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3" r:id="rId5"/>
    <p:sldMasterId id="2147483728" r:id="rId6"/>
  </p:sldMasterIdLst>
  <p:notesMasterIdLst>
    <p:notesMasterId r:id="rId86"/>
  </p:notesMasterIdLst>
  <p:handoutMasterIdLst>
    <p:handoutMasterId r:id="rId87"/>
  </p:handoutMasterIdLst>
  <p:sldIdLst>
    <p:sldId id="256" r:id="rId7"/>
    <p:sldId id="2394" r:id="rId8"/>
    <p:sldId id="2454" r:id="rId9"/>
    <p:sldId id="2304" r:id="rId10"/>
    <p:sldId id="1952" r:id="rId11"/>
    <p:sldId id="1953" r:id="rId12"/>
    <p:sldId id="2396" r:id="rId13"/>
    <p:sldId id="2299" r:id="rId14"/>
    <p:sldId id="2457" r:id="rId15"/>
    <p:sldId id="2192" r:id="rId16"/>
    <p:sldId id="2193" r:id="rId17"/>
    <p:sldId id="2194" r:id="rId18"/>
    <p:sldId id="2197" r:id="rId19"/>
    <p:sldId id="2461" r:id="rId20"/>
    <p:sldId id="2462" r:id="rId21"/>
    <p:sldId id="2273" r:id="rId22"/>
    <p:sldId id="2274" r:id="rId23"/>
    <p:sldId id="2275" r:id="rId24"/>
    <p:sldId id="2276" r:id="rId25"/>
    <p:sldId id="2406" r:id="rId26"/>
    <p:sldId id="2463" r:id="rId27"/>
    <p:sldId id="2467" r:id="rId28"/>
    <p:sldId id="2277" r:id="rId29"/>
    <p:sldId id="2470" r:id="rId30"/>
    <p:sldId id="2466" r:id="rId31"/>
    <p:sldId id="2471" r:id="rId32"/>
    <p:sldId id="2472" r:id="rId33"/>
    <p:sldId id="2468" r:id="rId34"/>
    <p:sldId id="2473" r:id="rId35"/>
    <p:sldId id="2469" r:id="rId36"/>
    <p:sldId id="2297" r:id="rId37"/>
    <p:sldId id="2287" r:id="rId38"/>
    <p:sldId id="2288" r:id="rId39"/>
    <p:sldId id="2289" r:id="rId40"/>
    <p:sldId id="2290" r:id="rId41"/>
    <p:sldId id="2291" r:id="rId42"/>
    <p:sldId id="2293" r:id="rId43"/>
    <p:sldId id="2294" r:id="rId44"/>
    <p:sldId id="2295" r:id="rId45"/>
    <p:sldId id="2185" r:id="rId46"/>
    <p:sldId id="2474" r:id="rId47"/>
    <p:sldId id="2465" r:id="rId48"/>
    <p:sldId id="558" r:id="rId49"/>
    <p:sldId id="559" r:id="rId50"/>
    <p:sldId id="560" r:id="rId51"/>
    <p:sldId id="561" r:id="rId52"/>
    <p:sldId id="562" r:id="rId53"/>
    <p:sldId id="2357" r:id="rId54"/>
    <p:sldId id="434" r:id="rId55"/>
    <p:sldId id="2285" r:id="rId56"/>
    <p:sldId id="2286" r:id="rId57"/>
    <p:sldId id="2475" r:id="rId58"/>
    <p:sldId id="2476" r:id="rId59"/>
    <p:sldId id="2477" r:id="rId60"/>
    <p:sldId id="2478" r:id="rId61"/>
    <p:sldId id="2479" r:id="rId62"/>
    <p:sldId id="2480" r:id="rId63"/>
    <p:sldId id="2481" r:id="rId64"/>
    <p:sldId id="2482" r:id="rId65"/>
    <p:sldId id="2483" r:id="rId66"/>
    <p:sldId id="2280" r:id="rId67"/>
    <p:sldId id="2202" r:id="rId68"/>
    <p:sldId id="2485" r:id="rId69"/>
    <p:sldId id="2484" r:id="rId70"/>
    <p:sldId id="2282" r:id="rId71"/>
    <p:sldId id="2486" r:id="rId72"/>
    <p:sldId id="2489" r:id="rId73"/>
    <p:sldId id="2488" r:id="rId74"/>
    <p:sldId id="2487" r:id="rId75"/>
    <p:sldId id="2402" r:id="rId76"/>
    <p:sldId id="2464" r:id="rId77"/>
    <p:sldId id="339" r:id="rId78"/>
    <p:sldId id="2395" r:id="rId79"/>
    <p:sldId id="2391" r:id="rId80"/>
    <p:sldId id="2241" r:id="rId81"/>
    <p:sldId id="2328" r:id="rId82"/>
    <p:sldId id="2317" r:id="rId83"/>
    <p:sldId id="2458" r:id="rId84"/>
    <p:sldId id="272" r:id="rId8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70B03142-97FA-4636-8423-B4D9C383E6F8}">
          <p14:sldIdLst>
            <p14:sldId id="256"/>
            <p14:sldId id="2394"/>
            <p14:sldId id="2454"/>
            <p14:sldId id="2304"/>
            <p14:sldId id="1952"/>
            <p14:sldId id="1953"/>
          </p14:sldIdLst>
        </p14:section>
        <p14:section name="Review: Functional Assessment-Based Intervention" id="{75086F08-2AE5-4E45-99BE-978631DC664B}">
          <p14:sldIdLst>
            <p14:sldId id="2396"/>
            <p14:sldId id="2299"/>
            <p14:sldId id="2457"/>
            <p14:sldId id="2192"/>
            <p14:sldId id="2193"/>
            <p14:sldId id="2194"/>
            <p14:sldId id="2197"/>
            <p14:sldId id="2461"/>
            <p14:sldId id="2462"/>
          </p14:sldIdLst>
        </p14:section>
        <p14:section name="FABI Step 4: Function-Based Intervention Decision Model" id="{32403B6C-E66B-4C7B-AD1B-1D051F5A75E6}">
          <p14:sldIdLst>
            <p14:sldId id="2273"/>
            <p14:sldId id="2274"/>
            <p14:sldId id="2275"/>
            <p14:sldId id="2276"/>
            <p14:sldId id="2406"/>
          </p14:sldIdLst>
        </p14:section>
        <p14:section name="FABI Step 4: A-R-E Components" id="{CD85E3C4-16CB-4072-97FA-76EB76166473}">
          <p14:sldIdLst>
            <p14:sldId id="2463"/>
            <p14:sldId id="2467"/>
            <p14:sldId id="2277"/>
            <p14:sldId id="2470"/>
            <p14:sldId id="2466"/>
            <p14:sldId id="2471"/>
            <p14:sldId id="2472"/>
            <p14:sldId id="2468"/>
            <p14:sldId id="2473"/>
            <p14:sldId id="2469"/>
            <p14:sldId id="2297"/>
            <p14:sldId id="2287"/>
            <p14:sldId id="2288"/>
            <p14:sldId id="2289"/>
            <p14:sldId id="2290"/>
            <p14:sldId id="2291"/>
            <p14:sldId id="2293"/>
            <p14:sldId id="2294"/>
            <p14:sldId id="2295"/>
            <p14:sldId id="2185"/>
            <p14:sldId id="2474"/>
            <p14:sldId id="2465"/>
            <p14:sldId id="558"/>
            <p14:sldId id="559"/>
            <p14:sldId id="560"/>
            <p14:sldId id="561"/>
            <p14:sldId id="562"/>
            <p14:sldId id="2357"/>
            <p14:sldId id="434"/>
            <p14:sldId id="2285"/>
            <p14:sldId id="2286"/>
            <p14:sldId id="2475"/>
          </p14:sldIdLst>
        </p14:section>
        <p14:section name="FABI Step 4: Preparing to Implement the Intervention" id="{6016B08D-25F4-4EE7-BDE2-96BDADF5C0D8}">
          <p14:sldIdLst>
            <p14:sldId id="2476"/>
            <p14:sldId id="2477"/>
            <p14:sldId id="2478"/>
            <p14:sldId id="2479"/>
            <p14:sldId id="2480"/>
            <p14:sldId id="2481"/>
            <p14:sldId id="2482"/>
            <p14:sldId id="2483"/>
          </p14:sldIdLst>
        </p14:section>
        <p14:section name="FABI Step 5: Testing the Intervention" id="{A6D17144-7E87-40E5-992A-01461CC6F286}">
          <p14:sldIdLst>
            <p14:sldId id="2280"/>
            <p14:sldId id="2202"/>
            <p14:sldId id="2485"/>
            <p14:sldId id="2484"/>
            <p14:sldId id="2282"/>
            <p14:sldId id="2486"/>
            <p14:sldId id="2489"/>
            <p14:sldId id="2488"/>
            <p14:sldId id="2487"/>
          </p14:sldIdLst>
        </p14:section>
        <p14:section name="Putting it All Together!" id="{304B66C9-5D4C-435B-97E1-74ED4CC7FB96}">
          <p14:sldIdLst>
            <p14:sldId id="2402"/>
            <p14:sldId id="2464"/>
          </p14:sldIdLst>
        </p14:section>
        <p14:section name="Wrapping Up and Moving Forward" id="{7130FBA7-46AD-43F7-B9DF-4BEB30D31A85}">
          <p14:sldIdLst>
            <p14:sldId id="339"/>
            <p14:sldId id="2395"/>
            <p14:sldId id="2391"/>
            <p14:sldId id="2241"/>
            <p14:sldId id="2328"/>
            <p14:sldId id="2317"/>
            <p14:sldId id="2458"/>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26B"/>
    <a:srgbClr val="2F4E6D"/>
    <a:srgbClr val="FFFFFF"/>
    <a:srgbClr val="6A157D"/>
    <a:srgbClr val="F8CCCC"/>
    <a:srgbClr val="F15159"/>
    <a:srgbClr val="D9F2D0"/>
    <a:srgbClr val="FFF7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93" autoAdjust="0"/>
    <p:restoredTop sz="82324" autoAdjust="0"/>
  </p:normalViewPr>
  <p:slideViewPr>
    <p:cSldViewPr snapToGrid="0">
      <p:cViewPr>
        <p:scale>
          <a:sx n="60" d="100"/>
          <a:sy n="60" d="100"/>
        </p:scale>
        <p:origin x="1914" y="6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handoutMaster" Target="handoutMasters/handout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diagrams/_rels/data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D995F-DBE8-3C4B-A35A-252121C39764}" type="doc">
      <dgm:prSet loTypeId="urn:microsoft.com/office/officeart/2005/8/layout/hProcess7" loCatId="" qsTypeId="urn:microsoft.com/office/officeart/2005/8/quickstyle/simple2" qsCatId="simple" csTypeId="urn:microsoft.com/office/officeart/2005/8/colors/accent1_1" csCatId="accent1" phldr="1"/>
      <dgm:spPr/>
      <dgm:t>
        <a:bodyPr/>
        <a:lstStyle/>
        <a:p>
          <a:endParaRPr lang="en-US"/>
        </a:p>
      </dgm:t>
    </dgm:pt>
    <dgm:pt modelId="{1FCEF624-ECEA-BA4F-8177-BEAE020E598D}">
      <dgm:prSet phldrT="[Text]"/>
      <dgm:spPr>
        <a:xfrm>
          <a:off x="411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68A87354-4E15-4A4A-A10C-C354D4FFCC50}" type="parTrans" cxnId="{AB94883D-D265-A044-AC71-1C7DE6E776E7}">
      <dgm:prSet/>
      <dgm:spPr/>
      <dgm:t>
        <a:bodyPr/>
        <a:lstStyle/>
        <a:p>
          <a:endParaRPr lang="en-US"/>
        </a:p>
      </dgm:t>
    </dgm:pt>
    <dgm:pt modelId="{28835215-52CD-1442-AAD5-98CD7DC772B0}" type="sibTrans" cxnId="{AB94883D-D265-A044-AC71-1C7DE6E776E7}">
      <dgm:prSet/>
      <dgm:spPr/>
      <dgm:t>
        <a:bodyPr/>
        <a:lstStyle/>
        <a:p>
          <a:endParaRPr lang="en-US"/>
        </a:p>
      </dgm:t>
    </dgm:pt>
    <dgm:pt modelId="{FFA21F49-57C9-4E4B-968F-1154585DA40A}">
      <dgm:prSet phldrT="[Text]"/>
      <dgm:spPr>
        <a:xfrm>
          <a:off x="291772"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overview with faculty and staff; Build reactive plan</a:t>
          </a:r>
        </a:p>
      </dgm:t>
    </dgm:pt>
    <dgm:pt modelId="{D0FB94BF-C99E-8C40-A9C2-B18B4339FE1C}" type="parTrans" cxnId="{73E58AD5-965F-8F4B-8778-FDD473A96689}">
      <dgm:prSet/>
      <dgm:spPr/>
      <dgm:t>
        <a:bodyPr/>
        <a:lstStyle/>
        <a:p>
          <a:endParaRPr lang="en-US"/>
        </a:p>
      </dgm:t>
    </dgm:pt>
    <dgm:pt modelId="{E0E0F92E-B97A-C945-BE59-6ECAFCF88DE6}" type="sibTrans" cxnId="{73E58AD5-965F-8F4B-8778-FDD473A96689}">
      <dgm:prSet/>
      <dgm:spPr/>
      <dgm:t>
        <a:bodyPr/>
        <a:lstStyle/>
        <a:p>
          <a:endParaRPr lang="en-US"/>
        </a:p>
      </dgm:t>
    </dgm:pt>
    <dgm:pt modelId="{2651876E-082C-F043-B305-E19C2F6575A5}">
      <dgm:prSet phldrT="[Text]"/>
      <dgm:spPr>
        <a:xfrm>
          <a:off x="149272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030B171A-1EE1-5A40-A524-A76001AF6D82}" type="parTrans" cxnId="{812FE41E-109F-C243-8E7B-359D7AA23A9A}">
      <dgm:prSet/>
      <dgm:spPr/>
      <dgm:t>
        <a:bodyPr/>
        <a:lstStyle/>
        <a:p>
          <a:endParaRPr lang="en-US"/>
        </a:p>
      </dgm:t>
    </dgm:pt>
    <dgm:pt modelId="{029BAC59-E577-B545-932D-464DA519B745}" type="sibTrans" cxnId="{812FE41E-109F-C243-8E7B-359D7AA23A9A}">
      <dgm:prSet/>
      <dgm:spPr/>
      <dgm:t>
        <a:bodyPr/>
        <a:lstStyle/>
        <a:p>
          <a:endParaRPr lang="en-US"/>
        </a:p>
      </dgm:t>
    </dgm:pt>
    <dgm:pt modelId="{4275CB51-229E-024E-86CC-290E709AC992}">
      <dgm:prSet phldrT="[Text]"/>
      <dgm:spPr>
        <a:xfrm>
          <a:off x="1780377"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Finalize and share expectation matrix and teaching &amp;</a:t>
          </a:r>
          <a:r>
            <a:rPr lang="en-US" baseline="0">
              <a:solidFill>
                <a:sysClr val="windowText" lastClr="000000">
                  <a:hueOff val="0"/>
                  <a:satOff val="0"/>
                  <a:lumOff val="0"/>
                  <a:alphaOff val="0"/>
                </a:sysClr>
              </a:solidFill>
              <a:latin typeface="Century Gothic" panose="020B0502020202020204"/>
              <a:ea typeface="+mn-ea"/>
              <a:cs typeface="+mn-cs"/>
            </a:rPr>
            <a:t> </a:t>
          </a:r>
          <a:r>
            <a:rPr lang="en-US">
              <a:solidFill>
                <a:sysClr val="windowText" lastClr="000000">
                  <a:hueOff val="0"/>
                  <a:satOff val="0"/>
                  <a:lumOff val="0"/>
                  <a:alphaOff val="0"/>
                </a:sysClr>
              </a:solidFill>
              <a:latin typeface="Century Gothic" panose="020B0502020202020204"/>
              <a:ea typeface="+mn-ea"/>
              <a:cs typeface="+mn-cs"/>
            </a:rPr>
            <a:t>reinforcing components</a:t>
          </a:r>
        </a:p>
      </dgm:t>
    </dgm:pt>
    <dgm:pt modelId="{831D9CB6-8A9C-4344-ABC7-EE8165132F7A}" type="parTrans" cxnId="{254AB2EF-45C3-CF4D-9F30-5F435B5D2A7E}">
      <dgm:prSet/>
      <dgm:spPr/>
      <dgm:t>
        <a:bodyPr/>
        <a:lstStyle/>
        <a:p>
          <a:endParaRPr lang="en-US"/>
        </a:p>
      </dgm:t>
    </dgm:pt>
    <dgm:pt modelId="{9749FF14-2A9A-7C4A-9B9E-55FEA5834A3F}" type="sibTrans" cxnId="{254AB2EF-45C3-CF4D-9F30-5F435B5D2A7E}">
      <dgm:prSet/>
      <dgm:spPr/>
      <dgm:t>
        <a:bodyPr/>
        <a:lstStyle/>
        <a:p>
          <a:endParaRPr lang="en-US"/>
        </a:p>
      </dgm:t>
    </dgm:pt>
    <dgm:pt modelId="{82CF15C8-1F13-4248-B09D-A5D1942BB934}">
      <dgm:prSet phldrT="[Text]"/>
      <dgm:spPr>
        <a:xfrm>
          <a:off x="298132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1141B81D-1891-B14F-AE91-7A9A3B2674FF}" type="parTrans" cxnId="{D638FF98-D1E9-9B4D-A4FE-E9D7C58E9928}">
      <dgm:prSet/>
      <dgm:spPr/>
      <dgm:t>
        <a:bodyPr/>
        <a:lstStyle/>
        <a:p>
          <a:endParaRPr lang="en-US"/>
        </a:p>
      </dgm:t>
    </dgm:pt>
    <dgm:pt modelId="{244DE922-8EFE-BD41-A86D-CE08C66FB383}" type="sibTrans" cxnId="{D638FF98-D1E9-9B4D-A4FE-E9D7C58E9928}">
      <dgm:prSet/>
      <dgm:spPr/>
      <dgm:t>
        <a:bodyPr/>
        <a:lstStyle/>
        <a:p>
          <a:endParaRPr lang="en-US"/>
        </a:p>
      </dgm:t>
    </dgm:pt>
    <dgm:pt modelId="{6D0FE90A-9531-9644-89C8-1701AEAFCA4A}">
      <dgm:prSet phldrT="[Text]"/>
      <dgm:spPr>
        <a:xfrm>
          <a:off x="3268982"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screeners; Complete assessment schedule</a:t>
          </a:r>
        </a:p>
      </dgm:t>
    </dgm:pt>
    <dgm:pt modelId="{0A2CB6C8-6378-DB4B-BB6B-B5F179E140C8}" type="parTrans" cxnId="{94E29990-DE78-4048-88EE-D72AAD76DD53}">
      <dgm:prSet/>
      <dgm:spPr/>
      <dgm:t>
        <a:bodyPr/>
        <a:lstStyle/>
        <a:p>
          <a:endParaRPr lang="en-US"/>
        </a:p>
      </dgm:t>
    </dgm:pt>
    <dgm:pt modelId="{E00768F7-E3C5-0B48-A9FA-AB6579492E4C}" type="sibTrans" cxnId="{94E29990-DE78-4048-88EE-D72AAD76DD53}">
      <dgm:prSet/>
      <dgm:spPr/>
      <dgm:t>
        <a:bodyPr/>
        <a:lstStyle/>
        <a:p>
          <a:endParaRPr lang="en-US"/>
        </a:p>
      </dgm:t>
    </dgm:pt>
    <dgm:pt modelId="{FD09AFD2-3DC0-D04C-BD73-46AAC344FAB8}">
      <dgm:prSet phldrT="[Text]"/>
      <dgm:spPr>
        <a:xfrm>
          <a:off x="446993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E3A348C5-AE99-A440-BB9A-B611C8B4A3F5}" type="parTrans" cxnId="{4083EEAF-88E5-5A4D-BA51-B27A54820268}">
      <dgm:prSet/>
      <dgm:spPr/>
      <dgm:t>
        <a:bodyPr/>
        <a:lstStyle/>
        <a:p>
          <a:endParaRPr lang="en-US"/>
        </a:p>
      </dgm:t>
    </dgm:pt>
    <dgm:pt modelId="{A6502A1C-390A-2B47-8EBD-B0DCFEF1ECBF}" type="sibTrans" cxnId="{4083EEAF-88E5-5A4D-BA51-B27A54820268}">
      <dgm:prSet/>
      <dgm:spPr/>
      <dgm:t>
        <a:bodyPr/>
        <a:lstStyle/>
        <a:p>
          <a:endParaRPr lang="en-US"/>
        </a:p>
      </dgm:t>
    </dgm:pt>
    <dgm:pt modelId="{6994FBDB-C954-C042-A548-42251D69188B}">
      <dgm:prSet phldrT="[Text]"/>
      <dgm:spPr>
        <a:xfrm>
          <a:off x="595853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42877146-CF37-E44D-BB3B-5391797FC3A8}" type="parTrans" cxnId="{BF63E9D8-53BF-9041-A0B0-DF305FA6846C}">
      <dgm:prSet/>
      <dgm:spPr/>
      <dgm:t>
        <a:bodyPr/>
        <a:lstStyle/>
        <a:p>
          <a:endParaRPr lang="en-US"/>
        </a:p>
      </dgm:t>
    </dgm:pt>
    <dgm:pt modelId="{7816673D-AC3D-5644-ADBF-D80B2FE9D5F6}" type="sibTrans" cxnId="{BF63E9D8-53BF-9041-A0B0-DF305FA6846C}">
      <dgm:prSet/>
      <dgm:spPr/>
      <dgm:t>
        <a:bodyPr/>
        <a:lstStyle/>
        <a:p>
          <a:endParaRPr lang="en-US"/>
        </a:p>
      </dgm:t>
    </dgm:pt>
    <dgm:pt modelId="{BE212C3B-20EC-9442-80C0-4233E624D91F}">
      <dgm:prSet phldrT="[Text]"/>
      <dgm:spPr>
        <a:xfrm>
          <a:off x="4757587"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Ci3T plan; Complete PIRS; Complete secondary grid</a:t>
          </a:r>
        </a:p>
      </dgm:t>
    </dgm:pt>
    <dgm:pt modelId="{FE10F86D-697C-B84E-B869-DEDB8FBE8C02}" type="parTrans" cxnId="{8BF306A7-EE24-A240-9BC2-736BF4E9CEEE}">
      <dgm:prSet/>
      <dgm:spPr/>
      <dgm:t>
        <a:bodyPr/>
        <a:lstStyle/>
        <a:p>
          <a:endParaRPr lang="en-US"/>
        </a:p>
      </dgm:t>
    </dgm:pt>
    <dgm:pt modelId="{F0A08EA7-BE68-8746-9C00-18B158754C6D}" type="sibTrans" cxnId="{8BF306A7-EE24-A240-9BC2-736BF4E9CEEE}">
      <dgm:prSet/>
      <dgm:spPr/>
      <dgm:t>
        <a:bodyPr/>
        <a:lstStyle/>
        <a:p>
          <a:endParaRPr lang="en-US"/>
        </a:p>
      </dgm:t>
    </dgm:pt>
    <dgm:pt modelId="{5FF0458D-A7DE-A14C-8012-919D8492B6FA}">
      <dgm:prSet phldrT="[Text]"/>
      <dgm:spPr>
        <a:xfrm>
          <a:off x="6246192"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revised Ci3T plan; Complete Ci3T Feedback Form</a:t>
          </a:r>
        </a:p>
      </dgm:t>
    </dgm:pt>
    <dgm:pt modelId="{633DE8A8-A083-5248-8FF0-538020995AB6}" type="parTrans" cxnId="{5B88FC54-1398-DD4F-B671-7775EC46FB03}">
      <dgm:prSet/>
      <dgm:spPr/>
      <dgm:t>
        <a:bodyPr/>
        <a:lstStyle/>
        <a:p>
          <a:endParaRPr lang="en-US"/>
        </a:p>
      </dgm:t>
    </dgm:pt>
    <dgm:pt modelId="{DFD9D5EE-F93D-9940-B451-05EA72EAB14A}" type="sibTrans" cxnId="{5B88FC54-1398-DD4F-B671-7775EC46FB03}">
      <dgm:prSet/>
      <dgm:spPr/>
      <dgm:t>
        <a:bodyPr/>
        <a:lstStyle/>
        <a:p>
          <a:endParaRPr lang="en-US"/>
        </a:p>
      </dgm:t>
    </dgm:pt>
    <dgm:pt modelId="{04D8227A-59B3-AA46-946F-27BF0CF90D1B}" type="pres">
      <dgm:prSet presAssocID="{D33D995F-DBE8-3C4B-A35A-252121C39764}" presName="Name0" presStyleCnt="0">
        <dgm:presLayoutVars>
          <dgm:dir/>
          <dgm:animLvl val="lvl"/>
          <dgm:resizeHandles val="exact"/>
        </dgm:presLayoutVars>
      </dgm:prSet>
      <dgm:spPr/>
    </dgm:pt>
    <dgm:pt modelId="{D0117222-BF8F-DF49-87E8-4DE8ADFF9D15}" type="pres">
      <dgm:prSet presAssocID="{1FCEF624-ECEA-BA4F-8177-BEAE020E598D}" presName="compositeNode" presStyleCnt="0">
        <dgm:presLayoutVars>
          <dgm:bulletEnabled val="1"/>
        </dgm:presLayoutVars>
      </dgm:prSet>
      <dgm:spPr/>
    </dgm:pt>
    <dgm:pt modelId="{FB3BF803-45EF-AA42-BDD2-E75CD6532912}" type="pres">
      <dgm:prSet presAssocID="{1FCEF624-ECEA-BA4F-8177-BEAE020E598D}" presName="bgRect" presStyleLbl="node1" presStyleIdx="0" presStyleCnt="5"/>
      <dgm:spPr/>
    </dgm:pt>
    <dgm:pt modelId="{FBE84A21-20EA-014D-A097-E1B58FE98081}" type="pres">
      <dgm:prSet presAssocID="{1FCEF624-ECEA-BA4F-8177-BEAE020E598D}" presName="parentNode" presStyleLbl="node1" presStyleIdx="0" presStyleCnt="5">
        <dgm:presLayoutVars>
          <dgm:chMax val="0"/>
          <dgm:bulletEnabled val="1"/>
        </dgm:presLayoutVars>
      </dgm:prSet>
      <dgm:spPr/>
    </dgm:pt>
    <dgm:pt modelId="{971673C2-F47C-2B46-A180-42AE3DADCE7D}" type="pres">
      <dgm:prSet presAssocID="{1FCEF624-ECEA-BA4F-8177-BEAE020E598D}" presName="childNode" presStyleLbl="node1" presStyleIdx="0" presStyleCnt="5">
        <dgm:presLayoutVars>
          <dgm:bulletEnabled val="1"/>
        </dgm:presLayoutVars>
      </dgm:prSet>
      <dgm:spPr/>
    </dgm:pt>
    <dgm:pt modelId="{F5FA7BB7-15ED-2948-93DA-F1871C9189E3}" type="pres">
      <dgm:prSet presAssocID="{28835215-52CD-1442-AAD5-98CD7DC772B0}" presName="hSp" presStyleCnt="0"/>
      <dgm:spPr/>
    </dgm:pt>
    <dgm:pt modelId="{5934D96E-2C5B-AC47-A8EE-EF7774DDF158}" type="pres">
      <dgm:prSet presAssocID="{28835215-52CD-1442-AAD5-98CD7DC772B0}" presName="vProcSp" presStyleCnt="0"/>
      <dgm:spPr/>
    </dgm:pt>
    <dgm:pt modelId="{3E4C296C-74C3-F04D-BE1D-37A5662C8169}" type="pres">
      <dgm:prSet presAssocID="{28835215-52CD-1442-AAD5-98CD7DC772B0}" presName="vSp1" presStyleCnt="0"/>
      <dgm:spPr/>
    </dgm:pt>
    <dgm:pt modelId="{926E4446-4CD7-D94B-8D3A-223F9E75C6A3}" type="pres">
      <dgm:prSet presAssocID="{28835215-52CD-1442-AAD5-98CD7DC772B0}" presName="simulatedConn" presStyleLbl="solidFgAcc1" presStyleIdx="0" presStyleCnt="4"/>
      <dgm:spPr>
        <a:xfrm rot="5400000">
          <a:off x="137303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33136572-866A-DD41-9E5A-92C6C585C9F5}" type="pres">
      <dgm:prSet presAssocID="{28835215-52CD-1442-AAD5-98CD7DC772B0}" presName="vSp2" presStyleCnt="0"/>
      <dgm:spPr/>
    </dgm:pt>
    <dgm:pt modelId="{2989CCDB-4248-0549-A8C8-A2AEC7C7052A}" type="pres">
      <dgm:prSet presAssocID="{28835215-52CD-1442-AAD5-98CD7DC772B0}" presName="sibTrans" presStyleCnt="0"/>
      <dgm:spPr/>
    </dgm:pt>
    <dgm:pt modelId="{7C47D2C3-BB2E-404E-8417-02BBE5F1B2C0}" type="pres">
      <dgm:prSet presAssocID="{2651876E-082C-F043-B305-E19C2F6575A5}" presName="compositeNode" presStyleCnt="0">
        <dgm:presLayoutVars>
          <dgm:bulletEnabled val="1"/>
        </dgm:presLayoutVars>
      </dgm:prSet>
      <dgm:spPr/>
    </dgm:pt>
    <dgm:pt modelId="{4E92D05A-7E69-B94B-938F-8CB8794072A0}" type="pres">
      <dgm:prSet presAssocID="{2651876E-082C-F043-B305-E19C2F6575A5}" presName="bgRect" presStyleLbl="node1" presStyleIdx="1" presStyleCnt="5"/>
      <dgm:spPr/>
    </dgm:pt>
    <dgm:pt modelId="{F0878577-1D48-5242-AB01-AFA1E654B5C2}" type="pres">
      <dgm:prSet presAssocID="{2651876E-082C-F043-B305-E19C2F6575A5}" presName="parentNode" presStyleLbl="node1" presStyleIdx="1" presStyleCnt="5">
        <dgm:presLayoutVars>
          <dgm:chMax val="0"/>
          <dgm:bulletEnabled val="1"/>
        </dgm:presLayoutVars>
      </dgm:prSet>
      <dgm:spPr/>
    </dgm:pt>
    <dgm:pt modelId="{E2514576-F97D-7E46-B8AC-CB40BA3575E4}" type="pres">
      <dgm:prSet presAssocID="{2651876E-082C-F043-B305-E19C2F6575A5}" presName="childNode" presStyleLbl="node1" presStyleIdx="1" presStyleCnt="5">
        <dgm:presLayoutVars>
          <dgm:bulletEnabled val="1"/>
        </dgm:presLayoutVars>
      </dgm:prSet>
      <dgm:spPr/>
    </dgm:pt>
    <dgm:pt modelId="{602293B6-A008-C14F-B185-47DC394E7541}" type="pres">
      <dgm:prSet presAssocID="{029BAC59-E577-B545-932D-464DA519B745}" presName="hSp" presStyleCnt="0"/>
      <dgm:spPr/>
    </dgm:pt>
    <dgm:pt modelId="{E1B70292-BE04-734D-BF9D-9F2444F092EE}" type="pres">
      <dgm:prSet presAssocID="{029BAC59-E577-B545-932D-464DA519B745}" presName="vProcSp" presStyleCnt="0"/>
      <dgm:spPr/>
    </dgm:pt>
    <dgm:pt modelId="{2BFE6363-AD80-CC4C-B4FC-63E4ED3F4F6D}" type="pres">
      <dgm:prSet presAssocID="{029BAC59-E577-B545-932D-464DA519B745}" presName="vSp1" presStyleCnt="0"/>
      <dgm:spPr/>
    </dgm:pt>
    <dgm:pt modelId="{F8F04E18-85D5-ED4B-85C6-2149A776013F}" type="pres">
      <dgm:prSet presAssocID="{029BAC59-E577-B545-932D-464DA519B745}" presName="simulatedConn" presStyleLbl="solidFgAcc1" presStyleIdx="1" presStyleCnt="4"/>
      <dgm:spPr>
        <a:xfrm rot="5400000">
          <a:off x="286164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37ED9F8A-BD4D-864F-AFBB-BF1588C6EC05}" type="pres">
      <dgm:prSet presAssocID="{029BAC59-E577-B545-932D-464DA519B745}" presName="vSp2" presStyleCnt="0"/>
      <dgm:spPr/>
    </dgm:pt>
    <dgm:pt modelId="{52CB4DE4-54A3-4542-8A0C-8833BBFBC207}" type="pres">
      <dgm:prSet presAssocID="{029BAC59-E577-B545-932D-464DA519B745}" presName="sibTrans" presStyleCnt="0"/>
      <dgm:spPr/>
    </dgm:pt>
    <dgm:pt modelId="{E4DAE931-C8B6-B745-ACD5-984A2B3DDAC4}" type="pres">
      <dgm:prSet presAssocID="{82CF15C8-1F13-4248-B09D-A5D1942BB934}" presName="compositeNode" presStyleCnt="0">
        <dgm:presLayoutVars>
          <dgm:bulletEnabled val="1"/>
        </dgm:presLayoutVars>
      </dgm:prSet>
      <dgm:spPr/>
    </dgm:pt>
    <dgm:pt modelId="{C6321622-D5D4-704D-9D2D-3AC563738361}" type="pres">
      <dgm:prSet presAssocID="{82CF15C8-1F13-4248-B09D-A5D1942BB934}" presName="bgRect" presStyleLbl="node1" presStyleIdx="2" presStyleCnt="5"/>
      <dgm:spPr/>
    </dgm:pt>
    <dgm:pt modelId="{660CC7A8-21A8-DF42-B8A5-79C1B4098D37}" type="pres">
      <dgm:prSet presAssocID="{82CF15C8-1F13-4248-B09D-A5D1942BB934}" presName="parentNode" presStyleLbl="node1" presStyleIdx="2" presStyleCnt="5">
        <dgm:presLayoutVars>
          <dgm:chMax val="0"/>
          <dgm:bulletEnabled val="1"/>
        </dgm:presLayoutVars>
      </dgm:prSet>
      <dgm:spPr/>
    </dgm:pt>
    <dgm:pt modelId="{C61469CC-CAB0-ED4F-B401-77F6D7D542D3}" type="pres">
      <dgm:prSet presAssocID="{82CF15C8-1F13-4248-B09D-A5D1942BB934}" presName="childNode" presStyleLbl="node1" presStyleIdx="2" presStyleCnt="5">
        <dgm:presLayoutVars>
          <dgm:bulletEnabled val="1"/>
        </dgm:presLayoutVars>
      </dgm:prSet>
      <dgm:spPr/>
    </dgm:pt>
    <dgm:pt modelId="{B4C479AE-7D42-504E-8ADC-C20A4A0E1C5F}" type="pres">
      <dgm:prSet presAssocID="{244DE922-8EFE-BD41-A86D-CE08C66FB383}" presName="hSp" presStyleCnt="0"/>
      <dgm:spPr/>
    </dgm:pt>
    <dgm:pt modelId="{F082A3E8-C62D-2247-AC6E-2FFE51B26AFC}" type="pres">
      <dgm:prSet presAssocID="{244DE922-8EFE-BD41-A86D-CE08C66FB383}" presName="vProcSp" presStyleCnt="0"/>
      <dgm:spPr/>
    </dgm:pt>
    <dgm:pt modelId="{803FE186-5595-744B-9F73-014473032E6C}" type="pres">
      <dgm:prSet presAssocID="{244DE922-8EFE-BD41-A86D-CE08C66FB383}" presName="vSp1" presStyleCnt="0"/>
      <dgm:spPr/>
    </dgm:pt>
    <dgm:pt modelId="{2FB0FBF8-92A5-ED4B-AE33-17FB27DF68E8}" type="pres">
      <dgm:prSet presAssocID="{244DE922-8EFE-BD41-A86D-CE08C66FB383}" presName="simulatedConn" presStyleLbl="solidFgAcc1" presStyleIdx="2" presStyleCnt="4"/>
      <dgm:spPr>
        <a:xfrm rot="5400000">
          <a:off x="435024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58A7A786-70A3-1746-985E-E3786AA3804B}" type="pres">
      <dgm:prSet presAssocID="{244DE922-8EFE-BD41-A86D-CE08C66FB383}" presName="vSp2" presStyleCnt="0"/>
      <dgm:spPr/>
    </dgm:pt>
    <dgm:pt modelId="{3A6E6A5C-3770-5C4E-B31C-DE3D2A394950}" type="pres">
      <dgm:prSet presAssocID="{244DE922-8EFE-BD41-A86D-CE08C66FB383}" presName="sibTrans" presStyleCnt="0"/>
      <dgm:spPr/>
    </dgm:pt>
    <dgm:pt modelId="{D42A2B4C-539D-8047-AA5E-CBBFCF10E7AC}" type="pres">
      <dgm:prSet presAssocID="{FD09AFD2-3DC0-D04C-BD73-46AAC344FAB8}" presName="compositeNode" presStyleCnt="0">
        <dgm:presLayoutVars>
          <dgm:bulletEnabled val="1"/>
        </dgm:presLayoutVars>
      </dgm:prSet>
      <dgm:spPr/>
    </dgm:pt>
    <dgm:pt modelId="{83AC6EE8-2A6A-C44F-A36F-2D642544406E}" type="pres">
      <dgm:prSet presAssocID="{FD09AFD2-3DC0-D04C-BD73-46AAC344FAB8}" presName="bgRect" presStyleLbl="node1" presStyleIdx="3" presStyleCnt="5"/>
      <dgm:spPr/>
    </dgm:pt>
    <dgm:pt modelId="{D602AE19-97A5-B845-80B9-3F4C0D39087B}" type="pres">
      <dgm:prSet presAssocID="{FD09AFD2-3DC0-D04C-BD73-46AAC344FAB8}" presName="parentNode" presStyleLbl="node1" presStyleIdx="3" presStyleCnt="5">
        <dgm:presLayoutVars>
          <dgm:chMax val="0"/>
          <dgm:bulletEnabled val="1"/>
        </dgm:presLayoutVars>
      </dgm:prSet>
      <dgm:spPr/>
    </dgm:pt>
    <dgm:pt modelId="{D0F39E11-AB5B-1549-BA3D-ED6BD5BF53EE}" type="pres">
      <dgm:prSet presAssocID="{FD09AFD2-3DC0-D04C-BD73-46AAC344FAB8}" presName="childNode" presStyleLbl="node1" presStyleIdx="3" presStyleCnt="5">
        <dgm:presLayoutVars>
          <dgm:bulletEnabled val="1"/>
        </dgm:presLayoutVars>
      </dgm:prSet>
      <dgm:spPr/>
    </dgm:pt>
    <dgm:pt modelId="{FC2B5D3C-9AC2-2644-BF4B-A3F09DEEEA5E}" type="pres">
      <dgm:prSet presAssocID="{A6502A1C-390A-2B47-8EBD-B0DCFEF1ECBF}" presName="hSp" presStyleCnt="0"/>
      <dgm:spPr/>
    </dgm:pt>
    <dgm:pt modelId="{CA351197-84C1-FB4E-9F7C-2C8B2945AA78}" type="pres">
      <dgm:prSet presAssocID="{A6502A1C-390A-2B47-8EBD-B0DCFEF1ECBF}" presName="vProcSp" presStyleCnt="0"/>
      <dgm:spPr/>
    </dgm:pt>
    <dgm:pt modelId="{6796B8B3-6EA1-C94E-99AB-58E0EB8D5F97}" type="pres">
      <dgm:prSet presAssocID="{A6502A1C-390A-2B47-8EBD-B0DCFEF1ECBF}" presName="vSp1" presStyleCnt="0"/>
      <dgm:spPr/>
    </dgm:pt>
    <dgm:pt modelId="{B2E45524-4475-B74F-801B-B278A247738B}" type="pres">
      <dgm:prSet presAssocID="{A6502A1C-390A-2B47-8EBD-B0DCFEF1ECBF}" presName="simulatedConn" presStyleLbl="solidFgAcc1" presStyleIdx="3" presStyleCnt="4"/>
      <dgm:spPr>
        <a:xfrm rot="5400000">
          <a:off x="583885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08AAC71D-041E-0247-A84C-CEDEC07416A6}" type="pres">
      <dgm:prSet presAssocID="{A6502A1C-390A-2B47-8EBD-B0DCFEF1ECBF}" presName="vSp2" presStyleCnt="0"/>
      <dgm:spPr/>
    </dgm:pt>
    <dgm:pt modelId="{8518D427-F4E3-784D-9493-7C4B6F085F49}" type="pres">
      <dgm:prSet presAssocID="{A6502A1C-390A-2B47-8EBD-B0DCFEF1ECBF}" presName="sibTrans" presStyleCnt="0"/>
      <dgm:spPr/>
    </dgm:pt>
    <dgm:pt modelId="{A517B307-8D02-0948-84F5-581A7EE22862}" type="pres">
      <dgm:prSet presAssocID="{6994FBDB-C954-C042-A548-42251D69188B}" presName="compositeNode" presStyleCnt="0">
        <dgm:presLayoutVars>
          <dgm:bulletEnabled val="1"/>
        </dgm:presLayoutVars>
      </dgm:prSet>
      <dgm:spPr/>
    </dgm:pt>
    <dgm:pt modelId="{EC5ED897-6DF7-4D46-A862-C4F539649D5E}" type="pres">
      <dgm:prSet presAssocID="{6994FBDB-C954-C042-A548-42251D69188B}" presName="bgRect" presStyleLbl="node1" presStyleIdx="4" presStyleCnt="5"/>
      <dgm:spPr/>
    </dgm:pt>
    <dgm:pt modelId="{5DCDA0CA-B8D9-C343-8288-40B5DB67A9AC}" type="pres">
      <dgm:prSet presAssocID="{6994FBDB-C954-C042-A548-42251D69188B}" presName="parentNode" presStyleLbl="node1" presStyleIdx="4" presStyleCnt="5">
        <dgm:presLayoutVars>
          <dgm:chMax val="0"/>
          <dgm:bulletEnabled val="1"/>
        </dgm:presLayoutVars>
      </dgm:prSet>
      <dgm:spPr/>
    </dgm:pt>
    <dgm:pt modelId="{90A3C866-AB9C-F64F-8587-DBAFAD305CB9}" type="pres">
      <dgm:prSet presAssocID="{6994FBDB-C954-C042-A548-42251D69188B}" presName="childNode" presStyleLbl="node1" presStyleIdx="4" presStyleCnt="5">
        <dgm:presLayoutVars>
          <dgm:bulletEnabled val="1"/>
        </dgm:presLayoutVars>
      </dgm:prSet>
      <dgm:spPr/>
    </dgm:pt>
  </dgm:ptLst>
  <dgm:cxnLst>
    <dgm:cxn modelId="{1BD8C20F-C1AF-5742-9FA8-8D573FA37E14}" type="presOf" srcId="{6D0FE90A-9531-9644-89C8-1701AEAFCA4A}" destId="{C61469CC-CAB0-ED4F-B401-77F6D7D542D3}" srcOrd="0" destOrd="0" presId="urn:microsoft.com/office/officeart/2005/8/layout/hProcess7"/>
    <dgm:cxn modelId="{3B3A9218-B2A8-4C4B-B8ED-906A131DA133}" type="presOf" srcId="{82CF15C8-1F13-4248-B09D-A5D1942BB934}" destId="{C6321622-D5D4-704D-9D2D-3AC563738361}" srcOrd="0" destOrd="0" presId="urn:microsoft.com/office/officeart/2005/8/layout/hProcess7"/>
    <dgm:cxn modelId="{752E6D1A-BA5F-5446-9C3F-96CE417856EC}" type="presOf" srcId="{5FF0458D-A7DE-A14C-8012-919D8492B6FA}" destId="{90A3C866-AB9C-F64F-8587-DBAFAD305CB9}" srcOrd="0" destOrd="0" presId="urn:microsoft.com/office/officeart/2005/8/layout/hProcess7"/>
    <dgm:cxn modelId="{812FE41E-109F-C243-8E7B-359D7AA23A9A}" srcId="{D33D995F-DBE8-3C4B-A35A-252121C39764}" destId="{2651876E-082C-F043-B305-E19C2F6575A5}" srcOrd="1" destOrd="0" parTransId="{030B171A-1EE1-5A40-A524-A76001AF6D82}" sibTransId="{029BAC59-E577-B545-932D-464DA519B745}"/>
    <dgm:cxn modelId="{C78C211F-75B4-BF43-BE5B-3C0994DDF500}" type="presOf" srcId="{6994FBDB-C954-C042-A548-42251D69188B}" destId="{5DCDA0CA-B8D9-C343-8288-40B5DB67A9AC}" srcOrd="1" destOrd="0" presId="urn:microsoft.com/office/officeart/2005/8/layout/hProcess7"/>
    <dgm:cxn modelId="{E895DE3A-6E00-6741-A7FD-1CDAF7D09A80}" type="presOf" srcId="{2651876E-082C-F043-B305-E19C2F6575A5}" destId="{F0878577-1D48-5242-AB01-AFA1E654B5C2}" srcOrd="1" destOrd="0" presId="urn:microsoft.com/office/officeart/2005/8/layout/hProcess7"/>
    <dgm:cxn modelId="{AB94883D-D265-A044-AC71-1C7DE6E776E7}" srcId="{D33D995F-DBE8-3C4B-A35A-252121C39764}" destId="{1FCEF624-ECEA-BA4F-8177-BEAE020E598D}" srcOrd="0" destOrd="0" parTransId="{68A87354-4E15-4A4A-A10C-C354D4FFCC50}" sibTransId="{28835215-52CD-1442-AAD5-98CD7DC772B0}"/>
    <dgm:cxn modelId="{4EA8B45D-9931-4242-92BD-9F4BFFECCA71}" type="presOf" srcId="{2651876E-082C-F043-B305-E19C2F6575A5}" destId="{4E92D05A-7E69-B94B-938F-8CB8794072A0}" srcOrd="0" destOrd="0" presId="urn:microsoft.com/office/officeart/2005/8/layout/hProcess7"/>
    <dgm:cxn modelId="{5EF5CE41-F2DB-664F-B7AC-91A74015A950}" type="presOf" srcId="{FFA21F49-57C9-4E4B-968F-1154585DA40A}" destId="{971673C2-F47C-2B46-A180-42AE3DADCE7D}" srcOrd="0" destOrd="0" presId="urn:microsoft.com/office/officeart/2005/8/layout/hProcess7"/>
    <dgm:cxn modelId="{BE718D68-1234-714A-AA26-87F0C0A1A1B7}" type="presOf" srcId="{6994FBDB-C954-C042-A548-42251D69188B}" destId="{EC5ED897-6DF7-4D46-A862-C4F539649D5E}" srcOrd="0" destOrd="0" presId="urn:microsoft.com/office/officeart/2005/8/layout/hProcess7"/>
    <dgm:cxn modelId="{26E2806E-25E4-7F4F-A006-FFE8FA54C473}" type="presOf" srcId="{82CF15C8-1F13-4248-B09D-A5D1942BB934}" destId="{660CC7A8-21A8-DF42-B8A5-79C1B4098D37}" srcOrd="1" destOrd="0" presId="urn:microsoft.com/office/officeart/2005/8/layout/hProcess7"/>
    <dgm:cxn modelId="{DB721151-6AEE-5645-92C2-E35220D96B69}" type="presOf" srcId="{BE212C3B-20EC-9442-80C0-4233E624D91F}" destId="{D0F39E11-AB5B-1549-BA3D-ED6BD5BF53EE}" srcOrd="0" destOrd="0" presId="urn:microsoft.com/office/officeart/2005/8/layout/hProcess7"/>
    <dgm:cxn modelId="{5B88FC54-1398-DD4F-B671-7775EC46FB03}" srcId="{6994FBDB-C954-C042-A548-42251D69188B}" destId="{5FF0458D-A7DE-A14C-8012-919D8492B6FA}" srcOrd="0" destOrd="0" parTransId="{633DE8A8-A083-5248-8FF0-538020995AB6}" sibTransId="{DFD9D5EE-F93D-9940-B451-05EA72EAB14A}"/>
    <dgm:cxn modelId="{94E29990-DE78-4048-88EE-D72AAD76DD53}" srcId="{82CF15C8-1F13-4248-B09D-A5D1942BB934}" destId="{6D0FE90A-9531-9644-89C8-1701AEAFCA4A}" srcOrd="0" destOrd="0" parTransId="{0A2CB6C8-6378-DB4B-BB6B-B5F179E140C8}" sibTransId="{E00768F7-E3C5-0B48-A9FA-AB6579492E4C}"/>
    <dgm:cxn modelId="{D5308D93-3774-4F4A-8CD4-15203618CF74}" type="presOf" srcId="{FD09AFD2-3DC0-D04C-BD73-46AAC344FAB8}" destId="{83AC6EE8-2A6A-C44F-A36F-2D642544406E}" srcOrd="0" destOrd="0" presId="urn:microsoft.com/office/officeart/2005/8/layout/hProcess7"/>
    <dgm:cxn modelId="{D9434694-DE58-4F46-8451-56230A86CAFF}" type="presOf" srcId="{1FCEF624-ECEA-BA4F-8177-BEAE020E598D}" destId="{FBE84A21-20EA-014D-A097-E1B58FE98081}" srcOrd="1" destOrd="0" presId="urn:microsoft.com/office/officeart/2005/8/layout/hProcess7"/>
    <dgm:cxn modelId="{D638FF98-D1E9-9B4D-A4FE-E9D7C58E9928}" srcId="{D33D995F-DBE8-3C4B-A35A-252121C39764}" destId="{82CF15C8-1F13-4248-B09D-A5D1942BB934}" srcOrd="2" destOrd="0" parTransId="{1141B81D-1891-B14F-AE91-7A9A3B2674FF}" sibTransId="{244DE922-8EFE-BD41-A86D-CE08C66FB383}"/>
    <dgm:cxn modelId="{8BF306A7-EE24-A240-9BC2-736BF4E9CEEE}" srcId="{FD09AFD2-3DC0-D04C-BD73-46AAC344FAB8}" destId="{BE212C3B-20EC-9442-80C0-4233E624D91F}" srcOrd="0" destOrd="0" parTransId="{FE10F86D-697C-B84E-B869-DEDB8FBE8C02}" sibTransId="{F0A08EA7-BE68-8746-9C00-18B158754C6D}"/>
    <dgm:cxn modelId="{4083EEAF-88E5-5A4D-BA51-B27A54820268}" srcId="{D33D995F-DBE8-3C4B-A35A-252121C39764}" destId="{FD09AFD2-3DC0-D04C-BD73-46AAC344FAB8}" srcOrd="3" destOrd="0" parTransId="{E3A348C5-AE99-A440-BB9A-B611C8B4A3F5}" sibTransId="{A6502A1C-390A-2B47-8EBD-B0DCFEF1ECBF}"/>
    <dgm:cxn modelId="{E12414C1-FDC5-234D-B422-BAD730EBD31A}" type="presOf" srcId="{D33D995F-DBE8-3C4B-A35A-252121C39764}" destId="{04D8227A-59B3-AA46-946F-27BF0CF90D1B}" srcOrd="0" destOrd="0" presId="urn:microsoft.com/office/officeart/2005/8/layout/hProcess7"/>
    <dgm:cxn modelId="{B4DE64C9-F958-884D-BD98-A5A302F33EB0}" type="presOf" srcId="{1FCEF624-ECEA-BA4F-8177-BEAE020E598D}" destId="{FB3BF803-45EF-AA42-BDD2-E75CD6532912}" srcOrd="0" destOrd="0" presId="urn:microsoft.com/office/officeart/2005/8/layout/hProcess7"/>
    <dgm:cxn modelId="{73E58AD5-965F-8F4B-8778-FDD473A96689}" srcId="{1FCEF624-ECEA-BA4F-8177-BEAE020E598D}" destId="{FFA21F49-57C9-4E4B-968F-1154585DA40A}" srcOrd="0" destOrd="0" parTransId="{D0FB94BF-C99E-8C40-A9C2-B18B4339FE1C}" sibTransId="{E0E0F92E-B97A-C945-BE59-6ECAFCF88DE6}"/>
    <dgm:cxn modelId="{BF63E9D8-53BF-9041-A0B0-DF305FA6846C}" srcId="{D33D995F-DBE8-3C4B-A35A-252121C39764}" destId="{6994FBDB-C954-C042-A548-42251D69188B}" srcOrd="4" destOrd="0" parTransId="{42877146-CF37-E44D-BB3B-5391797FC3A8}" sibTransId="{7816673D-AC3D-5644-ADBF-D80B2FE9D5F6}"/>
    <dgm:cxn modelId="{BBE04BE8-25CD-6B40-8B23-3802764AD2B1}" type="presOf" srcId="{4275CB51-229E-024E-86CC-290E709AC992}" destId="{E2514576-F97D-7E46-B8AC-CB40BA3575E4}" srcOrd="0" destOrd="0" presId="urn:microsoft.com/office/officeart/2005/8/layout/hProcess7"/>
    <dgm:cxn modelId="{254AB2EF-45C3-CF4D-9F30-5F435B5D2A7E}" srcId="{2651876E-082C-F043-B305-E19C2F6575A5}" destId="{4275CB51-229E-024E-86CC-290E709AC992}" srcOrd="0" destOrd="0" parTransId="{831D9CB6-8A9C-4344-ABC7-EE8165132F7A}" sibTransId="{9749FF14-2A9A-7C4A-9B9E-55FEA5834A3F}"/>
    <dgm:cxn modelId="{C985ABF0-2F33-0243-AA39-BDDE7BFEFA91}" type="presOf" srcId="{FD09AFD2-3DC0-D04C-BD73-46AAC344FAB8}" destId="{D602AE19-97A5-B845-80B9-3F4C0D39087B}" srcOrd="1" destOrd="0" presId="urn:microsoft.com/office/officeart/2005/8/layout/hProcess7"/>
    <dgm:cxn modelId="{F06AD304-B426-DA4A-BAAA-7605A193A4C7}" type="presParOf" srcId="{04D8227A-59B3-AA46-946F-27BF0CF90D1B}" destId="{D0117222-BF8F-DF49-87E8-4DE8ADFF9D15}" srcOrd="0" destOrd="0" presId="urn:microsoft.com/office/officeart/2005/8/layout/hProcess7"/>
    <dgm:cxn modelId="{D4A5B4BB-E2D5-E043-BBFF-4350CC853E2F}" type="presParOf" srcId="{D0117222-BF8F-DF49-87E8-4DE8ADFF9D15}" destId="{FB3BF803-45EF-AA42-BDD2-E75CD6532912}" srcOrd="0" destOrd="0" presId="urn:microsoft.com/office/officeart/2005/8/layout/hProcess7"/>
    <dgm:cxn modelId="{3390E578-E297-0442-873E-7AB522243D52}" type="presParOf" srcId="{D0117222-BF8F-DF49-87E8-4DE8ADFF9D15}" destId="{FBE84A21-20EA-014D-A097-E1B58FE98081}" srcOrd="1" destOrd="0" presId="urn:microsoft.com/office/officeart/2005/8/layout/hProcess7"/>
    <dgm:cxn modelId="{93DD4602-6490-5F4C-980D-E9A81BDF9251}" type="presParOf" srcId="{D0117222-BF8F-DF49-87E8-4DE8ADFF9D15}" destId="{971673C2-F47C-2B46-A180-42AE3DADCE7D}" srcOrd="2" destOrd="0" presId="urn:microsoft.com/office/officeart/2005/8/layout/hProcess7"/>
    <dgm:cxn modelId="{5B8451D2-D650-624F-87DB-0EA63253913A}" type="presParOf" srcId="{04D8227A-59B3-AA46-946F-27BF0CF90D1B}" destId="{F5FA7BB7-15ED-2948-93DA-F1871C9189E3}" srcOrd="1" destOrd="0" presId="urn:microsoft.com/office/officeart/2005/8/layout/hProcess7"/>
    <dgm:cxn modelId="{A9A73198-3BDD-844B-852D-B3D1A8A8BA81}" type="presParOf" srcId="{04D8227A-59B3-AA46-946F-27BF0CF90D1B}" destId="{5934D96E-2C5B-AC47-A8EE-EF7774DDF158}" srcOrd="2" destOrd="0" presId="urn:microsoft.com/office/officeart/2005/8/layout/hProcess7"/>
    <dgm:cxn modelId="{A1A4A715-A199-5945-BE6F-4A4F8165EBE1}" type="presParOf" srcId="{5934D96E-2C5B-AC47-A8EE-EF7774DDF158}" destId="{3E4C296C-74C3-F04D-BE1D-37A5662C8169}" srcOrd="0" destOrd="0" presId="urn:microsoft.com/office/officeart/2005/8/layout/hProcess7"/>
    <dgm:cxn modelId="{BD14239E-45D4-3644-9ED7-F69EF967B0CF}" type="presParOf" srcId="{5934D96E-2C5B-AC47-A8EE-EF7774DDF158}" destId="{926E4446-4CD7-D94B-8D3A-223F9E75C6A3}" srcOrd="1" destOrd="0" presId="urn:microsoft.com/office/officeart/2005/8/layout/hProcess7"/>
    <dgm:cxn modelId="{EDB7FA29-D4C4-5D41-9272-FFAC638FAFD0}" type="presParOf" srcId="{5934D96E-2C5B-AC47-A8EE-EF7774DDF158}" destId="{33136572-866A-DD41-9E5A-92C6C585C9F5}" srcOrd="2" destOrd="0" presId="urn:microsoft.com/office/officeart/2005/8/layout/hProcess7"/>
    <dgm:cxn modelId="{88C79231-2DD5-EF44-BF97-C15DF35B30D1}" type="presParOf" srcId="{04D8227A-59B3-AA46-946F-27BF0CF90D1B}" destId="{2989CCDB-4248-0549-A8C8-A2AEC7C7052A}" srcOrd="3" destOrd="0" presId="urn:microsoft.com/office/officeart/2005/8/layout/hProcess7"/>
    <dgm:cxn modelId="{0BE4F055-2D10-7142-A97F-47E5CB81185C}" type="presParOf" srcId="{04D8227A-59B3-AA46-946F-27BF0CF90D1B}" destId="{7C47D2C3-BB2E-404E-8417-02BBE5F1B2C0}" srcOrd="4" destOrd="0" presId="urn:microsoft.com/office/officeart/2005/8/layout/hProcess7"/>
    <dgm:cxn modelId="{034EAD75-753A-4F47-AE30-809E11CF0E6D}" type="presParOf" srcId="{7C47D2C3-BB2E-404E-8417-02BBE5F1B2C0}" destId="{4E92D05A-7E69-B94B-938F-8CB8794072A0}" srcOrd="0" destOrd="0" presId="urn:microsoft.com/office/officeart/2005/8/layout/hProcess7"/>
    <dgm:cxn modelId="{63DA8C9C-244A-0F4E-9940-80E980478BCB}" type="presParOf" srcId="{7C47D2C3-BB2E-404E-8417-02BBE5F1B2C0}" destId="{F0878577-1D48-5242-AB01-AFA1E654B5C2}" srcOrd="1" destOrd="0" presId="urn:microsoft.com/office/officeart/2005/8/layout/hProcess7"/>
    <dgm:cxn modelId="{B8E699BA-EA48-8440-9833-4BB8BBA44124}" type="presParOf" srcId="{7C47D2C3-BB2E-404E-8417-02BBE5F1B2C0}" destId="{E2514576-F97D-7E46-B8AC-CB40BA3575E4}" srcOrd="2" destOrd="0" presId="urn:microsoft.com/office/officeart/2005/8/layout/hProcess7"/>
    <dgm:cxn modelId="{4B2DEEB1-D204-F24A-B99A-0A4B63E19527}" type="presParOf" srcId="{04D8227A-59B3-AA46-946F-27BF0CF90D1B}" destId="{602293B6-A008-C14F-B185-47DC394E7541}" srcOrd="5" destOrd="0" presId="urn:microsoft.com/office/officeart/2005/8/layout/hProcess7"/>
    <dgm:cxn modelId="{A0D0D923-463E-0F4A-B82C-70EF869CE2A4}" type="presParOf" srcId="{04D8227A-59B3-AA46-946F-27BF0CF90D1B}" destId="{E1B70292-BE04-734D-BF9D-9F2444F092EE}" srcOrd="6" destOrd="0" presId="urn:microsoft.com/office/officeart/2005/8/layout/hProcess7"/>
    <dgm:cxn modelId="{BDAE1FAC-3C1A-0A42-BC4E-B22D3C52F999}" type="presParOf" srcId="{E1B70292-BE04-734D-BF9D-9F2444F092EE}" destId="{2BFE6363-AD80-CC4C-B4FC-63E4ED3F4F6D}" srcOrd="0" destOrd="0" presId="urn:microsoft.com/office/officeart/2005/8/layout/hProcess7"/>
    <dgm:cxn modelId="{6DCA59EA-CD50-8A46-8568-DB29E8F0468C}" type="presParOf" srcId="{E1B70292-BE04-734D-BF9D-9F2444F092EE}" destId="{F8F04E18-85D5-ED4B-85C6-2149A776013F}" srcOrd="1" destOrd="0" presId="urn:microsoft.com/office/officeart/2005/8/layout/hProcess7"/>
    <dgm:cxn modelId="{9F7DF13F-7DFF-4245-BA7B-794F0BE05D62}" type="presParOf" srcId="{E1B70292-BE04-734D-BF9D-9F2444F092EE}" destId="{37ED9F8A-BD4D-864F-AFBB-BF1588C6EC05}" srcOrd="2" destOrd="0" presId="urn:microsoft.com/office/officeart/2005/8/layout/hProcess7"/>
    <dgm:cxn modelId="{3B499C84-0449-2544-91A7-1EFC3E603698}" type="presParOf" srcId="{04D8227A-59B3-AA46-946F-27BF0CF90D1B}" destId="{52CB4DE4-54A3-4542-8A0C-8833BBFBC207}" srcOrd="7" destOrd="0" presId="urn:microsoft.com/office/officeart/2005/8/layout/hProcess7"/>
    <dgm:cxn modelId="{2FA46135-0314-EA48-8051-C0F800E5AAC0}" type="presParOf" srcId="{04D8227A-59B3-AA46-946F-27BF0CF90D1B}" destId="{E4DAE931-C8B6-B745-ACD5-984A2B3DDAC4}" srcOrd="8" destOrd="0" presId="urn:microsoft.com/office/officeart/2005/8/layout/hProcess7"/>
    <dgm:cxn modelId="{86F0DCB5-26AF-5F48-8963-A703321B86A4}" type="presParOf" srcId="{E4DAE931-C8B6-B745-ACD5-984A2B3DDAC4}" destId="{C6321622-D5D4-704D-9D2D-3AC563738361}" srcOrd="0" destOrd="0" presId="urn:microsoft.com/office/officeart/2005/8/layout/hProcess7"/>
    <dgm:cxn modelId="{BF182B2E-E734-0C45-ACB5-74FDD12E8F8A}" type="presParOf" srcId="{E4DAE931-C8B6-B745-ACD5-984A2B3DDAC4}" destId="{660CC7A8-21A8-DF42-B8A5-79C1B4098D37}" srcOrd="1" destOrd="0" presId="urn:microsoft.com/office/officeart/2005/8/layout/hProcess7"/>
    <dgm:cxn modelId="{3345018A-82E6-A24A-BBD6-DF98BABD15EC}" type="presParOf" srcId="{E4DAE931-C8B6-B745-ACD5-984A2B3DDAC4}" destId="{C61469CC-CAB0-ED4F-B401-77F6D7D542D3}" srcOrd="2" destOrd="0" presId="urn:microsoft.com/office/officeart/2005/8/layout/hProcess7"/>
    <dgm:cxn modelId="{C7CFC819-5719-FB46-82C2-EB1B1D03FCCD}" type="presParOf" srcId="{04D8227A-59B3-AA46-946F-27BF0CF90D1B}" destId="{B4C479AE-7D42-504E-8ADC-C20A4A0E1C5F}" srcOrd="9" destOrd="0" presId="urn:microsoft.com/office/officeart/2005/8/layout/hProcess7"/>
    <dgm:cxn modelId="{A23E1E04-24B0-034C-A20A-81145B1D2E37}" type="presParOf" srcId="{04D8227A-59B3-AA46-946F-27BF0CF90D1B}" destId="{F082A3E8-C62D-2247-AC6E-2FFE51B26AFC}" srcOrd="10" destOrd="0" presId="urn:microsoft.com/office/officeart/2005/8/layout/hProcess7"/>
    <dgm:cxn modelId="{B68BAD60-CD9B-CF44-A830-D49D150409A0}" type="presParOf" srcId="{F082A3E8-C62D-2247-AC6E-2FFE51B26AFC}" destId="{803FE186-5595-744B-9F73-014473032E6C}" srcOrd="0" destOrd="0" presId="urn:microsoft.com/office/officeart/2005/8/layout/hProcess7"/>
    <dgm:cxn modelId="{1600DCB7-CCB5-DA43-9FC6-9F434D3BE6F7}" type="presParOf" srcId="{F082A3E8-C62D-2247-AC6E-2FFE51B26AFC}" destId="{2FB0FBF8-92A5-ED4B-AE33-17FB27DF68E8}" srcOrd="1" destOrd="0" presId="urn:microsoft.com/office/officeart/2005/8/layout/hProcess7"/>
    <dgm:cxn modelId="{416F39E1-0470-7A4B-AF9A-A986F65D42B3}" type="presParOf" srcId="{F082A3E8-C62D-2247-AC6E-2FFE51B26AFC}" destId="{58A7A786-70A3-1746-985E-E3786AA3804B}" srcOrd="2" destOrd="0" presId="urn:microsoft.com/office/officeart/2005/8/layout/hProcess7"/>
    <dgm:cxn modelId="{646E6A45-B045-0A45-8C30-90BCA5514529}" type="presParOf" srcId="{04D8227A-59B3-AA46-946F-27BF0CF90D1B}" destId="{3A6E6A5C-3770-5C4E-B31C-DE3D2A394950}" srcOrd="11" destOrd="0" presId="urn:microsoft.com/office/officeart/2005/8/layout/hProcess7"/>
    <dgm:cxn modelId="{E718C989-8914-1945-B5B7-8AEBC1326FB4}" type="presParOf" srcId="{04D8227A-59B3-AA46-946F-27BF0CF90D1B}" destId="{D42A2B4C-539D-8047-AA5E-CBBFCF10E7AC}" srcOrd="12" destOrd="0" presId="urn:microsoft.com/office/officeart/2005/8/layout/hProcess7"/>
    <dgm:cxn modelId="{B46A4315-EE28-6749-AE35-833044804A5A}" type="presParOf" srcId="{D42A2B4C-539D-8047-AA5E-CBBFCF10E7AC}" destId="{83AC6EE8-2A6A-C44F-A36F-2D642544406E}" srcOrd="0" destOrd="0" presId="urn:microsoft.com/office/officeart/2005/8/layout/hProcess7"/>
    <dgm:cxn modelId="{F4C215F0-F0A6-8540-965F-4B246CE7FB6B}" type="presParOf" srcId="{D42A2B4C-539D-8047-AA5E-CBBFCF10E7AC}" destId="{D602AE19-97A5-B845-80B9-3F4C0D39087B}" srcOrd="1" destOrd="0" presId="urn:microsoft.com/office/officeart/2005/8/layout/hProcess7"/>
    <dgm:cxn modelId="{633FADBD-7427-7640-BEA1-76130FFE9FAB}" type="presParOf" srcId="{D42A2B4C-539D-8047-AA5E-CBBFCF10E7AC}" destId="{D0F39E11-AB5B-1549-BA3D-ED6BD5BF53EE}" srcOrd="2" destOrd="0" presId="urn:microsoft.com/office/officeart/2005/8/layout/hProcess7"/>
    <dgm:cxn modelId="{B871F0EB-9DB3-D640-AE6B-06D34E2DA871}" type="presParOf" srcId="{04D8227A-59B3-AA46-946F-27BF0CF90D1B}" destId="{FC2B5D3C-9AC2-2644-BF4B-A3F09DEEEA5E}" srcOrd="13" destOrd="0" presId="urn:microsoft.com/office/officeart/2005/8/layout/hProcess7"/>
    <dgm:cxn modelId="{5D41077F-91F7-E14C-BF97-0F57D589C86B}" type="presParOf" srcId="{04D8227A-59B3-AA46-946F-27BF0CF90D1B}" destId="{CA351197-84C1-FB4E-9F7C-2C8B2945AA78}" srcOrd="14" destOrd="0" presId="urn:microsoft.com/office/officeart/2005/8/layout/hProcess7"/>
    <dgm:cxn modelId="{352E0605-608C-344A-8F22-39C093A2E3F2}" type="presParOf" srcId="{CA351197-84C1-FB4E-9F7C-2C8B2945AA78}" destId="{6796B8B3-6EA1-C94E-99AB-58E0EB8D5F97}" srcOrd="0" destOrd="0" presId="urn:microsoft.com/office/officeart/2005/8/layout/hProcess7"/>
    <dgm:cxn modelId="{66F29115-B253-CF4C-8772-3D737EE7D953}" type="presParOf" srcId="{CA351197-84C1-FB4E-9F7C-2C8B2945AA78}" destId="{B2E45524-4475-B74F-801B-B278A247738B}" srcOrd="1" destOrd="0" presId="urn:microsoft.com/office/officeart/2005/8/layout/hProcess7"/>
    <dgm:cxn modelId="{7B078514-10FC-7A4A-9F8B-25CADE04ED19}" type="presParOf" srcId="{CA351197-84C1-FB4E-9F7C-2C8B2945AA78}" destId="{08AAC71D-041E-0247-A84C-CEDEC07416A6}" srcOrd="2" destOrd="0" presId="urn:microsoft.com/office/officeart/2005/8/layout/hProcess7"/>
    <dgm:cxn modelId="{077DFB0D-284C-4F41-8264-CAAE3ED8E032}" type="presParOf" srcId="{04D8227A-59B3-AA46-946F-27BF0CF90D1B}" destId="{8518D427-F4E3-784D-9493-7C4B6F085F49}" srcOrd="15" destOrd="0" presId="urn:microsoft.com/office/officeart/2005/8/layout/hProcess7"/>
    <dgm:cxn modelId="{ADC86A19-70C5-4548-A11A-C7C9305519D4}" type="presParOf" srcId="{04D8227A-59B3-AA46-946F-27BF0CF90D1B}" destId="{A517B307-8D02-0948-84F5-581A7EE22862}" srcOrd="16" destOrd="0" presId="urn:microsoft.com/office/officeart/2005/8/layout/hProcess7"/>
    <dgm:cxn modelId="{E3612F1A-09A1-2640-99E3-9A0099BD928C}" type="presParOf" srcId="{A517B307-8D02-0948-84F5-581A7EE22862}" destId="{EC5ED897-6DF7-4D46-A862-C4F539649D5E}" srcOrd="0" destOrd="0" presId="urn:microsoft.com/office/officeart/2005/8/layout/hProcess7"/>
    <dgm:cxn modelId="{E60BE895-4991-9341-8108-1248B7DF3E92}" type="presParOf" srcId="{A517B307-8D02-0948-84F5-581A7EE22862}" destId="{5DCDA0CA-B8D9-C343-8288-40B5DB67A9AC}" srcOrd="1" destOrd="0" presId="urn:microsoft.com/office/officeart/2005/8/layout/hProcess7"/>
    <dgm:cxn modelId="{BA98AA01-4F22-3E41-9784-332C01D4AB25}" type="presParOf" srcId="{A517B307-8D02-0948-84F5-581A7EE22862}" destId="{90A3C866-AB9C-F64F-8587-DBAFAD305CB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DA518-BC6C-454C-8425-289DBEFA6303}" type="doc">
      <dgm:prSet loTypeId="urn:microsoft.com/office/officeart/2005/8/layout/hList7" loCatId="process" qsTypeId="urn:microsoft.com/office/officeart/2005/8/quickstyle/simple1" qsCatId="simple" csTypeId="urn:microsoft.com/office/officeart/2005/8/colors/accent1_2" csCatId="accent1" phldr="1"/>
      <dgm:spPr/>
    </dgm:pt>
    <dgm:pt modelId="{82ED9815-0689-437F-AB55-8011A9589219}">
      <dgm:prSet phldrT="[Text]" custT="1"/>
      <dgm:spPr>
        <a:xfrm>
          <a:off x="3744" y="0"/>
          <a:ext cx="876537" cy="3384549"/>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a:solidFill>
                <a:sysClr val="window" lastClr="FFFFFF"/>
              </a:solidFill>
              <a:latin typeface="Calibri" panose="020F0502020204030204"/>
              <a:ea typeface="+mn-ea"/>
              <a:cs typeface="+mn-cs"/>
            </a:rPr>
            <a:t>SESSION 1</a:t>
          </a:r>
        </a:p>
      </dgm:t>
    </dgm:pt>
    <dgm:pt modelId="{CA69EC14-8F26-4324-9465-B228833C3D9E}" type="parTrans" cxnId="{8DB8FAB8-F8BE-4232-8E1A-61CBAFE1B3A6}">
      <dgm:prSet/>
      <dgm:spPr/>
      <dgm:t>
        <a:bodyPr/>
        <a:lstStyle/>
        <a:p>
          <a:endParaRPr lang="en-US" sz="1800"/>
        </a:p>
      </dgm:t>
    </dgm:pt>
    <dgm:pt modelId="{095AE3E2-7CB6-43CA-A532-FBE35E2C2239}" type="sibTrans" cxnId="{8DB8FAB8-F8BE-4232-8E1A-61CBAFE1B3A6}">
      <dgm:prSet/>
      <dgm:spPr/>
      <dgm:t>
        <a:bodyPr/>
        <a:lstStyle/>
        <a:p>
          <a:endParaRPr lang="en-US" sz="1800"/>
        </a:p>
      </dgm:t>
    </dgm:pt>
    <dgm:pt modelId="{4F7AD0EE-0E26-4017-9F94-86272D93EFC3}">
      <dgm:prSet phldrT="[Text]" custT="1"/>
      <dgm:spPr>
        <a:xfrm>
          <a:off x="3615079" y="0"/>
          <a:ext cx="876537" cy="3384549"/>
        </a:xfrm>
        <a:prstGeom prst="roundRect">
          <a:avLst>
            <a:gd name="adj" fmla="val 10000"/>
          </a:avLst>
        </a:prstGeom>
        <a:solidFill>
          <a:srgbClr val="EAB200"/>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a:solidFill>
                <a:sysClr val="window" lastClr="FFFFFF"/>
              </a:solidFill>
              <a:latin typeface="Calibri" panose="020F0502020204030204"/>
              <a:ea typeface="+mn-ea"/>
              <a:cs typeface="+mn-cs"/>
            </a:rPr>
            <a:t>SESSION</a:t>
          </a:r>
          <a:br>
            <a:rPr lang="en-US" sz="1800">
              <a:solidFill>
                <a:sysClr val="window" lastClr="FFFFFF"/>
              </a:solidFill>
              <a:latin typeface="Calibri" panose="020F0502020204030204"/>
              <a:ea typeface="+mn-ea"/>
              <a:cs typeface="+mn-cs"/>
            </a:rPr>
          </a:br>
          <a:r>
            <a:rPr lang="en-US" sz="1800">
              <a:solidFill>
                <a:sysClr val="window" lastClr="FFFFFF"/>
              </a:solidFill>
              <a:latin typeface="Calibri" panose="020F0502020204030204"/>
              <a:ea typeface="+mn-ea"/>
              <a:cs typeface="+mn-cs"/>
            </a:rPr>
            <a:t>4</a:t>
          </a:r>
        </a:p>
      </dgm:t>
    </dgm:pt>
    <dgm:pt modelId="{1B378C42-C627-4201-AE52-4BA974618512}" type="parTrans" cxnId="{EE6BF61A-B19F-4C39-8C06-B8706D9BA7BA}">
      <dgm:prSet/>
      <dgm:spPr/>
      <dgm:t>
        <a:bodyPr/>
        <a:lstStyle/>
        <a:p>
          <a:endParaRPr lang="en-US" sz="1800"/>
        </a:p>
      </dgm:t>
    </dgm:pt>
    <dgm:pt modelId="{51654D6A-95A4-4E7F-B6C4-FF063E7F512E}" type="sibTrans" cxnId="{EE6BF61A-B19F-4C39-8C06-B8706D9BA7BA}">
      <dgm:prSet/>
      <dgm:spPr/>
      <dgm:t>
        <a:bodyPr/>
        <a:lstStyle/>
        <a:p>
          <a:endParaRPr lang="en-US" sz="1800"/>
        </a:p>
      </dgm:t>
    </dgm:pt>
    <dgm:pt modelId="{DA761F70-B11F-4EA6-915D-15ADF7DDBA23}">
      <dgm:prSet phldrT="[Text]" custT="1"/>
      <dgm:spPr>
        <a:xfrm>
          <a:off x="4517912" y="0"/>
          <a:ext cx="876537" cy="3384549"/>
        </a:xfrm>
        <a:prstGeom prst="roundRect">
          <a:avLst>
            <a:gd name="adj" fmla="val 10000"/>
          </a:avLst>
        </a:prstGeom>
        <a:solidFill>
          <a:srgbClr val="EAB200"/>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gm:t>
    </dgm:pt>
    <dgm:pt modelId="{205211D0-56BC-42B4-8B39-5E0986F07326}" type="parTrans" cxnId="{5EE004A5-3774-4BB1-B9EC-EDCC333FB895}">
      <dgm:prSet/>
      <dgm:spPr/>
      <dgm:t>
        <a:bodyPr/>
        <a:lstStyle/>
        <a:p>
          <a:endParaRPr lang="en-US" sz="1800"/>
        </a:p>
      </dgm:t>
    </dgm:pt>
    <dgm:pt modelId="{8B7B9245-1212-4EA2-8DBA-AB21D24D994E}" type="sibTrans" cxnId="{5EE004A5-3774-4BB1-B9EC-EDCC333FB895}">
      <dgm:prSet/>
      <dgm:spPr/>
      <dgm:t>
        <a:bodyPr/>
        <a:lstStyle/>
        <a:p>
          <a:endParaRPr lang="en-US" sz="1800"/>
        </a:p>
      </dgm:t>
    </dgm:pt>
    <dgm:pt modelId="{0C927F58-D0E1-4B01-A6B6-C603E890F398}">
      <dgm:prSet phldrT="[Text]" custT="1"/>
      <dgm:spPr>
        <a:xfrm>
          <a:off x="1809411" y="0"/>
          <a:ext cx="876537" cy="3384549"/>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endParaRPr lang="en-US" sz="1800">
            <a:solidFill>
              <a:sysClr val="window" lastClr="FFFFFF"/>
            </a:solidFill>
            <a:latin typeface="Calibri" panose="020F0502020204030204"/>
            <a:ea typeface="+mn-ea"/>
            <a:cs typeface="+mn-cs"/>
          </a:endParaRPr>
        </a:p>
      </dgm:t>
    </dgm:pt>
    <dgm:pt modelId="{79673275-EAE9-4B21-BD17-BA2A2DC472F8}" type="parTrans" cxnId="{CB5E5B09-20CD-4245-A349-FF2971C82599}">
      <dgm:prSet/>
      <dgm:spPr/>
      <dgm:t>
        <a:bodyPr/>
        <a:lstStyle/>
        <a:p>
          <a:endParaRPr lang="en-US" sz="1800"/>
        </a:p>
      </dgm:t>
    </dgm:pt>
    <dgm:pt modelId="{91B44C06-EF03-4B80-B764-56D43105AB17}" type="sibTrans" cxnId="{CB5E5B09-20CD-4245-A349-FF2971C82599}">
      <dgm:prSet/>
      <dgm:spPr/>
      <dgm:t>
        <a:bodyPr/>
        <a:lstStyle/>
        <a:p>
          <a:endParaRPr lang="en-US" sz="1800"/>
        </a:p>
      </dgm:t>
    </dgm:pt>
    <dgm:pt modelId="{87EBC7B2-62CC-4F4D-B8F1-6913234E01AB}">
      <dgm:prSet phldrT="[Text]" custT="1"/>
      <dgm:spPr>
        <a:xfrm>
          <a:off x="5420746" y="0"/>
          <a:ext cx="876537" cy="3384549"/>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gm:t>
    </dgm:pt>
    <dgm:pt modelId="{792074DA-5FA9-4FC5-82A0-319076547753}" type="parTrans" cxnId="{2E1A1579-A6BA-476F-822B-86009E26C1D5}">
      <dgm:prSet/>
      <dgm:spPr/>
      <dgm:t>
        <a:bodyPr/>
        <a:lstStyle/>
        <a:p>
          <a:endParaRPr lang="en-US" sz="1800"/>
        </a:p>
      </dgm:t>
    </dgm:pt>
    <dgm:pt modelId="{B3C296FB-3485-4B9E-A81F-C9229475D8E6}" type="sibTrans" cxnId="{2E1A1579-A6BA-476F-822B-86009E26C1D5}">
      <dgm:prSet/>
      <dgm:spPr/>
      <dgm:t>
        <a:bodyPr/>
        <a:lstStyle/>
        <a:p>
          <a:endParaRPr lang="en-US" sz="1800"/>
        </a:p>
      </dgm:t>
    </dgm:pt>
    <dgm:pt modelId="{EDE82B6F-CA32-4C6B-8BFB-B30D12284093}">
      <dgm:prSet phldrT="[Text]" custT="1"/>
      <dgm:spPr>
        <a:xfrm>
          <a:off x="906578" y="0"/>
          <a:ext cx="876537" cy="3384549"/>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lIns="0" rIns="0" anchor="t"/>
        <a:lstStyle/>
        <a:p>
          <a:pPr>
            <a:buNone/>
          </a:pPr>
          <a:r>
            <a:rPr lang="en-US" sz="1800">
              <a:solidFill>
                <a:sysClr val="window" lastClr="FFFFFF"/>
              </a:solidFill>
              <a:latin typeface="Calibri" panose="020F0502020204030204"/>
              <a:ea typeface="+mn-ea"/>
              <a:cs typeface="+mn-cs"/>
            </a:rPr>
            <a:t>SESSION</a:t>
          </a:r>
          <a:br>
            <a:rPr lang="en-US" sz="1800">
              <a:solidFill>
                <a:sysClr val="window" lastClr="FFFFFF"/>
              </a:solidFill>
              <a:latin typeface="Calibri" panose="020F0502020204030204"/>
              <a:ea typeface="+mn-ea"/>
              <a:cs typeface="+mn-cs"/>
            </a:rPr>
          </a:br>
          <a:r>
            <a:rPr lang="en-US" sz="1800">
              <a:solidFill>
                <a:sysClr val="window" lastClr="FFFFFF"/>
              </a:solidFill>
              <a:latin typeface="Calibri" panose="020F0502020204030204"/>
              <a:ea typeface="+mn-ea"/>
              <a:cs typeface="+mn-cs"/>
            </a:rPr>
            <a:t>2</a:t>
          </a:r>
          <a:endParaRPr lang="en-US" sz="1800">
            <a:solidFill>
              <a:srgbClr val="FFC000"/>
            </a:solidFill>
            <a:latin typeface="Calibri" panose="020F0502020204030204"/>
            <a:ea typeface="+mn-ea"/>
            <a:cs typeface="+mn-cs"/>
          </a:endParaRPr>
        </a:p>
      </dgm:t>
    </dgm:pt>
    <dgm:pt modelId="{9B21EF5D-1347-4E9C-B71F-5BDA8B9DA602}" type="parTrans" cxnId="{9E31DBA0-E939-49A6-A6BC-57FBA271E74D}">
      <dgm:prSet/>
      <dgm:spPr/>
      <dgm:t>
        <a:bodyPr/>
        <a:lstStyle/>
        <a:p>
          <a:endParaRPr lang="en-US" sz="1800"/>
        </a:p>
      </dgm:t>
    </dgm:pt>
    <dgm:pt modelId="{4B7087D8-60F7-45B3-90E8-83EEE7316E5B}" type="sibTrans" cxnId="{9E31DBA0-E939-49A6-A6BC-57FBA271E74D}">
      <dgm:prSet/>
      <dgm:spPr/>
      <dgm:t>
        <a:bodyPr/>
        <a:lstStyle/>
        <a:p>
          <a:endParaRPr lang="en-US" sz="1800"/>
        </a:p>
      </dgm:t>
    </dgm:pt>
    <dgm:pt modelId="{167BF358-8434-4987-B85A-37964861114E}">
      <dgm:prSet phldrT="[Text]" custT="1"/>
      <dgm:spPr>
        <a:xfrm>
          <a:off x="2712245" y="0"/>
          <a:ext cx="876537" cy="3384549"/>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lIns="0" rIns="0" anchor="t"/>
        <a:lstStyle/>
        <a:p>
          <a:pPr>
            <a:buNone/>
          </a:pPr>
          <a:r>
            <a:rPr lang="en-US" sz="1800">
              <a:solidFill>
                <a:sysClr val="window" lastClr="FFFFFF"/>
              </a:solidFill>
              <a:latin typeface="Calibri" panose="020F0502020204030204"/>
              <a:ea typeface="+mn-ea"/>
              <a:cs typeface="+mn-cs"/>
            </a:rPr>
            <a:t>SESSION</a:t>
          </a:r>
          <a:br>
            <a:rPr lang="en-US" sz="1800">
              <a:solidFill>
                <a:sysClr val="window" lastClr="FFFFFF"/>
              </a:solidFill>
              <a:latin typeface="Calibri" panose="020F0502020204030204"/>
              <a:ea typeface="+mn-ea"/>
              <a:cs typeface="+mn-cs"/>
            </a:rPr>
          </a:br>
          <a:r>
            <a:rPr lang="en-US" sz="1800">
              <a:solidFill>
                <a:sysClr val="window" lastClr="FFFFFF"/>
              </a:solidFill>
              <a:latin typeface="Calibri" panose="020F0502020204030204"/>
              <a:ea typeface="+mn-ea"/>
              <a:cs typeface="+mn-cs"/>
            </a:rPr>
            <a:t>3</a:t>
          </a:r>
          <a:endParaRPr lang="en-US" sz="1800" i="1">
            <a:solidFill>
              <a:srgbClr val="FFC000"/>
            </a:solidFill>
            <a:latin typeface="Calibri" panose="020F0502020204030204"/>
            <a:ea typeface="+mn-ea"/>
            <a:cs typeface="+mn-cs"/>
          </a:endParaRPr>
        </a:p>
      </dgm:t>
    </dgm:pt>
    <dgm:pt modelId="{CAB79F3C-EB84-4F7C-A9F7-2D2507D5DBE7}" type="parTrans" cxnId="{9697DD3F-1923-415C-B9D3-CEE56720C4CC}">
      <dgm:prSet/>
      <dgm:spPr/>
      <dgm:t>
        <a:bodyPr/>
        <a:lstStyle/>
        <a:p>
          <a:endParaRPr lang="en-US" sz="1800"/>
        </a:p>
      </dgm:t>
    </dgm:pt>
    <dgm:pt modelId="{23117442-D303-468D-9B1A-74E04914477C}" type="sibTrans" cxnId="{9697DD3F-1923-415C-B9D3-CEE56720C4CC}">
      <dgm:prSet/>
      <dgm:spPr/>
      <dgm:t>
        <a:bodyPr/>
        <a:lstStyle/>
        <a:p>
          <a:endParaRPr lang="en-US" sz="1800"/>
        </a:p>
      </dgm:t>
    </dgm:pt>
    <dgm:pt modelId="{5DE23A1F-B828-4AED-93AF-CB385BE40F90}">
      <dgm:prSet phldrT="[Text]" custT="1"/>
      <dgm:spPr>
        <a:xfrm>
          <a:off x="6323579" y="0"/>
          <a:ext cx="876537" cy="3384549"/>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r>
            <a:rPr lang="en-US" sz="1800" kern="1200">
              <a:solidFill>
                <a:prstClr val="white"/>
              </a:solidFill>
              <a:latin typeface="Calibri" panose="020F0502020204030204"/>
              <a:ea typeface="+mn-ea"/>
              <a:cs typeface="+mn-cs"/>
            </a:rPr>
            <a:t>SESSION</a:t>
          </a:r>
          <a:br>
            <a:rPr lang="en-US" sz="1800" kern="1200">
              <a:solidFill>
                <a:prstClr val="white"/>
              </a:solidFill>
              <a:latin typeface="Calibri" panose="020F0502020204030204"/>
              <a:ea typeface="+mn-ea"/>
              <a:cs typeface="+mn-cs"/>
            </a:rPr>
          </a:br>
          <a:r>
            <a:rPr lang="en-US" sz="1800" kern="1200">
              <a:solidFill>
                <a:prstClr val="white"/>
              </a:solidFill>
              <a:latin typeface="Calibri" panose="020F0502020204030204"/>
              <a:ea typeface="+mn-ea"/>
              <a:cs typeface="+mn-cs"/>
            </a:rPr>
            <a:t>5</a:t>
          </a:r>
        </a:p>
      </dgm:t>
    </dgm:pt>
    <dgm:pt modelId="{AC415565-C001-469D-988D-42CCD55DFDCC}" type="parTrans" cxnId="{57F181F1-6B71-4EAF-824A-3C3569D63AC5}">
      <dgm:prSet/>
      <dgm:spPr/>
      <dgm:t>
        <a:bodyPr/>
        <a:lstStyle/>
        <a:p>
          <a:endParaRPr lang="en-US" sz="1800"/>
        </a:p>
      </dgm:t>
    </dgm:pt>
    <dgm:pt modelId="{4F72BF1C-5C6D-4106-A1C4-ECB77BA1216C}" type="sibTrans" cxnId="{57F181F1-6B71-4EAF-824A-3C3569D63AC5}">
      <dgm:prSet/>
      <dgm:spPr/>
      <dgm:t>
        <a:bodyPr/>
        <a:lstStyle/>
        <a:p>
          <a:endParaRPr lang="en-US" sz="1800"/>
        </a:p>
      </dgm:t>
    </dgm:pt>
    <dgm:pt modelId="{15FAF609-EF06-4219-A9A5-579532B2B0F5}">
      <dgm:prSet phldrT="[Text]" custT="1"/>
      <dgm:spPr>
        <a:xfrm>
          <a:off x="7226413" y="0"/>
          <a:ext cx="876537" cy="3384549"/>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endParaRPr lang="en-US" sz="1800" i="1">
            <a:solidFill>
              <a:srgbClr val="FFC000"/>
            </a:solidFill>
            <a:latin typeface="Calibri" panose="020F0502020204030204"/>
            <a:ea typeface="+mn-ea"/>
            <a:cs typeface="+mn-cs"/>
          </a:endParaRPr>
        </a:p>
      </dgm:t>
    </dgm:pt>
    <dgm:pt modelId="{D2885B8D-6C0A-4181-92C1-3B3291BDFB29}" type="parTrans" cxnId="{49844915-79B7-4760-B8A6-6358800639E0}">
      <dgm:prSet/>
      <dgm:spPr/>
      <dgm:t>
        <a:bodyPr/>
        <a:lstStyle/>
        <a:p>
          <a:endParaRPr lang="en-US" sz="1800"/>
        </a:p>
      </dgm:t>
    </dgm:pt>
    <dgm:pt modelId="{6DF72718-445E-4FDC-B1E6-DF26AB44A9AF}" type="sibTrans" cxnId="{49844915-79B7-4760-B8A6-6358800639E0}">
      <dgm:prSet/>
      <dgm:spPr/>
      <dgm:t>
        <a:bodyPr/>
        <a:lstStyle/>
        <a:p>
          <a:endParaRPr lang="en-US" sz="1800"/>
        </a:p>
      </dgm:t>
    </dgm:pt>
    <dgm:pt modelId="{312AC8EC-3989-4E6B-A34C-4A44971F8422}">
      <dgm:prSet phldrT="[Text]" custT="1"/>
      <dgm:spPr>
        <a:xfrm>
          <a:off x="8129246" y="0"/>
          <a:ext cx="876537" cy="3384549"/>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i="1">
              <a:solidFill>
                <a:srgbClr val="FFC000"/>
              </a:solidFill>
              <a:latin typeface="Calibri" panose="020F0502020204030204"/>
              <a:ea typeface="+mn-ea"/>
              <a:cs typeface="+mn-cs"/>
            </a:rPr>
            <a:t>Revising for the year ahead</a:t>
          </a:r>
        </a:p>
      </dgm:t>
    </dgm:pt>
    <dgm:pt modelId="{4C6EC9C3-231F-4CE7-B7C6-B9BD23DC1532}" type="parTrans" cxnId="{4A8A7912-19DD-4170-BE92-5B4CEA10F0F4}">
      <dgm:prSet/>
      <dgm:spPr/>
      <dgm:t>
        <a:bodyPr/>
        <a:lstStyle/>
        <a:p>
          <a:endParaRPr lang="en-US" sz="1800"/>
        </a:p>
      </dgm:t>
    </dgm:pt>
    <dgm:pt modelId="{9CD2B463-8A90-4055-A6A7-74FFBC8F1CA8}" type="sibTrans" cxnId="{4A8A7912-19DD-4170-BE92-5B4CEA10F0F4}">
      <dgm:prSet/>
      <dgm:spPr/>
      <dgm:t>
        <a:bodyPr/>
        <a:lstStyle/>
        <a:p>
          <a:endParaRPr lang="en-US" sz="1800"/>
        </a:p>
      </dgm:t>
    </dgm:pt>
    <dgm:pt modelId="{700DEE2E-009E-4920-8919-3EBA1BD25605}" type="pres">
      <dgm:prSet presAssocID="{76CDA518-BC6C-454C-8425-289DBEFA6303}" presName="Name0" presStyleCnt="0">
        <dgm:presLayoutVars>
          <dgm:dir/>
          <dgm:resizeHandles val="exact"/>
        </dgm:presLayoutVars>
      </dgm:prSet>
      <dgm:spPr/>
    </dgm:pt>
    <dgm:pt modelId="{6CA53C31-027B-47B6-99A7-1B4548807CCF}" type="pres">
      <dgm:prSet presAssocID="{76CDA518-BC6C-454C-8425-289DBEFA6303}" presName="fgShape" presStyleLbl="fgShp" presStyleIdx="0" presStyleCnt="1" custScaleY="72067" custLinFactNeighborX="-58" custLinFactNeighborY="5601"/>
      <dgm:spPr>
        <a:xfrm>
          <a:off x="355573" y="2806979"/>
          <a:ext cx="8288766" cy="365871"/>
        </a:xfrm>
        <a:prstGeom prst="rightArrow">
          <a:avLst/>
        </a:prstGeom>
        <a:solidFill>
          <a:srgbClr val="8679EF"/>
        </a:solidFill>
        <a:ln w="12700" cap="flat" cmpd="sng" algn="ctr">
          <a:solidFill>
            <a:sysClr val="window" lastClr="FFFFFF">
              <a:hueOff val="0"/>
              <a:satOff val="0"/>
              <a:lumOff val="0"/>
              <a:alphaOff val="0"/>
            </a:sysClr>
          </a:solidFill>
          <a:prstDash val="solid"/>
          <a:miter lim="800000"/>
        </a:ln>
        <a:effectLst/>
      </dgm:spPr>
    </dgm:pt>
    <dgm:pt modelId="{474004DD-83D6-490F-8C13-1D7113C388B6}" type="pres">
      <dgm:prSet presAssocID="{76CDA518-BC6C-454C-8425-289DBEFA6303}" presName="linComp" presStyleCnt="0"/>
      <dgm:spPr/>
    </dgm:pt>
    <dgm:pt modelId="{1596B23E-FF3A-4F13-8B81-DB82401CB8A2}" type="pres">
      <dgm:prSet presAssocID="{82ED9815-0689-437F-AB55-8011A9589219}" presName="compNode" presStyleCnt="0"/>
      <dgm:spPr/>
    </dgm:pt>
    <dgm:pt modelId="{33027701-4552-4E82-B8B5-201818F384E1}" type="pres">
      <dgm:prSet presAssocID="{82ED9815-0689-437F-AB55-8011A9589219}" presName="bkgdShape" presStyleLbl="node1" presStyleIdx="0" presStyleCnt="10"/>
      <dgm:spPr/>
    </dgm:pt>
    <dgm:pt modelId="{80C6CD21-4D30-4F02-A5E3-108A4E386C2A}" type="pres">
      <dgm:prSet presAssocID="{82ED9815-0689-437F-AB55-8011A9589219}" presName="nodeTx" presStyleLbl="node1" presStyleIdx="0" presStyleCnt="10">
        <dgm:presLayoutVars>
          <dgm:bulletEnabled val="1"/>
        </dgm:presLayoutVars>
      </dgm:prSet>
      <dgm:spPr/>
    </dgm:pt>
    <dgm:pt modelId="{76216FFC-B42E-47B5-BEF6-E584E61758BE}" type="pres">
      <dgm:prSet presAssocID="{82ED9815-0689-437F-AB55-8011A9589219}" presName="invisiNode" presStyleLbl="node1" presStyleIdx="0" presStyleCnt="10"/>
      <dgm:spPr/>
    </dgm:pt>
    <dgm:pt modelId="{0304F202-A9F3-479D-BEB1-3ABB9CCAFAF9}" type="pres">
      <dgm:prSet presAssocID="{82ED9815-0689-437F-AB55-8011A9589219}" presName="imagNode" presStyleLbl="fgImgPlace1" presStyleIdx="0" presStyleCnt="10"/>
      <dgm:spPr>
        <a:xfrm>
          <a:off x="30040" y="203072"/>
          <a:ext cx="823945" cy="1127054"/>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B403F713-81E6-4AE7-B3A1-1A307AF769A8}" type="pres">
      <dgm:prSet presAssocID="{095AE3E2-7CB6-43CA-A532-FBE35E2C2239}" presName="sibTrans" presStyleLbl="sibTrans2D1" presStyleIdx="0" presStyleCnt="0"/>
      <dgm:spPr/>
    </dgm:pt>
    <dgm:pt modelId="{B9908DC9-75CD-470F-86E2-F7B565FA29D9}" type="pres">
      <dgm:prSet presAssocID="{EDE82B6F-CA32-4C6B-8BFB-B30D12284093}" presName="compNode" presStyleCnt="0"/>
      <dgm:spPr/>
    </dgm:pt>
    <dgm:pt modelId="{FA06BBCE-464F-4266-B09B-D42E3ACE62C5}" type="pres">
      <dgm:prSet presAssocID="{EDE82B6F-CA32-4C6B-8BFB-B30D12284093}" presName="bkgdShape" presStyleLbl="node1" presStyleIdx="1" presStyleCnt="10"/>
      <dgm:spPr/>
    </dgm:pt>
    <dgm:pt modelId="{4010F67F-62A0-45F8-9086-6325303267DE}" type="pres">
      <dgm:prSet presAssocID="{EDE82B6F-CA32-4C6B-8BFB-B30D12284093}" presName="nodeTx" presStyleLbl="node1" presStyleIdx="1" presStyleCnt="10">
        <dgm:presLayoutVars>
          <dgm:bulletEnabled val="1"/>
        </dgm:presLayoutVars>
      </dgm:prSet>
      <dgm:spPr/>
    </dgm:pt>
    <dgm:pt modelId="{BA70FC0A-0E40-43D4-9CED-0E9CD2687E95}" type="pres">
      <dgm:prSet presAssocID="{EDE82B6F-CA32-4C6B-8BFB-B30D12284093}" presName="invisiNode" presStyleLbl="node1" presStyleIdx="1" presStyleCnt="10"/>
      <dgm:spPr/>
    </dgm:pt>
    <dgm:pt modelId="{AF799562-D0FE-4304-8CBE-F6EBFAE4013A}" type="pres">
      <dgm:prSet presAssocID="{EDE82B6F-CA32-4C6B-8BFB-B30D12284093}" presName="imagNode" presStyleLbl="fgImgPlace1" presStyleIdx="1" presStyleCnt="10"/>
      <dgm:spPr>
        <a:xfrm>
          <a:off x="932874" y="203072"/>
          <a:ext cx="823945" cy="112705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620E0897-60F4-4FE7-BB5B-EC1118AD18C4}" type="pres">
      <dgm:prSet presAssocID="{4B7087D8-60F7-45B3-90E8-83EEE7316E5B}" presName="sibTrans" presStyleLbl="sibTrans2D1" presStyleIdx="0" presStyleCnt="0"/>
      <dgm:spPr/>
    </dgm:pt>
    <dgm:pt modelId="{D8032356-C94D-4EB5-BD43-52AF1F0DC0DA}" type="pres">
      <dgm:prSet presAssocID="{0C927F58-D0E1-4B01-A6B6-C603E890F398}" presName="compNode" presStyleCnt="0"/>
      <dgm:spPr/>
    </dgm:pt>
    <dgm:pt modelId="{991FE780-09B4-437E-87F1-633B9F17E51A}" type="pres">
      <dgm:prSet presAssocID="{0C927F58-D0E1-4B01-A6B6-C603E890F398}" presName="bkgdShape" presStyleLbl="node1" presStyleIdx="2" presStyleCnt="10"/>
      <dgm:spPr/>
    </dgm:pt>
    <dgm:pt modelId="{9214762E-771B-4644-B4EF-48158964CAF7}" type="pres">
      <dgm:prSet presAssocID="{0C927F58-D0E1-4B01-A6B6-C603E890F398}" presName="nodeTx" presStyleLbl="node1" presStyleIdx="2" presStyleCnt="10">
        <dgm:presLayoutVars>
          <dgm:bulletEnabled val="1"/>
        </dgm:presLayoutVars>
      </dgm:prSet>
      <dgm:spPr/>
    </dgm:pt>
    <dgm:pt modelId="{FB25865C-F5C6-44CB-B4D2-3814AA594E66}" type="pres">
      <dgm:prSet presAssocID="{0C927F58-D0E1-4B01-A6B6-C603E890F398}" presName="invisiNode" presStyleLbl="node1" presStyleIdx="2" presStyleCnt="10"/>
      <dgm:spPr/>
    </dgm:pt>
    <dgm:pt modelId="{069CDC01-BE12-484D-9486-671E87A5E1A9}" type="pres">
      <dgm:prSet presAssocID="{0C927F58-D0E1-4B01-A6B6-C603E890F398}" presName="imagNode" presStyleLbl="fgImgPlace1" presStyleIdx="2" presStyleCnt="10"/>
      <dgm:spPr>
        <a:xfrm>
          <a:off x="1835708" y="203072"/>
          <a:ext cx="823945" cy="112705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1F0423FB-D68E-4585-AD64-427F976129F3}" type="pres">
      <dgm:prSet presAssocID="{91B44C06-EF03-4B80-B764-56D43105AB17}" presName="sibTrans" presStyleLbl="sibTrans2D1" presStyleIdx="0" presStyleCnt="0"/>
      <dgm:spPr/>
    </dgm:pt>
    <dgm:pt modelId="{67FA1698-9E24-4229-A2FA-F4674B67919C}" type="pres">
      <dgm:prSet presAssocID="{167BF358-8434-4987-B85A-37964861114E}" presName="compNode" presStyleCnt="0"/>
      <dgm:spPr/>
    </dgm:pt>
    <dgm:pt modelId="{2E70E187-B08A-486D-8A45-C8A232CC337A}" type="pres">
      <dgm:prSet presAssocID="{167BF358-8434-4987-B85A-37964861114E}" presName="bkgdShape" presStyleLbl="node1" presStyleIdx="3" presStyleCnt="10"/>
      <dgm:spPr/>
    </dgm:pt>
    <dgm:pt modelId="{0B0F9D5E-01B5-4D70-8912-3735DC726156}" type="pres">
      <dgm:prSet presAssocID="{167BF358-8434-4987-B85A-37964861114E}" presName="nodeTx" presStyleLbl="node1" presStyleIdx="3" presStyleCnt="10">
        <dgm:presLayoutVars>
          <dgm:bulletEnabled val="1"/>
        </dgm:presLayoutVars>
      </dgm:prSet>
      <dgm:spPr/>
    </dgm:pt>
    <dgm:pt modelId="{FC7B3C5D-EC91-4467-AF60-0E5515B36ED2}" type="pres">
      <dgm:prSet presAssocID="{167BF358-8434-4987-B85A-37964861114E}" presName="invisiNode" presStyleLbl="node1" presStyleIdx="3" presStyleCnt="10"/>
      <dgm:spPr/>
    </dgm:pt>
    <dgm:pt modelId="{640B4EA2-5D13-4CA1-86A9-3221B0994580}" type="pres">
      <dgm:prSet presAssocID="{167BF358-8434-4987-B85A-37964861114E}" presName="imagNode" presStyleLbl="fgImgPlace1" presStyleIdx="3" presStyleCnt="10"/>
      <dgm:spPr>
        <a:xfrm>
          <a:off x="2738541" y="203072"/>
          <a:ext cx="823945" cy="112705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92BB5058-E676-44FD-8396-B1C6E9350E2F}" type="pres">
      <dgm:prSet presAssocID="{23117442-D303-468D-9B1A-74E04914477C}" presName="sibTrans" presStyleLbl="sibTrans2D1" presStyleIdx="0" presStyleCnt="0"/>
      <dgm:spPr/>
    </dgm:pt>
    <dgm:pt modelId="{44F6A7E9-A24E-43F1-8876-7D150D31E9D4}" type="pres">
      <dgm:prSet presAssocID="{4F7AD0EE-0E26-4017-9F94-86272D93EFC3}" presName="compNode" presStyleCnt="0"/>
      <dgm:spPr/>
    </dgm:pt>
    <dgm:pt modelId="{0F17CE07-4E74-4F15-86EB-6C6567CBA919}" type="pres">
      <dgm:prSet presAssocID="{4F7AD0EE-0E26-4017-9F94-86272D93EFC3}" presName="bkgdShape" presStyleLbl="node1" presStyleIdx="4" presStyleCnt="10"/>
      <dgm:spPr/>
    </dgm:pt>
    <dgm:pt modelId="{8D07021B-273A-4B9A-9F4E-3DC526DA65BD}" type="pres">
      <dgm:prSet presAssocID="{4F7AD0EE-0E26-4017-9F94-86272D93EFC3}" presName="nodeTx" presStyleLbl="node1" presStyleIdx="4" presStyleCnt="10">
        <dgm:presLayoutVars>
          <dgm:bulletEnabled val="1"/>
        </dgm:presLayoutVars>
      </dgm:prSet>
      <dgm:spPr/>
    </dgm:pt>
    <dgm:pt modelId="{D5E502C2-DE8D-4346-877A-9C40A3864E73}" type="pres">
      <dgm:prSet presAssocID="{4F7AD0EE-0E26-4017-9F94-86272D93EFC3}" presName="invisiNode" presStyleLbl="node1" presStyleIdx="4" presStyleCnt="10"/>
      <dgm:spPr/>
    </dgm:pt>
    <dgm:pt modelId="{1722C8D5-9191-4617-9A5C-B2D813A9D915}" type="pres">
      <dgm:prSet presAssocID="{4F7AD0EE-0E26-4017-9F94-86272D93EFC3}" presName="imagNode" presStyleLbl="fgImgPlace1" presStyleIdx="4" presStyleCnt="10"/>
      <dgm:spPr>
        <a:xfrm>
          <a:off x="3641375" y="203072"/>
          <a:ext cx="823945" cy="1127054"/>
        </a:xfrm>
        <a:prstGeom prst="ellipse">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EBD88C52-2018-48D1-9314-C17CB78960E1}" type="pres">
      <dgm:prSet presAssocID="{51654D6A-95A4-4E7F-B6C4-FF063E7F512E}" presName="sibTrans" presStyleLbl="sibTrans2D1" presStyleIdx="0" presStyleCnt="0"/>
      <dgm:spPr/>
    </dgm:pt>
    <dgm:pt modelId="{0F54D2C3-2473-46B1-B62D-6D975835F768}" type="pres">
      <dgm:prSet presAssocID="{DA761F70-B11F-4EA6-915D-15ADF7DDBA23}" presName="compNode" presStyleCnt="0"/>
      <dgm:spPr/>
    </dgm:pt>
    <dgm:pt modelId="{7DF9CCCA-3B9D-4598-9B0D-5726972F0780}" type="pres">
      <dgm:prSet presAssocID="{DA761F70-B11F-4EA6-915D-15ADF7DDBA23}" presName="bkgdShape" presStyleLbl="node1" presStyleIdx="5" presStyleCnt="10"/>
      <dgm:spPr>
        <a:xfrm>
          <a:off x="4517912" y="0"/>
          <a:ext cx="876537" cy="3384549"/>
        </a:xfrm>
        <a:prstGeom prst="roundRect">
          <a:avLst>
            <a:gd name="adj" fmla="val 10000"/>
          </a:avLst>
        </a:prstGeom>
      </dgm:spPr>
    </dgm:pt>
    <dgm:pt modelId="{3A3CCAAA-9391-4727-92C0-D8017A0163A3}" type="pres">
      <dgm:prSet presAssocID="{DA761F70-B11F-4EA6-915D-15ADF7DDBA23}" presName="nodeTx" presStyleLbl="node1" presStyleIdx="5" presStyleCnt="10">
        <dgm:presLayoutVars>
          <dgm:bulletEnabled val="1"/>
        </dgm:presLayoutVars>
      </dgm:prSet>
      <dgm:spPr/>
    </dgm:pt>
    <dgm:pt modelId="{57AF0E7A-6E2A-4DFD-8782-FF6ACFBFE49A}" type="pres">
      <dgm:prSet presAssocID="{DA761F70-B11F-4EA6-915D-15ADF7DDBA23}" presName="invisiNode" presStyleLbl="node1" presStyleIdx="5" presStyleCnt="10"/>
      <dgm:spPr/>
    </dgm:pt>
    <dgm:pt modelId="{0ED1F304-354B-4320-B27C-70A3951670CA}" type="pres">
      <dgm:prSet presAssocID="{DA761F70-B11F-4EA6-915D-15ADF7DDBA23}" presName="imagNode" presStyleLbl="fgImgPlace1" presStyleIdx="5" presStyleCnt="10"/>
      <dgm:spPr>
        <a:xfrm>
          <a:off x="4544208" y="203072"/>
          <a:ext cx="823945" cy="1127054"/>
        </a:xfrm>
        <a:prstGeom prst="ellipse">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1BFDB655-8D21-4995-B102-9474CBAFCA39}" type="pres">
      <dgm:prSet presAssocID="{8B7B9245-1212-4EA2-8DBA-AB21D24D994E}" presName="sibTrans" presStyleLbl="sibTrans2D1" presStyleIdx="0" presStyleCnt="0"/>
      <dgm:spPr/>
    </dgm:pt>
    <dgm:pt modelId="{E3D4926D-D56C-4D55-82B1-FA30BBB9C0E6}" type="pres">
      <dgm:prSet presAssocID="{87EBC7B2-62CC-4F4D-B8F1-6913234E01AB}" presName="compNode" presStyleCnt="0"/>
      <dgm:spPr/>
    </dgm:pt>
    <dgm:pt modelId="{1E2AF601-0E14-41E6-A130-E7A0A9003234}" type="pres">
      <dgm:prSet presAssocID="{87EBC7B2-62CC-4F4D-B8F1-6913234E01AB}" presName="bkgdShape" presStyleLbl="node1" presStyleIdx="6" presStyleCnt="10"/>
      <dgm:spPr>
        <a:xfrm>
          <a:off x="5420746" y="0"/>
          <a:ext cx="876537" cy="3384549"/>
        </a:xfrm>
        <a:prstGeom prst="roundRect">
          <a:avLst>
            <a:gd name="adj" fmla="val 10000"/>
          </a:avLst>
        </a:prstGeom>
      </dgm:spPr>
    </dgm:pt>
    <dgm:pt modelId="{EFEA8269-3FA8-4E67-A41C-D7364A1F0F81}" type="pres">
      <dgm:prSet presAssocID="{87EBC7B2-62CC-4F4D-B8F1-6913234E01AB}" presName="nodeTx" presStyleLbl="node1" presStyleIdx="6" presStyleCnt="10">
        <dgm:presLayoutVars>
          <dgm:bulletEnabled val="1"/>
        </dgm:presLayoutVars>
      </dgm:prSet>
      <dgm:spPr/>
    </dgm:pt>
    <dgm:pt modelId="{0EA924EF-8D1F-47B0-BF16-25A8EDEA9546}" type="pres">
      <dgm:prSet presAssocID="{87EBC7B2-62CC-4F4D-B8F1-6913234E01AB}" presName="invisiNode" presStyleLbl="node1" presStyleIdx="6" presStyleCnt="10"/>
      <dgm:spPr/>
    </dgm:pt>
    <dgm:pt modelId="{92DE6F99-74F9-48AD-8F0A-3356A4758B7E}" type="pres">
      <dgm:prSet presAssocID="{87EBC7B2-62CC-4F4D-B8F1-6913234E01AB}" presName="imagNode" presStyleLbl="fgImgPlace1" presStyleIdx="6" presStyleCnt="10"/>
      <dgm:spPr>
        <a:xfrm>
          <a:off x="5447042" y="203072"/>
          <a:ext cx="823945" cy="1127054"/>
        </a:xfrm>
        <a:prstGeom prst="ellipse">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A1BE973D-2666-428F-968A-6FB64469B94A}" type="pres">
      <dgm:prSet presAssocID="{B3C296FB-3485-4B9E-A81F-C9229475D8E6}" presName="sibTrans" presStyleLbl="sibTrans2D1" presStyleIdx="0" presStyleCnt="0"/>
      <dgm:spPr/>
    </dgm:pt>
    <dgm:pt modelId="{FB0C6E0C-92BE-4A54-B44D-FD3B9DEFEEF5}" type="pres">
      <dgm:prSet presAssocID="{5DE23A1F-B828-4AED-93AF-CB385BE40F90}" presName="compNode" presStyleCnt="0"/>
      <dgm:spPr/>
    </dgm:pt>
    <dgm:pt modelId="{620747C8-B56B-4616-9A1D-BDC76FE2232C}" type="pres">
      <dgm:prSet presAssocID="{5DE23A1F-B828-4AED-93AF-CB385BE40F90}" presName="bkgdShape" presStyleLbl="node1" presStyleIdx="7" presStyleCnt="10"/>
      <dgm:spPr>
        <a:xfrm>
          <a:off x="6323579" y="0"/>
          <a:ext cx="876537" cy="3384549"/>
        </a:xfrm>
        <a:prstGeom prst="roundRect">
          <a:avLst>
            <a:gd name="adj" fmla="val 10000"/>
          </a:avLst>
        </a:prstGeom>
      </dgm:spPr>
    </dgm:pt>
    <dgm:pt modelId="{597A3276-0637-471F-8C39-62B3791F94E7}" type="pres">
      <dgm:prSet presAssocID="{5DE23A1F-B828-4AED-93AF-CB385BE40F90}" presName="nodeTx" presStyleLbl="node1" presStyleIdx="7" presStyleCnt="10">
        <dgm:presLayoutVars>
          <dgm:bulletEnabled val="1"/>
        </dgm:presLayoutVars>
      </dgm:prSet>
      <dgm:spPr/>
    </dgm:pt>
    <dgm:pt modelId="{0206AF53-D451-4267-AC81-68C6CC03F37B}" type="pres">
      <dgm:prSet presAssocID="{5DE23A1F-B828-4AED-93AF-CB385BE40F90}" presName="invisiNode" presStyleLbl="node1" presStyleIdx="7" presStyleCnt="10"/>
      <dgm:spPr/>
    </dgm:pt>
    <dgm:pt modelId="{55472D87-4270-4864-9513-C4EF84F48593}" type="pres">
      <dgm:prSet presAssocID="{5DE23A1F-B828-4AED-93AF-CB385BE40F90}" presName="imagNode" presStyleLbl="fgImgPlace1" presStyleIdx="7" presStyleCnt="10"/>
      <dgm:spPr>
        <a:xfrm>
          <a:off x="6349875" y="203072"/>
          <a:ext cx="823945" cy="1127054"/>
        </a:xfrm>
        <a:prstGeom prst="ellipse">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r="88"/>
          </a:stretch>
        </a:blipFill>
        <a:ln w="12700" cap="flat" cmpd="sng" algn="ctr">
          <a:solidFill>
            <a:sysClr val="window" lastClr="FFFFFF">
              <a:hueOff val="0"/>
              <a:satOff val="0"/>
              <a:lumOff val="0"/>
              <a:alphaOff val="0"/>
            </a:sysClr>
          </a:solidFill>
          <a:prstDash val="solid"/>
          <a:miter lim="800000"/>
        </a:ln>
        <a:effectLst/>
      </dgm:spPr>
    </dgm:pt>
    <dgm:pt modelId="{180CC420-22A6-4967-BD0A-16B1BE5DD723}" type="pres">
      <dgm:prSet presAssocID="{4F72BF1C-5C6D-4106-A1C4-ECB77BA1216C}" presName="sibTrans" presStyleLbl="sibTrans2D1" presStyleIdx="0" presStyleCnt="0"/>
      <dgm:spPr/>
    </dgm:pt>
    <dgm:pt modelId="{3209A560-3317-4B8E-947C-607FD3DF3066}" type="pres">
      <dgm:prSet presAssocID="{15FAF609-EF06-4219-A9A5-579532B2B0F5}" presName="compNode" presStyleCnt="0"/>
      <dgm:spPr/>
    </dgm:pt>
    <dgm:pt modelId="{6C212EEF-C90E-4A39-8624-2778E48E4BE0}" type="pres">
      <dgm:prSet presAssocID="{15FAF609-EF06-4219-A9A5-579532B2B0F5}" presName="bkgdShape" presStyleLbl="node1" presStyleIdx="8" presStyleCnt="10"/>
      <dgm:spPr/>
    </dgm:pt>
    <dgm:pt modelId="{7A28B743-5308-49B7-A36D-077D307978EA}" type="pres">
      <dgm:prSet presAssocID="{15FAF609-EF06-4219-A9A5-579532B2B0F5}" presName="nodeTx" presStyleLbl="node1" presStyleIdx="8" presStyleCnt="10">
        <dgm:presLayoutVars>
          <dgm:bulletEnabled val="1"/>
        </dgm:presLayoutVars>
      </dgm:prSet>
      <dgm:spPr/>
    </dgm:pt>
    <dgm:pt modelId="{0401C330-83F7-4374-B0FE-4979745BF16D}" type="pres">
      <dgm:prSet presAssocID="{15FAF609-EF06-4219-A9A5-579532B2B0F5}" presName="invisiNode" presStyleLbl="node1" presStyleIdx="8" presStyleCnt="10"/>
      <dgm:spPr/>
    </dgm:pt>
    <dgm:pt modelId="{8B20BB08-94B1-48F9-9897-CB80CA7F6C0C}" type="pres">
      <dgm:prSet presAssocID="{15FAF609-EF06-4219-A9A5-579532B2B0F5}" presName="imagNode" presStyleLbl="fgImgPlace1" presStyleIdx="8" presStyleCnt="10"/>
      <dgm:spPr>
        <a:xfrm>
          <a:off x="7252709" y="203072"/>
          <a:ext cx="823945" cy="1127054"/>
        </a:xfrm>
        <a:prstGeom prst="ellipse">
          <a:avLst/>
        </a:prstGeom>
        <a:blipFill dpi="0"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F67F770D-9EE3-448C-A8A4-D441C2B590E5}" type="pres">
      <dgm:prSet presAssocID="{6DF72718-445E-4FDC-B1E6-DF26AB44A9AF}" presName="sibTrans" presStyleLbl="sibTrans2D1" presStyleIdx="0" presStyleCnt="0"/>
      <dgm:spPr/>
    </dgm:pt>
    <dgm:pt modelId="{DEE6476C-3C9B-4114-B5E6-B41D5B87BEDA}" type="pres">
      <dgm:prSet presAssocID="{312AC8EC-3989-4E6B-A34C-4A44971F8422}" presName="compNode" presStyleCnt="0"/>
      <dgm:spPr/>
    </dgm:pt>
    <dgm:pt modelId="{046C3189-9723-4D48-AB42-84F0840E98A7}" type="pres">
      <dgm:prSet presAssocID="{312AC8EC-3989-4E6B-A34C-4A44971F8422}" presName="bkgdShape" presStyleLbl="node1" presStyleIdx="9" presStyleCnt="10"/>
      <dgm:spPr/>
    </dgm:pt>
    <dgm:pt modelId="{D27D4B50-EAD1-4E28-BB95-5202D94609AD}" type="pres">
      <dgm:prSet presAssocID="{312AC8EC-3989-4E6B-A34C-4A44971F8422}" presName="nodeTx" presStyleLbl="node1" presStyleIdx="9" presStyleCnt="10">
        <dgm:presLayoutVars>
          <dgm:bulletEnabled val="1"/>
        </dgm:presLayoutVars>
      </dgm:prSet>
      <dgm:spPr/>
    </dgm:pt>
    <dgm:pt modelId="{7513BE1C-84BB-43A0-B14A-E852AFD3D884}" type="pres">
      <dgm:prSet presAssocID="{312AC8EC-3989-4E6B-A34C-4A44971F8422}" presName="invisiNode" presStyleLbl="node1" presStyleIdx="9" presStyleCnt="10"/>
      <dgm:spPr/>
    </dgm:pt>
    <dgm:pt modelId="{A5E4E931-3070-4D12-BE4A-A7CFF0542571}" type="pres">
      <dgm:prSet presAssocID="{312AC8EC-3989-4E6B-A34C-4A44971F8422}" presName="imagNode" presStyleLbl="fgImgPlace1" presStyleIdx="9" presStyleCnt="10"/>
      <dgm:spPr>
        <a:xfrm>
          <a:off x="8155542" y="203072"/>
          <a:ext cx="823945" cy="1127054"/>
        </a:xfrm>
        <a:prstGeom prst="ellipse">
          <a:avLst/>
        </a:prstGeom>
        <a:blipFill dpi="0" rotWithShape="1">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CB5E5B09-20CD-4245-A349-FF2971C82599}" srcId="{76CDA518-BC6C-454C-8425-289DBEFA6303}" destId="{0C927F58-D0E1-4B01-A6B6-C603E890F398}" srcOrd="2" destOrd="0" parTransId="{79673275-EAE9-4B21-BD17-BA2A2DC472F8}" sibTransId="{91B44C06-EF03-4B80-B764-56D43105AB17}"/>
    <dgm:cxn modelId="{4A8A7912-19DD-4170-BE92-5B4CEA10F0F4}" srcId="{76CDA518-BC6C-454C-8425-289DBEFA6303}" destId="{312AC8EC-3989-4E6B-A34C-4A44971F8422}" srcOrd="9" destOrd="0" parTransId="{4C6EC9C3-231F-4CE7-B7C6-B9BD23DC1532}" sibTransId="{9CD2B463-8A90-4055-A6A7-74FFBC8F1CA8}"/>
    <dgm:cxn modelId="{1C523813-002F-4E06-BB09-C5D00C73709B}" type="presOf" srcId="{51654D6A-95A4-4E7F-B6C4-FF063E7F512E}" destId="{EBD88C52-2018-48D1-9314-C17CB78960E1}" srcOrd="0" destOrd="0" presId="urn:microsoft.com/office/officeart/2005/8/layout/hList7"/>
    <dgm:cxn modelId="{49844915-79B7-4760-B8A6-6358800639E0}" srcId="{76CDA518-BC6C-454C-8425-289DBEFA6303}" destId="{15FAF609-EF06-4219-A9A5-579532B2B0F5}" srcOrd="8" destOrd="0" parTransId="{D2885B8D-6C0A-4181-92C1-3B3291BDFB29}" sibTransId="{6DF72718-445E-4FDC-B1E6-DF26AB44A9AF}"/>
    <dgm:cxn modelId="{EE6BF61A-B19F-4C39-8C06-B8706D9BA7BA}" srcId="{76CDA518-BC6C-454C-8425-289DBEFA6303}" destId="{4F7AD0EE-0E26-4017-9F94-86272D93EFC3}" srcOrd="4" destOrd="0" parTransId="{1B378C42-C627-4201-AE52-4BA974618512}" sibTransId="{51654D6A-95A4-4E7F-B6C4-FF063E7F512E}"/>
    <dgm:cxn modelId="{12110A1E-07E5-4867-8924-79D6630C17C6}" type="presOf" srcId="{EDE82B6F-CA32-4C6B-8BFB-B30D12284093}" destId="{FA06BBCE-464F-4266-B09B-D42E3ACE62C5}" srcOrd="0" destOrd="0" presId="urn:microsoft.com/office/officeart/2005/8/layout/hList7"/>
    <dgm:cxn modelId="{83120230-15CF-4E4A-9B10-5AB8D831D9D7}" type="presOf" srcId="{EDE82B6F-CA32-4C6B-8BFB-B30D12284093}" destId="{4010F67F-62A0-45F8-9086-6325303267DE}" srcOrd="1" destOrd="0" presId="urn:microsoft.com/office/officeart/2005/8/layout/hList7"/>
    <dgm:cxn modelId="{EE1F8730-E41D-4888-8091-8ADFA9BE2D54}" type="presOf" srcId="{4F72BF1C-5C6D-4106-A1C4-ECB77BA1216C}" destId="{180CC420-22A6-4967-BD0A-16B1BE5DD723}" srcOrd="0" destOrd="0" presId="urn:microsoft.com/office/officeart/2005/8/layout/hList7"/>
    <dgm:cxn modelId="{DA375233-0C46-4FA9-B168-858D9E87495A}" type="presOf" srcId="{167BF358-8434-4987-B85A-37964861114E}" destId="{2E70E187-B08A-486D-8A45-C8A232CC337A}" srcOrd="0" destOrd="0" presId="urn:microsoft.com/office/officeart/2005/8/layout/hList7"/>
    <dgm:cxn modelId="{0F6EB633-F2B0-43E9-9D7D-147ED0CAF52B}" type="presOf" srcId="{312AC8EC-3989-4E6B-A34C-4A44971F8422}" destId="{046C3189-9723-4D48-AB42-84F0840E98A7}" srcOrd="0" destOrd="0" presId="urn:microsoft.com/office/officeart/2005/8/layout/hList7"/>
    <dgm:cxn modelId="{662FCF39-6008-4D96-84FA-337968BE560C}" type="presOf" srcId="{4B7087D8-60F7-45B3-90E8-83EEE7316E5B}" destId="{620E0897-60F4-4FE7-BB5B-EC1118AD18C4}" srcOrd="0" destOrd="0" presId="urn:microsoft.com/office/officeart/2005/8/layout/hList7"/>
    <dgm:cxn modelId="{A2D6653A-6BB0-4F5E-B478-B413DEF1F37D}" type="presOf" srcId="{4F7AD0EE-0E26-4017-9F94-86272D93EFC3}" destId="{0F17CE07-4E74-4F15-86EB-6C6567CBA919}" srcOrd="0" destOrd="0" presId="urn:microsoft.com/office/officeart/2005/8/layout/hList7"/>
    <dgm:cxn modelId="{9697DD3F-1923-415C-B9D3-CEE56720C4CC}" srcId="{76CDA518-BC6C-454C-8425-289DBEFA6303}" destId="{167BF358-8434-4987-B85A-37964861114E}" srcOrd="3" destOrd="0" parTransId="{CAB79F3C-EB84-4F7C-A9F7-2D2507D5DBE7}" sibTransId="{23117442-D303-468D-9B1A-74E04914477C}"/>
    <dgm:cxn modelId="{9289F541-01BB-4432-B9FC-11E020530607}" type="presOf" srcId="{87EBC7B2-62CC-4F4D-B8F1-6913234E01AB}" destId="{1E2AF601-0E14-41E6-A130-E7A0A9003234}" srcOrd="0" destOrd="0" presId="urn:microsoft.com/office/officeart/2005/8/layout/hList7"/>
    <dgm:cxn modelId="{1B55AB57-8769-4433-BC6D-3F99C7B9FAB0}" type="presOf" srcId="{0C927F58-D0E1-4B01-A6B6-C603E890F398}" destId="{991FE780-09B4-437E-87F1-633B9F17E51A}" srcOrd="0" destOrd="0" presId="urn:microsoft.com/office/officeart/2005/8/layout/hList7"/>
    <dgm:cxn modelId="{3010D677-843A-41AF-B19F-380B234A9644}" type="presOf" srcId="{82ED9815-0689-437F-AB55-8011A9589219}" destId="{80C6CD21-4D30-4F02-A5E3-108A4E386C2A}" srcOrd="1" destOrd="0" presId="urn:microsoft.com/office/officeart/2005/8/layout/hList7"/>
    <dgm:cxn modelId="{6EBF0958-14B8-46D6-946A-55D79E6E528B}" type="presOf" srcId="{095AE3E2-7CB6-43CA-A532-FBE35E2C2239}" destId="{B403F713-81E6-4AE7-B3A1-1A307AF769A8}" srcOrd="0" destOrd="0" presId="urn:microsoft.com/office/officeart/2005/8/layout/hList7"/>
    <dgm:cxn modelId="{2E1A1579-A6BA-476F-822B-86009E26C1D5}" srcId="{76CDA518-BC6C-454C-8425-289DBEFA6303}" destId="{87EBC7B2-62CC-4F4D-B8F1-6913234E01AB}" srcOrd="6" destOrd="0" parTransId="{792074DA-5FA9-4FC5-82A0-319076547753}" sibTransId="{B3C296FB-3485-4B9E-A81F-C9229475D8E6}"/>
    <dgm:cxn modelId="{3A168159-F514-4D05-9D15-75431E275694}" type="presOf" srcId="{DA761F70-B11F-4EA6-915D-15ADF7DDBA23}" destId="{7DF9CCCA-3B9D-4598-9B0D-5726972F0780}" srcOrd="0" destOrd="0" presId="urn:microsoft.com/office/officeart/2005/8/layout/hList7"/>
    <dgm:cxn modelId="{7AC4B77A-DAFF-4FBE-9270-9429405FB40E}" type="presOf" srcId="{91B44C06-EF03-4B80-B764-56D43105AB17}" destId="{1F0423FB-D68E-4585-AD64-427F976129F3}" srcOrd="0" destOrd="0" presId="urn:microsoft.com/office/officeart/2005/8/layout/hList7"/>
    <dgm:cxn modelId="{9E22D085-E0E9-4B1C-8A6A-C57206DF8895}" type="presOf" srcId="{5DE23A1F-B828-4AED-93AF-CB385BE40F90}" destId="{620747C8-B56B-4616-9A1D-BDC76FE2232C}" srcOrd="0" destOrd="0" presId="urn:microsoft.com/office/officeart/2005/8/layout/hList7"/>
    <dgm:cxn modelId="{9DE9A892-2074-4CBF-98B0-745517EADAE5}" type="presOf" srcId="{5DE23A1F-B828-4AED-93AF-CB385BE40F90}" destId="{597A3276-0637-471F-8C39-62B3791F94E7}" srcOrd="1" destOrd="0" presId="urn:microsoft.com/office/officeart/2005/8/layout/hList7"/>
    <dgm:cxn modelId="{36624C9E-C7BB-44F8-92F8-AF4B1AF6A923}" type="presOf" srcId="{312AC8EC-3989-4E6B-A34C-4A44971F8422}" destId="{D27D4B50-EAD1-4E28-BB95-5202D94609AD}" srcOrd="1" destOrd="0" presId="urn:microsoft.com/office/officeart/2005/8/layout/hList7"/>
    <dgm:cxn modelId="{9E31DBA0-E939-49A6-A6BC-57FBA271E74D}" srcId="{76CDA518-BC6C-454C-8425-289DBEFA6303}" destId="{EDE82B6F-CA32-4C6B-8BFB-B30D12284093}" srcOrd="1" destOrd="0" parTransId="{9B21EF5D-1347-4E9C-B71F-5BDA8B9DA602}" sibTransId="{4B7087D8-60F7-45B3-90E8-83EEE7316E5B}"/>
    <dgm:cxn modelId="{5EE004A5-3774-4BB1-B9EC-EDCC333FB895}" srcId="{76CDA518-BC6C-454C-8425-289DBEFA6303}" destId="{DA761F70-B11F-4EA6-915D-15ADF7DDBA23}" srcOrd="5" destOrd="0" parTransId="{205211D0-56BC-42B4-8B39-5E0986F07326}" sibTransId="{8B7B9245-1212-4EA2-8DBA-AB21D24D994E}"/>
    <dgm:cxn modelId="{9A3F4BAA-79D8-469B-B567-9488E3562F84}" type="presOf" srcId="{87EBC7B2-62CC-4F4D-B8F1-6913234E01AB}" destId="{EFEA8269-3FA8-4E67-A41C-D7364A1F0F81}" srcOrd="1" destOrd="0" presId="urn:microsoft.com/office/officeart/2005/8/layout/hList7"/>
    <dgm:cxn modelId="{8DB8FAB8-F8BE-4232-8E1A-61CBAFE1B3A6}" srcId="{76CDA518-BC6C-454C-8425-289DBEFA6303}" destId="{82ED9815-0689-437F-AB55-8011A9589219}" srcOrd="0" destOrd="0" parTransId="{CA69EC14-8F26-4324-9465-B228833C3D9E}" sibTransId="{095AE3E2-7CB6-43CA-A532-FBE35E2C2239}"/>
    <dgm:cxn modelId="{248B32C3-2711-45FB-A7E4-F6788733167D}" type="presOf" srcId="{DA761F70-B11F-4EA6-915D-15ADF7DDBA23}" destId="{3A3CCAAA-9391-4727-92C0-D8017A0163A3}" srcOrd="1" destOrd="0" presId="urn:microsoft.com/office/officeart/2005/8/layout/hList7"/>
    <dgm:cxn modelId="{A189E8C8-377C-4E7D-A34C-EF786E666C7D}" type="presOf" srcId="{15FAF609-EF06-4219-A9A5-579532B2B0F5}" destId="{7A28B743-5308-49B7-A36D-077D307978EA}" srcOrd="1" destOrd="0" presId="urn:microsoft.com/office/officeart/2005/8/layout/hList7"/>
    <dgm:cxn modelId="{B23DACD6-8113-4336-8719-9839AF4B1795}" type="presOf" srcId="{76CDA518-BC6C-454C-8425-289DBEFA6303}" destId="{700DEE2E-009E-4920-8919-3EBA1BD25605}" srcOrd="0" destOrd="0" presId="urn:microsoft.com/office/officeart/2005/8/layout/hList7"/>
    <dgm:cxn modelId="{FAA028D7-1DE7-4442-9490-EEB6E1171220}" type="presOf" srcId="{23117442-D303-468D-9B1A-74E04914477C}" destId="{92BB5058-E676-44FD-8396-B1C6E9350E2F}" srcOrd="0" destOrd="0" presId="urn:microsoft.com/office/officeart/2005/8/layout/hList7"/>
    <dgm:cxn modelId="{52FD1BD9-942B-42FC-89C4-CA1C6D6A324F}" type="presOf" srcId="{82ED9815-0689-437F-AB55-8011A9589219}" destId="{33027701-4552-4E82-B8B5-201818F384E1}" srcOrd="0" destOrd="0" presId="urn:microsoft.com/office/officeart/2005/8/layout/hList7"/>
    <dgm:cxn modelId="{EF3EC2E4-CF1B-43F2-BD80-5F80F6C32568}" type="presOf" srcId="{6DF72718-445E-4FDC-B1E6-DF26AB44A9AF}" destId="{F67F770D-9EE3-448C-A8A4-D441C2B590E5}" srcOrd="0" destOrd="0" presId="urn:microsoft.com/office/officeart/2005/8/layout/hList7"/>
    <dgm:cxn modelId="{CA9346E7-D6F8-4EA2-9D92-51AAA605F8DD}" type="presOf" srcId="{0C927F58-D0E1-4B01-A6B6-C603E890F398}" destId="{9214762E-771B-4644-B4EF-48158964CAF7}" srcOrd="1" destOrd="0" presId="urn:microsoft.com/office/officeart/2005/8/layout/hList7"/>
    <dgm:cxn modelId="{815729E8-E25D-4A72-BD47-FE40CD2B80FE}" type="presOf" srcId="{167BF358-8434-4987-B85A-37964861114E}" destId="{0B0F9D5E-01B5-4D70-8912-3735DC726156}" srcOrd="1" destOrd="0" presId="urn:microsoft.com/office/officeart/2005/8/layout/hList7"/>
    <dgm:cxn modelId="{4E5399E9-945F-4B4C-8FE5-B460E55BC7AD}" type="presOf" srcId="{B3C296FB-3485-4B9E-A81F-C9229475D8E6}" destId="{A1BE973D-2666-428F-968A-6FB64469B94A}" srcOrd="0" destOrd="0" presId="urn:microsoft.com/office/officeart/2005/8/layout/hList7"/>
    <dgm:cxn modelId="{703063F1-FCA8-493B-B8AE-11DB8560AFD4}" type="presOf" srcId="{15FAF609-EF06-4219-A9A5-579532B2B0F5}" destId="{6C212EEF-C90E-4A39-8624-2778E48E4BE0}" srcOrd="0" destOrd="0" presId="urn:microsoft.com/office/officeart/2005/8/layout/hList7"/>
    <dgm:cxn modelId="{57F181F1-6B71-4EAF-824A-3C3569D63AC5}" srcId="{76CDA518-BC6C-454C-8425-289DBEFA6303}" destId="{5DE23A1F-B828-4AED-93AF-CB385BE40F90}" srcOrd="7" destOrd="0" parTransId="{AC415565-C001-469D-988D-42CCD55DFDCC}" sibTransId="{4F72BF1C-5C6D-4106-A1C4-ECB77BA1216C}"/>
    <dgm:cxn modelId="{05E35DFB-AF70-4C1D-96C7-B8BC87201543}" type="presOf" srcId="{4F7AD0EE-0E26-4017-9F94-86272D93EFC3}" destId="{8D07021B-273A-4B9A-9F4E-3DC526DA65BD}" srcOrd="1" destOrd="0" presId="urn:microsoft.com/office/officeart/2005/8/layout/hList7"/>
    <dgm:cxn modelId="{C49DCCFE-1215-498E-A1C6-A1A823895249}" type="presOf" srcId="{8B7B9245-1212-4EA2-8DBA-AB21D24D994E}" destId="{1BFDB655-8D21-4995-B102-9474CBAFCA39}" srcOrd="0" destOrd="0" presId="urn:microsoft.com/office/officeart/2005/8/layout/hList7"/>
    <dgm:cxn modelId="{66403882-303E-4DBA-9699-723003DCA811}" type="presParOf" srcId="{700DEE2E-009E-4920-8919-3EBA1BD25605}" destId="{6CA53C31-027B-47B6-99A7-1B4548807CCF}" srcOrd="0" destOrd="0" presId="urn:microsoft.com/office/officeart/2005/8/layout/hList7"/>
    <dgm:cxn modelId="{B21CE3E0-C884-4071-8CF9-BB24C702A3A3}" type="presParOf" srcId="{700DEE2E-009E-4920-8919-3EBA1BD25605}" destId="{474004DD-83D6-490F-8C13-1D7113C388B6}" srcOrd="1" destOrd="0" presId="urn:microsoft.com/office/officeart/2005/8/layout/hList7"/>
    <dgm:cxn modelId="{576714EA-F462-4ED6-A2E0-876FC6A1C845}" type="presParOf" srcId="{474004DD-83D6-490F-8C13-1D7113C388B6}" destId="{1596B23E-FF3A-4F13-8B81-DB82401CB8A2}" srcOrd="0" destOrd="0" presId="urn:microsoft.com/office/officeart/2005/8/layout/hList7"/>
    <dgm:cxn modelId="{ADB3E9FF-1F6E-4560-97E7-BA3ED5CC3BF9}" type="presParOf" srcId="{1596B23E-FF3A-4F13-8B81-DB82401CB8A2}" destId="{33027701-4552-4E82-B8B5-201818F384E1}" srcOrd="0" destOrd="0" presId="urn:microsoft.com/office/officeart/2005/8/layout/hList7"/>
    <dgm:cxn modelId="{CD3ED116-738E-4F22-8EA0-8DB8380FF554}" type="presParOf" srcId="{1596B23E-FF3A-4F13-8B81-DB82401CB8A2}" destId="{80C6CD21-4D30-4F02-A5E3-108A4E386C2A}" srcOrd="1" destOrd="0" presId="urn:microsoft.com/office/officeart/2005/8/layout/hList7"/>
    <dgm:cxn modelId="{7BAE6B39-95C9-4FC9-857C-00F0D6EFBCF7}" type="presParOf" srcId="{1596B23E-FF3A-4F13-8B81-DB82401CB8A2}" destId="{76216FFC-B42E-47B5-BEF6-E584E61758BE}" srcOrd="2" destOrd="0" presId="urn:microsoft.com/office/officeart/2005/8/layout/hList7"/>
    <dgm:cxn modelId="{58F46BE4-B062-43B3-BDE6-367C05645391}" type="presParOf" srcId="{1596B23E-FF3A-4F13-8B81-DB82401CB8A2}" destId="{0304F202-A9F3-479D-BEB1-3ABB9CCAFAF9}" srcOrd="3" destOrd="0" presId="urn:microsoft.com/office/officeart/2005/8/layout/hList7"/>
    <dgm:cxn modelId="{4A140DCC-F06D-45F8-95F1-717FE5C1855A}" type="presParOf" srcId="{474004DD-83D6-490F-8C13-1D7113C388B6}" destId="{B403F713-81E6-4AE7-B3A1-1A307AF769A8}" srcOrd="1" destOrd="0" presId="urn:microsoft.com/office/officeart/2005/8/layout/hList7"/>
    <dgm:cxn modelId="{739EE2BA-509C-41D9-86BC-778E57F80E3B}" type="presParOf" srcId="{474004DD-83D6-490F-8C13-1D7113C388B6}" destId="{B9908DC9-75CD-470F-86E2-F7B565FA29D9}" srcOrd="2" destOrd="0" presId="urn:microsoft.com/office/officeart/2005/8/layout/hList7"/>
    <dgm:cxn modelId="{77B5E5A5-E487-46A5-B2F2-FA2FD213398D}" type="presParOf" srcId="{B9908DC9-75CD-470F-86E2-F7B565FA29D9}" destId="{FA06BBCE-464F-4266-B09B-D42E3ACE62C5}" srcOrd="0" destOrd="0" presId="urn:microsoft.com/office/officeart/2005/8/layout/hList7"/>
    <dgm:cxn modelId="{3669B955-F869-4689-9990-748586B2BF9D}" type="presParOf" srcId="{B9908DC9-75CD-470F-86E2-F7B565FA29D9}" destId="{4010F67F-62A0-45F8-9086-6325303267DE}" srcOrd="1" destOrd="0" presId="urn:microsoft.com/office/officeart/2005/8/layout/hList7"/>
    <dgm:cxn modelId="{6E801378-E0C0-4ADD-9F21-8E674A2EE1DB}" type="presParOf" srcId="{B9908DC9-75CD-470F-86E2-F7B565FA29D9}" destId="{BA70FC0A-0E40-43D4-9CED-0E9CD2687E95}" srcOrd="2" destOrd="0" presId="urn:microsoft.com/office/officeart/2005/8/layout/hList7"/>
    <dgm:cxn modelId="{01ABC13A-4364-45E2-858D-86FABCB82333}" type="presParOf" srcId="{B9908DC9-75CD-470F-86E2-F7B565FA29D9}" destId="{AF799562-D0FE-4304-8CBE-F6EBFAE4013A}" srcOrd="3" destOrd="0" presId="urn:microsoft.com/office/officeart/2005/8/layout/hList7"/>
    <dgm:cxn modelId="{1398982A-7E5E-4B53-B7F6-C7AE4EC43CDA}" type="presParOf" srcId="{474004DD-83D6-490F-8C13-1D7113C388B6}" destId="{620E0897-60F4-4FE7-BB5B-EC1118AD18C4}" srcOrd="3" destOrd="0" presId="urn:microsoft.com/office/officeart/2005/8/layout/hList7"/>
    <dgm:cxn modelId="{0C2C912C-2644-4E66-84B1-678A2933A000}" type="presParOf" srcId="{474004DD-83D6-490F-8C13-1D7113C388B6}" destId="{D8032356-C94D-4EB5-BD43-52AF1F0DC0DA}" srcOrd="4" destOrd="0" presId="urn:microsoft.com/office/officeart/2005/8/layout/hList7"/>
    <dgm:cxn modelId="{ACA8A327-9C8E-48CA-A1A4-47FCEA08AED4}" type="presParOf" srcId="{D8032356-C94D-4EB5-BD43-52AF1F0DC0DA}" destId="{991FE780-09B4-437E-87F1-633B9F17E51A}" srcOrd="0" destOrd="0" presId="urn:microsoft.com/office/officeart/2005/8/layout/hList7"/>
    <dgm:cxn modelId="{3E8D3153-4902-4375-B1B4-02C8FC7C3773}" type="presParOf" srcId="{D8032356-C94D-4EB5-BD43-52AF1F0DC0DA}" destId="{9214762E-771B-4644-B4EF-48158964CAF7}" srcOrd="1" destOrd="0" presId="urn:microsoft.com/office/officeart/2005/8/layout/hList7"/>
    <dgm:cxn modelId="{7A22D462-C0CB-492D-B8E6-D6C66F58E294}" type="presParOf" srcId="{D8032356-C94D-4EB5-BD43-52AF1F0DC0DA}" destId="{FB25865C-F5C6-44CB-B4D2-3814AA594E66}" srcOrd="2" destOrd="0" presId="urn:microsoft.com/office/officeart/2005/8/layout/hList7"/>
    <dgm:cxn modelId="{3F793554-E02B-4EED-9870-85B933AC3EC9}" type="presParOf" srcId="{D8032356-C94D-4EB5-BD43-52AF1F0DC0DA}" destId="{069CDC01-BE12-484D-9486-671E87A5E1A9}" srcOrd="3" destOrd="0" presId="urn:microsoft.com/office/officeart/2005/8/layout/hList7"/>
    <dgm:cxn modelId="{159B6F88-28B4-45BC-89E8-3CCC2E681A7B}" type="presParOf" srcId="{474004DD-83D6-490F-8C13-1D7113C388B6}" destId="{1F0423FB-D68E-4585-AD64-427F976129F3}" srcOrd="5" destOrd="0" presId="urn:microsoft.com/office/officeart/2005/8/layout/hList7"/>
    <dgm:cxn modelId="{0F1ACEAF-F5E4-4E22-A734-2CAFC017B0F5}" type="presParOf" srcId="{474004DD-83D6-490F-8C13-1D7113C388B6}" destId="{67FA1698-9E24-4229-A2FA-F4674B67919C}" srcOrd="6" destOrd="0" presId="urn:microsoft.com/office/officeart/2005/8/layout/hList7"/>
    <dgm:cxn modelId="{BFF05C29-CB5D-4D76-8A86-F26D6D98F497}" type="presParOf" srcId="{67FA1698-9E24-4229-A2FA-F4674B67919C}" destId="{2E70E187-B08A-486D-8A45-C8A232CC337A}" srcOrd="0" destOrd="0" presId="urn:microsoft.com/office/officeart/2005/8/layout/hList7"/>
    <dgm:cxn modelId="{57EA0B2B-A5B4-40B9-AAFA-69AAD083ECF7}" type="presParOf" srcId="{67FA1698-9E24-4229-A2FA-F4674B67919C}" destId="{0B0F9D5E-01B5-4D70-8912-3735DC726156}" srcOrd="1" destOrd="0" presId="urn:microsoft.com/office/officeart/2005/8/layout/hList7"/>
    <dgm:cxn modelId="{B2C9B959-64C7-4AD9-8B93-9A3DAB8F01EF}" type="presParOf" srcId="{67FA1698-9E24-4229-A2FA-F4674B67919C}" destId="{FC7B3C5D-EC91-4467-AF60-0E5515B36ED2}" srcOrd="2" destOrd="0" presId="urn:microsoft.com/office/officeart/2005/8/layout/hList7"/>
    <dgm:cxn modelId="{91981C83-5779-402E-911B-650A1A3F4753}" type="presParOf" srcId="{67FA1698-9E24-4229-A2FA-F4674B67919C}" destId="{640B4EA2-5D13-4CA1-86A9-3221B0994580}" srcOrd="3" destOrd="0" presId="urn:microsoft.com/office/officeart/2005/8/layout/hList7"/>
    <dgm:cxn modelId="{ECAA67DF-CA90-43D9-9DB1-6F1A74162E92}" type="presParOf" srcId="{474004DD-83D6-490F-8C13-1D7113C388B6}" destId="{92BB5058-E676-44FD-8396-B1C6E9350E2F}" srcOrd="7" destOrd="0" presId="urn:microsoft.com/office/officeart/2005/8/layout/hList7"/>
    <dgm:cxn modelId="{3C7FFDC0-80FD-4C41-861C-CA7010089CD8}" type="presParOf" srcId="{474004DD-83D6-490F-8C13-1D7113C388B6}" destId="{44F6A7E9-A24E-43F1-8876-7D150D31E9D4}" srcOrd="8" destOrd="0" presId="urn:microsoft.com/office/officeart/2005/8/layout/hList7"/>
    <dgm:cxn modelId="{D98C04F7-3BE5-4957-A160-ECFCEBAA1206}" type="presParOf" srcId="{44F6A7E9-A24E-43F1-8876-7D150D31E9D4}" destId="{0F17CE07-4E74-4F15-86EB-6C6567CBA919}" srcOrd="0" destOrd="0" presId="urn:microsoft.com/office/officeart/2005/8/layout/hList7"/>
    <dgm:cxn modelId="{7B5F780B-4FA8-448F-BF8F-32E316FC322A}" type="presParOf" srcId="{44F6A7E9-A24E-43F1-8876-7D150D31E9D4}" destId="{8D07021B-273A-4B9A-9F4E-3DC526DA65BD}" srcOrd="1" destOrd="0" presId="urn:microsoft.com/office/officeart/2005/8/layout/hList7"/>
    <dgm:cxn modelId="{52BB9FE3-6F98-4F15-8CF5-CF6B851B8768}" type="presParOf" srcId="{44F6A7E9-A24E-43F1-8876-7D150D31E9D4}" destId="{D5E502C2-DE8D-4346-877A-9C40A3864E73}" srcOrd="2" destOrd="0" presId="urn:microsoft.com/office/officeart/2005/8/layout/hList7"/>
    <dgm:cxn modelId="{3E1C65BF-65DF-485C-9773-79176B2FEA13}" type="presParOf" srcId="{44F6A7E9-A24E-43F1-8876-7D150D31E9D4}" destId="{1722C8D5-9191-4617-9A5C-B2D813A9D915}" srcOrd="3" destOrd="0" presId="urn:microsoft.com/office/officeart/2005/8/layout/hList7"/>
    <dgm:cxn modelId="{F6D15635-6391-4AD5-A336-4B0919D2BDE9}" type="presParOf" srcId="{474004DD-83D6-490F-8C13-1D7113C388B6}" destId="{EBD88C52-2018-48D1-9314-C17CB78960E1}" srcOrd="9" destOrd="0" presId="urn:microsoft.com/office/officeart/2005/8/layout/hList7"/>
    <dgm:cxn modelId="{86F11F4F-4986-44B2-886B-ED889141033C}" type="presParOf" srcId="{474004DD-83D6-490F-8C13-1D7113C388B6}" destId="{0F54D2C3-2473-46B1-B62D-6D975835F768}" srcOrd="10" destOrd="0" presId="urn:microsoft.com/office/officeart/2005/8/layout/hList7"/>
    <dgm:cxn modelId="{1B46EDC0-1EFA-4404-867C-2DE321C3941C}" type="presParOf" srcId="{0F54D2C3-2473-46B1-B62D-6D975835F768}" destId="{7DF9CCCA-3B9D-4598-9B0D-5726972F0780}" srcOrd="0" destOrd="0" presId="urn:microsoft.com/office/officeart/2005/8/layout/hList7"/>
    <dgm:cxn modelId="{932D6225-ECA7-48A1-8AC3-E8391D5A6D67}" type="presParOf" srcId="{0F54D2C3-2473-46B1-B62D-6D975835F768}" destId="{3A3CCAAA-9391-4727-92C0-D8017A0163A3}" srcOrd="1" destOrd="0" presId="urn:microsoft.com/office/officeart/2005/8/layout/hList7"/>
    <dgm:cxn modelId="{6D5BE0D7-3A8A-4615-8013-C7014C3BB980}" type="presParOf" srcId="{0F54D2C3-2473-46B1-B62D-6D975835F768}" destId="{57AF0E7A-6E2A-4DFD-8782-FF6ACFBFE49A}" srcOrd="2" destOrd="0" presId="urn:microsoft.com/office/officeart/2005/8/layout/hList7"/>
    <dgm:cxn modelId="{6983BF68-DA04-47C2-872B-ED9741F91E89}" type="presParOf" srcId="{0F54D2C3-2473-46B1-B62D-6D975835F768}" destId="{0ED1F304-354B-4320-B27C-70A3951670CA}" srcOrd="3" destOrd="0" presId="urn:microsoft.com/office/officeart/2005/8/layout/hList7"/>
    <dgm:cxn modelId="{3DC5EE6C-13AE-448D-BC35-F9077B5F0D9F}" type="presParOf" srcId="{474004DD-83D6-490F-8C13-1D7113C388B6}" destId="{1BFDB655-8D21-4995-B102-9474CBAFCA39}" srcOrd="11" destOrd="0" presId="urn:microsoft.com/office/officeart/2005/8/layout/hList7"/>
    <dgm:cxn modelId="{8F64572C-707B-4316-8346-9E46ED72F008}" type="presParOf" srcId="{474004DD-83D6-490F-8C13-1D7113C388B6}" destId="{E3D4926D-D56C-4D55-82B1-FA30BBB9C0E6}" srcOrd="12" destOrd="0" presId="urn:microsoft.com/office/officeart/2005/8/layout/hList7"/>
    <dgm:cxn modelId="{52002706-CA26-4E3D-988D-5EF5CAD3E5A9}" type="presParOf" srcId="{E3D4926D-D56C-4D55-82B1-FA30BBB9C0E6}" destId="{1E2AF601-0E14-41E6-A130-E7A0A9003234}" srcOrd="0" destOrd="0" presId="urn:microsoft.com/office/officeart/2005/8/layout/hList7"/>
    <dgm:cxn modelId="{AB0A17C8-F40C-4C66-B3B1-FE7946E18ADF}" type="presParOf" srcId="{E3D4926D-D56C-4D55-82B1-FA30BBB9C0E6}" destId="{EFEA8269-3FA8-4E67-A41C-D7364A1F0F81}" srcOrd="1" destOrd="0" presId="urn:microsoft.com/office/officeart/2005/8/layout/hList7"/>
    <dgm:cxn modelId="{BB5D29CE-4D9B-4FE8-B68C-95EDF68E8100}" type="presParOf" srcId="{E3D4926D-D56C-4D55-82B1-FA30BBB9C0E6}" destId="{0EA924EF-8D1F-47B0-BF16-25A8EDEA9546}" srcOrd="2" destOrd="0" presId="urn:microsoft.com/office/officeart/2005/8/layout/hList7"/>
    <dgm:cxn modelId="{5301C4CD-C833-4852-85DF-E4E7F351527B}" type="presParOf" srcId="{E3D4926D-D56C-4D55-82B1-FA30BBB9C0E6}" destId="{92DE6F99-74F9-48AD-8F0A-3356A4758B7E}" srcOrd="3" destOrd="0" presId="urn:microsoft.com/office/officeart/2005/8/layout/hList7"/>
    <dgm:cxn modelId="{32C9FEE3-FF3F-42FB-94AF-6AC4184FCA5F}" type="presParOf" srcId="{474004DD-83D6-490F-8C13-1D7113C388B6}" destId="{A1BE973D-2666-428F-968A-6FB64469B94A}" srcOrd="13" destOrd="0" presId="urn:microsoft.com/office/officeart/2005/8/layout/hList7"/>
    <dgm:cxn modelId="{72F058A5-26DF-48B8-AD0E-38C631F67876}" type="presParOf" srcId="{474004DD-83D6-490F-8C13-1D7113C388B6}" destId="{FB0C6E0C-92BE-4A54-B44D-FD3B9DEFEEF5}" srcOrd="14" destOrd="0" presId="urn:microsoft.com/office/officeart/2005/8/layout/hList7"/>
    <dgm:cxn modelId="{B0AC9F55-4FF6-4068-AE6D-C934ED6BBA53}" type="presParOf" srcId="{FB0C6E0C-92BE-4A54-B44D-FD3B9DEFEEF5}" destId="{620747C8-B56B-4616-9A1D-BDC76FE2232C}" srcOrd="0" destOrd="0" presId="urn:microsoft.com/office/officeart/2005/8/layout/hList7"/>
    <dgm:cxn modelId="{3C3F168E-D671-4E08-A2ED-B89654CD24F3}" type="presParOf" srcId="{FB0C6E0C-92BE-4A54-B44D-FD3B9DEFEEF5}" destId="{597A3276-0637-471F-8C39-62B3791F94E7}" srcOrd="1" destOrd="0" presId="urn:microsoft.com/office/officeart/2005/8/layout/hList7"/>
    <dgm:cxn modelId="{27EA8704-AFA0-4ADA-92E3-E83C6782268A}" type="presParOf" srcId="{FB0C6E0C-92BE-4A54-B44D-FD3B9DEFEEF5}" destId="{0206AF53-D451-4267-AC81-68C6CC03F37B}" srcOrd="2" destOrd="0" presId="urn:microsoft.com/office/officeart/2005/8/layout/hList7"/>
    <dgm:cxn modelId="{16AD9D15-9178-457B-AEDE-DD7191634009}" type="presParOf" srcId="{FB0C6E0C-92BE-4A54-B44D-FD3B9DEFEEF5}" destId="{55472D87-4270-4864-9513-C4EF84F48593}" srcOrd="3" destOrd="0" presId="urn:microsoft.com/office/officeart/2005/8/layout/hList7"/>
    <dgm:cxn modelId="{F32EAFD5-1F1B-4AAF-8F05-5C2E795012EF}" type="presParOf" srcId="{474004DD-83D6-490F-8C13-1D7113C388B6}" destId="{180CC420-22A6-4967-BD0A-16B1BE5DD723}" srcOrd="15" destOrd="0" presId="urn:microsoft.com/office/officeart/2005/8/layout/hList7"/>
    <dgm:cxn modelId="{4505E924-BFF2-48B1-BFC8-4A12C750276B}" type="presParOf" srcId="{474004DD-83D6-490F-8C13-1D7113C388B6}" destId="{3209A560-3317-4B8E-947C-607FD3DF3066}" srcOrd="16" destOrd="0" presId="urn:microsoft.com/office/officeart/2005/8/layout/hList7"/>
    <dgm:cxn modelId="{6C64D894-0B16-414C-A0AD-3DBBA4BBB9CC}" type="presParOf" srcId="{3209A560-3317-4B8E-947C-607FD3DF3066}" destId="{6C212EEF-C90E-4A39-8624-2778E48E4BE0}" srcOrd="0" destOrd="0" presId="urn:microsoft.com/office/officeart/2005/8/layout/hList7"/>
    <dgm:cxn modelId="{D18A45E4-F0A5-4611-82BB-87D15304EEDE}" type="presParOf" srcId="{3209A560-3317-4B8E-947C-607FD3DF3066}" destId="{7A28B743-5308-49B7-A36D-077D307978EA}" srcOrd="1" destOrd="0" presId="urn:microsoft.com/office/officeart/2005/8/layout/hList7"/>
    <dgm:cxn modelId="{2D616029-4C72-4BB1-B0B9-0FF20143F3DF}" type="presParOf" srcId="{3209A560-3317-4B8E-947C-607FD3DF3066}" destId="{0401C330-83F7-4374-B0FE-4979745BF16D}" srcOrd="2" destOrd="0" presId="urn:microsoft.com/office/officeart/2005/8/layout/hList7"/>
    <dgm:cxn modelId="{98DF5B9A-D061-4470-8381-7C31CD34D816}" type="presParOf" srcId="{3209A560-3317-4B8E-947C-607FD3DF3066}" destId="{8B20BB08-94B1-48F9-9897-CB80CA7F6C0C}" srcOrd="3" destOrd="0" presId="urn:microsoft.com/office/officeart/2005/8/layout/hList7"/>
    <dgm:cxn modelId="{E8B4E76D-C3F5-4757-AC62-C9BE7DFE6675}" type="presParOf" srcId="{474004DD-83D6-490F-8C13-1D7113C388B6}" destId="{F67F770D-9EE3-448C-A8A4-D441C2B590E5}" srcOrd="17" destOrd="0" presId="urn:microsoft.com/office/officeart/2005/8/layout/hList7"/>
    <dgm:cxn modelId="{49984D9D-FCF4-423B-A68F-D56B759D228D}" type="presParOf" srcId="{474004DD-83D6-490F-8C13-1D7113C388B6}" destId="{DEE6476C-3C9B-4114-B5E6-B41D5B87BEDA}" srcOrd="18" destOrd="0" presId="urn:microsoft.com/office/officeart/2005/8/layout/hList7"/>
    <dgm:cxn modelId="{A7C0BC45-94A0-4472-BE9A-146783C8ED9D}" type="presParOf" srcId="{DEE6476C-3C9B-4114-B5E6-B41D5B87BEDA}" destId="{046C3189-9723-4D48-AB42-84F0840E98A7}" srcOrd="0" destOrd="0" presId="urn:microsoft.com/office/officeart/2005/8/layout/hList7"/>
    <dgm:cxn modelId="{F0794833-436C-4318-A147-A3D52A7C0E9C}" type="presParOf" srcId="{DEE6476C-3C9B-4114-B5E6-B41D5B87BEDA}" destId="{D27D4B50-EAD1-4E28-BB95-5202D94609AD}" srcOrd="1" destOrd="0" presId="urn:microsoft.com/office/officeart/2005/8/layout/hList7"/>
    <dgm:cxn modelId="{BDB11796-FF95-44AF-B1F0-EA6360747B0E}" type="presParOf" srcId="{DEE6476C-3C9B-4114-B5E6-B41D5B87BEDA}" destId="{7513BE1C-84BB-43A0-B14A-E852AFD3D884}" srcOrd="2" destOrd="0" presId="urn:microsoft.com/office/officeart/2005/8/layout/hList7"/>
    <dgm:cxn modelId="{D1FB12FD-85BD-4996-91D5-57AB2DAB9996}" type="presParOf" srcId="{DEE6476C-3C9B-4114-B5E6-B41D5B87BEDA}" destId="{A5E4E931-3070-4D12-BE4A-A7CFF054257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3D995F-DBE8-3C4B-A35A-252121C39764}" type="doc">
      <dgm:prSet loTypeId="urn:microsoft.com/office/officeart/2005/8/layout/hProcess7" loCatId="" qsTypeId="urn:microsoft.com/office/officeart/2005/8/quickstyle/simple2" qsCatId="simple" csTypeId="urn:microsoft.com/office/officeart/2005/8/colors/accent1_1" csCatId="accent1" phldr="1"/>
      <dgm:spPr/>
      <dgm:t>
        <a:bodyPr/>
        <a:lstStyle/>
        <a:p>
          <a:endParaRPr lang="en-US"/>
        </a:p>
      </dgm:t>
    </dgm:pt>
    <dgm:pt modelId="{1FCEF624-ECEA-BA4F-8177-BEAE020E598D}">
      <dgm:prSet phldrT="[Text]"/>
      <dgm:spPr>
        <a:xfrm>
          <a:off x="411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68A87354-4E15-4A4A-A10C-C354D4FFCC50}" type="parTrans" cxnId="{AB94883D-D265-A044-AC71-1C7DE6E776E7}">
      <dgm:prSet/>
      <dgm:spPr/>
      <dgm:t>
        <a:bodyPr/>
        <a:lstStyle/>
        <a:p>
          <a:endParaRPr lang="en-US"/>
        </a:p>
      </dgm:t>
    </dgm:pt>
    <dgm:pt modelId="{28835215-52CD-1442-AAD5-98CD7DC772B0}" type="sibTrans" cxnId="{AB94883D-D265-A044-AC71-1C7DE6E776E7}">
      <dgm:prSet/>
      <dgm:spPr/>
      <dgm:t>
        <a:bodyPr/>
        <a:lstStyle/>
        <a:p>
          <a:endParaRPr lang="en-US"/>
        </a:p>
      </dgm:t>
    </dgm:pt>
    <dgm:pt modelId="{FFA21F49-57C9-4E4B-968F-1154585DA40A}">
      <dgm:prSet phldrT="[Text]"/>
      <dgm:spPr>
        <a:xfrm>
          <a:off x="291772"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overview with faculty and staff; Build reactive plan</a:t>
          </a:r>
        </a:p>
      </dgm:t>
    </dgm:pt>
    <dgm:pt modelId="{D0FB94BF-C99E-8C40-A9C2-B18B4339FE1C}" type="parTrans" cxnId="{73E58AD5-965F-8F4B-8778-FDD473A96689}">
      <dgm:prSet/>
      <dgm:spPr/>
      <dgm:t>
        <a:bodyPr/>
        <a:lstStyle/>
        <a:p>
          <a:endParaRPr lang="en-US"/>
        </a:p>
      </dgm:t>
    </dgm:pt>
    <dgm:pt modelId="{E0E0F92E-B97A-C945-BE59-6ECAFCF88DE6}" type="sibTrans" cxnId="{73E58AD5-965F-8F4B-8778-FDD473A96689}">
      <dgm:prSet/>
      <dgm:spPr/>
      <dgm:t>
        <a:bodyPr/>
        <a:lstStyle/>
        <a:p>
          <a:endParaRPr lang="en-US"/>
        </a:p>
      </dgm:t>
    </dgm:pt>
    <dgm:pt modelId="{2651876E-082C-F043-B305-E19C2F6575A5}">
      <dgm:prSet phldrT="[Text]"/>
      <dgm:spPr>
        <a:xfrm>
          <a:off x="149272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030B171A-1EE1-5A40-A524-A76001AF6D82}" type="parTrans" cxnId="{812FE41E-109F-C243-8E7B-359D7AA23A9A}">
      <dgm:prSet/>
      <dgm:spPr/>
      <dgm:t>
        <a:bodyPr/>
        <a:lstStyle/>
        <a:p>
          <a:endParaRPr lang="en-US"/>
        </a:p>
      </dgm:t>
    </dgm:pt>
    <dgm:pt modelId="{029BAC59-E577-B545-932D-464DA519B745}" type="sibTrans" cxnId="{812FE41E-109F-C243-8E7B-359D7AA23A9A}">
      <dgm:prSet/>
      <dgm:spPr/>
      <dgm:t>
        <a:bodyPr/>
        <a:lstStyle/>
        <a:p>
          <a:endParaRPr lang="en-US"/>
        </a:p>
      </dgm:t>
    </dgm:pt>
    <dgm:pt modelId="{4275CB51-229E-024E-86CC-290E709AC992}">
      <dgm:prSet phldrT="[Text]"/>
      <dgm:spPr>
        <a:xfrm>
          <a:off x="1780377"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Finalize and share expectation matrix and teaching &amp;</a:t>
          </a:r>
          <a:r>
            <a:rPr lang="en-US" baseline="0">
              <a:solidFill>
                <a:sysClr val="windowText" lastClr="000000">
                  <a:hueOff val="0"/>
                  <a:satOff val="0"/>
                  <a:lumOff val="0"/>
                  <a:alphaOff val="0"/>
                </a:sysClr>
              </a:solidFill>
              <a:latin typeface="Century Gothic" panose="020B0502020202020204"/>
              <a:ea typeface="+mn-ea"/>
              <a:cs typeface="+mn-cs"/>
            </a:rPr>
            <a:t> </a:t>
          </a:r>
          <a:r>
            <a:rPr lang="en-US">
              <a:solidFill>
                <a:sysClr val="windowText" lastClr="000000">
                  <a:hueOff val="0"/>
                  <a:satOff val="0"/>
                  <a:lumOff val="0"/>
                  <a:alphaOff val="0"/>
                </a:sysClr>
              </a:solidFill>
              <a:latin typeface="Century Gothic" panose="020B0502020202020204"/>
              <a:ea typeface="+mn-ea"/>
              <a:cs typeface="+mn-cs"/>
            </a:rPr>
            <a:t>reinforcing components</a:t>
          </a:r>
        </a:p>
      </dgm:t>
    </dgm:pt>
    <dgm:pt modelId="{831D9CB6-8A9C-4344-ABC7-EE8165132F7A}" type="parTrans" cxnId="{254AB2EF-45C3-CF4D-9F30-5F435B5D2A7E}">
      <dgm:prSet/>
      <dgm:spPr/>
      <dgm:t>
        <a:bodyPr/>
        <a:lstStyle/>
        <a:p>
          <a:endParaRPr lang="en-US"/>
        </a:p>
      </dgm:t>
    </dgm:pt>
    <dgm:pt modelId="{9749FF14-2A9A-7C4A-9B9E-55FEA5834A3F}" type="sibTrans" cxnId="{254AB2EF-45C3-CF4D-9F30-5F435B5D2A7E}">
      <dgm:prSet/>
      <dgm:spPr/>
      <dgm:t>
        <a:bodyPr/>
        <a:lstStyle/>
        <a:p>
          <a:endParaRPr lang="en-US"/>
        </a:p>
      </dgm:t>
    </dgm:pt>
    <dgm:pt modelId="{82CF15C8-1F13-4248-B09D-A5D1942BB934}">
      <dgm:prSet phldrT="[Text]"/>
      <dgm:spPr>
        <a:xfrm>
          <a:off x="298132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1141B81D-1891-B14F-AE91-7A9A3B2674FF}" type="parTrans" cxnId="{D638FF98-D1E9-9B4D-A4FE-E9D7C58E9928}">
      <dgm:prSet/>
      <dgm:spPr/>
      <dgm:t>
        <a:bodyPr/>
        <a:lstStyle/>
        <a:p>
          <a:endParaRPr lang="en-US"/>
        </a:p>
      </dgm:t>
    </dgm:pt>
    <dgm:pt modelId="{244DE922-8EFE-BD41-A86D-CE08C66FB383}" type="sibTrans" cxnId="{D638FF98-D1E9-9B4D-A4FE-E9D7C58E9928}">
      <dgm:prSet/>
      <dgm:spPr/>
      <dgm:t>
        <a:bodyPr/>
        <a:lstStyle/>
        <a:p>
          <a:endParaRPr lang="en-US"/>
        </a:p>
      </dgm:t>
    </dgm:pt>
    <dgm:pt modelId="{6D0FE90A-9531-9644-89C8-1701AEAFCA4A}">
      <dgm:prSet phldrT="[Text]"/>
      <dgm:spPr>
        <a:xfrm>
          <a:off x="3268982"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screeners; Complete assessment schedule</a:t>
          </a:r>
        </a:p>
      </dgm:t>
    </dgm:pt>
    <dgm:pt modelId="{0A2CB6C8-6378-DB4B-BB6B-B5F179E140C8}" type="parTrans" cxnId="{94E29990-DE78-4048-88EE-D72AAD76DD53}">
      <dgm:prSet/>
      <dgm:spPr/>
      <dgm:t>
        <a:bodyPr/>
        <a:lstStyle/>
        <a:p>
          <a:endParaRPr lang="en-US"/>
        </a:p>
      </dgm:t>
    </dgm:pt>
    <dgm:pt modelId="{E00768F7-E3C5-0B48-A9FA-AB6579492E4C}" type="sibTrans" cxnId="{94E29990-DE78-4048-88EE-D72AAD76DD53}">
      <dgm:prSet/>
      <dgm:spPr/>
      <dgm:t>
        <a:bodyPr/>
        <a:lstStyle/>
        <a:p>
          <a:endParaRPr lang="en-US"/>
        </a:p>
      </dgm:t>
    </dgm:pt>
    <dgm:pt modelId="{FD09AFD2-3DC0-D04C-BD73-46AAC344FAB8}">
      <dgm:prSet phldrT="[Text]"/>
      <dgm:spPr>
        <a:xfrm>
          <a:off x="446993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E3A348C5-AE99-A440-BB9A-B611C8B4A3F5}" type="parTrans" cxnId="{4083EEAF-88E5-5A4D-BA51-B27A54820268}">
      <dgm:prSet/>
      <dgm:spPr/>
      <dgm:t>
        <a:bodyPr/>
        <a:lstStyle/>
        <a:p>
          <a:endParaRPr lang="en-US"/>
        </a:p>
      </dgm:t>
    </dgm:pt>
    <dgm:pt modelId="{A6502A1C-390A-2B47-8EBD-B0DCFEF1ECBF}" type="sibTrans" cxnId="{4083EEAF-88E5-5A4D-BA51-B27A54820268}">
      <dgm:prSet/>
      <dgm:spPr/>
      <dgm:t>
        <a:bodyPr/>
        <a:lstStyle/>
        <a:p>
          <a:endParaRPr lang="en-US"/>
        </a:p>
      </dgm:t>
    </dgm:pt>
    <dgm:pt modelId="{6994FBDB-C954-C042-A548-42251D69188B}">
      <dgm:prSet phldrT="[Text]"/>
      <dgm:spPr>
        <a:xfrm>
          <a:off x="595853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42877146-CF37-E44D-BB3B-5391797FC3A8}" type="parTrans" cxnId="{BF63E9D8-53BF-9041-A0B0-DF305FA6846C}">
      <dgm:prSet/>
      <dgm:spPr/>
      <dgm:t>
        <a:bodyPr/>
        <a:lstStyle/>
        <a:p>
          <a:endParaRPr lang="en-US"/>
        </a:p>
      </dgm:t>
    </dgm:pt>
    <dgm:pt modelId="{7816673D-AC3D-5644-ADBF-D80B2FE9D5F6}" type="sibTrans" cxnId="{BF63E9D8-53BF-9041-A0B0-DF305FA6846C}">
      <dgm:prSet/>
      <dgm:spPr/>
      <dgm:t>
        <a:bodyPr/>
        <a:lstStyle/>
        <a:p>
          <a:endParaRPr lang="en-US"/>
        </a:p>
      </dgm:t>
    </dgm:pt>
    <dgm:pt modelId="{BE212C3B-20EC-9442-80C0-4233E624D91F}">
      <dgm:prSet phldrT="[Text]"/>
      <dgm:spPr>
        <a:xfrm>
          <a:off x="4757587"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Ci3T plan; Complete PIRS; Complete secondary grid</a:t>
          </a:r>
        </a:p>
      </dgm:t>
    </dgm:pt>
    <dgm:pt modelId="{FE10F86D-697C-B84E-B869-DEDB8FBE8C02}" type="parTrans" cxnId="{8BF306A7-EE24-A240-9BC2-736BF4E9CEEE}">
      <dgm:prSet/>
      <dgm:spPr/>
      <dgm:t>
        <a:bodyPr/>
        <a:lstStyle/>
        <a:p>
          <a:endParaRPr lang="en-US"/>
        </a:p>
      </dgm:t>
    </dgm:pt>
    <dgm:pt modelId="{F0A08EA7-BE68-8746-9C00-18B158754C6D}" type="sibTrans" cxnId="{8BF306A7-EE24-A240-9BC2-736BF4E9CEEE}">
      <dgm:prSet/>
      <dgm:spPr/>
      <dgm:t>
        <a:bodyPr/>
        <a:lstStyle/>
        <a:p>
          <a:endParaRPr lang="en-US"/>
        </a:p>
      </dgm:t>
    </dgm:pt>
    <dgm:pt modelId="{5FF0458D-A7DE-A14C-8012-919D8492B6FA}">
      <dgm:prSet phldrT="[Text]"/>
      <dgm:spPr>
        <a:xfrm>
          <a:off x="6246192"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revised Ci3T plan; Complete Ci3T Feedback Form</a:t>
          </a:r>
        </a:p>
      </dgm:t>
    </dgm:pt>
    <dgm:pt modelId="{633DE8A8-A083-5248-8FF0-538020995AB6}" type="parTrans" cxnId="{5B88FC54-1398-DD4F-B671-7775EC46FB03}">
      <dgm:prSet/>
      <dgm:spPr/>
      <dgm:t>
        <a:bodyPr/>
        <a:lstStyle/>
        <a:p>
          <a:endParaRPr lang="en-US"/>
        </a:p>
      </dgm:t>
    </dgm:pt>
    <dgm:pt modelId="{DFD9D5EE-F93D-9940-B451-05EA72EAB14A}" type="sibTrans" cxnId="{5B88FC54-1398-DD4F-B671-7775EC46FB03}">
      <dgm:prSet/>
      <dgm:spPr/>
      <dgm:t>
        <a:bodyPr/>
        <a:lstStyle/>
        <a:p>
          <a:endParaRPr lang="en-US"/>
        </a:p>
      </dgm:t>
    </dgm:pt>
    <dgm:pt modelId="{04D8227A-59B3-AA46-946F-27BF0CF90D1B}" type="pres">
      <dgm:prSet presAssocID="{D33D995F-DBE8-3C4B-A35A-252121C39764}" presName="Name0" presStyleCnt="0">
        <dgm:presLayoutVars>
          <dgm:dir/>
          <dgm:animLvl val="lvl"/>
          <dgm:resizeHandles val="exact"/>
        </dgm:presLayoutVars>
      </dgm:prSet>
      <dgm:spPr/>
    </dgm:pt>
    <dgm:pt modelId="{D0117222-BF8F-DF49-87E8-4DE8ADFF9D15}" type="pres">
      <dgm:prSet presAssocID="{1FCEF624-ECEA-BA4F-8177-BEAE020E598D}" presName="compositeNode" presStyleCnt="0">
        <dgm:presLayoutVars>
          <dgm:bulletEnabled val="1"/>
        </dgm:presLayoutVars>
      </dgm:prSet>
      <dgm:spPr/>
    </dgm:pt>
    <dgm:pt modelId="{FB3BF803-45EF-AA42-BDD2-E75CD6532912}" type="pres">
      <dgm:prSet presAssocID="{1FCEF624-ECEA-BA4F-8177-BEAE020E598D}" presName="bgRect" presStyleLbl="node1" presStyleIdx="0" presStyleCnt="5"/>
      <dgm:spPr/>
    </dgm:pt>
    <dgm:pt modelId="{FBE84A21-20EA-014D-A097-E1B58FE98081}" type="pres">
      <dgm:prSet presAssocID="{1FCEF624-ECEA-BA4F-8177-BEAE020E598D}" presName="parentNode" presStyleLbl="node1" presStyleIdx="0" presStyleCnt="5">
        <dgm:presLayoutVars>
          <dgm:chMax val="0"/>
          <dgm:bulletEnabled val="1"/>
        </dgm:presLayoutVars>
      </dgm:prSet>
      <dgm:spPr/>
    </dgm:pt>
    <dgm:pt modelId="{971673C2-F47C-2B46-A180-42AE3DADCE7D}" type="pres">
      <dgm:prSet presAssocID="{1FCEF624-ECEA-BA4F-8177-BEAE020E598D}" presName="childNode" presStyleLbl="node1" presStyleIdx="0" presStyleCnt="5">
        <dgm:presLayoutVars>
          <dgm:bulletEnabled val="1"/>
        </dgm:presLayoutVars>
      </dgm:prSet>
      <dgm:spPr/>
    </dgm:pt>
    <dgm:pt modelId="{F5FA7BB7-15ED-2948-93DA-F1871C9189E3}" type="pres">
      <dgm:prSet presAssocID="{28835215-52CD-1442-AAD5-98CD7DC772B0}" presName="hSp" presStyleCnt="0"/>
      <dgm:spPr/>
    </dgm:pt>
    <dgm:pt modelId="{5934D96E-2C5B-AC47-A8EE-EF7774DDF158}" type="pres">
      <dgm:prSet presAssocID="{28835215-52CD-1442-AAD5-98CD7DC772B0}" presName="vProcSp" presStyleCnt="0"/>
      <dgm:spPr/>
    </dgm:pt>
    <dgm:pt modelId="{3E4C296C-74C3-F04D-BE1D-37A5662C8169}" type="pres">
      <dgm:prSet presAssocID="{28835215-52CD-1442-AAD5-98CD7DC772B0}" presName="vSp1" presStyleCnt="0"/>
      <dgm:spPr/>
    </dgm:pt>
    <dgm:pt modelId="{926E4446-4CD7-D94B-8D3A-223F9E75C6A3}" type="pres">
      <dgm:prSet presAssocID="{28835215-52CD-1442-AAD5-98CD7DC772B0}" presName="simulatedConn" presStyleLbl="solidFgAcc1" presStyleIdx="0" presStyleCnt="4"/>
      <dgm:spPr>
        <a:xfrm rot="5400000">
          <a:off x="137303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33136572-866A-DD41-9E5A-92C6C585C9F5}" type="pres">
      <dgm:prSet presAssocID="{28835215-52CD-1442-AAD5-98CD7DC772B0}" presName="vSp2" presStyleCnt="0"/>
      <dgm:spPr/>
    </dgm:pt>
    <dgm:pt modelId="{2989CCDB-4248-0549-A8C8-A2AEC7C7052A}" type="pres">
      <dgm:prSet presAssocID="{28835215-52CD-1442-AAD5-98CD7DC772B0}" presName="sibTrans" presStyleCnt="0"/>
      <dgm:spPr/>
    </dgm:pt>
    <dgm:pt modelId="{7C47D2C3-BB2E-404E-8417-02BBE5F1B2C0}" type="pres">
      <dgm:prSet presAssocID="{2651876E-082C-F043-B305-E19C2F6575A5}" presName="compositeNode" presStyleCnt="0">
        <dgm:presLayoutVars>
          <dgm:bulletEnabled val="1"/>
        </dgm:presLayoutVars>
      </dgm:prSet>
      <dgm:spPr/>
    </dgm:pt>
    <dgm:pt modelId="{4E92D05A-7E69-B94B-938F-8CB8794072A0}" type="pres">
      <dgm:prSet presAssocID="{2651876E-082C-F043-B305-E19C2F6575A5}" presName="bgRect" presStyleLbl="node1" presStyleIdx="1" presStyleCnt="5"/>
      <dgm:spPr/>
    </dgm:pt>
    <dgm:pt modelId="{F0878577-1D48-5242-AB01-AFA1E654B5C2}" type="pres">
      <dgm:prSet presAssocID="{2651876E-082C-F043-B305-E19C2F6575A5}" presName="parentNode" presStyleLbl="node1" presStyleIdx="1" presStyleCnt="5">
        <dgm:presLayoutVars>
          <dgm:chMax val="0"/>
          <dgm:bulletEnabled val="1"/>
        </dgm:presLayoutVars>
      </dgm:prSet>
      <dgm:spPr/>
    </dgm:pt>
    <dgm:pt modelId="{E2514576-F97D-7E46-B8AC-CB40BA3575E4}" type="pres">
      <dgm:prSet presAssocID="{2651876E-082C-F043-B305-E19C2F6575A5}" presName="childNode" presStyleLbl="node1" presStyleIdx="1" presStyleCnt="5">
        <dgm:presLayoutVars>
          <dgm:bulletEnabled val="1"/>
        </dgm:presLayoutVars>
      </dgm:prSet>
      <dgm:spPr/>
    </dgm:pt>
    <dgm:pt modelId="{602293B6-A008-C14F-B185-47DC394E7541}" type="pres">
      <dgm:prSet presAssocID="{029BAC59-E577-B545-932D-464DA519B745}" presName="hSp" presStyleCnt="0"/>
      <dgm:spPr/>
    </dgm:pt>
    <dgm:pt modelId="{E1B70292-BE04-734D-BF9D-9F2444F092EE}" type="pres">
      <dgm:prSet presAssocID="{029BAC59-E577-B545-932D-464DA519B745}" presName="vProcSp" presStyleCnt="0"/>
      <dgm:spPr/>
    </dgm:pt>
    <dgm:pt modelId="{2BFE6363-AD80-CC4C-B4FC-63E4ED3F4F6D}" type="pres">
      <dgm:prSet presAssocID="{029BAC59-E577-B545-932D-464DA519B745}" presName="vSp1" presStyleCnt="0"/>
      <dgm:spPr/>
    </dgm:pt>
    <dgm:pt modelId="{F8F04E18-85D5-ED4B-85C6-2149A776013F}" type="pres">
      <dgm:prSet presAssocID="{029BAC59-E577-B545-932D-464DA519B745}" presName="simulatedConn" presStyleLbl="solidFgAcc1" presStyleIdx="1" presStyleCnt="4"/>
      <dgm:spPr>
        <a:xfrm rot="5400000">
          <a:off x="286164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37ED9F8A-BD4D-864F-AFBB-BF1588C6EC05}" type="pres">
      <dgm:prSet presAssocID="{029BAC59-E577-B545-932D-464DA519B745}" presName="vSp2" presStyleCnt="0"/>
      <dgm:spPr/>
    </dgm:pt>
    <dgm:pt modelId="{52CB4DE4-54A3-4542-8A0C-8833BBFBC207}" type="pres">
      <dgm:prSet presAssocID="{029BAC59-E577-B545-932D-464DA519B745}" presName="sibTrans" presStyleCnt="0"/>
      <dgm:spPr/>
    </dgm:pt>
    <dgm:pt modelId="{E4DAE931-C8B6-B745-ACD5-984A2B3DDAC4}" type="pres">
      <dgm:prSet presAssocID="{82CF15C8-1F13-4248-B09D-A5D1942BB934}" presName="compositeNode" presStyleCnt="0">
        <dgm:presLayoutVars>
          <dgm:bulletEnabled val="1"/>
        </dgm:presLayoutVars>
      </dgm:prSet>
      <dgm:spPr/>
    </dgm:pt>
    <dgm:pt modelId="{C6321622-D5D4-704D-9D2D-3AC563738361}" type="pres">
      <dgm:prSet presAssocID="{82CF15C8-1F13-4248-B09D-A5D1942BB934}" presName="bgRect" presStyleLbl="node1" presStyleIdx="2" presStyleCnt="5"/>
      <dgm:spPr/>
    </dgm:pt>
    <dgm:pt modelId="{660CC7A8-21A8-DF42-B8A5-79C1B4098D37}" type="pres">
      <dgm:prSet presAssocID="{82CF15C8-1F13-4248-B09D-A5D1942BB934}" presName="parentNode" presStyleLbl="node1" presStyleIdx="2" presStyleCnt="5">
        <dgm:presLayoutVars>
          <dgm:chMax val="0"/>
          <dgm:bulletEnabled val="1"/>
        </dgm:presLayoutVars>
      </dgm:prSet>
      <dgm:spPr/>
    </dgm:pt>
    <dgm:pt modelId="{C61469CC-CAB0-ED4F-B401-77F6D7D542D3}" type="pres">
      <dgm:prSet presAssocID="{82CF15C8-1F13-4248-B09D-A5D1942BB934}" presName="childNode" presStyleLbl="node1" presStyleIdx="2" presStyleCnt="5">
        <dgm:presLayoutVars>
          <dgm:bulletEnabled val="1"/>
        </dgm:presLayoutVars>
      </dgm:prSet>
      <dgm:spPr/>
    </dgm:pt>
    <dgm:pt modelId="{B4C479AE-7D42-504E-8ADC-C20A4A0E1C5F}" type="pres">
      <dgm:prSet presAssocID="{244DE922-8EFE-BD41-A86D-CE08C66FB383}" presName="hSp" presStyleCnt="0"/>
      <dgm:spPr/>
    </dgm:pt>
    <dgm:pt modelId="{F082A3E8-C62D-2247-AC6E-2FFE51B26AFC}" type="pres">
      <dgm:prSet presAssocID="{244DE922-8EFE-BD41-A86D-CE08C66FB383}" presName="vProcSp" presStyleCnt="0"/>
      <dgm:spPr/>
    </dgm:pt>
    <dgm:pt modelId="{803FE186-5595-744B-9F73-014473032E6C}" type="pres">
      <dgm:prSet presAssocID="{244DE922-8EFE-BD41-A86D-CE08C66FB383}" presName="vSp1" presStyleCnt="0"/>
      <dgm:spPr/>
    </dgm:pt>
    <dgm:pt modelId="{2FB0FBF8-92A5-ED4B-AE33-17FB27DF68E8}" type="pres">
      <dgm:prSet presAssocID="{244DE922-8EFE-BD41-A86D-CE08C66FB383}" presName="simulatedConn" presStyleLbl="solidFgAcc1" presStyleIdx="2" presStyleCnt="4"/>
      <dgm:spPr>
        <a:xfrm rot="5400000">
          <a:off x="435024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58A7A786-70A3-1746-985E-E3786AA3804B}" type="pres">
      <dgm:prSet presAssocID="{244DE922-8EFE-BD41-A86D-CE08C66FB383}" presName="vSp2" presStyleCnt="0"/>
      <dgm:spPr/>
    </dgm:pt>
    <dgm:pt modelId="{3A6E6A5C-3770-5C4E-B31C-DE3D2A394950}" type="pres">
      <dgm:prSet presAssocID="{244DE922-8EFE-BD41-A86D-CE08C66FB383}" presName="sibTrans" presStyleCnt="0"/>
      <dgm:spPr/>
    </dgm:pt>
    <dgm:pt modelId="{D42A2B4C-539D-8047-AA5E-CBBFCF10E7AC}" type="pres">
      <dgm:prSet presAssocID="{FD09AFD2-3DC0-D04C-BD73-46AAC344FAB8}" presName="compositeNode" presStyleCnt="0">
        <dgm:presLayoutVars>
          <dgm:bulletEnabled val="1"/>
        </dgm:presLayoutVars>
      </dgm:prSet>
      <dgm:spPr/>
    </dgm:pt>
    <dgm:pt modelId="{83AC6EE8-2A6A-C44F-A36F-2D642544406E}" type="pres">
      <dgm:prSet presAssocID="{FD09AFD2-3DC0-D04C-BD73-46AAC344FAB8}" presName="bgRect" presStyleLbl="node1" presStyleIdx="3" presStyleCnt="5"/>
      <dgm:spPr/>
    </dgm:pt>
    <dgm:pt modelId="{D602AE19-97A5-B845-80B9-3F4C0D39087B}" type="pres">
      <dgm:prSet presAssocID="{FD09AFD2-3DC0-D04C-BD73-46AAC344FAB8}" presName="parentNode" presStyleLbl="node1" presStyleIdx="3" presStyleCnt="5">
        <dgm:presLayoutVars>
          <dgm:chMax val="0"/>
          <dgm:bulletEnabled val="1"/>
        </dgm:presLayoutVars>
      </dgm:prSet>
      <dgm:spPr/>
    </dgm:pt>
    <dgm:pt modelId="{D0F39E11-AB5B-1549-BA3D-ED6BD5BF53EE}" type="pres">
      <dgm:prSet presAssocID="{FD09AFD2-3DC0-D04C-BD73-46AAC344FAB8}" presName="childNode" presStyleLbl="node1" presStyleIdx="3" presStyleCnt="5">
        <dgm:presLayoutVars>
          <dgm:bulletEnabled val="1"/>
        </dgm:presLayoutVars>
      </dgm:prSet>
      <dgm:spPr/>
    </dgm:pt>
    <dgm:pt modelId="{FC2B5D3C-9AC2-2644-BF4B-A3F09DEEEA5E}" type="pres">
      <dgm:prSet presAssocID="{A6502A1C-390A-2B47-8EBD-B0DCFEF1ECBF}" presName="hSp" presStyleCnt="0"/>
      <dgm:spPr/>
    </dgm:pt>
    <dgm:pt modelId="{CA351197-84C1-FB4E-9F7C-2C8B2945AA78}" type="pres">
      <dgm:prSet presAssocID="{A6502A1C-390A-2B47-8EBD-B0DCFEF1ECBF}" presName="vProcSp" presStyleCnt="0"/>
      <dgm:spPr/>
    </dgm:pt>
    <dgm:pt modelId="{6796B8B3-6EA1-C94E-99AB-58E0EB8D5F97}" type="pres">
      <dgm:prSet presAssocID="{A6502A1C-390A-2B47-8EBD-B0DCFEF1ECBF}" presName="vSp1" presStyleCnt="0"/>
      <dgm:spPr/>
    </dgm:pt>
    <dgm:pt modelId="{B2E45524-4475-B74F-801B-B278A247738B}" type="pres">
      <dgm:prSet presAssocID="{A6502A1C-390A-2B47-8EBD-B0DCFEF1ECBF}" presName="simulatedConn" presStyleLbl="solidFgAcc1" presStyleIdx="3" presStyleCnt="4"/>
      <dgm:spPr>
        <a:xfrm rot="5400000">
          <a:off x="583885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08AAC71D-041E-0247-A84C-CEDEC07416A6}" type="pres">
      <dgm:prSet presAssocID="{A6502A1C-390A-2B47-8EBD-B0DCFEF1ECBF}" presName="vSp2" presStyleCnt="0"/>
      <dgm:spPr/>
    </dgm:pt>
    <dgm:pt modelId="{8518D427-F4E3-784D-9493-7C4B6F085F49}" type="pres">
      <dgm:prSet presAssocID="{A6502A1C-390A-2B47-8EBD-B0DCFEF1ECBF}" presName="sibTrans" presStyleCnt="0"/>
      <dgm:spPr/>
    </dgm:pt>
    <dgm:pt modelId="{A517B307-8D02-0948-84F5-581A7EE22862}" type="pres">
      <dgm:prSet presAssocID="{6994FBDB-C954-C042-A548-42251D69188B}" presName="compositeNode" presStyleCnt="0">
        <dgm:presLayoutVars>
          <dgm:bulletEnabled val="1"/>
        </dgm:presLayoutVars>
      </dgm:prSet>
      <dgm:spPr/>
    </dgm:pt>
    <dgm:pt modelId="{EC5ED897-6DF7-4D46-A862-C4F539649D5E}" type="pres">
      <dgm:prSet presAssocID="{6994FBDB-C954-C042-A548-42251D69188B}" presName="bgRect" presStyleLbl="node1" presStyleIdx="4" presStyleCnt="5"/>
      <dgm:spPr/>
    </dgm:pt>
    <dgm:pt modelId="{5DCDA0CA-B8D9-C343-8288-40B5DB67A9AC}" type="pres">
      <dgm:prSet presAssocID="{6994FBDB-C954-C042-A548-42251D69188B}" presName="parentNode" presStyleLbl="node1" presStyleIdx="4" presStyleCnt="5">
        <dgm:presLayoutVars>
          <dgm:chMax val="0"/>
          <dgm:bulletEnabled val="1"/>
        </dgm:presLayoutVars>
      </dgm:prSet>
      <dgm:spPr/>
    </dgm:pt>
    <dgm:pt modelId="{90A3C866-AB9C-F64F-8587-DBAFAD305CB9}" type="pres">
      <dgm:prSet presAssocID="{6994FBDB-C954-C042-A548-42251D69188B}" presName="childNode" presStyleLbl="node1" presStyleIdx="4" presStyleCnt="5">
        <dgm:presLayoutVars>
          <dgm:bulletEnabled val="1"/>
        </dgm:presLayoutVars>
      </dgm:prSet>
      <dgm:spPr/>
    </dgm:pt>
  </dgm:ptLst>
  <dgm:cxnLst>
    <dgm:cxn modelId="{1BD8C20F-C1AF-5742-9FA8-8D573FA37E14}" type="presOf" srcId="{6D0FE90A-9531-9644-89C8-1701AEAFCA4A}" destId="{C61469CC-CAB0-ED4F-B401-77F6D7D542D3}" srcOrd="0" destOrd="0" presId="urn:microsoft.com/office/officeart/2005/8/layout/hProcess7"/>
    <dgm:cxn modelId="{3B3A9218-B2A8-4C4B-B8ED-906A131DA133}" type="presOf" srcId="{82CF15C8-1F13-4248-B09D-A5D1942BB934}" destId="{C6321622-D5D4-704D-9D2D-3AC563738361}" srcOrd="0" destOrd="0" presId="urn:microsoft.com/office/officeart/2005/8/layout/hProcess7"/>
    <dgm:cxn modelId="{752E6D1A-BA5F-5446-9C3F-96CE417856EC}" type="presOf" srcId="{5FF0458D-A7DE-A14C-8012-919D8492B6FA}" destId="{90A3C866-AB9C-F64F-8587-DBAFAD305CB9}" srcOrd="0" destOrd="0" presId="urn:microsoft.com/office/officeart/2005/8/layout/hProcess7"/>
    <dgm:cxn modelId="{812FE41E-109F-C243-8E7B-359D7AA23A9A}" srcId="{D33D995F-DBE8-3C4B-A35A-252121C39764}" destId="{2651876E-082C-F043-B305-E19C2F6575A5}" srcOrd="1" destOrd="0" parTransId="{030B171A-1EE1-5A40-A524-A76001AF6D82}" sibTransId="{029BAC59-E577-B545-932D-464DA519B745}"/>
    <dgm:cxn modelId="{C78C211F-75B4-BF43-BE5B-3C0994DDF500}" type="presOf" srcId="{6994FBDB-C954-C042-A548-42251D69188B}" destId="{5DCDA0CA-B8D9-C343-8288-40B5DB67A9AC}" srcOrd="1" destOrd="0" presId="urn:microsoft.com/office/officeart/2005/8/layout/hProcess7"/>
    <dgm:cxn modelId="{E895DE3A-6E00-6741-A7FD-1CDAF7D09A80}" type="presOf" srcId="{2651876E-082C-F043-B305-E19C2F6575A5}" destId="{F0878577-1D48-5242-AB01-AFA1E654B5C2}" srcOrd="1" destOrd="0" presId="urn:microsoft.com/office/officeart/2005/8/layout/hProcess7"/>
    <dgm:cxn modelId="{AB94883D-D265-A044-AC71-1C7DE6E776E7}" srcId="{D33D995F-DBE8-3C4B-A35A-252121C39764}" destId="{1FCEF624-ECEA-BA4F-8177-BEAE020E598D}" srcOrd="0" destOrd="0" parTransId="{68A87354-4E15-4A4A-A10C-C354D4FFCC50}" sibTransId="{28835215-52CD-1442-AAD5-98CD7DC772B0}"/>
    <dgm:cxn modelId="{4EA8B45D-9931-4242-92BD-9F4BFFECCA71}" type="presOf" srcId="{2651876E-082C-F043-B305-E19C2F6575A5}" destId="{4E92D05A-7E69-B94B-938F-8CB8794072A0}" srcOrd="0" destOrd="0" presId="urn:microsoft.com/office/officeart/2005/8/layout/hProcess7"/>
    <dgm:cxn modelId="{5EF5CE41-F2DB-664F-B7AC-91A74015A950}" type="presOf" srcId="{FFA21F49-57C9-4E4B-968F-1154585DA40A}" destId="{971673C2-F47C-2B46-A180-42AE3DADCE7D}" srcOrd="0" destOrd="0" presId="urn:microsoft.com/office/officeart/2005/8/layout/hProcess7"/>
    <dgm:cxn modelId="{BE718D68-1234-714A-AA26-87F0C0A1A1B7}" type="presOf" srcId="{6994FBDB-C954-C042-A548-42251D69188B}" destId="{EC5ED897-6DF7-4D46-A862-C4F539649D5E}" srcOrd="0" destOrd="0" presId="urn:microsoft.com/office/officeart/2005/8/layout/hProcess7"/>
    <dgm:cxn modelId="{26E2806E-25E4-7F4F-A006-FFE8FA54C473}" type="presOf" srcId="{82CF15C8-1F13-4248-B09D-A5D1942BB934}" destId="{660CC7A8-21A8-DF42-B8A5-79C1B4098D37}" srcOrd="1" destOrd="0" presId="urn:microsoft.com/office/officeart/2005/8/layout/hProcess7"/>
    <dgm:cxn modelId="{DB721151-6AEE-5645-92C2-E35220D96B69}" type="presOf" srcId="{BE212C3B-20EC-9442-80C0-4233E624D91F}" destId="{D0F39E11-AB5B-1549-BA3D-ED6BD5BF53EE}" srcOrd="0" destOrd="0" presId="urn:microsoft.com/office/officeart/2005/8/layout/hProcess7"/>
    <dgm:cxn modelId="{5B88FC54-1398-DD4F-B671-7775EC46FB03}" srcId="{6994FBDB-C954-C042-A548-42251D69188B}" destId="{5FF0458D-A7DE-A14C-8012-919D8492B6FA}" srcOrd="0" destOrd="0" parTransId="{633DE8A8-A083-5248-8FF0-538020995AB6}" sibTransId="{DFD9D5EE-F93D-9940-B451-05EA72EAB14A}"/>
    <dgm:cxn modelId="{94E29990-DE78-4048-88EE-D72AAD76DD53}" srcId="{82CF15C8-1F13-4248-B09D-A5D1942BB934}" destId="{6D0FE90A-9531-9644-89C8-1701AEAFCA4A}" srcOrd="0" destOrd="0" parTransId="{0A2CB6C8-6378-DB4B-BB6B-B5F179E140C8}" sibTransId="{E00768F7-E3C5-0B48-A9FA-AB6579492E4C}"/>
    <dgm:cxn modelId="{D5308D93-3774-4F4A-8CD4-15203618CF74}" type="presOf" srcId="{FD09AFD2-3DC0-D04C-BD73-46AAC344FAB8}" destId="{83AC6EE8-2A6A-C44F-A36F-2D642544406E}" srcOrd="0" destOrd="0" presId="urn:microsoft.com/office/officeart/2005/8/layout/hProcess7"/>
    <dgm:cxn modelId="{D9434694-DE58-4F46-8451-56230A86CAFF}" type="presOf" srcId="{1FCEF624-ECEA-BA4F-8177-BEAE020E598D}" destId="{FBE84A21-20EA-014D-A097-E1B58FE98081}" srcOrd="1" destOrd="0" presId="urn:microsoft.com/office/officeart/2005/8/layout/hProcess7"/>
    <dgm:cxn modelId="{D638FF98-D1E9-9B4D-A4FE-E9D7C58E9928}" srcId="{D33D995F-DBE8-3C4B-A35A-252121C39764}" destId="{82CF15C8-1F13-4248-B09D-A5D1942BB934}" srcOrd="2" destOrd="0" parTransId="{1141B81D-1891-B14F-AE91-7A9A3B2674FF}" sibTransId="{244DE922-8EFE-BD41-A86D-CE08C66FB383}"/>
    <dgm:cxn modelId="{8BF306A7-EE24-A240-9BC2-736BF4E9CEEE}" srcId="{FD09AFD2-3DC0-D04C-BD73-46AAC344FAB8}" destId="{BE212C3B-20EC-9442-80C0-4233E624D91F}" srcOrd="0" destOrd="0" parTransId="{FE10F86D-697C-B84E-B869-DEDB8FBE8C02}" sibTransId="{F0A08EA7-BE68-8746-9C00-18B158754C6D}"/>
    <dgm:cxn modelId="{4083EEAF-88E5-5A4D-BA51-B27A54820268}" srcId="{D33D995F-DBE8-3C4B-A35A-252121C39764}" destId="{FD09AFD2-3DC0-D04C-BD73-46AAC344FAB8}" srcOrd="3" destOrd="0" parTransId="{E3A348C5-AE99-A440-BB9A-B611C8B4A3F5}" sibTransId="{A6502A1C-390A-2B47-8EBD-B0DCFEF1ECBF}"/>
    <dgm:cxn modelId="{E12414C1-FDC5-234D-B422-BAD730EBD31A}" type="presOf" srcId="{D33D995F-DBE8-3C4B-A35A-252121C39764}" destId="{04D8227A-59B3-AA46-946F-27BF0CF90D1B}" srcOrd="0" destOrd="0" presId="urn:microsoft.com/office/officeart/2005/8/layout/hProcess7"/>
    <dgm:cxn modelId="{B4DE64C9-F958-884D-BD98-A5A302F33EB0}" type="presOf" srcId="{1FCEF624-ECEA-BA4F-8177-BEAE020E598D}" destId="{FB3BF803-45EF-AA42-BDD2-E75CD6532912}" srcOrd="0" destOrd="0" presId="urn:microsoft.com/office/officeart/2005/8/layout/hProcess7"/>
    <dgm:cxn modelId="{73E58AD5-965F-8F4B-8778-FDD473A96689}" srcId="{1FCEF624-ECEA-BA4F-8177-BEAE020E598D}" destId="{FFA21F49-57C9-4E4B-968F-1154585DA40A}" srcOrd="0" destOrd="0" parTransId="{D0FB94BF-C99E-8C40-A9C2-B18B4339FE1C}" sibTransId="{E0E0F92E-B97A-C945-BE59-6ECAFCF88DE6}"/>
    <dgm:cxn modelId="{BF63E9D8-53BF-9041-A0B0-DF305FA6846C}" srcId="{D33D995F-DBE8-3C4B-A35A-252121C39764}" destId="{6994FBDB-C954-C042-A548-42251D69188B}" srcOrd="4" destOrd="0" parTransId="{42877146-CF37-E44D-BB3B-5391797FC3A8}" sibTransId="{7816673D-AC3D-5644-ADBF-D80B2FE9D5F6}"/>
    <dgm:cxn modelId="{BBE04BE8-25CD-6B40-8B23-3802764AD2B1}" type="presOf" srcId="{4275CB51-229E-024E-86CC-290E709AC992}" destId="{E2514576-F97D-7E46-B8AC-CB40BA3575E4}" srcOrd="0" destOrd="0" presId="urn:microsoft.com/office/officeart/2005/8/layout/hProcess7"/>
    <dgm:cxn modelId="{254AB2EF-45C3-CF4D-9F30-5F435B5D2A7E}" srcId="{2651876E-082C-F043-B305-E19C2F6575A5}" destId="{4275CB51-229E-024E-86CC-290E709AC992}" srcOrd="0" destOrd="0" parTransId="{831D9CB6-8A9C-4344-ABC7-EE8165132F7A}" sibTransId="{9749FF14-2A9A-7C4A-9B9E-55FEA5834A3F}"/>
    <dgm:cxn modelId="{C985ABF0-2F33-0243-AA39-BDDE7BFEFA91}" type="presOf" srcId="{FD09AFD2-3DC0-D04C-BD73-46AAC344FAB8}" destId="{D602AE19-97A5-B845-80B9-3F4C0D39087B}" srcOrd="1" destOrd="0" presId="urn:microsoft.com/office/officeart/2005/8/layout/hProcess7"/>
    <dgm:cxn modelId="{F06AD304-B426-DA4A-BAAA-7605A193A4C7}" type="presParOf" srcId="{04D8227A-59B3-AA46-946F-27BF0CF90D1B}" destId="{D0117222-BF8F-DF49-87E8-4DE8ADFF9D15}" srcOrd="0" destOrd="0" presId="urn:microsoft.com/office/officeart/2005/8/layout/hProcess7"/>
    <dgm:cxn modelId="{D4A5B4BB-E2D5-E043-BBFF-4350CC853E2F}" type="presParOf" srcId="{D0117222-BF8F-DF49-87E8-4DE8ADFF9D15}" destId="{FB3BF803-45EF-AA42-BDD2-E75CD6532912}" srcOrd="0" destOrd="0" presId="urn:microsoft.com/office/officeart/2005/8/layout/hProcess7"/>
    <dgm:cxn modelId="{3390E578-E297-0442-873E-7AB522243D52}" type="presParOf" srcId="{D0117222-BF8F-DF49-87E8-4DE8ADFF9D15}" destId="{FBE84A21-20EA-014D-A097-E1B58FE98081}" srcOrd="1" destOrd="0" presId="urn:microsoft.com/office/officeart/2005/8/layout/hProcess7"/>
    <dgm:cxn modelId="{93DD4602-6490-5F4C-980D-E9A81BDF9251}" type="presParOf" srcId="{D0117222-BF8F-DF49-87E8-4DE8ADFF9D15}" destId="{971673C2-F47C-2B46-A180-42AE3DADCE7D}" srcOrd="2" destOrd="0" presId="urn:microsoft.com/office/officeart/2005/8/layout/hProcess7"/>
    <dgm:cxn modelId="{5B8451D2-D650-624F-87DB-0EA63253913A}" type="presParOf" srcId="{04D8227A-59B3-AA46-946F-27BF0CF90D1B}" destId="{F5FA7BB7-15ED-2948-93DA-F1871C9189E3}" srcOrd="1" destOrd="0" presId="urn:microsoft.com/office/officeart/2005/8/layout/hProcess7"/>
    <dgm:cxn modelId="{A9A73198-3BDD-844B-852D-B3D1A8A8BA81}" type="presParOf" srcId="{04D8227A-59B3-AA46-946F-27BF0CF90D1B}" destId="{5934D96E-2C5B-AC47-A8EE-EF7774DDF158}" srcOrd="2" destOrd="0" presId="urn:microsoft.com/office/officeart/2005/8/layout/hProcess7"/>
    <dgm:cxn modelId="{A1A4A715-A199-5945-BE6F-4A4F8165EBE1}" type="presParOf" srcId="{5934D96E-2C5B-AC47-A8EE-EF7774DDF158}" destId="{3E4C296C-74C3-F04D-BE1D-37A5662C8169}" srcOrd="0" destOrd="0" presId="urn:microsoft.com/office/officeart/2005/8/layout/hProcess7"/>
    <dgm:cxn modelId="{BD14239E-45D4-3644-9ED7-F69EF967B0CF}" type="presParOf" srcId="{5934D96E-2C5B-AC47-A8EE-EF7774DDF158}" destId="{926E4446-4CD7-D94B-8D3A-223F9E75C6A3}" srcOrd="1" destOrd="0" presId="urn:microsoft.com/office/officeart/2005/8/layout/hProcess7"/>
    <dgm:cxn modelId="{EDB7FA29-D4C4-5D41-9272-FFAC638FAFD0}" type="presParOf" srcId="{5934D96E-2C5B-AC47-A8EE-EF7774DDF158}" destId="{33136572-866A-DD41-9E5A-92C6C585C9F5}" srcOrd="2" destOrd="0" presId="urn:microsoft.com/office/officeart/2005/8/layout/hProcess7"/>
    <dgm:cxn modelId="{88C79231-2DD5-EF44-BF97-C15DF35B30D1}" type="presParOf" srcId="{04D8227A-59B3-AA46-946F-27BF0CF90D1B}" destId="{2989CCDB-4248-0549-A8C8-A2AEC7C7052A}" srcOrd="3" destOrd="0" presId="urn:microsoft.com/office/officeart/2005/8/layout/hProcess7"/>
    <dgm:cxn modelId="{0BE4F055-2D10-7142-A97F-47E5CB81185C}" type="presParOf" srcId="{04D8227A-59B3-AA46-946F-27BF0CF90D1B}" destId="{7C47D2C3-BB2E-404E-8417-02BBE5F1B2C0}" srcOrd="4" destOrd="0" presId="urn:microsoft.com/office/officeart/2005/8/layout/hProcess7"/>
    <dgm:cxn modelId="{034EAD75-753A-4F47-AE30-809E11CF0E6D}" type="presParOf" srcId="{7C47D2C3-BB2E-404E-8417-02BBE5F1B2C0}" destId="{4E92D05A-7E69-B94B-938F-8CB8794072A0}" srcOrd="0" destOrd="0" presId="urn:microsoft.com/office/officeart/2005/8/layout/hProcess7"/>
    <dgm:cxn modelId="{63DA8C9C-244A-0F4E-9940-80E980478BCB}" type="presParOf" srcId="{7C47D2C3-BB2E-404E-8417-02BBE5F1B2C0}" destId="{F0878577-1D48-5242-AB01-AFA1E654B5C2}" srcOrd="1" destOrd="0" presId="urn:microsoft.com/office/officeart/2005/8/layout/hProcess7"/>
    <dgm:cxn modelId="{B8E699BA-EA48-8440-9833-4BB8BBA44124}" type="presParOf" srcId="{7C47D2C3-BB2E-404E-8417-02BBE5F1B2C0}" destId="{E2514576-F97D-7E46-B8AC-CB40BA3575E4}" srcOrd="2" destOrd="0" presId="urn:microsoft.com/office/officeart/2005/8/layout/hProcess7"/>
    <dgm:cxn modelId="{4B2DEEB1-D204-F24A-B99A-0A4B63E19527}" type="presParOf" srcId="{04D8227A-59B3-AA46-946F-27BF0CF90D1B}" destId="{602293B6-A008-C14F-B185-47DC394E7541}" srcOrd="5" destOrd="0" presId="urn:microsoft.com/office/officeart/2005/8/layout/hProcess7"/>
    <dgm:cxn modelId="{A0D0D923-463E-0F4A-B82C-70EF869CE2A4}" type="presParOf" srcId="{04D8227A-59B3-AA46-946F-27BF0CF90D1B}" destId="{E1B70292-BE04-734D-BF9D-9F2444F092EE}" srcOrd="6" destOrd="0" presId="urn:microsoft.com/office/officeart/2005/8/layout/hProcess7"/>
    <dgm:cxn modelId="{BDAE1FAC-3C1A-0A42-BC4E-B22D3C52F999}" type="presParOf" srcId="{E1B70292-BE04-734D-BF9D-9F2444F092EE}" destId="{2BFE6363-AD80-CC4C-B4FC-63E4ED3F4F6D}" srcOrd="0" destOrd="0" presId="urn:microsoft.com/office/officeart/2005/8/layout/hProcess7"/>
    <dgm:cxn modelId="{6DCA59EA-CD50-8A46-8568-DB29E8F0468C}" type="presParOf" srcId="{E1B70292-BE04-734D-BF9D-9F2444F092EE}" destId="{F8F04E18-85D5-ED4B-85C6-2149A776013F}" srcOrd="1" destOrd="0" presId="urn:microsoft.com/office/officeart/2005/8/layout/hProcess7"/>
    <dgm:cxn modelId="{9F7DF13F-7DFF-4245-BA7B-794F0BE05D62}" type="presParOf" srcId="{E1B70292-BE04-734D-BF9D-9F2444F092EE}" destId="{37ED9F8A-BD4D-864F-AFBB-BF1588C6EC05}" srcOrd="2" destOrd="0" presId="urn:microsoft.com/office/officeart/2005/8/layout/hProcess7"/>
    <dgm:cxn modelId="{3B499C84-0449-2544-91A7-1EFC3E603698}" type="presParOf" srcId="{04D8227A-59B3-AA46-946F-27BF0CF90D1B}" destId="{52CB4DE4-54A3-4542-8A0C-8833BBFBC207}" srcOrd="7" destOrd="0" presId="urn:microsoft.com/office/officeart/2005/8/layout/hProcess7"/>
    <dgm:cxn modelId="{2FA46135-0314-EA48-8051-C0F800E5AAC0}" type="presParOf" srcId="{04D8227A-59B3-AA46-946F-27BF0CF90D1B}" destId="{E4DAE931-C8B6-B745-ACD5-984A2B3DDAC4}" srcOrd="8" destOrd="0" presId="urn:microsoft.com/office/officeart/2005/8/layout/hProcess7"/>
    <dgm:cxn modelId="{86F0DCB5-26AF-5F48-8963-A703321B86A4}" type="presParOf" srcId="{E4DAE931-C8B6-B745-ACD5-984A2B3DDAC4}" destId="{C6321622-D5D4-704D-9D2D-3AC563738361}" srcOrd="0" destOrd="0" presId="urn:microsoft.com/office/officeart/2005/8/layout/hProcess7"/>
    <dgm:cxn modelId="{BF182B2E-E734-0C45-ACB5-74FDD12E8F8A}" type="presParOf" srcId="{E4DAE931-C8B6-B745-ACD5-984A2B3DDAC4}" destId="{660CC7A8-21A8-DF42-B8A5-79C1B4098D37}" srcOrd="1" destOrd="0" presId="urn:microsoft.com/office/officeart/2005/8/layout/hProcess7"/>
    <dgm:cxn modelId="{3345018A-82E6-A24A-BBD6-DF98BABD15EC}" type="presParOf" srcId="{E4DAE931-C8B6-B745-ACD5-984A2B3DDAC4}" destId="{C61469CC-CAB0-ED4F-B401-77F6D7D542D3}" srcOrd="2" destOrd="0" presId="urn:microsoft.com/office/officeart/2005/8/layout/hProcess7"/>
    <dgm:cxn modelId="{C7CFC819-5719-FB46-82C2-EB1B1D03FCCD}" type="presParOf" srcId="{04D8227A-59B3-AA46-946F-27BF0CF90D1B}" destId="{B4C479AE-7D42-504E-8ADC-C20A4A0E1C5F}" srcOrd="9" destOrd="0" presId="urn:microsoft.com/office/officeart/2005/8/layout/hProcess7"/>
    <dgm:cxn modelId="{A23E1E04-24B0-034C-A20A-81145B1D2E37}" type="presParOf" srcId="{04D8227A-59B3-AA46-946F-27BF0CF90D1B}" destId="{F082A3E8-C62D-2247-AC6E-2FFE51B26AFC}" srcOrd="10" destOrd="0" presId="urn:microsoft.com/office/officeart/2005/8/layout/hProcess7"/>
    <dgm:cxn modelId="{B68BAD60-CD9B-CF44-A830-D49D150409A0}" type="presParOf" srcId="{F082A3E8-C62D-2247-AC6E-2FFE51B26AFC}" destId="{803FE186-5595-744B-9F73-014473032E6C}" srcOrd="0" destOrd="0" presId="urn:microsoft.com/office/officeart/2005/8/layout/hProcess7"/>
    <dgm:cxn modelId="{1600DCB7-CCB5-DA43-9FC6-9F434D3BE6F7}" type="presParOf" srcId="{F082A3E8-C62D-2247-AC6E-2FFE51B26AFC}" destId="{2FB0FBF8-92A5-ED4B-AE33-17FB27DF68E8}" srcOrd="1" destOrd="0" presId="urn:microsoft.com/office/officeart/2005/8/layout/hProcess7"/>
    <dgm:cxn modelId="{416F39E1-0470-7A4B-AF9A-A986F65D42B3}" type="presParOf" srcId="{F082A3E8-C62D-2247-AC6E-2FFE51B26AFC}" destId="{58A7A786-70A3-1746-985E-E3786AA3804B}" srcOrd="2" destOrd="0" presId="urn:microsoft.com/office/officeart/2005/8/layout/hProcess7"/>
    <dgm:cxn modelId="{646E6A45-B045-0A45-8C30-90BCA5514529}" type="presParOf" srcId="{04D8227A-59B3-AA46-946F-27BF0CF90D1B}" destId="{3A6E6A5C-3770-5C4E-B31C-DE3D2A394950}" srcOrd="11" destOrd="0" presId="urn:microsoft.com/office/officeart/2005/8/layout/hProcess7"/>
    <dgm:cxn modelId="{E718C989-8914-1945-B5B7-8AEBC1326FB4}" type="presParOf" srcId="{04D8227A-59B3-AA46-946F-27BF0CF90D1B}" destId="{D42A2B4C-539D-8047-AA5E-CBBFCF10E7AC}" srcOrd="12" destOrd="0" presId="urn:microsoft.com/office/officeart/2005/8/layout/hProcess7"/>
    <dgm:cxn modelId="{B46A4315-EE28-6749-AE35-833044804A5A}" type="presParOf" srcId="{D42A2B4C-539D-8047-AA5E-CBBFCF10E7AC}" destId="{83AC6EE8-2A6A-C44F-A36F-2D642544406E}" srcOrd="0" destOrd="0" presId="urn:microsoft.com/office/officeart/2005/8/layout/hProcess7"/>
    <dgm:cxn modelId="{F4C215F0-F0A6-8540-965F-4B246CE7FB6B}" type="presParOf" srcId="{D42A2B4C-539D-8047-AA5E-CBBFCF10E7AC}" destId="{D602AE19-97A5-B845-80B9-3F4C0D39087B}" srcOrd="1" destOrd="0" presId="urn:microsoft.com/office/officeart/2005/8/layout/hProcess7"/>
    <dgm:cxn modelId="{633FADBD-7427-7640-BEA1-76130FFE9FAB}" type="presParOf" srcId="{D42A2B4C-539D-8047-AA5E-CBBFCF10E7AC}" destId="{D0F39E11-AB5B-1549-BA3D-ED6BD5BF53EE}" srcOrd="2" destOrd="0" presId="urn:microsoft.com/office/officeart/2005/8/layout/hProcess7"/>
    <dgm:cxn modelId="{B871F0EB-9DB3-D640-AE6B-06D34E2DA871}" type="presParOf" srcId="{04D8227A-59B3-AA46-946F-27BF0CF90D1B}" destId="{FC2B5D3C-9AC2-2644-BF4B-A3F09DEEEA5E}" srcOrd="13" destOrd="0" presId="urn:microsoft.com/office/officeart/2005/8/layout/hProcess7"/>
    <dgm:cxn modelId="{5D41077F-91F7-E14C-BF97-0F57D589C86B}" type="presParOf" srcId="{04D8227A-59B3-AA46-946F-27BF0CF90D1B}" destId="{CA351197-84C1-FB4E-9F7C-2C8B2945AA78}" srcOrd="14" destOrd="0" presId="urn:microsoft.com/office/officeart/2005/8/layout/hProcess7"/>
    <dgm:cxn modelId="{352E0605-608C-344A-8F22-39C093A2E3F2}" type="presParOf" srcId="{CA351197-84C1-FB4E-9F7C-2C8B2945AA78}" destId="{6796B8B3-6EA1-C94E-99AB-58E0EB8D5F97}" srcOrd="0" destOrd="0" presId="urn:microsoft.com/office/officeart/2005/8/layout/hProcess7"/>
    <dgm:cxn modelId="{66F29115-B253-CF4C-8772-3D737EE7D953}" type="presParOf" srcId="{CA351197-84C1-FB4E-9F7C-2C8B2945AA78}" destId="{B2E45524-4475-B74F-801B-B278A247738B}" srcOrd="1" destOrd="0" presId="urn:microsoft.com/office/officeart/2005/8/layout/hProcess7"/>
    <dgm:cxn modelId="{7B078514-10FC-7A4A-9F8B-25CADE04ED19}" type="presParOf" srcId="{CA351197-84C1-FB4E-9F7C-2C8B2945AA78}" destId="{08AAC71D-041E-0247-A84C-CEDEC07416A6}" srcOrd="2" destOrd="0" presId="urn:microsoft.com/office/officeart/2005/8/layout/hProcess7"/>
    <dgm:cxn modelId="{077DFB0D-284C-4F41-8264-CAAE3ED8E032}" type="presParOf" srcId="{04D8227A-59B3-AA46-946F-27BF0CF90D1B}" destId="{8518D427-F4E3-784D-9493-7C4B6F085F49}" srcOrd="15" destOrd="0" presId="urn:microsoft.com/office/officeart/2005/8/layout/hProcess7"/>
    <dgm:cxn modelId="{ADC86A19-70C5-4548-A11A-C7C9305519D4}" type="presParOf" srcId="{04D8227A-59B3-AA46-946F-27BF0CF90D1B}" destId="{A517B307-8D02-0948-84F5-581A7EE22862}" srcOrd="16" destOrd="0" presId="urn:microsoft.com/office/officeart/2005/8/layout/hProcess7"/>
    <dgm:cxn modelId="{E3612F1A-09A1-2640-99E3-9A0099BD928C}" type="presParOf" srcId="{A517B307-8D02-0948-84F5-581A7EE22862}" destId="{EC5ED897-6DF7-4D46-A862-C4F539649D5E}" srcOrd="0" destOrd="0" presId="urn:microsoft.com/office/officeart/2005/8/layout/hProcess7"/>
    <dgm:cxn modelId="{E60BE895-4991-9341-8108-1248B7DF3E92}" type="presParOf" srcId="{A517B307-8D02-0948-84F5-581A7EE22862}" destId="{5DCDA0CA-B8D9-C343-8288-40B5DB67A9AC}" srcOrd="1" destOrd="0" presId="urn:microsoft.com/office/officeart/2005/8/layout/hProcess7"/>
    <dgm:cxn modelId="{BA98AA01-4F22-3E41-9784-332C01D4AB25}" type="presParOf" srcId="{A517B307-8D02-0948-84F5-581A7EE22862}" destId="{90A3C866-AB9C-F64F-8587-DBAFAD305CB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CDA518-BC6C-454C-8425-289DBEFA6303}" type="doc">
      <dgm:prSet loTypeId="urn:microsoft.com/office/officeart/2005/8/layout/hList7" loCatId="process" qsTypeId="urn:microsoft.com/office/officeart/2005/8/quickstyle/simple1" qsCatId="simple" csTypeId="urn:microsoft.com/office/officeart/2005/8/colors/accent1_2" csCatId="accent1" phldr="1"/>
      <dgm:spPr/>
    </dgm:pt>
    <dgm:pt modelId="{82ED9815-0689-437F-AB55-8011A9589219}">
      <dgm:prSet phldrT="[Text]" custT="1"/>
      <dgm:spPr>
        <a:xfrm>
          <a:off x="3744" y="0"/>
          <a:ext cx="876537" cy="3384549"/>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a:solidFill>
                <a:sysClr val="window" lastClr="FFFFFF"/>
              </a:solidFill>
              <a:latin typeface="Calibri" panose="020F0502020204030204"/>
              <a:ea typeface="+mn-ea"/>
              <a:cs typeface="+mn-cs"/>
            </a:rPr>
            <a:t>SESSION 1</a:t>
          </a:r>
        </a:p>
      </dgm:t>
    </dgm:pt>
    <dgm:pt modelId="{CA69EC14-8F26-4324-9465-B228833C3D9E}" type="parTrans" cxnId="{8DB8FAB8-F8BE-4232-8E1A-61CBAFE1B3A6}">
      <dgm:prSet/>
      <dgm:spPr/>
      <dgm:t>
        <a:bodyPr/>
        <a:lstStyle/>
        <a:p>
          <a:endParaRPr lang="en-US" sz="1800"/>
        </a:p>
      </dgm:t>
    </dgm:pt>
    <dgm:pt modelId="{095AE3E2-7CB6-43CA-A532-FBE35E2C2239}" type="sibTrans" cxnId="{8DB8FAB8-F8BE-4232-8E1A-61CBAFE1B3A6}">
      <dgm:prSet/>
      <dgm:spPr/>
      <dgm:t>
        <a:bodyPr/>
        <a:lstStyle/>
        <a:p>
          <a:endParaRPr lang="en-US" sz="1800"/>
        </a:p>
      </dgm:t>
    </dgm:pt>
    <dgm:pt modelId="{4F7AD0EE-0E26-4017-9F94-86272D93EFC3}">
      <dgm:prSet phldrT="[Text]" custT="1"/>
      <dgm:spPr>
        <a:xfrm>
          <a:off x="3615079" y="0"/>
          <a:ext cx="876537" cy="3384549"/>
        </a:xfrm>
        <a:prstGeom prst="roundRect">
          <a:avLst>
            <a:gd name="adj" fmla="val 10000"/>
          </a:avLst>
        </a:prstGeom>
        <a:solidFill>
          <a:srgbClr val="EAB200"/>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a:solidFill>
                <a:sysClr val="window" lastClr="FFFFFF"/>
              </a:solidFill>
              <a:latin typeface="Calibri" panose="020F0502020204030204"/>
              <a:ea typeface="+mn-ea"/>
              <a:cs typeface="+mn-cs"/>
            </a:rPr>
            <a:t>SESSION</a:t>
          </a:r>
          <a:br>
            <a:rPr lang="en-US" sz="1800">
              <a:solidFill>
                <a:sysClr val="window" lastClr="FFFFFF"/>
              </a:solidFill>
              <a:latin typeface="Calibri" panose="020F0502020204030204"/>
              <a:ea typeface="+mn-ea"/>
              <a:cs typeface="+mn-cs"/>
            </a:rPr>
          </a:br>
          <a:r>
            <a:rPr lang="en-US" sz="1800">
              <a:solidFill>
                <a:sysClr val="window" lastClr="FFFFFF"/>
              </a:solidFill>
              <a:latin typeface="Calibri" panose="020F0502020204030204"/>
              <a:ea typeface="+mn-ea"/>
              <a:cs typeface="+mn-cs"/>
            </a:rPr>
            <a:t>4</a:t>
          </a:r>
        </a:p>
      </dgm:t>
    </dgm:pt>
    <dgm:pt modelId="{1B378C42-C627-4201-AE52-4BA974618512}" type="parTrans" cxnId="{EE6BF61A-B19F-4C39-8C06-B8706D9BA7BA}">
      <dgm:prSet/>
      <dgm:spPr/>
      <dgm:t>
        <a:bodyPr/>
        <a:lstStyle/>
        <a:p>
          <a:endParaRPr lang="en-US" sz="1800"/>
        </a:p>
      </dgm:t>
    </dgm:pt>
    <dgm:pt modelId="{51654D6A-95A4-4E7F-B6C4-FF063E7F512E}" type="sibTrans" cxnId="{EE6BF61A-B19F-4C39-8C06-B8706D9BA7BA}">
      <dgm:prSet/>
      <dgm:spPr/>
      <dgm:t>
        <a:bodyPr/>
        <a:lstStyle/>
        <a:p>
          <a:endParaRPr lang="en-US" sz="1800"/>
        </a:p>
      </dgm:t>
    </dgm:pt>
    <dgm:pt modelId="{DA761F70-B11F-4EA6-915D-15ADF7DDBA23}">
      <dgm:prSet phldrT="[Text]" custT="1"/>
      <dgm:spPr>
        <a:xfrm>
          <a:off x="4517912" y="0"/>
          <a:ext cx="876537" cy="3384549"/>
        </a:xfrm>
        <a:prstGeom prst="roundRect">
          <a:avLst>
            <a:gd name="adj" fmla="val 10000"/>
          </a:avLst>
        </a:prstGeom>
        <a:solidFill>
          <a:srgbClr val="EAB200"/>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gm:t>
    </dgm:pt>
    <dgm:pt modelId="{205211D0-56BC-42B4-8B39-5E0986F07326}" type="parTrans" cxnId="{5EE004A5-3774-4BB1-B9EC-EDCC333FB895}">
      <dgm:prSet/>
      <dgm:spPr/>
      <dgm:t>
        <a:bodyPr/>
        <a:lstStyle/>
        <a:p>
          <a:endParaRPr lang="en-US" sz="1800"/>
        </a:p>
      </dgm:t>
    </dgm:pt>
    <dgm:pt modelId="{8B7B9245-1212-4EA2-8DBA-AB21D24D994E}" type="sibTrans" cxnId="{5EE004A5-3774-4BB1-B9EC-EDCC333FB895}">
      <dgm:prSet/>
      <dgm:spPr/>
      <dgm:t>
        <a:bodyPr/>
        <a:lstStyle/>
        <a:p>
          <a:endParaRPr lang="en-US" sz="1800"/>
        </a:p>
      </dgm:t>
    </dgm:pt>
    <dgm:pt modelId="{0C927F58-D0E1-4B01-A6B6-C603E890F398}">
      <dgm:prSet phldrT="[Text]" custT="1"/>
      <dgm:spPr>
        <a:xfrm>
          <a:off x="1809411" y="0"/>
          <a:ext cx="876537" cy="3384549"/>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endParaRPr lang="en-US" sz="1800">
            <a:solidFill>
              <a:sysClr val="window" lastClr="FFFFFF"/>
            </a:solidFill>
            <a:latin typeface="Calibri" panose="020F0502020204030204"/>
            <a:ea typeface="+mn-ea"/>
            <a:cs typeface="+mn-cs"/>
          </a:endParaRPr>
        </a:p>
      </dgm:t>
    </dgm:pt>
    <dgm:pt modelId="{79673275-EAE9-4B21-BD17-BA2A2DC472F8}" type="parTrans" cxnId="{CB5E5B09-20CD-4245-A349-FF2971C82599}">
      <dgm:prSet/>
      <dgm:spPr/>
      <dgm:t>
        <a:bodyPr/>
        <a:lstStyle/>
        <a:p>
          <a:endParaRPr lang="en-US" sz="1800"/>
        </a:p>
      </dgm:t>
    </dgm:pt>
    <dgm:pt modelId="{91B44C06-EF03-4B80-B764-56D43105AB17}" type="sibTrans" cxnId="{CB5E5B09-20CD-4245-A349-FF2971C82599}">
      <dgm:prSet/>
      <dgm:spPr/>
      <dgm:t>
        <a:bodyPr/>
        <a:lstStyle/>
        <a:p>
          <a:endParaRPr lang="en-US" sz="1800"/>
        </a:p>
      </dgm:t>
    </dgm:pt>
    <dgm:pt modelId="{87EBC7B2-62CC-4F4D-B8F1-6913234E01AB}">
      <dgm:prSet phldrT="[Text]" custT="1"/>
      <dgm:spPr>
        <a:xfrm>
          <a:off x="5420746" y="0"/>
          <a:ext cx="876537" cy="3384549"/>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gm:t>
    </dgm:pt>
    <dgm:pt modelId="{792074DA-5FA9-4FC5-82A0-319076547753}" type="parTrans" cxnId="{2E1A1579-A6BA-476F-822B-86009E26C1D5}">
      <dgm:prSet/>
      <dgm:spPr/>
      <dgm:t>
        <a:bodyPr/>
        <a:lstStyle/>
        <a:p>
          <a:endParaRPr lang="en-US" sz="1800"/>
        </a:p>
      </dgm:t>
    </dgm:pt>
    <dgm:pt modelId="{B3C296FB-3485-4B9E-A81F-C9229475D8E6}" type="sibTrans" cxnId="{2E1A1579-A6BA-476F-822B-86009E26C1D5}">
      <dgm:prSet/>
      <dgm:spPr/>
      <dgm:t>
        <a:bodyPr/>
        <a:lstStyle/>
        <a:p>
          <a:endParaRPr lang="en-US" sz="1800"/>
        </a:p>
      </dgm:t>
    </dgm:pt>
    <dgm:pt modelId="{EDE82B6F-CA32-4C6B-8BFB-B30D12284093}">
      <dgm:prSet phldrT="[Text]" custT="1"/>
      <dgm:spPr>
        <a:xfrm>
          <a:off x="906578" y="0"/>
          <a:ext cx="876537" cy="3384549"/>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lIns="0" rIns="0" anchor="t"/>
        <a:lstStyle/>
        <a:p>
          <a:pPr>
            <a:buNone/>
          </a:pPr>
          <a:r>
            <a:rPr lang="en-US" sz="1800">
              <a:solidFill>
                <a:sysClr val="window" lastClr="FFFFFF"/>
              </a:solidFill>
              <a:latin typeface="Calibri" panose="020F0502020204030204"/>
              <a:ea typeface="+mn-ea"/>
              <a:cs typeface="+mn-cs"/>
            </a:rPr>
            <a:t>SESSION</a:t>
          </a:r>
          <a:br>
            <a:rPr lang="en-US" sz="1800">
              <a:solidFill>
                <a:sysClr val="window" lastClr="FFFFFF"/>
              </a:solidFill>
              <a:latin typeface="Calibri" panose="020F0502020204030204"/>
              <a:ea typeface="+mn-ea"/>
              <a:cs typeface="+mn-cs"/>
            </a:rPr>
          </a:br>
          <a:r>
            <a:rPr lang="en-US" sz="1800">
              <a:solidFill>
                <a:sysClr val="window" lastClr="FFFFFF"/>
              </a:solidFill>
              <a:latin typeface="Calibri" panose="020F0502020204030204"/>
              <a:ea typeface="+mn-ea"/>
              <a:cs typeface="+mn-cs"/>
            </a:rPr>
            <a:t>2</a:t>
          </a:r>
          <a:endParaRPr lang="en-US" sz="1800">
            <a:solidFill>
              <a:srgbClr val="FFC000"/>
            </a:solidFill>
            <a:latin typeface="Calibri" panose="020F0502020204030204"/>
            <a:ea typeface="+mn-ea"/>
            <a:cs typeface="+mn-cs"/>
          </a:endParaRPr>
        </a:p>
      </dgm:t>
    </dgm:pt>
    <dgm:pt modelId="{9B21EF5D-1347-4E9C-B71F-5BDA8B9DA602}" type="parTrans" cxnId="{9E31DBA0-E939-49A6-A6BC-57FBA271E74D}">
      <dgm:prSet/>
      <dgm:spPr/>
      <dgm:t>
        <a:bodyPr/>
        <a:lstStyle/>
        <a:p>
          <a:endParaRPr lang="en-US" sz="1800"/>
        </a:p>
      </dgm:t>
    </dgm:pt>
    <dgm:pt modelId="{4B7087D8-60F7-45B3-90E8-83EEE7316E5B}" type="sibTrans" cxnId="{9E31DBA0-E939-49A6-A6BC-57FBA271E74D}">
      <dgm:prSet/>
      <dgm:spPr/>
      <dgm:t>
        <a:bodyPr/>
        <a:lstStyle/>
        <a:p>
          <a:endParaRPr lang="en-US" sz="1800"/>
        </a:p>
      </dgm:t>
    </dgm:pt>
    <dgm:pt modelId="{167BF358-8434-4987-B85A-37964861114E}">
      <dgm:prSet phldrT="[Text]" custT="1"/>
      <dgm:spPr>
        <a:xfrm>
          <a:off x="2712245" y="0"/>
          <a:ext cx="876537" cy="3384549"/>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lIns="0" rIns="0" anchor="t"/>
        <a:lstStyle/>
        <a:p>
          <a:pPr>
            <a:buNone/>
          </a:pPr>
          <a:r>
            <a:rPr lang="en-US" sz="1800">
              <a:solidFill>
                <a:sysClr val="window" lastClr="FFFFFF"/>
              </a:solidFill>
              <a:latin typeface="Calibri" panose="020F0502020204030204"/>
              <a:ea typeface="+mn-ea"/>
              <a:cs typeface="+mn-cs"/>
            </a:rPr>
            <a:t>SESSION</a:t>
          </a:r>
          <a:br>
            <a:rPr lang="en-US" sz="1800">
              <a:solidFill>
                <a:sysClr val="window" lastClr="FFFFFF"/>
              </a:solidFill>
              <a:latin typeface="Calibri" panose="020F0502020204030204"/>
              <a:ea typeface="+mn-ea"/>
              <a:cs typeface="+mn-cs"/>
            </a:rPr>
          </a:br>
          <a:r>
            <a:rPr lang="en-US" sz="1800">
              <a:solidFill>
                <a:sysClr val="window" lastClr="FFFFFF"/>
              </a:solidFill>
              <a:latin typeface="Calibri" panose="020F0502020204030204"/>
              <a:ea typeface="+mn-ea"/>
              <a:cs typeface="+mn-cs"/>
            </a:rPr>
            <a:t>3</a:t>
          </a:r>
          <a:endParaRPr lang="en-US" sz="1800" i="1">
            <a:solidFill>
              <a:srgbClr val="FFC000"/>
            </a:solidFill>
            <a:latin typeface="Calibri" panose="020F0502020204030204"/>
            <a:ea typeface="+mn-ea"/>
            <a:cs typeface="+mn-cs"/>
          </a:endParaRPr>
        </a:p>
      </dgm:t>
    </dgm:pt>
    <dgm:pt modelId="{CAB79F3C-EB84-4F7C-A9F7-2D2507D5DBE7}" type="parTrans" cxnId="{9697DD3F-1923-415C-B9D3-CEE56720C4CC}">
      <dgm:prSet/>
      <dgm:spPr/>
      <dgm:t>
        <a:bodyPr/>
        <a:lstStyle/>
        <a:p>
          <a:endParaRPr lang="en-US" sz="1800"/>
        </a:p>
      </dgm:t>
    </dgm:pt>
    <dgm:pt modelId="{23117442-D303-468D-9B1A-74E04914477C}" type="sibTrans" cxnId="{9697DD3F-1923-415C-B9D3-CEE56720C4CC}">
      <dgm:prSet/>
      <dgm:spPr/>
      <dgm:t>
        <a:bodyPr/>
        <a:lstStyle/>
        <a:p>
          <a:endParaRPr lang="en-US" sz="1800"/>
        </a:p>
      </dgm:t>
    </dgm:pt>
    <dgm:pt modelId="{5DE23A1F-B828-4AED-93AF-CB385BE40F90}">
      <dgm:prSet phldrT="[Text]" custT="1"/>
      <dgm:spPr>
        <a:xfrm>
          <a:off x="6323579" y="0"/>
          <a:ext cx="876537" cy="3384549"/>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r>
            <a:rPr lang="en-US" sz="1800" kern="1200">
              <a:solidFill>
                <a:prstClr val="white"/>
              </a:solidFill>
              <a:latin typeface="Calibri" panose="020F0502020204030204"/>
              <a:ea typeface="+mn-ea"/>
              <a:cs typeface="+mn-cs"/>
            </a:rPr>
            <a:t>SESSION</a:t>
          </a:r>
          <a:br>
            <a:rPr lang="en-US" sz="1800" kern="1200">
              <a:solidFill>
                <a:prstClr val="white"/>
              </a:solidFill>
              <a:latin typeface="Calibri" panose="020F0502020204030204"/>
              <a:ea typeface="+mn-ea"/>
              <a:cs typeface="+mn-cs"/>
            </a:rPr>
          </a:br>
          <a:r>
            <a:rPr lang="en-US" sz="1800" kern="1200">
              <a:solidFill>
                <a:prstClr val="white"/>
              </a:solidFill>
              <a:latin typeface="Calibri" panose="020F0502020204030204"/>
              <a:ea typeface="+mn-ea"/>
              <a:cs typeface="+mn-cs"/>
            </a:rPr>
            <a:t>5</a:t>
          </a:r>
        </a:p>
      </dgm:t>
    </dgm:pt>
    <dgm:pt modelId="{AC415565-C001-469D-988D-42CCD55DFDCC}" type="parTrans" cxnId="{57F181F1-6B71-4EAF-824A-3C3569D63AC5}">
      <dgm:prSet/>
      <dgm:spPr/>
      <dgm:t>
        <a:bodyPr/>
        <a:lstStyle/>
        <a:p>
          <a:endParaRPr lang="en-US" sz="1800"/>
        </a:p>
      </dgm:t>
    </dgm:pt>
    <dgm:pt modelId="{4F72BF1C-5C6D-4106-A1C4-ECB77BA1216C}" type="sibTrans" cxnId="{57F181F1-6B71-4EAF-824A-3C3569D63AC5}">
      <dgm:prSet/>
      <dgm:spPr/>
      <dgm:t>
        <a:bodyPr/>
        <a:lstStyle/>
        <a:p>
          <a:endParaRPr lang="en-US" sz="1800"/>
        </a:p>
      </dgm:t>
    </dgm:pt>
    <dgm:pt modelId="{15FAF609-EF06-4219-A9A5-579532B2B0F5}">
      <dgm:prSet phldrT="[Text]" custT="1"/>
      <dgm:spPr>
        <a:xfrm>
          <a:off x="7226413" y="0"/>
          <a:ext cx="876537" cy="3384549"/>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endParaRPr lang="en-US" sz="1800" i="1">
            <a:solidFill>
              <a:srgbClr val="FFC000"/>
            </a:solidFill>
            <a:latin typeface="Calibri" panose="020F0502020204030204"/>
            <a:ea typeface="+mn-ea"/>
            <a:cs typeface="+mn-cs"/>
          </a:endParaRPr>
        </a:p>
      </dgm:t>
    </dgm:pt>
    <dgm:pt modelId="{D2885B8D-6C0A-4181-92C1-3B3291BDFB29}" type="parTrans" cxnId="{49844915-79B7-4760-B8A6-6358800639E0}">
      <dgm:prSet/>
      <dgm:spPr/>
      <dgm:t>
        <a:bodyPr/>
        <a:lstStyle/>
        <a:p>
          <a:endParaRPr lang="en-US" sz="1800"/>
        </a:p>
      </dgm:t>
    </dgm:pt>
    <dgm:pt modelId="{6DF72718-445E-4FDC-B1E6-DF26AB44A9AF}" type="sibTrans" cxnId="{49844915-79B7-4760-B8A6-6358800639E0}">
      <dgm:prSet/>
      <dgm:spPr/>
      <dgm:t>
        <a:bodyPr/>
        <a:lstStyle/>
        <a:p>
          <a:endParaRPr lang="en-US" sz="1800"/>
        </a:p>
      </dgm:t>
    </dgm:pt>
    <dgm:pt modelId="{312AC8EC-3989-4E6B-A34C-4A44971F8422}">
      <dgm:prSet phldrT="[Text]" custT="1"/>
      <dgm:spPr>
        <a:xfrm>
          <a:off x="8129246" y="0"/>
          <a:ext cx="876537" cy="3384549"/>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i="1">
              <a:solidFill>
                <a:srgbClr val="FFC000"/>
              </a:solidFill>
              <a:latin typeface="Calibri" panose="020F0502020204030204"/>
              <a:ea typeface="+mn-ea"/>
              <a:cs typeface="+mn-cs"/>
            </a:rPr>
            <a:t>Revising for the year ahead</a:t>
          </a:r>
        </a:p>
      </dgm:t>
    </dgm:pt>
    <dgm:pt modelId="{4C6EC9C3-231F-4CE7-B7C6-B9BD23DC1532}" type="parTrans" cxnId="{4A8A7912-19DD-4170-BE92-5B4CEA10F0F4}">
      <dgm:prSet/>
      <dgm:spPr/>
      <dgm:t>
        <a:bodyPr/>
        <a:lstStyle/>
        <a:p>
          <a:endParaRPr lang="en-US" sz="1800"/>
        </a:p>
      </dgm:t>
    </dgm:pt>
    <dgm:pt modelId="{9CD2B463-8A90-4055-A6A7-74FFBC8F1CA8}" type="sibTrans" cxnId="{4A8A7912-19DD-4170-BE92-5B4CEA10F0F4}">
      <dgm:prSet/>
      <dgm:spPr/>
      <dgm:t>
        <a:bodyPr/>
        <a:lstStyle/>
        <a:p>
          <a:endParaRPr lang="en-US" sz="1800"/>
        </a:p>
      </dgm:t>
    </dgm:pt>
    <dgm:pt modelId="{700DEE2E-009E-4920-8919-3EBA1BD25605}" type="pres">
      <dgm:prSet presAssocID="{76CDA518-BC6C-454C-8425-289DBEFA6303}" presName="Name0" presStyleCnt="0">
        <dgm:presLayoutVars>
          <dgm:dir/>
          <dgm:resizeHandles val="exact"/>
        </dgm:presLayoutVars>
      </dgm:prSet>
      <dgm:spPr/>
    </dgm:pt>
    <dgm:pt modelId="{6CA53C31-027B-47B6-99A7-1B4548807CCF}" type="pres">
      <dgm:prSet presAssocID="{76CDA518-BC6C-454C-8425-289DBEFA6303}" presName="fgShape" presStyleLbl="fgShp" presStyleIdx="0" presStyleCnt="1" custScaleY="72067" custLinFactNeighborX="-58" custLinFactNeighborY="5601"/>
      <dgm:spPr>
        <a:xfrm>
          <a:off x="355573" y="2806979"/>
          <a:ext cx="8288766" cy="365871"/>
        </a:xfrm>
        <a:prstGeom prst="rightArrow">
          <a:avLst/>
        </a:prstGeom>
        <a:solidFill>
          <a:srgbClr val="8679EF"/>
        </a:solidFill>
        <a:ln w="12700" cap="flat" cmpd="sng" algn="ctr">
          <a:solidFill>
            <a:sysClr val="window" lastClr="FFFFFF">
              <a:hueOff val="0"/>
              <a:satOff val="0"/>
              <a:lumOff val="0"/>
              <a:alphaOff val="0"/>
            </a:sysClr>
          </a:solidFill>
          <a:prstDash val="solid"/>
          <a:miter lim="800000"/>
        </a:ln>
        <a:effectLst/>
      </dgm:spPr>
    </dgm:pt>
    <dgm:pt modelId="{474004DD-83D6-490F-8C13-1D7113C388B6}" type="pres">
      <dgm:prSet presAssocID="{76CDA518-BC6C-454C-8425-289DBEFA6303}" presName="linComp" presStyleCnt="0"/>
      <dgm:spPr/>
    </dgm:pt>
    <dgm:pt modelId="{1596B23E-FF3A-4F13-8B81-DB82401CB8A2}" type="pres">
      <dgm:prSet presAssocID="{82ED9815-0689-437F-AB55-8011A9589219}" presName="compNode" presStyleCnt="0"/>
      <dgm:spPr/>
    </dgm:pt>
    <dgm:pt modelId="{33027701-4552-4E82-B8B5-201818F384E1}" type="pres">
      <dgm:prSet presAssocID="{82ED9815-0689-437F-AB55-8011A9589219}" presName="bkgdShape" presStyleLbl="node1" presStyleIdx="0" presStyleCnt="10"/>
      <dgm:spPr/>
    </dgm:pt>
    <dgm:pt modelId="{80C6CD21-4D30-4F02-A5E3-108A4E386C2A}" type="pres">
      <dgm:prSet presAssocID="{82ED9815-0689-437F-AB55-8011A9589219}" presName="nodeTx" presStyleLbl="node1" presStyleIdx="0" presStyleCnt="10">
        <dgm:presLayoutVars>
          <dgm:bulletEnabled val="1"/>
        </dgm:presLayoutVars>
      </dgm:prSet>
      <dgm:spPr/>
    </dgm:pt>
    <dgm:pt modelId="{76216FFC-B42E-47B5-BEF6-E584E61758BE}" type="pres">
      <dgm:prSet presAssocID="{82ED9815-0689-437F-AB55-8011A9589219}" presName="invisiNode" presStyleLbl="node1" presStyleIdx="0" presStyleCnt="10"/>
      <dgm:spPr/>
    </dgm:pt>
    <dgm:pt modelId="{0304F202-A9F3-479D-BEB1-3ABB9CCAFAF9}" type="pres">
      <dgm:prSet presAssocID="{82ED9815-0689-437F-AB55-8011A9589219}" presName="imagNode" presStyleLbl="fgImgPlace1" presStyleIdx="0" presStyleCnt="10"/>
      <dgm:spPr>
        <a:xfrm>
          <a:off x="30040" y="203072"/>
          <a:ext cx="823945" cy="1127054"/>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B403F713-81E6-4AE7-B3A1-1A307AF769A8}" type="pres">
      <dgm:prSet presAssocID="{095AE3E2-7CB6-43CA-A532-FBE35E2C2239}" presName="sibTrans" presStyleLbl="sibTrans2D1" presStyleIdx="0" presStyleCnt="0"/>
      <dgm:spPr/>
    </dgm:pt>
    <dgm:pt modelId="{B9908DC9-75CD-470F-86E2-F7B565FA29D9}" type="pres">
      <dgm:prSet presAssocID="{EDE82B6F-CA32-4C6B-8BFB-B30D12284093}" presName="compNode" presStyleCnt="0"/>
      <dgm:spPr/>
    </dgm:pt>
    <dgm:pt modelId="{FA06BBCE-464F-4266-B09B-D42E3ACE62C5}" type="pres">
      <dgm:prSet presAssocID="{EDE82B6F-CA32-4C6B-8BFB-B30D12284093}" presName="bkgdShape" presStyleLbl="node1" presStyleIdx="1" presStyleCnt="10"/>
      <dgm:spPr/>
    </dgm:pt>
    <dgm:pt modelId="{4010F67F-62A0-45F8-9086-6325303267DE}" type="pres">
      <dgm:prSet presAssocID="{EDE82B6F-CA32-4C6B-8BFB-B30D12284093}" presName="nodeTx" presStyleLbl="node1" presStyleIdx="1" presStyleCnt="10">
        <dgm:presLayoutVars>
          <dgm:bulletEnabled val="1"/>
        </dgm:presLayoutVars>
      </dgm:prSet>
      <dgm:spPr/>
    </dgm:pt>
    <dgm:pt modelId="{BA70FC0A-0E40-43D4-9CED-0E9CD2687E95}" type="pres">
      <dgm:prSet presAssocID="{EDE82B6F-CA32-4C6B-8BFB-B30D12284093}" presName="invisiNode" presStyleLbl="node1" presStyleIdx="1" presStyleCnt="10"/>
      <dgm:spPr/>
    </dgm:pt>
    <dgm:pt modelId="{AF799562-D0FE-4304-8CBE-F6EBFAE4013A}" type="pres">
      <dgm:prSet presAssocID="{EDE82B6F-CA32-4C6B-8BFB-B30D12284093}" presName="imagNode" presStyleLbl="fgImgPlace1" presStyleIdx="1" presStyleCnt="10"/>
      <dgm:spPr>
        <a:xfrm>
          <a:off x="932874" y="203072"/>
          <a:ext cx="823945" cy="112705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620E0897-60F4-4FE7-BB5B-EC1118AD18C4}" type="pres">
      <dgm:prSet presAssocID="{4B7087D8-60F7-45B3-90E8-83EEE7316E5B}" presName="sibTrans" presStyleLbl="sibTrans2D1" presStyleIdx="0" presStyleCnt="0"/>
      <dgm:spPr/>
    </dgm:pt>
    <dgm:pt modelId="{D8032356-C94D-4EB5-BD43-52AF1F0DC0DA}" type="pres">
      <dgm:prSet presAssocID="{0C927F58-D0E1-4B01-A6B6-C603E890F398}" presName="compNode" presStyleCnt="0"/>
      <dgm:spPr/>
    </dgm:pt>
    <dgm:pt modelId="{991FE780-09B4-437E-87F1-633B9F17E51A}" type="pres">
      <dgm:prSet presAssocID="{0C927F58-D0E1-4B01-A6B6-C603E890F398}" presName="bkgdShape" presStyleLbl="node1" presStyleIdx="2" presStyleCnt="10"/>
      <dgm:spPr/>
    </dgm:pt>
    <dgm:pt modelId="{9214762E-771B-4644-B4EF-48158964CAF7}" type="pres">
      <dgm:prSet presAssocID="{0C927F58-D0E1-4B01-A6B6-C603E890F398}" presName="nodeTx" presStyleLbl="node1" presStyleIdx="2" presStyleCnt="10">
        <dgm:presLayoutVars>
          <dgm:bulletEnabled val="1"/>
        </dgm:presLayoutVars>
      </dgm:prSet>
      <dgm:spPr/>
    </dgm:pt>
    <dgm:pt modelId="{FB25865C-F5C6-44CB-B4D2-3814AA594E66}" type="pres">
      <dgm:prSet presAssocID="{0C927F58-D0E1-4B01-A6B6-C603E890F398}" presName="invisiNode" presStyleLbl="node1" presStyleIdx="2" presStyleCnt="10"/>
      <dgm:spPr/>
    </dgm:pt>
    <dgm:pt modelId="{069CDC01-BE12-484D-9486-671E87A5E1A9}" type="pres">
      <dgm:prSet presAssocID="{0C927F58-D0E1-4B01-A6B6-C603E890F398}" presName="imagNode" presStyleLbl="fgImgPlace1" presStyleIdx="2" presStyleCnt="10"/>
      <dgm:spPr>
        <a:xfrm>
          <a:off x="1835708" y="203072"/>
          <a:ext cx="823945" cy="112705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1F0423FB-D68E-4585-AD64-427F976129F3}" type="pres">
      <dgm:prSet presAssocID="{91B44C06-EF03-4B80-B764-56D43105AB17}" presName="sibTrans" presStyleLbl="sibTrans2D1" presStyleIdx="0" presStyleCnt="0"/>
      <dgm:spPr/>
    </dgm:pt>
    <dgm:pt modelId="{67FA1698-9E24-4229-A2FA-F4674B67919C}" type="pres">
      <dgm:prSet presAssocID="{167BF358-8434-4987-B85A-37964861114E}" presName="compNode" presStyleCnt="0"/>
      <dgm:spPr/>
    </dgm:pt>
    <dgm:pt modelId="{2E70E187-B08A-486D-8A45-C8A232CC337A}" type="pres">
      <dgm:prSet presAssocID="{167BF358-8434-4987-B85A-37964861114E}" presName="bkgdShape" presStyleLbl="node1" presStyleIdx="3" presStyleCnt="10"/>
      <dgm:spPr/>
    </dgm:pt>
    <dgm:pt modelId="{0B0F9D5E-01B5-4D70-8912-3735DC726156}" type="pres">
      <dgm:prSet presAssocID="{167BF358-8434-4987-B85A-37964861114E}" presName="nodeTx" presStyleLbl="node1" presStyleIdx="3" presStyleCnt="10">
        <dgm:presLayoutVars>
          <dgm:bulletEnabled val="1"/>
        </dgm:presLayoutVars>
      </dgm:prSet>
      <dgm:spPr/>
    </dgm:pt>
    <dgm:pt modelId="{FC7B3C5D-EC91-4467-AF60-0E5515B36ED2}" type="pres">
      <dgm:prSet presAssocID="{167BF358-8434-4987-B85A-37964861114E}" presName="invisiNode" presStyleLbl="node1" presStyleIdx="3" presStyleCnt="10"/>
      <dgm:spPr/>
    </dgm:pt>
    <dgm:pt modelId="{640B4EA2-5D13-4CA1-86A9-3221B0994580}" type="pres">
      <dgm:prSet presAssocID="{167BF358-8434-4987-B85A-37964861114E}" presName="imagNode" presStyleLbl="fgImgPlace1" presStyleIdx="3" presStyleCnt="10"/>
      <dgm:spPr>
        <a:xfrm>
          <a:off x="2738541" y="203072"/>
          <a:ext cx="823945" cy="112705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92BB5058-E676-44FD-8396-B1C6E9350E2F}" type="pres">
      <dgm:prSet presAssocID="{23117442-D303-468D-9B1A-74E04914477C}" presName="sibTrans" presStyleLbl="sibTrans2D1" presStyleIdx="0" presStyleCnt="0"/>
      <dgm:spPr/>
    </dgm:pt>
    <dgm:pt modelId="{44F6A7E9-A24E-43F1-8876-7D150D31E9D4}" type="pres">
      <dgm:prSet presAssocID="{4F7AD0EE-0E26-4017-9F94-86272D93EFC3}" presName="compNode" presStyleCnt="0"/>
      <dgm:spPr/>
    </dgm:pt>
    <dgm:pt modelId="{0F17CE07-4E74-4F15-86EB-6C6567CBA919}" type="pres">
      <dgm:prSet presAssocID="{4F7AD0EE-0E26-4017-9F94-86272D93EFC3}" presName="bkgdShape" presStyleLbl="node1" presStyleIdx="4" presStyleCnt="10"/>
      <dgm:spPr/>
    </dgm:pt>
    <dgm:pt modelId="{8D07021B-273A-4B9A-9F4E-3DC526DA65BD}" type="pres">
      <dgm:prSet presAssocID="{4F7AD0EE-0E26-4017-9F94-86272D93EFC3}" presName="nodeTx" presStyleLbl="node1" presStyleIdx="4" presStyleCnt="10">
        <dgm:presLayoutVars>
          <dgm:bulletEnabled val="1"/>
        </dgm:presLayoutVars>
      </dgm:prSet>
      <dgm:spPr/>
    </dgm:pt>
    <dgm:pt modelId="{D5E502C2-DE8D-4346-877A-9C40A3864E73}" type="pres">
      <dgm:prSet presAssocID="{4F7AD0EE-0E26-4017-9F94-86272D93EFC3}" presName="invisiNode" presStyleLbl="node1" presStyleIdx="4" presStyleCnt="10"/>
      <dgm:spPr/>
    </dgm:pt>
    <dgm:pt modelId="{1722C8D5-9191-4617-9A5C-B2D813A9D915}" type="pres">
      <dgm:prSet presAssocID="{4F7AD0EE-0E26-4017-9F94-86272D93EFC3}" presName="imagNode" presStyleLbl="fgImgPlace1" presStyleIdx="4" presStyleCnt="10"/>
      <dgm:spPr>
        <a:xfrm>
          <a:off x="3641375" y="203072"/>
          <a:ext cx="823945" cy="1127054"/>
        </a:xfrm>
        <a:prstGeom prst="ellipse">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EBD88C52-2018-48D1-9314-C17CB78960E1}" type="pres">
      <dgm:prSet presAssocID="{51654D6A-95A4-4E7F-B6C4-FF063E7F512E}" presName="sibTrans" presStyleLbl="sibTrans2D1" presStyleIdx="0" presStyleCnt="0"/>
      <dgm:spPr/>
    </dgm:pt>
    <dgm:pt modelId="{0F54D2C3-2473-46B1-B62D-6D975835F768}" type="pres">
      <dgm:prSet presAssocID="{DA761F70-B11F-4EA6-915D-15ADF7DDBA23}" presName="compNode" presStyleCnt="0"/>
      <dgm:spPr/>
    </dgm:pt>
    <dgm:pt modelId="{7DF9CCCA-3B9D-4598-9B0D-5726972F0780}" type="pres">
      <dgm:prSet presAssocID="{DA761F70-B11F-4EA6-915D-15ADF7DDBA23}" presName="bkgdShape" presStyleLbl="node1" presStyleIdx="5" presStyleCnt="10"/>
      <dgm:spPr>
        <a:xfrm>
          <a:off x="4517912" y="0"/>
          <a:ext cx="876537" cy="3384549"/>
        </a:xfrm>
        <a:prstGeom prst="roundRect">
          <a:avLst>
            <a:gd name="adj" fmla="val 10000"/>
          </a:avLst>
        </a:prstGeom>
      </dgm:spPr>
    </dgm:pt>
    <dgm:pt modelId="{3A3CCAAA-9391-4727-92C0-D8017A0163A3}" type="pres">
      <dgm:prSet presAssocID="{DA761F70-B11F-4EA6-915D-15ADF7DDBA23}" presName="nodeTx" presStyleLbl="node1" presStyleIdx="5" presStyleCnt="10">
        <dgm:presLayoutVars>
          <dgm:bulletEnabled val="1"/>
        </dgm:presLayoutVars>
      </dgm:prSet>
      <dgm:spPr/>
    </dgm:pt>
    <dgm:pt modelId="{57AF0E7A-6E2A-4DFD-8782-FF6ACFBFE49A}" type="pres">
      <dgm:prSet presAssocID="{DA761F70-B11F-4EA6-915D-15ADF7DDBA23}" presName="invisiNode" presStyleLbl="node1" presStyleIdx="5" presStyleCnt="10"/>
      <dgm:spPr/>
    </dgm:pt>
    <dgm:pt modelId="{0ED1F304-354B-4320-B27C-70A3951670CA}" type="pres">
      <dgm:prSet presAssocID="{DA761F70-B11F-4EA6-915D-15ADF7DDBA23}" presName="imagNode" presStyleLbl="fgImgPlace1" presStyleIdx="5" presStyleCnt="10"/>
      <dgm:spPr>
        <a:xfrm>
          <a:off x="4544208" y="203072"/>
          <a:ext cx="823945" cy="1127054"/>
        </a:xfrm>
        <a:prstGeom prst="ellipse">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1BFDB655-8D21-4995-B102-9474CBAFCA39}" type="pres">
      <dgm:prSet presAssocID="{8B7B9245-1212-4EA2-8DBA-AB21D24D994E}" presName="sibTrans" presStyleLbl="sibTrans2D1" presStyleIdx="0" presStyleCnt="0"/>
      <dgm:spPr/>
    </dgm:pt>
    <dgm:pt modelId="{E3D4926D-D56C-4D55-82B1-FA30BBB9C0E6}" type="pres">
      <dgm:prSet presAssocID="{87EBC7B2-62CC-4F4D-B8F1-6913234E01AB}" presName="compNode" presStyleCnt="0"/>
      <dgm:spPr/>
    </dgm:pt>
    <dgm:pt modelId="{1E2AF601-0E14-41E6-A130-E7A0A9003234}" type="pres">
      <dgm:prSet presAssocID="{87EBC7B2-62CC-4F4D-B8F1-6913234E01AB}" presName="bkgdShape" presStyleLbl="node1" presStyleIdx="6" presStyleCnt="10"/>
      <dgm:spPr>
        <a:xfrm>
          <a:off x="5420746" y="0"/>
          <a:ext cx="876537" cy="3384549"/>
        </a:xfrm>
        <a:prstGeom prst="roundRect">
          <a:avLst>
            <a:gd name="adj" fmla="val 10000"/>
          </a:avLst>
        </a:prstGeom>
      </dgm:spPr>
    </dgm:pt>
    <dgm:pt modelId="{EFEA8269-3FA8-4E67-A41C-D7364A1F0F81}" type="pres">
      <dgm:prSet presAssocID="{87EBC7B2-62CC-4F4D-B8F1-6913234E01AB}" presName="nodeTx" presStyleLbl="node1" presStyleIdx="6" presStyleCnt="10">
        <dgm:presLayoutVars>
          <dgm:bulletEnabled val="1"/>
        </dgm:presLayoutVars>
      </dgm:prSet>
      <dgm:spPr/>
    </dgm:pt>
    <dgm:pt modelId="{0EA924EF-8D1F-47B0-BF16-25A8EDEA9546}" type="pres">
      <dgm:prSet presAssocID="{87EBC7B2-62CC-4F4D-B8F1-6913234E01AB}" presName="invisiNode" presStyleLbl="node1" presStyleIdx="6" presStyleCnt="10"/>
      <dgm:spPr/>
    </dgm:pt>
    <dgm:pt modelId="{92DE6F99-74F9-48AD-8F0A-3356A4758B7E}" type="pres">
      <dgm:prSet presAssocID="{87EBC7B2-62CC-4F4D-B8F1-6913234E01AB}" presName="imagNode" presStyleLbl="fgImgPlace1" presStyleIdx="6" presStyleCnt="10"/>
      <dgm:spPr>
        <a:xfrm>
          <a:off x="5447042" y="203072"/>
          <a:ext cx="823945" cy="1127054"/>
        </a:xfrm>
        <a:prstGeom prst="ellipse">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A1BE973D-2666-428F-968A-6FB64469B94A}" type="pres">
      <dgm:prSet presAssocID="{B3C296FB-3485-4B9E-A81F-C9229475D8E6}" presName="sibTrans" presStyleLbl="sibTrans2D1" presStyleIdx="0" presStyleCnt="0"/>
      <dgm:spPr/>
    </dgm:pt>
    <dgm:pt modelId="{FB0C6E0C-92BE-4A54-B44D-FD3B9DEFEEF5}" type="pres">
      <dgm:prSet presAssocID="{5DE23A1F-B828-4AED-93AF-CB385BE40F90}" presName="compNode" presStyleCnt="0"/>
      <dgm:spPr/>
    </dgm:pt>
    <dgm:pt modelId="{620747C8-B56B-4616-9A1D-BDC76FE2232C}" type="pres">
      <dgm:prSet presAssocID="{5DE23A1F-B828-4AED-93AF-CB385BE40F90}" presName="bkgdShape" presStyleLbl="node1" presStyleIdx="7" presStyleCnt="10"/>
      <dgm:spPr>
        <a:xfrm>
          <a:off x="6323579" y="0"/>
          <a:ext cx="876537" cy="3384549"/>
        </a:xfrm>
        <a:prstGeom prst="roundRect">
          <a:avLst>
            <a:gd name="adj" fmla="val 10000"/>
          </a:avLst>
        </a:prstGeom>
      </dgm:spPr>
    </dgm:pt>
    <dgm:pt modelId="{597A3276-0637-471F-8C39-62B3791F94E7}" type="pres">
      <dgm:prSet presAssocID="{5DE23A1F-B828-4AED-93AF-CB385BE40F90}" presName="nodeTx" presStyleLbl="node1" presStyleIdx="7" presStyleCnt="10">
        <dgm:presLayoutVars>
          <dgm:bulletEnabled val="1"/>
        </dgm:presLayoutVars>
      </dgm:prSet>
      <dgm:spPr/>
    </dgm:pt>
    <dgm:pt modelId="{0206AF53-D451-4267-AC81-68C6CC03F37B}" type="pres">
      <dgm:prSet presAssocID="{5DE23A1F-B828-4AED-93AF-CB385BE40F90}" presName="invisiNode" presStyleLbl="node1" presStyleIdx="7" presStyleCnt="10"/>
      <dgm:spPr/>
    </dgm:pt>
    <dgm:pt modelId="{55472D87-4270-4864-9513-C4EF84F48593}" type="pres">
      <dgm:prSet presAssocID="{5DE23A1F-B828-4AED-93AF-CB385BE40F90}" presName="imagNode" presStyleLbl="fgImgPlace1" presStyleIdx="7" presStyleCnt="10"/>
      <dgm:spPr>
        <a:xfrm>
          <a:off x="6349875" y="203072"/>
          <a:ext cx="823945" cy="1127054"/>
        </a:xfrm>
        <a:prstGeom prst="ellipse">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r="88"/>
          </a:stretch>
        </a:blipFill>
        <a:ln w="12700" cap="flat" cmpd="sng" algn="ctr">
          <a:solidFill>
            <a:sysClr val="window" lastClr="FFFFFF">
              <a:hueOff val="0"/>
              <a:satOff val="0"/>
              <a:lumOff val="0"/>
              <a:alphaOff val="0"/>
            </a:sysClr>
          </a:solidFill>
          <a:prstDash val="solid"/>
          <a:miter lim="800000"/>
        </a:ln>
        <a:effectLst/>
      </dgm:spPr>
    </dgm:pt>
    <dgm:pt modelId="{180CC420-22A6-4967-BD0A-16B1BE5DD723}" type="pres">
      <dgm:prSet presAssocID="{4F72BF1C-5C6D-4106-A1C4-ECB77BA1216C}" presName="sibTrans" presStyleLbl="sibTrans2D1" presStyleIdx="0" presStyleCnt="0"/>
      <dgm:spPr/>
    </dgm:pt>
    <dgm:pt modelId="{3209A560-3317-4B8E-947C-607FD3DF3066}" type="pres">
      <dgm:prSet presAssocID="{15FAF609-EF06-4219-A9A5-579532B2B0F5}" presName="compNode" presStyleCnt="0"/>
      <dgm:spPr/>
    </dgm:pt>
    <dgm:pt modelId="{6C212EEF-C90E-4A39-8624-2778E48E4BE0}" type="pres">
      <dgm:prSet presAssocID="{15FAF609-EF06-4219-A9A5-579532B2B0F5}" presName="bkgdShape" presStyleLbl="node1" presStyleIdx="8" presStyleCnt="10"/>
      <dgm:spPr/>
    </dgm:pt>
    <dgm:pt modelId="{7A28B743-5308-49B7-A36D-077D307978EA}" type="pres">
      <dgm:prSet presAssocID="{15FAF609-EF06-4219-A9A5-579532B2B0F5}" presName="nodeTx" presStyleLbl="node1" presStyleIdx="8" presStyleCnt="10">
        <dgm:presLayoutVars>
          <dgm:bulletEnabled val="1"/>
        </dgm:presLayoutVars>
      </dgm:prSet>
      <dgm:spPr/>
    </dgm:pt>
    <dgm:pt modelId="{0401C330-83F7-4374-B0FE-4979745BF16D}" type="pres">
      <dgm:prSet presAssocID="{15FAF609-EF06-4219-A9A5-579532B2B0F5}" presName="invisiNode" presStyleLbl="node1" presStyleIdx="8" presStyleCnt="10"/>
      <dgm:spPr/>
    </dgm:pt>
    <dgm:pt modelId="{8B20BB08-94B1-48F9-9897-CB80CA7F6C0C}" type="pres">
      <dgm:prSet presAssocID="{15FAF609-EF06-4219-A9A5-579532B2B0F5}" presName="imagNode" presStyleLbl="fgImgPlace1" presStyleIdx="8" presStyleCnt="10"/>
      <dgm:spPr>
        <a:xfrm>
          <a:off x="7252709" y="203072"/>
          <a:ext cx="823945" cy="1127054"/>
        </a:xfrm>
        <a:prstGeom prst="ellipse">
          <a:avLst/>
        </a:prstGeom>
        <a:blipFill dpi="0"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F67F770D-9EE3-448C-A8A4-D441C2B590E5}" type="pres">
      <dgm:prSet presAssocID="{6DF72718-445E-4FDC-B1E6-DF26AB44A9AF}" presName="sibTrans" presStyleLbl="sibTrans2D1" presStyleIdx="0" presStyleCnt="0"/>
      <dgm:spPr/>
    </dgm:pt>
    <dgm:pt modelId="{DEE6476C-3C9B-4114-B5E6-B41D5B87BEDA}" type="pres">
      <dgm:prSet presAssocID="{312AC8EC-3989-4E6B-A34C-4A44971F8422}" presName="compNode" presStyleCnt="0"/>
      <dgm:spPr/>
    </dgm:pt>
    <dgm:pt modelId="{046C3189-9723-4D48-AB42-84F0840E98A7}" type="pres">
      <dgm:prSet presAssocID="{312AC8EC-3989-4E6B-A34C-4A44971F8422}" presName="bkgdShape" presStyleLbl="node1" presStyleIdx="9" presStyleCnt="10"/>
      <dgm:spPr/>
    </dgm:pt>
    <dgm:pt modelId="{D27D4B50-EAD1-4E28-BB95-5202D94609AD}" type="pres">
      <dgm:prSet presAssocID="{312AC8EC-3989-4E6B-A34C-4A44971F8422}" presName="nodeTx" presStyleLbl="node1" presStyleIdx="9" presStyleCnt="10">
        <dgm:presLayoutVars>
          <dgm:bulletEnabled val="1"/>
        </dgm:presLayoutVars>
      </dgm:prSet>
      <dgm:spPr/>
    </dgm:pt>
    <dgm:pt modelId="{7513BE1C-84BB-43A0-B14A-E852AFD3D884}" type="pres">
      <dgm:prSet presAssocID="{312AC8EC-3989-4E6B-A34C-4A44971F8422}" presName="invisiNode" presStyleLbl="node1" presStyleIdx="9" presStyleCnt="10"/>
      <dgm:spPr/>
    </dgm:pt>
    <dgm:pt modelId="{A5E4E931-3070-4D12-BE4A-A7CFF0542571}" type="pres">
      <dgm:prSet presAssocID="{312AC8EC-3989-4E6B-A34C-4A44971F8422}" presName="imagNode" presStyleLbl="fgImgPlace1" presStyleIdx="9" presStyleCnt="10"/>
      <dgm:spPr>
        <a:xfrm>
          <a:off x="8155542" y="203072"/>
          <a:ext cx="823945" cy="1127054"/>
        </a:xfrm>
        <a:prstGeom prst="ellipse">
          <a:avLst/>
        </a:prstGeom>
        <a:blipFill dpi="0" rotWithShape="1">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CB5E5B09-20CD-4245-A349-FF2971C82599}" srcId="{76CDA518-BC6C-454C-8425-289DBEFA6303}" destId="{0C927F58-D0E1-4B01-A6B6-C603E890F398}" srcOrd="2" destOrd="0" parTransId="{79673275-EAE9-4B21-BD17-BA2A2DC472F8}" sibTransId="{91B44C06-EF03-4B80-B764-56D43105AB17}"/>
    <dgm:cxn modelId="{4A8A7912-19DD-4170-BE92-5B4CEA10F0F4}" srcId="{76CDA518-BC6C-454C-8425-289DBEFA6303}" destId="{312AC8EC-3989-4E6B-A34C-4A44971F8422}" srcOrd="9" destOrd="0" parTransId="{4C6EC9C3-231F-4CE7-B7C6-B9BD23DC1532}" sibTransId="{9CD2B463-8A90-4055-A6A7-74FFBC8F1CA8}"/>
    <dgm:cxn modelId="{1C523813-002F-4E06-BB09-C5D00C73709B}" type="presOf" srcId="{51654D6A-95A4-4E7F-B6C4-FF063E7F512E}" destId="{EBD88C52-2018-48D1-9314-C17CB78960E1}" srcOrd="0" destOrd="0" presId="urn:microsoft.com/office/officeart/2005/8/layout/hList7"/>
    <dgm:cxn modelId="{49844915-79B7-4760-B8A6-6358800639E0}" srcId="{76CDA518-BC6C-454C-8425-289DBEFA6303}" destId="{15FAF609-EF06-4219-A9A5-579532B2B0F5}" srcOrd="8" destOrd="0" parTransId="{D2885B8D-6C0A-4181-92C1-3B3291BDFB29}" sibTransId="{6DF72718-445E-4FDC-B1E6-DF26AB44A9AF}"/>
    <dgm:cxn modelId="{EE6BF61A-B19F-4C39-8C06-B8706D9BA7BA}" srcId="{76CDA518-BC6C-454C-8425-289DBEFA6303}" destId="{4F7AD0EE-0E26-4017-9F94-86272D93EFC3}" srcOrd="4" destOrd="0" parTransId="{1B378C42-C627-4201-AE52-4BA974618512}" sibTransId="{51654D6A-95A4-4E7F-B6C4-FF063E7F512E}"/>
    <dgm:cxn modelId="{12110A1E-07E5-4867-8924-79D6630C17C6}" type="presOf" srcId="{EDE82B6F-CA32-4C6B-8BFB-B30D12284093}" destId="{FA06BBCE-464F-4266-B09B-D42E3ACE62C5}" srcOrd="0" destOrd="0" presId="urn:microsoft.com/office/officeart/2005/8/layout/hList7"/>
    <dgm:cxn modelId="{83120230-15CF-4E4A-9B10-5AB8D831D9D7}" type="presOf" srcId="{EDE82B6F-CA32-4C6B-8BFB-B30D12284093}" destId="{4010F67F-62A0-45F8-9086-6325303267DE}" srcOrd="1" destOrd="0" presId="urn:microsoft.com/office/officeart/2005/8/layout/hList7"/>
    <dgm:cxn modelId="{EE1F8730-E41D-4888-8091-8ADFA9BE2D54}" type="presOf" srcId="{4F72BF1C-5C6D-4106-A1C4-ECB77BA1216C}" destId="{180CC420-22A6-4967-BD0A-16B1BE5DD723}" srcOrd="0" destOrd="0" presId="urn:microsoft.com/office/officeart/2005/8/layout/hList7"/>
    <dgm:cxn modelId="{DA375233-0C46-4FA9-B168-858D9E87495A}" type="presOf" srcId="{167BF358-8434-4987-B85A-37964861114E}" destId="{2E70E187-B08A-486D-8A45-C8A232CC337A}" srcOrd="0" destOrd="0" presId="urn:microsoft.com/office/officeart/2005/8/layout/hList7"/>
    <dgm:cxn modelId="{0F6EB633-F2B0-43E9-9D7D-147ED0CAF52B}" type="presOf" srcId="{312AC8EC-3989-4E6B-A34C-4A44971F8422}" destId="{046C3189-9723-4D48-AB42-84F0840E98A7}" srcOrd="0" destOrd="0" presId="urn:microsoft.com/office/officeart/2005/8/layout/hList7"/>
    <dgm:cxn modelId="{662FCF39-6008-4D96-84FA-337968BE560C}" type="presOf" srcId="{4B7087D8-60F7-45B3-90E8-83EEE7316E5B}" destId="{620E0897-60F4-4FE7-BB5B-EC1118AD18C4}" srcOrd="0" destOrd="0" presId="urn:microsoft.com/office/officeart/2005/8/layout/hList7"/>
    <dgm:cxn modelId="{A2D6653A-6BB0-4F5E-B478-B413DEF1F37D}" type="presOf" srcId="{4F7AD0EE-0E26-4017-9F94-86272D93EFC3}" destId="{0F17CE07-4E74-4F15-86EB-6C6567CBA919}" srcOrd="0" destOrd="0" presId="urn:microsoft.com/office/officeart/2005/8/layout/hList7"/>
    <dgm:cxn modelId="{9697DD3F-1923-415C-B9D3-CEE56720C4CC}" srcId="{76CDA518-BC6C-454C-8425-289DBEFA6303}" destId="{167BF358-8434-4987-B85A-37964861114E}" srcOrd="3" destOrd="0" parTransId="{CAB79F3C-EB84-4F7C-A9F7-2D2507D5DBE7}" sibTransId="{23117442-D303-468D-9B1A-74E04914477C}"/>
    <dgm:cxn modelId="{9289F541-01BB-4432-B9FC-11E020530607}" type="presOf" srcId="{87EBC7B2-62CC-4F4D-B8F1-6913234E01AB}" destId="{1E2AF601-0E14-41E6-A130-E7A0A9003234}" srcOrd="0" destOrd="0" presId="urn:microsoft.com/office/officeart/2005/8/layout/hList7"/>
    <dgm:cxn modelId="{1B55AB57-8769-4433-BC6D-3F99C7B9FAB0}" type="presOf" srcId="{0C927F58-D0E1-4B01-A6B6-C603E890F398}" destId="{991FE780-09B4-437E-87F1-633B9F17E51A}" srcOrd="0" destOrd="0" presId="urn:microsoft.com/office/officeart/2005/8/layout/hList7"/>
    <dgm:cxn modelId="{3010D677-843A-41AF-B19F-380B234A9644}" type="presOf" srcId="{82ED9815-0689-437F-AB55-8011A9589219}" destId="{80C6CD21-4D30-4F02-A5E3-108A4E386C2A}" srcOrd="1" destOrd="0" presId="urn:microsoft.com/office/officeart/2005/8/layout/hList7"/>
    <dgm:cxn modelId="{6EBF0958-14B8-46D6-946A-55D79E6E528B}" type="presOf" srcId="{095AE3E2-7CB6-43CA-A532-FBE35E2C2239}" destId="{B403F713-81E6-4AE7-B3A1-1A307AF769A8}" srcOrd="0" destOrd="0" presId="urn:microsoft.com/office/officeart/2005/8/layout/hList7"/>
    <dgm:cxn modelId="{2E1A1579-A6BA-476F-822B-86009E26C1D5}" srcId="{76CDA518-BC6C-454C-8425-289DBEFA6303}" destId="{87EBC7B2-62CC-4F4D-B8F1-6913234E01AB}" srcOrd="6" destOrd="0" parTransId="{792074DA-5FA9-4FC5-82A0-319076547753}" sibTransId="{B3C296FB-3485-4B9E-A81F-C9229475D8E6}"/>
    <dgm:cxn modelId="{3A168159-F514-4D05-9D15-75431E275694}" type="presOf" srcId="{DA761F70-B11F-4EA6-915D-15ADF7DDBA23}" destId="{7DF9CCCA-3B9D-4598-9B0D-5726972F0780}" srcOrd="0" destOrd="0" presId="urn:microsoft.com/office/officeart/2005/8/layout/hList7"/>
    <dgm:cxn modelId="{7AC4B77A-DAFF-4FBE-9270-9429405FB40E}" type="presOf" srcId="{91B44C06-EF03-4B80-B764-56D43105AB17}" destId="{1F0423FB-D68E-4585-AD64-427F976129F3}" srcOrd="0" destOrd="0" presId="urn:microsoft.com/office/officeart/2005/8/layout/hList7"/>
    <dgm:cxn modelId="{9E22D085-E0E9-4B1C-8A6A-C57206DF8895}" type="presOf" srcId="{5DE23A1F-B828-4AED-93AF-CB385BE40F90}" destId="{620747C8-B56B-4616-9A1D-BDC76FE2232C}" srcOrd="0" destOrd="0" presId="urn:microsoft.com/office/officeart/2005/8/layout/hList7"/>
    <dgm:cxn modelId="{9DE9A892-2074-4CBF-98B0-745517EADAE5}" type="presOf" srcId="{5DE23A1F-B828-4AED-93AF-CB385BE40F90}" destId="{597A3276-0637-471F-8C39-62B3791F94E7}" srcOrd="1" destOrd="0" presId="urn:microsoft.com/office/officeart/2005/8/layout/hList7"/>
    <dgm:cxn modelId="{36624C9E-C7BB-44F8-92F8-AF4B1AF6A923}" type="presOf" srcId="{312AC8EC-3989-4E6B-A34C-4A44971F8422}" destId="{D27D4B50-EAD1-4E28-BB95-5202D94609AD}" srcOrd="1" destOrd="0" presId="urn:microsoft.com/office/officeart/2005/8/layout/hList7"/>
    <dgm:cxn modelId="{9E31DBA0-E939-49A6-A6BC-57FBA271E74D}" srcId="{76CDA518-BC6C-454C-8425-289DBEFA6303}" destId="{EDE82B6F-CA32-4C6B-8BFB-B30D12284093}" srcOrd="1" destOrd="0" parTransId="{9B21EF5D-1347-4E9C-B71F-5BDA8B9DA602}" sibTransId="{4B7087D8-60F7-45B3-90E8-83EEE7316E5B}"/>
    <dgm:cxn modelId="{5EE004A5-3774-4BB1-B9EC-EDCC333FB895}" srcId="{76CDA518-BC6C-454C-8425-289DBEFA6303}" destId="{DA761F70-B11F-4EA6-915D-15ADF7DDBA23}" srcOrd="5" destOrd="0" parTransId="{205211D0-56BC-42B4-8B39-5E0986F07326}" sibTransId="{8B7B9245-1212-4EA2-8DBA-AB21D24D994E}"/>
    <dgm:cxn modelId="{9A3F4BAA-79D8-469B-B567-9488E3562F84}" type="presOf" srcId="{87EBC7B2-62CC-4F4D-B8F1-6913234E01AB}" destId="{EFEA8269-3FA8-4E67-A41C-D7364A1F0F81}" srcOrd="1" destOrd="0" presId="urn:microsoft.com/office/officeart/2005/8/layout/hList7"/>
    <dgm:cxn modelId="{8DB8FAB8-F8BE-4232-8E1A-61CBAFE1B3A6}" srcId="{76CDA518-BC6C-454C-8425-289DBEFA6303}" destId="{82ED9815-0689-437F-AB55-8011A9589219}" srcOrd="0" destOrd="0" parTransId="{CA69EC14-8F26-4324-9465-B228833C3D9E}" sibTransId="{095AE3E2-7CB6-43CA-A532-FBE35E2C2239}"/>
    <dgm:cxn modelId="{248B32C3-2711-45FB-A7E4-F6788733167D}" type="presOf" srcId="{DA761F70-B11F-4EA6-915D-15ADF7DDBA23}" destId="{3A3CCAAA-9391-4727-92C0-D8017A0163A3}" srcOrd="1" destOrd="0" presId="urn:microsoft.com/office/officeart/2005/8/layout/hList7"/>
    <dgm:cxn modelId="{A189E8C8-377C-4E7D-A34C-EF786E666C7D}" type="presOf" srcId="{15FAF609-EF06-4219-A9A5-579532B2B0F5}" destId="{7A28B743-5308-49B7-A36D-077D307978EA}" srcOrd="1" destOrd="0" presId="urn:microsoft.com/office/officeart/2005/8/layout/hList7"/>
    <dgm:cxn modelId="{B23DACD6-8113-4336-8719-9839AF4B1795}" type="presOf" srcId="{76CDA518-BC6C-454C-8425-289DBEFA6303}" destId="{700DEE2E-009E-4920-8919-3EBA1BD25605}" srcOrd="0" destOrd="0" presId="urn:microsoft.com/office/officeart/2005/8/layout/hList7"/>
    <dgm:cxn modelId="{FAA028D7-1DE7-4442-9490-EEB6E1171220}" type="presOf" srcId="{23117442-D303-468D-9B1A-74E04914477C}" destId="{92BB5058-E676-44FD-8396-B1C6E9350E2F}" srcOrd="0" destOrd="0" presId="urn:microsoft.com/office/officeart/2005/8/layout/hList7"/>
    <dgm:cxn modelId="{52FD1BD9-942B-42FC-89C4-CA1C6D6A324F}" type="presOf" srcId="{82ED9815-0689-437F-AB55-8011A9589219}" destId="{33027701-4552-4E82-B8B5-201818F384E1}" srcOrd="0" destOrd="0" presId="urn:microsoft.com/office/officeart/2005/8/layout/hList7"/>
    <dgm:cxn modelId="{EF3EC2E4-CF1B-43F2-BD80-5F80F6C32568}" type="presOf" srcId="{6DF72718-445E-4FDC-B1E6-DF26AB44A9AF}" destId="{F67F770D-9EE3-448C-A8A4-D441C2B590E5}" srcOrd="0" destOrd="0" presId="urn:microsoft.com/office/officeart/2005/8/layout/hList7"/>
    <dgm:cxn modelId="{CA9346E7-D6F8-4EA2-9D92-51AAA605F8DD}" type="presOf" srcId="{0C927F58-D0E1-4B01-A6B6-C603E890F398}" destId="{9214762E-771B-4644-B4EF-48158964CAF7}" srcOrd="1" destOrd="0" presId="urn:microsoft.com/office/officeart/2005/8/layout/hList7"/>
    <dgm:cxn modelId="{815729E8-E25D-4A72-BD47-FE40CD2B80FE}" type="presOf" srcId="{167BF358-8434-4987-B85A-37964861114E}" destId="{0B0F9D5E-01B5-4D70-8912-3735DC726156}" srcOrd="1" destOrd="0" presId="urn:microsoft.com/office/officeart/2005/8/layout/hList7"/>
    <dgm:cxn modelId="{4E5399E9-945F-4B4C-8FE5-B460E55BC7AD}" type="presOf" srcId="{B3C296FB-3485-4B9E-A81F-C9229475D8E6}" destId="{A1BE973D-2666-428F-968A-6FB64469B94A}" srcOrd="0" destOrd="0" presId="urn:microsoft.com/office/officeart/2005/8/layout/hList7"/>
    <dgm:cxn modelId="{703063F1-FCA8-493B-B8AE-11DB8560AFD4}" type="presOf" srcId="{15FAF609-EF06-4219-A9A5-579532B2B0F5}" destId="{6C212EEF-C90E-4A39-8624-2778E48E4BE0}" srcOrd="0" destOrd="0" presId="urn:microsoft.com/office/officeart/2005/8/layout/hList7"/>
    <dgm:cxn modelId="{57F181F1-6B71-4EAF-824A-3C3569D63AC5}" srcId="{76CDA518-BC6C-454C-8425-289DBEFA6303}" destId="{5DE23A1F-B828-4AED-93AF-CB385BE40F90}" srcOrd="7" destOrd="0" parTransId="{AC415565-C001-469D-988D-42CCD55DFDCC}" sibTransId="{4F72BF1C-5C6D-4106-A1C4-ECB77BA1216C}"/>
    <dgm:cxn modelId="{05E35DFB-AF70-4C1D-96C7-B8BC87201543}" type="presOf" srcId="{4F7AD0EE-0E26-4017-9F94-86272D93EFC3}" destId="{8D07021B-273A-4B9A-9F4E-3DC526DA65BD}" srcOrd="1" destOrd="0" presId="urn:microsoft.com/office/officeart/2005/8/layout/hList7"/>
    <dgm:cxn modelId="{C49DCCFE-1215-498E-A1C6-A1A823895249}" type="presOf" srcId="{8B7B9245-1212-4EA2-8DBA-AB21D24D994E}" destId="{1BFDB655-8D21-4995-B102-9474CBAFCA39}" srcOrd="0" destOrd="0" presId="urn:microsoft.com/office/officeart/2005/8/layout/hList7"/>
    <dgm:cxn modelId="{66403882-303E-4DBA-9699-723003DCA811}" type="presParOf" srcId="{700DEE2E-009E-4920-8919-3EBA1BD25605}" destId="{6CA53C31-027B-47B6-99A7-1B4548807CCF}" srcOrd="0" destOrd="0" presId="urn:microsoft.com/office/officeart/2005/8/layout/hList7"/>
    <dgm:cxn modelId="{B21CE3E0-C884-4071-8CF9-BB24C702A3A3}" type="presParOf" srcId="{700DEE2E-009E-4920-8919-3EBA1BD25605}" destId="{474004DD-83D6-490F-8C13-1D7113C388B6}" srcOrd="1" destOrd="0" presId="urn:microsoft.com/office/officeart/2005/8/layout/hList7"/>
    <dgm:cxn modelId="{576714EA-F462-4ED6-A2E0-876FC6A1C845}" type="presParOf" srcId="{474004DD-83D6-490F-8C13-1D7113C388B6}" destId="{1596B23E-FF3A-4F13-8B81-DB82401CB8A2}" srcOrd="0" destOrd="0" presId="urn:microsoft.com/office/officeart/2005/8/layout/hList7"/>
    <dgm:cxn modelId="{ADB3E9FF-1F6E-4560-97E7-BA3ED5CC3BF9}" type="presParOf" srcId="{1596B23E-FF3A-4F13-8B81-DB82401CB8A2}" destId="{33027701-4552-4E82-B8B5-201818F384E1}" srcOrd="0" destOrd="0" presId="urn:microsoft.com/office/officeart/2005/8/layout/hList7"/>
    <dgm:cxn modelId="{CD3ED116-738E-4F22-8EA0-8DB8380FF554}" type="presParOf" srcId="{1596B23E-FF3A-4F13-8B81-DB82401CB8A2}" destId="{80C6CD21-4D30-4F02-A5E3-108A4E386C2A}" srcOrd="1" destOrd="0" presId="urn:microsoft.com/office/officeart/2005/8/layout/hList7"/>
    <dgm:cxn modelId="{7BAE6B39-95C9-4FC9-857C-00F0D6EFBCF7}" type="presParOf" srcId="{1596B23E-FF3A-4F13-8B81-DB82401CB8A2}" destId="{76216FFC-B42E-47B5-BEF6-E584E61758BE}" srcOrd="2" destOrd="0" presId="urn:microsoft.com/office/officeart/2005/8/layout/hList7"/>
    <dgm:cxn modelId="{58F46BE4-B062-43B3-BDE6-367C05645391}" type="presParOf" srcId="{1596B23E-FF3A-4F13-8B81-DB82401CB8A2}" destId="{0304F202-A9F3-479D-BEB1-3ABB9CCAFAF9}" srcOrd="3" destOrd="0" presId="urn:microsoft.com/office/officeart/2005/8/layout/hList7"/>
    <dgm:cxn modelId="{4A140DCC-F06D-45F8-95F1-717FE5C1855A}" type="presParOf" srcId="{474004DD-83D6-490F-8C13-1D7113C388B6}" destId="{B403F713-81E6-4AE7-B3A1-1A307AF769A8}" srcOrd="1" destOrd="0" presId="urn:microsoft.com/office/officeart/2005/8/layout/hList7"/>
    <dgm:cxn modelId="{739EE2BA-509C-41D9-86BC-778E57F80E3B}" type="presParOf" srcId="{474004DD-83D6-490F-8C13-1D7113C388B6}" destId="{B9908DC9-75CD-470F-86E2-F7B565FA29D9}" srcOrd="2" destOrd="0" presId="urn:microsoft.com/office/officeart/2005/8/layout/hList7"/>
    <dgm:cxn modelId="{77B5E5A5-E487-46A5-B2F2-FA2FD213398D}" type="presParOf" srcId="{B9908DC9-75CD-470F-86E2-F7B565FA29D9}" destId="{FA06BBCE-464F-4266-B09B-D42E3ACE62C5}" srcOrd="0" destOrd="0" presId="urn:microsoft.com/office/officeart/2005/8/layout/hList7"/>
    <dgm:cxn modelId="{3669B955-F869-4689-9990-748586B2BF9D}" type="presParOf" srcId="{B9908DC9-75CD-470F-86E2-F7B565FA29D9}" destId="{4010F67F-62A0-45F8-9086-6325303267DE}" srcOrd="1" destOrd="0" presId="urn:microsoft.com/office/officeart/2005/8/layout/hList7"/>
    <dgm:cxn modelId="{6E801378-E0C0-4ADD-9F21-8E674A2EE1DB}" type="presParOf" srcId="{B9908DC9-75CD-470F-86E2-F7B565FA29D9}" destId="{BA70FC0A-0E40-43D4-9CED-0E9CD2687E95}" srcOrd="2" destOrd="0" presId="urn:microsoft.com/office/officeart/2005/8/layout/hList7"/>
    <dgm:cxn modelId="{01ABC13A-4364-45E2-858D-86FABCB82333}" type="presParOf" srcId="{B9908DC9-75CD-470F-86E2-F7B565FA29D9}" destId="{AF799562-D0FE-4304-8CBE-F6EBFAE4013A}" srcOrd="3" destOrd="0" presId="urn:microsoft.com/office/officeart/2005/8/layout/hList7"/>
    <dgm:cxn modelId="{1398982A-7E5E-4B53-B7F6-C7AE4EC43CDA}" type="presParOf" srcId="{474004DD-83D6-490F-8C13-1D7113C388B6}" destId="{620E0897-60F4-4FE7-BB5B-EC1118AD18C4}" srcOrd="3" destOrd="0" presId="urn:microsoft.com/office/officeart/2005/8/layout/hList7"/>
    <dgm:cxn modelId="{0C2C912C-2644-4E66-84B1-678A2933A000}" type="presParOf" srcId="{474004DD-83D6-490F-8C13-1D7113C388B6}" destId="{D8032356-C94D-4EB5-BD43-52AF1F0DC0DA}" srcOrd="4" destOrd="0" presId="urn:microsoft.com/office/officeart/2005/8/layout/hList7"/>
    <dgm:cxn modelId="{ACA8A327-9C8E-48CA-A1A4-47FCEA08AED4}" type="presParOf" srcId="{D8032356-C94D-4EB5-BD43-52AF1F0DC0DA}" destId="{991FE780-09B4-437E-87F1-633B9F17E51A}" srcOrd="0" destOrd="0" presId="urn:microsoft.com/office/officeart/2005/8/layout/hList7"/>
    <dgm:cxn modelId="{3E8D3153-4902-4375-B1B4-02C8FC7C3773}" type="presParOf" srcId="{D8032356-C94D-4EB5-BD43-52AF1F0DC0DA}" destId="{9214762E-771B-4644-B4EF-48158964CAF7}" srcOrd="1" destOrd="0" presId="urn:microsoft.com/office/officeart/2005/8/layout/hList7"/>
    <dgm:cxn modelId="{7A22D462-C0CB-492D-B8E6-D6C66F58E294}" type="presParOf" srcId="{D8032356-C94D-4EB5-BD43-52AF1F0DC0DA}" destId="{FB25865C-F5C6-44CB-B4D2-3814AA594E66}" srcOrd="2" destOrd="0" presId="urn:microsoft.com/office/officeart/2005/8/layout/hList7"/>
    <dgm:cxn modelId="{3F793554-E02B-4EED-9870-85B933AC3EC9}" type="presParOf" srcId="{D8032356-C94D-4EB5-BD43-52AF1F0DC0DA}" destId="{069CDC01-BE12-484D-9486-671E87A5E1A9}" srcOrd="3" destOrd="0" presId="urn:microsoft.com/office/officeart/2005/8/layout/hList7"/>
    <dgm:cxn modelId="{159B6F88-28B4-45BC-89E8-3CCC2E681A7B}" type="presParOf" srcId="{474004DD-83D6-490F-8C13-1D7113C388B6}" destId="{1F0423FB-D68E-4585-AD64-427F976129F3}" srcOrd="5" destOrd="0" presId="urn:microsoft.com/office/officeart/2005/8/layout/hList7"/>
    <dgm:cxn modelId="{0F1ACEAF-F5E4-4E22-A734-2CAFC017B0F5}" type="presParOf" srcId="{474004DD-83D6-490F-8C13-1D7113C388B6}" destId="{67FA1698-9E24-4229-A2FA-F4674B67919C}" srcOrd="6" destOrd="0" presId="urn:microsoft.com/office/officeart/2005/8/layout/hList7"/>
    <dgm:cxn modelId="{BFF05C29-CB5D-4D76-8A86-F26D6D98F497}" type="presParOf" srcId="{67FA1698-9E24-4229-A2FA-F4674B67919C}" destId="{2E70E187-B08A-486D-8A45-C8A232CC337A}" srcOrd="0" destOrd="0" presId="urn:microsoft.com/office/officeart/2005/8/layout/hList7"/>
    <dgm:cxn modelId="{57EA0B2B-A5B4-40B9-AAFA-69AAD083ECF7}" type="presParOf" srcId="{67FA1698-9E24-4229-A2FA-F4674B67919C}" destId="{0B0F9D5E-01B5-4D70-8912-3735DC726156}" srcOrd="1" destOrd="0" presId="urn:microsoft.com/office/officeart/2005/8/layout/hList7"/>
    <dgm:cxn modelId="{B2C9B959-64C7-4AD9-8B93-9A3DAB8F01EF}" type="presParOf" srcId="{67FA1698-9E24-4229-A2FA-F4674B67919C}" destId="{FC7B3C5D-EC91-4467-AF60-0E5515B36ED2}" srcOrd="2" destOrd="0" presId="urn:microsoft.com/office/officeart/2005/8/layout/hList7"/>
    <dgm:cxn modelId="{91981C83-5779-402E-911B-650A1A3F4753}" type="presParOf" srcId="{67FA1698-9E24-4229-A2FA-F4674B67919C}" destId="{640B4EA2-5D13-4CA1-86A9-3221B0994580}" srcOrd="3" destOrd="0" presId="urn:microsoft.com/office/officeart/2005/8/layout/hList7"/>
    <dgm:cxn modelId="{ECAA67DF-CA90-43D9-9DB1-6F1A74162E92}" type="presParOf" srcId="{474004DD-83D6-490F-8C13-1D7113C388B6}" destId="{92BB5058-E676-44FD-8396-B1C6E9350E2F}" srcOrd="7" destOrd="0" presId="urn:microsoft.com/office/officeart/2005/8/layout/hList7"/>
    <dgm:cxn modelId="{3C7FFDC0-80FD-4C41-861C-CA7010089CD8}" type="presParOf" srcId="{474004DD-83D6-490F-8C13-1D7113C388B6}" destId="{44F6A7E9-A24E-43F1-8876-7D150D31E9D4}" srcOrd="8" destOrd="0" presId="urn:microsoft.com/office/officeart/2005/8/layout/hList7"/>
    <dgm:cxn modelId="{D98C04F7-3BE5-4957-A160-ECFCEBAA1206}" type="presParOf" srcId="{44F6A7E9-A24E-43F1-8876-7D150D31E9D4}" destId="{0F17CE07-4E74-4F15-86EB-6C6567CBA919}" srcOrd="0" destOrd="0" presId="urn:microsoft.com/office/officeart/2005/8/layout/hList7"/>
    <dgm:cxn modelId="{7B5F780B-4FA8-448F-BF8F-32E316FC322A}" type="presParOf" srcId="{44F6A7E9-A24E-43F1-8876-7D150D31E9D4}" destId="{8D07021B-273A-4B9A-9F4E-3DC526DA65BD}" srcOrd="1" destOrd="0" presId="urn:microsoft.com/office/officeart/2005/8/layout/hList7"/>
    <dgm:cxn modelId="{52BB9FE3-6F98-4F15-8CF5-CF6B851B8768}" type="presParOf" srcId="{44F6A7E9-A24E-43F1-8876-7D150D31E9D4}" destId="{D5E502C2-DE8D-4346-877A-9C40A3864E73}" srcOrd="2" destOrd="0" presId="urn:microsoft.com/office/officeart/2005/8/layout/hList7"/>
    <dgm:cxn modelId="{3E1C65BF-65DF-485C-9773-79176B2FEA13}" type="presParOf" srcId="{44F6A7E9-A24E-43F1-8876-7D150D31E9D4}" destId="{1722C8D5-9191-4617-9A5C-B2D813A9D915}" srcOrd="3" destOrd="0" presId="urn:microsoft.com/office/officeart/2005/8/layout/hList7"/>
    <dgm:cxn modelId="{F6D15635-6391-4AD5-A336-4B0919D2BDE9}" type="presParOf" srcId="{474004DD-83D6-490F-8C13-1D7113C388B6}" destId="{EBD88C52-2018-48D1-9314-C17CB78960E1}" srcOrd="9" destOrd="0" presId="urn:microsoft.com/office/officeart/2005/8/layout/hList7"/>
    <dgm:cxn modelId="{86F11F4F-4986-44B2-886B-ED889141033C}" type="presParOf" srcId="{474004DD-83D6-490F-8C13-1D7113C388B6}" destId="{0F54D2C3-2473-46B1-B62D-6D975835F768}" srcOrd="10" destOrd="0" presId="urn:microsoft.com/office/officeart/2005/8/layout/hList7"/>
    <dgm:cxn modelId="{1B46EDC0-1EFA-4404-867C-2DE321C3941C}" type="presParOf" srcId="{0F54D2C3-2473-46B1-B62D-6D975835F768}" destId="{7DF9CCCA-3B9D-4598-9B0D-5726972F0780}" srcOrd="0" destOrd="0" presId="urn:microsoft.com/office/officeart/2005/8/layout/hList7"/>
    <dgm:cxn modelId="{932D6225-ECA7-48A1-8AC3-E8391D5A6D67}" type="presParOf" srcId="{0F54D2C3-2473-46B1-B62D-6D975835F768}" destId="{3A3CCAAA-9391-4727-92C0-D8017A0163A3}" srcOrd="1" destOrd="0" presId="urn:microsoft.com/office/officeart/2005/8/layout/hList7"/>
    <dgm:cxn modelId="{6D5BE0D7-3A8A-4615-8013-C7014C3BB980}" type="presParOf" srcId="{0F54D2C3-2473-46B1-B62D-6D975835F768}" destId="{57AF0E7A-6E2A-4DFD-8782-FF6ACFBFE49A}" srcOrd="2" destOrd="0" presId="urn:microsoft.com/office/officeart/2005/8/layout/hList7"/>
    <dgm:cxn modelId="{6983BF68-DA04-47C2-872B-ED9741F91E89}" type="presParOf" srcId="{0F54D2C3-2473-46B1-B62D-6D975835F768}" destId="{0ED1F304-354B-4320-B27C-70A3951670CA}" srcOrd="3" destOrd="0" presId="urn:microsoft.com/office/officeart/2005/8/layout/hList7"/>
    <dgm:cxn modelId="{3DC5EE6C-13AE-448D-BC35-F9077B5F0D9F}" type="presParOf" srcId="{474004DD-83D6-490F-8C13-1D7113C388B6}" destId="{1BFDB655-8D21-4995-B102-9474CBAFCA39}" srcOrd="11" destOrd="0" presId="urn:microsoft.com/office/officeart/2005/8/layout/hList7"/>
    <dgm:cxn modelId="{8F64572C-707B-4316-8346-9E46ED72F008}" type="presParOf" srcId="{474004DD-83D6-490F-8C13-1D7113C388B6}" destId="{E3D4926D-D56C-4D55-82B1-FA30BBB9C0E6}" srcOrd="12" destOrd="0" presId="urn:microsoft.com/office/officeart/2005/8/layout/hList7"/>
    <dgm:cxn modelId="{52002706-CA26-4E3D-988D-5EF5CAD3E5A9}" type="presParOf" srcId="{E3D4926D-D56C-4D55-82B1-FA30BBB9C0E6}" destId="{1E2AF601-0E14-41E6-A130-E7A0A9003234}" srcOrd="0" destOrd="0" presId="urn:microsoft.com/office/officeart/2005/8/layout/hList7"/>
    <dgm:cxn modelId="{AB0A17C8-F40C-4C66-B3B1-FE7946E18ADF}" type="presParOf" srcId="{E3D4926D-D56C-4D55-82B1-FA30BBB9C0E6}" destId="{EFEA8269-3FA8-4E67-A41C-D7364A1F0F81}" srcOrd="1" destOrd="0" presId="urn:microsoft.com/office/officeart/2005/8/layout/hList7"/>
    <dgm:cxn modelId="{BB5D29CE-4D9B-4FE8-B68C-95EDF68E8100}" type="presParOf" srcId="{E3D4926D-D56C-4D55-82B1-FA30BBB9C0E6}" destId="{0EA924EF-8D1F-47B0-BF16-25A8EDEA9546}" srcOrd="2" destOrd="0" presId="urn:microsoft.com/office/officeart/2005/8/layout/hList7"/>
    <dgm:cxn modelId="{5301C4CD-C833-4852-85DF-E4E7F351527B}" type="presParOf" srcId="{E3D4926D-D56C-4D55-82B1-FA30BBB9C0E6}" destId="{92DE6F99-74F9-48AD-8F0A-3356A4758B7E}" srcOrd="3" destOrd="0" presId="urn:microsoft.com/office/officeart/2005/8/layout/hList7"/>
    <dgm:cxn modelId="{32C9FEE3-FF3F-42FB-94AF-6AC4184FCA5F}" type="presParOf" srcId="{474004DD-83D6-490F-8C13-1D7113C388B6}" destId="{A1BE973D-2666-428F-968A-6FB64469B94A}" srcOrd="13" destOrd="0" presId="urn:microsoft.com/office/officeart/2005/8/layout/hList7"/>
    <dgm:cxn modelId="{72F058A5-26DF-48B8-AD0E-38C631F67876}" type="presParOf" srcId="{474004DD-83D6-490F-8C13-1D7113C388B6}" destId="{FB0C6E0C-92BE-4A54-B44D-FD3B9DEFEEF5}" srcOrd="14" destOrd="0" presId="urn:microsoft.com/office/officeart/2005/8/layout/hList7"/>
    <dgm:cxn modelId="{B0AC9F55-4FF6-4068-AE6D-C934ED6BBA53}" type="presParOf" srcId="{FB0C6E0C-92BE-4A54-B44D-FD3B9DEFEEF5}" destId="{620747C8-B56B-4616-9A1D-BDC76FE2232C}" srcOrd="0" destOrd="0" presId="urn:microsoft.com/office/officeart/2005/8/layout/hList7"/>
    <dgm:cxn modelId="{3C3F168E-D671-4E08-A2ED-B89654CD24F3}" type="presParOf" srcId="{FB0C6E0C-92BE-4A54-B44D-FD3B9DEFEEF5}" destId="{597A3276-0637-471F-8C39-62B3791F94E7}" srcOrd="1" destOrd="0" presId="urn:microsoft.com/office/officeart/2005/8/layout/hList7"/>
    <dgm:cxn modelId="{27EA8704-AFA0-4ADA-92E3-E83C6782268A}" type="presParOf" srcId="{FB0C6E0C-92BE-4A54-B44D-FD3B9DEFEEF5}" destId="{0206AF53-D451-4267-AC81-68C6CC03F37B}" srcOrd="2" destOrd="0" presId="urn:microsoft.com/office/officeart/2005/8/layout/hList7"/>
    <dgm:cxn modelId="{16AD9D15-9178-457B-AEDE-DD7191634009}" type="presParOf" srcId="{FB0C6E0C-92BE-4A54-B44D-FD3B9DEFEEF5}" destId="{55472D87-4270-4864-9513-C4EF84F48593}" srcOrd="3" destOrd="0" presId="urn:microsoft.com/office/officeart/2005/8/layout/hList7"/>
    <dgm:cxn modelId="{F32EAFD5-1F1B-4AAF-8F05-5C2E795012EF}" type="presParOf" srcId="{474004DD-83D6-490F-8C13-1D7113C388B6}" destId="{180CC420-22A6-4967-BD0A-16B1BE5DD723}" srcOrd="15" destOrd="0" presId="urn:microsoft.com/office/officeart/2005/8/layout/hList7"/>
    <dgm:cxn modelId="{4505E924-BFF2-48B1-BFC8-4A12C750276B}" type="presParOf" srcId="{474004DD-83D6-490F-8C13-1D7113C388B6}" destId="{3209A560-3317-4B8E-947C-607FD3DF3066}" srcOrd="16" destOrd="0" presId="urn:microsoft.com/office/officeart/2005/8/layout/hList7"/>
    <dgm:cxn modelId="{6C64D894-0B16-414C-A0AD-3DBBA4BBB9CC}" type="presParOf" srcId="{3209A560-3317-4B8E-947C-607FD3DF3066}" destId="{6C212EEF-C90E-4A39-8624-2778E48E4BE0}" srcOrd="0" destOrd="0" presId="urn:microsoft.com/office/officeart/2005/8/layout/hList7"/>
    <dgm:cxn modelId="{D18A45E4-F0A5-4611-82BB-87D15304EEDE}" type="presParOf" srcId="{3209A560-3317-4B8E-947C-607FD3DF3066}" destId="{7A28B743-5308-49B7-A36D-077D307978EA}" srcOrd="1" destOrd="0" presId="urn:microsoft.com/office/officeart/2005/8/layout/hList7"/>
    <dgm:cxn modelId="{2D616029-4C72-4BB1-B0B9-0FF20143F3DF}" type="presParOf" srcId="{3209A560-3317-4B8E-947C-607FD3DF3066}" destId="{0401C330-83F7-4374-B0FE-4979745BF16D}" srcOrd="2" destOrd="0" presId="urn:microsoft.com/office/officeart/2005/8/layout/hList7"/>
    <dgm:cxn modelId="{98DF5B9A-D061-4470-8381-7C31CD34D816}" type="presParOf" srcId="{3209A560-3317-4B8E-947C-607FD3DF3066}" destId="{8B20BB08-94B1-48F9-9897-CB80CA7F6C0C}" srcOrd="3" destOrd="0" presId="urn:microsoft.com/office/officeart/2005/8/layout/hList7"/>
    <dgm:cxn modelId="{E8B4E76D-C3F5-4757-AC62-C9BE7DFE6675}" type="presParOf" srcId="{474004DD-83D6-490F-8C13-1D7113C388B6}" destId="{F67F770D-9EE3-448C-A8A4-D441C2B590E5}" srcOrd="17" destOrd="0" presId="urn:microsoft.com/office/officeart/2005/8/layout/hList7"/>
    <dgm:cxn modelId="{49984D9D-FCF4-423B-A68F-D56B759D228D}" type="presParOf" srcId="{474004DD-83D6-490F-8C13-1D7113C388B6}" destId="{DEE6476C-3C9B-4114-B5E6-B41D5B87BEDA}" srcOrd="18" destOrd="0" presId="urn:microsoft.com/office/officeart/2005/8/layout/hList7"/>
    <dgm:cxn modelId="{A7C0BC45-94A0-4472-BE9A-146783C8ED9D}" type="presParOf" srcId="{DEE6476C-3C9B-4114-B5E6-B41D5B87BEDA}" destId="{046C3189-9723-4D48-AB42-84F0840E98A7}" srcOrd="0" destOrd="0" presId="urn:microsoft.com/office/officeart/2005/8/layout/hList7"/>
    <dgm:cxn modelId="{F0794833-436C-4318-A147-A3D52A7C0E9C}" type="presParOf" srcId="{DEE6476C-3C9B-4114-B5E6-B41D5B87BEDA}" destId="{D27D4B50-EAD1-4E28-BB95-5202D94609AD}" srcOrd="1" destOrd="0" presId="urn:microsoft.com/office/officeart/2005/8/layout/hList7"/>
    <dgm:cxn modelId="{BDB11796-FF95-44AF-B1F0-EA6360747B0E}" type="presParOf" srcId="{DEE6476C-3C9B-4114-B5E6-B41D5B87BEDA}" destId="{7513BE1C-84BB-43A0-B14A-E852AFD3D884}" srcOrd="2" destOrd="0" presId="urn:microsoft.com/office/officeart/2005/8/layout/hList7"/>
    <dgm:cxn modelId="{D1FB12FD-85BD-4996-91D5-57AB2DAB9996}" type="presParOf" srcId="{DEE6476C-3C9B-4114-B5E6-B41D5B87BEDA}" destId="{A5E4E931-3070-4D12-BE4A-A7CFF054257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5F0912-D404-4C98-B764-3D0CA460829E}" type="doc">
      <dgm:prSet loTypeId="urn:microsoft.com/office/officeart/2005/8/layout/lProcess1" loCatId="process" qsTypeId="urn:microsoft.com/office/officeart/2005/8/quickstyle/simple1" qsCatId="simple" csTypeId="urn:microsoft.com/office/officeart/2005/8/colors/accent0_3" csCatId="mainScheme" phldr="1"/>
      <dgm:spPr/>
      <dgm:t>
        <a:bodyPr/>
        <a:lstStyle/>
        <a:p>
          <a:endParaRPr lang="en-US"/>
        </a:p>
      </dgm:t>
    </dgm:pt>
    <dgm:pt modelId="{9347385B-C724-481D-B0E5-638334FC7BF3}">
      <dgm:prSet phldrT="[Text]" custT="1"/>
      <dgm:spPr/>
      <dgm:t>
        <a:bodyPr/>
        <a:lstStyle/>
        <a:p>
          <a:r>
            <a:rPr lang="en-US" sz="2400" dirty="0"/>
            <a:t>Examples</a:t>
          </a:r>
          <a:r>
            <a:rPr lang="en-US" sz="1400" dirty="0"/>
            <a:t> </a:t>
          </a:r>
        </a:p>
      </dgm:t>
    </dgm:pt>
    <dgm:pt modelId="{985D1A9A-980E-4D4A-A309-900EC7090B0B}" type="parTrans" cxnId="{C8460F48-E255-4D1E-9E1C-EC1703FAD7B3}">
      <dgm:prSet/>
      <dgm:spPr/>
      <dgm:t>
        <a:bodyPr/>
        <a:lstStyle/>
        <a:p>
          <a:endParaRPr lang="en-US"/>
        </a:p>
      </dgm:t>
    </dgm:pt>
    <dgm:pt modelId="{8E05606B-7A21-49EF-A9B2-A1F5D58BF958}" type="sibTrans" cxnId="{C8460F48-E255-4D1E-9E1C-EC1703FAD7B3}">
      <dgm:prSet/>
      <dgm:spPr/>
      <dgm:t>
        <a:bodyPr/>
        <a:lstStyle/>
        <a:p>
          <a:endParaRPr lang="en-US"/>
        </a:p>
      </dgm:t>
    </dgm:pt>
    <dgm:pt modelId="{90F127C3-EBF0-44E0-A4EA-B272A69E938F}">
      <dgm:prSet phldrT="[Text]" custT="1"/>
      <dgm:spPr/>
      <dgm:t>
        <a:bodyPr/>
        <a:lstStyle/>
        <a:p>
          <a:r>
            <a:rPr lang="en-US" sz="2400" dirty="0">
              <a:ea typeface="ＭＳ Ｐゴシック" pitchFamily="34" charset="-128"/>
            </a:rPr>
            <a:t>Playing with materials inappropriately, talking to peers, putting head on the desk, drawing, and looking around the room </a:t>
          </a:r>
          <a:endParaRPr lang="en-US" sz="2400" dirty="0"/>
        </a:p>
      </dgm:t>
    </dgm:pt>
    <dgm:pt modelId="{7223CF74-CC0F-4A39-9B4E-4977DBBDA207}" type="parTrans" cxnId="{61648C7C-A2C4-4D66-BB5B-B714A04A391E}">
      <dgm:prSet/>
      <dgm:spPr/>
      <dgm:t>
        <a:bodyPr/>
        <a:lstStyle/>
        <a:p>
          <a:endParaRPr lang="en-US"/>
        </a:p>
      </dgm:t>
    </dgm:pt>
    <dgm:pt modelId="{5FCFB23F-04DD-4AED-A232-F4A3A121BD51}" type="sibTrans" cxnId="{61648C7C-A2C4-4D66-BB5B-B714A04A391E}">
      <dgm:prSet/>
      <dgm:spPr/>
      <dgm:t>
        <a:bodyPr/>
        <a:lstStyle/>
        <a:p>
          <a:endParaRPr lang="en-US"/>
        </a:p>
      </dgm:t>
    </dgm:pt>
    <dgm:pt modelId="{6F206671-0B92-405F-BBCE-FC326D4CB70E}">
      <dgm:prSet phldrT="[Text]" custT="1"/>
      <dgm:spPr/>
      <dgm:t>
        <a:bodyPr/>
        <a:lstStyle/>
        <a:p>
          <a:r>
            <a:rPr lang="en-US" sz="2400" dirty="0"/>
            <a:t>Non-examples</a:t>
          </a:r>
        </a:p>
      </dgm:t>
    </dgm:pt>
    <dgm:pt modelId="{B788FF36-9813-41E3-882A-93615760BE2B}" type="parTrans" cxnId="{6D775B9D-D30B-4767-8AB0-7B8CF353779F}">
      <dgm:prSet/>
      <dgm:spPr/>
      <dgm:t>
        <a:bodyPr/>
        <a:lstStyle/>
        <a:p>
          <a:endParaRPr lang="en-US"/>
        </a:p>
      </dgm:t>
    </dgm:pt>
    <dgm:pt modelId="{D549127A-50EB-4973-BB92-5644C3842961}" type="sibTrans" cxnId="{6D775B9D-D30B-4767-8AB0-7B8CF353779F}">
      <dgm:prSet/>
      <dgm:spPr/>
      <dgm:t>
        <a:bodyPr/>
        <a:lstStyle/>
        <a:p>
          <a:endParaRPr lang="en-US"/>
        </a:p>
      </dgm:t>
    </dgm:pt>
    <dgm:pt modelId="{60A7D325-DF86-4847-882F-2884FABE09AA}">
      <dgm:prSet phldrT="[Text]" custT="1"/>
      <dgm:spPr/>
      <dgm:t>
        <a:bodyPr/>
        <a:lstStyle/>
        <a:p>
          <a:r>
            <a:rPr lang="en-US" sz="2400" dirty="0">
              <a:ea typeface="ＭＳ Ｐゴシック" pitchFamily="34" charset="-128"/>
            </a:rPr>
            <a:t>Completing assignments using materials only for assignments, and watching the teacher when delivering instruction </a:t>
          </a:r>
          <a:endParaRPr lang="en-US" sz="2400" dirty="0"/>
        </a:p>
      </dgm:t>
    </dgm:pt>
    <dgm:pt modelId="{76B82881-C02A-4C7D-BC8D-BBF2345A5D77}" type="parTrans" cxnId="{49911EB9-AC33-437E-970B-5B0DA6637B4A}">
      <dgm:prSet/>
      <dgm:spPr/>
      <dgm:t>
        <a:bodyPr/>
        <a:lstStyle/>
        <a:p>
          <a:endParaRPr lang="en-US"/>
        </a:p>
      </dgm:t>
    </dgm:pt>
    <dgm:pt modelId="{7C62860B-BD82-42DA-AC37-08DE06321D9C}" type="sibTrans" cxnId="{49911EB9-AC33-437E-970B-5B0DA6637B4A}">
      <dgm:prSet/>
      <dgm:spPr/>
      <dgm:t>
        <a:bodyPr/>
        <a:lstStyle/>
        <a:p>
          <a:endParaRPr lang="en-US"/>
        </a:p>
      </dgm:t>
    </dgm:pt>
    <dgm:pt modelId="{2DE543A2-B75A-44B6-969F-2C17833C5FCE}" type="pres">
      <dgm:prSet presAssocID="{345F0912-D404-4C98-B764-3D0CA460829E}" presName="Name0" presStyleCnt="0">
        <dgm:presLayoutVars>
          <dgm:dir/>
          <dgm:animLvl val="lvl"/>
          <dgm:resizeHandles val="exact"/>
        </dgm:presLayoutVars>
      </dgm:prSet>
      <dgm:spPr/>
    </dgm:pt>
    <dgm:pt modelId="{8B793EE5-7BC8-44E2-9D95-23D5B56A1EBE}" type="pres">
      <dgm:prSet presAssocID="{9347385B-C724-481D-B0E5-638334FC7BF3}" presName="vertFlow" presStyleCnt="0"/>
      <dgm:spPr/>
    </dgm:pt>
    <dgm:pt modelId="{61810119-9FD1-4502-859B-81378FFB2621}" type="pres">
      <dgm:prSet presAssocID="{9347385B-C724-481D-B0E5-638334FC7BF3}" presName="header" presStyleLbl="node1" presStyleIdx="0" presStyleCnt="2" custScaleX="122305" custScaleY="154704"/>
      <dgm:spPr/>
    </dgm:pt>
    <dgm:pt modelId="{AC2BB946-F5CA-46EA-A75E-A8DCA1C4A609}" type="pres">
      <dgm:prSet presAssocID="{7223CF74-CC0F-4A39-9B4E-4977DBBDA207}" presName="parTrans" presStyleLbl="sibTrans2D1" presStyleIdx="0" presStyleCnt="2"/>
      <dgm:spPr/>
    </dgm:pt>
    <dgm:pt modelId="{466F577E-1545-4897-AD1A-6F02986F12E6}" type="pres">
      <dgm:prSet presAssocID="{90F127C3-EBF0-44E0-A4EA-B272A69E938F}" presName="child" presStyleLbl="alignAccFollowNode1" presStyleIdx="0" presStyleCnt="2" custScaleX="205798" custScaleY="944313" custLinFactNeighborX="-3443" custLinFactNeighborY="58">
        <dgm:presLayoutVars>
          <dgm:chMax val="0"/>
          <dgm:bulletEnabled val="1"/>
        </dgm:presLayoutVars>
      </dgm:prSet>
      <dgm:spPr/>
    </dgm:pt>
    <dgm:pt modelId="{E3D4EC42-60DF-43A2-BB70-F862CA2184F3}" type="pres">
      <dgm:prSet presAssocID="{9347385B-C724-481D-B0E5-638334FC7BF3}" presName="hSp" presStyleCnt="0"/>
      <dgm:spPr/>
    </dgm:pt>
    <dgm:pt modelId="{1A72B524-0988-47DC-8A98-4CFBD66BBF80}" type="pres">
      <dgm:prSet presAssocID="{6F206671-0B92-405F-BBCE-FC326D4CB70E}" presName="vertFlow" presStyleCnt="0"/>
      <dgm:spPr/>
    </dgm:pt>
    <dgm:pt modelId="{B90D90C2-88BE-4A1E-8654-2DB737B159DE}" type="pres">
      <dgm:prSet presAssocID="{6F206671-0B92-405F-BBCE-FC326D4CB70E}" presName="header" presStyleLbl="node1" presStyleIdx="1" presStyleCnt="2" custScaleX="107847" custScaleY="176937"/>
      <dgm:spPr/>
    </dgm:pt>
    <dgm:pt modelId="{2279E2D5-3084-4F9D-8B11-BD38ED7400F4}" type="pres">
      <dgm:prSet presAssocID="{76B82881-C02A-4C7D-BC8D-BBF2345A5D77}" presName="parTrans" presStyleLbl="sibTrans2D1" presStyleIdx="1" presStyleCnt="2"/>
      <dgm:spPr/>
    </dgm:pt>
    <dgm:pt modelId="{168C2B03-E34A-4F83-AC97-ED474ADB088D}" type="pres">
      <dgm:prSet presAssocID="{60A7D325-DF86-4847-882F-2884FABE09AA}" presName="child" presStyleLbl="alignAccFollowNode1" presStyleIdx="1" presStyleCnt="2" custScaleX="185366" custScaleY="911465" custLinFactY="44801" custLinFactNeighborX="-3250" custLinFactNeighborY="100000">
        <dgm:presLayoutVars>
          <dgm:chMax val="0"/>
          <dgm:bulletEnabled val="1"/>
        </dgm:presLayoutVars>
      </dgm:prSet>
      <dgm:spPr/>
    </dgm:pt>
  </dgm:ptLst>
  <dgm:cxnLst>
    <dgm:cxn modelId="{18535824-9CFB-40F8-8587-23935281092C}" type="presOf" srcId="{6F206671-0B92-405F-BBCE-FC326D4CB70E}" destId="{B90D90C2-88BE-4A1E-8654-2DB737B159DE}" srcOrd="0" destOrd="0" presId="urn:microsoft.com/office/officeart/2005/8/layout/lProcess1"/>
    <dgm:cxn modelId="{6F078939-A411-4D5F-9840-772154F8C434}" type="presOf" srcId="{60A7D325-DF86-4847-882F-2884FABE09AA}" destId="{168C2B03-E34A-4F83-AC97-ED474ADB088D}" srcOrd="0" destOrd="0" presId="urn:microsoft.com/office/officeart/2005/8/layout/lProcess1"/>
    <dgm:cxn modelId="{C8460F48-E255-4D1E-9E1C-EC1703FAD7B3}" srcId="{345F0912-D404-4C98-B764-3D0CA460829E}" destId="{9347385B-C724-481D-B0E5-638334FC7BF3}" srcOrd="0" destOrd="0" parTransId="{985D1A9A-980E-4D4A-A309-900EC7090B0B}" sibTransId="{8E05606B-7A21-49EF-A9B2-A1F5D58BF958}"/>
    <dgm:cxn modelId="{EFFB7D49-ABA7-4DB8-94DF-6FE5ABC958C9}" type="presOf" srcId="{9347385B-C724-481D-B0E5-638334FC7BF3}" destId="{61810119-9FD1-4502-859B-81378FFB2621}" srcOrd="0" destOrd="0" presId="urn:microsoft.com/office/officeart/2005/8/layout/lProcess1"/>
    <dgm:cxn modelId="{E9F34253-4A09-4AE4-A73D-61B4C446B6E8}" type="presOf" srcId="{7223CF74-CC0F-4A39-9B4E-4977DBBDA207}" destId="{AC2BB946-F5CA-46EA-A75E-A8DCA1C4A609}" srcOrd="0" destOrd="0" presId="urn:microsoft.com/office/officeart/2005/8/layout/lProcess1"/>
    <dgm:cxn modelId="{8C66C85A-4672-46CF-96F5-6DA93B681D4B}" type="presOf" srcId="{345F0912-D404-4C98-B764-3D0CA460829E}" destId="{2DE543A2-B75A-44B6-969F-2C17833C5FCE}" srcOrd="0" destOrd="0" presId="urn:microsoft.com/office/officeart/2005/8/layout/lProcess1"/>
    <dgm:cxn modelId="{61648C7C-A2C4-4D66-BB5B-B714A04A391E}" srcId="{9347385B-C724-481D-B0E5-638334FC7BF3}" destId="{90F127C3-EBF0-44E0-A4EA-B272A69E938F}" srcOrd="0" destOrd="0" parTransId="{7223CF74-CC0F-4A39-9B4E-4977DBBDA207}" sibTransId="{5FCFB23F-04DD-4AED-A232-F4A3A121BD51}"/>
    <dgm:cxn modelId="{6D775B9D-D30B-4767-8AB0-7B8CF353779F}" srcId="{345F0912-D404-4C98-B764-3D0CA460829E}" destId="{6F206671-0B92-405F-BBCE-FC326D4CB70E}" srcOrd="1" destOrd="0" parTransId="{B788FF36-9813-41E3-882A-93615760BE2B}" sibTransId="{D549127A-50EB-4973-BB92-5644C3842961}"/>
    <dgm:cxn modelId="{49911EB9-AC33-437E-970B-5B0DA6637B4A}" srcId="{6F206671-0B92-405F-BBCE-FC326D4CB70E}" destId="{60A7D325-DF86-4847-882F-2884FABE09AA}" srcOrd="0" destOrd="0" parTransId="{76B82881-C02A-4C7D-BC8D-BBF2345A5D77}" sibTransId="{7C62860B-BD82-42DA-AC37-08DE06321D9C}"/>
    <dgm:cxn modelId="{8D283EEA-8FD8-4314-B686-34EED3DE3EC5}" type="presOf" srcId="{76B82881-C02A-4C7D-BC8D-BBF2345A5D77}" destId="{2279E2D5-3084-4F9D-8B11-BD38ED7400F4}" srcOrd="0" destOrd="0" presId="urn:microsoft.com/office/officeart/2005/8/layout/lProcess1"/>
    <dgm:cxn modelId="{93D94BF4-B6F7-4361-ADCD-8C82D3DD49AB}" type="presOf" srcId="{90F127C3-EBF0-44E0-A4EA-B272A69E938F}" destId="{466F577E-1545-4897-AD1A-6F02986F12E6}" srcOrd="0" destOrd="0" presId="urn:microsoft.com/office/officeart/2005/8/layout/lProcess1"/>
    <dgm:cxn modelId="{417B4770-D0BA-4660-85EA-FD1486DD6703}" type="presParOf" srcId="{2DE543A2-B75A-44B6-969F-2C17833C5FCE}" destId="{8B793EE5-7BC8-44E2-9D95-23D5B56A1EBE}" srcOrd="0" destOrd="0" presId="urn:microsoft.com/office/officeart/2005/8/layout/lProcess1"/>
    <dgm:cxn modelId="{63EE3D24-D1B9-4A06-961F-01A70A2EF263}" type="presParOf" srcId="{8B793EE5-7BC8-44E2-9D95-23D5B56A1EBE}" destId="{61810119-9FD1-4502-859B-81378FFB2621}" srcOrd="0" destOrd="0" presId="urn:microsoft.com/office/officeart/2005/8/layout/lProcess1"/>
    <dgm:cxn modelId="{39CD3FE6-1EEB-4F7B-93C0-3CED9D222437}" type="presParOf" srcId="{8B793EE5-7BC8-44E2-9D95-23D5B56A1EBE}" destId="{AC2BB946-F5CA-46EA-A75E-A8DCA1C4A609}" srcOrd="1" destOrd="0" presId="urn:microsoft.com/office/officeart/2005/8/layout/lProcess1"/>
    <dgm:cxn modelId="{EF93B12A-4013-4234-A45F-9F5D42BE16FC}" type="presParOf" srcId="{8B793EE5-7BC8-44E2-9D95-23D5B56A1EBE}" destId="{466F577E-1545-4897-AD1A-6F02986F12E6}" srcOrd="2" destOrd="0" presId="urn:microsoft.com/office/officeart/2005/8/layout/lProcess1"/>
    <dgm:cxn modelId="{5F434ED5-2C7E-47DB-BA67-80561F9CF5F1}" type="presParOf" srcId="{2DE543A2-B75A-44B6-969F-2C17833C5FCE}" destId="{E3D4EC42-60DF-43A2-BB70-F862CA2184F3}" srcOrd="1" destOrd="0" presId="urn:microsoft.com/office/officeart/2005/8/layout/lProcess1"/>
    <dgm:cxn modelId="{54C447D0-E503-42E3-959D-527468B0F027}" type="presParOf" srcId="{2DE543A2-B75A-44B6-969F-2C17833C5FCE}" destId="{1A72B524-0988-47DC-8A98-4CFBD66BBF80}" srcOrd="2" destOrd="0" presId="urn:microsoft.com/office/officeart/2005/8/layout/lProcess1"/>
    <dgm:cxn modelId="{8064AE9B-EEF2-4907-8851-17BCB9791CDC}" type="presParOf" srcId="{1A72B524-0988-47DC-8A98-4CFBD66BBF80}" destId="{B90D90C2-88BE-4A1E-8654-2DB737B159DE}" srcOrd="0" destOrd="0" presId="urn:microsoft.com/office/officeart/2005/8/layout/lProcess1"/>
    <dgm:cxn modelId="{126413E3-DBD3-4F4A-9380-D5975F40B040}" type="presParOf" srcId="{1A72B524-0988-47DC-8A98-4CFBD66BBF80}" destId="{2279E2D5-3084-4F9D-8B11-BD38ED7400F4}" srcOrd="1" destOrd="0" presId="urn:microsoft.com/office/officeart/2005/8/layout/lProcess1"/>
    <dgm:cxn modelId="{7817907F-AE95-4F41-B32B-581C65EF4F1F}" type="presParOf" srcId="{1A72B524-0988-47DC-8A98-4CFBD66BBF80}" destId="{168C2B03-E34A-4F83-AC97-ED474ADB088D}"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5F0912-D404-4C98-B764-3D0CA460829E}" type="doc">
      <dgm:prSet loTypeId="urn:microsoft.com/office/officeart/2005/8/layout/lProcess1" loCatId="process" qsTypeId="urn:microsoft.com/office/officeart/2005/8/quickstyle/simple1" qsCatId="simple" csTypeId="urn:microsoft.com/office/officeart/2005/8/colors/accent0_3" csCatId="mainScheme" phldr="1"/>
      <dgm:spPr/>
      <dgm:t>
        <a:bodyPr/>
        <a:lstStyle/>
        <a:p>
          <a:endParaRPr lang="en-US"/>
        </a:p>
      </dgm:t>
    </dgm:pt>
    <dgm:pt modelId="{9347385B-C724-481D-B0E5-638334FC7BF3}">
      <dgm:prSet phldrT="[Text]" custT="1"/>
      <dgm:spPr/>
      <dgm:t>
        <a:bodyPr/>
        <a:lstStyle/>
        <a:p>
          <a:r>
            <a:rPr lang="en-US" sz="2400" dirty="0"/>
            <a:t>Examples</a:t>
          </a:r>
          <a:r>
            <a:rPr lang="en-US" sz="2300" dirty="0"/>
            <a:t> </a:t>
          </a:r>
        </a:p>
      </dgm:t>
    </dgm:pt>
    <dgm:pt modelId="{985D1A9A-980E-4D4A-A309-900EC7090B0B}" type="parTrans" cxnId="{C8460F48-E255-4D1E-9E1C-EC1703FAD7B3}">
      <dgm:prSet/>
      <dgm:spPr/>
      <dgm:t>
        <a:bodyPr/>
        <a:lstStyle/>
        <a:p>
          <a:endParaRPr lang="en-US"/>
        </a:p>
      </dgm:t>
    </dgm:pt>
    <dgm:pt modelId="{8E05606B-7A21-49EF-A9B2-A1F5D58BF958}" type="sibTrans" cxnId="{C8460F48-E255-4D1E-9E1C-EC1703FAD7B3}">
      <dgm:prSet/>
      <dgm:spPr/>
      <dgm:t>
        <a:bodyPr/>
        <a:lstStyle/>
        <a:p>
          <a:endParaRPr lang="en-US"/>
        </a:p>
      </dgm:t>
    </dgm:pt>
    <dgm:pt modelId="{90F127C3-EBF0-44E0-A4EA-B272A69E938F}">
      <dgm:prSet phldrT="[Text]" custT="1"/>
      <dgm:spPr/>
      <dgm:t>
        <a:bodyPr/>
        <a:lstStyle/>
        <a:p>
          <a:r>
            <a:rPr lang="en-US" sz="2400" dirty="0">
              <a:ea typeface="ＭＳ Ｐゴシック" pitchFamily="34" charset="-128"/>
            </a:rPr>
            <a:t>Completing assignments using materials only for assignments, and watching the teacher when delivering instruction</a:t>
          </a:r>
          <a:endParaRPr lang="en-US" sz="2400" dirty="0"/>
        </a:p>
      </dgm:t>
    </dgm:pt>
    <dgm:pt modelId="{7223CF74-CC0F-4A39-9B4E-4977DBBDA207}" type="parTrans" cxnId="{61648C7C-A2C4-4D66-BB5B-B714A04A391E}">
      <dgm:prSet/>
      <dgm:spPr/>
      <dgm:t>
        <a:bodyPr/>
        <a:lstStyle/>
        <a:p>
          <a:endParaRPr lang="en-US"/>
        </a:p>
      </dgm:t>
    </dgm:pt>
    <dgm:pt modelId="{5FCFB23F-04DD-4AED-A232-F4A3A121BD51}" type="sibTrans" cxnId="{61648C7C-A2C4-4D66-BB5B-B714A04A391E}">
      <dgm:prSet/>
      <dgm:spPr/>
      <dgm:t>
        <a:bodyPr/>
        <a:lstStyle/>
        <a:p>
          <a:endParaRPr lang="en-US"/>
        </a:p>
      </dgm:t>
    </dgm:pt>
    <dgm:pt modelId="{6F206671-0B92-405F-BBCE-FC326D4CB70E}">
      <dgm:prSet phldrT="[Text]" custT="1"/>
      <dgm:spPr/>
      <dgm:t>
        <a:bodyPr/>
        <a:lstStyle/>
        <a:p>
          <a:r>
            <a:rPr lang="en-US" sz="2400"/>
            <a:t>Non-examples</a:t>
          </a:r>
        </a:p>
      </dgm:t>
    </dgm:pt>
    <dgm:pt modelId="{B788FF36-9813-41E3-882A-93615760BE2B}" type="parTrans" cxnId="{6D775B9D-D30B-4767-8AB0-7B8CF353779F}">
      <dgm:prSet/>
      <dgm:spPr/>
      <dgm:t>
        <a:bodyPr/>
        <a:lstStyle/>
        <a:p>
          <a:endParaRPr lang="en-US"/>
        </a:p>
      </dgm:t>
    </dgm:pt>
    <dgm:pt modelId="{D549127A-50EB-4973-BB92-5644C3842961}" type="sibTrans" cxnId="{6D775B9D-D30B-4767-8AB0-7B8CF353779F}">
      <dgm:prSet/>
      <dgm:spPr/>
      <dgm:t>
        <a:bodyPr/>
        <a:lstStyle/>
        <a:p>
          <a:endParaRPr lang="en-US"/>
        </a:p>
      </dgm:t>
    </dgm:pt>
    <dgm:pt modelId="{60A7D325-DF86-4847-882F-2884FABE09AA}">
      <dgm:prSet phldrT="[Text]" custT="1"/>
      <dgm:spPr/>
      <dgm:t>
        <a:bodyPr/>
        <a:lstStyle/>
        <a:p>
          <a:r>
            <a:rPr lang="en-US" sz="2400" dirty="0">
              <a:ea typeface="ＭＳ Ｐゴシック" pitchFamily="34" charset="-128"/>
            </a:rPr>
            <a:t>Playing with materials inappropriately, talking to peers, putting head on the desk, drawing, and looking around the room </a:t>
          </a:r>
          <a:endParaRPr lang="en-US" sz="2400" dirty="0"/>
        </a:p>
      </dgm:t>
    </dgm:pt>
    <dgm:pt modelId="{76B82881-C02A-4C7D-BC8D-BBF2345A5D77}" type="parTrans" cxnId="{49911EB9-AC33-437E-970B-5B0DA6637B4A}">
      <dgm:prSet/>
      <dgm:spPr/>
      <dgm:t>
        <a:bodyPr/>
        <a:lstStyle/>
        <a:p>
          <a:endParaRPr lang="en-US"/>
        </a:p>
      </dgm:t>
    </dgm:pt>
    <dgm:pt modelId="{7C62860B-BD82-42DA-AC37-08DE06321D9C}" type="sibTrans" cxnId="{49911EB9-AC33-437E-970B-5B0DA6637B4A}">
      <dgm:prSet/>
      <dgm:spPr/>
      <dgm:t>
        <a:bodyPr/>
        <a:lstStyle/>
        <a:p>
          <a:endParaRPr lang="en-US"/>
        </a:p>
      </dgm:t>
    </dgm:pt>
    <dgm:pt modelId="{2DE543A2-B75A-44B6-969F-2C17833C5FCE}" type="pres">
      <dgm:prSet presAssocID="{345F0912-D404-4C98-B764-3D0CA460829E}" presName="Name0" presStyleCnt="0">
        <dgm:presLayoutVars>
          <dgm:dir/>
          <dgm:animLvl val="lvl"/>
          <dgm:resizeHandles val="exact"/>
        </dgm:presLayoutVars>
      </dgm:prSet>
      <dgm:spPr/>
    </dgm:pt>
    <dgm:pt modelId="{8B793EE5-7BC8-44E2-9D95-23D5B56A1EBE}" type="pres">
      <dgm:prSet presAssocID="{9347385B-C724-481D-B0E5-638334FC7BF3}" presName="vertFlow" presStyleCnt="0"/>
      <dgm:spPr/>
    </dgm:pt>
    <dgm:pt modelId="{61810119-9FD1-4502-859B-81378FFB2621}" type="pres">
      <dgm:prSet presAssocID="{9347385B-C724-481D-B0E5-638334FC7BF3}" presName="header" presStyleLbl="node1" presStyleIdx="0" presStyleCnt="2"/>
      <dgm:spPr/>
    </dgm:pt>
    <dgm:pt modelId="{AC2BB946-F5CA-46EA-A75E-A8DCA1C4A609}" type="pres">
      <dgm:prSet presAssocID="{7223CF74-CC0F-4A39-9B4E-4977DBBDA207}" presName="parTrans" presStyleLbl="sibTrans2D1" presStyleIdx="0" presStyleCnt="2"/>
      <dgm:spPr/>
    </dgm:pt>
    <dgm:pt modelId="{466F577E-1545-4897-AD1A-6F02986F12E6}" type="pres">
      <dgm:prSet presAssocID="{90F127C3-EBF0-44E0-A4EA-B272A69E938F}" presName="child" presStyleLbl="alignAccFollowNode1" presStyleIdx="0" presStyleCnt="2" custScaleX="144296" custScaleY="528680">
        <dgm:presLayoutVars>
          <dgm:chMax val="0"/>
          <dgm:bulletEnabled val="1"/>
        </dgm:presLayoutVars>
      </dgm:prSet>
      <dgm:spPr/>
    </dgm:pt>
    <dgm:pt modelId="{E3D4EC42-60DF-43A2-BB70-F862CA2184F3}" type="pres">
      <dgm:prSet presAssocID="{9347385B-C724-481D-B0E5-638334FC7BF3}" presName="hSp" presStyleCnt="0"/>
      <dgm:spPr/>
    </dgm:pt>
    <dgm:pt modelId="{1A72B524-0988-47DC-8A98-4CFBD66BBF80}" type="pres">
      <dgm:prSet presAssocID="{6F206671-0B92-405F-BBCE-FC326D4CB70E}" presName="vertFlow" presStyleCnt="0"/>
      <dgm:spPr/>
    </dgm:pt>
    <dgm:pt modelId="{B90D90C2-88BE-4A1E-8654-2DB737B159DE}" type="pres">
      <dgm:prSet presAssocID="{6F206671-0B92-405F-BBCE-FC326D4CB70E}" presName="header" presStyleLbl="node1" presStyleIdx="1" presStyleCnt="2" custScaleX="106554" custScaleY="134820"/>
      <dgm:spPr/>
    </dgm:pt>
    <dgm:pt modelId="{2279E2D5-3084-4F9D-8B11-BD38ED7400F4}" type="pres">
      <dgm:prSet presAssocID="{76B82881-C02A-4C7D-BC8D-BBF2345A5D77}" presName="parTrans" presStyleLbl="sibTrans2D1" presStyleIdx="1" presStyleCnt="2"/>
      <dgm:spPr/>
    </dgm:pt>
    <dgm:pt modelId="{168C2B03-E34A-4F83-AC97-ED474ADB088D}" type="pres">
      <dgm:prSet presAssocID="{60A7D325-DF86-4847-882F-2884FABE09AA}" presName="child" presStyleLbl="alignAccFollowNode1" presStyleIdx="1" presStyleCnt="2" custScaleX="235941" custScaleY="320581" custLinFactNeighborX="13212" custLinFactNeighborY="5207">
        <dgm:presLayoutVars>
          <dgm:chMax val="0"/>
          <dgm:bulletEnabled val="1"/>
        </dgm:presLayoutVars>
      </dgm:prSet>
      <dgm:spPr/>
    </dgm:pt>
  </dgm:ptLst>
  <dgm:cxnLst>
    <dgm:cxn modelId="{C8460F48-E255-4D1E-9E1C-EC1703FAD7B3}" srcId="{345F0912-D404-4C98-B764-3D0CA460829E}" destId="{9347385B-C724-481D-B0E5-638334FC7BF3}" srcOrd="0" destOrd="0" parTransId="{985D1A9A-980E-4D4A-A309-900EC7090B0B}" sibTransId="{8E05606B-7A21-49EF-A9B2-A1F5D58BF958}"/>
    <dgm:cxn modelId="{7779974F-8221-43CC-8761-02040CF5F953}" type="presOf" srcId="{90F127C3-EBF0-44E0-A4EA-B272A69E938F}" destId="{466F577E-1545-4897-AD1A-6F02986F12E6}" srcOrd="0" destOrd="0" presId="urn:microsoft.com/office/officeart/2005/8/layout/lProcess1"/>
    <dgm:cxn modelId="{61648C7C-A2C4-4D66-BB5B-B714A04A391E}" srcId="{9347385B-C724-481D-B0E5-638334FC7BF3}" destId="{90F127C3-EBF0-44E0-A4EA-B272A69E938F}" srcOrd="0" destOrd="0" parTransId="{7223CF74-CC0F-4A39-9B4E-4977DBBDA207}" sibTransId="{5FCFB23F-04DD-4AED-A232-F4A3A121BD51}"/>
    <dgm:cxn modelId="{9B6E7B8B-4842-4AAD-811D-DB95556CA3E1}" type="presOf" srcId="{9347385B-C724-481D-B0E5-638334FC7BF3}" destId="{61810119-9FD1-4502-859B-81378FFB2621}" srcOrd="0" destOrd="0" presId="urn:microsoft.com/office/officeart/2005/8/layout/lProcess1"/>
    <dgm:cxn modelId="{4EAEE99A-F717-4950-BDD5-D3DFEF6E989D}" type="presOf" srcId="{7223CF74-CC0F-4A39-9B4E-4977DBBDA207}" destId="{AC2BB946-F5CA-46EA-A75E-A8DCA1C4A609}" srcOrd="0" destOrd="0" presId="urn:microsoft.com/office/officeart/2005/8/layout/lProcess1"/>
    <dgm:cxn modelId="{6D775B9D-D30B-4767-8AB0-7B8CF353779F}" srcId="{345F0912-D404-4C98-B764-3D0CA460829E}" destId="{6F206671-0B92-405F-BBCE-FC326D4CB70E}" srcOrd="1" destOrd="0" parTransId="{B788FF36-9813-41E3-882A-93615760BE2B}" sibTransId="{D549127A-50EB-4973-BB92-5644C3842961}"/>
    <dgm:cxn modelId="{7E0554B6-AA10-4DAB-9915-3C0013D22557}" type="presOf" srcId="{60A7D325-DF86-4847-882F-2884FABE09AA}" destId="{168C2B03-E34A-4F83-AC97-ED474ADB088D}" srcOrd="0" destOrd="0" presId="urn:microsoft.com/office/officeart/2005/8/layout/lProcess1"/>
    <dgm:cxn modelId="{AFFE73B8-B6BC-4942-BE47-C3D9A0495E23}" type="presOf" srcId="{345F0912-D404-4C98-B764-3D0CA460829E}" destId="{2DE543A2-B75A-44B6-969F-2C17833C5FCE}" srcOrd="0" destOrd="0" presId="urn:microsoft.com/office/officeart/2005/8/layout/lProcess1"/>
    <dgm:cxn modelId="{49911EB9-AC33-437E-970B-5B0DA6637B4A}" srcId="{6F206671-0B92-405F-BBCE-FC326D4CB70E}" destId="{60A7D325-DF86-4847-882F-2884FABE09AA}" srcOrd="0" destOrd="0" parTransId="{76B82881-C02A-4C7D-BC8D-BBF2345A5D77}" sibTransId="{7C62860B-BD82-42DA-AC37-08DE06321D9C}"/>
    <dgm:cxn modelId="{77E366E5-C2AC-42C4-BCB0-3129DC1FA65F}" type="presOf" srcId="{6F206671-0B92-405F-BBCE-FC326D4CB70E}" destId="{B90D90C2-88BE-4A1E-8654-2DB737B159DE}" srcOrd="0" destOrd="0" presId="urn:microsoft.com/office/officeart/2005/8/layout/lProcess1"/>
    <dgm:cxn modelId="{01EF51FE-1140-4536-962E-DF0D328AE553}" type="presOf" srcId="{76B82881-C02A-4C7D-BC8D-BBF2345A5D77}" destId="{2279E2D5-3084-4F9D-8B11-BD38ED7400F4}" srcOrd="0" destOrd="0" presId="urn:microsoft.com/office/officeart/2005/8/layout/lProcess1"/>
    <dgm:cxn modelId="{5202D08B-AE81-45C0-90EC-526CE031CA38}" type="presParOf" srcId="{2DE543A2-B75A-44B6-969F-2C17833C5FCE}" destId="{8B793EE5-7BC8-44E2-9D95-23D5B56A1EBE}" srcOrd="0" destOrd="0" presId="urn:microsoft.com/office/officeart/2005/8/layout/lProcess1"/>
    <dgm:cxn modelId="{22555381-C4F8-4E5E-BA6B-CD7F953B3E06}" type="presParOf" srcId="{8B793EE5-7BC8-44E2-9D95-23D5B56A1EBE}" destId="{61810119-9FD1-4502-859B-81378FFB2621}" srcOrd="0" destOrd="0" presId="urn:microsoft.com/office/officeart/2005/8/layout/lProcess1"/>
    <dgm:cxn modelId="{39AF3940-9F90-4D64-B1D2-498C74BB3ABF}" type="presParOf" srcId="{8B793EE5-7BC8-44E2-9D95-23D5B56A1EBE}" destId="{AC2BB946-F5CA-46EA-A75E-A8DCA1C4A609}" srcOrd="1" destOrd="0" presId="urn:microsoft.com/office/officeart/2005/8/layout/lProcess1"/>
    <dgm:cxn modelId="{FD4B15C9-64C2-43B6-A4B5-FE8802092764}" type="presParOf" srcId="{8B793EE5-7BC8-44E2-9D95-23D5B56A1EBE}" destId="{466F577E-1545-4897-AD1A-6F02986F12E6}" srcOrd="2" destOrd="0" presId="urn:microsoft.com/office/officeart/2005/8/layout/lProcess1"/>
    <dgm:cxn modelId="{3FB017CC-DBC7-4C18-B1FB-65ACBF30A344}" type="presParOf" srcId="{2DE543A2-B75A-44B6-969F-2C17833C5FCE}" destId="{E3D4EC42-60DF-43A2-BB70-F862CA2184F3}" srcOrd="1" destOrd="0" presId="urn:microsoft.com/office/officeart/2005/8/layout/lProcess1"/>
    <dgm:cxn modelId="{AF410CD2-95A4-4DEE-83AE-639F7744CA7F}" type="presParOf" srcId="{2DE543A2-B75A-44B6-969F-2C17833C5FCE}" destId="{1A72B524-0988-47DC-8A98-4CFBD66BBF80}" srcOrd="2" destOrd="0" presId="urn:microsoft.com/office/officeart/2005/8/layout/lProcess1"/>
    <dgm:cxn modelId="{725CFE5D-DE77-4C02-B8BB-69959CD3F3A4}" type="presParOf" srcId="{1A72B524-0988-47DC-8A98-4CFBD66BBF80}" destId="{B90D90C2-88BE-4A1E-8654-2DB737B159DE}" srcOrd="0" destOrd="0" presId="urn:microsoft.com/office/officeart/2005/8/layout/lProcess1"/>
    <dgm:cxn modelId="{E832DCB6-B054-4C99-B742-75B7CFFD10D3}" type="presParOf" srcId="{1A72B524-0988-47DC-8A98-4CFBD66BBF80}" destId="{2279E2D5-3084-4F9D-8B11-BD38ED7400F4}" srcOrd="1" destOrd="0" presId="urn:microsoft.com/office/officeart/2005/8/layout/lProcess1"/>
    <dgm:cxn modelId="{49B146FF-1741-4918-82B3-6C7C46EECF52}" type="presParOf" srcId="{1A72B524-0988-47DC-8A98-4CFBD66BBF80}" destId="{168C2B03-E34A-4F83-AC97-ED474ADB088D}"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F803-45EF-AA42-BDD2-E75CD6532912}">
      <dsp:nvSpPr>
        <dsp:cNvPr id="0" name=""/>
        <dsp:cNvSpPr/>
      </dsp:nvSpPr>
      <dsp:spPr>
        <a:xfrm>
          <a:off x="411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555467" y="1737053"/>
        <a:ext cx="1406827" cy="279227"/>
      </dsp:txXfrm>
    </dsp:sp>
    <dsp:sp modelId="{971673C2-F47C-2B46-A180-42AE3DADCE7D}">
      <dsp:nvSpPr>
        <dsp:cNvPr id="0" name=""/>
        <dsp:cNvSpPr/>
      </dsp:nvSpPr>
      <dsp:spPr>
        <a:xfrm>
          <a:off x="29177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overview with faculty and staff; Build reactive plan</a:t>
          </a:r>
        </a:p>
      </dsp:txBody>
      <dsp:txXfrm>
        <a:off x="291772" y="1169040"/>
        <a:ext cx="1071507" cy="1725918"/>
      </dsp:txXfrm>
    </dsp:sp>
    <dsp:sp modelId="{4E92D05A-7E69-B94B-938F-8CB8794072A0}">
      <dsp:nvSpPr>
        <dsp:cNvPr id="0" name=""/>
        <dsp:cNvSpPr/>
      </dsp:nvSpPr>
      <dsp:spPr>
        <a:xfrm>
          <a:off x="149272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933137" y="1737053"/>
        <a:ext cx="1406827" cy="279227"/>
      </dsp:txXfrm>
    </dsp:sp>
    <dsp:sp modelId="{926E4446-4CD7-D94B-8D3A-223F9E75C6A3}">
      <dsp:nvSpPr>
        <dsp:cNvPr id="0" name=""/>
        <dsp:cNvSpPr/>
      </dsp:nvSpPr>
      <dsp:spPr>
        <a:xfrm rot="5400000">
          <a:off x="137303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2514576-F97D-7E46-B8AC-CB40BA3575E4}">
      <dsp:nvSpPr>
        <dsp:cNvPr id="0" name=""/>
        <dsp:cNvSpPr/>
      </dsp:nvSpPr>
      <dsp:spPr>
        <a:xfrm>
          <a:off x="1780377"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Finalize and share expectation matrix and teaching &amp;</a:t>
          </a:r>
          <a:r>
            <a:rPr lang="en-US" sz="1300" kern="1200" baseline="0">
              <a:solidFill>
                <a:sysClr val="windowText" lastClr="000000">
                  <a:hueOff val="0"/>
                  <a:satOff val="0"/>
                  <a:lumOff val="0"/>
                  <a:alphaOff val="0"/>
                </a:sysClr>
              </a:solidFill>
              <a:latin typeface="Century Gothic" panose="020B0502020202020204"/>
              <a:ea typeface="+mn-ea"/>
              <a:cs typeface="+mn-cs"/>
            </a:rPr>
            <a:t> </a:t>
          </a:r>
          <a:r>
            <a:rPr lang="en-US" sz="1300" kern="1200">
              <a:solidFill>
                <a:sysClr val="windowText" lastClr="000000">
                  <a:hueOff val="0"/>
                  <a:satOff val="0"/>
                  <a:lumOff val="0"/>
                  <a:alphaOff val="0"/>
                </a:sysClr>
              </a:solidFill>
              <a:latin typeface="Century Gothic" panose="020B0502020202020204"/>
              <a:ea typeface="+mn-ea"/>
              <a:cs typeface="+mn-cs"/>
            </a:rPr>
            <a:t>reinforcing components</a:t>
          </a:r>
        </a:p>
      </dsp:txBody>
      <dsp:txXfrm>
        <a:off x="1780377" y="1169040"/>
        <a:ext cx="1071507" cy="1725918"/>
      </dsp:txXfrm>
    </dsp:sp>
    <dsp:sp modelId="{C6321622-D5D4-704D-9D2D-3AC563738361}">
      <dsp:nvSpPr>
        <dsp:cNvPr id="0" name=""/>
        <dsp:cNvSpPr/>
      </dsp:nvSpPr>
      <dsp:spPr>
        <a:xfrm>
          <a:off x="298132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2421742" y="1737053"/>
        <a:ext cx="1406827" cy="279227"/>
      </dsp:txXfrm>
    </dsp:sp>
    <dsp:sp modelId="{F8F04E18-85D5-ED4B-85C6-2149A776013F}">
      <dsp:nvSpPr>
        <dsp:cNvPr id="0" name=""/>
        <dsp:cNvSpPr/>
      </dsp:nvSpPr>
      <dsp:spPr>
        <a:xfrm rot="5400000">
          <a:off x="286164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61469CC-CAB0-ED4F-B401-77F6D7D542D3}">
      <dsp:nvSpPr>
        <dsp:cNvPr id="0" name=""/>
        <dsp:cNvSpPr/>
      </dsp:nvSpPr>
      <dsp:spPr>
        <a:xfrm>
          <a:off x="326898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screeners; Complete assessment schedule</a:t>
          </a:r>
        </a:p>
      </dsp:txBody>
      <dsp:txXfrm>
        <a:off x="3268982" y="1169040"/>
        <a:ext cx="1071507" cy="1725918"/>
      </dsp:txXfrm>
    </dsp:sp>
    <dsp:sp modelId="{83AC6EE8-2A6A-C44F-A36F-2D642544406E}">
      <dsp:nvSpPr>
        <dsp:cNvPr id="0" name=""/>
        <dsp:cNvSpPr/>
      </dsp:nvSpPr>
      <dsp:spPr>
        <a:xfrm>
          <a:off x="446993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3910347" y="1737053"/>
        <a:ext cx="1406827" cy="279227"/>
      </dsp:txXfrm>
    </dsp:sp>
    <dsp:sp modelId="{2FB0FBF8-92A5-ED4B-AE33-17FB27DF68E8}">
      <dsp:nvSpPr>
        <dsp:cNvPr id="0" name=""/>
        <dsp:cNvSpPr/>
      </dsp:nvSpPr>
      <dsp:spPr>
        <a:xfrm rot="5400000">
          <a:off x="435024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0F39E11-AB5B-1549-BA3D-ED6BD5BF53EE}">
      <dsp:nvSpPr>
        <dsp:cNvPr id="0" name=""/>
        <dsp:cNvSpPr/>
      </dsp:nvSpPr>
      <dsp:spPr>
        <a:xfrm>
          <a:off x="4757587"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Ci3T plan; Complete PIRS; Complete secondary grid</a:t>
          </a:r>
        </a:p>
      </dsp:txBody>
      <dsp:txXfrm>
        <a:off x="4757587" y="1169040"/>
        <a:ext cx="1071507" cy="1725918"/>
      </dsp:txXfrm>
    </dsp:sp>
    <dsp:sp modelId="{EC5ED897-6DF7-4D46-A862-C4F539649D5E}">
      <dsp:nvSpPr>
        <dsp:cNvPr id="0" name=""/>
        <dsp:cNvSpPr/>
      </dsp:nvSpPr>
      <dsp:spPr>
        <a:xfrm>
          <a:off x="595853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5398952" y="1737053"/>
        <a:ext cx="1406827" cy="279227"/>
      </dsp:txXfrm>
    </dsp:sp>
    <dsp:sp modelId="{B2E45524-4475-B74F-801B-B278A247738B}">
      <dsp:nvSpPr>
        <dsp:cNvPr id="0" name=""/>
        <dsp:cNvSpPr/>
      </dsp:nvSpPr>
      <dsp:spPr>
        <a:xfrm rot="5400000">
          <a:off x="583885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0A3C866-AB9C-F64F-8587-DBAFAD305CB9}">
      <dsp:nvSpPr>
        <dsp:cNvPr id="0" name=""/>
        <dsp:cNvSpPr/>
      </dsp:nvSpPr>
      <dsp:spPr>
        <a:xfrm>
          <a:off x="624619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revised Ci3T plan; Complete Ci3T Feedback Form</a:t>
          </a:r>
        </a:p>
      </dsp:txBody>
      <dsp:txXfrm>
        <a:off x="6246192" y="1169040"/>
        <a:ext cx="1071507" cy="1725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27701-4552-4E82-B8B5-201818F384E1}">
      <dsp:nvSpPr>
        <dsp:cNvPr id="0" name=""/>
        <dsp:cNvSpPr/>
      </dsp:nvSpPr>
      <dsp:spPr>
        <a:xfrm>
          <a:off x="4770" y="0"/>
          <a:ext cx="1116657" cy="3675440"/>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 1</a:t>
          </a:r>
        </a:p>
      </dsp:txBody>
      <dsp:txXfrm>
        <a:off x="37476" y="1502882"/>
        <a:ext cx="1051245" cy="1404764"/>
      </dsp:txXfrm>
    </dsp:sp>
    <dsp:sp modelId="{0304F202-A9F3-479D-BEB1-3ABB9CCAFAF9}">
      <dsp:nvSpPr>
        <dsp:cNvPr id="0" name=""/>
        <dsp:cNvSpPr/>
      </dsp:nvSpPr>
      <dsp:spPr>
        <a:xfrm>
          <a:off x="38270" y="220526"/>
          <a:ext cx="1049658" cy="1223921"/>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A06BBCE-464F-4266-B09B-D42E3ACE62C5}">
      <dsp:nvSpPr>
        <dsp:cNvPr id="0" name=""/>
        <dsp:cNvSpPr/>
      </dsp:nvSpPr>
      <dsp:spPr>
        <a:xfrm>
          <a:off x="1154928" y="0"/>
          <a:ext cx="1116657" cy="3675440"/>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a:t>
          </a:r>
          <a:br>
            <a:rPr lang="en-US" sz="1800" kern="1200">
              <a:solidFill>
                <a:sysClr val="window" lastClr="FFFFFF"/>
              </a:solidFill>
              <a:latin typeface="Calibri" panose="020F0502020204030204"/>
              <a:ea typeface="+mn-ea"/>
              <a:cs typeface="+mn-cs"/>
            </a:rPr>
          </a:br>
          <a:r>
            <a:rPr lang="en-US" sz="1800" kern="1200">
              <a:solidFill>
                <a:sysClr val="window" lastClr="FFFFFF"/>
              </a:solidFill>
              <a:latin typeface="Calibri" panose="020F0502020204030204"/>
              <a:ea typeface="+mn-ea"/>
              <a:cs typeface="+mn-cs"/>
            </a:rPr>
            <a:t>2</a:t>
          </a:r>
          <a:endParaRPr lang="en-US" sz="1800" kern="1200">
            <a:solidFill>
              <a:srgbClr val="FFC000"/>
            </a:solidFill>
            <a:latin typeface="Calibri" panose="020F0502020204030204"/>
            <a:ea typeface="+mn-ea"/>
            <a:cs typeface="+mn-cs"/>
          </a:endParaRPr>
        </a:p>
      </dsp:txBody>
      <dsp:txXfrm>
        <a:off x="1187634" y="1502882"/>
        <a:ext cx="1051245" cy="1404764"/>
      </dsp:txXfrm>
    </dsp:sp>
    <dsp:sp modelId="{AF799562-D0FE-4304-8CBE-F6EBFAE4013A}">
      <dsp:nvSpPr>
        <dsp:cNvPr id="0" name=""/>
        <dsp:cNvSpPr/>
      </dsp:nvSpPr>
      <dsp:spPr>
        <a:xfrm>
          <a:off x="1188427" y="220526"/>
          <a:ext cx="1049658" cy="1223921"/>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91FE780-09B4-437E-87F1-633B9F17E51A}">
      <dsp:nvSpPr>
        <dsp:cNvPr id="0" name=""/>
        <dsp:cNvSpPr/>
      </dsp:nvSpPr>
      <dsp:spPr>
        <a:xfrm>
          <a:off x="2305085" y="0"/>
          <a:ext cx="1116657" cy="3675440"/>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a:off x="2337791" y="1502882"/>
        <a:ext cx="1051245" cy="1404764"/>
      </dsp:txXfrm>
    </dsp:sp>
    <dsp:sp modelId="{069CDC01-BE12-484D-9486-671E87A5E1A9}">
      <dsp:nvSpPr>
        <dsp:cNvPr id="0" name=""/>
        <dsp:cNvSpPr/>
      </dsp:nvSpPr>
      <dsp:spPr>
        <a:xfrm>
          <a:off x="2338585" y="220526"/>
          <a:ext cx="1049658" cy="1223921"/>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E70E187-B08A-486D-8A45-C8A232CC337A}">
      <dsp:nvSpPr>
        <dsp:cNvPr id="0" name=""/>
        <dsp:cNvSpPr/>
      </dsp:nvSpPr>
      <dsp:spPr>
        <a:xfrm>
          <a:off x="3455242" y="0"/>
          <a:ext cx="1116657" cy="3675440"/>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a:t>
          </a:r>
          <a:br>
            <a:rPr lang="en-US" sz="1800" kern="1200">
              <a:solidFill>
                <a:sysClr val="window" lastClr="FFFFFF"/>
              </a:solidFill>
              <a:latin typeface="Calibri" panose="020F0502020204030204"/>
              <a:ea typeface="+mn-ea"/>
              <a:cs typeface="+mn-cs"/>
            </a:rPr>
          </a:br>
          <a:r>
            <a:rPr lang="en-US" sz="1800" kern="1200">
              <a:solidFill>
                <a:sysClr val="window" lastClr="FFFFFF"/>
              </a:solidFill>
              <a:latin typeface="Calibri" panose="020F0502020204030204"/>
              <a:ea typeface="+mn-ea"/>
              <a:cs typeface="+mn-cs"/>
            </a:rPr>
            <a:t>3</a:t>
          </a:r>
          <a:endParaRPr lang="en-US" sz="1800" i="1" kern="1200">
            <a:solidFill>
              <a:srgbClr val="FFC000"/>
            </a:solidFill>
            <a:latin typeface="Calibri" panose="020F0502020204030204"/>
            <a:ea typeface="+mn-ea"/>
            <a:cs typeface="+mn-cs"/>
          </a:endParaRPr>
        </a:p>
      </dsp:txBody>
      <dsp:txXfrm>
        <a:off x="3487948" y="1502882"/>
        <a:ext cx="1051245" cy="1404764"/>
      </dsp:txXfrm>
    </dsp:sp>
    <dsp:sp modelId="{640B4EA2-5D13-4CA1-86A9-3221B0994580}">
      <dsp:nvSpPr>
        <dsp:cNvPr id="0" name=""/>
        <dsp:cNvSpPr/>
      </dsp:nvSpPr>
      <dsp:spPr>
        <a:xfrm>
          <a:off x="3488742" y="220526"/>
          <a:ext cx="1049658" cy="1223921"/>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F17CE07-4E74-4F15-86EB-6C6567CBA919}">
      <dsp:nvSpPr>
        <dsp:cNvPr id="0" name=""/>
        <dsp:cNvSpPr/>
      </dsp:nvSpPr>
      <dsp:spPr>
        <a:xfrm>
          <a:off x="4605400" y="0"/>
          <a:ext cx="1116657" cy="3675440"/>
        </a:xfrm>
        <a:prstGeom prst="roundRect">
          <a:avLst>
            <a:gd name="adj" fmla="val 10000"/>
          </a:avLst>
        </a:prstGeom>
        <a:solidFill>
          <a:srgbClr val="EAB2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a:t>
          </a:r>
          <a:br>
            <a:rPr lang="en-US" sz="1800" kern="1200">
              <a:solidFill>
                <a:sysClr val="window" lastClr="FFFFFF"/>
              </a:solidFill>
              <a:latin typeface="Calibri" panose="020F0502020204030204"/>
              <a:ea typeface="+mn-ea"/>
              <a:cs typeface="+mn-cs"/>
            </a:rPr>
          </a:br>
          <a:r>
            <a:rPr lang="en-US" sz="1800" kern="1200">
              <a:solidFill>
                <a:sysClr val="window" lastClr="FFFFFF"/>
              </a:solidFill>
              <a:latin typeface="Calibri" panose="020F0502020204030204"/>
              <a:ea typeface="+mn-ea"/>
              <a:cs typeface="+mn-cs"/>
            </a:rPr>
            <a:t>4</a:t>
          </a:r>
        </a:p>
      </dsp:txBody>
      <dsp:txXfrm>
        <a:off x="4638106" y="1502882"/>
        <a:ext cx="1051245" cy="1404764"/>
      </dsp:txXfrm>
    </dsp:sp>
    <dsp:sp modelId="{1722C8D5-9191-4617-9A5C-B2D813A9D915}">
      <dsp:nvSpPr>
        <dsp:cNvPr id="0" name=""/>
        <dsp:cNvSpPr/>
      </dsp:nvSpPr>
      <dsp:spPr>
        <a:xfrm>
          <a:off x="4638900" y="220526"/>
          <a:ext cx="1049658" cy="1223921"/>
        </a:xfrm>
        <a:prstGeom prst="ellipse">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DF9CCCA-3B9D-4598-9B0D-5726972F0780}">
      <dsp:nvSpPr>
        <dsp:cNvPr id="0" name=""/>
        <dsp:cNvSpPr/>
      </dsp:nvSpPr>
      <dsp:spPr>
        <a:xfrm>
          <a:off x="5755557" y="0"/>
          <a:ext cx="1116657" cy="3675440"/>
        </a:xfrm>
        <a:prstGeom prst="roundRect">
          <a:avLst>
            <a:gd name="adj" fmla="val 10000"/>
          </a:avLst>
        </a:prstGeom>
        <a:solidFill>
          <a:srgbClr val="EAB2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sp:txBody>
      <dsp:txXfrm>
        <a:off x="5788263" y="1502882"/>
        <a:ext cx="1051245" cy="1404764"/>
      </dsp:txXfrm>
    </dsp:sp>
    <dsp:sp modelId="{0ED1F304-354B-4320-B27C-70A3951670CA}">
      <dsp:nvSpPr>
        <dsp:cNvPr id="0" name=""/>
        <dsp:cNvSpPr/>
      </dsp:nvSpPr>
      <dsp:spPr>
        <a:xfrm>
          <a:off x="5789057" y="220526"/>
          <a:ext cx="1049658" cy="1223921"/>
        </a:xfrm>
        <a:prstGeom prst="ellipse">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E2AF601-0E14-41E6-A130-E7A0A9003234}">
      <dsp:nvSpPr>
        <dsp:cNvPr id="0" name=""/>
        <dsp:cNvSpPr/>
      </dsp:nvSpPr>
      <dsp:spPr>
        <a:xfrm>
          <a:off x="6905715" y="0"/>
          <a:ext cx="1116657" cy="3675440"/>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sp:txBody>
      <dsp:txXfrm>
        <a:off x="6938421" y="1502882"/>
        <a:ext cx="1051245" cy="1404764"/>
      </dsp:txXfrm>
    </dsp:sp>
    <dsp:sp modelId="{92DE6F99-74F9-48AD-8F0A-3356A4758B7E}">
      <dsp:nvSpPr>
        <dsp:cNvPr id="0" name=""/>
        <dsp:cNvSpPr/>
      </dsp:nvSpPr>
      <dsp:spPr>
        <a:xfrm>
          <a:off x="6939215" y="220526"/>
          <a:ext cx="1049658" cy="1223921"/>
        </a:xfrm>
        <a:prstGeom prst="ellipse">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20747C8-B56B-4616-9A1D-BDC76FE2232C}">
      <dsp:nvSpPr>
        <dsp:cNvPr id="0" name=""/>
        <dsp:cNvSpPr/>
      </dsp:nvSpPr>
      <dsp:spPr>
        <a:xfrm>
          <a:off x="8055872" y="0"/>
          <a:ext cx="1116657" cy="3675440"/>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800" kern="1200">
              <a:solidFill>
                <a:prstClr val="white"/>
              </a:solidFill>
              <a:latin typeface="Calibri" panose="020F0502020204030204"/>
              <a:ea typeface="+mn-ea"/>
              <a:cs typeface="+mn-cs"/>
            </a:rPr>
            <a:t>SESSION</a:t>
          </a:r>
          <a:br>
            <a:rPr lang="en-US" sz="1800" kern="1200">
              <a:solidFill>
                <a:prstClr val="white"/>
              </a:solidFill>
              <a:latin typeface="Calibri" panose="020F0502020204030204"/>
              <a:ea typeface="+mn-ea"/>
              <a:cs typeface="+mn-cs"/>
            </a:rPr>
          </a:br>
          <a:r>
            <a:rPr lang="en-US" sz="1800" kern="1200">
              <a:solidFill>
                <a:prstClr val="white"/>
              </a:solidFill>
              <a:latin typeface="Calibri" panose="020F0502020204030204"/>
              <a:ea typeface="+mn-ea"/>
              <a:cs typeface="+mn-cs"/>
            </a:rPr>
            <a:t>5</a:t>
          </a:r>
        </a:p>
      </dsp:txBody>
      <dsp:txXfrm>
        <a:off x="8088578" y="1502882"/>
        <a:ext cx="1051245" cy="1404764"/>
      </dsp:txXfrm>
    </dsp:sp>
    <dsp:sp modelId="{55472D87-4270-4864-9513-C4EF84F48593}">
      <dsp:nvSpPr>
        <dsp:cNvPr id="0" name=""/>
        <dsp:cNvSpPr/>
      </dsp:nvSpPr>
      <dsp:spPr>
        <a:xfrm>
          <a:off x="8089372" y="220526"/>
          <a:ext cx="1049658" cy="1223921"/>
        </a:xfrm>
        <a:prstGeom prst="ellipse">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r="88"/>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C212EEF-C90E-4A39-8624-2778E48E4BE0}">
      <dsp:nvSpPr>
        <dsp:cNvPr id="0" name=""/>
        <dsp:cNvSpPr/>
      </dsp:nvSpPr>
      <dsp:spPr>
        <a:xfrm>
          <a:off x="9206030" y="0"/>
          <a:ext cx="1116657" cy="3675440"/>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i="1" kern="1200">
            <a:solidFill>
              <a:srgbClr val="FFC000"/>
            </a:solidFill>
            <a:latin typeface="Calibri" panose="020F0502020204030204"/>
            <a:ea typeface="+mn-ea"/>
            <a:cs typeface="+mn-cs"/>
          </a:endParaRPr>
        </a:p>
      </dsp:txBody>
      <dsp:txXfrm>
        <a:off x="9238736" y="1502882"/>
        <a:ext cx="1051245" cy="1404764"/>
      </dsp:txXfrm>
    </dsp:sp>
    <dsp:sp modelId="{8B20BB08-94B1-48F9-9897-CB80CA7F6C0C}">
      <dsp:nvSpPr>
        <dsp:cNvPr id="0" name=""/>
        <dsp:cNvSpPr/>
      </dsp:nvSpPr>
      <dsp:spPr>
        <a:xfrm>
          <a:off x="9239529" y="220526"/>
          <a:ext cx="1049658" cy="1223921"/>
        </a:xfrm>
        <a:prstGeom prst="ellipse">
          <a:avLst/>
        </a:prstGeom>
        <a:blipFill dpi="0"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46C3189-9723-4D48-AB42-84F0840E98A7}">
      <dsp:nvSpPr>
        <dsp:cNvPr id="0" name=""/>
        <dsp:cNvSpPr/>
      </dsp:nvSpPr>
      <dsp:spPr>
        <a:xfrm>
          <a:off x="10356187" y="0"/>
          <a:ext cx="1116657" cy="3675440"/>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i="1" kern="1200">
              <a:solidFill>
                <a:srgbClr val="FFC000"/>
              </a:solidFill>
              <a:latin typeface="Calibri" panose="020F0502020204030204"/>
              <a:ea typeface="+mn-ea"/>
              <a:cs typeface="+mn-cs"/>
            </a:rPr>
            <a:t>Revising for the year ahead</a:t>
          </a:r>
        </a:p>
      </dsp:txBody>
      <dsp:txXfrm>
        <a:off x="10388893" y="1502882"/>
        <a:ext cx="1051245" cy="1404764"/>
      </dsp:txXfrm>
    </dsp:sp>
    <dsp:sp modelId="{A5E4E931-3070-4D12-BE4A-A7CFF0542571}">
      <dsp:nvSpPr>
        <dsp:cNvPr id="0" name=""/>
        <dsp:cNvSpPr/>
      </dsp:nvSpPr>
      <dsp:spPr>
        <a:xfrm>
          <a:off x="10389687" y="220526"/>
          <a:ext cx="1049658" cy="1223921"/>
        </a:xfrm>
        <a:prstGeom prst="ellipse">
          <a:avLst/>
        </a:prstGeom>
        <a:blipFill dpi="0" rotWithShape="1">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CA53C31-027B-47B6-99A7-1B4548807CCF}">
      <dsp:nvSpPr>
        <dsp:cNvPr id="0" name=""/>
        <dsp:cNvSpPr/>
      </dsp:nvSpPr>
      <dsp:spPr>
        <a:xfrm>
          <a:off x="452980" y="3048230"/>
          <a:ext cx="10559406" cy="397316"/>
        </a:xfrm>
        <a:prstGeom prst="rightArrow">
          <a:avLst/>
        </a:prstGeom>
        <a:solidFill>
          <a:srgbClr val="8679E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F803-45EF-AA42-BDD2-E75CD6532912}">
      <dsp:nvSpPr>
        <dsp:cNvPr id="0" name=""/>
        <dsp:cNvSpPr/>
      </dsp:nvSpPr>
      <dsp:spPr>
        <a:xfrm>
          <a:off x="411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555467" y="1737053"/>
        <a:ext cx="1406827" cy="279227"/>
      </dsp:txXfrm>
    </dsp:sp>
    <dsp:sp modelId="{971673C2-F47C-2B46-A180-42AE3DADCE7D}">
      <dsp:nvSpPr>
        <dsp:cNvPr id="0" name=""/>
        <dsp:cNvSpPr/>
      </dsp:nvSpPr>
      <dsp:spPr>
        <a:xfrm>
          <a:off x="29177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overview with faculty and staff; Build reactive plan</a:t>
          </a:r>
        </a:p>
      </dsp:txBody>
      <dsp:txXfrm>
        <a:off x="291772" y="1169040"/>
        <a:ext cx="1071507" cy="1725918"/>
      </dsp:txXfrm>
    </dsp:sp>
    <dsp:sp modelId="{4E92D05A-7E69-B94B-938F-8CB8794072A0}">
      <dsp:nvSpPr>
        <dsp:cNvPr id="0" name=""/>
        <dsp:cNvSpPr/>
      </dsp:nvSpPr>
      <dsp:spPr>
        <a:xfrm>
          <a:off x="149272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933137" y="1737053"/>
        <a:ext cx="1406827" cy="279227"/>
      </dsp:txXfrm>
    </dsp:sp>
    <dsp:sp modelId="{926E4446-4CD7-D94B-8D3A-223F9E75C6A3}">
      <dsp:nvSpPr>
        <dsp:cNvPr id="0" name=""/>
        <dsp:cNvSpPr/>
      </dsp:nvSpPr>
      <dsp:spPr>
        <a:xfrm rot="5400000">
          <a:off x="137303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2514576-F97D-7E46-B8AC-CB40BA3575E4}">
      <dsp:nvSpPr>
        <dsp:cNvPr id="0" name=""/>
        <dsp:cNvSpPr/>
      </dsp:nvSpPr>
      <dsp:spPr>
        <a:xfrm>
          <a:off x="1780377"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Finalize and share expectation matrix and teaching &amp;</a:t>
          </a:r>
          <a:r>
            <a:rPr lang="en-US" sz="1300" kern="1200" baseline="0">
              <a:solidFill>
                <a:sysClr val="windowText" lastClr="000000">
                  <a:hueOff val="0"/>
                  <a:satOff val="0"/>
                  <a:lumOff val="0"/>
                  <a:alphaOff val="0"/>
                </a:sysClr>
              </a:solidFill>
              <a:latin typeface="Century Gothic" panose="020B0502020202020204"/>
              <a:ea typeface="+mn-ea"/>
              <a:cs typeface="+mn-cs"/>
            </a:rPr>
            <a:t> </a:t>
          </a:r>
          <a:r>
            <a:rPr lang="en-US" sz="1300" kern="1200">
              <a:solidFill>
                <a:sysClr val="windowText" lastClr="000000">
                  <a:hueOff val="0"/>
                  <a:satOff val="0"/>
                  <a:lumOff val="0"/>
                  <a:alphaOff val="0"/>
                </a:sysClr>
              </a:solidFill>
              <a:latin typeface="Century Gothic" panose="020B0502020202020204"/>
              <a:ea typeface="+mn-ea"/>
              <a:cs typeface="+mn-cs"/>
            </a:rPr>
            <a:t>reinforcing components</a:t>
          </a:r>
        </a:p>
      </dsp:txBody>
      <dsp:txXfrm>
        <a:off x="1780377" y="1169040"/>
        <a:ext cx="1071507" cy="1725918"/>
      </dsp:txXfrm>
    </dsp:sp>
    <dsp:sp modelId="{C6321622-D5D4-704D-9D2D-3AC563738361}">
      <dsp:nvSpPr>
        <dsp:cNvPr id="0" name=""/>
        <dsp:cNvSpPr/>
      </dsp:nvSpPr>
      <dsp:spPr>
        <a:xfrm>
          <a:off x="298132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2421742" y="1737053"/>
        <a:ext cx="1406827" cy="279227"/>
      </dsp:txXfrm>
    </dsp:sp>
    <dsp:sp modelId="{F8F04E18-85D5-ED4B-85C6-2149A776013F}">
      <dsp:nvSpPr>
        <dsp:cNvPr id="0" name=""/>
        <dsp:cNvSpPr/>
      </dsp:nvSpPr>
      <dsp:spPr>
        <a:xfrm rot="5400000">
          <a:off x="286164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61469CC-CAB0-ED4F-B401-77F6D7D542D3}">
      <dsp:nvSpPr>
        <dsp:cNvPr id="0" name=""/>
        <dsp:cNvSpPr/>
      </dsp:nvSpPr>
      <dsp:spPr>
        <a:xfrm>
          <a:off x="326898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screeners; Complete assessment schedule</a:t>
          </a:r>
        </a:p>
      </dsp:txBody>
      <dsp:txXfrm>
        <a:off x="3268982" y="1169040"/>
        <a:ext cx="1071507" cy="1725918"/>
      </dsp:txXfrm>
    </dsp:sp>
    <dsp:sp modelId="{83AC6EE8-2A6A-C44F-A36F-2D642544406E}">
      <dsp:nvSpPr>
        <dsp:cNvPr id="0" name=""/>
        <dsp:cNvSpPr/>
      </dsp:nvSpPr>
      <dsp:spPr>
        <a:xfrm>
          <a:off x="446993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3910347" y="1737053"/>
        <a:ext cx="1406827" cy="279227"/>
      </dsp:txXfrm>
    </dsp:sp>
    <dsp:sp modelId="{2FB0FBF8-92A5-ED4B-AE33-17FB27DF68E8}">
      <dsp:nvSpPr>
        <dsp:cNvPr id="0" name=""/>
        <dsp:cNvSpPr/>
      </dsp:nvSpPr>
      <dsp:spPr>
        <a:xfrm rot="5400000">
          <a:off x="435024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0F39E11-AB5B-1549-BA3D-ED6BD5BF53EE}">
      <dsp:nvSpPr>
        <dsp:cNvPr id="0" name=""/>
        <dsp:cNvSpPr/>
      </dsp:nvSpPr>
      <dsp:spPr>
        <a:xfrm>
          <a:off x="4757587"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Ci3T plan; Complete PIRS; Complete secondary grid</a:t>
          </a:r>
        </a:p>
      </dsp:txBody>
      <dsp:txXfrm>
        <a:off x="4757587" y="1169040"/>
        <a:ext cx="1071507" cy="1725918"/>
      </dsp:txXfrm>
    </dsp:sp>
    <dsp:sp modelId="{EC5ED897-6DF7-4D46-A862-C4F539649D5E}">
      <dsp:nvSpPr>
        <dsp:cNvPr id="0" name=""/>
        <dsp:cNvSpPr/>
      </dsp:nvSpPr>
      <dsp:spPr>
        <a:xfrm>
          <a:off x="595853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5398952" y="1737053"/>
        <a:ext cx="1406827" cy="279227"/>
      </dsp:txXfrm>
    </dsp:sp>
    <dsp:sp modelId="{B2E45524-4475-B74F-801B-B278A247738B}">
      <dsp:nvSpPr>
        <dsp:cNvPr id="0" name=""/>
        <dsp:cNvSpPr/>
      </dsp:nvSpPr>
      <dsp:spPr>
        <a:xfrm rot="5400000">
          <a:off x="583885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0A3C866-AB9C-F64F-8587-DBAFAD305CB9}">
      <dsp:nvSpPr>
        <dsp:cNvPr id="0" name=""/>
        <dsp:cNvSpPr/>
      </dsp:nvSpPr>
      <dsp:spPr>
        <a:xfrm>
          <a:off x="624619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revised Ci3T plan; Complete Ci3T Feedback Form</a:t>
          </a:r>
        </a:p>
      </dsp:txBody>
      <dsp:txXfrm>
        <a:off x="6246192" y="1169040"/>
        <a:ext cx="1071507" cy="17259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27701-4552-4E82-B8B5-201818F384E1}">
      <dsp:nvSpPr>
        <dsp:cNvPr id="0" name=""/>
        <dsp:cNvSpPr/>
      </dsp:nvSpPr>
      <dsp:spPr>
        <a:xfrm>
          <a:off x="4770" y="0"/>
          <a:ext cx="1116657" cy="3675440"/>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 1</a:t>
          </a:r>
        </a:p>
      </dsp:txBody>
      <dsp:txXfrm>
        <a:off x="37476" y="1502882"/>
        <a:ext cx="1051245" cy="1404764"/>
      </dsp:txXfrm>
    </dsp:sp>
    <dsp:sp modelId="{0304F202-A9F3-479D-BEB1-3ABB9CCAFAF9}">
      <dsp:nvSpPr>
        <dsp:cNvPr id="0" name=""/>
        <dsp:cNvSpPr/>
      </dsp:nvSpPr>
      <dsp:spPr>
        <a:xfrm>
          <a:off x="38270" y="220526"/>
          <a:ext cx="1049658" cy="1223921"/>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A06BBCE-464F-4266-B09B-D42E3ACE62C5}">
      <dsp:nvSpPr>
        <dsp:cNvPr id="0" name=""/>
        <dsp:cNvSpPr/>
      </dsp:nvSpPr>
      <dsp:spPr>
        <a:xfrm>
          <a:off x="1154928" y="0"/>
          <a:ext cx="1116657" cy="3675440"/>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a:t>
          </a:r>
          <a:br>
            <a:rPr lang="en-US" sz="1800" kern="1200">
              <a:solidFill>
                <a:sysClr val="window" lastClr="FFFFFF"/>
              </a:solidFill>
              <a:latin typeface="Calibri" panose="020F0502020204030204"/>
              <a:ea typeface="+mn-ea"/>
              <a:cs typeface="+mn-cs"/>
            </a:rPr>
          </a:br>
          <a:r>
            <a:rPr lang="en-US" sz="1800" kern="1200">
              <a:solidFill>
                <a:sysClr val="window" lastClr="FFFFFF"/>
              </a:solidFill>
              <a:latin typeface="Calibri" panose="020F0502020204030204"/>
              <a:ea typeface="+mn-ea"/>
              <a:cs typeface="+mn-cs"/>
            </a:rPr>
            <a:t>2</a:t>
          </a:r>
          <a:endParaRPr lang="en-US" sz="1800" kern="1200">
            <a:solidFill>
              <a:srgbClr val="FFC000"/>
            </a:solidFill>
            <a:latin typeface="Calibri" panose="020F0502020204030204"/>
            <a:ea typeface="+mn-ea"/>
            <a:cs typeface="+mn-cs"/>
          </a:endParaRPr>
        </a:p>
      </dsp:txBody>
      <dsp:txXfrm>
        <a:off x="1187634" y="1502882"/>
        <a:ext cx="1051245" cy="1404764"/>
      </dsp:txXfrm>
    </dsp:sp>
    <dsp:sp modelId="{AF799562-D0FE-4304-8CBE-F6EBFAE4013A}">
      <dsp:nvSpPr>
        <dsp:cNvPr id="0" name=""/>
        <dsp:cNvSpPr/>
      </dsp:nvSpPr>
      <dsp:spPr>
        <a:xfrm>
          <a:off x="1188427" y="220526"/>
          <a:ext cx="1049658" cy="1223921"/>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91FE780-09B4-437E-87F1-633B9F17E51A}">
      <dsp:nvSpPr>
        <dsp:cNvPr id="0" name=""/>
        <dsp:cNvSpPr/>
      </dsp:nvSpPr>
      <dsp:spPr>
        <a:xfrm>
          <a:off x="2305085" y="0"/>
          <a:ext cx="1116657" cy="3675440"/>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a:off x="2337791" y="1502882"/>
        <a:ext cx="1051245" cy="1404764"/>
      </dsp:txXfrm>
    </dsp:sp>
    <dsp:sp modelId="{069CDC01-BE12-484D-9486-671E87A5E1A9}">
      <dsp:nvSpPr>
        <dsp:cNvPr id="0" name=""/>
        <dsp:cNvSpPr/>
      </dsp:nvSpPr>
      <dsp:spPr>
        <a:xfrm>
          <a:off x="2338585" y="220526"/>
          <a:ext cx="1049658" cy="1223921"/>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E70E187-B08A-486D-8A45-C8A232CC337A}">
      <dsp:nvSpPr>
        <dsp:cNvPr id="0" name=""/>
        <dsp:cNvSpPr/>
      </dsp:nvSpPr>
      <dsp:spPr>
        <a:xfrm>
          <a:off x="3455242" y="0"/>
          <a:ext cx="1116657" cy="3675440"/>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a:t>
          </a:r>
          <a:br>
            <a:rPr lang="en-US" sz="1800" kern="1200">
              <a:solidFill>
                <a:sysClr val="window" lastClr="FFFFFF"/>
              </a:solidFill>
              <a:latin typeface="Calibri" panose="020F0502020204030204"/>
              <a:ea typeface="+mn-ea"/>
              <a:cs typeface="+mn-cs"/>
            </a:rPr>
          </a:br>
          <a:r>
            <a:rPr lang="en-US" sz="1800" kern="1200">
              <a:solidFill>
                <a:sysClr val="window" lastClr="FFFFFF"/>
              </a:solidFill>
              <a:latin typeface="Calibri" panose="020F0502020204030204"/>
              <a:ea typeface="+mn-ea"/>
              <a:cs typeface="+mn-cs"/>
            </a:rPr>
            <a:t>3</a:t>
          </a:r>
          <a:endParaRPr lang="en-US" sz="1800" i="1" kern="1200">
            <a:solidFill>
              <a:srgbClr val="FFC000"/>
            </a:solidFill>
            <a:latin typeface="Calibri" panose="020F0502020204030204"/>
            <a:ea typeface="+mn-ea"/>
            <a:cs typeface="+mn-cs"/>
          </a:endParaRPr>
        </a:p>
      </dsp:txBody>
      <dsp:txXfrm>
        <a:off x="3487948" y="1502882"/>
        <a:ext cx="1051245" cy="1404764"/>
      </dsp:txXfrm>
    </dsp:sp>
    <dsp:sp modelId="{640B4EA2-5D13-4CA1-86A9-3221B0994580}">
      <dsp:nvSpPr>
        <dsp:cNvPr id="0" name=""/>
        <dsp:cNvSpPr/>
      </dsp:nvSpPr>
      <dsp:spPr>
        <a:xfrm>
          <a:off x="3488742" y="220526"/>
          <a:ext cx="1049658" cy="1223921"/>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F17CE07-4E74-4F15-86EB-6C6567CBA919}">
      <dsp:nvSpPr>
        <dsp:cNvPr id="0" name=""/>
        <dsp:cNvSpPr/>
      </dsp:nvSpPr>
      <dsp:spPr>
        <a:xfrm>
          <a:off x="4605400" y="0"/>
          <a:ext cx="1116657" cy="3675440"/>
        </a:xfrm>
        <a:prstGeom prst="roundRect">
          <a:avLst>
            <a:gd name="adj" fmla="val 10000"/>
          </a:avLst>
        </a:prstGeom>
        <a:solidFill>
          <a:srgbClr val="EAB2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a:t>
          </a:r>
          <a:br>
            <a:rPr lang="en-US" sz="1800" kern="1200">
              <a:solidFill>
                <a:sysClr val="window" lastClr="FFFFFF"/>
              </a:solidFill>
              <a:latin typeface="Calibri" panose="020F0502020204030204"/>
              <a:ea typeface="+mn-ea"/>
              <a:cs typeface="+mn-cs"/>
            </a:rPr>
          </a:br>
          <a:r>
            <a:rPr lang="en-US" sz="1800" kern="1200">
              <a:solidFill>
                <a:sysClr val="window" lastClr="FFFFFF"/>
              </a:solidFill>
              <a:latin typeface="Calibri" panose="020F0502020204030204"/>
              <a:ea typeface="+mn-ea"/>
              <a:cs typeface="+mn-cs"/>
            </a:rPr>
            <a:t>4</a:t>
          </a:r>
        </a:p>
      </dsp:txBody>
      <dsp:txXfrm>
        <a:off x="4638106" y="1502882"/>
        <a:ext cx="1051245" cy="1404764"/>
      </dsp:txXfrm>
    </dsp:sp>
    <dsp:sp modelId="{1722C8D5-9191-4617-9A5C-B2D813A9D915}">
      <dsp:nvSpPr>
        <dsp:cNvPr id="0" name=""/>
        <dsp:cNvSpPr/>
      </dsp:nvSpPr>
      <dsp:spPr>
        <a:xfrm>
          <a:off x="4638900" y="220526"/>
          <a:ext cx="1049658" cy="1223921"/>
        </a:xfrm>
        <a:prstGeom prst="ellipse">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DF9CCCA-3B9D-4598-9B0D-5726972F0780}">
      <dsp:nvSpPr>
        <dsp:cNvPr id="0" name=""/>
        <dsp:cNvSpPr/>
      </dsp:nvSpPr>
      <dsp:spPr>
        <a:xfrm>
          <a:off x="5755557" y="0"/>
          <a:ext cx="1116657" cy="3675440"/>
        </a:xfrm>
        <a:prstGeom prst="roundRect">
          <a:avLst>
            <a:gd name="adj" fmla="val 10000"/>
          </a:avLst>
        </a:prstGeom>
        <a:solidFill>
          <a:srgbClr val="EAB2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sp:txBody>
      <dsp:txXfrm>
        <a:off x="5788263" y="1502882"/>
        <a:ext cx="1051245" cy="1404764"/>
      </dsp:txXfrm>
    </dsp:sp>
    <dsp:sp modelId="{0ED1F304-354B-4320-B27C-70A3951670CA}">
      <dsp:nvSpPr>
        <dsp:cNvPr id="0" name=""/>
        <dsp:cNvSpPr/>
      </dsp:nvSpPr>
      <dsp:spPr>
        <a:xfrm>
          <a:off x="5789057" y="220526"/>
          <a:ext cx="1049658" cy="1223921"/>
        </a:xfrm>
        <a:prstGeom prst="ellipse">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E2AF601-0E14-41E6-A130-E7A0A9003234}">
      <dsp:nvSpPr>
        <dsp:cNvPr id="0" name=""/>
        <dsp:cNvSpPr/>
      </dsp:nvSpPr>
      <dsp:spPr>
        <a:xfrm>
          <a:off x="6905715" y="0"/>
          <a:ext cx="1116657" cy="3675440"/>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sp:txBody>
      <dsp:txXfrm>
        <a:off x="6938421" y="1502882"/>
        <a:ext cx="1051245" cy="1404764"/>
      </dsp:txXfrm>
    </dsp:sp>
    <dsp:sp modelId="{92DE6F99-74F9-48AD-8F0A-3356A4758B7E}">
      <dsp:nvSpPr>
        <dsp:cNvPr id="0" name=""/>
        <dsp:cNvSpPr/>
      </dsp:nvSpPr>
      <dsp:spPr>
        <a:xfrm>
          <a:off x="6939215" y="220526"/>
          <a:ext cx="1049658" cy="1223921"/>
        </a:xfrm>
        <a:prstGeom prst="ellipse">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20747C8-B56B-4616-9A1D-BDC76FE2232C}">
      <dsp:nvSpPr>
        <dsp:cNvPr id="0" name=""/>
        <dsp:cNvSpPr/>
      </dsp:nvSpPr>
      <dsp:spPr>
        <a:xfrm>
          <a:off x="8055872" y="0"/>
          <a:ext cx="1116657" cy="3675440"/>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800" kern="1200">
              <a:solidFill>
                <a:prstClr val="white"/>
              </a:solidFill>
              <a:latin typeface="Calibri" panose="020F0502020204030204"/>
              <a:ea typeface="+mn-ea"/>
              <a:cs typeface="+mn-cs"/>
            </a:rPr>
            <a:t>SESSION</a:t>
          </a:r>
          <a:br>
            <a:rPr lang="en-US" sz="1800" kern="1200">
              <a:solidFill>
                <a:prstClr val="white"/>
              </a:solidFill>
              <a:latin typeface="Calibri" panose="020F0502020204030204"/>
              <a:ea typeface="+mn-ea"/>
              <a:cs typeface="+mn-cs"/>
            </a:rPr>
          </a:br>
          <a:r>
            <a:rPr lang="en-US" sz="1800" kern="1200">
              <a:solidFill>
                <a:prstClr val="white"/>
              </a:solidFill>
              <a:latin typeface="Calibri" panose="020F0502020204030204"/>
              <a:ea typeface="+mn-ea"/>
              <a:cs typeface="+mn-cs"/>
            </a:rPr>
            <a:t>5</a:t>
          </a:r>
        </a:p>
      </dsp:txBody>
      <dsp:txXfrm>
        <a:off x="8088578" y="1502882"/>
        <a:ext cx="1051245" cy="1404764"/>
      </dsp:txXfrm>
    </dsp:sp>
    <dsp:sp modelId="{55472D87-4270-4864-9513-C4EF84F48593}">
      <dsp:nvSpPr>
        <dsp:cNvPr id="0" name=""/>
        <dsp:cNvSpPr/>
      </dsp:nvSpPr>
      <dsp:spPr>
        <a:xfrm>
          <a:off x="8089372" y="220526"/>
          <a:ext cx="1049658" cy="1223921"/>
        </a:xfrm>
        <a:prstGeom prst="ellipse">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r="88"/>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C212EEF-C90E-4A39-8624-2778E48E4BE0}">
      <dsp:nvSpPr>
        <dsp:cNvPr id="0" name=""/>
        <dsp:cNvSpPr/>
      </dsp:nvSpPr>
      <dsp:spPr>
        <a:xfrm>
          <a:off x="9206030" y="0"/>
          <a:ext cx="1116657" cy="3675440"/>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i="1" kern="1200">
            <a:solidFill>
              <a:srgbClr val="FFC000"/>
            </a:solidFill>
            <a:latin typeface="Calibri" panose="020F0502020204030204"/>
            <a:ea typeface="+mn-ea"/>
            <a:cs typeface="+mn-cs"/>
          </a:endParaRPr>
        </a:p>
      </dsp:txBody>
      <dsp:txXfrm>
        <a:off x="9238736" y="1502882"/>
        <a:ext cx="1051245" cy="1404764"/>
      </dsp:txXfrm>
    </dsp:sp>
    <dsp:sp modelId="{8B20BB08-94B1-48F9-9897-CB80CA7F6C0C}">
      <dsp:nvSpPr>
        <dsp:cNvPr id="0" name=""/>
        <dsp:cNvSpPr/>
      </dsp:nvSpPr>
      <dsp:spPr>
        <a:xfrm>
          <a:off x="9239529" y="220526"/>
          <a:ext cx="1049658" cy="1223921"/>
        </a:xfrm>
        <a:prstGeom prst="ellipse">
          <a:avLst/>
        </a:prstGeom>
        <a:blipFill dpi="0"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46C3189-9723-4D48-AB42-84F0840E98A7}">
      <dsp:nvSpPr>
        <dsp:cNvPr id="0" name=""/>
        <dsp:cNvSpPr/>
      </dsp:nvSpPr>
      <dsp:spPr>
        <a:xfrm>
          <a:off x="10356187" y="0"/>
          <a:ext cx="1116657" cy="3675440"/>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i="1" kern="1200">
              <a:solidFill>
                <a:srgbClr val="FFC000"/>
              </a:solidFill>
              <a:latin typeface="Calibri" panose="020F0502020204030204"/>
              <a:ea typeface="+mn-ea"/>
              <a:cs typeface="+mn-cs"/>
            </a:rPr>
            <a:t>Revising for the year ahead</a:t>
          </a:r>
        </a:p>
      </dsp:txBody>
      <dsp:txXfrm>
        <a:off x="10388893" y="1502882"/>
        <a:ext cx="1051245" cy="1404764"/>
      </dsp:txXfrm>
    </dsp:sp>
    <dsp:sp modelId="{A5E4E931-3070-4D12-BE4A-A7CFF0542571}">
      <dsp:nvSpPr>
        <dsp:cNvPr id="0" name=""/>
        <dsp:cNvSpPr/>
      </dsp:nvSpPr>
      <dsp:spPr>
        <a:xfrm>
          <a:off x="10389687" y="220526"/>
          <a:ext cx="1049658" cy="1223921"/>
        </a:xfrm>
        <a:prstGeom prst="ellipse">
          <a:avLst/>
        </a:prstGeom>
        <a:blipFill dpi="0" rotWithShape="1">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CA53C31-027B-47B6-99A7-1B4548807CCF}">
      <dsp:nvSpPr>
        <dsp:cNvPr id="0" name=""/>
        <dsp:cNvSpPr/>
      </dsp:nvSpPr>
      <dsp:spPr>
        <a:xfrm>
          <a:off x="452980" y="3048230"/>
          <a:ext cx="10559406" cy="397316"/>
        </a:xfrm>
        <a:prstGeom prst="rightArrow">
          <a:avLst/>
        </a:prstGeom>
        <a:solidFill>
          <a:srgbClr val="8679E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10119-9FD1-4502-859B-81378FFB2621}">
      <dsp:nvSpPr>
        <dsp:cNvPr id="0" name=""/>
        <dsp:cNvSpPr/>
      </dsp:nvSpPr>
      <dsp:spPr>
        <a:xfrm>
          <a:off x="2549343" y="1065"/>
          <a:ext cx="1711107" cy="54109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Examples</a:t>
          </a:r>
          <a:r>
            <a:rPr lang="en-US" sz="1400" kern="1200" dirty="0"/>
            <a:t> </a:t>
          </a:r>
        </a:p>
      </dsp:txBody>
      <dsp:txXfrm>
        <a:off x="2565191" y="16913"/>
        <a:ext cx="1679411" cy="509400"/>
      </dsp:txXfrm>
    </dsp:sp>
    <dsp:sp modelId="{AC2BB946-F5CA-46EA-A75E-A8DCA1C4A609}">
      <dsp:nvSpPr>
        <dsp:cNvPr id="0" name=""/>
        <dsp:cNvSpPr/>
      </dsp:nvSpPr>
      <dsp:spPr>
        <a:xfrm rot="5480981">
          <a:off x="3366449" y="572801"/>
          <a:ext cx="61260" cy="61208"/>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F577E-1545-4897-AD1A-6F02986F12E6}">
      <dsp:nvSpPr>
        <dsp:cNvPr id="0" name=""/>
        <dsp:cNvSpPr/>
      </dsp:nvSpPr>
      <dsp:spPr>
        <a:xfrm>
          <a:off x="1917120" y="664649"/>
          <a:ext cx="2879215" cy="330285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ea typeface="ＭＳ Ｐゴシック" pitchFamily="34" charset="-128"/>
            </a:rPr>
            <a:t>Playing with materials inappropriately, talking to peers, putting head on the desk, drawing, and looking around the room </a:t>
          </a:r>
          <a:endParaRPr lang="en-US" sz="2400" kern="1200" dirty="0"/>
        </a:p>
      </dsp:txBody>
      <dsp:txXfrm>
        <a:off x="2001449" y="748978"/>
        <a:ext cx="2710557" cy="3134192"/>
      </dsp:txXfrm>
    </dsp:sp>
    <dsp:sp modelId="{B90D90C2-88BE-4A1E-8654-2DB737B159DE}">
      <dsp:nvSpPr>
        <dsp:cNvPr id="0" name=""/>
        <dsp:cNvSpPr/>
      </dsp:nvSpPr>
      <dsp:spPr>
        <a:xfrm>
          <a:off x="5582636" y="1065"/>
          <a:ext cx="1508832" cy="61885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Non-examples</a:t>
          </a:r>
        </a:p>
      </dsp:txBody>
      <dsp:txXfrm>
        <a:off x="5600762" y="19191"/>
        <a:ext cx="1472580" cy="582606"/>
      </dsp:txXfrm>
    </dsp:sp>
    <dsp:sp modelId="{2279E2D5-3084-4F9D-8B11-BD38ED7400F4}">
      <dsp:nvSpPr>
        <dsp:cNvPr id="0" name=""/>
        <dsp:cNvSpPr/>
      </dsp:nvSpPr>
      <dsp:spPr>
        <a:xfrm rot="5475719">
          <a:off x="6288304" y="669624"/>
          <a:ext cx="80324" cy="61208"/>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C2B03-E34A-4F83-AC97-ED474ADB088D}">
      <dsp:nvSpPr>
        <dsp:cNvPr id="0" name=""/>
        <dsp:cNvSpPr/>
      </dsp:nvSpPr>
      <dsp:spPr>
        <a:xfrm>
          <a:off x="4994902" y="780533"/>
          <a:ext cx="2593361" cy="318796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ea typeface="ＭＳ Ｐゴシック" pitchFamily="34" charset="-128"/>
            </a:rPr>
            <a:t>Completing assignments using materials only for assignments, and watching the teacher when delivering instruction </a:t>
          </a:r>
          <a:endParaRPr lang="en-US" sz="2400" kern="1200" dirty="0"/>
        </a:p>
      </dsp:txBody>
      <dsp:txXfrm>
        <a:off x="5070859" y="856490"/>
        <a:ext cx="2441447" cy="3036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10119-9FD1-4502-859B-81378FFB2621}">
      <dsp:nvSpPr>
        <dsp:cNvPr id="0" name=""/>
        <dsp:cNvSpPr/>
      </dsp:nvSpPr>
      <dsp:spPr>
        <a:xfrm>
          <a:off x="956796" y="445"/>
          <a:ext cx="2007075" cy="5017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Examples</a:t>
          </a:r>
          <a:r>
            <a:rPr lang="en-US" sz="2300" kern="1200" dirty="0"/>
            <a:t> </a:t>
          </a:r>
        </a:p>
      </dsp:txBody>
      <dsp:txXfrm>
        <a:off x="971492" y="15141"/>
        <a:ext cx="1977683" cy="472376"/>
      </dsp:txXfrm>
    </dsp:sp>
    <dsp:sp modelId="{AC2BB946-F5CA-46EA-A75E-A8DCA1C4A609}">
      <dsp:nvSpPr>
        <dsp:cNvPr id="0" name=""/>
        <dsp:cNvSpPr/>
      </dsp:nvSpPr>
      <dsp:spPr>
        <a:xfrm rot="5400000">
          <a:off x="1916429" y="546118"/>
          <a:ext cx="87809" cy="87809"/>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F577E-1545-4897-AD1A-6F02986F12E6}">
      <dsp:nvSpPr>
        <dsp:cNvPr id="0" name=""/>
        <dsp:cNvSpPr/>
      </dsp:nvSpPr>
      <dsp:spPr>
        <a:xfrm>
          <a:off x="512269" y="677832"/>
          <a:ext cx="2896129" cy="265275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ea typeface="ＭＳ Ｐゴシック" pitchFamily="34" charset="-128"/>
            </a:rPr>
            <a:t>Completing assignments using materials only for assignments, and watching the teacher when delivering instruction</a:t>
          </a:r>
          <a:endParaRPr lang="en-US" sz="2400" kern="1200" dirty="0"/>
        </a:p>
      </dsp:txBody>
      <dsp:txXfrm>
        <a:off x="589965" y="755528"/>
        <a:ext cx="2740737" cy="2497359"/>
      </dsp:txXfrm>
    </dsp:sp>
    <dsp:sp modelId="{B90D90C2-88BE-4A1E-8654-2DB737B159DE}">
      <dsp:nvSpPr>
        <dsp:cNvPr id="0" name=""/>
        <dsp:cNvSpPr/>
      </dsp:nvSpPr>
      <dsp:spPr>
        <a:xfrm>
          <a:off x="4987836" y="445"/>
          <a:ext cx="2138618" cy="67648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Non-examples</a:t>
          </a:r>
        </a:p>
      </dsp:txBody>
      <dsp:txXfrm>
        <a:off x="5007650" y="20259"/>
        <a:ext cx="2098990" cy="636856"/>
      </dsp:txXfrm>
    </dsp:sp>
    <dsp:sp modelId="{2279E2D5-3084-4F9D-8B11-BD38ED7400F4}">
      <dsp:nvSpPr>
        <dsp:cNvPr id="0" name=""/>
        <dsp:cNvSpPr/>
      </dsp:nvSpPr>
      <dsp:spPr>
        <a:xfrm rot="4722111">
          <a:off x="6096074" y="725406"/>
          <a:ext cx="94207" cy="87809"/>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C2B03-E34A-4F83-AC97-ED474ADB088D}">
      <dsp:nvSpPr>
        <dsp:cNvPr id="0" name=""/>
        <dsp:cNvSpPr/>
      </dsp:nvSpPr>
      <dsp:spPr>
        <a:xfrm>
          <a:off x="3954564" y="861693"/>
          <a:ext cx="4735513" cy="160857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ea typeface="ＭＳ Ｐゴシック" pitchFamily="34" charset="-128"/>
            </a:rPr>
            <a:t>Playing with materials inappropriately, talking to peers, putting head on the desk, drawing, and looking around the room </a:t>
          </a:r>
          <a:endParaRPr lang="en-US" sz="2400" kern="1200" dirty="0"/>
        </a:p>
      </dsp:txBody>
      <dsp:txXfrm>
        <a:off x="4001678" y="908807"/>
        <a:ext cx="4641285" cy="15143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F6B44D-42BB-F849-A9E0-255354643548}"/>
              </a:ext>
            </a:extLst>
          </p:cNvPr>
          <p:cNvSpPr>
            <a:spLocks noGrp="1"/>
          </p:cNvSpPr>
          <p:nvPr>
            <p:ph type="hdr" sz="quarter"/>
          </p:nvPr>
        </p:nvSpPr>
        <p:spPr>
          <a:xfrm>
            <a:off x="0" y="1"/>
            <a:ext cx="3169920" cy="481727"/>
          </a:xfrm>
          <a:prstGeom prst="rect">
            <a:avLst/>
          </a:prstGeom>
        </p:spPr>
        <p:txBody>
          <a:bodyPr vert="horz" lIns="95765" tIns="47883" rIns="95765" bIns="47883" rtlCol="0"/>
          <a:lstStyle>
            <a:lvl1pPr algn="l">
              <a:defRPr sz="1300"/>
            </a:lvl1pPr>
          </a:lstStyle>
          <a:p>
            <a:endParaRPr lang="en-US"/>
          </a:p>
        </p:txBody>
      </p:sp>
      <p:sp>
        <p:nvSpPr>
          <p:cNvPr id="3" name="Date Placeholder 2">
            <a:extLst>
              <a:ext uri="{FF2B5EF4-FFF2-40B4-BE49-F238E27FC236}">
                <a16:creationId xmlns:a16="http://schemas.microsoft.com/office/drawing/2014/main" id="{D9C25D48-9968-694B-8B18-EF6CBB26887B}"/>
              </a:ext>
            </a:extLst>
          </p:cNvPr>
          <p:cNvSpPr>
            <a:spLocks noGrp="1"/>
          </p:cNvSpPr>
          <p:nvPr>
            <p:ph type="dt" sz="quarter" idx="1"/>
          </p:nvPr>
        </p:nvSpPr>
        <p:spPr>
          <a:xfrm>
            <a:off x="4143587" y="1"/>
            <a:ext cx="3169920" cy="481727"/>
          </a:xfrm>
          <a:prstGeom prst="rect">
            <a:avLst/>
          </a:prstGeom>
        </p:spPr>
        <p:txBody>
          <a:bodyPr vert="horz" lIns="95765" tIns="47883" rIns="95765" bIns="47883" rtlCol="0"/>
          <a:lstStyle>
            <a:lvl1pPr algn="r">
              <a:defRPr sz="1300"/>
            </a:lvl1pPr>
          </a:lstStyle>
          <a:p>
            <a:fld id="{26987C75-5A4D-0F4C-98F9-12B3A7808E58}" type="datetimeFigureOut">
              <a:rPr lang="en-US" smtClean="0"/>
              <a:t>6/9/2026</a:t>
            </a:fld>
            <a:endParaRPr lang="en-US"/>
          </a:p>
        </p:txBody>
      </p:sp>
      <p:sp>
        <p:nvSpPr>
          <p:cNvPr id="4" name="Footer Placeholder 3">
            <a:extLst>
              <a:ext uri="{FF2B5EF4-FFF2-40B4-BE49-F238E27FC236}">
                <a16:creationId xmlns:a16="http://schemas.microsoft.com/office/drawing/2014/main" id="{C36B3588-481A-1946-93AC-0F7052634B82}"/>
              </a:ext>
            </a:extLst>
          </p:cNvPr>
          <p:cNvSpPr>
            <a:spLocks noGrp="1"/>
          </p:cNvSpPr>
          <p:nvPr>
            <p:ph type="ftr" sz="quarter" idx="2"/>
          </p:nvPr>
        </p:nvSpPr>
        <p:spPr>
          <a:xfrm>
            <a:off x="0" y="9119474"/>
            <a:ext cx="3169920" cy="481726"/>
          </a:xfrm>
          <a:prstGeom prst="rect">
            <a:avLst/>
          </a:prstGeom>
        </p:spPr>
        <p:txBody>
          <a:bodyPr vert="horz" lIns="95765" tIns="47883" rIns="95765" bIns="47883"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9294096D-8EB7-D248-91EB-DD3604D059D8}"/>
              </a:ext>
            </a:extLst>
          </p:cNvPr>
          <p:cNvSpPr>
            <a:spLocks noGrp="1"/>
          </p:cNvSpPr>
          <p:nvPr>
            <p:ph type="sldNum" sz="quarter" idx="3"/>
          </p:nvPr>
        </p:nvSpPr>
        <p:spPr>
          <a:xfrm>
            <a:off x="4143587" y="9119474"/>
            <a:ext cx="3169920" cy="481726"/>
          </a:xfrm>
          <a:prstGeom prst="rect">
            <a:avLst/>
          </a:prstGeom>
        </p:spPr>
        <p:txBody>
          <a:bodyPr vert="horz" lIns="95765" tIns="47883" rIns="95765" bIns="47883" rtlCol="0" anchor="b"/>
          <a:lstStyle>
            <a:lvl1pPr algn="r">
              <a:defRPr sz="1300"/>
            </a:lvl1pPr>
          </a:lstStyle>
          <a:p>
            <a:fld id="{D9330417-F1C9-8B48-B37E-051459DA4198}" type="slidenum">
              <a:rPr lang="en-US" smtClean="0"/>
              <a:t>‹#›</a:t>
            </a:fld>
            <a:endParaRPr lang="en-US"/>
          </a:p>
        </p:txBody>
      </p:sp>
    </p:spTree>
    <p:extLst>
      <p:ext uri="{BB962C8B-B14F-4D97-AF65-F5344CB8AC3E}">
        <p14:creationId xmlns:p14="http://schemas.microsoft.com/office/powerpoint/2010/main" val="272035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5765" tIns="47883" rIns="95765" bIns="47883"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5765" tIns="47883" rIns="95765" bIns="47883" rtlCol="0"/>
          <a:lstStyle>
            <a:lvl1pPr algn="r">
              <a:defRPr sz="1300"/>
            </a:lvl1pPr>
          </a:lstStyle>
          <a:p>
            <a:fld id="{657DBB8B-29CE-48D0-9A6A-E621DDA1FB07}" type="datetimeFigureOut">
              <a:rPr lang="en-US" smtClean="0"/>
              <a:t>6/9/2026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765" tIns="47883" rIns="95765" bIns="47883" rtlCol="0" anchor="ctr"/>
          <a:lstStyle/>
          <a:p>
            <a:endParaRPr lang="en-US"/>
          </a:p>
        </p:txBody>
      </p:sp>
      <p:sp>
        <p:nvSpPr>
          <p:cNvPr id="5" name="Notes Placeholder 4"/>
          <p:cNvSpPr>
            <a:spLocks noGrp="1"/>
          </p:cNvSpPr>
          <p:nvPr>
            <p:ph type="body" sz="quarter" idx="3"/>
          </p:nvPr>
        </p:nvSpPr>
        <p:spPr>
          <a:xfrm>
            <a:off x="731520" y="4620579"/>
            <a:ext cx="5852160" cy="3780472"/>
          </a:xfrm>
          <a:prstGeom prst="rect">
            <a:avLst/>
          </a:prstGeom>
        </p:spPr>
        <p:txBody>
          <a:bodyPr vert="horz" lIns="95765" tIns="47883" rIns="95765" bIns="478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5765" tIns="47883" rIns="95765" bIns="4788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5765" tIns="47883" rIns="95765" bIns="47883" rtlCol="0" anchor="b"/>
          <a:lstStyle>
            <a:lvl1pPr algn="r">
              <a:defRPr sz="1300"/>
            </a:lvl1pPr>
          </a:lstStyle>
          <a:p>
            <a:fld id="{58D11C9F-81FA-4052-9B37-1EF4A4EF7E85}" type="slidenum">
              <a:rPr lang="en-US" smtClean="0"/>
              <a:t>‹#›</a:t>
            </a:fld>
            <a:endParaRPr lang="en-US"/>
          </a:p>
        </p:txBody>
      </p:sp>
    </p:spTree>
    <p:extLst>
      <p:ext uri="{BB962C8B-B14F-4D97-AF65-F5344CB8AC3E}">
        <p14:creationId xmlns:p14="http://schemas.microsoft.com/office/powerpoint/2010/main" val="346464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31520" y="4560571"/>
            <a:ext cx="5852160" cy="4320540"/>
          </a:xfrm>
          <a:prstGeom prst="rect">
            <a:avLst/>
          </a:prstGeom>
        </p:spPr>
        <p:txBody>
          <a:bodyPr spcFirstLastPara="1" wrap="square" lIns="95749" tIns="95749" rIns="95749" bIns="95749"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B882-EA6C-3DCE-33AB-E7DEA38C3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37E34-D911-BA80-A8C3-0624A5BCC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60B7F-BF28-7FB2-3577-6D39C39C74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10543C-8246-3FBA-324B-CBEEB096384C}"/>
              </a:ext>
            </a:extLst>
          </p:cNvPr>
          <p:cNvSpPr>
            <a:spLocks noGrp="1"/>
          </p:cNvSpPr>
          <p:nvPr>
            <p:ph type="sldNum" sz="quarter" idx="5"/>
          </p:nvPr>
        </p:nvSpPr>
        <p:spPr/>
        <p:txBody>
          <a:bodyPr/>
          <a:lstStyle/>
          <a:p>
            <a:fld id="{58D11C9F-81FA-4052-9B37-1EF4A4EF7E85}" type="slidenum">
              <a:rPr lang="en-US" smtClean="0"/>
              <a:t>15</a:t>
            </a:fld>
            <a:endParaRPr lang="en-US"/>
          </a:p>
        </p:txBody>
      </p:sp>
    </p:spTree>
    <p:extLst>
      <p:ext uri="{BB962C8B-B14F-4D97-AF65-F5344CB8AC3E}">
        <p14:creationId xmlns:p14="http://schemas.microsoft.com/office/powerpoint/2010/main" val="3839086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9BF3-BE39-D6FD-56E3-614923F34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41A3D-22AD-CAC0-4855-3A968FD9B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E2B96-3141-17EA-38B3-08B190DAF2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E9324F-42BA-1B63-6084-E8775EAA6C4D}"/>
              </a:ext>
            </a:extLst>
          </p:cNvPr>
          <p:cNvSpPr>
            <a:spLocks noGrp="1"/>
          </p:cNvSpPr>
          <p:nvPr>
            <p:ph type="sldNum" sz="quarter" idx="5"/>
          </p:nvPr>
        </p:nvSpPr>
        <p:spPr/>
        <p:txBody>
          <a:bodyPr/>
          <a:lstStyle/>
          <a:p>
            <a:fld id="{58D11C9F-81FA-4052-9B37-1EF4A4EF7E85}" type="slidenum">
              <a:rPr lang="en-US" smtClean="0"/>
              <a:t>17</a:t>
            </a:fld>
            <a:endParaRPr lang="en-US"/>
          </a:p>
        </p:txBody>
      </p:sp>
    </p:spTree>
    <p:extLst>
      <p:ext uri="{BB962C8B-B14F-4D97-AF65-F5344CB8AC3E}">
        <p14:creationId xmlns:p14="http://schemas.microsoft.com/office/powerpoint/2010/main" val="343556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9C17-0AD3-6BC2-9030-AA2CCE542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528E3-0B6B-96B8-D581-5844452EF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AC9F0-8C1A-B2EE-42E9-3937DD89B113}"/>
              </a:ext>
            </a:extLst>
          </p:cNvPr>
          <p:cNvSpPr>
            <a:spLocks noGrp="1"/>
          </p:cNvSpPr>
          <p:nvPr>
            <p:ph type="body" idx="1"/>
          </p:nvPr>
        </p:nvSpPr>
        <p:spPr/>
        <p:txBody>
          <a:bodyPr/>
          <a:lstStyle/>
          <a:p>
            <a:r>
              <a:rPr lang="en-US" dirty="0"/>
              <a:t>10-min timer</a:t>
            </a:r>
          </a:p>
        </p:txBody>
      </p:sp>
      <p:sp>
        <p:nvSpPr>
          <p:cNvPr id="4" name="Slide Number Placeholder 3">
            <a:extLst>
              <a:ext uri="{FF2B5EF4-FFF2-40B4-BE49-F238E27FC236}">
                <a16:creationId xmlns:a16="http://schemas.microsoft.com/office/drawing/2014/main" id="{E45A1424-6252-AFD7-C36E-FFBFFB58B580}"/>
              </a:ext>
            </a:extLst>
          </p:cNvPr>
          <p:cNvSpPr>
            <a:spLocks noGrp="1"/>
          </p:cNvSpPr>
          <p:nvPr>
            <p:ph type="sldNum" sz="quarter" idx="5"/>
          </p:nvPr>
        </p:nvSpPr>
        <p:spPr/>
        <p:txBody>
          <a:bodyPr/>
          <a:lstStyle/>
          <a:p>
            <a:fld id="{58D11C9F-81FA-4052-9B37-1EF4A4EF7E85}" type="slidenum">
              <a:rPr lang="en-US" smtClean="0"/>
              <a:t>20</a:t>
            </a:fld>
            <a:endParaRPr lang="en-US"/>
          </a:p>
        </p:txBody>
      </p:sp>
    </p:spTree>
    <p:extLst>
      <p:ext uri="{BB962C8B-B14F-4D97-AF65-F5344CB8AC3E}">
        <p14:creationId xmlns:p14="http://schemas.microsoft.com/office/powerpoint/2010/main" val="375873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Antecedent Strategies:</a:t>
            </a:r>
            <a:r>
              <a:rPr lang="en-US" dirty="0"/>
              <a:t> Proactive adjustments to "set the stage" for success (e.g., choice-making, high-p request sequences, visual schedules).</a:t>
            </a:r>
          </a:p>
          <a:p>
            <a:r>
              <a:rPr lang="en-US" dirty="0"/>
              <a:t>safety.</a:t>
            </a:r>
          </a:p>
        </p:txBody>
      </p:sp>
      <p:sp>
        <p:nvSpPr>
          <p:cNvPr id="4" name="Slide Number Placeholder 3"/>
          <p:cNvSpPr>
            <a:spLocks noGrp="1"/>
          </p:cNvSpPr>
          <p:nvPr>
            <p:ph type="sldNum" sz="quarter" idx="5"/>
          </p:nvPr>
        </p:nvSpPr>
        <p:spPr/>
        <p:txBody>
          <a:bodyPr/>
          <a:lstStyle/>
          <a:p>
            <a:fld id="{58D11C9F-81FA-4052-9B37-1EF4A4EF7E85}" type="slidenum">
              <a:rPr lang="en-US" smtClean="0"/>
              <a:t>23</a:t>
            </a:fld>
            <a:endParaRPr lang="en-US"/>
          </a:p>
        </p:txBody>
      </p:sp>
    </p:spTree>
    <p:extLst>
      <p:ext uri="{BB962C8B-B14F-4D97-AF65-F5344CB8AC3E}">
        <p14:creationId xmlns:p14="http://schemas.microsoft.com/office/powerpoint/2010/main" val="83085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F432-15E8-589D-4F26-A0175495C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FB34C-04F8-36C3-FC5A-9E541386F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CFC6C-AC7C-85FE-910C-D11CE8A1F2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519DC4-89C5-731E-E23F-998BE9DF237C}"/>
              </a:ext>
            </a:extLst>
          </p:cNvPr>
          <p:cNvSpPr>
            <a:spLocks noGrp="1"/>
          </p:cNvSpPr>
          <p:nvPr>
            <p:ph type="sldNum" sz="quarter" idx="5"/>
          </p:nvPr>
        </p:nvSpPr>
        <p:spPr/>
        <p:txBody>
          <a:bodyPr/>
          <a:lstStyle/>
          <a:p>
            <a:fld id="{58D11C9F-81FA-4052-9B37-1EF4A4EF7E85}" type="slidenum">
              <a:rPr lang="en-US" smtClean="0"/>
              <a:t>28</a:t>
            </a:fld>
            <a:endParaRPr lang="en-US"/>
          </a:p>
        </p:txBody>
      </p:sp>
    </p:spTree>
    <p:extLst>
      <p:ext uri="{BB962C8B-B14F-4D97-AF65-F5344CB8AC3E}">
        <p14:creationId xmlns:p14="http://schemas.microsoft.com/office/powerpoint/2010/main" val="369174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9B1CF-9925-6630-A140-F8236A728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E4E5F-F8D1-CE05-6567-87DB05CD3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75346-33C9-EEAE-D35F-0C2BCD566810}"/>
              </a:ext>
            </a:extLst>
          </p:cNvPr>
          <p:cNvSpPr>
            <a:spLocks noGrp="1"/>
          </p:cNvSpPr>
          <p:nvPr>
            <p:ph type="body" idx="1"/>
          </p:nvPr>
        </p:nvSpPr>
        <p:spPr/>
        <p:txBody>
          <a:bodyPr/>
          <a:lstStyle/>
          <a:p>
            <a:r>
              <a:rPr lang="en-US" b="1" dirty="0"/>
              <a:t>Extinction (and Safety):</a:t>
            </a:r>
            <a:r>
              <a:rPr lang="en-US" dirty="0"/>
              <a:t> Ensuring the maintaining function is no longer accessed through the problem behavior, while maintaining student dignity and safety.</a:t>
            </a:r>
          </a:p>
        </p:txBody>
      </p:sp>
      <p:sp>
        <p:nvSpPr>
          <p:cNvPr id="4" name="Slide Number Placeholder 3">
            <a:extLst>
              <a:ext uri="{FF2B5EF4-FFF2-40B4-BE49-F238E27FC236}">
                <a16:creationId xmlns:a16="http://schemas.microsoft.com/office/drawing/2014/main" id="{87CA6CC7-C609-31F2-AF51-1A9E47C6BF59}"/>
              </a:ext>
            </a:extLst>
          </p:cNvPr>
          <p:cNvSpPr>
            <a:spLocks noGrp="1"/>
          </p:cNvSpPr>
          <p:nvPr>
            <p:ph type="sldNum" sz="quarter" idx="5"/>
          </p:nvPr>
        </p:nvSpPr>
        <p:spPr/>
        <p:txBody>
          <a:bodyPr/>
          <a:lstStyle/>
          <a:p>
            <a:fld id="{58D11C9F-81FA-4052-9B37-1EF4A4EF7E85}" type="slidenum">
              <a:rPr lang="en-US" smtClean="0"/>
              <a:t>30</a:t>
            </a:fld>
            <a:endParaRPr lang="en-US"/>
          </a:p>
        </p:txBody>
      </p:sp>
    </p:spTree>
    <p:extLst>
      <p:ext uri="{BB962C8B-B14F-4D97-AF65-F5344CB8AC3E}">
        <p14:creationId xmlns:p14="http://schemas.microsoft.com/office/powerpoint/2010/main" val="18907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6E1CC-4560-A180-55CF-86F9714AC473}"/>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CDA6B5-A093-0DCE-2EC0-6C8DD3EA4816}"/>
              </a:ext>
            </a:extLst>
          </p:cNvPr>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294F80E-3402-4939-BF7A-8D3B22C69A73}" type="slidenum">
              <a:rPr lang="en-US" smtClean="0">
                <a:solidFill>
                  <a:prstClr val="black"/>
                </a:solidFill>
                <a:ea typeface="ＭＳ Ｐゴシック" pitchFamily="34" charset="-128"/>
              </a:rPr>
              <a:pPr>
                <a:defRPr/>
              </a:pPr>
              <a:t>32</a:t>
            </a:fld>
            <a:endParaRPr lang="en-US">
              <a:solidFill>
                <a:prstClr val="black"/>
              </a:solidFill>
              <a:ea typeface="ＭＳ Ｐゴシック" pitchFamily="34" charset="-128"/>
            </a:endParaRPr>
          </a:p>
        </p:txBody>
      </p:sp>
      <p:sp>
        <p:nvSpPr>
          <p:cNvPr id="44035" name="Rectangle 2">
            <a:extLst>
              <a:ext uri="{FF2B5EF4-FFF2-40B4-BE49-F238E27FC236}">
                <a16:creationId xmlns:a16="http://schemas.microsoft.com/office/drawing/2014/main" id="{C04C185B-5C13-8AE1-B04B-0BDC7DA82031}"/>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a:extLst>
              <a:ext uri="{FF2B5EF4-FFF2-40B4-BE49-F238E27FC236}">
                <a16:creationId xmlns:a16="http://schemas.microsoft.com/office/drawing/2014/main" id="{7A789659-0E6A-B525-0B71-F26DFCE9B613}"/>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extLst>
      <p:ext uri="{BB962C8B-B14F-4D97-AF65-F5344CB8AC3E}">
        <p14:creationId xmlns:p14="http://schemas.microsoft.com/office/powerpoint/2010/main" val="1240686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B06EA-F2CC-B1FE-6EEF-C57AC1DF81D9}"/>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F786093-033E-3AD1-6B0B-8698C78855D9}"/>
              </a:ext>
            </a:extLst>
          </p:cNvPr>
          <p:cNvSpPr>
            <a:spLocks noGrp="1" noRot="1" noChangeAspect="1" noTextEdit="1"/>
          </p:cNvSpPr>
          <p:nvPr>
            <p:ph type="sldImg"/>
          </p:nvPr>
        </p:nvSpPr>
        <p:spPr bwMode="auto">
          <a:noFill/>
          <a:ln>
            <a:solidFill>
              <a:srgbClr val="000000"/>
            </a:solidFill>
            <a:miter lim="800000"/>
            <a:headEnd/>
            <a:tailEnd/>
          </a:ln>
        </p:spPr>
      </p:sp>
      <p:sp>
        <p:nvSpPr>
          <p:cNvPr id="45059" name="Notes Placeholder 2">
            <a:extLst>
              <a:ext uri="{FF2B5EF4-FFF2-40B4-BE49-F238E27FC236}">
                <a16:creationId xmlns:a16="http://schemas.microsoft.com/office/drawing/2014/main" id="{30C9EB76-E546-0806-851D-5494D2C654A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
        <p:nvSpPr>
          <p:cNvPr id="44036" name="Slide Number Placeholder 3">
            <a:extLst>
              <a:ext uri="{FF2B5EF4-FFF2-40B4-BE49-F238E27FC236}">
                <a16:creationId xmlns:a16="http://schemas.microsoft.com/office/drawing/2014/main" id="{E9552C69-7D65-8619-64DB-ACE38B47D134}"/>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F93BCB-861F-4013-A79A-00D640429515}" type="slidenum">
              <a:rPr lang="en-US" smtClean="0">
                <a:solidFill>
                  <a:prstClr val="black"/>
                </a:solidFill>
                <a:ea typeface="ＭＳ Ｐゴシック" pitchFamily="34" charset="-128"/>
              </a:rPr>
              <a:pPr>
                <a:defRPr/>
              </a:pPr>
              <a:t>33</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380303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566B7-85A0-5001-6855-527B05E552EF}"/>
            </a:ext>
          </a:extLst>
        </p:cNvPr>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2C9D94F-DF45-04D0-3C93-6A8F8F4AA431}"/>
              </a:ext>
            </a:extLst>
          </p:cNvPr>
          <p:cNvSpPr>
            <a:spLocks noGrp="1" noRot="1" noChangeAspect="1" noTextEdit="1"/>
          </p:cNvSpPr>
          <p:nvPr>
            <p:ph type="sldImg"/>
          </p:nvPr>
        </p:nvSpPr>
        <p:spPr bwMode="auto">
          <a:noFill/>
          <a:ln>
            <a:solidFill>
              <a:srgbClr val="000000"/>
            </a:solidFill>
            <a:miter lim="800000"/>
            <a:headEnd/>
            <a:tailEnd/>
          </a:ln>
        </p:spPr>
      </p:sp>
      <p:sp>
        <p:nvSpPr>
          <p:cNvPr id="48131" name="Notes Placeholder 2">
            <a:extLst>
              <a:ext uri="{FF2B5EF4-FFF2-40B4-BE49-F238E27FC236}">
                <a16:creationId xmlns:a16="http://schemas.microsoft.com/office/drawing/2014/main" id="{5FE88DC3-EEC6-1DA7-FDC1-89A4EF22317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
        <p:nvSpPr>
          <p:cNvPr id="47108" name="Slide Number Placeholder 3">
            <a:extLst>
              <a:ext uri="{FF2B5EF4-FFF2-40B4-BE49-F238E27FC236}">
                <a16:creationId xmlns:a16="http://schemas.microsoft.com/office/drawing/2014/main" id="{B03216AA-C948-A481-64B3-4EAC4F09EFAF}"/>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DA47E5-BACC-4479-9E25-37FD76B6D855}" type="slidenum">
              <a:rPr lang="en-US" smtClean="0">
                <a:solidFill>
                  <a:prstClr val="black"/>
                </a:solidFill>
                <a:ea typeface="ＭＳ Ｐゴシック" pitchFamily="34" charset="-128"/>
              </a:rPr>
              <a:pPr>
                <a:defRPr/>
              </a:pPr>
              <a:t>34</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07917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CCA06-56FB-C9D9-09E3-DCDA2C981A50}"/>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E3C3459F-0597-138B-47AC-DCBBB4A44BB1}"/>
              </a:ext>
            </a:extLst>
          </p:cNvPr>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707A22D-9424-42C3-A389-AF0B2FE0DDD6}" type="slidenum">
              <a:rPr lang="en-US" smtClean="0">
                <a:solidFill>
                  <a:prstClr val="black"/>
                </a:solidFill>
                <a:ea typeface="ＭＳ Ｐゴシック" pitchFamily="34" charset="-128"/>
              </a:rPr>
              <a:pPr>
                <a:defRPr/>
              </a:pPr>
              <a:t>35</a:t>
            </a:fld>
            <a:endParaRPr lang="en-US">
              <a:solidFill>
                <a:prstClr val="black"/>
              </a:solidFill>
              <a:ea typeface="ＭＳ Ｐゴシック" pitchFamily="34" charset="-128"/>
            </a:endParaRPr>
          </a:p>
        </p:txBody>
      </p:sp>
      <p:sp>
        <p:nvSpPr>
          <p:cNvPr id="50179" name="Rectangle 2">
            <a:extLst>
              <a:ext uri="{FF2B5EF4-FFF2-40B4-BE49-F238E27FC236}">
                <a16:creationId xmlns:a16="http://schemas.microsoft.com/office/drawing/2014/main" id="{27298ADC-37DF-27A5-0FC1-736A86C784D7}"/>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a:extLst>
              <a:ext uri="{FF2B5EF4-FFF2-40B4-BE49-F238E27FC236}">
                <a16:creationId xmlns:a16="http://schemas.microsoft.com/office/drawing/2014/main" id="{F30F7531-EB07-1581-E2F5-7E3A434362AD}"/>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extLst>
      <p:ext uri="{BB962C8B-B14F-4D97-AF65-F5344CB8AC3E}">
        <p14:creationId xmlns:p14="http://schemas.microsoft.com/office/powerpoint/2010/main" val="334176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83cc988acc_0_30: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83cc988acc_0_30:notes"/>
          <p:cNvSpPr txBox="1">
            <a:spLocks noGrp="1"/>
          </p:cNvSpPr>
          <p:nvPr>
            <p:ph type="body" idx="1"/>
          </p:nvPr>
        </p:nvSpPr>
        <p:spPr>
          <a:xfrm>
            <a:off x="731520" y="4560571"/>
            <a:ext cx="5852160" cy="4320540"/>
          </a:xfrm>
          <a:prstGeom prst="rect">
            <a:avLst/>
          </a:prstGeom>
        </p:spPr>
        <p:txBody>
          <a:bodyPr spcFirstLastPara="1" wrap="square" lIns="95749" tIns="95749" rIns="95749" bIns="95749"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427B5-1A87-C553-9DEF-193665754441}"/>
            </a:ext>
          </a:extLst>
        </p:cNvPr>
        <p:cNvGrpSpPr/>
        <p:nvPr/>
      </p:nvGrpSpPr>
      <p:grpSpPr>
        <a:xfrm>
          <a:off x="0" y="0"/>
          <a:ext cx="0" cy="0"/>
          <a:chOff x="0" y="0"/>
          <a:chExt cx="0" cy="0"/>
        </a:xfrm>
      </p:grpSpPr>
      <p:sp>
        <p:nvSpPr>
          <p:cNvPr id="48130" name="Rectangle 7">
            <a:extLst>
              <a:ext uri="{FF2B5EF4-FFF2-40B4-BE49-F238E27FC236}">
                <a16:creationId xmlns:a16="http://schemas.microsoft.com/office/drawing/2014/main" id="{34E27CF7-8D24-A25E-B968-BC770BB2D3F3}"/>
              </a:ext>
            </a:extLst>
          </p:cNvPr>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001BD0-4086-4842-9A99-D66AEE898BE8}" type="slidenum">
              <a:rPr lang="en-US" smtClean="0">
                <a:solidFill>
                  <a:prstClr val="black"/>
                </a:solidFill>
                <a:ea typeface="ＭＳ Ｐゴシック" pitchFamily="34" charset="-128"/>
              </a:rPr>
              <a:pPr>
                <a:defRPr/>
              </a:pPr>
              <a:t>36</a:t>
            </a:fld>
            <a:endParaRPr lang="en-US">
              <a:solidFill>
                <a:prstClr val="black"/>
              </a:solidFill>
              <a:ea typeface="ＭＳ Ｐゴシック" pitchFamily="34" charset="-128"/>
            </a:endParaRPr>
          </a:p>
        </p:txBody>
      </p:sp>
      <p:sp>
        <p:nvSpPr>
          <p:cNvPr id="49155" name="Rectangle 2">
            <a:extLst>
              <a:ext uri="{FF2B5EF4-FFF2-40B4-BE49-F238E27FC236}">
                <a16:creationId xmlns:a16="http://schemas.microsoft.com/office/drawing/2014/main" id="{12D46656-41FC-CE1B-E223-B9970833A462}"/>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a:extLst>
              <a:ext uri="{FF2B5EF4-FFF2-40B4-BE49-F238E27FC236}">
                <a16:creationId xmlns:a16="http://schemas.microsoft.com/office/drawing/2014/main" id="{3A6049F4-37CD-C0B0-E398-EA538F87EC25}"/>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extLst>
      <p:ext uri="{BB962C8B-B14F-4D97-AF65-F5344CB8AC3E}">
        <p14:creationId xmlns:p14="http://schemas.microsoft.com/office/powerpoint/2010/main" val="538241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CF170-12F3-BBD7-3F1D-62ECA3DC5260}"/>
            </a:ext>
          </a:extLst>
        </p:cNvPr>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5566781-86D2-24E6-3302-0BFDC520DC0B}"/>
              </a:ext>
            </a:extLst>
          </p:cNvPr>
          <p:cNvSpPr>
            <a:spLocks noGrp="1" noRot="1" noChangeAspect="1" noTextEdit="1"/>
          </p:cNvSpPr>
          <p:nvPr>
            <p:ph type="sldImg"/>
          </p:nvPr>
        </p:nvSpPr>
        <p:spPr bwMode="auto">
          <a:noFill/>
          <a:ln>
            <a:solidFill>
              <a:srgbClr val="000000"/>
            </a:solidFill>
            <a:miter lim="800000"/>
            <a:headEnd/>
            <a:tailEnd/>
          </a:ln>
        </p:spPr>
      </p:sp>
      <p:sp>
        <p:nvSpPr>
          <p:cNvPr id="52227" name="Notes Placeholder 2">
            <a:extLst>
              <a:ext uri="{FF2B5EF4-FFF2-40B4-BE49-F238E27FC236}">
                <a16:creationId xmlns:a16="http://schemas.microsoft.com/office/drawing/2014/main" id="{F3A597F2-BEE6-2D03-0C66-F1A20BBF5593}"/>
              </a:ext>
            </a:extLst>
          </p:cNvPr>
          <p:cNvSpPr>
            <a:spLocks noGrp="1"/>
          </p:cNvSpPr>
          <p:nvPr>
            <p:ph type="body" idx="1"/>
          </p:nvPr>
        </p:nvSpPr>
        <p:spPr bwMode="auto">
          <a:noFill/>
        </p:spPr>
        <p:txBody>
          <a:bodyPr wrap="square" numCol="1" anchor="t" anchorCtr="0" compatLnSpc="1">
            <a:prstTxWarp prst="textNoShape">
              <a:avLst/>
            </a:prstTxWarp>
          </a:bodyPr>
          <a:lstStyle/>
          <a:p>
            <a:pPr marL="653398" indent="-538679"/>
            <a:endParaRPr lang="en-US">
              <a:ea typeface="ＭＳ Ｐゴシック" pitchFamily="34" charset="-128"/>
            </a:endParaRPr>
          </a:p>
        </p:txBody>
      </p:sp>
      <p:sp>
        <p:nvSpPr>
          <p:cNvPr id="51204" name="Slide Number Placeholder 3">
            <a:extLst>
              <a:ext uri="{FF2B5EF4-FFF2-40B4-BE49-F238E27FC236}">
                <a16:creationId xmlns:a16="http://schemas.microsoft.com/office/drawing/2014/main" id="{B1500F81-7378-3C06-0438-C233C1555154}"/>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D7D888-0A3B-4891-BA59-76E50B9BD780}" type="slidenum">
              <a:rPr lang="en-US" smtClean="0">
                <a:solidFill>
                  <a:prstClr val="black"/>
                </a:solidFill>
                <a:ea typeface="ＭＳ Ｐゴシック" pitchFamily="34" charset="-128"/>
              </a:rPr>
              <a:pPr>
                <a:defRPr/>
              </a:pPr>
              <a:t>37</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35990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28A08-5D65-CE64-C800-CCEBA725B3E4}"/>
            </a:ext>
          </a:extLst>
        </p:cNvPr>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7307C9E-6CCA-5EF6-5EC0-1D6B134C1297}"/>
              </a:ext>
            </a:extLst>
          </p:cNvPr>
          <p:cNvSpPr>
            <a:spLocks noGrp="1" noRot="1" noChangeAspect="1" noTextEdit="1"/>
          </p:cNvSpPr>
          <p:nvPr>
            <p:ph type="sldImg"/>
          </p:nvPr>
        </p:nvSpPr>
        <p:spPr bwMode="auto">
          <a:noFill/>
          <a:ln>
            <a:solidFill>
              <a:srgbClr val="000000"/>
            </a:solidFill>
            <a:miter lim="800000"/>
            <a:headEnd/>
            <a:tailEnd/>
          </a:ln>
        </p:spPr>
      </p:sp>
      <p:sp>
        <p:nvSpPr>
          <p:cNvPr id="52227" name="Notes Placeholder 2">
            <a:extLst>
              <a:ext uri="{FF2B5EF4-FFF2-40B4-BE49-F238E27FC236}">
                <a16:creationId xmlns:a16="http://schemas.microsoft.com/office/drawing/2014/main" id="{766477E6-A034-AEE3-B93C-E1AF7D89808B}"/>
              </a:ext>
            </a:extLst>
          </p:cNvPr>
          <p:cNvSpPr>
            <a:spLocks noGrp="1"/>
          </p:cNvSpPr>
          <p:nvPr>
            <p:ph type="body" idx="1"/>
          </p:nvPr>
        </p:nvSpPr>
        <p:spPr bwMode="auto">
          <a:noFill/>
        </p:spPr>
        <p:txBody>
          <a:bodyPr wrap="square" numCol="1" anchor="t" anchorCtr="0" compatLnSpc="1">
            <a:prstTxWarp prst="textNoShape">
              <a:avLst/>
            </a:prstTxWarp>
          </a:bodyPr>
          <a:lstStyle/>
          <a:p>
            <a:pPr marL="653398" indent="-538679"/>
            <a:endParaRPr lang="en-US">
              <a:ea typeface="ＭＳ Ｐゴシック" pitchFamily="34" charset="-128"/>
            </a:endParaRPr>
          </a:p>
        </p:txBody>
      </p:sp>
      <p:sp>
        <p:nvSpPr>
          <p:cNvPr id="51204" name="Slide Number Placeholder 3">
            <a:extLst>
              <a:ext uri="{FF2B5EF4-FFF2-40B4-BE49-F238E27FC236}">
                <a16:creationId xmlns:a16="http://schemas.microsoft.com/office/drawing/2014/main" id="{CEB744E8-D476-AD8A-4082-BBD9D9911CE5}"/>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D7D888-0A3B-4891-BA59-76E50B9BD780}" type="slidenum">
              <a:rPr lang="en-US" smtClean="0">
                <a:solidFill>
                  <a:prstClr val="black"/>
                </a:solidFill>
                <a:ea typeface="ＭＳ Ｐゴシック" pitchFamily="34" charset="-128"/>
              </a:rPr>
              <a:pPr>
                <a:defRPr/>
              </a:pPr>
              <a:t>38</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136914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8759-5A18-77DB-C560-C07483E91378}"/>
            </a:ext>
          </a:extLst>
        </p:cNvPr>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0876C26-E8AB-101A-571C-B8057C86D1B5}"/>
              </a:ext>
            </a:extLst>
          </p:cNvPr>
          <p:cNvSpPr>
            <a:spLocks noGrp="1" noRot="1" noChangeAspect="1" noTextEdit="1"/>
          </p:cNvSpPr>
          <p:nvPr>
            <p:ph type="sldImg"/>
          </p:nvPr>
        </p:nvSpPr>
        <p:spPr bwMode="auto">
          <a:noFill/>
          <a:ln>
            <a:solidFill>
              <a:srgbClr val="000000"/>
            </a:solidFill>
            <a:miter lim="800000"/>
            <a:headEnd/>
            <a:tailEnd/>
          </a:ln>
        </p:spPr>
      </p:sp>
      <p:sp>
        <p:nvSpPr>
          <p:cNvPr id="52227" name="Notes Placeholder 2">
            <a:extLst>
              <a:ext uri="{FF2B5EF4-FFF2-40B4-BE49-F238E27FC236}">
                <a16:creationId xmlns:a16="http://schemas.microsoft.com/office/drawing/2014/main" id="{B19B6B8E-3D97-DC7D-116B-DB2B9191F97C}"/>
              </a:ext>
            </a:extLst>
          </p:cNvPr>
          <p:cNvSpPr>
            <a:spLocks noGrp="1"/>
          </p:cNvSpPr>
          <p:nvPr>
            <p:ph type="body" idx="1"/>
          </p:nvPr>
        </p:nvSpPr>
        <p:spPr bwMode="auto">
          <a:noFill/>
        </p:spPr>
        <p:txBody>
          <a:bodyPr wrap="square" numCol="1" anchor="t" anchorCtr="0" compatLnSpc="1">
            <a:prstTxWarp prst="textNoShape">
              <a:avLst/>
            </a:prstTxWarp>
          </a:bodyPr>
          <a:lstStyle/>
          <a:p>
            <a:pPr marL="653398" indent="-538679"/>
            <a:endParaRPr lang="en-US">
              <a:ea typeface="ＭＳ Ｐゴシック" pitchFamily="34" charset="-128"/>
            </a:endParaRPr>
          </a:p>
        </p:txBody>
      </p:sp>
      <p:sp>
        <p:nvSpPr>
          <p:cNvPr id="51204" name="Slide Number Placeholder 3">
            <a:extLst>
              <a:ext uri="{FF2B5EF4-FFF2-40B4-BE49-F238E27FC236}">
                <a16:creationId xmlns:a16="http://schemas.microsoft.com/office/drawing/2014/main" id="{8B18DDEE-845D-CBBB-64D6-391EA17FAACA}"/>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D7D888-0A3B-4891-BA59-76E50B9BD780}" type="slidenum">
              <a:rPr lang="en-US" smtClean="0">
                <a:solidFill>
                  <a:prstClr val="black"/>
                </a:solidFill>
                <a:ea typeface="ＭＳ Ｐゴシック" pitchFamily="34" charset="-128"/>
              </a:rPr>
              <a:pPr>
                <a:defRPr/>
              </a:pPr>
              <a:t>39</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4119370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9CEC5-0581-2DA3-222F-201F4BCE9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3938B-AC99-229A-68E4-00B57067F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485D0-3958-C69D-E829-9D0DD75918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51C409-2A73-AE60-01FE-8EE73CA0AC47}"/>
              </a:ext>
            </a:extLst>
          </p:cNvPr>
          <p:cNvSpPr>
            <a:spLocks noGrp="1"/>
          </p:cNvSpPr>
          <p:nvPr>
            <p:ph type="sldNum" sz="quarter" idx="5"/>
          </p:nvPr>
        </p:nvSpPr>
        <p:spPr/>
        <p:txBody>
          <a:bodyPr/>
          <a:lstStyle/>
          <a:p>
            <a:fld id="{58D11C9F-81FA-4052-9B37-1EF4A4EF7E85}" type="slidenum">
              <a:rPr lang="en-US" smtClean="0"/>
              <a:t>40</a:t>
            </a:fld>
            <a:endParaRPr lang="en-US"/>
          </a:p>
        </p:txBody>
      </p:sp>
    </p:spTree>
    <p:extLst>
      <p:ext uri="{BB962C8B-B14F-4D97-AF65-F5344CB8AC3E}">
        <p14:creationId xmlns:p14="http://schemas.microsoft.com/office/powerpoint/2010/main" val="1291669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AE80C-D23A-F31F-B9DD-4707F3A23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6A7BD-58CD-10E4-FD2C-1A6B529E2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9A1AA-175D-AA17-D65D-A1E0718C8B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23ADE4-9485-2D3C-CD95-6DE0F0EA98FC}"/>
              </a:ext>
            </a:extLst>
          </p:cNvPr>
          <p:cNvSpPr>
            <a:spLocks noGrp="1"/>
          </p:cNvSpPr>
          <p:nvPr>
            <p:ph type="sldNum" sz="quarter" idx="5"/>
          </p:nvPr>
        </p:nvSpPr>
        <p:spPr/>
        <p:txBody>
          <a:bodyPr/>
          <a:lstStyle/>
          <a:p>
            <a:fld id="{58D11C9F-81FA-4052-9B37-1EF4A4EF7E85}" type="slidenum">
              <a:rPr lang="en-US" smtClean="0"/>
              <a:t>42</a:t>
            </a:fld>
            <a:endParaRPr lang="en-US"/>
          </a:p>
        </p:txBody>
      </p:sp>
    </p:spTree>
    <p:extLst>
      <p:ext uri="{BB962C8B-B14F-4D97-AF65-F5344CB8AC3E}">
        <p14:creationId xmlns:p14="http://schemas.microsoft.com/office/powerpoint/2010/main" val="2324425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BA8544F-7273-4653-A4C1-DA1D678EB40B}" type="slidenum">
              <a:rPr lang="en-US" smtClean="0">
                <a:solidFill>
                  <a:prstClr val="black"/>
                </a:solidFill>
                <a:ea typeface="ＭＳ Ｐゴシック" pitchFamily="34" charset="-128"/>
              </a:rPr>
              <a:pPr>
                <a:defRPr/>
              </a:pPr>
              <a:t>43</a:t>
            </a:fld>
            <a:endParaRPr lang="en-US">
              <a:solidFill>
                <a:prstClr val="black"/>
              </a:solidFill>
              <a:ea typeface="ＭＳ Ｐゴシック" pitchFamily="34" charset="-128"/>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294F80E-3402-4939-BF7A-8D3B22C69A73}" type="slidenum">
              <a:rPr lang="en-US" smtClean="0">
                <a:solidFill>
                  <a:prstClr val="black"/>
                </a:solidFill>
                <a:ea typeface="ＭＳ Ｐゴシック" pitchFamily="34" charset="-128"/>
              </a:rPr>
              <a:pPr>
                <a:defRPr/>
              </a:pPr>
              <a:t>44</a:t>
            </a:fld>
            <a:endParaRPr lang="en-US">
              <a:solidFill>
                <a:prstClr val="black"/>
              </a:solidFill>
              <a:ea typeface="ＭＳ Ｐゴシック" pitchFamily="34" charset="-128"/>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F93BCB-861F-4013-A79A-00D640429515}" type="slidenum">
              <a:rPr lang="en-US" smtClean="0">
                <a:solidFill>
                  <a:prstClr val="black"/>
                </a:solidFill>
                <a:ea typeface="ＭＳ Ｐゴシック" pitchFamily="34" charset="-128"/>
              </a:rPr>
              <a:pPr>
                <a:defRPr/>
              </a:pPr>
              <a:t>45</a:t>
            </a:fld>
            <a:endParaRPr lang="en-US">
              <a:solidFill>
                <a:prstClr val="black"/>
              </a:solidFill>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DA47E5-BACC-4479-9E25-37FD76B6D855}" type="slidenum">
              <a:rPr lang="en-US" smtClean="0">
                <a:solidFill>
                  <a:prstClr val="black"/>
                </a:solidFill>
                <a:ea typeface="ＭＳ Ｐゴシック" pitchFamily="34" charset="-128"/>
              </a:rPr>
              <a:pPr>
                <a:defRPr/>
              </a:pPr>
              <a:t>46</a:t>
            </a:fld>
            <a:endParaRPr lang="en-US">
              <a:solidFill>
                <a:prstClr val="black"/>
              </a:solidFill>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11C9F-81FA-4052-9B37-1EF4A4EF7E85}" type="slidenum">
              <a:rPr lang="en-US" smtClean="0"/>
              <a:t>3</a:t>
            </a:fld>
            <a:endParaRPr lang="en-US"/>
          </a:p>
        </p:txBody>
      </p:sp>
    </p:spTree>
    <p:extLst>
      <p:ext uri="{BB962C8B-B14F-4D97-AF65-F5344CB8AC3E}">
        <p14:creationId xmlns:p14="http://schemas.microsoft.com/office/powerpoint/2010/main" val="2399126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707A22D-9424-42C3-A389-AF0B2FE0DDD6}" type="slidenum">
              <a:rPr lang="en-US" smtClean="0">
                <a:solidFill>
                  <a:prstClr val="black"/>
                </a:solidFill>
                <a:ea typeface="ＭＳ Ｐゴシック" pitchFamily="34" charset="-128"/>
              </a:rPr>
              <a:pPr>
                <a:defRPr/>
              </a:pPr>
              <a:t>47</a:t>
            </a:fld>
            <a:endParaRPr lang="en-US">
              <a:solidFill>
                <a:prstClr val="black"/>
              </a:solidFill>
              <a:ea typeface="ＭＳ Ｐゴシック" pitchFamily="34" charset="-128"/>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D1246-ADFF-B91D-64E1-40E3B80A5845}"/>
            </a:ext>
          </a:extLst>
        </p:cNvPr>
        <p:cNvGrpSpPr/>
        <p:nvPr/>
      </p:nvGrpSpPr>
      <p:grpSpPr>
        <a:xfrm>
          <a:off x="0" y="0"/>
          <a:ext cx="0" cy="0"/>
          <a:chOff x="0" y="0"/>
          <a:chExt cx="0" cy="0"/>
        </a:xfrm>
      </p:grpSpPr>
      <p:sp>
        <p:nvSpPr>
          <p:cNvPr id="48130" name="Rectangle 7">
            <a:extLst>
              <a:ext uri="{FF2B5EF4-FFF2-40B4-BE49-F238E27FC236}">
                <a16:creationId xmlns:a16="http://schemas.microsoft.com/office/drawing/2014/main" id="{763ACD5A-B0B9-B1CF-E772-B249E6B56CDC}"/>
              </a:ext>
            </a:extLst>
          </p:cNvPr>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001BD0-4086-4842-9A99-D66AEE898BE8}" type="slidenum">
              <a:rPr lang="en-US" smtClean="0">
                <a:solidFill>
                  <a:prstClr val="black"/>
                </a:solidFill>
                <a:ea typeface="ＭＳ Ｐゴシック" pitchFamily="34" charset="-128"/>
              </a:rPr>
              <a:pPr>
                <a:defRPr/>
              </a:pPr>
              <a:t>48</a:t>
            </a:fld>
            <a:endParaRPr lang="en-US">
              <a:solidFill>
                <a:prstClr val="black"/>
              </a:solidFill>
              <a:ea typeface="ＭＳ Ｐゴシック" pitchFamily="34" charset="-128"/>
            </a:endParaRPr>
          </a:p>
        </p:txBody>
      </p:sp>
      <p:sp>
        <p:nvSpPr>
          <p:cNvPr id="49155" name="Rectangle 2">
            <a:extLst>
              <a:ext uri="{FF2B5EF4-FFF2-40B4-BE49-F238E27FC236}">
                <a16:creationId xmlns:a16="http://schemas.microsoft.com/office/drawing/2014/main" id="{474337FD-00E7-3421-7029-D6C2F55C7D61}"/>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a:extLst>
              <a:ext uri="{FF2B5EF4-FFF2-40B4-BE49-F238E27FC236}">
                <a16:creationId xmlns:a16="http://schemas.microsoft.com/office/drawing/2014/main" id="{BF017689-AB6C-54CD-1307-7BC0D3BA5322}"/>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extLst>
      <p:ext uri="{BB962C8B-B14F-4D97-AF65-F5344CB8AC3E}">
        <p14:creationId xmlns:p14="http://schemas.microsoft.com/office/powerpoint/2010/main" val="1828964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653398" indent="-538679">
              <a:buFont typeface="Arial" panose="020B0604020202020204" pitchFamily="34" charset="0"/>
              <a:buChar char="•"/>
            </a:pPr>
            <a:r>
              <a:rPr lang="en-US" dirty="0">
                <a:ea typeface="ＭＳ Ｐゴシック" pitchFamily="34" charset="-128"/>
              </a:rPr>
              <a:t>WWC - https://ies.ed.gov/ncee/wwc/PracticeGuide/31 </a:t>
            </a:r>
          </a:p>
          <a:p>
            <a:pPr marL="653398" indent="-538679">
              <a:buFont typeface="Arial" panose="020B0604020202020204" pitchFamily="34" charset="0"/>
              <a:buChar char="•"/>
            </a:pPr>
            <a:r>
              <a:rPr lang="en-US" dirty="0">
                <a:ea typeface="ＭＳ Ｐゴシック" pitchFamily="34" charset="-128"/>
              </a:rPr>
              <a:t>Low-Intensity, Teacher Delivered Strategies (module)</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D7D888-0A3B-4891-BA59-76E50B9BD780}" type="slidenum">
              <a:rPr lang="en-US" smtClean="0">
                <a:solidFill>
                  <a:prstClr val="black"/>
                </a:solidFill>
                <a:ea typeface="ＭＳ Ｐゴシック" pitchFamily="34" charset="-128"/>
              </a:rPr>
              <a:pPr>
                <a:defRPr/>
              </a:pPr>
              <a:t>49</a:t>
            </a:fld>
            <a:endParaRPr lang="en-US">
              <a:solidFill>
                <a:prstClr val="black"/>
              </a:solidFill>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79F0B-48F4-F2E0-6C9D-93C0275FCA57}"/>
            </a:ext>
          </a:extLst>
        </p:cNvPr>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9128DA2-FB4C-C998-3E5A-28AAB894ABBD}"/>
              </a:ext>
            </a:extLst>
          </p:cNvPr>
          <p:cNvSpPr>
            <a:spLocks noGrp="1" noRot="1" noChangeAspect="1" noTextEdit="1"/>
          </p:cNvSpPr>
          <p:nvPr>
            <p:ph type="sldImg"/>
          </p:nvPr>
        </p:nvSpPr>
        <p:spPr bwMode="auto">
          <a:noFill/>
          <a:ln>
            <a:solidFill>
              <a:srgbClr val="000000"/>
            </a:solidFill>
            <a:miter lim="800000"/>
            <a:headEnd/>
            <a:tailEnd/>
          </a:ln>
        </p:spPr>
      </p:sp>
      <p:sp>
        <p:nvSpPr>
          <p:cNvPr id="52227" name="Notes Placeholder 2">
            <a:extLst>
              <a:ext uri="{FF2B5EF4-FFF2-40B4-BE49-F238E27FC236}">
                <a16:creationId xmlns:a16="http://schemas.microsoft.com/office/drawing/2014/main" id="{78E7D76F-8248-6D22-5182-9E7F81DE4284}"/>
              </a:ext>
            </a:extLst>
          </p:cNvPr>
          <p:cNvSpPr>
            <a:spLocks noGrp="1"/>
          </p:cNvSpPr>
          <p:nvPr>
            <p:ph type="body" idx="1"/>
          </p:nvPr>
        </p:nvSpPr>
        <p:spPr bwMode="auto">
          <a:noFill/>
        </p:spPr>
        <p:txBody>
          <a:bodyPr wrap="square" numCol="1" anchor="t" anchorCtr="0" compatLnSpc="1">
            <a:prstTxWarp prst="textNoShape">
              <a:avLst/>
            </a:prstTxWarp>
          </a:bodyPr>
          <a:lstStyle/>
          <a:p>
            <a:pPr marL="653398" indent="-538679"/>
            <a:endParaRPr lang="en-US">
              <a:ea typeface="ＭＳ Ｐゴシック" pitchFamily="34" charset="-128"/>
            </a:endParaRPr>
          </a:p>
        </p:txBody>
      </p:sp>
      <p:sp>
        <p:nvSpPr>
          <p:cNvPr id="51204" name="Slide Number Placeholder 3">
            <a:extLst>
              <a:ext uri="{FF2B5EF4-FFF2-40B4-BE49-F238E27FC236}">
                <a16:creationId xmlns:a16="http://schemas.microsoft.com/office/drawing/2014/main" id="{0E3D445C-F9C4-33EA-1E70-54FB1E02D360}"/>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D7D888-0A3B-4891-BA59-76E50B9BD780}" type="slidenum">
              <a:rPr lang="en-US" smtClean="0">
                <a:solidFill>
                  <a:prstClr val="black"/>
                </a:solidFill>
                <a:ea typeface="ＭＳ Ｐゴシック" pitchFamily="34" charset="-128"/>
              </a:rPr>
              <a:pPr>
                <a:defRPr/>
              </a:pPr>
              <a:t>50</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687630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A2A58-7050-E210-E908-9C818D9F94D9}"/>
            </a:ext>
          </a:extLst>
        </p:cNvPr>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1268A3F-CB98-4406-891B-846E07FEA82B}"/>
              </a:ext>
            </a:extLst>
          </p:cNvPr>
          <p:cNvSpPr>
            <a:spLocks noGrp="1" noRot="1" noChangeAspect="1" noTextEdit="1"/>
          </p:cNvSpPr>
          <p:nvPr>
            <p:ph type="sldImg"/>
          </p:nvPr>
        </p:nvSpPr>
        <p:spPr bwMode="auto">
          <a:noFill/>
          <a:ln>
            <a:solidFill>
              <a:srgbClr val="000000"/>
            </a:solidFill>
            <a:miter lim="800000"/>
            <a:headEnd/>
            <a:tailEnd/>
          </a:ln>
        </p:spPr>
      </p:sp>
      <p:sp>
        <p:nvSpPr>
          <p:cNvPr id="52227" name="Notes Placeholder 2">
            <a:extLst>
              <a:ext uri="{FF2B5EF4-FFF2-40B4-BE49-F238E27FC236}">
                <a16:creationId xmlns:a16="http://schemas.microsoft.com/office/drawing/2014/main" id="{A971E1BB-A0E3-78A6-EEAB-28DF6C2FC8FF}"/>
              </a:ext>
            </a:extLst>
          </p:cNvPr>
          <p:cNvSpPr>
            <a:spLocks noGrp="1"/>
          </p:cNvSpPr>
          <p:nvPr>
            <p:ph type="body" idx="1"/>
          </p:nvPr>
        </p:nvSpPr>
        <p:spPr bwMode="auto">
          <a:noFill/>
        </p:spPr>
        <p:txBody>
          <a:bodyPr wrap="square" numCol="1" anchor="t" anchorCtr="0" compatLnSpc="1">
            <a:prstTxWarp prst="textNoShape">
              <a:avLst/>
            </a:prstTxWarp>
          </a:bodyPr>
          <a:lstStyle/>
          <a:p>
            <a:pPr marL="653398" indent="-538679"/>
            <a:endParaRPr lang="en-US">
              <a:ea typeface="ＭＳ Ｐゴシック" pitchFamily="34" charset="-128"/>
            </a:endParaRPr>
          </a:p>
        </p:txBody>
      </p:sp>
      <p:sp>
        <p:nvSpPr>
          <p:cNvPr id="51204" name="Slide Number Placeholder 3">
            <a:extLst>
              <a:ext uri="{FF2B5EF4-FFF2-40B4-BE49-F238E27FC236}">
                <a16:creationId xmlns:a16="http://schemas.microsoft.com/office/drawing/2014/main" id="{334F7980-0611-75E9-C914-3401776F80D6}"/>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D7D888-0A3B-4891-BA59-76E50B9BD780}" type="slidenum">
              <a:rPr lang="en-US" smtClean="0">
                <a:solidFill>
                  <a:prstClr val="black"/>
                </a:solidFill>
                <a:ea typeface="ＭＳ Ｐゴシック" pitchFamily="34" charset="-128"/>
              </a:rPr>
              <a:pPr>
                <a:defRPr/>
              </a:pPr>
              <a:t>51</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248293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16B46-5AC1-36E2-A00D-82E2D4DDB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F41B-F957-D957-AA44-413D3869E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C2F31-5D7B-7644-C486-79009E7C04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608AB-613B-DC4A-CA6D-6A17AAEC73BD}"/>
              </a:ext>
            </a:extLst>
          </p:cNvPr>
          <p:cNvSpPr>
            <a:spLocks noGrp="1"/>
          </p:cNvSpPr>
          <p:nvPr>
            <p:ph type="sldNum" sz="quarter" idx="5"/>
          </p:nvPr>
        </p:nvSpPr>
        <p:spPr/>
        <p:txBody>
          <a:bodyPr/>
          <a:lstStyle/>
          <a:p>
            <a:fld id="{58D11C9F-81FA-4052-9B37-1EF4A4EF7E85}" type="slidenum">
              <a:rPr lang="en-US" smtClean="0"/>
              <a:t>52</a:t>
            </a:fld>
            <a:endParaRPr lang="en-US"/>
          </a:p>
        </p:txBody>
      </p:sp>
    </p:spTree>
    <p:extLst>
      <p:ext uri="{BB962C8B-B14F-4D97-AF65-F5344CB8AC3E}">
        <p14:creationId xmlns:p14="http://schemas.microsoft.com/office/powerpoint/2010/main" val="4271073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96A1A-B054-A7B0-4F92-B10CCBC05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1ED31-62CF-88FD-7178-7FEE89748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FCB33-5A0C-4ACB-2DEC-BAA937B57B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B3C4D4-1477-1A47-14F8-02AA64A0E6FB}"/>
              </a:ext>
            </a:extLst>
          </p:cNvPr>
          <p:cNvSpPr>
            <a:spLocks noGrp="1"/>
          </p:cNvSpPr>
          <p:nvPr>
            <p:ph type="sldNum" sz="quarter" idx="5"/>
          </p:nvPr>
        </p:nvSpPr>
        <p:spPr/>
        <p:txBody>
          <a:bodyPr/>
          <a:lstStyle/>
          <a:p>
            <a:fld id="{58D11C9F-81FA-4052-9B37-1EF4A4EF7E85}" type="slidenum">
              <a:rPr lang="en-US" smtClean="0"/>
              <a:t>54</a:t>
            </a:fld>
            <a:endParaRPr lang="en-US"/>
          </a:p>
        </p:txBody>
      </p:sp>
    </p:spTree>
    <p:extLst>
      <p:ext uri="{BB962C8B-B14F-4D97-AF65-F5344CB8AC3E}">
        <p14:creationId xmlns:p14="http://schemas.microsoft.com/office/powerpoint/2010/main" val="3828241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Rating Scales: TEI (Treatment Evaluation Inventory), Intervention Rating Profile-15</a:t>
            </a:r>
          </a:p>
          <a:p>
            <a:r>
              <a:rPr lang="en-US" dirty="0"/>
              <a:t>Social Comparisons: Is the target student’s behavior substantially different from typical peer? Requires measuring both</a:t>
            </a:r>
          </a:p>
          <a:p>
            <a:endParaRPr lang="en-US" dirty="0"/>
          </a:p>
        </p:txBody>
      </p:sp>
      <p:sp>
        <p:nvSpPr>
          <p:cNvPr id="4" name="Slide Number Placeholder 3"/>
          <p:cNvSpPr>
            <a:spLocks noGrp="1"/>
          </p:cNvSpPr>
          <p:nvPr>
            <p:ph type="sldNum" sz="quarter" idx="5"/>
          </p:nvPr>
        </p:nvSpPr>
        <p:spPr/>
        <p:txBody>
          <a:bodyPr/>
          <a:lstStyle/>
          <a:p>
            <a:fld id="{58D11C9F-81FA-4052-9B37-1EF4A4EF7E85}" type="slidenum">
              <a:rPr lang="en-US" smtClean="0"/>
              <a:t>59</a:t>
            </a:fld>
            <a:endParaRPr lang="en-US"/>
          </a:p>
        </p:txBody>
      </p:sp>
    </p:spTree>
    <p:extLst>
      <p:ext uri="{BB962C8B-B14F-4D97-AF65-F5344CB8AC3E}">
        <p14:creationId xmlns:p14="http://schemas.microsoft.com/office/powerpoint/2010/main" val="4153445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
              <a:buChar char="•"/>
            </a:pPr>
            <a:r>
              <a:rPr lang="en-US" dirty="0">
                <a:cs typeface="Arial" panose="020B0604020202020204"/>
              </a:rPr>
              <a:t>ABAB</a:t>
            </a:r>
          </a:p>
          <a:p>
            <a:pPr lvl="1">
              <a:buFont typeface=""/>
              <a:buChar char="•"/>
            </a:pPr>
            <a:r>
              <a:rPr lang="en-US" dirty="0">
                <a:cs typeface="Arial" panose="020B0604020202020204"/>
              </a:rPr>
              <a:t>Multiple baseline</a:t>
            </a:r>
          </a:p>
          <a:p>
            <a:pPr lvl="1">
              <a:buFont typeface=""/>
              <a:buChar char="•"/>
            </a:pPr>
            <a:r>
              <a:rPr lang="en-US" dirty="0">
                <a:cs typeface="Arial" panose="020B0604020202020204"/>
              </a:rPr>
              <a:t>Changing criterion</a:t>
            </a:r>
          </a:p>
          <a:p>
            <a:endParaRPr lang="en-US" dirty="0"/>
          </a:p>
        </p:txBody>
      </p:sp>
      <p:sp>
        <p:nvSpPr>
          <p:cNvPr id="4" name="Slide Number Placeholder 3"/>
          <p:cNvSpPr>
            <a:spLocks noGrp="1"/>
          </p:cNvSpPr>
          <p:nvPr>
            <p:ph type="sldNum" sz="quarter" idx="5"/>
          </p:nvPr>
        </p:nvSpPr>
        <p:spPr/>
        <p:txBody>
          <a:bodyPr/>
          <a:lstStyle/>
          <a:p>
            <a:fld id="{58D11C9F-81FA-4052-9B37-1EF4A4EF7E85}" type="slidenum">
              <a:rPr lang="en-US" smtClean="0"/>
              <a:t>67</a:t>
            </a:fld>
            <a:endParaRPr lang="en-US"/>
          </a:p>
        </p:txBody>
      </p:sp>
    </p:spTree>
    <p:extLst>
      <p:ext uri="{BB962C8B-B14F-4D97-AF65-F5344CB8AC3E}">
        <p14:creationId xmlns:p14="http://schemas.microsoft.com/office/powerpoint/2010/main" val="818415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Rating Scales: TEI (Treatment Evaluation Inventory), Intervention Rating Profile-15</a:t>
            </a:r>
          </a:p>
          <a:p>
            <a:r>
              <a:rPr lang="en-US" dirty="0"/>
              <a:t>Social Comparisons: Is the target student’s behavior substantially different from typical peer? Requires measuring both</a:t>
            </a:r>
          </a:p>
          <a:p>
            <a:r>
              <a:rPr lang="en-US" dirty="0"/>
              <a:t>Future Use: Does the teacher use the intervention with subsequent students who present similar concerns?</a:t>
            </a:r>
          </a:p>
          <a:p>
            <a:r>
              <a:rPr lang="en-US" dirty="0"/>
              <a:t>TI: behavioral marker for SV</a:t>
            </a:r>
          </a:p>
          <a:p>
            <a:endParaRPr lang="en-US" dirty="0"/>
          </a:p>
        </p:txBody>
      </p:sp>
      <p:sp>
        <p:nvSpPr>
          <p:cNvPr id="4" name="Slide Number Placeholder 3"/>
          <p:cNvSpPr>
            <a:spLocks noGrp="1"/>
          </p:cNvSpPr>
          <p:nvPr>
            <p:ph type="sldNum" sz="quarter" idx="5"/>
          </p:nvPr>
        </p:nvSpPr>
        <p:spPr/>
        <p:txBody>
          <a:bodyPr/>
          <a:lstStyle/>
          <a:p>
            <a:fld id="{58D11C9F-81FA-4052-9B37-1EF4A4EF7E85}" type="slidenum">
              <a:rPr lang="en-US" smtClean="0"/>
              <a:t>68</a:t>
            </a:fld>
            <a:endParaRPr lang="en-US"/>
          </a:p>
        </p:txBody>
      </p:sp>
    </p:spTree>
    <p:extLst>
      <p:ext uri="{BB962C8B-B14F-4D97-AF65-F5344CB8AC3E}">
        <p14:creationId xmlns:p14="http://schemas.microsoft.com/office/powerpoint/2010/main" val="37480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Tonight’s session lays the foundation with knowledge building and getting you oriented to the modules that can support application and impact efforts! </a:t>
            </a:r>
          </a:p>
        </p:txBody>
      </p:sp>
      <p:sp>
        <p:nvSpPr>
          <p:cNvPr id="4" name="Slide Number Placeholder 3"/>
          <p:cNvSpPr>
            <a:spLocks noGrp="1"/>
          </p:cNvSpPr>
          <p:nvPr>
            <p:ph type="sldNum" sz="quarter" idx="5"/>
          </p:nvPr>
        </p:nvSpPr>
        <p:spPr/>
        <p:txBody>
          <a:bodyPr/>
          <a:lstStyle/>
          <a:p>
            <a:fld id="{58D11C9F-81FA-4052-9B37-1EF4A4EF7E85}" type="slidenum">
              <a:rPr lang="en-US" smtClean="0"/>
              <a:t>4</a:t>
            </a:fld>
            <a:endParaRPr lang="en-US"/>
          </a:p>
        </p:txBody>
      </p:sp>
    </p:spTree>
    <p:extLst>
      <p:ext uri="{BB962C8B-B14F-4D97-AF65-F5344CB8AC3E}">
        <p14:creationId xmlns:p14="http://schemas.microsoft.com/office/powerpoint/2010/main" val="3641534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BC04-A18E-2F8A-E851-ACEF5EBF6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5682E-E6AB-FF8B-6826-1DC5B92AA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0D857-F216-4530-F9F5-ABA5D4553008}"/>
              </a:ext>
            </a:extLst>
          </p:cNvPr>
          <p:cNvSpPr>
            <a:spLocks noGrp="1"/>
          </p:cNvSpPr>
          <p:nvPr>
            <p:ph type="body" idx="1"/>
          </p:nvPr>
        </p:nvSpPr>
        <p:spPr/>
        <p:txBody>
          <a:bodyPr/>
          <a:lstStyle/>
          <a:p>
            <a:r>
              <a:rPr lang="en-US" dirty="0"/>
              <a:t>10-min timer</a:t>
            </a:r>
          </a:p>
        </p:txBody>
      </p:sp>
      <p:sp>
        <p:nvSpPr>
          <p:cNvPr id="4" name="Slide Number Placeholder 3">
            <a:extLst>
              <a:ext uri="{FF2B5EF4-FFF2-40B4-BE49-F238E27FC236}">
                <a16:creationId xmlns:a16="http://schemas.microsoft.com/office/drawing/2014/main" id="{99598062-BB94-74A4-562B-827C654C4D57}"/>
              </a:ext>
            </a:extLst>
          </p:cNvPr>
          <p:cNvSpPr>
            <a:spLocks noGrp="1"/>
          </p:cNvSpPr>
          <p:nvPr>
            <p:ph type="sldNum" sz="quarter" idx="5"/>
          </p:nvPr>
        </p:nvSpPr>
        <p:spPr/>
        <p:txBody>
          <a:bodyPr/>
          <a:lstStyle/>
          <a:p>
            <a:fld id="{58D11C9F-81FA-4052-9B37-1EF4A4EF7E85}" type="slidenum">
              <a:rPr lang="en-US" smtClean="0"/>
              <a:t>71</a:t>
            </a:fld>
            <a:endParaRPr lang="en-US"/>
          </a:p>
        </p:txBody>
      </p:sp>
    </p:spTree>
    <p:extLst>
      <p:ext uri="{BB962C8B-B14F-4D97-AF65-F5344CB8AC3E}">
        <p14:creationId xmlns:p14="http://schemas.microsoft.com/office/powerpoint/2010/main" val="163134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Builds knowledge and skill sets aligned to FABI Steps. For example – BSP and pre-correct often Antecedent Adjustment</a:t>
            </a:r>
          </a:p>
        </p:txBody>
      </p:sp>
      <p:sp>
        <p:nvSpPr>
          <p:cNvPr id="4" name="Slide Number Placeholder 3"/>
          <p:cNvSpPr>
            <a:spLocks noGrp="1"/>
          </p:cNvSpPr>
          <p:nvPr>
            <p:ph type="sldNum" sz="quarter" idx="5"/>
          </p:nvPr>
        </p:nvSpPr>
        <p:spPr/>
        <p:txBody>
          <a:bodyPr/>
          <a:lstStyle/>
          <a:p>
            <a:fld id="{58D11C9F-81FA-4052-9B37-1EF4A4EF7E85}" type="slidenum">
              <a:rPr lang="en-US" smtClean="0"/>
              <a:t>76</a:t>
            </a:fld>
            <a:endParaRPr lang="en-US"/>
          </a:p>
        </p:txBody>
      </p:sp>
    </p:spTree>
    <p:extLst>
      <p:ext uri="{BB962C8B-B14F-4D97-AF65-F5344CB8AC3E}">
        <p14:creationId xmlns:p14="http://schemas.microsoft.com/office/powerpoint/2010/main" val="3244605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08973-EC3D-B194-C43C-283B818D2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CC530-5E30-05D3-8C70-EA0C82960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4C08B-C871-2685-FF11-7388988DDB7B}"/>
              </a:ext>
            </a:extLst>
          </p:cNvPr>
          <p:cNvSpPr>
            <a:spLocks noGrp="1"/>
          </p:cNvSpPr>
          <p:nvPr>
            <p:ph type="body" idx="1"/>
          </p:nvPr>
        </p:nvSpPr>
        <p:spPr/>
        <p:txBody>
          <a:bodyPr/>
          <a:lstStyle/>
          <a:p>
            <a:pPr algn="l"/>
            <a:r>
              <a:rPr lang="en-US"/>
              <a:t>Tonight’s session lays the foundation with knowledge building and getting you oriented to the modules that can support application and impact efforts! </a:t>
            </a:r>
          </a:p>
        </p:txBody>
      </p:sp>
      <p:sp>
        <p:nvSpPr>
          <p:cNvPr id="4" name="Slide Number Placeholder 3">
            <a:extLst>
              <a:ext uri="{FF2B5EF4-FFF2-40B4-BE49-F238E27FC236}">
                <a16:creationId xmlns:a16="http://schemas.microsoft.com/office/drawing/2014/main" id="{4FF71BFD-CEB3-2AF9-328D-38E497D56A2B}"/>
              </a:ext>
            </a:extLst>
          </p:cNvPr>
          <p:cNvSpPr>
            <a:spLocks noGrp="1"/>
          </p:cNvSpPr>
          <p:nvPr>
            <p:ph type="sldNum" sz="quarter" idx="5"/>
          </p:nvPr>
        </p:nvSpPr>
        <p:spPr/>
        <p:txBody>
          <a:bodyPr/>
          <a:lstStyle/>
          <a:p>
            <a:fld id="{58D11C9F-81FA-4052-9B37-1EF4A4EF7E85}" type="slidenum">
              <a:rPr lang="en-US" smtClean="0"/>
              <a:t>77</a:t>
            </a:fld>
            <a:endParaRPr lang="en-US"/>
          </a:p>
        </p:txBody>
      </p:sp>
    </p:spTree>
    <p:extLst>
      <p:ext uri="{BB962C8B-B14F-4D97-AF65-F5344CB8AC3E}">
        <p14:creationId xmlns:p14="http://schemas.microsoft.com/office/powerpoint/2010/main" val="1350177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58A3B340-0A6A-B320-220E-8B99036CBD53}"/>
            </a:ext>
          </a:extLst>
        </p:cNvPr>
        <p:cNvGrpSpPr/>
        <p:nvPr/>
      </p:nvGrpSpPr>
      <p:grpSpPr>
        <a:xfrm>
          <a:off x="0" y="0"/>
          <a:ext cx="0" cy="0"/>
          <a:chOff x="0" y="0"/>
          <a:chExt cx="0" cy="0"/>
        </a:xfrm>
      </p:grpSpPr>
      <p:sp>
        <p:nvSpPr>
          <p:cNvPr id="244" name="Google Shape;244;g283cc988acc_0_518:notes">
            <a:extLst>
              <a:ext uri="{FF2B5EF4-FFF2-40B4-BE49-F238E27FC236}">
                <a16:creationId xmlns:a16="http://schemas.microsoft.com/office/drawing/2014/main" id="{33388D82-4233-7A39-076D-189ECB1E52F9}"/>
              </a:ext>
            </a:extLst>
          </p:cNvPr>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45" name="Google Shape;245;g283cc988acc_0_518:notes">
            <a:extLst>
              <a:ext uri="{FF2B5EF4-FFF2-40B4-BE49-F238E27FC236}">
                <a16:creationId xmlns:a16="http://schemas.microsoft.com/office/drawing/2014/main" id="{E718DC1A-C4FE-6111-E54E-918B8E2DF281}"/>
              </a:ext>
            </a:extLst>
          </p:cNvPr>
          <p:cNvSpPr txBox="1">
            <a:spLocks noGrp="1"/>
          </p:cNvSpPr>
          <p:nvPr>
            <p:ph type="body" idx="1"/>
          </p:nvPr>
        </p:nvSpPr>
        <p:spPr>
          <a:xfrm>
            <a:off x="731520" y="4560571"/>
            <a:ext cx="5852160" cy="4320540"/>
          </a:xfrm>
          <a:prstGeom prst="rect">
            <a:avLst/>
          </a:prstGeom>
        </p:spPr>
        <p:txBody>
          <a:bodyPr spcFirstLastPara="1" wrap="square" lIns="95749" tIns="95749" rIns="95749" bIns="95749" anchor="t" anchorCtr="0">
            <a:noAutofit/>
          </a:bodyPr>
          <a:lstStyle/>
          <a:p>
            <a:r>
              <a:rPr lang="en"/>
              <a:t>lnhgi6q</a:t>
            </a:r>
            <a:endParaRPr/>
          </a:p>
        </p:txBody>
      </p:sp>
    </p:spTree>
    <p:extLst>
      <p:ext uri="{BB962C8B-B14F-4D97-AF65-F5344CB8AC3E}">
        <p14:creationId xmlns:p14="http://schemas.microsoft.com/office/powerpoint/2010/main" val="317353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83465cb5c7_0_9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9" name="Google Shape;269;g283465cb5c7_0_94:notes"/>
          <p:cNvSpPr txBox="1">
            <a:spLocks noGrp="1"/>
          </p:cNvSpPr>
          <p:nvPr>
            <p:ph type="body" idx="1"/>
          </p:nvPr>
        </p:nvSpPr>
        <p:spPr>
          <a:xfrm>
            <a:off x="731520" y="4560571"/>
            <a:ext cx="5852160" cy="4320540"/>
          </a:xfrm>
          <a:prstGeom prst="rect">
            <a:avLst/>
          </a:prstGeom>
        </p:spPr>
        <p:txBody>
          <a:bodyPr spcFirstLastPara="1" wrap="square" lIns="95749" tIns="95749" rIns="95749" bIns="95749"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11C9F-81FA-4052-9B37-1EF4A4EF7E85}" type="slidenum">
              <a:rPr lang="en-US" smtClean="0"/>
              <a:t>6</a:t>
            </a:fld>
            <a:endParaRPr lang="en-US"/>
          </a:p>
        </p:txBody>
      </p:sp>
    </p:spTree>
    <p:extLst>
      <p:ext uri="{BB962C8B-B14F-4D97-AF65-F5344CB8AC3E}">
        <p14:creationId xmlns:p14="http://schemas.microsoft.com/office/powerpoint/2010/main" val="234508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60" indent="-179560" defTabSz="957651">
              <a:buFont typeface="Arial" panose="020B0604020202020204" pitchFamily="34" charset="0"/>
              <a:buChar char="•"/>
              <a:defRPr/>
            </a:pPr>
            <a:r>
              <a:rPr lang="en-US"/>
              <a:t>In addition to the module featured here outlining how to use multiple sources of data to connect students with Tier 3 supports, we offer a full suite of modules highlighting validated Tier 3 interventions such as Functional Assessment-Based Intervention (FABI) that may appear in your Tertiary (Tier 3) Intervention Grid</a:t>
            </a:r>
          </a:p>
          <a:p>
            <a:endParaRPr lang="en-US"/>
          </a:p>
        </p:txBody>
      </p:sp>
      <p:sp>
        <p:nvSpPr>
          <p:cNvPr id="4" name="Slide Number Placeholder 3"/>
          <p:cNvSpPr>
            <a:spLocks noGrp="1"/>
          </p:cNvSpPr>
          <p:nvPr>
            <p:ph type="sldNum" sz="quarter" idx="5"/>
          </p:nvPr>
        </p:nvSpPr>
        <p:spPr/>
        <p:txBody>
          <a:bodyPr/>
          <a:lstStyle/>
          <a:p>
            <a:pPr defTabSz="957651">
              <a:defRPr/>
            </a:pPr>
            <a:fld id="{58D11C9F-81FA-4052-9B37-1EF4A4EF7E85}" type="slidenum">
              <a:rPr lang="en-US">
                <a:solidFill>
                  <a:prstClr val="black"/>
                </a:solidFill>
                <a:latin typeface="Calibri" panose="020F0502020204030204"/>
              </a:rPr>
              <a:pPr defTabSz="957651">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86139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a:t>
            </a:r>
          </a:p>
          <a:p>
            <a:pPr marL="179560" indent="-179560">
              <a:buFont typeface="Arial" panose="020B0604020202020204" pitchFamily="34" charset="0"/>
              <a:buChar char="•"/>
            </a:pPr>
            <a:r>
              <a:rPr lang="en-US"/>
              <a:t>FABI is one type of FBA (functional behavioral assessment)</a:t>
            </a:r>
          </a:p>
          <a:p>
            <a:pPr marL="179560" indent="-179560">
              <a:buFont typeface="Arial" panose="020B0604020202020204" pitchFamily="34" charset="0"/>
              <a:buChar char="•"/>
            </a:pPr>
            <a:r>
              <a:rPr lang="en-US"/>
              <a:t>Can be used as a Tier 3 intervention, as we are discussing in this presentation </a:t>
            </a:r>
          </a:p>
          <a:p>
            <a:pPr marL="179560" indent="-179560">
              <a:buFont typeface="Arial" panose="020B0604020202020204" pitchFamily="34" charset="0"/>
              <a:buChar char="•"/>
            </a:pPr>
            <a:r>
              <a:rPr lang="en-US"/>
              <a:t>Can also be used as a process to conduct a functional behavioral assessment (FBA) and develop a behavior intervention plan (BIP) for student’s with IEPs as required under certain conditions of IDEA</a:t>
            </a:r>
          </a:p>
          <a:p>
            <a:pPr marL="179560" indent="-179560">
              <a:buFont typeface="Arial" panose="020B0604020202020204" pitchFamily="34" charset="0"/>
              <a:buChar char="•"/>
            </a:pPr>
            <a:r>
              <a:rPr lang="en-US"/>
              <a:t>See state regulations for more information regarding FBAs as part of a student’s IEP</a:t>
            </a:r>
          </a:p>
        </p:txBody>
      </p:sp>
      <p:sp>
        <p:nvSpPr>
          <p:cNvPr id="4" name="Slide Number Placeholder 3"/>
          <p:cNvSpPr>
            <a:spLocks noGrp="1"/>
          </p:cNvSpPr>
          <p:nvPr>
            <p:ph type="sldNum" sz="quarter" idx="5"/>
          </p:nvPr>
        </p:nvSpPr>
        <p:spPr/>
        <p:txBody>
          <a:bodyPr/>
          <a:lstStyle/>
          <a:p>
            <a:fld id="{58D11C9F-81FA-4052-9B37-1EF4A4EF7E85}" type="slidenum">
              <a:rPr lang="en-US" smtClean="0"/>
              <a:t>10</a:t>
            </a:fld>
            <a:endParaRPr lang="en-US"/>
          </a:p>
        </p:txBody>
      </p:sp>
    </p:spTree>
    <p:extLst>
      <p:ext uri="{BB962C8B-B14F-4D97-AF65-F5344CB8AC3E}">
        <p14:creationId xmlns:p14="http://schemas.microsoft.com/office/powerpoint/2010/main" val="343605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60" indent="-17956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8D11C9F-81FA-4052-9B37-1EF4A4EF7E85}" type="slidenum">
              <a:rPr lang="en-US" smtClean="0"/>
              <a:t>13</a:t>
            </a:fld>
            <a:endParaRPr lang="en-US"/>
          </a:p>
        </p:txBody>
      </p:sp>
    </p:spTree>
    <p:extLst>
      <p:ext uri="{BB962C8B-B14F-4D97-AF65-F5344CB8AC3E}">
        <p14:creationId xmlns:p14="http://schemas.microsoft.com/office/powerpoint/2010/main" val="42490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50243-5968-735F-092D-08F800198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6ABC6-261C-C524-93E5-5FE527194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BE6D3-9C96-CFCD-12BA-BC4F614720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D822CF-AE81-DD9F-40A9-EBC153DCD782}"/>
              </a:ext>
            </a:extLst>
          </p:cNvPr>
          <p:cNvSpPr>
            <a:spLocks noGrp="1"/>
          </p:cNvSpPr>
          <p:nvPr>
            <p:ph type="sldNum" sz="quarter" idx="5"/>
          </p:nvPr>
        </p:nvSpPr>
        <p:spPr/>
        <p:txBody>
          <a:bodyPr/>
          <a:lstStyle/>
          <a:p>
            <a:fld id="{58D11C9F-81FA-4052-9B37-1EF4A4EF7E85}" type="slidenum">
              <a:rPr lang="en-US" smtClean="0"/>
              <a:t>14</a:t>
            </a:fld>
            <a:endParaRPr lang="en-US"/>
          </a:p>
        </p:txBody>
      </p:sp>
    </p:spTree>
    <p:extLst>
      <p:ext uri="{BB962C8B-B14F-4D97-AF65-F5344CB8AC3E}">
        <p14:creationId xmlns:p14="http://schemas.microsoft.com/office/powerpoint/2010/main" val="2529511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opendoodles.com/" TargetMode="External"/><Relationship Id="rId13" Type="http://schemas.openxmlformats.org/officeDocument/2006/relationships/hyperlink" Target="https://www.iconfinder.com/free_icons" TargetMode="External"/><Relationship Id="rId18" Type="http://schemas.openxmlformats.org/officeDocument/2006/relationships/hyperlink" Target="https://24slides.com/presentation-examples" TargetMode="External"/><Relationship Id="rId3" Type="http://schemas.openxmlformats.org/officeDocument/2006/relationships/hyperlink" Target="https://unsplash.com/" TargetMode="External"/><Relationship Id="rId7" Type="http://schemas.openxmlformats.org/officeDocument/2006/relationships/hyperlink" Target="https://www.drawkit.io/" TargetMode="External"/><Relationship Id="rId12" Type="http://schemas.openxmlformats.org/officeDocument/2006/relationships/hyperlink" Target="https://thenounproject.com/" TargetMode="External"/><Relationship Id="rId17" Type="http://schemas.openxmlformats.org/officeDocument/2006/relationships/hyperlink" Target="https://creativecommons.org/licenses/" TargetMode="External"/><Relationship Id="rId2" Type="http://schemas.openxmlformats.org/officeDocument/2006/relationships/hyperlink" Target="https://pixabay.com/" TargetMode="External"/><Relationship Id="rId16" Type="http://schemas.openxmlformats.org/officeDocument/2006/relationships/hyperlink" Target="https://www.canva.com/" TargetMode="External"/><Relationship Id="rId1" Type="http://schemas.openxmlformats.org/officeDocument/2006/relationships/slideMaster" Target="../slideMasters/slideMaster1.xml"/><Relationship Id="rId6" Type="http://schemas.openxmlformats.org/officeDocument/2006/relationships/hyperlink" Target="https://www.humaaans.com/" TargetMode="External"/><Relationship Id="rId11" Type="http://schemas.openxmlformats.org/officeDocument/2006/relationships/hyperlink" Target="https://www.flaticon.com/" TargetMode="External"/><Relationship Id="rId5" Type="http://schemas.openxmlformats.org/officeDocument/2006/relationships/hyperlink" Target="https://www.blackillustrations.com/" TargetMode="External"/><Relationship Id="rId15" Type="http://schemas.openxmlformats.org/officeDocument/2006/relationships/hyperlink" Target="https://blog.snappa.com/free-stock-photos/" TargetMode="External"/><Relationship Id="rId10" Type="http://schemas.openxmlformats.org/officeDocument/2006/relationships/hyperlink" Target="https://freepik.com/" TargetMode="External"/><Relationship Id="rId4" Type="http://schemas.openxmlformats.org/officeDocument/2006/relationships/hyperlink" Target="https://lukaszadam.com/illustrations" TargetMode="External"/><Relationship Id="rId9" Type="http://schemas.openxmlformats.org/officeDocument/2006/relationships/hyperlink" Target="https://absurd.design/" TargetMode="External"/><Relationship Id="rId14" Type="http://schemas.openxmlformats.org/officeDocument/2006/relationships/hyperlink" Target="https://www.pexels.com/"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hyperlink" Target="https://opendoodles.com/" TargetMode="External"/><Relationship Id="rId13" Type="http://schemas.openxmlformats.org/officeDocument/2006/relationships/hyperlink" Target="https://www.iconfinder.com/free_icons" TargetMode="External"/><Relationship Id="rId18" Type="http://schemas.openxmlformats.org/officeDocument/2006/relationships/hyperlink" Target="https://24slides.com/presentation-examples" TargetMode="External"/><Relationship Id="rId3" Type="http://schemas.openxmlformats.org/officeDocument/2006/relationships/hyperlink" Target="https://unsplash.com/" TargetMode="External"/><Relationship Id="rId7" Type="http://schemas.openxmlformats.org/officeDocument/2006/relationships/hyperlink" Target="https://www.drawkit.io/" TargetMode="External"/><Relationship Id="rId12" Type="http://schemas.openxmlformats.org/officeDocument/2006/relationships/hyperlink" Target="https://thenounproject.com/" TargetMode="External"/><Relationship Id="rId17" Type="http://schemas.openxmlformats.org/officeDocument/2006/relationships/hyperlink" Target="https://creativecommons.org/licenses/" TargetMode="External"/><Relationship Id="rId2" Type="http://schemas.openxmlformats.org/officeDocument/2006/relationships/hyperlink" Target="https://pixabay.com/" TargetMode="External"/><Relationship Id="rId16" Type="http://schemas.openxmlformats.org/officeDocument/2006/relationships/hyperlink" Target="https://www.canva.com/" TargetMode="External"/><Relationship Id="rId1" Type="http://schemas.openxmlformats.org/officeDocument/2006/relationships/slideMaster" Target="../slideMasters/slideMaster2.xml"/><Relationship Id="rId6" Type="http://schemas.openxmlformats.org/officeDocument/2006/relationships/hyperlink" Target="https://www.humaaans.com/" TargetMode="External"/><Relationship Id="rId11" Type="http://schemas.openxmlformats.org/officeDocument/2006/relationships/hyperlink" Target="https://www.flaticon.com/" TargetMode="External"/><Relationship Id="rId5" Type="http://schemas.openxmlformats.org/officeDocument/2006/relationships/hyperlink" Target="https://www.blackillustrations.com/" TargetMode="External"/><Relationship Id="rId15" Type="http://schemas.openxmlformats.org/officeDocument/2006/relationships/hyperlink" Target="https://blog.snappa.com/free-stock-photos/" TargetMode="External"/><Relationship Id="rId10" Type="http://schemas.openxmlformats.org/officeDocument/2006/relationships/hyperlink" Target="https://freepik.com/" TargetMode="External"/><Relationship Id="rId4" Type="http://schemas.openxmlformats.org/officeDocument/2006/relationships/hyperlink" Target="https://lukaszadam.com/illustrations" TargetMode="External"/><Relationship Id="rId9" Type="http://schemas.openxmlformats.org/officeDocument/2006/relationships/hyperlink" Target="https://absurd.design/" TargetMode="External"/><Relationship Id="rId14" Type="http://schemas.openxmlformats.org/officeDocument/2006/relationships/hyperlink" Target="https://www.pexels.com/" TargetMode="Externa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1FBD-495F-BE41-8148-85102874645F}"/>
              </a:ext>
            </a:extLst>
          </p:cNvPr>
          <p:cNvSpPr>
            <a:spLocks noGrp="1"/>
          </p:cNvSpPr>
          <p:nvPr>
            <p:ph type="ctrTitle"/>
          </p:nvPr>
        </p:nvSpPr>
        <p:spPr>
          <a:xfrm>
            <a:off x="838200" y="1122363"/>
            <a:ext cx="105156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1F6DA2-5E5E-8240-89B8-56DAAFED9C67}"/>
              </a:ext>
            </a:extLst>
          </p:cNvPr>
          <p:cNvSpPr>
            <a:spLocks noGrp="1"/>
          </p:cNvSpPr>
          <p:nvPr>
            <p:ph type="subTitle" idx="1"/>
          </p:nvPr>
        </p:nvSpPr>
        <p:spPr>
          <a:xfrm>
            <a:off x="838200" y="3602038"/>
            <a:ext cx="105156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B88CE013-B5B0-F898-B884-AC76929ED8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039" y="6173954"/>
            <a:ext cx="3624061" cy="593150"/>
          </a:xfrm>
          <a:prstGeom prst="rect">
            <a:avLst/>
          </a:prstGeom>
        </p:spPr>
      </p:pic>
    </p:spTree>
    <p:extLst>
      <p:ext uri="{BB962C8B-B14F-4D97-AF65-F5344CB8AC3E}">
        <p14:creationId xmlns:p14="http://schemas.microsoft.com/office/powerpoint/2010/main" val="173274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DC11-DD4D-3344-9EAB-425775B559C7}" type="datetimeFigureOut">
              <a:rPr lang="en-US" smtClean="0"/>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CF600849-390B-784E-9278-0BA760801D90}"/>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b="-10013"/>
          <a:stretch/>
        </p:blipFill>
        <p:spPr>
          <a:xfrm>
            <a:off x="10871236" y="5609558"/>
            <a:ext cx="1134809" cy="1248441"/>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80090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i3T Mode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D94371-D238-6B34-3873-1B9CB7BAD2ED}"/>
              </a:ext>
            </a:extLst>
          </p:cNvPr>
          <p:cNvGrpSpPr/>
          <p:nvPr userDrawn="1"/>
        </p:nvGrpSpPr>
        <p:grpSpPr>
          <a:xfrm>
            <a:off x="1524000" y="0"/>
            <a:ext cx="9144000" cy="6773334"/>
            <a:chOff x="1524000" y="0"/>
            <a:chExt cx="9144000" cy="6773334"/>
          </a:xfrm>
        </p:grpSpPr>
        <p:sp>
          <p:nvSpPr>
            <p:cNvPr id="36" name="Green Triangle">
              <a:extLst>
                <a:ext uri="{FF2B5EF4-FFF2-40B4-BE49-F238E27FC236}">
                  <a16:creationId xmlns:a16="http://schemas.microsoft.com/office/drawing/2014/main" id="{F7568AB8-0F23-3146-9F9D-66896C0CBB0E}"/>
                </a:ext>
              </a:extLst>
            </p:cNvPr>
            <p:cNvSpPr/>
            <p:nvPr userDrawn="1"/>
          </p:nvSpPr>
          <p:spPr>
            <a:xfrm>
              <a:off x="1947333" y="3132668"/>
              <a:ext cx="8297334" cy="3640666"/>
            </a:xfrm>
            <a:prstGeom prst="trapezoid">
              <a:avLst>
                <a:gd name="adj" fmla="val 72862"/>
              </a:avLst>
            </a:prstGeom>
            <a:solidFill>
              <a:srgbClr val="0099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37" name="Yellow Triangle">
              <a:extLst>
                <a:ext uri="{FF2B5EF4-FFF2-40B4-BE49-F238E27FC236}">
                  <a16:creationId xmlns:a16="http://schemas.microsoft.com/office/drawing/2014/main" id="{5B63712D-B1E2-5C4C-A2A9-C4A76DDA5AB6}"/>
                </a:ext>
              </a:extLst>
            </p:cNvPr>
            <p:cNvSpPr/>
            <p:nvPr userDrawn="1"/>
          </p:nvSpPr>
          <p:spPr>
            <a:xfrm>
              <a:off x="4590106" y="1846280"/>
              <a:ext cx="3008769" cy="1286934"/>
            </a:xfrm>
            <a:prstGeom prst="trapezoid">
              <a:avLst>
                <a:gd name="adj" fmla="val 72862"/>
              </a:avLst>
            </a:prstGeom>
            <a:solidFill>
              <a:srgbClr val="FFFF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d Triangle">
              <a:extLst>
                <a:ext uri="{FF2B5EF4-FFF2-40B4-BE49-F238E27FC236}">
                  <a16:creationId xmlns:a16="http://schemas.microsoft.com/office/drawing/2014/main" id="{748F2DCB-B3EE-CC42-A5BB-F0E32D7A6058}"/>
                </a:ext>
              </a:extLst>
            </p:cNvPr>
            <p:cNvSpPr/>
            <p:nvPr userDrawn="1"/>
          </p:nvSpPr>
          <p:spPr>
            <a:xfrm>
              <a:off x="5519596" y="1059255"/>
              <a:ext cx="1134701" cy="787564"/>
            </a:xfrm>
            <a:prstGeom prst="triangle">
              <a:avLst/>
            </a:prstGeom>
            <a:solidFill>
              <a:srgbClr val="FE0002"/>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91090D35-6573-FC49-B7A6-CAEBC909BB69}"/>
                </a:ext>
              </a:extLst>
            </p:cNvPr>
            <p:cNvCxnSpPr/>
            <p:nvPr userDrawn="1"/>
          </p:nvCxnSpPr>
          <p:spPr>
            <a:xfrm>
              <a:off x="2607406" y="5947646"/>
              <a:ext cx="6995160" cy="0"/>
            </a:xfrm>
            <a:prstGeom prst="line">
              <a:avLst/>
            </a:prstGeom>
            <a:noFill/>
            <a:ln w="38100" cap="flat" cmpd="sng" algn="ctr">
              <a:solidFill>
                <a:srgbClr val="008C00"/>
              </a:solidFill>
              <a:prstDash val="sysDot"/>
            </a:ln>
            <a:effectLst/>
          </p:spPr>
        </p:cxnSp>
        <p:cxnSp>
          <p:nvCxnSpPr>
            <p:cNvPr id="40" name="Straight Connector 39">
              <a:extLst>
                <a:ext uri="{FF2B5EF4-FFF2-40B4-BE49-F238E27FC236}">
                  <a16:creationId xmlns:a16="http://schemas.microsoft.com/office/drawing/2014/main" id="{E237C45E-D61F-C04E-8D39-6896E17FD022}"/>
                </a:ext>
              </a:extLst>
            </p:cNvPr>
            <p:cNvCxnSpPr/>
            <p:nvPr userDrawn="1"/>
          </p:nvCxnSpPr>
          <p:spPr>
            <a:xfrm flipH="1">
              <a:off x="4889942" y="6008511"/>
              <a:ext cx="2444" cy="731520"/>
            </a:xfrm>
            <a:prstGeom prst="line">
              <a:avLst/>
            </a:prstGeom>
            <a:noFill/>
            <a:ln w="38100" cap="flat" cmpd="sng" algn="ctr">
              <a:solidFill>
                <a:srgbClr val="008C00"/>
              </a:solidFill>
              <a:prstDash val="sysDot"/>
            </a:ln>
            <a:effectLst/>
          </p:spPr>
        </p:cxnSp>
        <p:cxnSp>
          <p:nvCxnSpPr>
            <p:cNvPr id="41" name="Straight Connector 40">
              <a:extLst>
                <a:ext uri="{FF2B5EF4-FFF2-40B4-BE49-F238E27FC236}">
                  <a16:creationId xmlns:a16="http://schemas.microsoft.com/office/drawing/2014/main" id="{DA8F9F2A-2758-A147-88D3-B61F693DAE1B}"/>
                </a:ext>
              </a:extLst>
            </p:cNvPr>
            <p:cNvCxnSpPr/>
            <p:nvPr userDrawn="1"/>
          </p:nvCxnSpPr>
          <p:spPr>
            <a:xfrm flipH="1">
              <a:off x="7286778" y="6008511"/>
              <a:ext cx="2444" cy="731520"/>
            </a:xfrm>
            <a:prstGeom prst="line">
              <a:avLst/>
            </a:prstGeom>
            <a:noFill/>
            <a:ln w="38100" cap="flat" cmpd="sng" algn="ctr">
              <a:solidFill>
                <a:srgbClr val="008C00"/>
              </a:solidFill>
              <a:prstDash val="sysDot"/>
            </a:ln>
            <a:effectLst/>
          </p:spPr>
        </p:cxnSp>
        <p:sp>
          <p:nvSpPr>
            <p:cNvPr id="42" name="Domains">
              <a:extLst>
                <a:ext uri="{FF2B5EF4-FFF2-40B4-BE49-F238E27FC236}">
                  <a16:creationId xmlns:a16="http://schemas.microsoft.com/office/drawing/2014/main" id="{AC2C215A-B488-2F45-A740-8DDEDA9048E7}"/>
                </a:ext>
              </a:extLst>
            </p:cNvPr>
            <p:cNvSpPr txBox="1"/>
            <p:nvPr userDrawn="1"/>
          </p:nvSpPr>
          <p:spPr>
            <a:xfrm>
              <a:off x="1947333" y="6096000"/>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a:solidFill>
                    <a:prstClr val="white"/>
                  </a:solidFill>
                  <a:effectLst>
                    <a:outerShdw blurRad="38100" dist="38100" dir="2700000" algn="tl">
                      <a:srgbClr val="000000">
                        <a:alpha val="43137"/>
                      </a:srgbClr>
                    </a:outerShdw>
                  </a:effectLst>
                  <a:latin typeface="Calibri"/>
                  <a:cs typeface="Arial" charset="0"/>
                </a:rPr>
                <a:t>	Academic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Behavioral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Social</a:t>
              </a:r>
            </a:p>
            <a:p>
              <a:pPr>
                <a:lnSpc>
                  <a:spcPct val="75000"/>
                </a:lnSpc>
                <a:tabLst>
                  <a:tab pos="1541463" algn="ctr"/>
                  <a:tab pos="4056063" algn="ctr"/>
                  <a:tab pos="6570663" algn="ctr"/>
                </a:tabLst>
                <a:defRPr/>
              </a:pPr>
              <a:r>
                <a:rPr lang="en-US">
                  <a:solidFill>
                    <a:prstClr val="black">
                      <a:lumMod val="85000"/>
                      <a:lumOff val="15000"/>
                    </a:prstClr>
                  </a:solidFill>
                  <a:latin typeface="Calibri"/>
                  <a:cs typeface="Arial" charset="0"/>
                </a:rPr>
                <a:t>	Validated Curricula	PBIS Framework	Validated Curricula</a:t>
              </a:r>
            </a:p>
          </p:txBody>
        </p:sp>
        <p:sp>
          <p:nvSpPr>
            <p:cNvPr id="43" name="Goal 3">
              <a:extLst>
                <a:ext uri="{FF2B5EF4-FFF2-40B4-BE49-F238E27FC236}">
                  <a16:creationId xmlns:a16="http://schemas.microsoft.com/office/drawing/2014/main" id="{4F0367BA-DE0F-DE46-80B6-55D46F5130F6}"/>
                </a:ext>
              </a:extLst>
            </p:cNvPr>
            <p:cNvSpPr/>
            <p:nvPr userDrawn="1"/>
          </p:nvSpPr>
          <p:spPr>
            <a:xfrm flipH="1">
              <a:off x="7164572" y="805649"/>
              <a:ext cx="3485321" cy="914400"/>
            </a:xfrm>
            <a:prstGeom prst="homePlate">
              <a:avLst/>
            </a:prstGeom>
            <a:solidFill>
              <a:srgbClr val="1F497D"/>
            </a:solidFill>
            <a:ln w="25400" cap="flat" cmpd="sng" algn="ctr">
              <a:solidFill>
                <a:srgbClr val="4F81BD">
                  <a:shade val="50000"/>
                </a:srgbClr>
              </a:solidFill>
              <a:prstDash val="solid"/>
            </a:ln>
            <a:effectLst/>
          </p:spPr>
          <p:txBody>
            <a:bodyPr lIns="2286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a:ln>
                    <a:noFill/>
                  </a:ln>
                  <a:solidFill>
                    <a:srgbClr val="EEECE1"/>
                  </a:solidFill>
                  <a:effectLst/>
                  <a:uLnTx/>
                  <a:uFillTx/>
                  <a:latin typeface="Calibri"/>
                  <a:ea typeface="+mn-ea"/>
                  <a:cs typeface="+mn-cs"/>
                </a:rPr>
                <a:t>Goal: Reduce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mn-cs"/>
                </a:rPr>
                <a:t>Specialized individual systems</a:t>
              </a:r>
              <a:br>
                <a:rPr kumimoji="0" lang="en-US" sz="1800" b="1" i="0" u="none" strike="noStrike" kern="0" cap="none" spc="0" normalizeH="0" baseline="0" noProof="0">
                  <a:ln>
                    <a:noFill/>
                  </a:ln>
                  <a:solidFill>
                    <a:prstClr val="white"/>
                  </a:solidFill>
                  <a:effectLst/>
                  <a:uLnTx/>
                  <a:uFillTx/>
                  <a:latin typeface="Calibri"/>
                  <a:ea typeface="+mn-ea"/>
                  <a:cs typeface="+mn-cs"/>
                </a:rPr>
              </a:br>
              <a:r>
                <a:rPr kumimoji="0" lang="en-US" sz="1800" b="1" i="0" u="none" strike="noStrike" kern="0" cap="none" spc="0" normalizeH="0" baseline="0" noProof="0">
                  <a:ln>
                    <a:noFill/>
                  </a:ln>
                  <a:solidFill>
                    <a:prstClr val="white"/>
                  </a:solidFill>
                  <a:effectLst/>
                  <a:uLnTx/>
                  <a:uFillTx/>
                  <a:latin typeface="Calibri"/>
                  <a:ea typeface="+mn-ea"/>
                  <a:cs typeface="+mn-cs"/>
                </a:rPr>
                <a:t>       for students with high risk</a:t>
              </a:r>
            </a:p>
          </p:txBody>
        </p:sp>
        <p:sp>
          <p:nvSpPr>
            <p:cNvPr id="44" name="Goal 2">
              <a:extLst>
                <a:ext uri="{FF2B5EF4-FFF2-40B4-BE49-F238E27FC236}">
                  <a16:creationId xmlns:a16="http://schemas.microsoft.com/office/drawing/2014/main" id="{CE3623A0-87FA-B144-8700-BFAB962D159F}"/>
                </a:ext>
              </a:extLst>
            </p:cNvPr>
            <p:cNvSpPr/>
            <p:nvPr userDrawn="1"/>
          </p:nvSpPr>
          <p:spPr>
            <a:xfrm rot="10800000" flipH="1" flipV="1">
              <a:off x="1537625" y="1858317"/>
              <a:ext cx="3072384" cy="914400"/>
            </a:xfrm>
            <a:prstGeom prst="homePlate">
              <a:avLst/>
            </a:prstGeom>
            <a:solidFill>
              <a:srgbClr val="1F497D"/>
            </a:solidFill>
            <a:ln w="25400" cap="flat" cmpd="sng" algn="ctr">
              <a:solidFill>
                <a:srgbClr val="4F81BD">
                  <a:shade val="50000"/>
                </a:srgbClr>
              </a:solidFill>
              <a:prstDash val="solid"/>
            </a:ln>
            <a:effectLst/>
          </p:spPr>
          <p:txBody>
            <a:bodyPr vert="horz" wrap="square" lIns="9144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a:ln>
                    <a:noFill/>
                  </a:ln>
                  <a:solidFill>
                    <a:srgbClr val="EEECE1"/>
                  </a:solidFill>
                  <a:effectLst/>
                  <a:uLnTx/>
                  <a:uFillTx/>
                  <a:latin typeface="Calibri"/>
                  <a:ea typeface="+mn-ea"/>
                  <a:cs typeface="Arial" charset="0"/>
                </a:rPr>
                <a:t>Goal: Reverse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Arial" charset="0"/>
                </a:rPr>
                <a:t>Specialized group systems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Arial" charset="0"/>
                </a:rPr>
                <a:t>for students at risk</a:t>
              </a: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Goal 1">
              <a:extLst>
                <a:ext uri="{FF2B5EF4-FFF2-40B4-BE49-F238E27FC236}">
                  <a16:creationId xmlns:a16="http://schemas.microsoft.com/office/drawing/2014/main" id="{21CDEB5D-36CB-7441-82AE-59E7BEBA4BF2}"/>
                </a:ext>
              </a:extLst>
            </p:cNvPr>
            <p:cNvSpPr/>
            <p:nvPr userDrawn="1"/>
          </p:nvSpPr>
          <p:spPr>
            <a:xfrm flipH="1">
              <a:off x="6838152" y="3740744"/>
              <a:ext cx="3813048" cy="914400"/>
            </a:xfrm>
            <a:prstGeom prst="homePlate">
              <a:avLst/>
            </a:prstGeom>
            <a:solidFill>
              <a:srgbClr val="1F497D"/>
            </a:solidFill>
            <a:ln w="25400" cap="flat" cmpd="sng" algn="ctr">
              <a:solidFill>
                <a:srgbClr val="4F81BD">
                  <a:shade val="50000"/>
                </a:srgbClr>
              </a:solidFill>
              <a:prstDash val="solid"/>
            </a:ln>
            <a:effectLst/>
          </p:spPr>
          <p:txBody>
            <a:bodyPr lIns="2286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a:ln>
                    <a:noFill/>
                  </a:ln>
                  <a:solidFill>
                    <a:srgbClr val="EEECE1"/>
                  </a:solidFill>
                  <a:effectLst/>
                  <a:uLnTx/>
                  <a:uFillTx/>
                  <a:latin typeface="Calibri"/>
                  <a:ea typeface="+mn-ea"/>
                  <a:cs typeface="+mn-cs"/>
                </a:rPr>
                <a:t>Goal: Prevent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mn-cs"/>
                </a:rPr>
                <a:t>School/classroom-wide systems for all students, staff, &amp; settings</a:t>
              </a:r>
            </a:p>
          </p:txBody>
        </p:sp>
        <p:sp>
          <p:nvSpPr>
            <p:cNvPr id="46" name="Tier 3">
              <a:extLst>
                <a:ext uri="{FF2B5EF4-FFF2-40B4-BE49-F238E27FC236}">
                  <a16:creationId xmlns:a16="http://schemas.microsoft.com/office/drawing/2014/main" id="{35E31CA1-B710-6E49-A60F-3E7FC73C9F07}"/>
                </a:ext>
              </a:extLst>
            </p:cNvPr>
            <p:cNvSpPr txBox="1">
              <a:spLocks noChangeArrowheads="1"/>
            </p:cNvSpPr>
            <p:nvPr userDrawn="1"/>
          </p:nvSpPr>
          <p:spPr bwMode="auto">
            <a:xfrm>
              <a:off x="4159045" y="1126204"/>
              <a:ext cx="38100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3</a:t>
              </a:r>
            </a:p>
            <a:p>
              <a:pPr marL="0" marR="0" lvl="0" indent="0" algn="ctr" defTabSz="914400" eaLnBrk="1" fontAlgn="base" latinLnBrk="0" hangingPunct="1">
                <a:lnSpc>
                  <a:spcPct val="75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Tertiary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≈5%</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a:t>
              </a:r>
            </a:p>
          </p:txBody>
        </p:sp>
        <p:sp>
          <p:nvSpPr>
            <p:cNvPr id="47" name="Tier 2">
              <a:extLst>
                <a:ext uri="{FF2B5EF4-FFF2-40B4-BE49-F238E27FC236}">
                  <a16:creationId xmlns:a16="http://schemas.microsoft.com/office/drawing/2014/main" id="{D6F2DF6B-139A-D446-9AB9-1D6EF011D157}"/>
                </a:ext>
              </a:extLst>
            </p:cNvPr>
            <p:cNvSpPr txBox="1">
              <a:spLocks noChangeArrowheads="1"/>
            </p:cNvSpPr>
            <p:nvPr userDrawn="1"/>
          </p:nvSpPr>
          <p:spPr bwMode="auto">
            <a:xfrm>
              <a:off x="4000500" y="2301968"/>
              <a:ext cx="4191000" cy="83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Tier 2</a:t>
              </a:r>
            </a:p>
            <a:p>
              <a:pPr marL="0" marR="0" lvl="0" indent="0" algn="ctr" defTabSz="91440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Secondary Prevention (</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panose="020B0604020202020204" pitchFamily="34" charset="0"/>
                </a:rPr>
                <a:t>≈15%</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 </a:t>
              </a:r>
            </a:p>
          </p:txBody>
        </p:sp>
        <p:sp>
          <p:nvSpPr>
            <p:cNvPr id="48" name="Tier 1">
              <a:extLst>
                <a:ext uri="{FF2B5EF4-FFF2-40B4-BE49-F238E27FC236}">
                  <a16:creationId xmlns:a16="http://schemas.microsoft.com/office/drawing/2014/main" id="{93576CA4-B1CA-2A46-A9C2-69BA5AA79A65}"/>
                </a:ext>
              </a:extLst>
            </p:cNvPr>
            <p:cNvSpPr txBox="1">
              <a:spLocks noChangeArrowheads="1"/>
            </p:cNvSpPr>
            <p:nvPr userDrawn="1"/>
          </p:nvSpPr>
          <p:spPr bwMode="auto">
            <a:xfrm>
              <a:off x="4000500" y="4600925"/>
              <a:ext cx="4191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Primary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≈80%</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 </a:t>
              </a:r>
            </a:p>
          </p:txBody>
        </p:sp>
        <p:sp>
          <p:nvSpPr>
            <p:cNvPr id="49" name="Reference">
              <a:extLst>
                <a:ext uri="{FF2B5EF4-FFF2-40B4-BE49-F238E27FC236}">
                  <a16:creationId xmlns:a16="http://schemas.microsoft.com/office/drawing/2014/main" id="{5DE09BF2-66B8-DF4E-8B80-9230EF68AE1B}"/>
                </a:ext>
              </a:extLst>
            </p:cNvPr>
            <p:cNvSpPr txBox="1"/>
            <p:nvPr userDrawn="1"/>
          </p:nvSpPr>
          <p:spPr>
            <a:xfrm>
              <a:off x="4222955" y="395891"/>
              <a:ext cx="3746090" cy="400110"/>
            </a:xfrm>
            <a:prstGeom prst="rect">
              <a:avLst/>
            </a:prstGeom>
            <a:noFill/>
          </p:spPr>
          <p:txBody>
            <a:bodyPr wrap="none" rtlCol="0">
              <a:spAutoFit/>
            </a:bodyPr>
            <a:lstStyle/>
            <a:p>
              <a:r>
                <a:rPr lang="en-US" sz="2000">
                  <a:solidFill>
                    <a:prstClr val="black"/>
                  </a:solidFill>
                  <a:latin typeface="Calibri"/>
                </a:rPr>
                <a:t>(Lane, Kalberg, &amp; Menzies, 2009)</a:t>
              </a:r>
            </a:p>
          </p:txBody>
        </p:sp>
        <p:sp>
          <p:nvSpPr>
            <p:cNvPr id="50" name="Title">
              <a:extLst>
                <a:ext uri="{FF2B5EF4-FFF2-40B4-BE49-F238E27FC236}">
                  <a16:creationId xmlns:a16="http://schemas.microsoft.com/office/drawing/2014/main" id="{0F6EC5B7-73E7-634F-9BC6-89486E7D089F}"/>
                </a:ext>
              </a:extLst>
            </p:cNvPr>
            <p:cNvSpPr txBox="1">
              <a:spLocks noChangeArrowheads="1"/>
            </p:cNvSpPr>
            <p:nvPr userDrawn="1"/>
          </p:nvSpPr>
          <p:spPr bwMode="auto">
            <a:xfrm>
              <a:off x="152400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prstClr val="black"/>
                  </a:solidFill>
                  <a:effectLst/>
                  <a:uLnTx/>
                  <a:uFillTx/>
                  <a:latin typeface="Calibri" pitchFamily="-109" charset="0"/>
                  <a:cs typeface="Arial" charset="0"/>
                </a:rPr>
                <a:t>Comprehensive, Integrated, Three-Tiered Model of Prevention</a:t>
              </a:r>
              <a:endParaRPr kumimoji="0" lang="en-US" sz="2800" b="1" i="0" u="none" strike="noStrike" kern="0" cap="none" spc="0" normalizeH="0" baseline="0" noProof="0">
                <a:ln>
                  <a:noFill/>
                </a:ln>
                <a:solidFill>
                  <a:prstClr val="black"/>
                </a:solidFill>
                <a:effectLst/>
                <a:uLnTx/>
                <a:uFillTx/>
                <a:latin typeface="Calibri" pitchFamily="-109" charset="0"/>
                <a:cs typeface="Arial" charset="0"/>
              </a:endParaRPr>
            </a:p>
          </p:txBody>
        </p:sp>
      </p:grpSp>
    </p:spTree>
    <p:extLst>
      <p:ext uri="{BB962C8B-B14F-4D97-AF65-F5344CB8AC3E}">
        <p14:creationId xmlns:p14="http://schemas.microsoft.com/office/powerpoint/2010/main" val="415534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i3T Model Watermark">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76ABEB-8EE2-1B35-B565-5703C357F45C}"/>
              </a:ext>
            </a:extLst>
          </p:cNvPr>
          <p:cNvGrpSpPr/>
          <p:nvPr userDrawn="1"/>
        </p:nvGrpSpPr>
        <p:grpSpPr>
          <a:xfrm>
            <a:off x="162148" y="0"/>
            <a:ext cx="11885675" cy="6836909"/>
            <a:chOff x="162148" y="0"/>
            <a:chExt cx="11885675" cy="6836909"/>
          </a:xfrm>
        </p:grpSpPr>
        <p:grpSp>
          <p:nvGrpSpPr>
            <p:cNvPr id="5" name="Group 4">
              <a:extLst>
                <a:ext uri="{FF2B5EF4-FFF2-40B4-BE49-F238E27FC236}">
                  <a16:creationId xmlns:a16="http://schemas.microsoft.com/office/drawing/2014/main" id="{D9D039B9-615C-EE10-1A51-8E569CBE9F7C}"/>
                </a:ext>
              </a:extLst>
            </p:cNvPr>
            <p:cNvGrpSpPr/>
            <p:nvPr userDrawn="1"/>
          </p:nvGrpSpPr>
          <p:grpSpPr>
            <a:xfrm>
              <a:off x="1524000" y="0"/>
              <a:ext cx="9144000" cy="6773334"/>
              <a:chOff x="1524000" y="0"/>
              <a:chExt cx="9144000" cy="6773334"/>
            </a:xfrm>
          </p:grpSpPr>
          <p:sp>
            <p:nvSpPr>
              <p:cNvPr id="36" name="Green Triangle">
                <a:extLst>
                  <a:ext uri="{FF2B5EF4-FFF2-40B4-BE49-F238E27FC236}">
                    <a16:creationId xmlns:a16="http://schemas.microsoft.com/office/drawing/2014/main" id="{F7568AB8-0F23-3146-9F9D-66896C0CBB0E}"/>
                  </a:ext>
                </a:extLst>
              </p:cNvPr>
              <p:cNvSpPr/>
              <p:nvPr userDrawn="1"/>
            </p:nvSpPr>
            <p:spPr>
              <a:xfrm>
                <a:off x="1947333" y="3132668"/>
                <a:ext cx="8297334" cy="3640666"/>
              </a:xfrm>
              <a:prstGeom prst="trapezoid">
                <a:avLst>
                  <a:gd name="adj" fmla="val 72862"/>
                </a:avLst>
              </a:prstGeom>
              <a:solidFill>
                <a:srgbClr val="0099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37" name="Yellow Triangle">
                <a:extLst>
                  <a:ext uri="{FF2B5EF4-FFF2-40B4-BE49-F238E27FC236}">
                    <a16:creationId xmlns:a16="http://schemas.microsoft.com/office/drawing/2014/main" id="{5B63712D-B1E2-5C4C-A2A9-C4A76DDA5AB6}"/>
                  </a:ext>
                </a:extLst>
              </p:cNvPr>
              <p:cNvSpPr/>
              <p:nvPr userDrawn="1"/>
            </p:nvSpPr>
            <p:spPr>
              <a:xfrm>
                <a:off x="4590106" y="1846280"/>
                <a:ext cx="3008769" cy="1286934"/>
              </a:xfrm>
              <a:prstGeom prst="trapezoid">
                <a:avLst>
                  <a:gd name="adj" fmla="val 72862"/>
                </a:avLst>
              </a:prstGeom>
              <a:solidFill>
                <a:srgbClr val="FFFF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d Triangle">
                <a:extLst>
                  <a:ext uri="{FF2B5EF4-FFF2-40B4-BE49-F238E27FC236}">
                    <a16:creationId xmlns:a16="http://schemas.microsoft.com/office/drawing/2014/main" id="{748F2DCB-B3EE-CC42-A5BB-F0E32D7A6058}"/>
                  </a:ext>
                </a:extLst>
              </p:cNvPr>
              <p:cNvSpPr/>
              <p:nvPr userDrawn="1"/>
            </p:nvSpPr>
            <p:spPr>
              <a:xfrm>
                <a:off x="5519596" y="1059255"/>
                <a:ext cx="1134701" cy="787564"/>
              </a:xfrm>
              <a:prstGeom prst="triangle">
                <a:avLst/>
              </a:prstGeom>
              <a:solidFill>
                <a:srgbClr val="FE0002"/>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91090D35-6573-FC49-B7A6-CAEBC909BB69}"/>
                  </a:ext>
                </a:extLst>
              </p:cNvPr>
              <p:cNvCxnSpPr/>
              <p:nvPr userDrawn="1"/>
            </p:nvCxnSpPr>
            <p:spPr>
              <a:xfrm>
                <a:off x="2607406" y="5947646"/>
                <a:ext cx="6995160" cy="0"/>
              </a:xfrm>
              <a:prstGeom prst="line">
                <a:avLst/>
              </a:prstGeom>
              <a:noFill/>
              <a:ln w="38100" cap="flat" cmpd="sng" algn="ctr">
                <a:solidFill>
                  <a:srgbClr val="008C00"/>
                </a:solidFill>
                <a:prstDash val="sysDot"/>
              </a:ln>
              <a:effectLst/>
            </p:spPr>
          </p:cxnSp>
          <p:cxnSp>
            <p:nvCxnSpPr>
              <p:cNvPr id="40" name="Straight Connector 39">
                <a:extLst>
                  <a:ext uri="{FF2B5EF4-FFF2-40B4-BE49-F238E27FC236}">
                    <a16:creationId xmlns:a16="http://schemas.microsoft.com/office/drawing/2014/main" id="{E237C45E-D61F-C04E-8D39-6896E17FD022}"/>
                  </a:ext>
                </a:extLst>
              </p:cNvPr>
              <p:cNvCxnSpPr/>
              <p:nvPr userDrawn="1"/>
            </p:nvCxnSpPr>
            <p:spPr>
              <a:xfrm flipH="1">
                <a:off x="4889942" y="6008511"/>
                <a:ext cx="2444" cy="731520"/>
              </a:xfrm>
              <a:prstGeom prst="line">
                <a:avLst/>
              </a:prstGeom>
              <a:noFill/>
              <a:ln w="38100" cap="flat" cmpd="sng" algn="ctr">
                <a:solidFill>
                  <a:srgbClr val="008C00"/>
                </a:solidFill>
                <a:prstDash val="sysDot"/>
              </a:ln>
              <a:effectLst/>
            </p:spPr>
          </p:cxnSp>
          <p:cxnSp>
            <p:nvCxnSpPr>
              <p:cNvPr id="41" name="Straight Connector 40">
                <a:extLst>
                  <a:ext uri="{FF2B5EF4-FFF2-40B4-BE49-F238E27FC236}">
                    <a16:creationId xmlns:a16="http://schemas.microsoft.com/office/drawing/2014/main" id="{DA8F9F2A-2758-A147-88D3-B61F693DAE1B}"/>
                  </a:ext>
                </a:extLst>
              </p:cNvPr>
              <p:cNvCxnSpPr/>
              <p:nvPr userDrawn="1"/>
            </p:nvCxnSpPr>
            <p:spPr>
              <a:xfrm flipH="1">
                <a:off x="7286778" y="6008511"/>
                <a:ext cx="2444" cy="731520"/>
              </a:xfrm>
              <a:prstGeom prst="line">
                <a:avLst/>
              </a:prstGeom>
              <a:noFill/>
              <a:ln w="38100" cap="flat" cmpd="sng" algn="ctr">
                <a:solidFill>
                  <a:srgbClr val="008C00"/>
                </a:solidFill>
                <a:prstDash val="sysDot"/>
              </a:ln>
              <a:effectLst/>
            </p:spPr>
          </p:cxnSp>
          <p:sp>
            <p:nvSpPr>
              <p:cNvPr id="42" name="Domains">
                <a:extLst>
                  <a:ext uri="{FF2B5EF4-FFF2-40B4-BE49-F238E27FC236}">
                    <a16:creationId xmlns:a16="http://schemas.microsoft.com/office/drawing/2014/main" id="{AC2C215A-B488-2F45-A740-8DDEDA9048E7}"/>
                  </a:ext>
                </a:extLst>
              </p:cNvPr>
              <p:cNvSpPr txBox="1"/>
              <p:nvPr userDrawn="1"/>
            </p:nvSpPr>
            <p:spPr>
              <a:xfrm>
                <a:off x="1947333" y="6096001"/>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a:solidFill>
                      <a:prstClr val="white"/>
                    </a:solidFill>
                    <a:effectLst>
                      <a:outerShdw blurRad="38100" dist="38100" dir="2700000" algn="tl">
                        <a:srgbClr val="000000">
                          <a:alpha val="43137"/>
                        </a:srgbClr>
                      </a:outerShdw>
                    </a:effectLst>
                    <a:latin typeface="Calibri"/>
                    <a:cs typeface="Arial" charset="0"/>
                  </a:rPr>
                  <a:t>	Academic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Behavioral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Social</a:t>
                </a:r>
              </a:p>
              <a:p>
                <a:pPr>
                  <a:lnSpc>
                    <a:spcPct val="75000"/>
                  </a:lnSpc>
                  <a:tabLst>
                    <a:tab pos="1541463" algn="ctr"/>
                    <a:tab pos="4056063" algn="ctr"/>
                    <a:tab pos="6570663" algn="ctr"/>
                  </a:tabLst>
                  <a:defRPr/>
                </a:pPr>
                <a:r>
                  <a:rPr lang="en-US">
                    <a:solidFill>
                      <a:prstClr val="black">
                        <a:lumMod val="85000"/>
                        <a:lumOff val="15000"/>
                      </a:prstClr>
                    </a:solidFill>
                    <a:latin typeface="Calibri"/>
                    <a:cs typeface="Arial" charset="0"/>
                  </a:rPr>
                  <a:t>	Validated Curricula	PBIS Framework	Validated Curricula</a:t>
                </a:r>
              </a:p>
            </p:txBody>
          </p:sp>
          <p:sp>
            <p:nvSpPr>
              <p:cNvPr id="46" name="Tier 3">
                <a:extLst>
                  <a:ext uri="{FF2B5EF4-FFF2-40B4-BE49-F238E27FC236}">
                    <a16:creationId xmlns:a16="http://schemas.microsoft.com/office/drawing/2014/main" id="{35E31CA1-B710-6E49-A60F-3E7FC73C9F07}"/>
                  </a:ext>
                </a:extLst>
              </p:cNvPr>
              <p:cNvSpPr txBox="1">
                <a:spLocks noChangeArrowheads="1"/>
              </p:cNvSpPr>
              <p:nvPr userDrawn="1"/>
            </p:nvSpPr>
            <p:spPr bwMode="auto">
              <a:xfrm>
                <a:off x="4159045" y="1126204"/>
                <a:ext cx="38100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3</a:t>
                </a:r>
              </a:p>
              <a:p>
                <a:pPr marL="0" marR="0" lvl="0" indent="0" algn="ctr" defTabSz="914400" eaLnBrk="1" fontAlgn="base" latinLnBrk="0" hangingPunct="1">
                  <a:lnSpc>
                    <a:spcPct val="75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Tertiary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≈5%</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a:t>
                </a:r>
              </a:p>
            </p:txBody>
          </p:sp>
          <p:sp>
            <p:nvSpPr>
              <p:cNvPr id="47" name="Tier 2">
                <a:extLst>
                  <a:ext uri="{FF2B5EF4-FFF2-40B4-BE49-F238E27FC236}">
                    <a16:creationId xmlns:a16="http://schemas.microsoft.com/office/drawing/2014/main" id="{D6F2DF6B-139A-D446-9AB9-1D6EF011D157}"/>
                  </a:ext>
                </a:extLst>
              </p:cNvPr>
              <p:cNvSpPr txBox="1">
                <a:spLocks noChangeArrowheads="1"/>
              </p:cNvSpPr>
              <p:nvPr userDrawn="1"/>
            </p:nvSpPr>
            <p:spPr bwMode="auto">
              <a:xfrm>
                <a:off x="4000500" y="2301968"/>
                <a:ext cx="4191000" cy="83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Tier 2</a:t>
                </a:r>
              </a:p>
              <a:p>
                <a:pPr marL="0" marR="0" lvl="0" indent="0" algn="ctr" defTabSz="91440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Secondary Prevention (</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panose="020B0604020202020204" pitchFamily="34" charset="0"/>
                  </a:rPr>
                  <a:t>≈15%</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 </a:t>
                </a:r>
              </a:p>
            </p:txBody>
          </p:sp>
          <p:sp>
            <p:nvSpPr>
              <p:cNvPr id="48" name="Tier 1">
                <a:extLst>
                  <a:ext uri="{FF2B5EF4-FFF2-40B4-BE49-F238E27FC236}">
                    <a16:creationId xmlns:a16="http://schemas.microsoft.com/office/drawing/2014/main" id="{93576CA4-B1CA-2A46-A9C2-69BA5AA79A65}"/>
                  </a:ext>
                </a:extLst>
              </p:cNvPr>
              <p:cNvSpPr txBox="1">
                <a:spLocks noChangeArrowheads="1"/>
              </p:cNvSpPr>
              <p:nvPr userDrawn="1"/>
            </p:nvSpPr>
            <p:spPr bwMode="auto">
              <a:xfrm>
                <a:off x="4000500" y="4600925"/>
                <a:ext cx="4191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Primary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≈80%</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 </a:t>
                </a:r>
              </a:p>
            </p:txBody>
          </p:sp>
          <p:sp>
            <p:nvSpPr>
              <p:cNvPr id="49" name="Reference">
                <a:extLst>
                  <a:ext uri="{FF2B5EF4-FFF2-40B4-BE49-F238E27FC236}">
                    <a16:creationId xmlns:a16="http://schemas.microsoft.com/office/drawing/2014/main" id="{5DE09BF2-66B8-DF4E-8B80-9230EF68AE1B}"/>
                  </a:ext>
                </a:extLst>
              </p:cNvPr>
              <p:cNvSpPr txBox="1"/>
              <p:nvPr userDrawn="1"/>
            </p:nvSpPr>
            <p:spPr>
              <a:xfrm>
                <a:off x="4222955" y="395891"/>
                <a:ext cx="3746090" cy="400110"/>
              </a:xfrm>
              <a:prstGeom prst="rect">
                <a:avLst/>
              </a:prstGeom>
              <a:noFill/>
            </p:spPr>
            <p:txBody>
              <a:bodyPr wrap="none" rtlCol="0">
                <a:spAutoFit/>
              </a:bodyPr>
              <a:lstStyle/>
              <a:p>
                <a:r>
                  <a:rPr lang="en-US" sz="2000">
                    <a:solidFill>
                      <a:prstClr val="black"/>
                    </a:solidFill>
                    <a:latin typeface="Calibri"/>
                  </a:rPr>
                  <a:t>(Lane, Kalberg, &amp; Menzies, 2009)</a:t>
                </a:r>
              </a:p>
            </p:txBody>
          </p:sp>
          <p:sp>
            <p:nvSpPr>
              <p:cNvPr id="50" name="Title">
                <a:extLst>
                  <a:ext uri="{FF2B5EF4-FFF2-40B4-BE49-F238E27FC236}">
                    <a16:creationId xmlns:a16="http://schemas.microsoft.com/office/drawing/2014/main" id="{0F6EC5B7-73E7-634F-9BC6-89486E7D089F}"/>
                  </a:ext>
                </a:extLst>
              </p:cNvPr>
              <p:cNvSpPr txBox="1">
                <a:spLocks noChangeArrowheads="1"/>
              </p:cNvSpPr>
              <p:nvPr userDrawn="1"/>
            </p:nvSpPr>
            <p:spPr bwMode="auto">
              <a:xfrm>
                <a:off x="152400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prstClr val="black"/>
                    </a:solidFill>
                    <a:effectLst/>
                    <a:uLnTx/>
                    <a:uFillTx/>
                    <a:latin typeface="Calibri" pitchFamily="-109" charset="0"/>
                    <a:cs typeface="Arial" charset="0"/>
                  </a:rPr>
                  <a:t>Comprehensive, Integrated, Three-Tiered Model of Prevention</a:t>
                </a:r>
                <a:endParaRPr kumimoji="0" lang="en-US" sz="2800" b="1" i="0" u="none" strike="noStrike" kern="0" cap="none" spc="0" normalizeH="0" baseline="0" noProof="0">
                  <a:ln>
                    <a:noFill/>
                  </a:ln>
                  <a:solidFill>
                    <a:prstClr val="black"/>
                  </a:solidFill>
                  <a:effectLst/>
                  <a:uLnTx/>
                  <a:uFillTx/>
                  <a:latin typeface="Calibri" pitchFamily="-109" charset="0"/>
                  <a:cs typeface="Arial" charset="0"/>
                </a:endParaRPr>
              </a:p>
            </p:txBody>
          </p:sp>
        </p:grpSp>
        <p:sp>
          <p:nvSpPr>
            <p:cNvPr id="17" name="Watermark Covering">
              <a:extLst>
                <a:ext uri="{FF2B5EF4-FFF2-40B4-BE49-F238E27FC236}">
                  <a16:creationId xmlns:a16="http://schemas.microsoft.com/office/drawing/2014/main" id="{67D09180-788D-E344-8F4B-7E44FC1CF388}"/>
                </a:ext>
              </a:extLst>
            </p:cNvPr>
            <p:cNvSpPr/>
            <p:nvPr userDrawn="1"/>
          </p:nvSpPr>
          <p:spPr>
            <a:xfrm>
              <a:off x="162148" y="96878"/>
              <a:ext cx="11885675" cy="674003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grpSp>
    </p:spTree>
    <p:extLst>
      <p:ext uri="{BB962C8B-B14F-4D97-AF65-F5344CB8AC3E}">
        <p14:creationId xmlns:p14="http://schemas.microsoft.com/office/powerpoint/2010/main" val="26950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i3T Training Serie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B334141-A06E-1E45-AA81-D2B0530A4CD5}"/>
              </a:ext>
            </a:extLst>
          </p:cNvPr>
          <p:cNvGrpSpPr/>
          <p:nvPr userDrawn="1"/>
        </p:nvGrpSpPr>
        <p:grpSpPr>
          <a:xfrm>
            <a:off x="2175020" y="980151"/>
            <a:ext cx="8870360" cy="4064000"/>
            <a:chOff x="112165" y="751543"/>
            <a:chExt cx="8870360" cy="4064000"/>
          </a:xfrm>
        </p:grpSpPr>
        <p:sp>
          <p:nvSpPr>
            <p:cNvPr id="18" name="Freeform 17">
              <a:extLst>
                <a:ext uri="{FF2B5EF4-FFF2-40B4-BE49-F238E27FC236}">
                  <a16:creationId xmlns:a16="http://schemas.microsoft.com/office/drawing/2014/main" id="{2562E0D1-9494-8C4A-8020-23CB861B02F1}"/>
                </a:ext>
              </a:extLst>
            </p:cNvPr>
            <p:cNvSpPr/>
            <p:nvPr/>
          </p:nvSpPr>
          <p:spPr>
            <a:xfrm>
              <a:off x="11216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1:</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Ci3T model overview</a:t>
              </a:r>
            </a:p>
          </p:txBody>
        </p:sp>
        <p:sp>
          <p:nvSpPr>
            <p:cNvPr id="19" name="Freeform 18">
              <a:extLst>
                <a:ext uri="{FF2B5EF4-FFF2-40B4-BE49-F238E27FC236}">
                  <a16:creationId xmlns:a16="http://schemas.microsoft.com/office/drawing/2014/main" id="{3853A3C8-8CC4-FB48-9CA8-11EE3F95102D}"/>
                </a:ext>
              </a:extLst>
            </p:cNvPr>
            <p:cNvSpPr/>
            <p:nvPr/>
          </p:nvSpPr>
          <p:spPr>
            <a:xfrm>
              <a:off x="159777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2:</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Full day</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Building the primary prevention plan</a:t>
              </a:r>
            </a:p>
          </p:txBody>
        </p:sp>
        <p:sp>
          <p:nvSpPr>
            <p:cNvPr id="20" name="Freeform 19">
              <a:extLst>
                <a:ext uri="{FF2B5EF4-FFF2-40B4-BE49-F238E27FC236}">
                  <a16:creationId xmlns:a16="http://schemas.microsoft.com/office/drawing/2014/main" id="{A976C4A6-EF26-6F48-84FE-26DBBAE88F55}"/>
                </a:ext>
              </a:extLst>
            </p:cNvPr>
            <p:cNvSpPr/>
            <p:nvPr/>
          </p:nvSpPr>
          <p:spPr>
            <a:xfrm>
              <a:off x="308337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3:</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How to monitor the plan</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Student team members attend</a:t>
              </a:r>
            </a:p>
          </p:txBody>
        </p:sp>
        <p:sp>
          <p:nvSpPr>
            <p:cNvPr id="21" name="Freeform 20">
              <a:extLst>
                <a:ext uri="{FF2B5EF4-FFF2-40B4-BE49-F238E27FC236}">
                  <a16:creationId xmlns:a16="http://schemas.microsoft.com/office/drawing/2014/main" id="{AD789F3A-520C-974B-8221-612D55FB6851}"/>
                </a:ext>
              </a:extLst>
            </p:cNvPr>
            <p:cNvSpPr/>
            <p:nvPr/>
          </p:nvSpPr>
          <p:spPr>
            <a:xfrm>
              <a:off x="456898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57785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4:</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Full day</a:t>
              </a:r>
            </a:p>
            <a:p>
              <a:pPr marL="127000" marR="0" lvl="1" indent="-127000" defTabSz="44450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Building Tier 2 supports</a:t>
              </a:r>
            </a:p>
          </p:txBody>
        </p:sp>
        <p:sp>
          <p:nvSpPr>
            <p:cNvPr id="22" name="Freeform 21">
              <a:extLst>
                <a:ext uri="{FF2B5EF4-FFF2-40B4-BE49-F238E27FC236}">
                  <a16:creationId xmlns:a16="http://schemas.microsoft.com/office/drawing/2014/main" id="{32392249-C53C-C74E-99A3-9C61977E1126}"/>
                </a:ext>
              </a:extLst>
            </p:cNvPr>
            <p:cNvSpPr/>
            <p:nvPr/>
          </p:nvSpPr>
          <p:spPr>
            <a:xfrm>
              <a:off x="605458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5:</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Building Tier 3 supports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Student team members attend</a:t>
              </a:r>
            </a:p>
          </p:txBody>
        </p:sp>
        <p:sp>
          <p:nvSpPr>
            <p:cNvPr id="23" name="Freeform 22">
              <a:extLst>
                <a:ext uri="{FF2B5EF4-FFF2-40B4-BE49-F238E27FC236}">
                  <a16:creationId xmlns:a16="http://schemas.microsoft.com/office/drawing/2014/main" id="{827B41B5-A935-2D40-B796-7AA7416675B5}"/>
                </a:ext>
              </a:extLst>
            </p:cNvPr>
            <p:cNvSpPr/>
            <p:nvPr/>
          </p:nvSpPr>
          <p:spPr>
            <a:xfrm>
              <a:off x="754019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6:</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Full day</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Preparing to implement</a:t>
              </a:r>
            </a:p>
          </p:txBody>
        </p:sp>
        <p:sp>
          <p:nvSpPr>
            <p:cNvPr id="24" name="Right Arrow 23">
              <a:extLst>
                <a:ext uri="{FF2B5EF4-FFF2-40B4-BE49-F238E27FC236}">
                  <a16:creationId xmlns:a16="http://schemas.microsoft.com/office/drawing/2014/main" id="{398F122F-8F14-D140-8BE2-313DAFDD70A9}"/>
                </a:ext>
              </a:extLst>
            </p:cNvPr>
            <p:cNvSpPr/>
            <p:nvPr/>
          </p:nvSpPr>
          <p:spPr>
            <a:xfrm>
              <a:off x="466880" y="3743324"/>
              <a:ext cx="8160930" cy="614363"/>
            </a:xfrm>
            <a:prstGeom prst="rightArrow">
              <a:avLst/>
            </a:prstGeom>
            <a:gradFill rotWithShape="1">
              <a:gsLst>
                <a:gs pos="0">
                  <a:srgbClr val="0F6FC6">
                    <a:tint val="60000"/>
                    <a:hueOff val="0"/>
                    <a:satOff val="0"/>
                    <a:lumOff val="0"/>
                    <a:alphaOff val="0"/>
                    <a:tint val="98000"/>
                    <a:lumMod val="114000"/>
                  </a:srgbClr>
                </a:gs>
                <a:gs pos="100000">
                  <a:srgbClr val="0F6FC6">
                    <a:tint val="60000"/>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p:spPr>
          <p:txBody>
            <a:bodyPr/>
            <a:lstStyle/>
            <a:p>
              <a:endParaRPr lang="en-US"/>
            </a:p>
          </p:txBody>
        </p:sp>
      </p:grpSp>
      <p:sp>
        <p:nvSpPr>
          <p:cNvPr id="25" name="Title 1">
            <a:extLst>
              <a:ext uri="{FF2B5EF4-FFF2-40B4-BE49-F238E27FC236}">
                <a16:creationId xmlns:a16="http://schemas.microsoft.com/office/drawing/2014/main" id="{7A516B1B-1E52-CF43-8D80-44DCFF114B25}"/>
              </a:ext>
            </a:extLst>
          </p:cNvPr>
          <p:cNvSpPr txBox="1">
            <a:spLocks/>
          </p:cNvSpPr>
          <p:nvPr userDrawn="1"/>
        </p:nvSpPr>
        <p:spPr>
          <a:xfrm>
            <a:off x="1524000" y="100013"/>
            <a:ext cx="9144000" cy="79693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Text" lastClr="000000"/>
                </a:solidFill>
                <a:effectLst/>
                <a:uLnTx/>
                <a:uFillTx/>
                <a:latin typeface="Calibri" charset="0"/>
                <a:ea typeface="Calibri" charset="0"/>
                <a:cs typeface="Calibri" charset="0"/>
              </a:rPr>
              <a:t>Ci3T Professional Learning Series</a:t>
            </a:r>
          </a:p>
        </p:txBody>
      </p:sp>
      <p:graphicFrame>
        <p:nvGraphicFramePr>
          <p:cNvPr id="26" name="Diagram 25">
            <a:extLst>
              <a:ext uri="{FF2B5EF4-FFF2-40B4-BE49-F238E27FC236}">
                <a16:creationId xmlns:a16="http://schemas.microsoft.com/office/drawing/2014/main" id="{83BA793E-BFFA-2642-A6A3-E68E4EC23829}"/>
              </a:ext>
            </a:extLst>
          </p:cNvPr>
          <p:cNvGraphicFramePr/>
          <p:nvPr userDrawn="1"/>
        </p:nvGraphicFramePr>
        <p:xfrm>
          <a:off x="2777230" y="3597282"/>
          <a:ext cx="74009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Freeform 26">
            <a:extLst>
              <a:ext uri="{FF2B5EF4-FFF2-40B4-BE49-F238E27FC236}">
                <a16:creationId xmlns:a16="http://schemas.microsoft.com/office/drawing/2014/main" id="{0DA30D2D-A1E2-154C-BEC6-DBB838EB43D1}"/>
              </a:ext>
            </a:extLst>
          </p:cNvPr>
          <p:cNvSpPr/>
          <p:nvPr userDrawn="1"/>
        </p:nvSpPr>
        <p:spPr>
          <a:xfrm>
            <a:off x="11088650" y="980151"/>
            <a:ext cx="573602" cy="3606144"/>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alphaOff val="0"/>
                  <a:tint val="98000"/>
                  <a:lumMod val="50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vert270" wrap="none" lIns="91440" tIns="91440" rIns="91440" bIns="91440" numCol="1" spcCol="1270" anchor="ctr" anchorCtr="0">
            <a:noAutofit/>
          </a:bodyPr>
          <a:lstStyle/>
          <a:p>
            <a:pPr marL="0" marR="0" lvl="0" indent="0" algn="ctr"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Implementation</a:t>
            </a:r>
          </a:p>
        </p:txBody>
      </p:sp>
      <p:sp>
        <p:nvSpPr>
          <p:cNvPr id="28" name="Freeform 27">
            <a:extLst>
              <a:ext uri="{FF2B5EF4-FFF2-40B4-BE49-F238E27FC236}">
                <a16:creationId xmlns:a16="http://schemas.microsoft.com/office/drawing/2014/main" id="{1EDBD56A-2A7B-3844-8A65-BF7393F6562D}"/>
              </a:ext>
            </a:extLst>
          </p:cNvPr>
          <p:cNvSpPr/>
          <p:nvPr userDrawn="1"/>
        </p:nvSpPr>
        <p:spPr>
          <a:xfrm>
            <a:off x="538855" y="980151"/>
            <a:ext cx="1592895" cy="3606144"/>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alphaOff val="0"/>
                  <a:tint val="98000"/>
                  <a:lumMod val="50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0"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Pre-Training Activities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Team member selection</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Schoolwide Expectations Survey for Specific Settings (SESSS)</a:t>
            </a:r>
          </a:p>
        </p:txBody>
      </p:sp>
    </p:spTree>
    <p:extLst>
      <p:ext uri="{BB962C8B-B14F-4D97-AF65-F5344CB8AC3E}">
        <p14:creationId xmlns:p14="http://schemas.microsoft.com/office/powerpoint/2010/main" val="1462551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i3T Imp Series">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61974619-D344-094C-8112-721DAE16AB40}"/>
              </a:ext>
            </a:extLst>
          </p:cNvPr>
          <p:cNvGraphicFramePr/>
          <p:nvPr userDrawn="1"/>
        </p:nvGraphicFramePr>
        <p:xfrm>
          <a:off x="351711" y="1697430"/>
          <a:ext cx="11477616" cy="367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B0A84E59-D065-8B41-ADE7-CF3647177614}"/>
              </a:ext>
            </a:extLst>
          </p:cNvPr>
          <p:cNvSpPr txBox="1"/>
          <p:nvPr userDrawn="1"/>
        </p:nvSpPr>
        <p:spPr>
          <a:xfrm>
            <a:off x="1569129" y="5305873"/>
            <a:ext cx="1700784" cy="574863"/>
          </a:xfrm>
          <a:prstGeom prst="roundRect">
            <a:avLst/>
          </a:prstGeom>
          <a:solidFill>
            <a:srgbClr val="FFC000">
              <a:lumMod val="60000"/>
              <a:lumOff val="40000"/>
            </a:srgbClr>
          </a:solidFill>
          <a:ln>
            <a:solidFill>
              <a:srgbClr val="FFC000">
                <a:lumMod val="50000"/>
              </a:srgbClr>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Fall T.I. Window (4 wks)</a:t>
            </a:r>
          </a:p>
          <a:p>
            <a:pPr marL="0" marR="0" lvl="0" indent="0" defTabSz="457200" eaLnBrk="1" fontAlgn="auto" latinLnBrk="0" hangingPunct="1">
              <a:lnSpc>
                <a:spcPct val="80000"/>
              </a:lnSpc>
              <a:spcBef>
                <a:spcPts val="0"/>
              </a:spcBef>
              <a:spcAft>
                <a:spcPts val="0"/>
              </a:spcAft>
              <a:buClrTx/>
              <a:buSzTx/>
              <a:buFontTx/>
              <a:buNone/>
              <a:tabLst>
                <a:tab pos="458788" algn="ctr"/>
                <a:tab pos="1257300" algn="ctr"/>
              </a:tabLst>
              <a:defRPr/>
            </a:pPr>
            <a:r>
              <a:rPr kumimoji="0" lang="en-US" sz="1200" b="0" i="0" u="none" strike="noStrike" kern="0" cap="none" spc="0" normalizeH="0" baseline="0" noProof="0">
                <a:ln>
                  <a:noFill/>
                </a:ln>
                <a:solidFill>
                  <a:prstClr val="black"/>
                </a:solidFill>
                <a:effectLst/>
                <a:uLnTx/>
                <a:uFillTx/>
                <a:latin typeface="Calibri" panose="020F0502020204030204"/>
              </a:rPr>
              <a:t>	October	November</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4</a:t>
            </a:r>
            <a:r>
              <a:rPr kumimoji="0" lang="en-US" sz="1200" b="0" i="0" u="none" strike="noStrike" kern="0" cap="none" spc="0" normalizeH="0" baseline="30000" noProof="0">
                <a:ln>
                  <a:noFill/>
                </a:ln>
                <a:solidFill>
                  <a:prstClr val="black"/>
                </a:solidFill>
                <a:effectLst/>
                <a:uLnTx/>
                <a:uFillTx/>
                <a:latin typeface="Calibri" panose="020F0502020204030204"/>
              </a:rPr>
              <a:t>th</a:t>
            </a:r>
            <a:r>
              <a:rPr kumimoji="0" lang="en-US" sz="1200" b="0" i="0" u="none" strike="noStrike" kern="0" cap="none" spc="0" normalizeH="0" baseline="0" noProof="0">
                <a:ln>
                  <a:noFill/>
                </a:ln>
                <a:solidFill>
                  <a:prstClr val="black"/>
                </a:solidFill>
                <a:effectLst/>
                <a:uLnTx/>
                <a:uFillTx/>
                <a:latin typeface="Calibri" panose="020F0502020204030204"/>
              </a:rPr>
              <a:t> Monday – 3</a:t>
            </a:r>
            <a:r>
              <a:rPr kumimoji="0" lang="en-US" sz="1200" b="0" i="0" u="none" strike="noStrike" kern="0" cap="none" spc="0" normalizeH="0" baseline="30000" noProof="0">
                <a:ln>
                  <a:noFill/>
                </a:ln>
                <a:solidFill>
                  <a:prstClr val="black"/>
                </a:solidFill>
                <a:effectLst/>
                <a:uLnTx/>
                <a:uFillTx/>
                <a:latin typeface="Calibri" panose="020F0502020204030204"/>
              </a:rPr>
              <a:t>rd</a:t>
            </a:r>
            <a:r>
              <a:rPr kumimoji="0" lang="en-US" sz="1200" b="0" i="0" u="none" strike="noStrike" kern="0" cap="none" spc="0" normalizeH="0" baseline="0" noProof="0">
                <a:ln>
                  <a:noFill/>
                </a:ln>
                <a:solidFill>
                  <a:prstClr val="black"/>
                </a:solidFill>
                <a:effectLst/>
                <a:uLnTx/>
                <a:uFillTx/>
                <a:latin typeface="Calibri" panose="020F0502020204030204"/>
              </a:rPr>
              <a:t> Friday</a:t>
            </a:r>
          </a:p>
        </p:txBody>
      </p:sp>
      <p:sp>
        <p:nvSpPr>
          <p:cNvPr id="14" name="TextBox 13">
            <a:extLst>
              <a:ext uri="{FF2B5EF4-FFF2-40B4-BE49-F238E27FC236}">
                <a16:creationId xmlns:a16="http://schemas.microsoft.com/office/drawing/2014/main" id="{7501B37E-28A3-5342-8C43-3FD08364B315}"/>
              </a:ext>
            </a:extLst>
          </p:cNvPr>
          <p:cNvSpPr txBox="1"/>
          <p:nvPr userDrawn="1"/>
        </p:nvSpPr>
        <p:spPr>
          <a:xfrm>
            <a:off x="6188114" y="5305873"/>
            <a:ext cx="1700784" cy="574863"/>
          </a:xfrm>
          <a:prstGeom prst="roundRect">
            <a:avLst/>
          </a:prstGeom>
          <a:solidFill>
            <a:srgbClr val="70AD47">
              <a:lumMod val="60000"/>
              <a:lumOff val="40000"/>
            </a:srgbClr>
          </a:solidFill>
          <a:ln>
            <a:solidFill>
              <a:srgbClr val="70AD47">
                <a:lumMod val="50000"/>
              </a:srgbClr>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Spring T.I. Window (4 wks)</a:t>
            </a:r>
          </a:p>
          <a:p>
            <a:pPr marL="0" marR="0" lvl="0" indent="0" defTabSz="457200" eaLnBrk="1" fontAlgn="auto" latinLnBrk="0" hangingPunct="1">
              <a:lnSpc>
                <a:spcPct val="80000"/>
              </a:lnSpc>
              <a:spcBef>
                <a:spcPts val="0"/>
              </a:spcBef>
              <a:spcAft>
                <a:spcPts val="0"/>
              </a:spcAft>
              <a:buClrTx/>
              <a:buSzTx/>
              <a:buFontTx/>
              <a:buNone/>
              <a:tabLst>
                <a:tab pos="458788" algn="ctr"/>
                <a:tab pos="1257300" algn="ctr"/>
              </a:tabLst>
              <a:defRPr/>
            </a:pPr>
            <a:r>
              <a:rPr kumimoji="0" lang="en-US" sz="1200" b="0" i="0" u="none" strike="noStrike" kern="0" cap="none" spc="0" normalizeH="0" baseline="0" noProof="0">
                <a:ln>
                  <a:noFill/>
                </a:ln>
                <a:solidFill>
                  <a:prstClr val="black"/>
                </a:solidFill>
                <a:effectLst/>
                <a:uLnTx/>
                <a:uFillTx/>
                <a:latin typeface="Calibri" panose="020F0502020204030204"/>
              </a:rPr>
              <a:t>	February	March</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2</a:t>
            </a:r>
            <a:r>
              <a:rPr kumimoji="0" lang="en-US" sz="1200" b="0" i="0" u="none" strike="noStrike" kern="0" cap="none" spc="0" normalizeH="0" baseline="30000" noProof="0">
                <a:ln>
                  <a:noFill/>
                </a:ln>
                <a:solidFill>
                  <a:prstClr val="black"/>
                </a:solidFill>
                <a:effectLst/>
                <a:uLnTx/>
                <a:uFillTx/>
                <a:latin typeface="Calibri" panose="020F0502020204030204"/>
              </a:rPr>
              <a:t>nd</a:t>
            </a:r>
            <a:r>
              <a:rPr kumimoji="0" lang="en-US" sz="1200" b="0" i="0" u="none" strike="noStrike" kern="0" cap="none" spc="0" normalizeH="0" baseline="0" noProof="0">
                <a:ln>
                  <a:noFill/>
                </a:ln>
                <a:solidFill>
                  <a:prstClr val="black"/>
                </a:solidFill>
                <a:effectLst/>
                <a:uLnTx/>
                <a:uFillTx/>
                <a:latin typeface="Calibri" panose="020F0502020204030204"/>
              </a:rPr>
              <a:t> Monday – 2</a:t>
            </a:r>
            <a:r>
              <a:rPr kumimoji="0" lang="en-US" sz="1200" b="0" i="0" u="none" strike="noStrike" kern="0" cap="none" spc="0" normalizeH="0" baseline="30000" noProof="0">
                <a:ln>
                  <a:noFill/>
                </a:ln>
                <a:solidFill>
                  <a:prstClr val="black"/>
                </a:solidFill>
                <a:effectLst/>
                <a:uLnTx/>
                <a:uFillTx/>
                <a:latin typeface="Calibri" panose="020F0502020204030204"/>
              </a:rPr>
              <a:t>nd</a:t>
            </a:r>
            <a:r>
              <a:rPr kumimoji="0" lang="en-US" sz="1200" b="0" i="0" u="none" strike="noStrike" kern="0" cap="none" spc="0" normalizeH="0" baseline="0" noProof="0">
                <a:ln>
                  <a:noFill/>
                </a:ln>
                <a:solidFill>
                  <a:prstClr val="black"/>
                </a:solidFill>
                <a:effectLst/>
                <a:uLnTx/>
                <a:uFillTx/>
                <a:latin typeface="Calibri" panose="020F0502020204030204"/>
              </a:rPr>
              <a:t> Friday</a:t>
            </a:r>
          </a:p>
        </p:txBody>
      </p:sp>
      <p:sp>
        <p:nvSpPr>
          <p:cNvPr id="15" name="TextBox 14">
            <a:extLst>
              <a:ext uri="{FF2B5EF4-FFF2-40B4-BE49-F238E27FC236}">
                <a16:creationId xmlns:a16="http://schemas.microsoft.com/office/drawing/2014/main" id="{18AC8789-1BD6-8548-A0C0-DEB353F04016}"/>
              </a:ext>
            </a:extLst>
          </p:cNvPr>
          <p:cNvSpPr txBox="1"/>
          <p:nvPr userDrawn="1"/>
        </p:nvSpPr>
        <p:spPr>
          <a:xfrm>
            <a:off x="351710" y="127770"/>
            <a:ext cx="8829675" cy="1569660"/>
          </a:xfrm>
          <a:prstGeom prst="rect">
            <a:avLst/>
          </a:prstGeom>
          <a:noFill/>
        </p:spPr>
        <p:txBody>
          <a:bodyPr wrap="square" rtlCol="0">
            <a:spAutoFit/>
          </a:bodyPr>
          <a:lstStyle/>
          <a:p>
            <a:pPr defTabSz="457200"/>
            <a:r>
              <a:rPr lang="en-US" sz="4800">
                <a:solidFill>
                  <a:prstClr val="black"/>
                </a:solidFill>
                <a:latin typeface="Calibri" panose="020F0502020204030204"/>
              </a:rPr>
              <a:t>Ci3T </a:t>
            </a:r>
            <a:r>
              <a:rPr lang="en-US" sz="4800" b="1" cap="small">
                <a:ln w="3175">
                  <a:solidFill>
                    <a:prstClr val="black"/>
                  </a:solidFill>
                </a:ln>
                <a:solidFill>
                  <a:srgbClr val="4472C4"/>
                </a:solidFill>
                <a:latin typeface="Calibri" panose="020F0502020204030204"/>
              </a:rPr>
              <a:t>IMPLEMENTATION</a:t>
            </a:r>
            <a:br>
              <a:rPr lang="en-US" sz="4800">
                <a:solidFill>
                  <a:prstClr val="black"/>
                </a:solidFill>
                <a:latin typeface="Calibri" panose="020F0502020204030204"/>
              </a:rPr>
            </a:br>
            <a:r>
              <a:rPr lang="en-US" sz="4800">
                <a:solidFill>
                  <a:prstClr val="black"/>
                </a:solidFill>
                <a:latin typeface="Calibri" panose="020F0502020204030204"/>
              </a:rPr>
              <a:t>Professional Learning Series</a:t>
            </a:r>
          </a:p>
        </p:txBody>
      </p:sp>
      <p:sp>
        <p:nvSpPr>
          <p:cNvPr id="16" name="TextBox 15">
            <a:extLst>
              <a:ext uri="{FF2B5EF4-FFF2-40B4-BE49-F238E27FC236}">
                <a16:creationId xmlns:a16="http://schemas.microsoft.com/office/drawing/2014/main" id="{7F51A2F2-7364-8F42-9858-DAC1CC4DFA02}"/>
              </a:ext>
            </a:extLst>
          </p:cNvPr>
          <p:cNvSpPr txBox="1"/>
          <p:nvPr userDrawn="1"/>
        </p:nvSpPr>
        <p:spPr>
          <a:xfrm>
            <a:off x="1056341" y="3914317"/>
            <a:ext cx="865238" cy="1312899"/>
          </a:xfrm>
          <a:prstGeom prst="roundRect">
            <a:avLst/>
          </a:prstGeom>
          <a:solidFill>
            <a:srgbClr val="FFC000"/>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Fall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__(2 wks)__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Opens 4-6 weeks after school begins</a:t>
            </a:r>
          </a:p>
        </p:txBody>
      </p:sp>
      <p:sp>
        <p:nvSpPr>
          <p:cNvPr id="17" name="TextBox 16">
            <a:extLst>
              <a:ext uri="{FF2B5EF4-FFF2-40B4-BE49-F238E27FC236}">
                <a16:creationId xmlns:a16="http://schemas.microsoft.com/office/drawing/2014/main" id="{2414E135-197D-D04E-9226-B7344814D73F}"/>
              </a:ext>
            </a:extLst>
          </p:cNvPr>
          <p:cNvSpPr txBox="1"/>
          <p:nvPr userDrawn="1"/>
        </p:nvSpPr>
        <p:spPr>
          <a:xfrm>
            <a:off x="3932592" y="3914317"/>
            <a:ext cx="868680" cy="1312899"/>
          </a:xfrm>
          <a:prstGeom prst="roundRect">
            <a:avLst/>
          </a:prstGeom>
          <a:solidFill>
            <a:srgbClr val="5B9BD5"/>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Winter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__(2 wks)__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First 2 weeks of December</a:t>
            </a:r>
          </a:p>
        </p:txBody>
      </p:sp>
      <p:sp>
        <p:nvSpPr>
          <p:cNvPr id="18" name="TextBox 17">
            <a:extLst>
              <a:ext uri="{FF2B5EF4-FFF2-40B4-BE49-F238E27FC236}">
                <a16:creationId xmlns:a16="http://schemas.microsoft.com/office/drawing/2014/main" id="{C942C00F-C118-6E4A-B513-0A13238C5802}"/>
              </a:ext>
            </a:extLst>
          </p:cNvPr>
          <p:cNvSpPr txBox="1"/>
          <p:nvPr userDrawn="1"/>
        </p:nvSpPr>
        <p:spPr>
          <a:xfrm>
            <a:off x="9135144" y="3914317"/>
            <a:ext cx="868680" cy="1312899"/>
          </a:xfrm>
          <a:prstGeom prst="roundRect">
            <a:avLst/>
          </a:prstGeom>
          <a:solidFill>
            <a:srgbClr val="70AD47"/>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Spring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__(2 wks)__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Opens 4-6 weeks before school ends</a:t>
            </a:r>
          </a:p>
        </p:txBody>
      </p:sp>
    </p:spTree>
    <p:extLst>
      <p:ext uri="{BB962C8B-B14F-4D97-AF65-F5344CB8AC3E}">
        <p14:creationId xmlns:p14="http://schemas.microsoft.com/office/powerpoint/2010/main" val="2523257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hiteboar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C06DF-5FE6-5F41-9985-6F788AEFFB36}"/>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911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Whiteboard Sass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9F326-64E6-7743-A147-00E6237E46D2}"/>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06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aper: Dav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22BABB-0BFE-D44C-9C7C-98BB463FE037}"/>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5875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aper: Emi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0331FC-660F-594A-9DFB-530BE537599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498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Notepa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15828486-9D7A-1649-BE91-4E2ACF6A61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324225" y="115263"/>
            <a:ext cx="5543551" cy="66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85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Low-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A213AC10-A39E-D04F-B9C8-0350CDA52BD9}"/>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b="-1"/>
          <a:stretch/>
        </p:blipFill>
        <p:spPr>
          <a:xfrm>
            <a:off x="10871236" y="5609558"/>
            <a:ext cx="1134809" cy="1111917"/>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3636721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Quotation">
    <p:bg>
      <p:bgPr>
        <a:gradFill flip="none" rotWithShape="1">
          <a:gsLst>
            <a:gs pos="0">
              <a:schemeClr val="accent1">
                <a:lumMod val="40000"/>
                <a:lumOff val="60000"/>
              </a:schemeClr>
            </a:gs>
            <a:gs pos="38000">
              <a:schemeClr val="accent1">
                <a:lumMod val="95000"/>
                <a:lumOff val="5000"/>
              </a:schemeClr>
            </a:gs>
            <a:gs pos="88000">
              <a:srgbClr val="00594E"/>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6FF510-08C2-2149-9896-B6FFD67CBA11}"/>
              </a:ext>
            </a:extLst>
          </p:cNvPr>
          <p:cNvSpPr/>
          <p:nvPr userDrawn="1"/>
        </p:nvSpPr>
        <p:spPr>
          <a:xfrm>
            <a:off x="6392" y="-1522471"/>
            <a:ext cx="4679486" cy="10864513"/>
          </a:xfrm>
          <a:prstGeom prst="rect">
            <a:avLst/>
          </a:prstGeom>
          <a:noFill/>
        </p:spPr>
        <p:txBody>
          <a:bodyPr wrap="none" lIns="91440" tIns="45720" rIns="91440" bIns="45720">
            <a:spAutoFit/>
          </a:bodyPr>
          <a:lstStyle/>
          <a:p>
            <a:pPr algn="ctr"/>
            <a:r>
              <a:rPr lang="en-US" sz="70000" b="1" cap="none" spc="50">
                <a:ln w="0"/>
                <a:solidFill>
                  <a:srgbClr val="00594E"/>
                </a:solidFill>
                <a:effectLst>
                  <a:glow rad="63500">
                    <a:srgbClr val="00594E">
                      <a:alpha val="40000"/>
                    </a:srgbClr>
                  </a:glow>
                </a:effectLst>
                <a:latin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p:txBody>
          <a:bodyPr lIns="0"/>
          <a:lstStyle>
            <a:lvl1pPr>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825625"/>
            <a:ext cx="10515600" cy="5032375"/>
          </a:xfrm>
        </p:spPr>
        <p:txBody>
          <a:bodyPr lIns="0" tIns="0" rIns="0" bIns="0">
            <a:noAutofit/>
          </a:bodyPr>
          <a:lstStyle>
            <a:lvl1pPr marL="228600" indent="-228600">
              <a:buFont typeface="System Font Regular"/>
              <a:buChar cha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965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2DC11-DD4D-3344-9EAB-425775B559C7}"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3576459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2DC11-DD4D-3344-9EAB-425775B559C7}"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141529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14436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1993354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esource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F95C6A-2CE7-D54B-95E3-529CC7140770}"/>
              </a:ext>
            </a:extLst>
          </p:cNvPr>
          <p:cNvSpPr txBox="1"/>
          <p:nvPr userDrawn="1"/>
        </p:nvSpPr>
        <p:spPr>
          <a:xfrm>
            <a:off x="838200" y="1902691"/>
            <a:ext cx="7022617" cy="4031873"/>
          </a:xfrm>
          <a:prstGeom prst="rect">
            <a:avLst/>
          </a:prstGeom>
          <a:noFill/>
        </p:spPr>
        <p:txBody>
          <a:bodyPr wrap="square" rtlCol="0">
            <a:spAutoFit/>
          </a:bodyPr>
          <a:lstStyle/>
          <a:p>
            <a:pPr marL="285750" lvl="0" indent="-285750">
              <a:buFont typeface="Arial" panose="020B0604020202020204" pitchFamily="34" charset="0"/>
              <a:buChar char="•"/>
            </a:pPr>
            <a:r>
              <a:rPr lang="en-US" sz="1600"/>
              <a:t>Photos, illustrations, videos, music, and more </a:t>
            </a:r>
            <a:r>
              <a:rPr lang="en-US" sz="1600">
                <a:hlinkClick r:id="rId2"/>
              </a:rPr>
              <a:t>https://pixabay.com</a:t>
            </a:r>
            <a:r>
              <a:rPr lang="en-US" sz="1600"/>
              <a:t> </a:t>
            </a:r>
          </a:p>
          <a:p>
            <a:pPr marL="285750" lvl="0" indent="-285750">
              <a:buFont typeface="Arial" panose="020B0604020202020204" pitchFamily="34" charset="0"/>
              <a:buChar char="•"/>
            </a:pPr>
            <a:r>
              <a:rPr lang="en-US" sz="1600"/>
              <a:t>Photos </a:t>
            </a:r>
            <a:r>
              <a:rPr lang="en-US" sz="1600">
                <a:hlinkClick r:id="rId3"/>
              </a:rPr>
              <a:t>https://unsplash.com</a:t>
            </a:r>
            <a:r>
              <a:rPr lang="en-US" sz="1600"/>
              <a:t> </a:t>
            </a:r>
          </a:p>
          <a:p>
            <a:pPr marL="285750" lvl="0" indent="-285750">
              <a:buFont typeface="Arial" panose="020B0604020202020204" pitchFamily="34" charset="0"/>
              <a:buChar char="•"/>
            </a:pPr>
            <a:r>
              <a:rPr lang="en-US" sz="1600"/>
              <a:t>Illustrations </a:t>
            </a:r>
            <a:r>
              <a:rPr lang="en-US" sz="1600">
                <a:hlinkClick r:id="rId4"/>
              </a:rPr>
              <a:t>https://lukaszadam.com/illustrations</a:t>
            </a:r>
            <a:r>
              <a:rPr lang="en-US" sz="1600"/>
              <a:t> </a:t>
            </a:r>
          </a:p>
          <a:p>
            <a:pPr marL="285750" lvl="0" indent="-285750">
              <a:buFont typeface="Arial" panose="020B0604020202020204" pitchFamily="34" charset="0"/>
              <a:buChar char="•"/>
            </a:pPr>
            <a:r>
              <a:rPr lang="en-US" sz="1600"/>
              <a:t>Black Illustrations </a:t>
            </a:r>
            <a:r>
              <a:rPr lang="en-US" sz="1600">
                <a:hlinkClick r:id="rId5"/>
              </a:rPr>
              <a:t>https://www.blackillustrations.com</a:t>
            </a:r>
            <a:r>
              <a:rPr lang="en-US" sz="1600"/>
              <a:t> </a:t>
            </a:r>
          </a:p>
          <a:p>
            <a:pPr marL="285750" lvl="0" indent="-285750">
              <a:buFont typeface="Arial" panose="020B0604020202020204" pitchFamily="34" charset="0"/>
              <a:buChar char="•"/>
            </a:pPr>
            <a:r>
              <a:rPr lang="en-US" sz="1600"/>
              <a:t>Humaaans </a:t>
            </a:r>
            <a:r>
              <a:rPr lang="en-US" sz="1600">
                <a:hlinkClick r:id="rId6"/>
              </a:rPr>
              <a:t>https://www.humaaans.com/</a:t>
            </a:r>
            <a:r>
              <a:rPr lang="en-US" sz="1600"/>
              <a:t> </a:t>
            </a:r>
          </a:p>
          <a:p>
            <a:pPr marL="285750" lvl="0" indent="-285750">
              <a:buFont typeface="Arial" panose="020B0604020202020204" pitchFamily="34" charset="0"/>
              <a:buChar char="•"/>
            </a:pPr>
            <a:r>
              <a:rPr lang="en-US" sz="1600"/>
              <a:t>Drawkit illustrations and icons </a:t>
            </a:r>
            <a:r>
              <a:rPr lang="en-US" sz="1600">
                <a:hlinkClick r:id="rId7"/>
              </a:rPr>
              <a:t>https://www.drawkit.io/</a:t>
            </a:r>
            <a:r>
              <a:rPr lang="en-US" sz="1600"/>
              <a:t> </a:t>
            </a:r>
          </a:p>
          <a:p>
            <a:pPr marL="285750" lvl="0" indent="-285750">
              <a:buFont typeface="Arial" panose="020B0604020202020204" pitchFamily="34" charset="0"/>
              <a:buChar char="•"/>
            </a:pPr>
            <a:r>
              <a:rPr lang="en-US" sz="1600"/>
              <a:t>Open Doodles sketched illustrations </a:t>
            </a:r>
            <a:r>
              <a:rPr lang="en-US" sz="1600">
                <a:hlinkClick r:id="rId8"/>
              </a:rPr>
              <a:t>https://opendoodles.com</a:t>
            </a:r>
            <a:r>
              <a:rPr lang="en-US" sz="1600"/>
              <a:t> </a:t>
            </a:r>
          </a:p>
          <a:p>
            <a:pPr marL="285750" lvl="0" indent="-285750">
              <a:buFont typeface="Arial" panose="020B0604020202020204" pitchFamily="34" charset="0"/>
              <a:buChar char="•"/>
            </a:pPr>
            <a:r>
              <a:rPr lang="en-US" sz="1600"/>
              <a:t>Absurd Design (attribution link required) </a:t>
            </a:r>
            <a:r>
              <a:rPr lang="en-US" sz="1600">
                <a:hlinkClick r:id="rId9"/>
              </a:rPr>
              <a:t>https://absurd.design</a:t>
            </a:r>
            <a:r>
              <a:rPr lang="en-US" sz="1600"/>
              <a:t> </a:t>
            </a:r>
          </a:p>
          <a:p>
            <a:pPr marL="285750" lvl="0" indent="-285750">
              <a:buFont typeface="Arial" panose="020B0604020202020204" pitchFamily="34" charset="0"/>
              <a:buChar char="•"/>
            </a:pPr>
            <a:r>
              <a:rPr lang="en-US" sz="1600"/>
              <a:t>freepik and icons (attribution link required) </a:t>
            </a:r>
            <a:r>
              <a:rPr lang="en-US" sz="1600">
                <a:hlinkClick r:id="rId10"/>
              </a:rPr>
              <a:t>https://freepik.com</a:t>
            </a:r>
            <a:r>
              <a:rPr lang="en-US" sz="1600"/>
              <a:t> </a:t>
            </a:r>
          </a:p>
          <a:p>
            <a:pPr marL="285750" lvl="0" indent="-285750">
              <a:buFont typeface="Arial" panose="020B0604020202020204" pitchFamily="34" charset="0"/>
              <a:buChar char="•"/>
            </a:pPr>
            <a:r>
              <a:rPr lang="en-US" sz="1600"/>
              <a:t>Icons (free account and attribution link required) </a:t>
            </a:r>
            <a:r>
              <a:rPr lang="en-US" sz="1600">
                <a:hlinkClick r:id="rId11"/>
              </a:rPr>
              <a:t>https://www.flaticon.com</a:t>
            </a:r>
            <a:r>
              <a:rPr lang="en-US" sz="1600"/>
              <a:t> </a:t>
            </a:r>
          </a:p>
          <a:p>
            <a:pPr marL="285750" lvl="0" indent="-285750">
              <a:buFont typeface="Arial" panose="020B0604020202020204" pitchFamily="34" charset="0"/>
              <a:buChar char="•"/>
            </a:pPr>
            <a:r>
              <a:rPr lang="en-US" sz="1600"/>
              <a:t>Icons (free account and attribution link required) </a:t>
            </a:r>
            <a:r>
              <a:rPr lang="en-US" sz="1600">
                <a:hlinkClick r:id="rId12"/>
              </a:rPr>
              <a:t>https://thenounproject.com</a:t>
            </a:r>
            <a:r>
              <a:rPr lang="en-US" sz="1600"/>
              <a:t> </a:t>
            </a:r>
          </a:p>
          <a:p>
            <a:pPr marL="742950" lvl="1" indent="-285750">
              <a:buFont typeface="Courier New" panose="02070309020205020404" pitchFamily="49" charset="0"/>
              <a:buChar char="o"/>
            </a:pPr>
            <a:r>
              <a:rPr lang="en-US" sz="1600" i="1"/>
              <a:t>…or use Mark Buckman’s paid account with no attribution required</a:t>
            </a:r>
          </a:p>
          <a:p>
            <a:pPr marL="285750" lvl="0" indent="-285750">
              <a:buFont typeface="Arial" panose="020B0604020202020204" pitchFamily="34" charset="0"/>
              <a:buChar char="•"/>
            </a:pPr>
            <a:r>
              <a:rPr lang="en-US" sz="1600"/>
              <a:t>Icons (attribution link required) </a:t>
            </a:r>
            <a:r>
              <a:rPr lang="en-US" sz="1600">
                <a:hlinkClick r:id="rId13"/>
              </a:rPr>
              <a:t>https://www.iconfinder.com/free_icons</a:t>
            </a:r>
            <a:endParaRPr lang="en-US" sz="16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Stock photos </a:t>
            </a:r>
            <a:r>
              <a:rPr lang="en-US" sz="1600">
                <a:hlinkClick r:id="rId14"/>
              </a:rPr>
              <a:t>https://www.pexels.com/</a:t>
            </a:r>
            <a:endParaRPr lang="en-US" sz="1600"/>
          </a:p>
          <a:p>
            <a:pPr marL="285750" lvl="0" indent="-285750">
              <a:buFont typeface="Arial" panose="020B0604020202020204" pitchFamily="34" charset="0"/>
              <a:buChar char="•"/>
            </a:pPr>
            <a:r>
              <a:rPr lang="en-US" sz="1600"/>
              <a:t>21 free stock photo sites </a:t>
            </a:r>
            <a:r>
              <a:rPr lang="en-US" sz="1600">
                <a:hlinkClick r:id="rId15"/>
              </a:rPr>
              <a:t>https://blog.snappa.com/free-stock-photos/</a:t>
            </a:r>
            <a:r>
              <a:rPr lang="en-US" sz="1600"/>
              <a:t> </a:t>
            </a:r>
          </a:p>
        </p:txBody>
      </p:sp>
      <p:sp>
        <p:nvSpPr>
          <p:cNvPr id="8" name="TextBox 7">
            <a:extLst>
              <a:ext uri="{FF2B5EF4-FFF2-40B4-BE49-F238E27FC236}">
                <a16:creationId xmlns:a16="http://schemas.microsoft.com/office/drawing/2014/main" id="{9DD62A4A-5AA7-DF40-9D97-CA75D2131A59}"/>
              </a:ext>
            </a:extLst>
          </p:cNvPr>
          <p:cNvSpPr txBox="1"/>
          <p:nvPr userDrawn="1"/>
        </p:nvSpPr>
        <p:spPr>
          <a:xfrm>
            <a:off x="7860817" y="1902691"/>
            <a:ext cx="4321952" cy="2062103"/>
          </a:xfrm>
          <a:prstGeom prst="rect">
            <a:avLst/>
          </a:prstGeom>
          <a:noFill/>
        </p:spPr>
        <p:txBody>
          <a:bodyPr wrap="none" rtlCol="0">
            <a:spAutoFit/>
          </a:bodyPr>
          <a:lstStyle/>
          <a:p>
            <a:pPr marL="0" indent="0">
              <a:buFont typeface="Arial" panose="020B0604020202020204" pitchFamily="34" charset="0"/>
              <a:buNone/>
            </a:pPr>
            <a:r>
              <a:rPr lang="en-US" sz="1600"/>
              <a:t>Infographic maker:</a:t>
            </a:r>
          </a:p>
          <a:p>
            <a:pPr marL="285750" indent="-285750">
              <a:buFont typeface="Arial" panose="020B0604020202020204" pitchFamily="34" charset="0"/>
              <a:buChar char="•"/>
            </a:pPr>
            <a:r>
              <a:rPr lang="en-US" sz="1600">
                <a:hlinkClick r:id="rId16"/>
              </a:rPr>
              <a:t>https://www.canva.com</a:t>
            </a:r>
            <a:r>
              <a:rPr lang="en-US" sz="1600"/>
              <a:t> </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Creative Commons Licenses</a:t>
            </a:r>
          </a:p>
          <a:p>
            <a:pPr marL="285750" indent="-285750">
              <a:buFont typeface="Arial" panose="020B0604020202020204" pitchFamily="34" charset="0"/>
              <a:buChar char="•"/>
            </a:pPr>
            <a:r>
              <a:rPr lang="en-US" sz="1600">
                <a:hlinkClick r:id="rId17"/>
              </a:rPr>
              <a:t>https://creativecommons.org/licenses/</a:t>
            </a:r>
            <a:r>
              <a:rPr lang="en-US" sz="1600"/>
              <a:t> </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Impressive/inspirational PowerPoint Examples</a:t>
            </a:r>
          </a:p>
          <a:p>
            <a:pPr marL="285750" indent="-285750">
              <a:buFont typeface="Arial" panose="020B0604020202020204" pitchFamily="34" charset="0"/>
              <a:buChar char="•"/>
            </a:pPr>
            <a:r>
              <a:rPr lang="en-US" sz="1600">
                <a:hlinkClick r:id="rId18"/>
              </a:rPr>
              <a:t>https://24slides.com/presentation-examples</a:t>
            </a:r>
            <a:r>
              <a:rPr lang="en-US" sz="1600"/>
              <a:t> </a:t>
            </a:r>
          </a:p>
        </p:txBody>
      </p:sp>
      <p:sp>
        <p:nvSpPr>
          <p:cNvPr id="3" name="TextBox 2">
            <a:extLst>
              <a:ext uri="{FF2B5EF4-FFF2-40B4-BE49-F238E27FC236}">
                <a16:creationId xmlns:a16="http://schemas.microsoft.com/office/drawing/2014/main" id="{D9F2D00A-44B5-CF41-8CF0-1AD5895A79E8}"/>
              </a:ext>
            </a:extLst>
          </p:cNvPr>
          <p:cNvSpPr txBox="1"/>
          <p:nvPr userDrawn="1"/>
        </p:nvSpPr>
        <p:spPr>
          <a:xfrm>
            <a:off x="838200" y="603504"/>
            <a:ext cx="10425033" cy="830997"/>
          </a:xfrm>
          <a:prstGeom prst="rect">
            <a:avLst/>
          </a:prstGeom>
          <a:noFill/>
        </p:spPr>
        <p:txBody>
          <a:bodyPr wrap="none" rtlCol="0">
            <a:spAutoFit/>
          </a:bodyPr>
          <a:lstStyle/>
          <a:p>
            <a:r>
              <a:rPr lang="en-US" sz="4800">
                <a:solidFill>
                  <a:schemeClr val="tx2"/>
                </a:solidFill>
                <a:latin typeface="+mj-lt"/>
              </a:rPr>
              <a:t>Resources (free for commercial use)</a:t>
            </a:r>
          </a:p>
        </p:txBody>
      </p:sp>
    </p:spTree>
    <p:extLst>
      <p:ext uri="{BB962C8B-B14F-4D97-AF65-F5344CB8AC3E}">
        <p14:creationId xmlns:p14="http://schemas.microsoft.com/office/powerpoint/2010/main" val="2778139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3T_Style_Gu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7E7E9-A100-AE49-AEC9-65BE3D9E7337}"/>
              </a:ext>
            </a:extLst>
          </p:cNvPr>
          <p:cNvPicPr>
            <a:picLocks noChangeAspect="1"/>
          </p:cNvPicPr>
          <p:nvPr userDrawn="1"/>
        </p:nvPicPr>
        <p:blipFill rotWithShape="1">
          <a:blip r:embed="rId2"/>
          <a:srcRect l="5202" t="5361" r="4075" b="4329"/>
          <a:stretch/>
        </p:blipFill>
        <p:spPr>
          <a:xfrm>
            <a:off x="772440" y="0"/>
            <a:ext cx="10647120" cy="6858000"/>
          </a:xfrm>
          <a:prstGeom prst="rect">
            <a:avLst/>
          </a:prstGeom>
        </p:spPr>
      </p:pic>
    </p:spTree>
    <p:extLst>
      <p:ext uri="{BB962C8B-B14F-4D97-AF65-F5344CB8AC3E}">
        <p14:creationId xmlns:p14="http://schemas.microsoft.com/office/powerpoint/2010/main" val="186470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1FBD-495F-BE41-8148-85102874645F}"/>
              </a:ext>
            </a:extLst>
          </p:cNvPr>
          <p:cNvSpPr>
            <a:spLocks noGrp="1"/>
          </p:cNvSpPr>
          <p:nvPr>
            <p:ph type="ctrTitle"/>
          </p:nvPr>
        </p:nvSpPr>
        <p:spPr>
          <a:xfrm>
            <a:off x="838200" y="1122363"/>
            <a:ext cx="105156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1F6DA2-5E5E-8240-89B8-56DAAFED9C67}"/>
              </a:ext>
            </a:extLst>
          </p:cNvPr>
          <p:cNvSpPr>
            <a:spLocks noGrp="1"/>
          </p:cNvSpPr>
          <p:nvPr>
            <p:ph type="subTitle" idx="1"/>
          </p:nvPr>
        </p:nvSpPr>
        <p:spPr>
          <a:xfrm>
            <a:off x="838200" y="3602038"/>
            <a:ext cx="105156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E3CE7C24-7F47-53A9-C0B8-78101FE1D9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306" y="6173954"/>
            <a:ext cx="3624061" cy="593150"/>
          </a:xfrm>
          <a:prstGeom prst="rect">
            <a:avLst/>
          </a:prstGeom>
        </p:spPr>
      </p:pic>
    </p:spTree>
    <p:extLst>
      <p:ext uri="{BB962C8B-B14F-4D97-AF65-F5344CB8AC3E}">
        <p14:creationId xmlns:p14="http://schemas.microsoft.com/office/powerpoint/2010/main" val="2734143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Low-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483C3DBA-B703-0F51-3AF1-12B51186CC8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10871236" y="5609558"/>
            <a:ext cx="1134809" cy="1134809"/>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284194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pic>
        <p:nvPicPr>
          <p:cNvPr id="7" name="Picture 6">
            <a:extLst>
              <a:ext uri="{FF2B5EF4-FFF2-40B4-BE49-F238E27FC236}">
                <a16:creationId xmlns:a16="http://schemas.microsoft.com/office/drawing/2014/main" id="{C8BF5FCD-3C93-C97F-040D-8F759148A1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4757" y="136525"/>
            <a:ext cx="1632848" cy="957938"/>
          </a:xfrm>
          <a:prstGeom prst="rect">
            <a:avLst/>
          </a:prstGeom>
        </p:spPr>
      </p:pic>
    </p:spTree>
    <p:extLst>
      <p:ext uri="{BB962C8B-B14F-4D97-AF65-F5344CB8AC3E}">
        <p14:creationId xmlns:p14="http://schemas.microsoft.com/office/powerpoint/2010/main" val="310627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pic>
        <p:nvPicPr>
          <p:cNvPr id="7" name="Picture 6">
            <a:extLst>
              <a:ext uri="{FF2B5EF4-FFF2-40B4-BE49-F238E27FC236}">
                <a16:creationId xmlns:a16="http://schemas.microsoft.com/office/drawing/2014/main" id="{20427FFB-9A31-38E9-0B16-38D5F38125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9576" y="72582"/>
            <a:ext cx="1632848" cy="957938"/>
          </a:xfrm>
          <a:prstGeom prst="rect">
            <a:avLst/>
          </a:prstGeom>
        </p:spPr>
      </p:pic>
    </p:spTree>
    <p:extLst>
      <p:ext uri="{BB962C8B-B14F-4D97-AF65-F5344CB8AC3E}">
        <p14:creationId xmlns:p14="http://schemas.microsoft.com/office/powerpoint/2010/main" val="1366159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1FBD-495F-BE41-8148-85102874645F}"/>
              </a:ext>
            </a:extLst>
          </p:cNvPr>
          <p:cNvSpPr>
            <a:spLocks noGrp="1"/>
          </p:cNvSpPr>
          <p:nvPr>
            <p:ph type="ctrTitle"/>
          </p:nvPr>
        </p:nvSpPr>
        <p:spPr>
          <a:xfrm>
            <a:off x="838200" y="1122363"/>
            <a:ext cx="105156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1F6DA2-5E5E-8240-89B8-56DAAFED9C67}"/>
              </a:ext>
            </a:extLst>
          </p:cNvPr>
          <p:cNvSpPr>
            <a:spLocks noGrp="1"/>
          </p:cNvSpPr>
          <p:nvPr>
            <p:ph type="subTitle" idx="1"/>
          </p:nvPr>
        </p:nvSpPr>
        <p:spPr>
          <a:xfrm>
            <a:off x="838200" y="3602038"/>
            <a:ext cx="105156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C4C0A587-D902-8BAD-C8E8-AC13A5D182D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041" y="6173954"/>
            <a:ext cx="3624056" cy="593149"/>
          </a:xfrm>
          <a:prstGeom prst="rect">
            <a:avLst/>
          </a:prstGeom>
        </p:spPr>
      </p:pic>
    </p:spTree>
    <p:extLst>
      <p:ext uri="{BB962C8B-B14F-4D97-AF65-F5344CB8AC3E}">
        <p14:creationId xmlns:p14="http://schemas.microsoft.com/office/powerpoint/2010/main" val="331089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Low-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A213AC10-A39E-D04F-B9C8-0350CDA52BD9}"/>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10871236" y="5609558"/>
            <a:ext cx="1134809" cy="1111917"/>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1357100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pic>
        <p:nvPicPr>
          <p:cNvPr id="7" name="Picture 6">
            <a:extLst>
              <a:ext uri="{FF2B5EF4-FFF2-40B4-BE49-F238E27FC236}">
                <a16:creationId xmlns:a16="http://schemas.microsoft.com/office/drawing/2014/main" id="{262763E0-77B2-F927-26F4-369B0CB5C2A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32740" y="224074"/>
            <a:ext cx="1126519" cy="654953"/>
          </a:xfrm>
          <a:prstGeom prst="rect">
            <a:avLst/>
          </a:prstGeom>
        </p:spPr>
      </p:pic>
    </p:spTree>
    <p:extLst>
      <p:ext uri="{BB962C8B-B14F-4D97-AF65-F5344CB8AC3E}">
        <p14:creationId xmlns:p14="http://schemas.microsoft.com/office/powerpoint/2010/main" val="4044812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Giant Triang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9F635-ED95-194A-9C23-2978794ACB6B}"/>
              </a:ext>
            </a:extLst>
          </p:cNvPr>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43544" y="-21772"/>
            <a:ext cx="6743281" cy="6897357"/>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3836967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Giant Triangle &amp; Ba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9F635-ED95-194A-9C23-2978794ACB6B}"/>
              </a:ext>
            </a:extLst>
          </p:cNvPr>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743281" cy="6897357"/>
          </a:xfrm>
          <a:prstGeom prst="rect">
            <a:avLst/>
          </a:prstGeom>
        </p:spPr>
      </p:pic>
      <p:sp>
        <p:nvSpPr>
          <p:cNvPr id="2" name="Title 1"/>
          <p:cNvSpPr>
            <a:spLocks noGrp="1"/>
          </p:cNvSpPr>
          <p:nvPr>
            <p:ph type="title"/>
          </p:nvPr>
        </p:nvSpPr>
        <p:spPr>
          <a:xfrm>
            <a:off x="3581400" y="1709738"/>
            <a:ext cx="8610600" cy="2852737"/>
          </a:xfrm>
          <a:custGeom>
            <a:avLst/>
            <a:gdLst>
              <a:gd name="connsiteX0" fmla="*/ 0 w 8610600"/>
              <a:gd name="connsiteY0" fmla="*/ 0 h 2852737"/>
              <a:gd name="connsiteX1" fmla="*/ 8610600 w 8610600"/>
              <a:gd name="connsiteY1" fmla="*/ 0 h 2852737"/>
              <a:gd name="connsiteX2" fmla="*/ 8610600 w 8610600"/>
              <a:gd name="connsiteY2" fmla="*/ 2852737 h 2852737"/>
              <a:gd name="connsiteX3" fmla="*/ 0 w 8610600"/>
              <a:gd name="connsiteY3" fmla="*/ 2852737 h 2852737"/>
              <a:gd name="connsiteX4" fmla="*/ 0 w 8610600"/>
              <a:gd name="connsiteY4" fmla="*/ 0 h 2852737"/>
              <a:gd name="connsiteX0" fmla="*/ 0 w 8610600"/>
              <a:gd name="connsiteY0" fmla="*/ 0 h 2852737"/>
              <a:gd name="connsiteX1" fmla="*/ 8610600 w 8610600"/>
              <a:gd name="connsiteY1" fmla="*/ 0 h 2852737"/>
              <a:gd name="connsiteX2" fmla="*/ 8610600 w 8610600"/>
              <a:gd name="connsiteY2" fmla="*/ 2852737 h 2852737"/>
              <a:gd name="connsiteX3" fmla="*/ 1643605 w 8610600"/>
              <a:gd name="connsiteY3" fmla="*/ 2841162 h 2852737"/>
              <a:gd name="connsiteX4" fmla="*/ 0 w 8610600"/>
              <a:gd name="connsiteY4" fmla="*/ 0 h 285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2852737">
                <a:moveTo>
                  <a:pt x="0" y="0"/>
                </a:moveTo>
                <a:lnTo>
                  <a:pt x="8610600" y="0"/>
                </a:lnTo>
                <a:lnTo>
                  <a:pt x="8610600" y="2852737"/>
                </a:lnTo>
                <a:lnTo>
                  <a:pt x="1643605" y="2841162"/>
                </a:lnTo>
                <a:lnTo>
                  <a:pt x="0" y="0"/>
                </a:lnTo>
                <a:close/>
              </a:path>
            </a:pathLst>
          </a:custGeom>
          <a:solidFill>
            <a:srgbClr val="FFC000"/>
          </a:solidFill>
        </p:spPr>
        <p:txBody>
          <a:bodyPr lIns="1371600" anchor="ctr" anchorCtr="0"/>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5578996" y="4589463"/>
            <a:ext cx="6613004"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744688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Bottom-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B2DC11-DD4D-3344-9EAB-425775B559C7}"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FFC1C379-1FB3-A54B-A801-896B503F6498}"/>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10871236" y="5609559"/>
            <a:ext cx="1134809" cy="885510"/>
          </a:xfrm>
          <a:prstGeom prst="rect">
            <a:avLst/>
          </a:prstGeom>
          <a:effectLst>
            <a:outerShdw blurRad="50800" dist="76200" dir="5400000" sx="1000" sy="1000" algn="ctr" rotWithShape="0">
              <a:srgbClr val="000000"/>
            </a:outerShdw>
          </a:effectLst>
        </p:spPr>
      </p:pic>
      <p:pic>
        <p:nvPicPr>
          <p:cNvPr id="8" name="Picture 7" descr="A close up of a sign&#10;&#10;Description automatically generated">
            <a:extLst>
              <a:ext uri="{FF2B5EF4-FFF2-40B4-BE49-F238E27FC236}">
                <a16:creationId xmlns:a16="http://schemas.microsoft.com/office/drawing/2014/main" id="{DD4A3470-4C4A-2508-F3DD-C35B1F37681B}"/>
              </a:ext>
            </a:extLst>
          </p:cNvPr>
          <p:cNvPicPr>
            <a:picLocks noChangeAspect="1"/>
          </p:cNvPicPr>
          <p:nvPr userDrawn="1"/>
        </p:nvPicPr>
        <p:blipFill>
          <a:blip r:embed="rId3" cstate="email">
            <a:alphaModFix amt="30000"/>
            <a:extLst>
              <a:ext uri="{28A0092B-C50C-407E-A947-70E740481C1C}">
                <a14:useLocalDpi xmlns:a14="http://schemas.microsoft.com/office/drawing/2010/main"/>
              </a:ext>
            </a:extLst>
          </a:blip>
          <a:stretch>
            <a:fillRect/>
          </a:stretch>
        </p:blipFill>
        <p:spPr>
          <a:xfrm>
            <a:off x="10871236" y="5609558"/>
            <a:ext cx="1134809" cy="1134809"/>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2164456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Bottom-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B2DC11-DD4D-3344-9EAB-425775B559C7}" type="datetimeFigureOut">
              <a:rPr lang="en-US" smtClean="0"/>
              <a:t>6/9/2026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6AB7A92D-26CA-8E4A-91B3-DAA129A804E4}"/>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10871236" y="5609559"/>
            <a:ext cx="1134809" cy="885510"/>
          </a:xfrm>
          <a:prstGeom prst="rect">
            <a:avLst/>
          </a:prstGeom>
          <a:effectLst>
            <a:outerShdw blurRad="50800" dist="76200" dir="5400000" sx="1000" sy="1000" algn="ctr" rotWithShape="0">
              <a:srgbClr val="000000"/>
            </a:outerShdw>
          </a:effectLst>
        </p:spPr>
      </p:pic>
      <p:pic>
        <p:nvPicPr>
          <p:cNvPr id="10" name="Picture 9" descr="A close up of a sign&#10;&#10;Description automatically generated">
            <a:extLst>
              <a:ext uri="{FF2B5EF4-FFF2-40B4-BE49-F238E27FC236}">
                <a16:creationId xmlns:a16="http://schemas.microsoft.com/office/drawing/2014/main" id="{17266783-1691-6C39-C9DE-C9474C6235F8}"/>
              </a:ext>
            </a:extLst>
          </p:cNvPr>
          <p:cNvPicPr>
            <a:picLocks noChangeAspect="1"/>
          </p:cNvPicPr>
          <p:nvPr userDrawn="1"/>
        </p:nvPicPr>
        <p:blipFill>
          <a:blip r:embed="rId3" cstate="email">
            <a:alphaModFix amt="30000"/>
            <a:extLst>
              <a:ext uri="{28A0092B-C50C-407E-A947-70E740481C1C}">
                <a14:useLocalDpi xmlns:a14="http://schemas.microsoft.com/office/drawing/2010/main"/>
              </a:ext>
            </a:extLst>
          </a:blip>
          <a:stretch>
            <a:fillRect/>
          </a:stretch>
        </p:blipFill>
        <p:spPr>
          <a:xfrm>
            <a:off x="10871236" y="5609558"/>
            <a:ext cx="1134809" cy="1134809"/>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3559160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1_Two Content Bottom-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B2DC11-DD4D-3344-9EAB-425775B559C7}"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FFC1C379-1FB3-A54B-A801-896B503F6498}"/>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10871236" y="5609559"/>
            <a:ext cx="1134809" cy="1111916"/>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954351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1_Comparison Bottom-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B2DC11-DD4D-3344-9EAB-425775B559C7}" type="datetimeFigureOut">
              <a:rPr lang="en-US" smtClean="0"/>
              <a:t>6/9/2026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6AB7A92D-26CA-8E4A-91B3-DAA129A804E4}"/>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10871236" y="5609559"/>
            <a:ext cx="1134809" cy="1111916"/>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1124809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2DC11-DD4D-3344-9EAB-425775B559C7}" type="datetimeFigureOut">
              <a:rPr lang="en-US" smtClean="0"/>
              <a:t>6/9/2026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332162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Giant Triang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9F635-ED95-194A-9C23-2978794ACB6B}"/>
              </a:ext>
            </a:extLst>
          </p:cNvPr>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43544" y="-21772"/>
            <a:ext cx="6743281" cy="6897357"/>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391913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DC11-DD4D-3344-9EAB-425775B559C7}" type="datetimeFigureOut">
              <a:rPr lang="en-US" smtClean="0"/>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4268795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_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DC11-DD4D-3344-9EAB-425775B559C7}" type="datetimeFigureOut">
              <a:rPr lang="en-US" smtClean="0"/>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CF600849-390B-784E-9278-0BA760801D90}"/>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10871236" y="5609559"/>
            <a:ext cx="1134809" cy="885510"/>
          </a:xfrm>
          <a:prstGeom prst="rect">
            <a:avLst/>
          </a:prstGeom>
          <a:effectLst>
            <a:outerShdw blurRad="50800" dist="76200" dir="5400000" sx="1000" sy="1000" algn="ctr" rotWithShape="0">
              <a:srgbClr val="000000"/>
            </a:outerShdw>
          </a:effectLst>
        </p:spPr>
      </p:pic>
      <p:pic>
        <p:nvPicPr>
          <p:cNvPr id="6" name="Picture 5" descr="A close up of a sign&#10;&#10;Description automatically generated">
            <a:extLst>
              <a:ext uri="{FF2B5EF4-FFF2-40B4-BE49-F238E27FC236}">
                <a16:creationId xmlns:a16="http://schemas.microsoft.com/office/drawing/2014/main" id="{FB36CB91-EABB-658C-5493-72CAF78955E0}"/>
              </a:ext>
            </a:extLst>
          </p:cNvPr>
          <p:cNvPicPr>
            <a:picLocks noChangeAspect="1"/>
          </p:cNvPicPr>
          <p:nvPr userDrawn="1"/>
        </p:nvPicPr>
        <p:blipFill>
          <a:blip r:embed="rId3" cstate="email">
            <a:alphaModFix amt="30000"/>
            <a:extLst>
              <a:ext uri="{28A0092B-C50C-407E-A947-70E740481C1C}">
                <a14:useLocalDpi xmlns:a14="http://schemas.microsoft.com/office/drawing/2010/main"/>
              </a:ext>
            </a:extLst>
          </a:blip>
          <a:stretch>
            <a:fillRect/>
          </a:stretch>
        </p:blipFill>
        <p:spPr>
          <a:xfrm>
            <a:off x="10871236" y="5609558"/>
            <a:ext cx="1134809" cy="1134809"/>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3157985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_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DC11-DD4D-3344-9EAB-425775B559C7}" type="datetimeFigureOut">
              <a:rPr lang="en-US" smtClean="0"/>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CF600849-390B-784E-9278-0BA760801D90}"/>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10871236" y="5609559"/>
            <a:ext cx="1134809" cy="1111916"/>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1498207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Ci3T Model">
    <p:spTree>
      <p:nvGrpSpPr>
        <p:cNvPr id="1" name=""/>
        <p:cNvGrpSpPr/>
        <p:nvPr/>
      </p:nvGrpSpPr>
      <p:grpSpPr>
        <a:xfrm>
          <a:off x="0" y="0"/>
          <a:ext cx="0" cy="0"/>
          <a:chOff x="0" y="0"/>
          <a:chExt cx="0" cy="0"/>
        </a:xfrm>
      </p:grpSpPr>
      <p:sp>
        <p:nvSpPr>
          <p:cNvPr id="36" name="Green Triangle">
            <a:extLst>
              <a:ext uri="{FF2B5EF4-FFF2-40B4-BE49-F238E27FC236}">
                <a16:creationId xmlns:a16="http://schemas.microsoft.com/office/drawing/2014/main" id="{F7568AB8-0F23-3146-9F9D-66896C0CBB0E}"/>
              </a:ext>
            </a:extLst>
          </p:cNvPr>
          <p:cNvSpPr/>
          <p:nvPr userDrawn="1"/>
        </p:nvSpPr>
        <p:spPr>
          <a:xfrm>
            <a:off x="1947333" y="3132668"/>
            <a:ext cx="8297334" cy="3640666"/>
          </a:xfrm>
          <a:prstGeom prst="trapezoid">
            <a:avLst>
              <a:gd name="adj" fmla="val 72862"/>
            </a:avLst>
          </a:prstGeom>
          <a:solidFill>
            <a:srgbClr val="0099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37" name="Yellow Triangle">
            <a:extLst>
              <a:ext uri="{FF2B5EF4-FFF2-40B4-BE49-F238E27FC236}">
                <a16:creationId xmlns:a16="http://schemas.microsoft.com/office/drawing/2014/main" id="{5B63712D-B1E2-5C4C-A2A9-C4A76DDA5AB6}"/>
              </a:ext>
            </a:extLst>
          </p:cNvPr>
          <p:cNvSpPr/>
          <p:nvPr userDrawn="1"/>
        </p:nvSpPr>
        <p:spPr>
          <a:xfrm>
            <a:off x="4590106" y="1846280"/>
            <a:ext cx="3008769" cy="1286934"/>
          </a:xfrm>
          <a:prstGeom prst="trapezoid">
            <a:avLst>
              <a:gd name="adj" fmla="val 72862"/>
            </a:avLst>
          </a:prstGeom>
          <a:solidFill>
            <a:srgbClr val="FFFF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d Triangle">
            <a:extLst>
              <a:ext uri="{FF2B5EF4-FFF2-40B4-BE49-F238E27FC236}">
                <a16:creationId xmlns:a16="http://schemas.microsoft.com/office/drawing/2014/main" id="{748F2DCB-B3EE-CC42-A5BB-F0E32D7A6058}"/>
              </a:ext>
            </a:extLst>
          </p:cNvPr>
          <p:cNvSpPr/>
          <p:nvPr userDrawn="1"/>
        </p:nvSpPr>
        <p:spPr>
          <a:xfrm>
            <a:off x="5519596" y="1059255"/>
            <a:ext cx="1134701" cy="787564"/>
          </a:xfrm>
          <a:prstGeom prst="triangle">
            <a:avLst/>
          </a:prstGeom>
          <a:solidFill>
            <a:srgbClr val="FE0002"/>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91090D35-6573-FC49-B7A6-CAEBC909BB69}"/>
              </a:ext>
            </a:extLst>
          </p:cNvPr>
          <p:cNvCxnSpPr/>
          <p:nvPr userDrawn="1"/>
        </p:nvCxnSpPr>
        <p:spPr>
          <a:xfrm>
            <a:off x="2607406" y="5947646"/>
            <a:ext cx="6995160" cy="0"/>
          </a:xfrm>
          <a:prstGeom prst="line">
            <a:avLst/>
          </a:prstGeom>
          <a:noFill/>
          <a:ln w="38100" cap="flat" cmpd="sng" algn="ctr">
            <a:solidFill>
              <a:srgbClr val="008C00"/>
            </a:solidFill>
            <a:prstDash val="sysDot"/>
          </a:ln>
          <a:effectLst/>
        </p:spPr>
      </p:cxnSp>
      <p:cxnSp>
        <p:nvCxnSpPr>
          <p:cNvPr id="40" name="Straight Connector 39">
            <a:extLst>
              <a:ext uri="{FF2B5EF4-FFF2-40B4-BE49-F238E27FC236}">
                <a16:creationId xmlns:a16="http://schemas.microsoft.com/office/drawing/2014/main" id="{E237C45E-D61F-C04E-8D39-6896E17FD022}"/>
              </a:ext>
            </a:extLst>
          </p:cNvPr>
          <p:cNvCxnSpPr/>
          <p:nvPr userDrawn="1"/>
        </p:nvCxnSpPr>
        <p:spPr>
          <a:xfrm flipH="1">
            <a:off x="4889942" y="6008511"/>
            <a:ext cx="2444" cy="731520"/>
          </a:xfrm>
          <a:prstGeom prst="line">
            <a:avLst/>
          </a:prstGeom>
          <a:noFill/>
          <a:ln w="38100" cap="flat" cmpd="sng" algn="ctr">
            <a:solidFill>
              <a:srgbClr val="008C00"/>
            </a:solidFill>
            <a:prstDash val="sysDot"/>
          </a:ln>
          <a:effectLst/>
        </p:spPr>
      </p:cxnSp>
      <p:cxnSp>
        <p:nvCxnSpPr>
          <p:cNvPr id="41" name="Straight Connector 40">
            <a:extLst>
              <a:ext uri="{FF2B5EF4-FFF2-40B4-BE49-F238E27FC236}">
                <a16:creationId xmlns:a16="http://schemas.microsoft.com/office/drawing/2014/main" id="{DA8F9F2A-2758-A147-88D3-B61F693DAE1B}"/>
              </a:ext>
            </a:extLst>
          </p:cNvPr>
          <p:cNvCxnSpPr/>
          <p:nvPr userDrawn="1"/>
        </p:nvCxnSpPr>
        <p:spPr>
          <a:xfrm flipH="1">
            <a:off x="7286778" y="6008511"/>
            <a:ext cx="2444" cy="731520"/>
          </a:xfrm>
          <a:prstGeom prst="line">
            <a:avLst/>
          </a:prstGeom>
          <a:noFill/>
          <a:ln w="38100" cap="flat" cmpd="sng" algn="ctr">
            <a:solidFill>
              <a:srgbClr val="008C00"/>
            </a:solidFill>
            <a:prstDash val="sysDot"/>
          </a:ln>
          <a:effectLst/>
        </p:spPr>
      </p:cxnSp>
      <p:sp>
        <p:nvSpPr>
          <p:cNvPr id="42" name="Domains">
            <a:extLst>
              <a:ext uri="{FF2B5EF4-FFF2-40B4-BE49-F238E27FC236}">
                <a16:creationId xmlns:a16="http://schemas.microsoft.com/office/drawing/2014/main" id="{AC2C215A-B488-2F45-A740-8DDEDA9048E7}"/>
              </a:ext>
            </a:extLst>
          </p:cNvPr>
          <p:cNvSpPr txBox="1"/>
          <p:nvPr userDrawn="1"/>
        </p:nvSpPr>
        <p:spPr>
          <a:xfrm>
            <a:off x="1947333" y="6096000"/>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a:solidFill>
                  <a:prstClr val="white"/>
                </a:solidFill>
                <a:effectLst>
                  <a:outerShdw blurRad="38100" dist="38100" dir="2700000" algn="tl">
                    <a:srgbClr val="000000">
                      <a:alpha val="43137"/>
                    </a:srgbClr>
                  </a:outerShdw>
                </a:effectLst>
                <a:latin typeface="Calibri"/>
                <a:cs typeface="Arial" charset="0"/>
              </a:rPr>
              <a:t>	Academic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Behavioral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Social</a:t>
            </a:r>
          </a:p>
          <a:p>
            <a:pPr>
              <a:lnSpc>
                <a:spcPct val="75000"/>
              </a:lnSpc>
              <a:tabLst>
                <a:tab pos="1541463" algn="ctr"/>
                <a:tab pos="4056063" algn="ctr"/>
                <a:tab pos="6570663" algn="ctr"/>
              </a:tabLst>
              <a:defRPr/>
            </a:pPr>
            <a:r>
              <a:rPr lang="en-US">
                <a:solidFill>
                  <a:prstClr val="black">
                    <a:lumMod val="85000"/>
                    <a:lumOff val="15000"/>
                  </a:prstClr>
                </a:solidFill>
                <a:latin typeface="Calibri"/>
                <a:cs typeface="Arial" charset="0"/>
              </a:rPr>
              <a:t>	Validated Curricula	PBIS Framework	Validated Curricula</a:t>
            </a:r>
          </a:p>
        </p:txBody>
      </p:sp>
      <p:sp>
        <p:nvSpPr>
          <p:cNvPr id="43" name="Goal 3">
            <a:extLst>
              <a:ext uri="{FF2B5EF4-FFF2-40B4-BE49-F238E27FC236}">
                <a16:creationId xmlns:a16="http://schemas.microsoft.com/office/drawing/2014/main" id="{4F0367BA-DE0F-DE46-80B6-55D46F5130F6}"/>
              </a:ext>
            </a:extLst>
          </p:cNvPr>
          <p:cNvSpPr/>
          <p:nvPr userDrawn="1"/>
        </p:nvSpPr>
        <p:spPr>
          <a:xfrm flipH="1">
            <a:off x="7164572" y="805649"/>
            <a:ext cx="3485321" cy="914400"/>
          </a:xfrm>
          <a:prstGeom prst="homePlate">
            <a:avLst/>
          </a:prstGeom>
          <a:solidFill>
            <a:srgbClr val="1F497D"/>
          </a:solidFill>
          <a:ln w="25400" cap="flat" cmpd="sng" algn="ctr">
            <a:solidFill>
              <a:srgbClr val="4F81BD">
                <a:shade val="50000"/>
              </a:srgbClr>
            </a:solidFill>
            <a:prstDash val="solid"/>
          </a:ln>
          <a:effectLst/>
        </p:spPr>
        <p:txBody>
          <a:bodyPr lIns="2286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a:ln>
                  <a:noFill/>
                </a:ln>
                <a:solidFill>
                  <a:srgbClr val="EEECE1"/>
                </a:solidFill>
                <a:effectLst/>
                <a:uLnTx/>
                <a:uFillTx/>
                <a:latin typeface="Calibri"/>
                <a:ea typeface="+mn-ea"/>
                <a:cs typeface="+mn-cs"/>
              </a:rPr>
              <a:t>Goal: Reduce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mn-cs"/>
              </a:rPr>
              <a:t>Specialized individual systems</a:t>
            </a:r>
            <a:br>
              <a:rPr kumimoji="0" lang="en-US" sz="1800" b="1" i="0" u="none" strike="noStrike" kern="0" cap="none" spc="0" normalizeH="0" baseline="0" noProof="0">
                <a:ln>
                  <a:noFill/>
                </a:ln>
                <a:solidFill>
                  <a:prstClr val="white"/>
                </a:solidFill>
                <a:effectLst/>
                <a:uLnTx/>
                <a:uFillTx/>
                <a:latin typeface="Calibri"/>
                <a:ea typeface="+mn-ea"/>
                <a:cs typeface="+mn-cs"/>
              </a:rPr>
            </a:br>
            <a:r>
              <a:rPr kumimoji="0" lang="en-US" sz="1800" b="1" i="0" u="none" strike="noStrike" kern="0" cap="none" spc="0" normalizeH="0" baseline="0" noProof="0">
                <a:ln>
                  <a:noFill/>
                </a:ln>
                <a:solidFill>
                  <a:prstClr val="white"/>
                </a:solidFill>
                <a:effectLst/>
                <a:uLnTx/>
                <a:uFillTx/>
                <a:latin typeface="Calibri"/>
                <a:ea typeface="+mn-ea"/>
                <a:cs typeface="+mn-cs"/>
              </a:rPr>
              <a:t>       for students with high risk</a:t>
            </a:r>
          </a:p>
        </p:txBody>
      </p:sp>
      <p:sp>
        <p:nvSpPr>
          <p:cNvPr id="44" name="Goal 2">
            <a:extLst>
              <a:ext uri="{FF2B5EF4-FFF2-40B4-BE49-F238E27FC236}">
                <a16:creationId xmlns:a16="http://schemas.microsoft.com/office/drawing/2014/main" id="{CE3623A0-87FA-B144-8700-BFAB962D159F}"/>
              </a:ext>
            </a:extLst>
          </p:cNvPr>
          <p:cNvSpPr/>
          <p:nvPr userDrawn="1"/>
        </p:nvSpPr>
        <p:spPr>
          <a:xfrm rot="10800000" flipH="1" flipV="1">
            <a:off x="1537625" y="1858317"/>
            <a:ext cx="3072384" cy="914400"/>
          </a:xfrm>
          <a:prstGeom prst="homePlate">
            <a:avLst/>
          </a:prstGeom>
          <a:solidFill>
            <a:srgbClr val="1F497D"/>
          </a:solidFill>
          <a:ln w="25400" cap="flat" cmpd="sng" algn="ctr">
            <a:solidFill>
              <a:srgbClr val="4F81BD">
                <a:shade val="50000"/>
              </a:srgbClr>
            </a:solidFill>
            <a:prstDash val="solid"/>
          </a:ln>
          <a:effectLst/>
        </p:spPr>
        <p:txBody>
          <a:bodyPr vert="horz" wrap="square" lIns="9144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a:ln>
                  <a:noFill/>
                </a:ln>
                <a:solidFill>
                  <a:srgbClr val="EEECE1"/>
                </a:solidFill>
                <a:effectLst/>
                <a:uLnTx/>
                <a:uFillTx/>
                <a:latin typeface="Calibri"/>
                <a:ea typeface="+mn-ea"/>
                <a:cs typeface="Arial" charset="0"/>
              </a:rPr>
              <a:t>Goal: Reverse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Arial" charset="0"/>
              </a:rPr>
              <a:t>Specialized group systems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Arial" charset="0"/>
              </a:rPr>
              <a:t>for students at risk</a:t>
            </a: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Goal 1">
            <a:extLst>
              <a:ext uri="{FF2B5EF4-FFF2-40B4-BE49-F238E27FC236}">
                <a16:creationId xmlns:a16="http://schemas.microsoft.com/office/drawing/2014/main" id="{21CDEB5D-36CB-7441-82AE-59E7BEBA4BF2}"/>
              </a:ext>
            </a:extLst>
          </p:cNvPr>
          <p:cNvSpPr/>
          <p:nvPr userDrawn="1"/>
        </p:nvSpPr>
        <p:spPr>
          <a:xfrm flipH="1">
            <a:off x="6838152" y="3740744"/>
            <a:ext cx="3813048" cy="914400"/>
          </a:xfrm>
          <a:prstGeom prst="homePlate">
            <a:avLst/>
          </a:prstGeom>
          <a:solidFill>
            <a:srgbClr val="1F497D"/>
          </a:solidFill>
          <a:ln w="25400" cap="flat" cmpd="sng" algn="ctr">
            <a:solidFill>
              <a:srgbClr val="4F81BD">
                <a:shade val="50000"/>
              </a:srgbClr>
            </a:solidFill>
            <a:prstDash val="solid"/>
          </a:ln>
          <a:effectLst/>
        </p:spPr>
        <p:txBody>
          <a:bodyPr lIns="2286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a:ln>
                  <a:noFill/>
                </a:ln>
                <a:solidFill>
                  <a:srgbClr val="EEECE1"/>
                </a:solidFill>
                <a:effectLst/>
                <a:uLnTx/>
                <a:uFillTx/>
                <a:latin typeface="Calibri"/>
                <a:ea typeface="+mn-ea"/>
                <a:cs typeface="+mn-cs"/>
              </a:rPr>
              <a:t>Goal: Prevent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mn-cs"/>
              </a:rPr>
              <a:t>School/classroom-wide systems for all students, staff, &amp; settings</a:t>
            </a:r>
          </a:p>
        </p:txBody>
      </p:sp>
      <p:sp>
        <p:nvSpPr>
          <p:cNvPr id="46" name="Tier 3">
            <a:extLst>
              <a:ext uri="{FF2B5EF4-FFF2-40B4-BE49-F238E27FC236}">
                <a16:creationId xmlns:a16="http://schemas.microsoft.com/office/drawing/2014/main" id="{35E31CA1-B710-6E49-A60F-3E7FC73C9F07}"/>
              </a:ext>
            </a:extLst>
          </p:cNvPr>
          <p:cNvSpPr txBox="1">
            <a:spLocks noChangeArrowheads="1"/>
          </p:cNvSpPr>
          <p:nvPr userDrawn="1"/>
        </p:nvSpPr>
        <p:spPr bwMode="auto">
          <a:xfrm>
            <a:off x="4159045" y="1126204"/>
            <a:ext cx="38100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3</a:t>
            </a:r>
          </a:p>
          <a:p>
            <a:pPr marL="0" marR="0" lvl="0" indent="0" algn="ctr" defTabSz="914400" eaLnBrk="1" fontAlgn="base" latinLnBrk="0" hangingPunct="1">
              <a:lnSpc>
                <a:spcPct val="75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Tertiary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≈5%</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a:t>
            </a:r>
          </a:p>
        </p:txBody>
      </p:sp>
      <p:sp>
        <p:nvSpPr>
          <p:cNvPr id="47" name="Tier 2">
            <a:extLst>
              <a:ext uri="{FF2B5EF4-FFF2-40B4-BE49-F238E27FC236}">
                <a16:creationId xmlns:a16="http://schemas.microsoft.com/office/drawing/2014/main" id="{D6F2DF6B-139A-D446-9AB9-1D6EF011D157}"/>
              </a:ext>
            </a:extLst>
          </p:cNvPr>
          <p:cNvSpPr txBox="1">
            <a:spLocks noChangeArrowheads="1"/>
          </p:cNvSpPr>
          <p:nvPr userDrawn="1"/>
        </p:nvSpPr>
        <p:spPr bwMode="auto">
          <a:xfrm>
            <a:off x="4000500" y="2301968"/>
            <a:ext cx="4191000" cy="83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Tier 2</a:t>
            </a:r>
          </a:p>
          <a:p>
            <a:pPr marL="0" marR="0" lvl="0" indent="0" algn="ctr" defTabSz="91440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Secondary Prevention (</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panose="020B0604020202020204" pitchFamily="34" charset="0"/>
              </a:rPr>
              <a:t>≈15%</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 </a:t>
            </a:r>
          </a:p>
        </p:txBody>
      </p:sp>
      <p:sp>
        <p:nvSpPr>
          <p:cNvPr id="48" name="Tier 1">
            <a:extLst>
              <a:ext uri="{FF2B5EF4-FFF2-40B4-BE49-F238E27FC236}">
                <a16:creationId xmlns:a16="http://schemas.microsoft.com/office/drawing/2014/main" id="{93576CA4-B1CA-2A46-A9C2-69BA5AA79A65}"/>
              </a:ext>
            </a:extLst>
          </p:cNvPr>
          <p:cNvSpPr txBox="1">
            <a:spLocks noChangeArrowheads="1"/>
          </p:cNvSpPr>
          <p:nvPr userDrawn="1"/>
        </p:nvSpPr>
        <p:spPr bwMode="auto">
          <a:xfrm>
            <a:off x="4000500" y="4600925"/>
            <a:ext cx="4191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Primary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≈80%</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 </a:t>
            </a:r>
          </a:p>
        </p:txBody>
      </p:sp>
      <p:sp>
        <p:nvSpPr>
          <p:cNvPr id="49" name="Reference">
            <a:extLst>
              <a:ext uri="{FF2B5EF4-FFF2-40B4-BE49-F238E27FC236}">
                <a16:creationId xmlns:a16="http://schemas.microsoft.com/office/drawing/2014/main" id="{5DE09BF2-66B8-DF4E-8B80-9230EF68AE1B}"/>
              </a:ext>
            </a:extLst>
          </p:cNvPr>
          <p:cNvSpPr txBox="1"/>
          <p:nvPr userDrawn="1"/>
        </p:nvSpPr>
        <p:spPr>
          <a:xfrm>
            <a:off x="4222955" y="395891"/>
            <a:ext cx="3746090" cy="400110"/>
          </a:xfrm>
          <a:prstGeom prst="rect">
            <a:avLst/>
          </a:prstGeom>
          <a:noFill/>
        </p:spPr>
        <p:txBody>
          <a:bodyPr wrap="none" rtlCol="0">
            <a:spAutoFit/>
          </a:bodyPr>
          <a:lstStyle/>
          <a:p>
            <a:r>
              <a:rPr lang="en-US" sz="2000">
                <a:solidFill>
                  <a:prstClr val="black"/>
                </a:solidFill>
                <a:latin typeface="Calibri"/>
              </a:rPr>
              <a:t>(Lane, Kalberg, &amp; Menzies, 2009)</a:t>
            </a:r>
          </a:p>
        </p:txBody>
      </p:sp>
      <p:sp>
        <p:nvSpPr>
          <p:cNvPr id="50" name="Title">
            <a:extLst>
              <a:ext uri="{FF2B5EF4-FFF2-40B4-BE49-F238E27FC236}">
                <a16:creationId xmlns:a16="http://schemas.microsoft.com/office/drawing/2014/main" id="{0F6EC5B7-73E7-634F-9BC6-89486E7D089F}"/>
              </a:ext>
            </a:extLst>
          </p:cNvPr>
          <p:cNvSpPr txBox="1">
            <a:spLocks noChangeArrowheads="1"/>
          </p:cNvSpPr>
          <p:nvPr userDrawn="1"/>
        </p:nvSpPr>
        <p:spPr bwMode="auto">
          <a:xfrm>
            <a:off x="152400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prstClr val="black"/>
                </a:solidFill>
                <a:effectLst/>
                <a:uLnTx/>
                <a:uFillTx/>
                <a:latin typeface="Calibri" pitchFamily="-109" charset="0"/>
                <a:cs typeface="Arial" charset="0"/>
              </a:rPr>
              <a:t>Comprehensive, Integrated, Three-Tiered Model of Prevention</a:t>
            </a:r>
            <a:endParaRPr kumimoji="0" lang="en-US" sz="2800" b="1" i="0" u="none" strike="noStrike" kern="0" cap="none" spc="0" normalizeH="0" baseline="0" noProof="0">
              <a:ln>
                <a:noFill/>
              </a:ln>
              <a:solidFill>
                <a:prstClr val="black"/>
              </a:solidFill>
              <a:effectLst/>
              <a:uLnTx/>
              <a:uFillTx/>
              <a:latin typeface="Calibri" pitchFamily="-109" charset="0"/>
              <a:cs typeface="Arial" charset="0"/>
            </a:endParaRPr>
          </a:p>
        </p:txBody>
      </p:sp>
    </p:spTree>
    <p:extLst>
      <p:ext uri="{BB962C8B-B14F-4D97-AF65-F5344CB8AC3E}">
        <p14:creationId xmlns:p14="http://schemas.microsoft.com/office/powerpoint/2010/main" val="844099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Ci3T Model Watermark">
    <p:spTree>
      <p:nvGrpSpPr>
        <p:cNvPr id="1" name=""/>
        <p:cNvGrpSpPr/>
        <p:nvPr/>
      </p:nvGrpSpPr>
      <p:grpSpPr>
        <a:xfrm>
          <a:off x="0" y="0"/>
          <a:ext cx="0" cy="0"/>
          <a:chOff x="0" y="0"/>
          <a:chExt cx="0" cy="0"/>
        </a:xfrm>
      </p:grpSpPr>
      <p:sp>
        <p:nvSpPr>
          <p:cNvPr id="36" name="Green Triangle">
            <a:extLst>
              <a:ext uri="{FF2B5EF4-FFF2-40B4-BE49-F238E27FC236}">
                <a16:creationId xmlns:a16="http://schemas.microsoft.com/office/drawing/2014/main" id="{F7568AB8-0F23-3146-9F9D-66896C0CBB0E}"/>
              </a:ext>
            </a:extLst>
          </p:cNvPr>
          <p:cNvSpPr/>
          <p:nvPr userDrawn="1"/>
        </p:nvSpPr>
        <p:spPr>
          <a:xfrm>
            <a:off x="1947333" y="3132668"/>
            <a:ext cx="8297334" cy="3640666"/>
          </a:xfrm>
          <a:prstGeom prst="trapezoid">
            <a:avLst>
              <a:gd name="adj" fmla="val 72862"/>
            </a:avLst>
          </a:prstGeom>
          <a:solidFill>
            <a:srgbClr val="0099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37" name="Yellow Triangle">
            <a:extLst>
              <a:ext uri="{FF2B5EF4-FFF2-40B4-BE49-F238E27FC236}">
                <a16:creationId xmlns:a16="http://schemas.microsoft.com/office/drawing/2014/main" id="{5B63712D-B1E2-5C4C-A2A9-C4A76DDA5AB6}"/>
              </a:ext>
            </a:extLst>
          </p:cNvPr>
          <p:cNvSpPr/>
          <p:nvPr userDrawn="1"/>
        </p:nvSpPr>
        <p:spPr>
          <a:xfrm>
            <a:off x="4590106" y="1846280"/>
            <a:ext cx="3008769" cy="1286934"/>
          </a:xfrm>
          <a:prstGeom prst="trapezoid">
            <a:avLst>
              <a:gd name="adj" fmla="val 72862"/>
            </a:avLst>
          </a:prstGeom>
          <a:solidFill>
            <a:srgbClr val="FFFF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d Triangle">
            <a:extLst>
              <a:ext uri="{FF2B5EF4-FFF2-40B4-BE49-F238E27FC236}">
                <a16:creationId xmlns:a16="http://schemas.microsoft.com/office/drawing/2014/main" id="{748F2DCB-B3EE-CC42-A5BB-F0E32D7A6058}"/>
              </a:ext>
            </a:extLst>
          </p:cNvPr>
          <p:cNvSpPr/>
          <p:nvPr userDrawn="1"/>
        </p:nvSpPr>
        <p:spPr>
          <a:xfrm>
            <a:off x="5519596" y="1059255"/>
            <a:ext cx="1134701" cy="787564"/>
          </a:xfrm>
          <a:prstGeom prst="triangle">
            <a:avLst/>
          </a:prstGeom>
          <a:solidFill>
            <a:srgbClr val="FE0002"/>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91090D35-6573-FC49-B7A6-CAEBC909BB69}"/>
              </a:ext>
            </a:extLst>
          </p:cNvPr>
          <p:cNvCxnSpPr/>
          <p:nvPr userDrawn="1"/>
        </p:nvCxnSpPr>
        <p:spPr>
          <a:xfrm>
            <a:off x="2607406" y="5947646"/>
            <a:ext cx="6995160" cy="0"/>
          </a:xfrm>
          <a:prstGeom prst="line">
            <a:avLst/>
          </a:prstGeom>
          <a:noFill/>
          <a:ln w="38100" cap="flat" cmpd="sng" algn="ctr">
            <a:solidFill>
              <a:srgbClr val="008C00"/>
            </a:solidFill>
            <a:prstDash val="sysDot"/>
          </a:ln>
          <a:effectLst/>
        </p:spPr>
      </p:cxnSp>
      <p:cxnSp>
        <p:nvCxnSpPr>
          <p:cNvPr id="40" name="Straight Connector 39">
            <a:extLst>
              <a:ext uri="{FF2B5EF4-FFF2-40B4-BE49-F238E27FC236}">
                <a16:creationId xmlns:a16="http://schemas.microsoft.com/office/drawing/2014/main" id="{E237C45E-D61F-C04E-8D39-6896E17FD022}"/>
              </a:ext>
            </a:extLst>
          </p:cNvPr>
          <p:cNvCxnSpPr/>
          <p:nvPr userDrawn="1"/>
        </p:nvCxnSpPr>
        <p:spPr>
          <a:xfrm flipH="1">
            <a:off x="4889942" y="6008511"/>
            <a:ext cx="2444" cy="731520"/>
          </a:xfrm>
          <a:prstGeom prst="line">
            <a:avLst/>
          </a:prstGeom>
          <a:noFill/>
          <a:ln w="38100" cap="flat" cmpd="sng" algn="ctr">
            <a:solidFill>
              <a:srgbClr val="008C00"/>
            </a:solidFill>
            <a:prstDash val="sysDot"/>
          </a:ln>
          <a:effectLst/>
        </p:spPr>
      </p:cxnSp>
      <p:cxnSp>
        <p:nvCxnSpPr>
          <p:cNvPr id="41" name="Straight Connector 40">
            <a:extLst>
              <a:ext uri="{FF2B5EF4-FFF2-40B4-BE49-F238E27FC236}">
                <a16:creationId xmlns:a16="http://schemas.microsoft.com/office/drawing/2014/main" id="{DA8F9F2A-2758-A147-88D3-B61F693DAE1B}"/>
              </a:ext>
            </a:extLst>
          </p:cNvPr>
          <p:cNvCxnSpPr/>
          <p:nvPr userDrawn="1"/>
        </p:nvCxnSpPr>
        <p:spPr>
          <a:xfrm flipH="1">
            <a:off x="7286778" y="6008511"/>
            <a:ext cx="2444" cy="731520"/>
          </a:xfrm>
          <a:prstGeom prst="line">
            <a:avLst/>
          </a:prstGeom>
          <a:noFill/>
          <a:ln w="38100" cap="flat" cmpd="sng" algn="ctr">
            <a:solidFill>
              <a:srgbClr val="008C00"/>
            </a:solidFill>
            <a:prstDash val="sysDot"/>
          </a:ln>
          <a:effectLst/>
        </p:spPr>
      </p:cxnSp>
      <p:sp>
        <p:nvSpPr>
          <p:cNvPr id="42" name="Domains">
            <a:extLst>
              <a:ext uri="{FF2B5EF4-FFF2-40B4-BE49-F238E27FC236}">
                <a16:creationId xmlns:a16="http://schemas.microsoft.com/office/drawing/2014/main" id="{AC2C215A-B488-2F45-A740-8DDEDA9048E7}"/>
              </a:ext>
            </a:extLst>
          </p:cNvPr>
          <p:cNvSpPr txBox="1"/>
          <p:nvPr userDrawn="1"/>
        </p:nvSpPr>
        <p:spPr>
          <a:xfrm>
            <a:off x="1947333" y="6096000"/>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a:solidFill>
                  <a:prstClr val="white"/>
                </a:solidFill>
                <a:effectLst>
                  <a:outerShdw blurRad="38100" dist="38100" dir="2700000" algn="tl">
                    <a:srgbClr val="000000">
                      <a:alpha val="43137"/>
                    </a:srgbClr>
                  </a:outerShdw>
                </a:effectLst>
                <a:latin typeface="Calibri"/>
                <a:cs typeface="Arial" charset="0"/>
              </a:rPr>
              <a:t>	Academic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Behavioral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Social</a:t>
            </a:r>
          </a:p>
          <a:p>
            <a:pPr>
              <a:lnSpc>
                <a:spcPct val="75000"/>
              </a:lnSpc>
              <a:tabLst>
                <a:tab pos="1541463" algn="ctr"/>
                <a:tab pos="4056063" algn="ctr"/>
                <a:tab pos="6570663" algn="ctr"/>
              </a:tabLst>
              <a:defRPr/>
            </a:pPr>
            <a:r>
              <a:rPr lang="en-US">
                <a:solidFill>
                  <a:prstClr val="black">
                    <a:lumMod val="85000"/>
                    <a:lumOff val="15000"/>
                  </a:prstClr>
                </a:solidFill>
                <a:latin typeface="Calibri"/>
                <a:cs typeface="Arial" charset="0"/>
              </a:rPr>
              <a:t>	Validated Curricula	PBIS Framework	Validated Curricula</a:t>
            </a:r>
          </a:p>
        </p:txBody>
      </p:sp>
      <p:sp>
        <p:nvSpPr>
          <p:cNvPr id="46" name="Tier 3">
            <a:extLst>
              <a:ext uri="{FF2B5EF4-FFF2-40B4-BE49-F238E27FC236}">
                <a16:creationId xmlns:a16="http://schemas.microsoft.com/office/drawing/2014/main" id="{35E31CA1-B710-6E49-A60F-3E7FC73C9F07}"/>
              </a:ext>
            </a:extLst>
          </p:cNvPr>
          <p:cNvSpPr txBox="1">
            <a:spLocks noChangeArrowheads="1"/>
          </p:cNvSpPr>
          <p:nvPr userDrawn="1"/>
        </p:nvSpPr>
        <p:spPr bwMode="auto">
          <a:xfrm>
            <a:off x="4159045" y="1126204"/>
            <a:ext cx="38100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3</a:t>
            </a:r>
          </a:p>
          <a:p>
            <a:pPr marL="0" marR="0" lvl="0" indent="0" algn="ctr" defTabSz="914400" eaLnBrk="1" fontAlgn="base" latinLnBrk="0" hangingPunct="1">
              <a:lnSpc>
                <a:spcPct val="75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Tertiary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≈5%</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a:t>
            </a:r>
          </a:p>
        </p:txBody>
      </p:sp>
      <p:sp>
        <p:nvSpPr>
          <p:cNvPr id="47" name="Tier 2">
            <a:extLst>
              <a:ext uri="{FF2B5EF4-FFF2-40B4-BE49-F238E27FC236}">
                <a16:creationId xmlns:a16="http://schemas.microsoft.com/office/drawing/2014/main" id="{D6F2DF6B-139A-D446-9AB9-1D6EF011D157}"/>
              </a:ext>
            </a:extLst>
          </p:cNvPr>
          <p:cNvSpPr txBox="1">
            <a:spLocks noChangeArrowheads="1"/>
          </p:cNvSpPr>
          <p:nvPr userDrawn="1"/>
        </p:nvSpPr>
        <p:spPr bwMode="auto">
          <a:xfrm>
            <a:off x="4000500" y="2301968"/>
            <a:ext cx="4191000" cy="83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Tier 2</a:t>
            </a:r>
          </a:p>
          <a:p>
            <a:pPr marL="0" marR="0" lvl="0" indent="0" algn="ctr" defTabSz="91440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Secondary Prevention (</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panose="020B0604020202020204" pitchFamily="34" charset="0"/>
              </a:rPr>
              <a:t>≈15%</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 </a:t>
            </a:r>
          </a:p>
        </p:txBody>
      </p:sp>
      <p:sp>
        <p:nvSpPr>
          <p:cNvPr id="48" name="Tier 1">
            <a:extLst>
              <a:ext uri="{FF2B5EF4-FFF2-40B4-BE49-F238E27FC236}">
                <a16:creationId xmlns:a16="http://schemas.microsoft.com/office/drawing/2014/main" id="{93576CA4-B1CA-2A46-A9C2-69BA5AA79A65}"/>
              </a:ext>
            </a:extLst>
          </p:cNvPr>
          <p:cNvSpPr txBox="1">
            <a:spLocks noChangeArrowheads="1"/>
          </p:cNvSpPr>
          <p:nvPr userDrawn="1"/>
        </p:nvSpPr>
        <p:spPr bwMode="auto">
          <a:xfrm>
            <a:off x="4000500" y="4600925"/>
            <a:ext cx="4191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Primary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≈80%</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 </a:t>
            </a:r>
          </a:p>
        </p:txBody>
      </p:sp>
      <p:sp>
        <p:nvSpPr>
          <p:cNvPr id="49" name="Reference">
            <a:extLst>
              <a:ext uri="{FF2B5EF4-FFF2-40B4-BE49-F238E27FC236}">
                <a16:creationId xmlns:a16="http://schemas.microsoft.com/office/drawing/2014/main" id="{5DE09BF2-66B8-DF4E-8B80-9230EF68AE1B}"/>
              </a:ext>
            </a:extLst>
          </p:cNvPr>
          <p:cNvSpPr txBox="1"/>
          <p:nvPr userDrawn="1"/>
        </p:nvSpPr>
        <p:spPr>
          <a:xfrm>
            <a:off x="4222955" y="395891"/>
            <a:ext cx="3746090" cy="400110"/>
          </a:xfrm>
          <a:prstGeom prst="rect">
            <a:avLst/>
          </a:prstGeom>
          <a:noFill/>
        </p:spPr>
        <p:txBody>
          <a:bodyPr wrap="none" rtlCol="0">
            <a:spAutoFit/>
          </a:bodyPr>
          <a:lstStyle/>
          <a:p>
            <a:r>
              <a:rPr lang="en-US" sz="2000">
                <a:solidFill>
                  <a:prstClr val="black"/>
                </a:solidFill>
                <a:latin typeface="Calibri"/>
              </a:rPr>
              <a:t>(Lane, Kalberg, &amp; Menzies, 2009)</a:t>
            </a:r>
          </a:p>
        </p:txBody>
      </p:sp>
      <p:sp>
        <p:nvSpPr>
          <p:cNvPr id="50" name="Title">
            <a:extLst>
              <a:ext uri="{FF2B5EF4-FFF2-40B4-BE49-F238E27FC236}">
                <a16:creationId xmlns:a16="http://schemas.microsoft.com/office/drawing/2014/main" id="{0F6EC5B7-73E7-634F-9BC6-89486E7D089F}"/>
              </a:ext>
            </a:extLst>
          </p:cNvPr>
          <p:cNvSpPr txBox="1">
            <a:spLocks noChangeArrowheads="1"/>
          </p:cNvSpPr>
          <p:nvPr userDrawn="1"/>
        </p:nvSpPr>
        <p:spPr bwMode="auto">
          <a:xfrm>
            <a:off x="152400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prstClr val="black"/>
                </a:solidFill>
                <a:effectLst/>
                <a:uLnTx/>
                <a:uFillTx/>
                <a:latin typeface="Calibri" pitchFamily="-109" charset="0"/>
                <a:cs typeface="Arial" charset="0"/>
              </a:rPr>
              <a:t>Comprehensive, Integrated, Three-Tiered Model of Prevention</a:t>
            </a:r>
            <a:endParaRPr kumimoji="0" lang="en-US" sz="2800" b="1" i="0" u="none" strike="noStrike" kern="0" cap="none" spc="0" normalizeH="0" baseline="0" noProof="0">
              <a:ln>
                <a:noFill/>
              </a:ln>
              <a:solidFill>
                <a:prstClr val="black"/>
              </a:solidFill>
              <a:effectLst/>
              <a:uLnTx/>
              <a:uFillTx/>
              <a:latin typeface="Calibri" pitchFamily="-109" charset="0"/>
              <a:cs typeface="Arial" charset="0"/>
            </a:endParaRPr>
          </a:p>
        </p:txBody>
      </p:sp>
      <p:sp>
        <p:nvSpPr>
          <p:cNvPr id="17" name="Watermark Covering">
            <a:extLst>
              <a:ext uri="{FF2B5EF4-FFF2-40B4-BE49-F238E27FC236}">
                <a16:creationId xmlns:a16="http://schemas.microsoft.com/office/drawing/2014/main" id="{67D09180-788D-E344-8F4B-7E44FC1CF388}"/>
              </a:ext>
            </a:extLst>
          </p:cNvPr>
          <p:cNvSpPr/>
          <p:nvPr userDrawn="1"/>
        </p:nvSpPr>
        <p:spPr>
          <a:xfrm>
            <a:off x="1524" y="0"/>
            <a:ext cx="12188952"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798735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Ci3T Training Serie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B334141-A06E-1E45-AA81-D2B0530A4CD5}"/>
              </a:ext>
            </a:extLst>
          </p:cNvPr>
          <p:cNvGrpSpPr/>
          <p:nvPr userDrawn="1"/>
        </p:nvGrpSpPr>
        <p:grpSpPr>
          <a:xfrm>
            <a:off x="2175020" y="980151"/>
            <a:ext cx="8870360" cy="4064000"/>
            <a:chOff x="112165" y="751543"/>
            <a:chExt cx="8870360" cy="4064000"/>
          </a:xfrm>
        </p:grpSpPr>
        <p:sp>
          <p:nvSpPr>
            <p:cNvPr id="18" name="Freeform 17">
              <a:extLst>
                <a:ext uri="{FF2B5EF4-FFF2-40B4-BE49-F238E27FC236}">
                  <a16:creationId xmlns:a16="http://schemas.microsoft.com/office/drawing/2014/main" id="{2562E0D1-9494-8C4A-8020-23CB861B02F1}"/>
                </a:ext>
              </a:extLst>
            </p:cNvPr>
            <p:cNvSpPr/>
            <p:nvPr/>
          </p:nvSpPr>
          <p:spPr>
            <a:xfrm>
              <a:off x="11216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1:</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Ci3T model overview</a:t>
              </a:r>
            </a:p>
          </p:txBody>
        </p:sp>
        <p:sp>
          <p:nvSpPr>
            <p:cNvPr id="19" name="Freeform 18">
              <a:extLst>
                <a:ext uri="{FF2B5EF4-FFF2-40B4-BE49-F238E27FC236}">
                  <a16:creationId xmlns:a16="http://schemas.microsoft.com/office/drawing/2014/main" id="{3853A3C8-8CC4-FB48-9CA8-11EE3F95102D}"/>
                </a:ext>
              </a:extLst>
            </p:cNvPr>
            <p:cNvSpPr/>
            <p:nvPr/>
          </p:nvSpPr>
          <p:spPr>
            <a:xfrm>
              <a:off x="159777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2:</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Full day</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Building the primary prevention plan</a:t>
              </a:r>
            </a:p>
          </p:txBody>
        </p:sp>
        <p:sp>
          <p:nvSpPr>
            <p:cNvPr id="20" name="Freeform 19">
              <a:extLst>
                <a:ext uri="{FF2B5EF4-FFF2-40B4-BE49-F238E27FC236}">
                  <a16:creationId xmlns:a16="http://schemas.microsoft.com/office/drawing/2014/main" id="{A976C4A6-EF26-6F48-84FE-26DBBAE88F55}"/>
                </a:ext>
              </a:extLst>
            </p:cNvPr>
            <p:cNvSpPr/>
            <p:nvPr/>
          </p:nvSpPr>
          <p:spPr>
            <a:xfrm>
              <a:off x="308337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3:</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How to monitor the plan</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Student team members attend</a:t>
              </a:r>
            </a:p>
          </p:txBody>
        </p:sp>
        <p:sp>
          <p:nvSpPr>
            <p:cNvPr id="21" name="Freeform 20">
              <a:extLst>
                <a:ext uri="{FF2B5EF4-FFF2-40B4-BE49-F238E27FC236}">
                  <a16:creationId xmlns:a16="http://schemas.microsoft.com/office/drawing/2014/main" id="{AD789F3A-520C-974B-8221-612D55FB6851}"/>
                </a:ext>
              </a:extLst>
            </p:cNvPr>
            <p:cNvSpPr/>
            <p:nvPr/>
          </p:nvSpPr>
          <p:spPr>
            <a:xfrm>
              <a:off x="456898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57785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4:</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Full day</a:t>
              </a:r>
            </a:p>
            <a:p>
              <a:pPr marL="127000" marR="0" lvl="1" indent="-127000" defTabSz="44450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Building Tier 2 supports</a:t>
              </a:r>
            </a:p>
          </p:txBody>
        </p:sp>
        <p:sp>
          <p:nvSpPr>
            <p:cNvPr id="22" name="Freeform 21">
              <a:extLst>
                <a:ext uri="{FF2B5EF4-FFF2-40B4-BE49-F238E27FC236}">
                  <a16:creationId xmlns:a16="http://schemas.microsoft.com/office/drawing/2014/main" id="{32392249-C53C-C74E-99A3-9C61977E1126}"/>
                </a:ext>
              </a:extLst>
            </p:cNvPr>
            <p:cNvSpPr/>
            <p:nvPr/>
          </p:nvSpPr>
          <p:spPr>
            <a:xfrm>
              <a:off x="605458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5:</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Building Tier 3 supports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Student team members attend</a:t>
              </a:r>
            </a:p>
          </p:txBody>
        </p:sp>
        <p:sp>
          <p:nvSpPr>
            <p:cNvPr id="23" name="Freeform 22">
              <a:extLst>
                <a:ext uri="{FF2B5EF4-FFF2-40B4-BE49-F238E27FC236}">
                  <a16:creationId xmlns:a16="http://schemas.microsoft.com/office/drawing/2014/main" id="{827B41B5-A935-2D40-B796-7AA7416675B5}"/>
                </a:ext>
              </a:extLst>
            </p:cNvPr>
            <p:cNvSpPr/>
            <p:nvPr/>
          </p:nvSpPr>
          <p:spPr>
            <a:xfrm>
              <a:off x="754019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6:</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Full day</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Preparing to implement</a:t>
              </a:r>
            </a:p>
          </p:txBody>
        </p:sp>
        <p:sp>
          <p:nvSpPr>
            <p:cNvPr id="24" name="Right Arrow 23">
              <a:extLst>
                <a:ext uri="{FF2B5EF4-FFF2-40B4-BE49-F238E27FC236}">
                  <a16:creationId xmlns:a16="http://schemas.microsoft.com/office/drawing/2014/main" id="{398F122F-8F14-D140-8BE2-313DAFDD70A9}"/>
                </a:ext>
              </a:extLst>
            </p:cNvPr>
            <p:cNvSpPr/>
            <p:nvPr/>
          </p:nvSpPr>
          <p:spPr>
            <a:xfrm>
              <a:off x="466880" y="3743324"/>
              <a:ext cx="8160930" cy="614363"/>
            </a:xfrm>
            <a:prstGeom prst="rightArrow">
              <a:avLst/>
            </a:prstGeom>
            <a:gradFill rotWithShape="1">
              <a:gsLst>
                <a:gs pos="0">
                  <a:srgbClr val="0F6FC6">
                    <a:tint val="60000"/>
                    <a:hueOff val="0"/>
                    <a:satOff val="0"/>
                    <a:lumOff val="0"/>
                    <a:alphaOff val="0"/>
                    <a:tint val="98000"/>
                    <a:lumMod val="114000"/>
                  </a:srgbClr>
                </a:gs>
                <a:gs pos="100000">
                  <a:srgbClr val="0F6FC6">
                    <a:tint val="60000"/>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p:spPr>
          <p:txBody>
            <a:bodyPr/>
            <a:lstStyle/>
            <a:p>
              <a:endParaRPr lang="en-US"/>
            </a:p>
          </p:txBody>
        </p:sp>
      </p:grpSp>
      <p:sp>
        <p:nvSpPr>
          <p:cNvPr id="25" name="Title 1">
            <a:extLst>
              <a:ext uri="{FF2B5EF4-FFF2-40B4-BE49-F238E27FC236}">
                <a16:creationId xmlns:a16="http://schemas.microsoft.com/office/drawing/2014/main" id="{7A516B1B-1E52-CF43-8D80-44DCFF114B25}"/>
              </a:ext>
            </a:extLst>
          </p:cNvPr>
          <p:cNvSpPr txBox="1">
            <a:spLocks/>
          </p:cNvSpPr>
          <p:nvPr userDrawn="1"/>
        </p:nvSpPr>
        <p:spPr>
          <a:xfrm>
            <a:off x="1524000" y="100013"/>
            <a:ext cx="9144000" cy="79693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Text" lastClr="000000"/>
                </a:solidFill>
                <a:effectLst/>
                <a:uLnTx/>
                <a:uFillTx/>
                <a:latin typeface="Calibri" charset="0"/>
                <a:ea typeface="Calibri" charset="0"/>
                <a:cs typeface="Calibri" charset="0"/>
              </a:rPr>
              <a:t>Ci3T Professional Learning Series</a:t>
            </a:r>
          </a:p>
        </p:txBody>
      </p:sp>
      <p:graphicFrame>
        <p:nvGraphicFramePr>
          <p:cNvPr id="26" name="Diagram 25">
            <a:extLst>
              <a:ext uri="{FF2B5EF4-FFF2-40B4-BE49-F238E27FC236}">
                <a16:creationId xmlns:a16="http://schemas.microsoft.com/office/drawing/2014/main" id="{83BA793E-BFFA-2642-A6A3-E68E4EC23829}"/>
              </a:ext>
            </a:extLst>
          </p:cNvPr>
          <p:cNvGraphicFramePr/>
          <p:nvPr userDrawn="1"/>
        </p:nvGraphicFramePr>
        <p:xfrm>
          <a:off x="2777230" y="3597282"/>
          <a:ext cx="74009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Freeform 26">
            <a:extLst>
              <a:ext uri="{FF2B5EF4-FFF2-40B4-BE49-F238E27FC236}">
                <a16:creationId xmlns:a16="http://schemas.microsoft.com/office/drawing/2014/main" id="{0DA30D2D-A1E2-154C-BEC6-DBB838EB43D1}"/>
              </a:ext>
            </a:extLst>
          </p:cNvPr>
          <p:cNvSpPr/>
          <p:nvPr userDrawn="1"/>
        </p:nvSpPr>
        <p:spPr>
          <a:xfrm>
            <a:off x="11088650" y="980151"/>
            <a:ext cx="573602" cy="3606144"/>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alphaOff val="0"/>
                  <a:tint val="98000"/>
                  <a:lumMod val="50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vert270" wrap="none" lIns="91440" tIns="91440" rIns="91440" bIns="91440" numCol="1" spcCol="1270" anchor="ctr" anchorCtr="0">
            <a:noAutofit/>
          </a:bodyPr>
          <a:lstStyle/>
          <a:p>
            <a:pPr marL="0" marR="0" lvl="0" indent="0" algn="ctr"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Implementation</a:t>
            </a:r>
          </a:p>
        </p:txBody>
      </p:sp>
      <p:sp>
        <p:nvSpPr>
          <p:cNvPr id="28" name="Freeform 27">
            <a:extLst>
              <a:ext uri="{FF2B5EF4-FFF2-40B4-BE49-F238E27FC236}">
                <a16:creationId xmlns:a16="http://schemas.microsoft.com/office/drawing/2014/main" id="{1EDBD56A-2A7B-3844-8A65-BF7393F6562D}"/>
              </a:ext>
            </a:extLst>
          </p:cNvPr>
          <p:cNvSpPr/>
          <p:nvPr userDrawn="1"/>
        </p:nvSpPr>
        <p:spPr>
          <a:xfrm>
            <a:off x="538855" y="980151"/>
            <a:ext cx="1592895" cy="3606144"/>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alphaOff val="0"/>
                  <a:tint val="98000"/>
                  <a:lumMod val="50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0"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Pre-Training Activities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Team member selection</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Schoolwide Expectations Survey for Specific Settings (SESSS)</a:t>
            </a:r>
          </a:p>
        </p:txBody>
      </p:sp>
    </p:spTree>
    <p:extLst>
      <p:ext uri="{BB962C8B-B14F-4D97-AF65-F5344CB8AC3E}">
        <p14:creationId xmlns:p14="http://schemas.microsoft.com/office/powerpoint/2010/main" val="3098904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Ci3T Imp Series">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61974619-D344-094C-8112-721DAE16AB40}"/>
              </a:ext>
            </a:extLst>
          </p:cNvPr>
          <p:cNvGraphicFramePr/>
          <p:nvPr userDrawn="1"/>
        </p:nvGraphicFramePr>
        <p:xfrm>
          <a:off x="351711" y="1697430"/>
          <a:ext cx="11477616" cy="367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B0A84E59-D065-8B41-ADE7-CF3647177614}"/>
              </a:ext>
            </a:extLst>
          </p:cNvPr>
          <p:cNvSpPr txBox="1"/>
          <p:nvPr userDrawn="1"/>
        </p:nvSpPr>
        <p:spPr>
          <a:xfrm>
            <a:off x="1569129" y="5305873"/>
            <a:ext cx="1700784" cy="574863"/>
          </a:xfrm>
          <a:prstGeom prst="roundRect">
            <a:avLst/>
          </a:prstGeom>
          <a:solidFill>
            <a:srgbClr val="FFC000">
              <a:lumMod val="60000"/>
              <a:lumOff val="40000"/>
            </a:srgbClr>
          </a:solidFill>
          <a:ln>
            <a:solidFill>
              <a:srgbClr val="FFC000">
                <a:lumMod val="50000"/>
              </a:srgbClr>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Fall T.I. Window (4 wks)</a:t>
            </a:r>
          </a:p>
          <a:p>
            <a:pPr marL="0" marR="0" lvl="0" indent="0" defTabSz="457200" eaLnBrk="1" fontAlgn="auto" latinLnBrk="0" hangingPunct="1">
              <a:lnSpc>
                <a:spcPct val="80000"/>
              </a:lnSpc>
              <a:spcBef>
                <a:spcPts val="0"/>
              </a:spcBef>
              <a:spcAft>
                <a:spcPts val="0"/>
              </a:spcAft>
              <a:buClrTx/>
              <a:buSzTx/>
              <a:buFontTx/>
              <a:buNone/>
              <a:tabLst>
                <a:tab pos="458788" algn="ctr"/>
                <a:tab pos="1257300" algn="ctr"/>
              </a:tabLst>
              <a:defRPr/>
            </a:pPr>
            <a:r>
              <a:rPr kumimoji="0" lang="en-US" sz="1200" b="0" i="0" u="none" strike="noStrike" kern="0" cap="none" spc="0" normalizeH="0" baseline="0" noProof="0">
                <a:ln>
                  <a:noFill/>
                </a:ln>
                <a:solidFill>
                  <a:prstClr val="black"/>
                </a:solidFill>
                <a:effectLst/>
                <a:uLnTx/>
                <a:uFillTx/>
                <a:latin typeface="Calibri" panose="020F0502020204030204"/>
              </a:rPr>
              <a:t>	October	November</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4</a:t>
            </a:r>
            <a:r>
              <a:rPr kumimoji="0" lang="en-US" sz="1200" b="0" i="0" u="none" strike="noStrike" kern="0" cap="none" spc="0" normalizeH="0" baseline="30000" noProof="0">
                <a:ln>
                  <a:noFill/>
                </a:ln>
                <a:solidFill>
                  <a:prstClr val="black"/>
                </a:solidFill>
                <a:effectLst/>
                <a:uLnTx/>
                <a:uFillTx/>
                <a:latin typeface="Calibri" panose="020F0502020204030204"/>
              </a:rPr>
              <a:t>th</a:t>
            </a:r>
            <a:r>
              <a:rPr kumimoji="0" lang="en-US" sz="1200" b="0" i="0" u="none" strike="noStrike" kern="0" cap="none" spc="0" normalizeH="0" baseline="0" noProof="0">
                <a:ln>
                  <a:noFill/>
                </a:ln>
                <a:solidFill>
                  <a:prstClr val="black"/>
                </a:solidFill>
                <a:effectLst/>
                <a:uLnTx/>
                <a:uFillTx/>
                <a:latin typeface="Calibri" panose="020F0502020204030204"/>
              </a:rPr>
              <a:t> Monday – 3</a:t>
            </a:r>
            <a:r>
              <a:rPr kumimoji="0" lang="en-US" sz="1200" b="0" i="0" u="none" strike="noStrike" kern="0" cap="none" spc="0" normalizeH="0" baseline="30000" noProof="0">
                <a:ln>
                  <a:noFill/>
                </a:ln>
                <a:solidFill>
                  <a:prstClr val="black"/>
                </a:solidFill>
                <a:effectLst/>
                <a:uLnTx/>
                <a:uFillTx/>
                <a:latin typeface="Calibri" panose="020F0502020204030204"/>
              </a:rPr>
              <a:t>rd</a:t>
            </a:r>
            <a:r>
              <a:rPr kumimoji="0" lang="en-US" sz="1200" b="0" i="0" u="none" strike="noStrike" kern="0" cap="none" spc="0" normalizeH="0" baseline="0" noProof="0">
                <a:ln>
                  <a:noFill/>
                </a:ln>
                <a:solidFill>
                  <a:prstClr val="black"/>
                </a:solidFill>
                <a:effectLst/>
                <a:uLnTx/>
                <a:uFillTx/>
                <a:latin typeface="Calibri" panose="020F0502020204030204"/>
              </a:rPr>
              <a:t> Friday</a:t>
            </a:r>
          </a:p>
        </p:txBody>
      </p:sp>
      <p:sp>
        <p:nvSpPr>
          <p:cNvPr id="14" name="TextBox 13">
            <a:extLst>
              <a:ext uri="{FF2B5EF4-FFF2-40B4-BE49-F238E27FC236}">
                <a16:creationId xmlns:a16="http://schemas.microsoft.com/office/drawing/2014/main" id="{7501B37E-28A3-5342-8C43-3FD08364B315}"/>
              </a:ext>
            </a:extLst>
          </p:cNvPr>
          <p:cNvSpPr txBox="1"/>
          <p:nvPr userDrawn="1"/>
        </p:nvSpPr>
        <p:spPr>
          <a:xfrm>
            <a:off x="6188114" y="5305873"/>
            <a:ext cx="1700784" cy="574863"/>
          </a:xfrm>
          <a:prstGeom prst="roundRect">
            <a:avLst/>
          </a:prstGeom>
          <a:solidFill>
            <a:srgbClr val="70AD47">
              <a:lumMod val="60000"/>
              <a:lumOff val="40000"/>
            </a:srgbClr>
          </a:solidFill>
          <a:ln>
            <a:solidFill>
              <a:srgbClr val="70AD47">
                <a:lumMod val="50000"/>
              </a:srgbClr>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Spring T.I. Window (4 wks)</a:t>
            </a:r>
          </a:p>
          <a:p>
            <a:pPr marL="0" marR="0" lvl="0" indent="0" defTabSz="457200" eaLnBrk="1" fontAlgn="auto" latinLnBrk="0" hangingPunct="1">
              <a:lnSpc>
                <a:spcPct val="80000"/>
              </a:lnSpc>
              <a:spcBef>
                <a:spcPts val="0"/>
              </a:spcBef>
              <a:spcAft>
                <a:spcPts val="0"/>
              </a:spcAft>
              <a:buClrTx/>
              <a:buSzTx/>
              <a:buFontTx/>
              <a:buNone/>
              <a:tabLst>
                <a:tab pos="458788" algn="ctr"/>
                <a:tab pos="1257300" algn="ctr"/>
              </a:tabLst>
              <a:defRPr/>
            </a:pPr>
            <a:r>
              <a:rPr kumimoji="0" lang="en-US" sz="1200" b="0" i="0" u="none" strike="noStrike" kern="0" cap="none" spc="0" normalizeH="0" baseline="0" noProof="0">
                <a:ln>
                  <a:noFill/>
                </a:ln>
                <a:solidFill>
                  <a:prstClr val="black"/>
                </a:solidFill>
                <a:effectLst/>
                <a:uLnTx/>
                <a:uFillTx/>
                <a:latin typeface="Calibri" panose="020F0502020204030204"/>
              </a:rPr>
              <a:t>	February	March</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2</a:t>
            </a:r>
            <a:r>
              <a:rPr kumimoji="0" lang="en-US" sz="1200" b="0" i="0" u="none" strike="noStrike" kern="0" cap="none" spc="0" normalizeH="0" baseline="30000" noProof="0">
                <a:ln>
                  <a:noFill/>
                </a:ln>
                <a:solidFill>
                  <a:prstClr val="black"/>
                </a:solidFill>
                <a:effectLst/>
                <a:uLnTx/>
                <a:uFillTx/>
                <a:latin typeface="Calibri" panose="020F0502020204030204"/>
              </a:rPr>
              <a:t>nd</a:t>
            </a:r>
            <a:r>
              <a:rPr kumimoji="0" lang="en-US" sz="1200" b="0" i="0" u="none" strike="noStrike" kern="0" cap="none" spc="0" normalizeH="0" baseline="0" noProof="0">
                <a:ln>
                  <a:noFill/>
                </a:ln>
                <a:solidFill>
                  <a:prstClr val="black"/>
                </a:solidFill>
                <a:effectLst/>
                <a:uLnTx/>
                <a:uFillTx/>
                <a:latin typeface="Calibri" panose="020F0502020204030204"/>
              </a:rPr>
              <a:t> Monday – 2</a:t>
            </a:r>
            <a:r>
              <a:rPr kumimoji="0" lang="en-US" sz="1200" b="0" i="0" u="none" strike="noStrike" kern="0" cap="none" spc="0" normalizeH="0" baseline="30000" noProof="0">
                <a:ln>
                  <a:noFill/>
                </a:ln>
                <a:solidFill>
                  <a:prstClr val="black"/>
                </a:solidFill>
                <a:effectLst/>
                <a:uLnTx/>
                <a:uFillTx/>
                <a:latin typeface="Calibri" panose="020F0502020204030204"/>
              </a:rPr>
              <a:t>nd</a:t>
            </a:r>
            <a:r>
              <a:rPr kumimoji="0" lang="en-US" sz="1200" b="0" i="0" u="none" strike="noStrike" kern="0" cap="none" spc="0" normalizeH="0" baseline="0" noProof="0">
                <a:ln>
                  <a:noFill/>
                </a:ln>
                <a:solidFill>
                  <a:prstClr val="black"/>
                </a:solidFill>
                <a:effectLst/>
                <a:uLnTx/>
                <a:uFillTx/>
                <a:latin typeface="Calibri" panose="020F0502020204030204"/>
              </a:rPr>
              <a:t> Friday</a:t>
            </a:r>
          </a:p>
        </p:txBody>
      </p:sp>
      <p:sp>
        <p:nvSpPr>
          <p:cNvPr id="15" name="TextBox 14">
            <a:extLst>
              <a:ext uri="{FF2B5EF4-FFF2-40B4-BE49-F238E27FC236}">
                <a16:creationId xmlns:a16="http://schemas.microsoft.com/office/drawing/2014/main" id="{18AC8789-1BD6-8548-A0C0-DEB353F04016}"/>
              </a:ext>
            </a:extLst>
          </p:cNvPr>
          <p:cNvSpPr txBox="1"/>
          <p:nvPr userDrawn="1"/>
        </p:nvSpPr>
        <p:spPr>
          <a:xfrm>
            <a:off x="351710" y="127770"/>
            <a:ext cx="8829675" cy="1569660"/>
          </a:xfrm>
          <a:prstGeom prst="rect">
            <a:avLst/>
          </a:prstGeom>
          <a:noFill/>
        </p:spPr>
        <p:txBody>
          <a:bodyPr wrap="square" rtlCol="0">
            <a:spAutoFit/>
          </a:bodyPr>
          <a:lstStyle/>
          <a:p>
            <a:pPr defTabSz="457200"/>
            <a:r>
              <a:rPr lang="en-US" sz="4800">
                <a:solidFill>
                  <a:prstClr val="black"/>
                </a:solidFill>
                <a:latin typeface="Calibri" panose="020F0502020204030204"/>
              </a:rPr>
              <a:t>Ci3T </a:t>
            </a:r>
            <a:r>
              <a:rPr lang="en-US" sz="4800" b="1" cap="small">
                <a:ln w="3175">
                  <a:solidFill>
                    <a:prstClr val="black"/>
                  </a:solidFill>
                </a:ln>
                <a:solidFill>
                  <a:srgbClr val="4472C4"/>
                </a:solidFill>
                <a:latin typeface="Calibri" panose="020F0502020204030204"/>
              </a:rPr>
              <a:t>IMPLEMENTATION</a:t>
            </a:r>
            <a:br>
              <a:rPr lang="en-US" sz="4800">
                <a:solidFill>
                  <a:prstClr val="black"/>
                </a:solidFill>
                <a:latin typeface="Calibri" panose="020F0502020204030204"/>
              </a:rPr>
            </a:br>
            <a:r>
              <a:rPr lang="en-US" sz="4800">
                <a:solidFill>
                  <a:prstClr val="black"/>
                </a:solidFill>
                <a:latin typeface="Calibri" panose="020F0502020204030204"/>
              </a:rPr>
              <a:t>Professional Learning Series</a:t>
            </a:r>
          </a:p>
        </p:txBody>
      </p:sp>
      <p:sp>
        <p:nvSpPr>
          <p:cNvPr id="16" name="TextBox 15">
            <a:extLst>
              <a:ext uri="{FF2B5EF4-FFF2-40B4-BE49-F238E27FC236}">
                <a16:creationId xmlns:a16="http://schemas.microsoft.com/office/drawing/2014/main" id="{7F51A2F2-7364-8F42-9858-DAC1CC4DFA02}"/>
              </a:ext>
            </a:extLst>
          </p:cNvPr>
          <p:cNvSpPr txBox="1"/>
          <p:nvPr userDrawn="1"/>
        </p:nvSpPr>
        <p:spPr>
          <a:xfrm>
            <a:off x="1056341" y="3914317"/>
            <a:ext cx="865238" cy="1312899"/>
          </a:xfrm>
          <a:prstGeom prst="roundRect">
            <a:avLst/>
          </a:prstGeom>
          <a:solidFill>
            <a:srgbClr val="FFC000"/>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Fall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__(2 wks)__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Opens 4-6 weeks after school begins</a:t>
            </a:r>
          </a:p>
        </p:txBody>
      </p:sp>
      <p:sp>
        <p:nvSpPr>
          <p:cNvPr id="17" name="TextBox 16">
            <a:extLst>
              <a:ext uri="{FF2B5EF4-FFF2-40B4-BE49-F238E27FC236}">
                <a16:creationId xmlns:a16="http://schemas.microsoft.com/office/drawing/2014/main" id="{2414E135-197D-D04E-9226-B7344814D73F}"/>
              </a:ext>
            </a:extLst>
          </p:cNvPr>
          <p:cNvSpPr txBox="1"/>
          <p:nvPr userDrawn="1"/>
        </p:nvSpPr>
        <p:spPr>
          <a:xfrm>
            <a:off x="3932592" y="3914317"/>
            <a:ext cx="868680" cy="1312899"/>
          </a:xfrm>
          <a:prstGeom prst="roundRect">
            <a:avLst/>
          </a:prstGeom>
          <a:solidFill>
            <a:srgbClr val="5B9BD5"/>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Winter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__(2 wks)__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First 2 weeks of December</a:t>
            </a:r>
          </a:p>
        </p:txBody>
      </p:sp>
      <p:sp>
        <p:nvSpPr>
          <p:cNvPr id="18" name="TextBox 17">
            <a:extLst>
              <a:ext uri="{FF2B5EF4-FFF2-40B4-BE49-F238E27FC236}">
                <a16:creationId xmlns:a16="http://schemas.microsoft.com/office/drawing/2014/main" id="{C942C00F-C118-6E4A-B513-0A13238C5802}"/>
              </a:ext>
            </a:extLst>
          </p:cNvPr>
          <p:cNvSpPr txBox="1"/>
          <p:nvPr userDrawn="1"/>
        </p:nvSpPr>
        <p:spPr>
          <a:xfrm>
            <a:off x="9135144" y="3914317"/>
            <a:ext cx="868680" cy="1312899"/>
          </a:xfrm>
          <a:prstGeom prst="roundRect">
            <a:avLst/>
          </a:prstGeom>
          <a:solidFill>
            <a:srgbClr val="70AD47"/>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Spring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__(2 wks)__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Opens 4-6 weeks before school ends</a:t>
            </a:r>
          </a:p>
        </p:txBody>
      </p:sp>
    </p:spTree>
    <p:extLst>
      <p:ext uri="{BB962C8B-B14F-4D97-AF65-F5344CB8AC3E}">
        <p14:creationId xmlns:p14="http://schemas.microsoft.com/office/powerpoint/2010/main" val="2147829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hiteboar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C06DF-5FE6-5F41-9985-6F788AEFFB36}"/>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7623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hiteboard Sass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9F326-64E6-7743-A147-00E6237E46D2}"/>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6340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Paper: Dav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22BABB-0BFE-D44C-9C7C-98BB463FE037}"/>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658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Giant Triangle &amp; Ba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9F635-ED95-194A-9C23-2978794ACB6B}"/>
              </a:ext>
            </a:extLst>
          </p:cNvPr>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743281" cy="6897357"/>
          </a:xfrm>
          <a:prstGeom prst="rect">
            <a:avLst/>
          </a:prstGeom>
        </p:spPr>
      </p:pic>
      <p:sp>
        <p:nvSpPr>
          <p:cNvPr id="2" name="Title 1"/>
          <p:cNvSpPr>
            <a:spLocks noGrp="1"/>
          </p:cNvSpPr>
          <p:nvPr>
            <p:ph type="title"/>
          </p:nvPr>
        </p:nvSpPr>
        <p:spPr>
          <a:xfrm>
            <a:off x="3581400" y="1709738"/>
            <a:ext cx="8610600" cy="2852737"/>
          </a:xfrm>
          <a:custGeom>
            <a:avLst/>
            <a:gdLst>
              <a:gd name="connsiteX0" fmla="*/ 0 w 8610600"/>
              <a:gd name="connsiteY0" fmla="*/ 0 h 2852737"/>
              <a:gd name="connsiteX1" fmla="*/ 8610600 w 8610600"/>
              <a:gd name="connsiteY1" fmla="*/ 0 h 2852737"/>
              <a:gd name="connsiteX2" fmla="*/ 8610600 w 8610600"/>
              <a:gd name="connsiteY2" fmla="*/ 2852737 h 2852737"/>
              <a:gd name="connsiteX3" fmla="*/ 0 w 8610600"/>
              <a:gd name="connsiteY3" fmla="*/ 2852737 h 2852737"/>
              <a:gd name="connsiteX4" fmla="*/ 0 w 8610600"/>
              <a:gd name="connsiteY4" fmla="*/ 0 h 2852737"/>
              <a:gd name="connsiteX0" fmla="*/ 0 w 8610600"/>
              <a:gd name="connsiteY0" fmla="*/ 0 h 2852737"/>
              <a:gd name="connsiteX1" fmla="*/ 8610600 w 8610600"/>
              <a:gd name="connsiteY1" fmla="*/ 0 h 2852737"/>
              <a:gd name="connsiteX2" fmla="*/ 8610600 w 8610600"/>
              <a:gd name="connsiteY2" fmla="*/ 2852737 h 2852737"/>
              <a:gd name="connsiteX3" fmla="*/ 1643605 w 8610600"/>
              <a:gd name="connsiteY3" fmla="*/ 2841162 h 2852737"/>
              <a:gd name="connsiteX4" fmla="*/ 0 w 8610600"/>
              <a:gd name="connsiteY4" fmla="*/ 0 h 285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2852737">
                <a:moveTo>
                  <a:pt x="0" y="0"/>
                </a:moveTo>
                <a:lnTo>
                  <a:pt x="8610600" y="0"/>
                </a:lnTo>
                <a:lnTo>
                  <a:pt x="8610600" y="2852737"/>
                </a:lnTo>
                <a:lnTo>
                  <a:pt x="1643605" y="2841162"/>
                </a:lnTo>
                <a:lnTo>
                  <a:pt x="0" y="0"/>
                </a:lnTo>
                <a:close/>
              </a:path>
            </a:pathLst>
          </a:custGeom>
          <a:solidFill>
            <a:srgbClr val="FFC000"/>
          </a:solidFill>
        </p:spPr>
        <p:txBody>
          <a:bodyPr lIns="1371600" anchor="ctr" anchorCtr="0"/>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5578996" y="4589463"/>
            <a:ext cx="6613004"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983243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Paper: Emi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0331FC-660F-594A-9DFB-530BE537599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4386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Notepa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15828486-9D7A-1649-BE91-4E2ACF6A61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324225" y="115263"/>
            <a:ext cx="5543551" cy="66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057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Quotation">
    <p:bg>
      <p:bgPr>
        <a:gradFill flip="none" rotWithShape="1">
          <a:gsLst>
            <a:gs pos="0">
              <a:schemeClr val="accent1">
                <a:lumMod val="40000"/>
                <a:lumOff val="60000"/>
              </a:schemeClr>
            </a:gs>
            <a:gs pos="38000">
              <a:schemeClr val="accent1">
                <a:lumMod val="95000"/>
                <a:lumOff val="5000"/>
              </a:schemeClr>
            </a:gs>
            <a:gs pos="88000">
              <a:srgbClr val="00594E"/>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6FF510-08C2-2149-9896-B6FFD67CBA11}"/>
              </a:ext>
            </a:extLst>
          </p:cNvPr>
          <p:cNvSpPr/>
          <p:nvPr userDrawn="1"/>
        </p:nvSpPr>
        <p:spPr>
          <a:xfrm>
            <a:off x="6392" y="-1522471"/>
            <a:ext cx="4679486" cy="10864513"/>
          </a:xfrm>
          <a:prstGeom prst="rect">
            <a:avLst/>
          </a:prstGeom>
          <a:noFill/>
        </p:spPr>
        <p:txBody>
          <a:bodyPr wrap="none" lIns="91440" tIns="45720" rIns="91440" bIns="45720">
            <a:spAutoFit/>
          </a:bodyPr>
          <a:lstStyle/>
          <a:p>
            <a:pPr algn="ctr"/>
            <a:r>
              <a:rPr lang="en-US" sz="70000" b="1" cap="none" spc="50">
                <a:ln w="0"/>
                <a:solidFill>
                  <a:srgbClr val="00594E"/>
                </a:solidFill>
                <a:effectLst>
                  <a:glow rad="63500">
                    <a:srgbClr val="00594E">
                      <a:alpha val="40000"/>
                    </a:srgbClr>
                  </a:glow>
                </a:effectLst>
                <a:latin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p:txBody>
          <a:bodyPr lIns="0"/>
          <a:lstStyle>
            <a:lvl1pPr>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825625"/>
            <a:ext cx="10515600" cy="5032375"/>
          </a:xfrm>
        </p:spPr>
        <p:txBody>
          <a:bodyPr lIns="0" tIns="0" rIns="0" bIns="0">
            <a:noAutofit/>
          </a:bodyPr>
          <a:lstStyle>
            <a:lvl1pPr marL="228600" indent="-228600">
              <a:buFont typeface="System Font Regular"/>
              <a:buChar cha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632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2DC11-DD4D-3344-9EAB-425775B559C7}"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139306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2DC11-DD4D-3344-9EAB-425775B559C7}"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2716034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6772579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1883230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Resource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F95C6A-2CE7-D54B-95E3-529CC7140770}"/>
              </a:ext>
            </a:extLst>
          </p:cNvPr>
          <p:cNvSpPr txBox="1"/>
          <p:nvPr userDrawn="1"/>
        </p:nvSpPr>
        <p:spPr>
          <a:xfrm>
            <a:off x="838200" y="1902691"/>
            <a:ext cx="7022617" cy="4031873"/>
          </a:xfrm>
          <a:prstGeom prst="rect">
            <a:avLst/>
          </a:prstGeom>
          <a:noFill/>
        </p:spPr>
        <p:txBody>
          <a:bodyPr wrap="square" rtlCol="0">
            <a:spAutoFit/>
          </a:bodyPr>
          <a:lstStyle/>
          <a:p>
            <a:pPr marL="285750" lvl="0" indent="-285750">
              <a:buFont typeface="Arial" panose="020B0604020202020204" pitchFamily="34" charset="0"/>
              <a:buChar char="•"/>
            </a:pPr>
            <a:r>
              <a:rPr lang="en-US" sz="1600"/>
              <a:t>Photos, illustrations, videos, music, and more </a:t>
            </a:r>
            <a:r>
              <a:rPr lang="en-US" sz="1600">
                <a:hlinkClick r:id="rId2"/>
              </a:rPr>
              <a:t>https://pixabay.com</a:t>
            </a:r>
            <a:r>
              <a:rPr lang="en-US" sz="1600"/>
              <a:t> </a:t>
            </a:r>
          </a:p>
          <a:p>
            <a:pPr marL="285750" lvl="0" indent="-285750">
              <a:buFont typeface="Arial" panose="020B0604020202020204" pitchFamily="34" charset="0"/>
              <a:buChar char="•"/>
            </a:pPr>
            <a:r>
              <a:rPr lang="en-US" sz="1600"/>
              <a:t>Photos </a:t>
            </a:r>
            <a:r>
              <a:rPr lang="en-US" sz="1600">
                <a:hlinkClick r:id="rId3"/>
              </a:rPr>
              <a:t>https://unsplash.com</a:t>
            </a:r>
            <a:r>
              <a:rPr lang="en-US" sz="1600"/>
              <a:t> </a:t>
            </a:r>
          </a:p>
          <a:p>
            <a:pPr marL="285750" lvl="0" indent="-285750">
              <a:buFont typeface="Arial" panose="020B0604020202020204" pitchFamily="34" charset="0"/>
              <a:buChar char="•"/>
            </a:pPr>
            <a:r>
              <a:rPr lang="en-US" sz="1600"/>
              <a:t>Illustrations </a:t>
            </a:r>
            <a:r>
              <a:rPr lang="en-US" sz="1600">
                <a:hlinkClick r:id="rId4"/>
              </a:rPr>
              <a:t>https://lukaszadam.com/illustrations</a:t>
            </a:r>
            <a:r>
              <a:rPr lang="en-US" sz="1600"/>
              <a:t> </a:t>
            </a:r>
          </a:p>
          <a:p>
            <a:pPr marL="285750" lvl="0" indent="-285750">
              <a:buFont typeface="Arial" panose="020B0604020202020204" pitchFamily="34" charset="0"/>
              <a:buChar char="•"/>
            </a:pPr>
            <a:r>
              <a:rPr lang="en-US" sz="1600"/>
              <a:t>Black Illustrations </a:t>
            </a:r>
            <a:r>
              <a:rPr lang="en-US" sz="1600">
                <a:hlinkClick r:id="rId5"/>
              </a:rPr>
              <a:t>https://www.blackillustrations.com</a:t>
            </a:r>
            <a:r>
              <a:rPr lang="en-US" sz="1600"/>
              <a:t> </a:t>
            </a:r>
          </a:p>
          <a:p>
            <a:pPr marL="285750" lvl="0" indent="-285750">
              <a:buFont typeface="Arial" panose="020B0604020202020204" pitchFamily="34" charset="0"/>
              <a:buChar char="•"/>
            </a:pPr>
            <a:r>
              <a:rPr lang="en-US" sz="1600"/>
              <a:t>Humaaans </a:t>
            </a:r>
            <a:r>
              <a:rPr lang="en-US" sz="1600">
                <a:hlinkClick r:id="rId6"/>
              </a:rPr>
              <a:t>https://www.humaaans.com/</a:t>
            </a:r>
            <a:r>
              <a:rPr lang="en-US" sz="1600"/>
              <a:t> </a:t>
            </a:r>
          </a:p>
          <a:p>
            <a:pPr marL="285750" lvl="0" indent="-285750">
              <a:buFont typeface="Arial" panose="020B0604020202020204" pitchFamily="34" charset="0"/>
              <a:buChar char="•"/>
            </a:pPr>
            <a:r>
              <a:rPr lang="en-US" sz="1600"/>
              <a:t>Drawkit illustrations and icons </a:t>
            </a:r>
            <a:r>
              <a:rPr lang="en-US" sz="1600">
                <a:hlinkClick r:id="rId7"/>
              </a:rPr>
              <a:t>https://www.drawkit.io/</a:t>
            </a:r>
            <a:r>
              <a:rPr lang="en-US" sz="1600"/>
              <a:t> </a:t>
            </a:r>
          </a:p>
          <a:p>
            <a:pPr marL="285750" lvl="0" indent="-285750">
              <a:buFont typeface="Arial" panose="020B0604020202020204" pitchFamily="34" charset="0"/>
              <a:buChar char="•"/>
            </a:pPr>
            <a:r>
              <a:rPr lang="en-US" sz="1600"/>
              <a:t>Open Doodles sketched illustrations </a:t>
            </a:r>
            <a:r>
              <a:rPr lang="en-US" sz="1600">
                <a:hlinkClick r:id="rId8"/>
              </a:rPr>
              <a:t>https://opendoodles.com</a:t>
            </a:r>
            <a:r>
              <a:rPr lang="en-US" sz="1600"/>
              <a:t> </a:t>
            </a:r>
          </a:p>
          <a:p>
            <a:pPr marL="285750" lvl="0" indent="-285750">
              <a:buFont typeface="Arial" panose="020B0604020202020204" pitchFamily="34" charset="0"/>
              <a:buChar char="•"/>
            </a:pPr>
            <a:r>
              <a:rPr lang="en-US" sz="1600"/>
              <a:t>Absurd Design (attribution link required) </a:t>
            </a:r>
            <a:r>
              <a:rPr lang="en-US" sz="1600">
                <a:hlinkClick r:id="rId9"/>
              </a:rPr>
              <a:t>https://absurd.design</a:t>
            </a:r>
            <a:r>
              <a:rPr lang="en-US" sz="1600"/>
              <a:t> </a:t>
            </a:r>
          </a:p>
          <a:p>
            <a:pPr marL="285750" lvl="0" indent="-285750">
              <a:buFont typeface="Arial" panose="020B0604020202020204" pitchFamily="34" charset="0"/>
              <a:buChar char="•"/>
            </a:pPr>
            <a:r>
              <a:rPr lang="en-US" sz="1600"/>
              <a:t>freepik and icons (attribution link required) </a:t>
            </a:r>
            <a:r>
              <a:rPr lang="en-US" sz="1600">
                <a:hlinkClick r:id="rId10"/>
              </a:rPr>
              <a:t>https://freepik.com</a:t>
            </a:r>
            <a:r>
              <a:rPr lang="en-US" sz="1600"/>
              <a:t> </a:t>
            </a:r>
          </a:p>
          <a:p>
            <a:pPr marL="285750" lvl="0" indent="-285750">
              <a:buFont typeface="Arial" panose="020B0604020202020204" pitchFamily="34" charset="0"/>
              <a:buChar char="•"/>
            </a:pPr>
            <a:r>
              <a:rPr lang="en-US" sz="1600"/>
              <a:t>Icons (free account and attribution link required) </a:t>
            </a:r>
            <a:r>
              <a:rPr lang="en-US" sz="1600">
                <a:hlinkClick r:id="rId11"/>
              </a:rPr>
              <a:t>https://www.flaticon.com</a:t>
            </a:r>
            <a:r>
              <a:rPr lang="en-US" sz="1600"/>
              <a:t> </a:t>
            </a:r>
          </a:p>
          <a:p>
            <a:pPr marL="285750" lvl="0" indent="-285750">
              <a:buFont typeface="Arial" panose="020B0604020202020204" pitchFamily="34" charset="0"/>
              <a:buChar char="•"/>
            </a:pPr>
            <a:r>
              <a:rPr lang="en-US" sz="1600"/>
              <a:t>Icons (free account and attribution link required) </a:t>
            </a:r>
            <a:r>
              <a:rPr lang="en-US" sz="1600">
                <a:hlinkClick r:id="rId12"/>
              </a:rPr>
              <a:t>https://thenounproject.com</a:t>
            </a:r>
            <a:r>
              <a:rPr lang="en-US" sz="1600"/>
              <a:t> </a:t>
            </a:r>
          </a:p>
          <a:p>
            <a:pPr marL="742950" lvl="1" indent="-285750">
              <a:buFont typeface="Courier New" panose="02070309020205020404" pitchFamily="49" charset="0"/>
              <a:buChar char="o"/>
            </a:pPr>
            <a:r>
              <a:rPr lang="en-US" sz="1600" i="1"/>
              <a:t>…or use Mark Buckman’s paid account with no attribution required</a:t>
            </a:r>
          </a:p>
          <a:p>
            <a:pPr marL="285750" lvl="0" indent="-285750">
              <a:buFont typeface="Arial" panose="020B0604020202020204" pitchFamily="34" charset="0"/>
              <a:buChar char="•"/>
            </a:pPr>
            <a:r>
              <a:rPr lang="en-US" sz="1600"/>
              <a:t>Icons (attribution link required) </a:t>
            </a:r>
            <a:r>
              <a:rPr lang="en-US" sz="1600">
                <a:hlinkClick r:id="rId13"/>
              </a:rPr>
              <a:t>https://www.iconfinder.com/free_icons</a:t>
            </a:r>
            <a:endParaRPr lang="en-US" sz="16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Stock photos </a:t>
            </a:r>
            <a:r>
              <a:rPr lang="en-US" sz="1600">
                <a:hlinkClick r:id="rId14"/>
              </a:rPr>
              <a:t>https://www.pexels.com/</a:t>
            </a:r>
            <a:endParaRPr lang="en-US" sz="1600"/>
          </a:p>
          <a:p>
            <a:pPr marL="285750" lvl="0" indent="-285750">
              <a:buFont typeface="Arial" panose="020B0604020202020204" pitchFamily="34" charset="0"/>
              <a:buChar char="•"/>
            </a:pPr>
            <a:r>
              <a:rPr lang="en-US" sz="1600"/>
              <a:t>21 free stock photo sites </a:t>
            </a:r>
            <a:r>
              <a:rPr lang="en-US" sz="1600">
                <a:hlinkClick r:id="rId15"/>
              </a:rPr>
              <a:t>https://blog.snappa.com/free-stock-photos/</a:t>
            </a:r>
            <a:r>
              <a:rPr lang="en-US" sz="1600"/>
              <a:t> </a:t>
            </a:r>
          </a:p>
        </p:txBody>
      </p:sp>
      <p:sp>
        <p:nvSpPr>
          <p:cNvPr id="8" name="TextBox 7">
            <a:extLst>
              <a:ext uri="{FF2B5EF4-FFF2-40B4-BE49-F238E27FC236}">
                <a16:creationId xmlns:a16="http://schemas.microsoft.com/office/drawing/2014/main" id="{9DD62A4A-5AA7-DF40-9D97-CA75D2131A59}"/>
              </a:ext>
            </a:extLst>
          </p:cNvPr>
          <p:cNvSpPr txBox="1"/>
          <p:nvPr userDrawn="1"/>
        </p:nvSpPr>
        <p:spPr>
          <a:xfrm>
            <a:off x="7860817" y="1902691"/>
            <a:ext cx="4321952" cy="2062103"/>
          </a:xfrm>
          <a:prstGeom prst="rect">
            <a:avLst/>
          </a:prstGeom>
          <a:noFill/>
        </p:spPr>
        <p:txBody>
          <a:bodyPr wrap="none" rtlCol="0">
            <a:spAutoFit/>
          </a:bodyPr>
          <a:lstStyle/>
          <a:p>
            <a:pPr marL="0" indent="0">
              <a:buFont typeface="Arial" panose="020B0604020202020204" pitchFamily="34" charset="0"/>
              <a:buNone/>
            </a:pPr>
            <a:r>
              <a:rPr lang="en-US" sz="1600"/>
              <a:t>Infographic maker:</a:t>
            </a:r>
          </a:p>
          <a:p>
            <a:pPr marL="285750" indent="-285750">
              <a:buFont typeface="Arial" panose="020B0604020202020204" pitchFamily="34" charset="0"/>
              <a:buChar char="•"/>
            </a:pPr>
            <a:r>
              <a:rPr lang="en-US" sz="1600">
                <a:hlinkClick r:id="rId16"/>
              </a:rPr>
              <a:t>https://www.canva.com</a:t>
            </a:r>
            <a:r>
              <a:rPr lang="en-US" sz="1600"/>
              <a:t> </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Creative Commons Licenses</a:t>
            </a:r>
          </a:p>
          <a:p>
            <a:pPr marL="285750" indent="-285750">
              <a:buFont typeface="Arial" panose="020B0604020202020204" pitchFamily="34" charset="0"/>
              <a:buChar char="•"/>
            </a:pPr>
            <a:r>
              <a:rPr lang="en-US" sz="1600">
                <a:hlinkClick r:id="rId17"/>
              </a:rPr>
              <a:t>https://creativecommons.org/licenses/</a:t>
            </a:r>
            <a:r>
              <a:rPr lang="en-US" sz="1600"/>
              <a:t> </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Impressive/inspirational PowerPoint Examples</a:t>
            </a:r>
          </a:p>
          <a:p>
            <a:pPr marL="285750" indent="-285750">
              <a:buFont typeface="Arial" panose="020B0604020202020204" pitchFamily="34" charset="0"/>
              <a:buChar char="•"/>
            </a:pPr>
            <a:r>
              <a:rPr lang="en-US" sz="1600">
                <a:hlinkClick r:id="rId18"/>
              </a:rPr>
              <a:t>https://24slides.com/presentation-examples</a:t>
            </a:r>
            <a:r>
              <a:rPr lang="en-US" sz="1600"/>
              <a:t> </a:t>
            </a:r>
          </a:p>
        </p:txBody>
      </p:sp>
      <p:sp>
        <p:nvSpPr>
          <p:cNvPr id="3" name="TextBox 2">
            <a:extLst>
              <a:ext uri="{FF2B5EF4-FFF2-40B4-BE49-F238E27FC236}">
                <a16:creationId xmlns:a16="http://schemas.microsoft.com/office/drawing/2014/main" id="{D9F2D00A-44B5-CF41-8CF0-1AD5895A79E8}"/>
              </a:ext>
            </a:extLst>
          </p:cNvPr>
          <p:cNvSpPr txBox="1"/>
          <p:nvPr userDrawn="1"/>
        </p:nvSpPr>
        <p:spPr>
          <a:xfrm>
            <a:off x="838200" y="603504"/>
            <a:ext cx="10425033" cy="830997"/>
          </a:xfrm>
          <a:prstGeom prst="rect">
            <a:avLst/>
          </a:prstGeom>
          <a:noFill/>
        </p:spPr>
        <p:txBody>
          <a:bodyPr wrap="none" rtlCol="0">
            <a:spAutoFit/>
          </a:bodyPr>
          <a:lstStyle/>
          <a:p>
            <a:r>
              <a:rPr lang="en-US" sz="4800">
                <a:solidFill>
                  <a:schemeClr val="tx2"/>
                </a:solidFill>
                <a:latin typeface="+mj-lt"/>
              </a:rPr>
              <a:t>Resources (free for commercial use)</a:t>
            </a:r>
          </a:p>
        </p:txBody>
      </p:sp>
    </p:spTree>
    <p:extLst>
      <p:ext uri="{BB962C8B-B14F-4D97-AF65-F5344CB8AC3E}">
        <p14:creationId xmlns:p14="http://schemas.microsoft.com/office/powerpoint/2010/main" val="1749566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i3T_Style_Gu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7E7E9-A100-AE49-AEC9-65BE3D9E7337}"/>
              </a:ext>
            </a:extLst>
          </p:cNvPr>
          <p:cNvPicPr>
            <a:picLocks noChangeAspect="1"/>
          </p:cNvPicPr>
          <p:nvPr userDrawn="1"/>
        </p:nvPicPr>
        <p:blipFill rotWithShape="1">
          <a:blip r:embed="rId2"/>
          <a:srcRect l="5202" t="5361" r="4075" b="4329"/>
          <a:stretch/>
        </p:blipFill>
        <p:spPr>
          <a:xfrm>
            <a:off x="772440" y="0"/>
            <a:ext cx="10647120" cy="6858000"/>
          </a:xfrm>
          <a:prstGeom prst="rect">
            <a:avLst/>
          </a:prstGeom>
        </p:spPr>
      </p:pic>
    </p:spTree>
    <p:extLst>
      <p:ext uri="{BB962C8B-B14F-4D97-AF65-F5344CB8AC3E}">
        <p14:creationId xmlns:p14="http://schemas.microsoft.com/office/powerpoint/2010/main" val="26830533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normAutofit/>
          </a:bodyPr>
          <a:lstStyle/>
          <a:p>
            <a:pPr lvl="0"/>
            <a:endParaRPr lang="en-US" noProof="0"/>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p>
            <a:r>
              <a:rPr lang="en-US">
                <a:solidFill>
                  <a:prstClr val="black">
                    <a:tint val="75000"/>
                  </a:prstClr>
                </a:solidFill>
              </a:rPr>
              <a:t>Ci3T II 2014-2015 </a:t>
            </a:r>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93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Bottom-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B2DC11-DD4D-3344-9EAB-425775B559C7}"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FFC1C379-1FB3-A54B-A801-896B503F6498}"/>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t="-1" b="-10014"/>
          <a:stretch/>
        </p:blipFill>
        <p:spPr>
          <a:xfrm>
            <a:off x="10871236" y="5609558"/>
            <a:ext cx="1134809" cy="1248441"/>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7760708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endParaRPr/>
          </a:p>
        </p:txBody>
      </p:sp>
      <p:sp>
        <p:nvSpPr>
          <p:cNvPr id="3" name="Rectangle 6"/>
          <p:cNvSpPr>
            <a:spLocks noGrp="1"/>
          </p:cNvSpPr>
          <p:nvPr>
            <p:ph type="dt" sz="half" idx="10"/>
          </p:nvPr>
        </p:nvSpPr>
        <p:spPr>
          <a:xfrm>
            <a:off x="9347200" y="76200"/>
            <a:ext cx="1828800" cy="228600"/>
          </a:xfrm>
          <a:prstGeom prst="rect">
            <a:avLst/>
          </a:prstGeom>
        </p:spPr>
        <p:txBody>
          <a:bodyPr/>
          <a:lstStyle>
            <a:lvl1pPr algn="r" fontAlgn="auto">
              <a:spcBef>
                <a:spcPts val="0"/>
              </a:spcBef>
              <a:spcAft>
                <a:spcPts val="0"/>
              </a:spcAft>
              <a:defRPr>
                <a:latin typeface="+mn-lt"/>
              </a:defRPr>
            </a:lvl1pPr>
            <a:extLst/>
          </a:lstStyle>
          <a:p>
            <a:pPr>
              <a:defRPr/>
            </a:pPr>
            <a:fld id="{6CB434A9-49E9-4035-A2AE-9E5381939AF5}" type="datetime1">
              <a:rPr lang="en-US" smtClean="0"/>
              <a:t>6/9/2026</a:t>
            </a:fld>
            <a:endParaRPr lang="en-US"/>
          </a:p>
        </p:txBody>
      </p:sp>
      <p:sp>
        <p:nvSpPr>
          <p:cNvPr id="4" name="Slide Number Placeholder 3"/>
          <p:cNvSpPr>
            <a:spLocks noGrp="1"/>
          </p:cNvSpPr>
          <p:nvPr>
            <p:ph type="sldNum" sz="quarter" idx="11"/>
          </p:nvPr>
        </p:nvSpPr>
        <p:spPr>
          <a:xfrm>
            <a:off x="8387644" y="6356351"/>
            <a:ext cx="3454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US"/>
              <a:t>2015 2016 IES Ci3T MS HS Implementation </a:t>
            </a:r>
            <a:fld id="{71C2AA8B-4905-4721-907D-B3BDB774E885}" type="slidenum">
              <a:rPr lang="en-US" altLang="en-US" smtClean="0"/>
              <a:pPr>
                <a:defRPr/>
              </a:pPr>
              <a:t>‹#›</a:t>
            </a:fld>
            <a:endParaRPr lang="en-US" altLang="en-US"/>
          </a:p>
        </p:txBody>
      </p:sp>
    </p:spTree>
    <p:extLst>
      <p:ext uri="{BB962C8B-B14F-4D97-AF65-F5344CB8AC3E}">
        <p14:creationId xmlns:p14="http://schemas.microsoft.com/office/powerpoint/2010/main" val="615195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5407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1503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9922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7995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19470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835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4527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7911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627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Bottom-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B2DC11-DD4D-3344-9EAB-425775B559C7}" type="datetimeFigureOut">
              <a:rPr lang="en-US" smtClean="0"/>
              <a:t>6/9/2026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6AB7A92D-26CA-8E4A-91B3-DAA129A804E4}"/>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b="-10013"/>
          <a:stretch/>
        </p:blipFill>
        <p:spPr>
          <a:xfrm>
            <a:off x="10871236" y="5609558"/>
            <a:ext cx="1134809" cy="1248441"/>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3100412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77951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531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2DC11-DD4D-3344-9EAB-425775B559C7}" type="datetimeFigureOut">
              <a:rPr lang="en-US" smtClean="0"/>
              <a:t>6/9/2026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A29FA-1078-6A4A-8847-68C718895826}" type="slidenum">
              <a:rPr lang="en-US" smtClean="0"/>
              <a:t>‹#›</a:t>
            </a:fld>
            <a:endParaRPr lang="en-US"/>
          </a:p>
        </p:txBody>
      </p:sp>
      <p:pic>
        <p:nvPicPr>
          <p:cNvPr id="6" name="Picture 5" descr="A close up of a sign&#10;&#10;Description automatically generated">
            <a:extLst>
              <a:ext uri="{FF2B5EF4-FFF2-40B4-BE49-F238E27FC236}">
                <a16:creationId xmlns:a16="http://schemas.microsoft.com/office/drawing/2014/main" id="{FAE43020-455B-E8E6-751D-C2C285419323}"/>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b="-10013"/>
          <a:stretch/>
        </p:blipFill>
        <p:spPr>
          <a:xfrm>
            <a:off x="10871236" y="5609558"/>
            <a:ext cx="1134809" cy="1248441"/>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255228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DC11-DD4D-3344-9EAB-425775B559C7}" type="datetimeFigureOut">
              <a:rPr lang="en-US" smtClean="0"/>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A29FA-1078-6A4A-8847-68C718895826}"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8DB80E25-8F7D-876A-6B26-4DFDB8903472}"/>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b="-10013"/>
          <a:stretch/>
        </p:blipFill>
        <p:spPr>
          <a:xfrm>
            <a:off x="10871236" y="5609558"/>
            <a:ext cx="1134809" cy="1248441"/>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355867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theme" Target="../theme/theme2.xml"/><Relationship Id="rId8"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2DC11-DD4D-3344-9EAB-425775B559C7}" type="datetimeFigureOut">
              <a:rPr lang="en-US" smtClean="0"/>
              <a:t>6/9/2026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A29FA-1078-6A4A-8847-68C718895826}" type="slidenum">
              <a:rPr lang="en-US" smtClean="0"/>
              <a:t>‹#›</a:t>
            </a:fld>
            <a:endParaRPr lang="en-US"/>
          </a:p>
        </p:txBody>
      </p:sp>
    </p:spTree>
    <p:extLst>
      <p:ext uri="{BB962C8B-B14F-4D97-AF65-F5344CB8AC3E}">
        <p14:creationId xmlns:p14="http://schemas.microsoft.com/office/powerpoint/2010/main" val="33001536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3" r:id="rId3"/>
    <p:sldLayoutId id="2147483681" r:id="rId4"/>
    <p:sldLayoutId id="2147483682" r:id="rId5"/>
    <p:sldLayoutId id="2147483678" r:id="rId6"/>
    <p:sldLayoutId id="2147483679" r:id="rId7"/>
    <p:sldLayoutId id="2147483666" r:id="rId8"/>
    <p:sldLayoutId id="2147483667" r:id="rId9"/>
    <p:sldLayoutId id="2147483680"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68" r:id="rId21"/>
    <p:sldLayoutId id="2147483669" r:id="rId22"/>
    <p:sldLayoutId id="2147483670" r:id="rId23"/>
    <p:sldLayoutId id="2147483671" r:id="rId24"/>
    <p:sldLayoutId id="2147483672" r:id="rId25"/>
    <p:sldLayoutId id="2147483673" r:id="rId26"/>
  </p:sldLayoutIdLst>
  <p:txStyles>
    <p:title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2DC11-DD4D-3344-9EAB-425775B559C7}" type="datetimeFigureOut">
              <a:rPr lang="en-US" smtClean="0"/>
              <a:t>6/9/2026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A29FA-1078-6A4A-8847-68C718895826}" type="slidenum">
              <a:rPr lang="en-US" smtClean="0"/>
              <a:t>‹#›</a:t>
            </a:fld>
            <a:endParaRPr lang="en-US"/>
          </a:p>
        </p:txBody>
      </p:sp>
    </p:spTree>
    <p:extLst>
      <p:ext uri="{BB962C8B-B14F-4D97-AF65-F5344CB8AC3E}">
        <p14:creationId xmlns:p14="http://schemas.microsoft.com/office/powerpoint/2010/main" val="12001804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Lst>
  <p:txStyles>
    <p:title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20697238"/>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1.xml"/><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s>
</file>

<file path=ppt/slides/_rels/slide40.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svg"/><Relationship Id="rId1" Type="http://schemas.openxmlformats.org/officeDocument/2006/relationships/slideLayout" Target="../slideLayouts/slideLayout2.xml"/><Relationship Id="rId4" Type="http://schemas.openxmlformats.org/officeDocument/2006/relationships/image" Target="../media/image68.sv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8.xml"/><Relationship Id="rId5" Type="http://schemas.openxmlformats.org/officeDocument/2006/relationships/image" Target="../media/image73.pn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svg"/><Relationship Id="rId1" Type="http://schemas.openxmlformats.org/officeDocument/2006/relationships/slideLayout" Target="../slideLayouts/slideLayout28.xml"/><Relationship Id="rId4" Type="http://schemas.openxmlformats.org/officeDocument/2006/relationships/image" Target="../media/image68.svg"/></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elise.sarasin@ku.edu" TargetMode="External"/><Relationship Id="rId2" Type="http://schemas.openxmlformats.org/officeDocument/2006/relationships/hyperlink" Target="mailto:kathleen.lane@ku.edu" TargetMode="External"/><Relationship Id="rId1" Type="http://schemas.openxmlformats.org/officeDocument/2006/relationships/slideLayout" Target="../slideLayouts/slideLayout2.xml"/><Relationship Id="rId5" Type="http://schemas.openxmlformats.org/officeDocument/2006/relationships/image" Target="../media/image84.svg"/><Relationship Id="rId4" Type="http://schemas.openxmlformats.org/officeDocument/2006/relationships/image" Target="../media/image33.svg"/></Relationships>
</file>

<file path=ppt/slides/_rels/slide7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7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s>
</file>

<file path=ppt/slides/_rels/slide78.xml.rels><?xml version="1.0" encoding="UTF-8" standalone="yes"?>
<Relationships xmlns="http://schemas.openxmlformats.org/package/2006/relationships"><Relationship Id="rId3" Type="http://schemas.openxmlformats.org/officeDocument/2006/relationships/hyperlink" Target="https://classroom.google.com/c/NzAwODE1ODQ3N1pa"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88.png"/></Relationships>
</file>

<file path=ppt/slides/_rels/slide7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hyperlink" Target="mailto:Kathleen.lane@ku.edu" TargetMode="External"/><Relationship Id="rId4" Type="http://schemas.openxmlformats.org/officeDocument/2006/relationships/hyperlink" Target="mailto:elise.sarasin@ku.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a:extLst>
              <a:ext uri="{FF2B5EF4-FFF2-40B4-BE49-F238E27FC236}">
                <a16:creationId xmlns:a16="http://schemas.microsoft.com/office/drawing/2014/main" id="{76213C14-752B-CC26-FDAE-D7794841B7EB}"/>
              </a:ext>
            </a:extLst>
          </p:cNvPr>
          <p:cNvSpPr>
            <a:spLocks noGrp="1"/>
          </p:cNvSpPr>
          <p:nvPr>
            <p:ph type="title"/>
          </p:nvPr>
        </p:nvSpPr>
        <p:spPr>
          <a:xfrm>
            <a:off x="940800" y="-1400266"/>
            <a:ext cx="10515600" cy="1325563"/>
          </a:xfrm>
        </p:spPr>
        <p:txBody>
          <a:bodyPr vert="horz" lIns="91440" tIns="45720" rIns="91440" bIns="45720" rtlCol="0" anchor="b">
            <a:normAutofit/>
          </a:bodyPr>
          <a:lstStyle/>
          <a:p>
            <a:r>
              <a:rPr lang="en-US"/>
              <a:t>Welcome: LPS Learning Exchange Session 2</a:t>
            </a:r>
          </a:p>
        </p:txBody>
      </p:sp>
      <p:sp>
        <p:nvSpPr>
          <p:cNvPr id="58" name="Google Shape;58;p13">
            <a:extLst>
              <a:ext uri="{C183D7F6-B498-43B3-948B-1728B52AA6E4}">
                <adec:decorative xmlns:adec="http://schemas.microsoft.com/office/drawing/2017/decorative" val="1"/>
              </a:ext>
            </a:extLst>
          </p:cNvPr>
          <p:cNvSpPr/>
          <p:nvPr/>
        </p:nvSpPr>
        <p:spPr>
          <a:xfrm rot="-2700326">
            <a:off x="-1000351" y="-321494"/>
            <a:ext cx="2987101" cy="1592971"/>
          </a:xfrm>
          <a:prstGeom prst="triangle">
            <a:avLst>
              <a:gd name="adj" fmla="val 51497"/>
            </a:avLst>
          </a:prstGeom>
          <a:solidFill>
            <a:srgbClr val="FFAB40"/>
          </a:solidFill>
          <a:ln w="9525" cap="flat" cmpd="sng">
            <a:solidFill>
              <a:srgbClr val="FFAB4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60" name="Google Shape;60;p13" descr="LPS Learning Exchange Logo. Subtitle &quot;for teachers. by teachers. with teachers. in service of students&quo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235364" y="499837"/>
            <a:ext cx="8028795" cy="1801467"/>
          </a:xfrm>
          <a:prstGeom prst="rect">
            <a:avLst/>
          </a:prstGeom>
          <a:noFill/>
          <a:ln>
            <a:noFill/>
          </a:ln>
        </p:spPr>
      </p:pic>
      <p:sp>
        <p:nvSpPr>
          <p:cNvPr id="55" name="Google Shape;55;p13"/>
          <p:cNvSpPr txBox="1"/>
          <p:nvPr/>
        </p:nvSpPr>
        <p:spPr>
          <a:xfrm>
            <a:off x="940800" y="2617624"/>
            <a:ext cx="10310400" cy="2175288"/>
          </a:xfrm>
          <a:prstGeom prst="rect">
            <a:avLst/>
          </a:prstGeom>
          <a:noFill/>
          <a:ln>
            <a:noFill/>
          </a:ln>
        </p:spPr>
        <p:txBody>
          <a:bodyPr spcFirstLastPara="1" wrap="square" lIns="121900" tIns="121900" rIns="121900" bIns="121900" anchor="t" anchorCtr="0">
            <a:noAutofit/>
          </a:bodyPr>
          <a:lstStyle/>
          <a:p>
            <a:pPr algn="ctr">
              <a:lnSpc>
                <a:spcPct val="80000"/>
              </a:lnSpc>
            </a:pPr>
            <a:r>
              <a:rPr lang="en-US" sz="2667" b="1">
                <a:solidFill>
                  <a:srgbClr val="0082CC"/>
                </a:solidFill>
                <a:latin typeface="Montserrat"/>
                <a:ea typeface="Montserrat"/>
                <a:cs typeface="Montserrat"/>
                <a:sym typeface="Montserrat"/>
              </a:rPr>
              <a:t>Functional Assessment-Based Intervention (FABI): An Effective Approach for Supporting Students with Intensive Behavior Intervention Needs</a:t>
            </a:r>
          </a:p>
          <a:p>
            <a:pPr algn="ctr">
              <a:lnSpc>
                <a:spcPct val="80000"/>
              </a:lnSpc>
            </a:pPr>
            <a:endParaRPr lang="en-US" sz="2667">
              <a:solidFill>
                <a:srgbClr val="0082CC"/>
              </a:solidFill>
              <a:latin typeface="Montserrat"/>
              <a:ea typeface="Montserrat"/>
              <a:cs typeface="Montserrat"/>
              <a:sym typeface="Montserrat"/>
            </a:endParaRPr>
          </a:p>
          <a:p>
            <a:pPr algn="ctr">
              <a:lnSpc>
                <a:spcPct val="80000"/>
              </a:lnSpc>
            </a:pPr>
            <a:r>
              <a:rPr lang="en-US" sz="2667">
                <a:solidFill>
                  <a:srgbClr val="0082CC"/>
                </a:solidFill>
                <a:latin typeface="Montserrat"/>
                <a:ea typeface="Montserrat"/>
                <a:cs typeface="Montserrat"/>
                <a:sym typeface="Montserrat"/>
              </a:rPr>
              <a:t>Elise Sarasin, M.S.E</a:t>
            </a:r>
          </a:p>
          <a:p>
            <a:pPr algn="ctr">
              <a:lnSpc>
                <a:spcPct val="80000"/>
              </a:lnSpc>
            </a:pPr>
            <a:r>
              <a:rPr lang="en-US" sz="2667">
                <a:solidFill>
                  <a:srgbClr val="0082CC"/>
                </a:solidFill>
                <a:latin typeface="Montserrat"/>
                <a:ea typeface="Montserrat"/>
                <a:cs typeface="Montserrat"/>
                <a:sym typeface="Montserrat"/>
              </a:rPr>
              <a:t>Kathleen Lynne Lane, PhD., BCBA-D, CF-L2</a:t>
            </a:r>
          </a:p>
        </p:txBody>
      </p:sp>
      <p:sp>
        <p:nvSpPr>
          <p:cNvPr id="2" name="TextBox">
            <a:extLst>
              <a:ext uri="{FF2B5EF4-FFF2-40B4-BE49-F238E27FC236}">
                <a16:creationId xmlns:a16="http://schemas.microsoft.com/office/drawing/2014/main" id="{AC0C9459-60AE-7890-CBA4-582E7DCD2143}"/>
              </a:ext>
            </a:extLst>
          </p:cNvPr>
          <p:cNvSpPr txBox="1"/>
          <p:nvPr/>
        </p:nvSpPr>
        <p:spPr>
          <a:xfrm>
            <a:off x="333514" y="5490820"/>
            <a:ext cx="11524972" cy="830997"/>
          </a:xfrm>
          <a:prstGeom prst="rect">
            <a:avLst/>
          </a:prstGeom>
          <a:noFill/>
        </p:spPr>
        <p:txBody>
          <a:bodyPr wrap="square">
            <a:spAutoFit/>
          </a:bodyPr>
          <a:lstStyle/>
          <a:p>
            <a:pPr marR="0" algn="ctr"/>
            <a:r>
              <a:rPr lang="en-US" sz="2400" dirty="0">
                <a:ea typeface="Calibri" panose="020F0502020204030204" pitchFamily="34" charset="0"/>
                <a:cs typeface="Arial" panose="020B0604020202020204" pitchFamily="34" charset="0"/>
              </a:rPr>
              <a:t>This project was funded in part by Project EPIC (USDE, OSEP Award Number: H325D220011) and Project ENHANCE (IES Project Number R324N190002)</a:t>
            </a:r>
          </a:p>
        </p:txBody>
      </p:sp>
      <p:sp>
        <p:nvSpPr>
          <p:cNvPr id="59" name="Google Shape;59;p13"/>
          <p:cNvSpPr txBox="1"/>
          <p:nvPr/>
        </p:nvSpPr>
        <p:spPr>
          <a:xfrm>
            <a:off x="0" y="6321817"/>
            <a:ext cx="12192000" cy="574540"/>
          </a:xfrm>
          <a:prstGeom prst="rect">
            <a:avLst/>
          </a:prstGeom>
          <a:solidFill>
            <a:srgbClr val="0082CC"/>
          </a:solidFill>
          <a:ln>
            <a:noFill/>
          </a:ln>
        </p:spPr>
        <p:txBody>
          <a:bodyPr spcFirstLastPara="1" wrap="square" lIns="121900" tIns="121900" rIns="121900" bIns="121900" anchor="t" anchorCtr="0">
            <a:spAutoFit/>
          </a:bodyPr>
          <a:lstStyle/>
          <a:p>
            <a:pPr algn="ctr">
              <a:lnSpc>
                <a:spcPct val="80000"/>
              </a:lnSpc>
              <a:buClr>
                <a:schemeClr val="dk1"/>
              </a:buClr>
              <a:buSzPts val="1100"/>
            </a:pPr>
            <a:r>
              <a:rPr lang="en" sz="2667" b="1" dirty="0">
                <a:solidFill>
                  <a:schemeClr val="lt1"/>
                </a:solidFill>
                <a:latin typeface="Montserrat"/>
                <a:ea typeface="Montserrat"/>
                <a:cs typeface="Montserrat"/>
                <a:sym typeface="Montserrat"/>
              </a:rPr>
              <a:t>Part 3: April 17, 2026</a:t>
            </a:r>
            <a:endParaRPr sz="2400" dirty="0">
              <a:solidFill>
                <a:schemeClr val="lt1"/>
              </a:solidFill>
            </a:endParaRPr>
          </a:p>
        </p:txBody>
      </p:sp>
      <p:grpSp>
        <p:nvGrpSpPr>
          <p:cNvPr id="5" name="Group 4">
            <a:extLst>
              <a:ext uri="{FF2B5EF4-FFF2-40B4-BE49-F238E27FC236}">
                <a16:creationId xmlns:a16="http://schemas.microsoft.com/office/drawing/2014/main" id="{85AA40CB-85A8-B2B3-D5EB-132CF7062F4E}"/>
              </a:ext>
              <a:ext uri="{C183D7F6-B498-43B3-948B-1728B52AA6E4}">
                <adec:decorative xmlns:adec="http://schemas.microsoft.com/office/drawing/2017/decorative" val="1"/>
              </a:ext>
            </a:extLst>
          </p:cNvPr>
          <p:cNvGrpSpPr/>
          <p:nvPr/>
        </p:nvGrpSpPr>
        <p:grpSpPr>
          <a:xfrm>
            <a:off x="148034" y="5622577"/>
            <a:ext cx="576242" cy="640080"/>
            <a:chOff x="158533" y="5065834"/>
            <a:chExt cx="844488" cy="886100"/>
          </a:xfrm>
        </p:grpSpPr>
        <p:pic>
          <p:nvPicPr>
            <p:cNvPr id="56" name="Google Shape;56;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6097" y="5065834"/>
              <a:ext cx="829379" cy="702852"/>
            </a:xfrm>
            <a:prstGeom prst="rect">
              <a:avLst/>
            </a:prstGeom>
            <a:noFill/>
            <a:ln>
              <a:noFill/>
            </a:ln>
          </p:spPr>
        </p:pic>
        <p:pic>
          <p:nvPicPr>
            <p:cNvPr id="57" name="Google Shape;57;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8533" y="5722987"/>
              <a:ext cx="844488" cy="228947"/>
            </a:xfrm>
            <a:prstGeom prst="rect">
              <a:avLst/>
            </a:prstGeom>
            <a:noFill/>
            <a:ln>
              <a:noFill/>
            </a:ln>
          </p:spPr>
        </p:pic>
      </p:grpSp>
      <p:pic>
        <p:nvPicPr>
          <p:cNvPr id="3" name="Picture 2">
            <a:extLst>
              <a:ext uri="{FF2B5EF4-FFF2-40B4-BE49-F238E27FC236}">
                <a16:creationId xmlns:a16="http://schemas.microsoft.com/office/drawing/2014/main" id="{AB2F5104-4C82-429B-88BC-C8F60C18A272}"/>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442056" y="5622577"/>
            <a:ext cx="653258" cy="640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508C06-71DE-9051-3BC9-C58895032E19}"/>
              </a:ext>
            </a:extLst>
          </p:cNvPr>
          <p:cNvSpPr>
            <a:spLocks noGrp="1"/>
          </p:cNvSpPr>
          <p:nvPr>
            <p:ph type="title"/>
          </p:nvPr>
        </p:nvSpPr>
        <p:spPr/>
        <p:txBody>
          <a:bodyPr/>
          <a:lstStyle/>
          <a:p>
            <a:r>
              <a:rPr lang="en-US"/>
              <a:t>What is Functional Assessment-Based Intervention (FABI)?</a:t>
            </a:r>
          </a:p>
        </p:txBody>
      </p:sp>
      <p:sp>
        <p:nvSpPr>
          <p:cNvPr id="6" name="Content Placeholder 1">
            <a:extLst>
              <a:ext uri="{FF2B5EF4-FFF2-40B4-BE49-F238E27FC236}">
                <a16:creationId xmlns:a16="http://schemas.microsoft.com/office/drawing/2014/main" id="{720AF2FD-B585-1276-2B81-5D8CFB741388}"/>
              </a:ext>
            </a:extLst>
          </p:cNvPr>
          <p:cNvSpPr>
            <a:spLocks noGrp="1"/>
          </p:cNvSpPr>
          <p:nvPr>
            <p:ph idx="1"/>
          </p:nvPr>
        </p:nvSpPr>
        <p:spPr>
          <a:xfrm>
            <a:off x="838200" y="1825625"/>
            <a:ext cx="6412832" cy="4351338"/>
          </a:xfrm>
        </p:spPr>
        <p:txBody>
          <a:bodyPr>
            <a:normAutofit/>
          </a:bodyPr>
          <a:lstStyle/>
          <a:p>
            <a:r>
              <a:rPr lang="en-US" b="0" i="0" u="none" strike="noStrike" dirty="0">
                <a:solidFill>
                  <a:srgbClr val="333333"/>
                </a:solidFill>
                <a:effectLst/>
              </a:rPr>
              <a:t>Customized intervention designed for each student based on the reasons </a:t>
            </a:r>
            <a:r>
              <a:rPr lang="en-US" b="0" i="1" u="none" strike="noStrike" dirty="0">
                <a:solidFill>
                  <a:srgbClr val="333333"/>
                </a:solidFill>
                <a:effectLst/>
              </a:rPr>
              <a:t>why</a:t>
            </a:r>
            <a:r>
              <a:rPr lang="en-US" b="0" i="0" u="none" strike="noStrike" dirty="0">
                <a:solidFill>
                  <a:srgbClr val="333333"/>
                </a:solidFill>
                <a:effectLst/>
              </a:rPr>
              <a:t> a particular concerning behavior is occurring</a:t>
            </a:r>
          </a:p>
          <a:p>
            <a:r>
              <a:rPr lang="en-US" b="0" i="0" u="none" strike="noStrike" dirty="0">
                <a:solidFill>
                  <a:srgbClr val="333333"/>
                </a:solidFill>
                <a:effectLst/>
              </a:rPr>
              <a:t>Developed through a five-step</a:t>
            </a:r>
            <a:r>
              <a:rPr lang="en-US" b="1" i="0" u="none" strike="noStrike" dirty="0">
                <a:solidFill>
                  <a:srgbClr val="333333"/>
                </a:solidFill>
                <a:effectLst/>
              </a:rPr>
              <a:t>, team-based</a:t>
            </a:r>
            <a:r>
              <a:rPr lang="en-US" b="0" i="0" u="none" strike="noStrike" dirty="0">
                <a:solidFill>
                  <a:srgbClr val="333333"/>
                </a:solidFill>
                <a:effectLst/>
              </a:rPr>
              <a:t>, manualized process</a:t>
            </a:r>
          </a:p>
          <a:p>
            <a:r>
              <a:rPr lang="en-US" b="0" i="0" u="none" strike="noStrike" dirty="0">
                <a:solidFill>
                  <a:srgbClr val="333333"/>
                </a:solidFill>
                <a:effectLst/>
              </a:rPr>
              <a:t>Grounded in applied behavior analytic (ABA) principles (e.g., reinforcement, antecedent, consequenc</a:t>
            </a:r>
            <a:r>
              <a:rPr lang="en-US" dirty="0">
                <a:solidFill>
                  <a:srgbClr val="333333"/>
                </a:solidFill>
              </a:rPr>
              <a:t>e)</a:t>
            </a:r>
            <a:endParaRPr lang="en-US" b="0" i="0" u="none" strike="noStrike" dirty="0">
              <a:solidFill>
                <a:srgbClr val="333333"/>
              </a:solidFill>
              <a:effectLst/>
            </a:endParaRPr>
          </a:p>
        </p:txBody>
      </p:sp>
      <p:pic>
        <p:nvPicPr>
          <p:cNvPr id="3074" name="Picture 2" descr="Infographic: 5 Steps to Design, Implement, and Evaluate FABI">
            <a:extLst>
              <a:ext uri="{FF2B5EF4-FFF2-40B4-BE49-F238E27FC236}">
                <a16:creationId xmlns:a16="http://schemas.microsoft.com/office/drawing/2014/main" id="{236B5301-F6C4-81F9-08AF-8CA9526304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8328" y="1825625"/>
            <a:ext cx="3349109" cy="43343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6CE45302-A92A-4571-9091-E0C98864E17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1568" y="0"/>
            <a:ext cx="1170432" cy="1828800"/>
          </a:xfrm>
          <a:prstGeom prst="rect">
            <a:avLst/>
          </a:prstGeom>
        </p:spPr>
      </p:pic>
    </p:spTree>
    <p:extLst>
      <p:ext uri="{BB962C8B-B14F-4D97-AF65-F5344CB8AC3E}">
        <p14:creationId xmlns:p14="http://schemas.microsoft.com/office/powerpoint/2010/main" val="123531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8B8C3-95F8-992B-C63D-CED156A0F33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9C0A115-8AF2-8406-0CF8-2805C015E09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5 Steps to Design, Implement, and Evaluate FABI 1</a:t>
            </a:r>
          </a:p>
        </p:txBody>
      </p:sp>
      <p:pic>
        <p:nvPicPr>
          <p:cNvPr id="3074" name="Picture 1" descr="Infographic: 5 Steps to Design, Implement, and Evaluate FABI. Step 1. Identify students who may need a functional assessment-based intervention. Teams use schoolwide data (e.g., behavior and academic screening, office discipline referrals, academic data) to determine which students may benefit from this intensive Tier 3 intervention. Step 2. Conduction the Functional Assessment. Data are collected through informal classroom observations, teacher interviews, rating scales, and direct observation (A-B-C data collection). Target and replacement behaviors are operationally defined. Data from the functional assessment are organized using the Function Matrix and a hypothesis statement is written to clarify the function of the student's behavior (e.g., access or avoid attention, tangibles, activities, or sensory)">
            <a:extLst>
              <a:ext uri="{FF2B5EF4-FFF2-40B4-BE49-F238E27FC236}">
                <a16:creationId xmlns:a16="http://schemas.microsoft.com/office/drawing/2014/main" id="{C4C67164-7551-1A18-4AB6-3E6799760F0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1383" y="454023"/>
            <a:ext cx="9559635" cy="123719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F14E175-09F4-71CB-A665-4B79104F926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1568" y="0"/>
            <a:ext cx="1170432" cy="1828800"/>
          </a:xfrm>
          <a:prstGeom prst="rect">
            <a:avLst/>
          </a:prstGeom>
        </p:spPr>
      </p:pic>
    </p:spTree>
    <p:extLst>
      <p:ext uri="{BB962C8B-B14F-4D97-AF65-F5344CB8AC3E}">
        <p14:creationId xmlns:p14="http://schemas.microsoft.com/office/powerpoint/2010/main" val="3319912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7065-AC4F-0CDB-AD1C-25F50BF68257}"/>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12EEA48-E559-32E8-3B2F-AE1192AA5DF1}"/>
              </a:ext>
            </a:extLst>
          </p:cNvPr>
          <p:cNvSpPr txBox="1">
            <a:spLocks noGrp="1"/>
          </p:cNvSpPr>
          <p:nvPr>
            <p:ph type="title" idx="4294967295"/>
          </p:nvPr>
        </p:nvSpPr>
        <p:spPr>
          <a:xfrm>
            <a:off x="838200" y="-132556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150" normalizeH="0" baseline="0" noProof="0">
                <a:ln>
                  <a:noFill/>
                </a:ln>
                <a:solidFill>
                  <a:schemeClr val="tx1"/>
                </a:solidFill>
                <a:effectLst/>
                <a:uLnTx/>
                <a:uFillTx/>
                <a:latin typeface="+mj-lt"/>
                <a:ea typeface="+mj-ea"/>
                <a:cs typeface="+mj-cs"/>
              </a:rPr>
              <a:t>5 Steps to Design, Implement, and Evaluate FABI 2</a:t>
            </a:r>
          </a:p>
        </p:txBody>
      </p:sp>
      <p:pic>
        <p:nvPicPr>
          <p:cNvPr id="3074" name="Picture 1" descr="Infographic: FABI steps. Step 3. Collecting Baseline Data. Teams select a behavior measurement system (e.g., momentary time sampling). Baseline data (about 5 observations) are graphed and monitored to inform phase change decisions. Step 4. Designing the Functional Assessment-Based Intervention. Use the Function-Based Intervention Decision Model to select an intervention method: Method 1: Teach the replacement behavior. Method 2: Adjust the Environment. Method 3: Shift the contingencies. Method 1 and 2: Teach the  replacement behavior and adjust the environment. Step 5. Testing the intervention. Implement and evaluate the intervention with an emphasis on: Student outcome, treatment integrity and social validity.">
            <a:extLst>
              <a:ext uri="{FF2B5EF4-FFF2-40B4-BE49-F238E27FC236}">
                <a16:creationId xmlns:a16="http://schemas.microsoft.com/office/drawing/2014/main" id="{3888A37B-441E-25E8-1FF1-08DE07B13E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1383" y="-5725102"/>
            <a:ext cx="9559635" cy="123719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8A3534A-AD0A-4FE0-3208-C65B68E11D2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1568" y="0"/>
            <a:ext cx="1170432" cy="1828800"/>
          </a:xfrm>
          <a:prstGeom prst="rect">
            <a:avLst/>
          </a:prstGeom>
        </p:spPr>
      </p:pic>
    </p:spTree>
    <p:extLst>
      <p:ext uri="{BB962C8B-B14F-4D97-AF65-F5344CB8AC3E}">
        <p14:creationId xmlns:p14="http://schemas.microsoft.com/office/powerpoint/2010/main" val="3433740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1E41038-6EFB-7DC2-94C8-DC6A19DD5323}"/>
              </a:ext>
              <a:ext uri="{C183D7F6-B498-43B3-948B-1728B52AA6E4}">
                <adec:decorative xmlns:adec="http://schemas.microsoft.com/office/drawing/2017/decorative" val="0"/>
              </a:ext>
            </a:extLst>
          </p:cNvPr>
          <p:cNvSpPr>
            <a:spLocks noGrp="1"/>
          </p:cNvSpPr>
          <p:nvPr>
            <p:ph type="title"/>
          </p:nvPr>
        </p:nvSpPr>
        <p:spPr/>
        <p:txBody>
          <a:bodyPr/>
          <a:lstStyle/>
          <a:p>
            <a:r>
              <a:rPr lang="en-US"/>
              <a:t>Step 1: Identifying Students Who May Need a FABI</a:t>
            </a:r>
          </a:p>
        </p:txBody>
      </p:sp>
      <p:pic>
        <p:nvPicPr>
          <p:cNvPr id="6" name="Picture 1" descr="Image of a Step 1: Identifying Students Who May Need a Functional Assessment-Based intervention (FABI) completion checklist.">
            <a:extLst>
              <a:ext uri="{FF2B5EF4-FFF2-40B4-BE49-F238E27FC236}">
                <a16:creationId xmlns:a16="http://schemas.microsoft.com/office/drawing/2014/main" id="{A425F91A-8C59-0626-2102-567F8CB54ACF}"/>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828" y="1730148"/>
            <a:ext cx="3414489" cy="4459062"/>
          </a:xfrm>
          <a:prstGeom prst="rect">
            <a:avLst/>
          </a:prstGeom>
          <a:ln>
            <a:solidFill>
              <a:schemeClr val="tx1"/>
            </a:solidFill>
          </a:ln>
        </p:spPr>
      </p:pic>
      <p:sp>
        <p:nvSpPr>
          <p:cNvPr id="5" name="Content Placeholder 1">
            <a:extLst>
              <a:ext uri="{FF2B5EF4-FFF2-40B4-BE49-F238E27FC236}">
                <a16:creationId xmlns:a16="http://schemas.microsoft.com/office/drawing/2014/main" id="{95EDD4DD-C379-CDE0-FFDF-56EF1A3A067D}"/>
              </a:ext>
            </a:extLst>
          </p:cNvPr>
          <p:cNvSpPr>
            <a:spLocks noGrp="1"/>
          </p:cNvSpPr>
          <p:nvPr>
            <p:ph sz="half" idx="2"/>
          </p:nvPr>
        </p:nvSpPr>
        <p:spPr>
          <a:xfrm>
            <a:off x="4379494" y="1825625"/>
            <a:ext cx="6365069" cy="4372504"/>
          </a:xfrm>
        </p:spPr>
        <p:txBody>
          <a:bodyPr vert="horz" lIns="91440" tIns="45720" rIns="91440" bIns="45720" rtlCol="0" anchor="t">
            <a:normAutofit/>
          </a:bodyPr>
          <a:lstStyle/>
          <a:p>
            <a:r>
              <a:rPr lang="en-US" sz="3200"/>
              <a:t>Review multiple sources of data</a:t>
            </a:r>
            <a:endParaRPr lang="en-US" sz="3200">
              <a:cs typeface="Arial"/>
            </a:endParaRPr>
          </a:p>
          <a:p>
            <a:r>
              <a:rPr lang="en-US" sz="3200"/>
              <a:t>Connect with family member(s)</a:t>
            </a:r>
            <a:endParaRPr lang="en-US" sz="3200">
              <a:cs typeface="Arial"/>
            </a:endParaRPr>
          </a:p>
          <a:p>
            <a:r>
              <a:rPr lang="en-US" sz="3200"/>
              <a:t>Meet</a:t>
            </a:r>
            <a:r>
              <a:rPr lang="en-US" sz="3200">
                <a:solidFill>
                  <a:srgbClr val="000000"/>
                </a:solidFill>
              </a:rPr>
              <a:t> </a:t>
            </a:r>
            <a:r>
              <a:rPr lang="en-US" sz="3200"/>
              <a:t>with student</a:t>
            </a:r>
            <a:endParaRPr lang="en-US" sz="3200">
              <a:cs typeface="Arial"/>
            </a:endParaRPr>
          </a:p>
          <a:p>
            <a:pPr lvl="1"/>
            <a:endParaRPr lang="en-US"/>
          </a:p>
        </p:txBody>
      </p:sp>
      <p:pic>
        <p:nvPicPr>
          <p:cNvPr id="6146" name="Picture 2">
            <a:extLst>
              <a:ext uri="{FF2B5EF4-FFF2-40B4-BE49-F238E27FC236}">
                <a16:creationId xmlns:a16="http://schemas.microsoft.com/office/drawing/2014/main" id="{E42CB36E-F2E4-450D-E987-0A92E0288AF8}"/>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21483" y="0"/>
            <a:ext cx="117051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85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5EF78-4993-6036-43CA-77F07DEED842}"/>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BFD2CCA8-DC01-9D39-B649-7E20D62D661B}"/>
              </a:ext>
              <a:ext uri="{C183D7F6-B498-43B3-948B-1728B52AA6E4}">
                <adec:decorative xmlns:adec="http://schemas.microsoft.com/office/drawing/2017/decorative" val="1"/>
              </a:ext>
            </a:extLst>
          </p:cNvPr>
          <p:cNvSpPr>
            <a:spLocks noGrp="1"/>
          </p:cNvSpPr>
          <p:nvPr>
            <p:ph type="title"/>
          </p:nvPr>
        </p:nvSpPr>
        <p:spPr/>
        <p:txBody>
          <a:bodyPr/>
          <a:lstStyle/>
          <a:p>
            <a:r>
              <a:rPr lang="en-US" dirty="0"/>
              <a:t>Step 2: Conducting the Functional Assessment</a:t>
            </a:r>
          </a:p>
        </p:txBody>
      </p:sp>
      <p:pic>
        <p:nvPicPr>
          <p:cNvPr id="3" name="Picture 1" descr="Image of Step 2: Conducting the Functional Assessment completion checklist.">
            <a:extLst>
              <a:ext uri="{FF2B5EF4-FFF2-40B4-BE49-F238E27FC236}">
                <a16:creationId xmlns:a16="http://schemas.microsoft.com/office/drawing/2014/main" id="{80105BE2-DF5E-1B5F-8FD6-52ECEA21B01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6065" y="1815729"/>
            <a:ext cx="3374883" cy="4351338"/>
          </a:xfrm>
          <a:ln>
            <a:solidFill>
              <a:schemeClr val="tx1"/>
            </a:solidFill>
          </a:ln>
        </p:spPr>
      </p:pic>
      <p:sp>
        <p:nvSpPr>
          <p:cNvPr id="4" name="TextBox 1">
            <a:extLst>
              <a:ext uri="{FF2B5EF4-FFF2-40B4-BE49-F238E27FC236}">
                <a16:creationId xmlns:a16="http://schemas.microsoft.com/office/drawing/2014/main" id="{64F9B7C3-9CC4-5319-005D-1EDC7396A409}"/>
              </a:ext>
            </a:extLst>
          </p:cNvPr>
          <p:cNvSpPr txBox="1"/>
          <p:nvPr/>
        </p:nvSpPr>
        <p:spPr>
          <a:xfrm>
            <a:off x="4476997" y="1715984"/>
            <a:ext cx="7117277"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800" dirty="0">
                <a:cs typeface="Arial" panose="020B0604020202020204"/>
              </a:rPr>
              <a:t>Understanding the learning environment and context</a:t>
            </a:r>
          </a:p>
          <a:p>
            <a:pPr marL="228600" indent="-228600">
              <a:buFont typeface=""/>
              <a:buChar char="•"/>
            </a:pPr>
            <a:r>
              <a:rPr lang="en-US" sz="2800" dirty="0">
                <a:cs typeface="Arial" panose="020B0604020202020204"/>
              </a:rPr>
              <a:t>Records review</a:t>
            </a:r>
          </a:p>
          <a:p>
            <a:pPr marL="228600" indent="-228600">
              <a:buFont typeface=""/>
              <a:buChar char="•"/>
            </a:pPr>
            <a:r>
              <a:rPr lang="en-US" sz="2800" dirty="0">
                <a:cs typeface="Arial" panose="020B0604020202020204"/>
              </a:rPr>
              <a:t>Interviews</a:t>
            </a:r>
          </a:p>
          <a:p>
            <a:pPr marL="228600" indent="-228600">
              <a:buFont typeface=""/>
              <a:buChar char="•"/>
            </a:pPr>
            <a:r>
              <a:rPr lang="en-US" sz="2800" dirty="0">
                <a:cs typeface="Arial" panose="020B0604020202020204"/>
              </a:rPr>
              <a:t>Operationally define target behavior</a:t>
            </a:r>
          </a:p>
          <a:p>
            <a:pPr marL="228600" indent="-228600">
              <a:buFont typeface=""/>
              <a:buChar char="•"/>
            </a:pPr>
            <a:r>
              <a:rPr lang="en-US" sz="2800" dirty="0">
                <a:cs typeface="Arial" panose="020B0604020202020204"/>
              </a:rPr>
              <a:t>Rating scales</a:t>
            </a:r>
          </a:p>
          <a:p>
            <a:pPr marL="228600" indent="-228600">
              <a:buFont typeface=""/>
              <a:buChar char="•"/>
            </a:pPr>
            <a:r>
              <a:rPr lang="en-US" sz="2800" dirty="0">
                <a:cs typeface="Arial" panose="020B0604020202020204"/>
              </a:rPr>
              <a:t>A-B-C data collection</a:t>
            </a:r>
          </a:p>
          <a:p>
            <a:pPr marL="228600" indent="-228600">
              <a:buFont typeface=""/>
              <a:buChar char="•"/>
            </a:pPr>
            <a:r>
              <a:rPr lang="en-US" sz="2800" dirty="0">
                <a:cs typeface="Arial" panose="020B0604020202020204"/>
              </a:rPr>
              <a:t>Use Function Matrix to identify the hypothesized function(s)</a:t>
            </a:r>
          </a:p>
          <a:p>
            <a:pPr marL="228600" indent="-228600">
              <a:buFont typeface=""/>
              <a:buChar char="•"/>
            </a:pPr>
            <a:r>
              <a:rPr lang="en-US" sz="2800" dirty="0">
                <a:cs typeface="Arial" panose="020B0604020202020204"/>
              </a:rPr>
              <a:t>Identify replacement behavior</a:t>
            </a:r>
          </a:p>
          <a:p>
            <a:pPr marL="685800" lvl="2" indent="-228600">
              <a:buFont typeface="Courier New"/>
              <a:buChar char="o"/>
            </a:pPr>
            <a:endParaRPr lang="en-US" sz="2400" dirty="0">
              <a:solidFill>
                <a:srgbClr val="283375"/>
              </a:solidFill>
              <a:cs typeface="Arial"/>
            </a:endParaRPr>
          </a:p>
        </p:txBody>
      </p:sp>
      <p:pic>
        <p:nvPicPr>
          <p:cNvPr id="6146" name="Picture 2">
            <a:extLst>
              <a:ext uri="{FF2B5EF4-FFF2-40B4-BE49-F238E27FC236}">
                <a16:creationId xmlns:a16="http://schemas.microsoft.com/office/drawing/2014/main" id="{6777FD30-0175-F04A-F467-5ECAC455D99C}"/>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11021483" y="7513"/>
            <a:ext cx="1170517" cy="181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463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42C33-6962-FA31-8F48-EF5C24E9723F}"/>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CA02A333-AB40-6DBB-1BA3-53938C5AAE1D}"/>
              </a:ext>
            </a:extLst>
          </p:cNvPr>
          <p:cNvSpPr txBox="1"/>
          <p:nvPr/>
        </p:nvSpPr>
        <p:spPr>
          <a:xfrm>
            <a:off x="4476997" y="1715984"/>
            <a:ext cx="711727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400" dirty="0">
                <a:cs typeface="Arial" panose="020B0604020202020204"/>
              </a:rPr>
              <a:t>Determine behavioral dimension of focus</a:t>
            </a:r>
          </a:p>
          <a:p>
            <a:pPr marL="228600" indent="-228600">
              <a:buFont typeface=""/>
              <a:buChar char="•"/>
            </a:pPr>
            <a:r>
              <a:rPr lang="en-US" sz="2400" dirty="0">
                <a:cs typeface="Arial" panose="020B0604020202020204"/>
              </a:rPr>
              <a:t>Select a measurement system</a:t>
            </a:r>
          </a:p>
          <a:p>
            <a:pPr marL="228600" indent="-228600">
              <a:buFont typeface=""/>
              <a:buChar char="•"/>
            </a:pPr>
            <a:r>
              <a:rPr lang="en-US" sz="2400" dirty="0">
                <a:cs typeface="Arial" panose="020B0604020202020204"/>
              </a:rPr>
              <a:t>Develop data collection procedures</a:t>
            </a:r>
          </a:p>
          <a:p>
            <a:pPr marL="228600" indent="-228600">
              <a:buFont typeface=""/>
              <a:buChar char="•"/>
            </a:pPr>
            <a:r>
              <a:rPr lang="en-US" sz="2400" dirty="0">
                <a:cs typeface="Arial" panose="020B0604020202020204"/>
              </a:rPr>
              <a:t>Train data collectors</a:t>
            </a:r>
          </a:p>
          <a:p>
            <a:pPr marL="228600" indent="-228600">
              <a:buFont typeface=""/>
              <a:buChar char="•"/>
            </a:pPr>
            <a:r>
              <a:rPr lang="en-US" sz="2400" dirty="0">
                <a:cs typeface="Arial" panose="020B0604020202020204"/>
              </a:rPr>
              <a:t>Collect baseline data</a:t>
            </a:r>
          </a:p>
          <a:p>
            <a:pPr marL="228600" indent="-228600">
              <a:buFont typeface=""/>
              <a:buChar char="•"/>
            </a:pPr>
            <a:r>
              <a:rPr lang="en-US" sz="2400" dirty="0">
                <a:cs typeface="Arial" panose="020B0604020202020204"/>
              </a:rPr>
              <a:t>Graph baseline data</a:t>
            </a:r>
          </a:p>
          <a:p>
            <a:pPr marL="685800" lvl="2" indent="-228600">
              <a:buFont typeface="Courier New"/>
              <a:buChar char="o"/>
            </a:pPr>
            <a:endParaRPr lang="en-US" sz="2400" dirty="0">
              <a:solidFill>
                <a:srgbClr val="283375"/>
              </a:solidFill>
              <a:cs typeface="Arial"/>
            </a:endParaRPr>
          </a:p>
        </p:txBody>
      </p:sp>
      <p:sp>
        <p:nvSpPr>
          <p:cNvPr id="2" name="Title 1">
            <a:extLst>
              <a:ext uri="{FF2B5EF4-FFF2-40B4-BE49-F238E27FC236}">
                <a16:creationId xmlns:a16="http://schemas.microsoft.com/office/drawing/2014/main" id="{8F7AF78E-E92D-A9E3-2004-A7B64B7BBABD}"/>
              </a:ext>
              <a:ext uri="{C183D7F6-B498-43B3-948B-1728B52AA6E4}">
                <adec:decorative xmlns:adec="http://schemas.microsoft.com/office/drawing/2017/decorative" val="1"/>
              </a:ext>
            </a:extLst>
          </p:cNvPr>
          <p:cNvSpPr>
            <a:spLocks noGrp="1"/>
          </p:cNvSpPr>
          <p:nvPr>
            <p:ph type="title"/>
          </p:nvPr>
        </p:nvSpPr>
        <p:spPr/>
        <p:txBody>
          <a:bodyPr/>
          <a:lstStyle/>
          <a:p>
            <a:r>
              <a:rPr lang="en-US" dirty="0"/>
              <a:t>Step 3: Collecting Baseline Data</a:t>
            </a:r>
          </a:p>
        </p:txBody>
      </p:sp>
      <p:pic>
        <p:nvPicPr>
          <p:cNvPr id="3" name="Picture 1" descr="Image of a Step 3: Collecting Baseline Data Completion Checklist form">
            <a:extLst>
              <a:ext uri="{FF2B5EF4-FFF2-40B4-BE49-F238E27FC236}">
                <a16:creationId xmlns:a16="http://schemas.microsoft.com/office/drawing/2014/main" id="{F4A29DE1-C083-0BEF-0D9F-C826539BBF8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836065" y="1815729"/>
            <a:ext cx="3374883" cy="4351338"/>
          </a:xfrm>
          <a:ln w="12700">
            <a:noFill/>
          </a:ln>
        </p:spPr>
      </p:pic>
      <p:pic>
        <p:nvPicPr>
          <p:cNvPr id="6146" name="Picture 2">
            <a:extLst>
              <a:ext uri="{FF2B5EF4-FFF2-40B4-BE49-F238E27FC236}">
                <a16:creationId xmlns:a16="http://schemas.microsoft.com/office/drawing/2014/main" id="{801ACBE6-AA6A-EED3-EE82-9F9814682D6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11026334" y="7513"/>
            <a:ext cx="1160815" cy="181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88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7A476-331E-6657-9C63-5C6B728C28F6}"/>
            </a:ext>
          </a:extLst>
        </p:cNvPr>
        <p:cNvGrpSpPr/>
        <p:nvPr/>
      </p:nvGrpSpPr>
      <p:grpSpPr>
        <a:xfrm>
          <a:off x="0" y="0"/>
          <a:ext cx="0" cy="0"/>
          <a:chOff x="0" y="0"/>
          <a:chExt cx="0" cy="0"/>
        </a:xfrm>
      </p:grpSpPr>
      <p:sp>
        <p:nvSpPr>
          <p:cNvPr id="5" name="Title">
            <a:extLst>
              <a:ext uri="{FF2B5EF4-FFF2-40B4-BE49-F238E27FC236}">
                <a16:creationId xmlns:a16="http://schemas.microsoft.com/office/drawing/2014/main" id="{EC8DAF8A-63E3-3B6E-CFA5-F1A39DED4A6D}"/>
              </a:ext>
              <a:ext uri="{C183D7F6-B498-43B3-948B-1728B52AA6E4}">
                <adec:decorative xmlns:adec="http://schemas.microsoft.com/office/drawing/2017/decorative" val="1"/>
              </a:ext>
            </a:extLst>
          </p:cNvPr>
          <p:cNvSpPr>
            <a:spLocks noGrp="1"/>
          </p:cNvSpPr>
          <p:nvPr>
            <p:ph type="title"/>
          </p:nvPr>
        </p:nvSpPr>
        <p:spPr>
          <a:xfrm>
            <a:off x="717550" y="2486819"/>
            <a:ext cx="8921750" cy="2852737"/>
          </a:xfrm>
        </p:spPr>
        <p:txBody>
          <a:bodyPr>
            <a:normAutofit/>
          </a:bodyPr>
          <a:lstStyle/>
          <a:p>
            <a:r>
              <a:rPr lang="en-US" dirty="0"/>
              <a:t>Step 4: Design the FABI</a:t>
            </a:r>
            <a:br>
              <a:rPr lang="en-US" dirty="0"/>
            </a:br>
            <a:r>
              <a:rPr lang="en-US" sz="4800" dirty="0">
                <a:solidFill>
                  <a:schemeClr val="accent5"/>
                </a:solidFill>
              </a:rPr>
              <a:t>Function-Based Intervention Decision Model</a:t>
            </a:r>
            <a:endParaRPr lang="en-US" dirty="0">
              <a:solidFill>
                <a:schemeClr val="accent5"/>
              </a:solidFill>
            </a:endParaRPr>
          </a:p>
        </p:txBody>
      </p:sp>
      <p:pic>
        <p:nvPicPr>
          <p:cNvPr id="7" name="Picture">
            <a:extLst>
              <a:ext uri="{FF2B5EF4-FFF2-40B4-BE49-F238E27FC236}">
                <a16:creationId xmlns:a16="http://schemas.microsoft.com/office/drawing/2014/main" id="{931A9239-9D73-B10E-2011-97170E01185D}"/>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9299448" y="1747044"/>
            <a:ext cx="2416302" cy="37754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4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93FD5-6CDE-5B00-10D3-3E5B8DBF3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161BD-86F9-F7BB-A852-DC02E0D2F8A3}"/>
              </a:ext>
              <a:ext uri="{C183D7F6-B498-43B3-948B-1728B52AA6E4}">
                <adec:decorative xmlns:adec="http://schemas.microsoft.com/office/drawing/2017/decorative" val="1"/>
              </a:ext>
            </a:extLst>
          </p:cNvPr>
          <p:cNvSpPr>
            <a:spLocks noGrp="1"/>
          </p:cNvSpPr>
          <p:nvPr>
            <p:ph type="title"/>
          </p:nvPr>
        </p:nvSpPr>
        <p:spPr/>
        <p:txBody>
          <a:bodyPr/>
          <a:lstStyle/>
          <a:p>
            <a:r>
              <a:rPr lang="en-US" dirty="0"/>
              <a:t>FABI Step 4 Overview</a:t>
            </a:r>
          </a:p>
        </p:txBody>
      </p:sp>
      <p:pic>
        <p:nvPicPr>
          <p:cNvPr id="3" name="Picture 1" descr="Image of Step 4: Designing the Intervention checklist">
            <a:extLst>
              <a:ext uri="{FF2B5EF4-FFF2-40B4-BE49-F238E27FC236}">
                <a16:creationId xmlns:a16="http://schemas.microsoft.com/office/drawing/2014/main" id="{23A4F463-68B2-A716-BF72-7E8DD662EEE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836065" y="1815729"/>
            <a:ext cx="3374883" cy="4351338"/>
          </a:xfrm>
          <a:ln w="12700">
            <a:noFill/>
          </a:ln>
        </p:spPr>
      </p:pic>
      <p:sp>
        <p:nvSpPr>
          <p:cNvPr id="4" name="TextBox 1">
            <a:extLst>
              <a:ext uri="{FF2B5EF4-FFF2-40B4-BE49-F238E27FC236}">
                <a16:creationId xmlns:a16="http://schemas.microsoft.com/office/drawing/2014/main" id="{685F7F8D-472E-961D-110D-999A2440396D}"/>
              </a:ext>
            </a:extLst>
          </p:cNvPr>
          <p:cNvSpPr txBox="1"/>
          <p:nvPr/>
        </p:nvSpPr>
        <p:spPr>
          <a:xfrm>
            <a:off x="4476997" y="1715984"/>
            <a:ext cx="711727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800" dirty="0">
                <a:cs typeface="Arial" panose="020B0604020202020204"/>
              </a:rPr>
              <a:t>Select an intervention method</a:t>
            </a:r>
          </a:p>
          <a:p>
            <a:pPr marL="228600" indent="-228600">
              <a:buFont typeface=""/>
              <a:buChar char="•"/>
            </a:pPr>
            <a:r>
              <a:rPr lang="en-US" sz="2800" dirty="0">
                <a:cs typeface="Arial" panose="020B0604020202020204"/>
              </a:rPr>
              <a:t>Develop A-R-E intervention components</a:t>
            </a:r>
          </a:p>
          <a:p>
            <a:pPr marL="228600" indent="-228600">
              <a:buFont typeface=""/>
              <a:buChar char="•"/>
            </a:pPr>
            <a:r>
              <a:rPr lang="en-US" sz="2800" dirty="0">
                <a:cs typeface="Arial" panose="020B0604020202020204"/>
              </a:rPr>
              <a:t>Draft treatment integrity checklist</a:t>
            </a:r>
          </a:p>
          <a:p>
            <a:pPr marL="228600" indent="-228600">
              <a:buFont typeface=""/>
              <a:buChar char="•"/>
            </a:pPr>
            <a:r>
              <a:rPr lang="en-US" sz="2800" dirty="0">
                <a:cs typeface="Arial" panose="020B0604020202020204"/>
              </a:rPr>
              <a:t>Assess pre-intervention social validity</a:t>
            </a:r>
          </a:p>
          <a:p>
            <a:pPr marL="228600" indent="-228600">
              <a:buFont typeface=""/>
              <a:buChar char="•"/>
            </a:pPr>
            <a:r>
              <a:rPr lang="en-US" sz="2800" dirty="0">
                <a:cs typeface="Arial" panose="020B0604020202020204"/>
              </a:rPr>
              <a:t>Develop intervention materials</a:t>
            </a:r>
          </a:p>
          <a:p>
            <a:pPr marL="228600" indent="-228600">
              <a:buFont typeface=""/>
              <a:buChar char="•"/>
            </a:pPr>
            <a:r>
              <a:rPr lang="en-US" sz="2800" dirty="0">
                <a:cs typeface="Arial" panose="020B0604020202020204"/>
              </a:rPr>
              <a:t>Introduce FABI to educators and family</a:t>
            </a:r>
          </a:p>
          <a:p>
            <a:pPr marL="228600" indent="-228600">
              <a:buFont typeface=""/>
              <a:buChar char="•"/>
            </a:pPr>
            <a:r>
              <a:rPr lang="en-US" sz="2800" dirty="0">
                <a:cs typeface="Arial" panose="020B0604020202020204"/>
              </a:rPr>
              <a:t>Introduce FABI to student</a:t>
            </a:r>
          </a:p>
          <a:p>
            <a:pPr marL="228600" indent="-228600">
              <a:buFont typeface=""/>
              <a:buChar char="•"/>
            </a:pPr>
            <a:r>
              <a:rPr lang="en-US" sz="2800" dirty="0">
                <a:cs typeface="Arial" panose="020B0604020202020204"/>
              </a:rPr>
              <a:t>Revise and finalize FABI</a:t>
            </a:r>
          </a:p>
        </p:txBody>
      </p:sp>
      <p:pic>
        <p:nvPicPr>
          <p:cNvPr id="6146" name="Picture 2">
            <a:extLst>
              <a:ext uri="{FF2B5EF4-FFF2-40B4-BE49-F238E27FC236}">
                <a16:creationId xmlns:a16="http://schemas.microsoft.com/office/drawing/2014/main" id="{90E75D27-A1BC-A53B-DAB3-3FC53A3044C2}"/>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11026578" y="7513"/>
            <a:ext cx="1160326" cy="181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5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99CBC01-2716-F396-3F21-B460A41D9CD0}"/>
              </a:ext>
            </a:extLst>
          </p:cNvPr>
          <p:cNvSpPr>
            <a:spLocks noGrp="1"/>
          </p:cNvSpPr>
          <p:nvPr>
            <p:ph type="title"/>
          </p:nvPr>
        </p:nvSpPr>
        <p:spPr/>
        <p:txBody>
          <a:bodyPr/>
          <a:lstStyle/>
          <a:p>
            <a:r>
              <a:rPr lang="en-US"/>
              <a:t>Function-Based Intervention Decision Model</a:t>
            </a:r>
          </a:p>
        </p:txBody>
      </p:sp>
      <p:sp>
        <p:nvSpPr>
          <p:cNvPr id="3" name="Content Placeholder 1">
            <a:extLst>
              <a:ext uri="{FF2B5EF4-FFF2-40B4-BE49-F238E27FC236}">
                <a16:creationId xmlns:a16="http://schemas.microsoft.com/office/drawing/2014/main" id="{8CB31A8B-9E93-C1CB-9CCB-5D342040FC8F}"/>
              </a:ext>
            </a:extLst>
          </p:cNvPr>
          <p:cNvSpPr>
            <a:spLocks noGrp="1"/>
          </p:cNvSpPr>
          <p:nvPr>
            <p:ph idx="1"/>
          </p:nvPr>
        </p:nvSpPr>
        <p:spPr>
          <a:xfrm>
            <a:off x="838200" y="1825625"/>
            <a:ext cx="6346371" cy="4351338"/>
          </a:xfrm>
        </p:spPr>
        <p:txBody>
          <a:bodyPr/>
          <a:lstStyle/>
          <a:p>
            <a:pPr marL="0" indent="0">
              <a:buNone/>
            </a:pPr>
            <a:r>
              <a:rPr lang="en-US" dirty="0"/>
              <a:t>An intervention method is selected based on the response to these two questions:</a:t>
            </a:r>
          </a:p>
          <a:p>
            <a:pPr marL="514350" indent="-514350">
              <a:buFont typeface="+mj-lt"/>
              <a:buAutoNum type="arabicPeriod"/>
            </a:pPr>
            <a:r>
              <a:rPr lang="en-US" dirty="0"/>
              <a:t>Can the student perform the replacement behavior?</a:t>
            </a:r>
          </a:p>
          <a:p>
            <a:pPr marL="514350" indent="-514350">
              <a:buFont typeface="+mj-lt"/>
              <a:buAutoNum type="arabicPeriod"/>
            </a:pPr>
            <a:r>
              <a:rPr lang="en-US" dirty="0"/>
              <a:t>Do antecedent conditions represent effective practices for this student?</a:t>
            </a:r>
          </a:p>
        </p:txBody>
      </p:sp>
      <p:pic>
        <p:nvPicPr>
          <p:cNvPr id="4" name="Picture 1" descr="Infographic: Functiona-Based Intervention Decision Model">
            <a:extLst>
              <a:ext uri="{FF2B5EF4-FFF2-40B4-BE49-F238E27FC236}">
                <a16:creationId xmlns:a16="http://schemas.microsoft.com/office/drawing/2014/main" id="{D04D82D9-A6F6-EA2D-B2BF-8E6E57FAC34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356021" y="1401082"/>
            <a:ext cx="3346692" cy="4331014"/>
          </a:xfrm>
          <a:prstGeom prst="rect">
            <a:avLst/>
          </a:prstGeom>
          <a:ln>
            <a:solidFill>
              <a:schemeClr val="tx1"/>
            </a:solidFill>
          </a:ln>
        </p:spPr>
      </p:pic>
      <p:pic>
        <p:nvPicPr>
          <p:cNvPr id="5" name="Picture 2">
            <a:extLst>
              <a:ext uri="{FF2B5EF4-FFF2-40B4-BE49-F238E27FC236}">
                <a16:creationId xmlns:a16="http://schemas.microsoft.com/office/drawing/2014/main" id="{59869A30-820D-4B22-F8EC-1553D42359E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3272" y="0"/>
            <a:ext cx="1158728" cy="1810512"/>
          </a:xfrm>
          <a:prstGeom prst="rect">
            <a:avLst/>
          </a:prstGeom>
        </p:spPr>
      </p:pic>
    </p:spTree>
    <p:extLst>
      <p:ext uri="{BB962C8B-B14F-4D97-AF65-F5344CB8AC3E}">
        <p14:creationId xmlns:p14="http://schemas.microsoft.com/office/powerpoint/2010/main" val="83988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A92A-5877-E070-F9DC-774D8CB5845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Function-Based Intervention Decision Model 1</a:t>
            </a:r>
          </a:p>
        </p:txBody>
      </p:sp>
      <p:pic>
        <p:nvPicPr>
          <p:cNvPr id="3" name="Picture 2" descr="Close-up of Function-Based Intervention Decision Model infographic. Question 1: Can the student perform the replacement behavior? No. Method 1 and 2 Teach the replacement behavior and adjust the environment. Yes. Method 2 Adjust the environment. Question 2. Do antecedent conditions represent effective practices for this student? Yes. Method 1 Teach the replacement behavior. No. Method 3 Shift the contingencies.">
            <a:extLst>
              <a:ext uri="{FF2B5EF4-FFF2-40B4-BE49-F238E27FC236}">
                <a16:creationId xmlns:a16="http://schemas.microsoft.com/office/drawing/2014/main" id="{3EB7E471-71AB-121C-75CF-5168F639ED9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36913" y="-4771118"/>
            <a:ext cx="8839201" cy="11438968"/>
          </a:xfrm>
          <a:prstGeom prst="rect">
            <a:avLst/>
          </a:prstGeom>
          <a:ln>
            <a:solidFill>
              <a:schemeClr val="tx1"/>
            </a:solidFill>
          </a:ln>
        </p:spPr>
      </p:pic>
    </p:spTree>
    <p:extLst>
      <p:ext uri="{BB962C8B-B14F-4D97-AF65-F5344CB8AC3E}">
        <p14:creationId xmlns:p14="http://schemas.microsoft.com/office/powerpoint/2010/main" val="2738539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idx="4294967295"/>
          </p:nvPr>
        </p:nvSpPr>
        <p:spPr>
          <a:xfrm>
            <a:off x="375367" y="113367"/>
            <a:ext cx="11429600" cy="8080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a:ln>
                  <a:noFill/>
                </a:ln>
                <a:solidFill>
                  <a:srgbClr val="4285F4"/>
                </a:solidFill>
                <a:effectLst/>
                <a:uLnTx/>
                <a:uFillTx/>
                <a:latin typeface="Montserrat"/>
                <a:ea typeface="Montserrat"/>
                <a:cs typeface="Montserrat"/>
                <a:sym typeface="Montserrat"/>
              </a:rPr>
              <a:t>Reflect &amp; Connect: Ci3T</a:t>
            </a:r>
            <a:endParaRPr kumimoji="0" lang="en-US" sz="4560" b="0" i="0" u="none" strike="noStrike" kern="0" cap="none" spc="0" normalizeH="0" baseline="0" noProof="0">
              <a:ln>
                <a:noFill/>
              </a:ln>
              <a:solidFill>
                <a:srgbClr val="4285F4"/>
              </a:solidFill>
              <a:effectLst/>
              <a:uLnTx/>
              <a:uFillTx/>
              <a:latin typeface="Montserrat ExtraBold"/>
              <a:ea typeface="Montserrat ExtraBold"/>
              <a:cs typeface="Montserrat ExtraBold"/>
              <a:sym typeface="Montserrat ExtraBold"/>
            </a:endParaRPr>
          </a:p>
        </p:txBody>
      </p:sp>
      <p:pic>
        <p:nvPicPr>
          <p:cNvPr id="102" name="Google Shape;102;p16" descr="Comprehensive, Integrated, Three-Tiered Model of Prevention. The text &quot;Validated Core ELA&quot; and &quot;Resource Math&quot; with arrows pointing to &quot;academic&quot;, &quot;Positive Behaviorial Interventions and Supports (PBIS) framework&quot; with an arrow pointing to behavior, and &quot;validated curricula&quot; with an arrow pointing to social. A scale of &quot;support intensity&quot; is to the left of the triangle with the top arrow titled high and aligned to Tertiary Support and bottom arrow titled low and aligned to primary support.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5400" y="1348233"/>
            <a:ext cx="7080667" cy="3280400"/>
          </a:xfrm>
          <a:prstGeom prst="rect">
            <a:avLst/>
          </a:prstGeom>
          <a:noFill/>
          <a:ln>
            <a:noFill/>
          </a:ln>
        </p:spPr>
      </p:pic>
      <p:sp>
        <p:nvSpPr>
          <p:cNvPr id="105" name="Google Shape;105;p16" descr="A blue circle around the top of the Ci3T triangle, titled Tertiary Support (Tier 3)"/>
          <p:cNvSpPr/>
          <p:nvPr/>
        </p:nvSpPr>
        <p:spPr>
          <a:xfrm>
            <a:off x="3222201" y="1134732"/>
            <a:ext cx="1167064" cy="889672"/>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6" descr="A blue circle higlighting the three domains of the Ci3T triangle- academic, behavioral, and social"/>
          <p:cNvSpPr/>
          <p:nvPr/>
        </p:nvSpPr>
        <p:spPr>
          <a:xfrm>
            <a:off x="1356133" y="3768809"/>
            <a:ext cx="4899200" cy="1021820"/>
          </a:xfrm>
          <a:prstGeom prst="ellipse">
            <a:avLst/>
          </a:prstGeom>
          <a:noFill/>
          <a:ln w="571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06;p16"/>
          <p:cNvSpPr txBox="1"/>
          <p:nvPr/>
        </p:nvSpPr>
        <p:spPr>
          <a:xfrm>
            <a:off x="7049100" y="1583301"/>
            <a:ext cx="4899200" cy="3534260"/>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US" sz="2400" kern="0">
                <a:solidFill>
                  <a:srgbClr val="4285F4"/>
                </a:solidFill>
                <a:latin typeface="Montserrat"/>
                <a:ea typeface="Montserrat"/>
                <a:cs typeface="Montserrat"/>
                <a:sym typeface="Montserrat"/>
              </a:rPr>
              <a:t>Why is it be important to identify where today’s learning connects to our Ci3T framework? </a:t>
            </a:r>
          </a:p>
          <a:p>
            <a:pPr algn="ctr" defTabSz="1219170">
              <a:spcBef>
                <a:spcPts val="1333"/>
              </a:spcBef>
              <a:spcAft>
                <a:spcPts val="1333"/>
              </a:spcAft>
              <a:buClr>
                <a:srgbClr val="000000"/>
              </a:buClr>
            </a:pPr>
            <a:r>
              <a:rPr lang="en-US" sz="2400" kern="0">
                <a:solidFill>
                  <a:srgbClr val="4285F4"/>
                </a:solidFill>
                <a:latin typeface="Montserrat"/>
                <a:ea typeface="Montserrat"/>
                <a:cs typeface="Montserrat"/>
                <a:sym typeface="Montserrat"/>
              </a:rPr>
              <a:t>What is your role in supporting students’ academic, behavior and social needs?</a:t>
            </a:r>
            <a:endParaRPr lang="en-US" sz="1000" kern="0">
              <a:solidFill>
                <a:srgbClr val="000000"/>
              </a:solidFill>
              <a:latin typeface="Arial"/>
              <a:cs typeface="Arial"/>
              <a:sym typeface="Arial"/>
            </a:endParaRPr>
          </a:p>
        </p:txBody>
      </p:sp>
      <p:sp>
        <p:nvSpPr>
          <p:cNvPr id="103" name="Google Shape;103;p16"/>
          <p:cNvSpPr txBox="1"/>
          <p:nvPr/>
        </p:nvSpPr>
        <p:spPr>
          <a:xfrm>
            <a:off x="265400" y="5286834"/>
            <a:ext cx="11476000" cy="1356870"/>
          </a:xfrm>
          <a:prstGeom prst="rect">
            <a:avLst/>
          </a:prstGeom>
          <a:noFill/>
          <a:ln>
            <a:noFill/>
          </a:ln>
        </p:spPr>
        <p:txBody>
          <a:bodyPr spcFirstLastPara="1" wrap="square" lIns="121900" tIns="121900" rIns="121900" bIns="121900" anchor="t" anchorCtr="0">
            <a:spAutoFit/>
          </a:bodyPr>
          <a:lstStyle/>
          <a:p>
            <a:pPr algn="ctr" defTabSz="1219170">
              <a:spcAft>
                <a:spcPts val="1333"/>
              </a:spcAft>
              <a:buClr>
                <a:srgbClr val="000000"/>
              </a:buClr>
            </a:pPr>
            <a:r>
              <a:rPr lang="en" sz="3067" kern="0">
                <a:solidFill>
                  <a:srgbClr val="4285F4"/>
                </a:solidFill>
                <a:latin typeface="Montserrat"/>
                <a:ea typeface="Montserrat"/>
                <a:cs typeface="Montserrat"/>
                <a:sym typeface="Montserrat"/>
              </a:rPr>
              <a:t>Today, we are focused on Tier 3 to support students with intesive intervention needs across domains</a:t>
            </a:r>
            <a:endParaRPr sz="1867" kern="0">
              <a:solidFill>
                <a:srgbClr val="000000"/>
              </a:solidFill>
              <a:latin typeface="Arial"/>
              <a:cs typeface="Arial"/>
              <a:sym typeface="Arial"/>
            </a:endParaRPr>
          </a:p>
        </p:txBody>
      </p:sp>
      <p:pic>
        <p:nvPicPr>
          <p:cNvPr id="107" name="Google Shape;107;p16">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180198" y="6091264"/>
            <a:ext cx="935333" cy="7024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3155E-B491-4E6C-2DBE-D43A6AB5D907}"/>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FC8DA3C5-2D2F-1BC5-5382-55DE0E820C1D}"/>
              </a:ext>
            </a:extLst>
          </p:cNvPr>
          <p:cNvSpPr>
            <a:spLocks noGrp="1"/>
          </p:cNvSpPr>
          <p:nvPr>
            <p:ph type="title"/>
          </p:nvPr>
        </p:nvSpPr>
        <p:spPr>
          <a:solidFill>
            <a:schemeClr val="accent5"/>
          </a:solidFill>
        </p:spPr>
        <p:txBody>
          <a:bodyPr/>
          <a:lstStyle/>
          <a:p>
            <a:r>
              <a:rPr lang="en-US" dirty="0">
                <a:solidFill>
                  <a:schemeClr val="bg1"/>
                </a:solidFill>
              </a:rPr>
              <a:t>Let’s Practice: Function-Based Intervention Decision Model</a:t>
            </a:r>
          </a:p>
        </p:txBody>
      </p:sp>
      <p:sp>
        <p:nvSpPr>
          <p:cNvPr id="3" name="Content Placeholder">
            <a:extLst>
              <a:ext uri="{FF2B5EF4-FFF2-40B4-BE49-F238E27FC236}">
                <a16:creationId xmlns:a16="http://schemas.microsoft.com/office/drawing/2014/main" id="{DFFCCCB6-1A7E-7EA9-94E5-303FB8951EAD}"/>
              </a:ext>
            </a:extLst>
          </p:cNvPr>
          <p:cNvSpPr>
            <a:spLocks noGrp="1"/>
          </p:cNvSpPr>
          <p:nvPr>
            <p:ph idx="1"/>
          </p:nvPr>
        </p:nvSpPr>
        <p:spPr>
          <a:xfrm>
            <a:off x="838200" y="1825625"/>
            <a:ext cx="10515600" cy="3965575"/>
          </a:xfrm>
          <a:solidFill>
            <a:schemeClr val="accent5">
              <a:lumMod val="20000"/>
              <a:lumOff val="80000"/>
            </a:schemeClr>
          </a:solidFill>
        </p:spPr>
        <p:txBody>
          <a:bodyPr>
            <a:normAutofit/>
          </a:bodyPr>
          <a:lstStyle/>
          <a:p>
            <a:pPr marL="0" indent="0">
              <a:buNone/>
            </a:pPr>
            <a:r>
              <a:rPr lang="en-US" dirty="0">
                <a:solidFill>
                  <a:prstClr val="black"/>
                </a:solidFill>
              </a:rPr>
              <a:t>Use the </a:t>
            </a:r>
            <a:r>
              <a:rPr lang="en-US" b="1" dirty="0">
                <a:solidFill>
                  <a:prstClr val="black"/>
                </a:solidFill>
              </a:rPr>
              <a:t>Function-Based Intervention Decision Model </a:t>
            </a:r>
            <a:r>
              <a:rPr lang="en-US" dirty="0">
                <a:solidFill>
                  <a:prstClr val="black"/>
                </a:solidFill>
              </a:rPr>
              <a:t>to select an intervention method for each scenario</a:t>
            </a:r>
          </a:p>
          <a:p>
            <a:r>
              <a:rPr lang="en-US" dirty="0">
                <a:solidFill>
                  <a:prstClr val="black"/>
                </a:solidFill>
              </a:rPr>
              <a:t>Method 1: Teach the Replacement Behavior</a:t>
            </a:r>
          </a:p>
          <a:p>
            <a:r>
              <a:rPr lang="en-US" dirty="0">
                <a:solidFill>
                  <a:prstClr val="black"/>
                </a:solidFill>
              </a:rPr>
              <a:t>Method 2: Adjust the Environment</a:t>
            </a:r>
          </a:p>
          <a:p>
            <a:r>
              <a:rPr lang="en-US" dirty="0">
                <a:solidFill>
                  <a:prstClr val="black"/>
                </a:solidFill>
              </a:rPr>
              <a:t>Method 3: Shift the Contingencies</a:t>
            </a:r>
          </a:p>
          <a:p>
            <a:r>
              <a:rPr lang="en-US" dirty="0">
                <a:solidFill>
                  <a:prstClr val="black"/>
                </a:solidFill>
              </a:rPr>
              <a:t>Combination of Method 1 &amp; 2: Teach the Replacement Behavior and Adjust the Environment</a:t>
            </a:r>
          </a:p>
        </p:txBody>
      </p:sp>
      <p:pic>
        <p:nvPicPr>
          <p:cNvPr id="4" name="Graphic" descr="Meeting outline">
            <a:extLst>
              <a:ext uri="{FF2B5EF4-FFF2-40B4-BE49-F238E27FC236}">
                <a16:creationId xmlns:a16="http://schemas.microsoft.com/office/drawing/2014/main" id="{0C135BFF-4FB6-D460-8227-9AE426A07460}"/>
              </a:ext>
              <a:ext uri="{C183D7F6-B498-43B3-948B-1728B52AA6E4}">
                <adec:decorative xmlns:adec="http://schemas.microsoft.com/office/drawing/2017/decorative" val="1"/>
              </a:ext>
            </a:extLst>
          </p:cNvPr>
          <p:cNvPicPr>
            <a:picLocks noChangeAspect="1"/>
          </p:cNvPicPr>
          <p:nvPr/>
        </p:nvPicPr>
        <p:blipFill rotWithShape="1">
          <a:blip>
            <a:extLst>
              <a:ext uri="{96DAC541-7B7A-43D3-8B79-37D633B846F1}">
                <asvg:svgBlip xmlns:asvg="http://schemas.microsoft.com/office/drawing/2016/SVG/main" r:embed="rId3"/>
              </a:ext>
            </a:extLst>
          </a:blip>
          <a:srcRect l="-18937" r="-18937"/>
          <a:stretch>
            <a:fillRect/>
          </a:stretch>
        </p:blipFill>
        <p:spPr>
          <a:xfrm>
            <a:off x="8467890" y="2280813"/>
            <a:ext cx="2581110" cy="1872087"/>
          </a:xfrm>
          <a:prstGeom prst="rect">
            <a:avLst/>
          </a:prstGeom>
        </p:spPr>
      </p:pic>
    </p:spTree>
    <p:extLst>
      <p:ext uri="{BB962C8B-B14F-4D97-AF65-F5344CB8AC3E}">
        <p14:creationId xmlns:p14="http://schemas.microsoft.com/office/powerpoint/2010/main" val="4809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2EEFB-F5B8-4BE3-77AF-0F15AE1F9E95}"/>
            </a:ext>
          </a:extLst>
        </p:cNvPr>
        <p:cNvGrpSpPr/>
        <p:nvPr/>
      </p:nvGrpSpPr>
      <p:grpSpPr>
        <a:xfrm>
          <a:off x="0" y="0"/>
          <a:ext cx="0" cy="0"/>
          <a:chOff x="0" y="0"/>
          <a:chExt cx="0" cy="0"/>
        </a:xfrm>
      </p:grpSpPr>
      <p:sp>
        <p:nvSpPr>
          <p:cNvPr id="5" name="Title">
            <a:extLst>
              <a:ext uri="{FF2B5EF4-FFF2-40B4-BE49-F238E27FC236}">
                <a16:creationId xmlns:a16="http://schemas.microsoft.com/office/drawing/2014/main" id="{F08A9191-1748-2A7F-57AF-7FB54E3A8BC9}"/>
              </a:ext>
              <a:ext uri="{C183D7F6-B498-43B3-948B-1728B52AA6E4}">
                <adec:decorative xmlns:adec="http://schemas.microsoft.com/office/drawing/2017/decorative" val="1"/>
              </a:ext>
            </a:extLst>
          </p:cNvPr>
          <p:cNvSpPr>
            <a:spLocks noGrp="1"/>
          </p:cNvSpPr>
          <p:nvPr>
            <p:ph type="title"/>
          </p:nvPr>
        </p:nvSpPr>
        <p:spPr>
          <a:xfrm>
            <a:off x="717550" y="2486819"/>
            <a:ext cx="8921750" cy="2852737"/>
          </a:xfrm>
        </p:spPr>
        <p:txBody>
          <a:bodyPr>
            <a:normAutofit/>
          </a:bodyPr>
          <a:lstStyle/>
          <a:p>
            <a:r>
              <a:rPr lang="en-US" dirty="0"/>
              <a:t>Step 4: Design the FABI</a:t>
            </a:r>
            <a:br>
              <a:rPr lang="en-US" dirty="0"/>
            </a:br>
            <a:r>
              <a:rPr lang="en-US" sz="4800" dirty="0">
                <a:solidFill>
                  <a:schemeClr val="accent5"/>
                </a:solidFill>
              </a:rPr>
              <a:t>A-R-E Components</a:t>
            </a:r>
            <a:endParaRPr lang="en-US" dirty="0">
              <a:solidFill>
                <a:schemeClr val="accent5"/>
              </a:solidFill>
            </a:endParaRPr>
          </a:p>
        </p:txBody>
      </p:sp>
      <p:pic>
        <p:nvPicPr>
          <p:cNvPr id="7" name="Picture">
            <a:extLst>
              <a:ext uri="{FF2B5EF4-FFF2-40B4-BE49-F238E27FC236}">
                <a16:creationId xmlns:a16="http://schemas.microsoft.com/office/drawing/2014/main" id="{99A39FC2-F8E2-74E2-27D2-30397DF12162}"/>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9299448" y="1747044"/>
            <a:ext cx="2416302" cy="37754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113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6D42E3-5E03-68F1-2715-E93EE580C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788"/>
            <a:ext cx="12192000" cy="6840423"/>
          </a:xfrm>
          <a:prstGeom prst="rect">
            <a:avLst/>
          </a:prstGeom>
        </p:spPr>
      </p:pic>
    </p:spTree>
    <p:extLst>
      <p:ext uri="{BB962C8B-B14F-4D97-AF65-F5344CB8AC3E}">
        <p14:creationId xmlns:p14="http://schemas.microsoft.com/office/powerpoint/2010/main" val="399016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A5CC933-9D41-09A9-47F9-82F47CABDE4F}"/>
              </a:ext>
            </a:extLst>
          </p:cNvPr>
          <p:cNvSpPr>
            <a:spLocks noGrp="1"/>
          </p:cNvSpPr>
          <p:nvPr>
            <p:ph type="title"/>
          </p:nvPr>
        </p:nvSpPr>
        <p:spPr/>
        <p:txBody>
          <a:bodyPr/>
          <a:lstStyle/>
          <a:p>
            <a:r>
              <a:rPr lang="en-US" dirty="0"/>
              <a:t>Antecedent Adjustments</a:t>
            </a:r>
          </a:p>
        </p:txBody>
      </p:sp>
      <p:sp>
        <p:nvSpPr>
          <p:cNvPr id="3" name="Content Placeholder 1">
            <a:extLst>
              <a:ext uri="{FF2B5EF4-FFF2-40B4-BE49-F238E27FC236}">
                <a16:creationId xmlns:a16="http://schemas.microsoft.com/office/drawing/2014/main" id="{B062157E-9FB2-3219-2324-1BFD7239A8B9}"/>
              </a:ext>
            </a:extLst>
          </p:cNvPr>
          <p:cNvSpPr>
            <a:spLocks noGrp="1"/>
          </p:cNvSpPr>
          <p:nvPr>
            <p:ph idx="1"/>
          </p:nvPr>
        </p:nvSpPr>
        <p:spPr/>
        <p:txBody>
          <a:bodyPr/>
          <a:lstStyle/>
          <a:p>
            <a:pPr marL="0" indent="0">
              <a:buNone/>
            </a:pPr>
            <a:r>
              <a:rPr lang="en-US" dirty="0"/>
              <a:t>Adjusting the </a:t>
            </a:r>
            <a:r>
              <a:rPr lang="en-US" b="1" dirty="0"/>
              <a:t>antecedent conditions </a:t>
            </a:r>
            <a:r>
              <a:rPr lang="en-US" dirty="0"/>
              <a:t>to increase likelihood replacement behavior will occur (i.e., “set the stage” for success) and (if applicable) </a:t>
            </a:r>
            <a:r>
              <a:rPr lang="en-US" b="1" dirty="0"/>
              <a:t>teach the replacement behavior</a:t>
            </a:r>
          </a:p>
        </p:txBody>
      </p:sp>
      <p:pic>
        <p:nvPicPr>
          <p:cNvPr id="6" name="Picture 1">
            <a:extLst>
              <a:ext uri="{FF2B5EF4-FFF2-40B4-BE49-F238E27FC236}">
                <a16:creationId xmlns:a16="http://schemas.microsoft.com/office/drawing/2014/main" id="{66158435-F435-0758-F54F-44CF690FBB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3272" y="0"/>
            <a:ext cx="1158728" cy="1810512"/>
          </a:xfrm>
          <a:prstGeom prst="rect">
            <a:avLst/>
          </a:prstGeom>
        </p:spPr>
      </p:pic>
      <p:pic>
        <p:nvPicPr>
          <p:cNvPr id="4" name="Infographic: A-R-E Compenents with Antecedent adjustments highlighted in red. Make small changes in envrironments to prompt the new,more desirable replacement behavior to occur. Genuinely greet student prior to entering the classroom. Pair student with p" descr="A-R-E Components infographic with Antecedent adjustments section highlighted in red. Text is the following: Make small changes in environment to prompt new, more disirable replacement behavior to occur. 1. Genuinely greet student prior to entering the classroom. 2. Pair student with peer role model to work on tasks (access peer attention). 3. Visible posters in the classroom and around the school that list expectations. 4. Verbally state the desired behaviors you expect the student to engage in. 5. Model expectations to class.">
            <a:extLst>
              <a:ext uri="{FF2B5EF4-FFF2-40B4-BE49-F238E27FC236}">
                <a16:creationId xmlns:a16="http://schemas.microsoft.com/office/drawing/2014/main" id="{4DDE422A-4E35-EFDE-ED92-ED972F87FD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4165" y="3429000"/>
            <a:ext cx="5410550" cy="3043990"/>
          </a:xfrm>
          <a:prstGeom prst="rect">
            <a:avLst/>
          </a:prstGeom>
        </p:spPr>
      </p:pic>
    </p:spTree>
    <p:extLst>
      <p:ext uri="{BB962C8B-B14F-4D97-AF65-F5344CB8AC3E}">
        <p14:creationId xmlns:p14="http://schemas.microsoft.com/office/powerpoint/2010/main" val="1535170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B827-880B-DB4D-5B40-9F4B3E20D13A}"/>
              </a:ext>
            </a:extLst>
          </p:cNvPr>
          <p:cNvSpPr>
            <a:spLocks noGrp="1"/>
          </p:cNvSpPr>
          <p:nvPr>
            <p:ph type="title"/>
          </p:nvPr>
        </p:nvSpPr>
        <p:spPr/>
        <p:txBody>
          <a:bodyPr/>
          <a:lstStyle/>
          <a:p>
            <a:r>
              <a:rPr lang="en-US" dirty="0"/>
              <a:t>Antecedent Adjustments: Environmental</a:t>
            </a:r>
          </a:p>
        </p:txBody>
      </p:sp>
      <p:sp>
        <p:nvSpPr>
          <p:cNvPr id="3" name="Content Placeholder 2">
            <a:extLst>
              <a:ext uri="{FF2B5EF4-FFF2-40B4-BE49-F238E27FC236}">
                <a16:creationId xmlns:a16="http://schemas.microsoft.com/office/drawing/2014/main" id="{007FE286-D349-D251-207E-EBB92A91C11A}"/>
              </a:ext>
            </a:extLst>
          </p:cNvPr>
          <p:cNvSpPr>
            <a:spLocks noGrp="1"/>
          </p:cNvSpPr>
          <p:nvPr>
            <p:ph idx="1"/>
          </p:nvPr>
        </p:nvSpPr>
        <p:spPr/>
        <p:txBody>
          <a:bodyPr/>
          <a:lstStyle/>
          <a:p>
            <a:r>
              <a:rPr lang="en-US" dirty="0"/>
              <a:t>School-wide expectations are posted and visible </a:t>
            </a:r>
          </a:p>
          <a:p>
            <a:r>
              <a:rPr lang="en-US" dirty="0"/>
              <a:t>Furniture arrangement allows for easy movement</a:t>
            </a:r>
          </a:p>
          <a:p>
            <a:r>
              <a:rPr lang="en-US" dirty="0"/>
              <a:t>Materials are well organized and easy to access when needed</a:t>
            </a:r>
            <a:endParaRPr lang="en-US" b="1" dirty="0"/>
          </a:p>
          <a:p>
            <a:endParaRPr lang="en-US" dirty="0"/>
          </a:p>
        </p:txBody>
      </p:sp>
      <p:pic>
        <p:nvPicPr>
          <p:cNvPr id="1026" name="Picture 2">
            <a:extLst>
              <a:ext uri="{FF2B5EF4-FFF2-40B4-BE49-F238E27FC236}">
                <a16:creationId xmlns:a16="http://schemas.microsoft.com/office/drawing/2014/main" id="{CE204E60-A4C7-85F3-ED51-AC0ADBE18777}"/>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27290" y="3624596"/>
            <a:ext cx="3878962" cy="298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6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597C-6730-6938-4F08-D57890C63301}"/>
              </a:ext>
            </a:extLst>
          </p:cNvPr>
          <p:cNvSpPr>
            <a:spLocks noGrp="1"/>
          </p:cNvSpPr>
          <p:nvPr>
            <p:ph type="title"/>
          </p:nvPr>
        </p:nvSpPr>
        <p:spPr/>
        <p:txBody>
          <a:bodyPr/>
          <a:lstStyle/>
          <a:p>
            <a:r>
              <a:rPr lang="en-US" dirty="0"/>
              <a:t>Antecedent Adjustments: Instructional &amp; Task Demand</a:t>
            </a:r>
          </a:p>
        </p:txBody>
      </p:sp>
      <p:sp>
        <p:nvSpPr>
          <p:cNvPr id="3" name="Content Placeholder 2">
            <a:extLst>
              <a:ext uri="{FF2B5EF4-FFF2-40B4-BE49-F238E27FC236}">
                <a16:creationId xmlns:a16="http://schemas.microsoft.com/office/drawing/2014/main" id="{5363E9B2-426E-7D3B-2238-6FF0CD63B193}"/>
              </a:ext>
            </a:extLst>
          </p:cNvPr>
          <p:cNvSpPr>
            <a:spLocks noGrp="1"/>
          </p:cNvSpPr>
          <p:nvPr>
            <p:ph idx="1"/>
          </p:nvPr>
        </p:nvSpPr>
        <p:spPr/>
        <p:txBody>
          <a:bodyPr/>
          <a:lstStyle/>
          <a:p>
            <a:r>
              <a:rPr lang="en-US" dirty="0"/>
              <a:t>Starter (e.g., warm-up, do now) and closing (e.g., exit ticket) activities</a:t>
            </a:r>
          </a:p>
          <a:p>
            <a:r>
              <a:rPr lang="en-US" dirty="0"/>
              <a:t>Check for understanding before beginning independent work</a:t>
            </a:r>
          </a:p>
          <a:p>
            <a:r>
              <a:rPr lang="en-US" dirty="0"/>
              <a:t>Instructional choice</a:t>
            </a:r>
          </a:p>
        </p:txBody>
      </p:sp>
    </p:spTree>
    <p:extLst>
      <p:ext uri="{BB962C8B-B14F-4D97-AF65-F5344CB8AC3E}">
        <p14:creationId xmlns:p14="http://schemas.microsoft.com/office/powerpoint/2010/main" val="3955884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4ABAC-A4EA-296A-0AC2-FB9B3DECD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5DA68-E818-2867-A175-403F65431AC0}"/>
              </a:ext>
            </a:extLst>
          </p:cNvPr>
          <p:cNvSpPr>
            <a:spLocks noGrp="1"/>
          </p:cNvSpPr>
          <p:nvPr>
            <p:ph type="title"/>
          </p:nvPr>
        </p:nvSpPr>
        <p:spPr/>
        <p:txBody>
          <a:bodyPr/>
          <a:lstStyle/>
          <a:p>
            <a:r>
              <a:rPr lang="en-US" dirty="0"/>
              <a:t>Antecedent Adjustments: Social</a:t>
            </a:r>
          </a:p>
        </p:txBody>
      </p:sp>
      <p:sp>
        <p:nvSpPr>
          <p:cNvPr id="3" name="Content Placeholder 2">
            <a:extLst>
              <a:ext uri="{FF2B5EF4-FFF2-40B4-BE49-F238E27FC236}">
                <a16:creationId xmlns:a16="http://schemas.microsoft.com/office/drawing/2014/main" id="{62053C0C-402C-4831-ACCD-8BD352213EFA}"/>
              </a:ext>
            </a:extLst>
          </p:cNvPr>
          <p:cNvSpPr>
            <a:spLocks noGrp="1"/>
          </p:cNvSpPr>
          <p:nvPr>
            <p:ph idx="1"/>
          </p:nvPr>
        </p:nvSpPr>
        <p:spPr/>
        <p:txBody>
          <a:bodyPr/>
          <a:lstStyle/>
          <a:p>
            <a:r>
              <a:rPr lang="en-US" dirty="0"/>
              <a:t>Partner work or assigned “buddy”</a:t>
            </a:r>
          </a:p>
          <a:p>
            <a:r>
              <a:rPr lang="en-US" dirty="0"/>
              <a:t>Having students work in small group</a:t>
            </a:r>
          </a:p>
          <a:p>
            <a:r>
              <a:rPr lang="en-US" dirty="0"/>
              <a:t>Option to work independently or with a partner/group</a:t>
            </a:r>
          </a:p>
        </p:txBody>
      </p:sp>
    </p:spTree>
    <p:extLst>
      <p:ext uri="{BB962C8B-B14F-4D97-AF65-F5344CB8AC3E}">
        <p14:creationId xmlns:p14="http://schemas.microsoft.com/office/powerpoint/2010/main" val="3767366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E780-2470-A583-7320-D777671ADFBB}"/>
              </a:ext>
            </a:extLst>
          </p:cNvPr>
          <p:cNvSpPr>
            <a:spLocks noGrp="1"/>
          </p:cNvSpPr>
          <p:nvPr>
            <p:ph type="title"/>
          </p:nvPr>
        </p:nvSpPr>
        <p:spPr/>
        <p:txBody>
          <a:bodyPr/>
          <a:lstStyle/>
          <a:p>
            <a:r>
              <a:rPr lang="en-US" dirty="0"/>
              <a:t>Antecedent Adjustments: Physiological</a:t>
            </a:r>
          </a:p>
        </p:txBody>
      </p:sp>
      <p:sp>
        <p:nvSpPr>
          <p:cNvPr id="3" name="Content Placeholder 2">
            <a:extLst>
              <a:ext uri="{FF2B5EF4-FFF2-40B4-BE49-F238E27FC236}">
                <a16:creationId xmlns:a16="http://schemas.microsoft.com/office/drawing/2014/main" id="{D354DA7D-CB27-EB0A-F736-47E8225C1643}"/>
              </a:ext>
            </a:extLst>
          </p:cNvPr>
          <p:cNvSpPr>
            <a:spLocks noGrp="1"/>
          </p:cNvSpPr>
          <p:nvPr>
            <p:ph idx="1"/>
          </p:nvPr>
        </p:nvSpPr>
        <p:spPr/>
        <p:txBody>
          <a:bodyPr/>
          <a:lstStyle/>
          <a:p>
            <a:r>
              <a:rPr lang="en-US" dirty="0"/>
              <a:t>Provide student with a snack (i.e., ensuring they are not hungry) </a:t>
            </a:r>
          </a:p>
          <a:p>
            <a:r>
              <a:rPr lang="en-US" dirty="0"/>
              <a:t>Provide motor break prior to instruction (i.e., allowing student to expend extra energy)</a:t>
            </a:r>
          </a:p>
        </p:txBody>
      </p:sp>
    </p:spTree>
    <p:extLst>
      <p:ext uri="{BB962C8B-B14F-4D97-AF65-F5344CB8AC3E}">
        <p14:creationId xmlns:p14="http://schemas.microsoft.com/office/powerpoint/2010/main" val="430985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B447-B920-0571-4DD2-BC6610A49332}"/>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1287B843-3026-1567-4DE9-F7EE2DD7A277}"/>
              </a:ext>
            </a:extLst>
          </p:cNvPr>
          <p:cNvSpPr>
            <a:spLocks noGrp="1"/>
          </p:cNvSpPr>
          <p:nvPr>
            <p:ph type="title"/>
          </p:nvPr>
        </p:nvSpPr>
        <p:spPr/>
        <p:txBody>
          <a:bodyPr/>
          <a:lstStyle/>
          <a:p>
            <a:r>
              <a:rPr lang="en-US" dirty="0"/>
              <a:t>Reinforcement Shifts</a:t>
            </a:r>
          </a:p>
        </p:txBody>
      </p:sp>
      <p:sp>
        <p:nvSpPr>
          <p:cNvPr id="3" name="Content Placeholder 1">
            <a:extLst>
              <a:ext uri="{FF2B5EF4-FFF2-40B4-BE49-F238E27FC236}">
                <a16:creationId xmlns:a16="http://schemas.microsoft.com/office/drawing/2014/main" id="{1F7584EE-482B-0F2F-3080-BEBD745C1DAF}"/>
              </a:ext>
            </a:extLst>
          </p:cNvPr>
          <p:cNvSpPr>
            <a:spLocks noGrp="1"/>
          </p:cNvSpPr>
          <p:nvPr>
            <p:ph idx="1"/>
          </p:nvPr>
        </p:nvSpPr>
        <p:spPr/>
        <p:txBody>
          <a:bodyPr/>
          <a:lstStyle/>
          <a:p>
            <a:pPr marL="0" indent="0">
              <a:buNone/>
            </a:pPr>
            <a:r>
              <a:rPr lang="en-US" dirty="0"/>
              <a:t>Reinforcing the </a:t>
            </a:r>
            <a:r>
              <a:rPr lang="en-US" b="1" dirty="0"/>
              <a:t>replacement behavior </a:t>
            </a:r>
            <a:r>
              <a:rPr lang="en-US" dirty="0"/>
              <a:t>to strengthen its occurrence (i.e., the replacement behavior is more efficient and effective than the target behavior)</a:t>
            </a:r>
          </a:p>
        </p:txBody>
      </p:sp>
      <p:pic>
        <p:nvPicPr>
          <p:cNvPr id="6" name="Picture 1">
            <a:extLst>
              <a:ext uri="{FF2B5EF4-FFF2-40B4-BE49-F238E27FC236}">
                <a16:creationId xmlns:a16="http://schemas.microsoft.com/office/drawing/2014/main" id="{55F823C2-8854-DEC9-1F3C-23E87B7E89C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3272" y="0"/>
            <a:ext cx="1158728" cy="1810512"/>
          </a:xfrm>
          <a:prstGeom prst="rect">
            <a:avLst/>
          </a:prstGeom>
        </p:spPr>
      </p:pic>
      <p:pic>
        <p:nvPicPr>
          <p:cNvPr id="4" name="Picture 1" descr="A-R-E Components infographic with Reinforcement shifts section highlighted in red. Text is the following: Reinforcement shifts. Provide more and specific reinforcement for the new behavior. 1. Provide behavior-specific praise to the small tasks or parts of large tasks the student completes. 2. Give student behavior-specific praise for on-task behavior at a high rate. 3. Celebrate large task completions! 4. Offer student 2 minutes to tell a pre-approved joke to the teacher after an on-task duration goal is met.">
            <a:extLst>
              <a:ext uri="{FF2B5EF4-FFF2-40B4-BE49-F238E27FC236}">
                <a16:creationId xmlns:a16="http://schemas.microsoft.com/office/drawing/2014/main" id="{0F7D1872-0B65-8A52-FC8C-5509D9F4866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109977" y="3221664"/>
            <a:ext cx="5972046" cy="3359889"/>
          </a:xfrm>
          <a:prstGeom prst="rect">
            <a:avLst/>
          </a:prstGeom>
        </p:spPr>
      </p:pic>
    </p:spTree>
    <p:extLst>
      <p:ext uri="{BB962C8B-B14F-4D97-AF65-F5344CB8AC3E}">
        <p14:creationId xmlns:p14="http://schemas.microsoft.com/office/powerpoint/2010/main" val="364986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375B7-1AE3-37A1-49FB-1B5204631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557B8-B5BE-6CA4-DE10-B0FC3F1842A3}"/>
              </a:ext>
            </a:extLst>
          </p:cNvPr>
          <p:cNvSpPr>
            <a:spLocks noGrp="1"/>
          </p:cNvSpPr>
          <p:nvPr>
            <p:ph type="title"/>
          </p:nvPr>
        </p:nvSpPr>
        <p:spPr/>
        <p:txBody>
          <a:bodyPr/>
          <a:lstStyle/>
          <a:p>
            <a:r>
              <a:rPr lang="en-US" dirty="0"/>
              <a:t>Types of Reinforcement Shifts</a:t>
            </a:r>
          </a:p>
        </p:txBody>
      </p:sp>
      <p:sp>
        <p:nvSpPr>
          <p:cNvPr id="3" name="Content Placeholder 2">
            <a:extLst>
              <a:ext uri="{FF2B5EF4-FFF2-40B4-BE49-F238E27FC236}">
                <a16:creationId xmlns:a16="http://schemas.microsoft.com/office/drawing/2014/main" id="{2DA16675-B28A-68B5-C256-6A767A5E45D8}"/>
              </a:ext>
            </a:extLst>
          </p:cNvPr>
          <p:cNvSpPr>
            <a:spLocks noGrp="1"/>
          </p:cNvSpPr>
          <p:nvPr>
            <p:ph idx="1"/>
          </p:nvPr>
        </p:nvSpPr>
        <p:spPr/>
        <p:txBody>
          <a:bodyPr/>
          <a:lstStyle/>
          <a:p>
            <a:r>
              <a:rPr lang="en-US" dirty="0"/>
              <a:t>Change the </a:t>
            </a:r>
            <a:r>
              <a:rPr lang="en-US" b="1" dirty="0"/>
              <a:t>type</a:t>
            </a:r>
            <a:r>
              <a:rPr lang="en-US" dirty="0"/>
              <a:t> of reinforcement (i.e., </a:t>
            </a:r>
            <a:r>
              <a:rPr lang="en-US" i="1" dirty="0"/>
              <a:t>what</a:t>
            </a:r>
            <a:r>
              <a:rPr lang="en-US" dirty="0"/>
              <a:t> is provided)</a:t>
            </a:r>
          </a:p>
          <a:p>
            <a:pPr lvl="1"/>
            <a:r>
              <a:rPr lang="en-US" dirty="0"/>
              <a:t>Public versus private behavior-specific praise</a:t>
            </a:r>
          </a:p>
          <a:p>
            <a:pPr lvl="1"/>
            <a:r>
              <a:rPr lang="en-US" dirty="0"/>
              <a:t>Update menu with preferred reinforcers (e.g., break, time with preferred adult)</a:t>
            </a:r>
          </a:p>
          <a:p>
            <a:r>
              <a:rPr lang="en-US" dirty="0"/>
              <a:t>Change the </a:t>
            </a:r>
            <a:r>
              <a:rPr lang="en-US" b="1" dirty="0"/>
              <a:t>rate </a:t>
            </a:r>
            <a:r>
              <a:rPr lang="en-US" dirty="0"/>
              <a:t>of reinforcement (i.e., </a:t>
            </a:r>
            <a:r>
              <a:rPr lang="en-US" i="1" dirty="0"/>
              <a:t>how frequently</a:t>
            </a:r>
            <a:r>
              <a:rPr lang="en-US" dirty="0"/>
              <a:t> reinforcement is provided)</a:t>
            </a:r>
          </a:p>
          <a:p>
            <a:pPr lvl="1"/>
            <a:r>
              <a:rPr lang="en-US" dirty="0"/>
              <a:t>More frequent praise (e.g., after every occurrence of replacement behavior, once every 2 minutes)</a:t>
            </a:r>
          </a:p>
          <a:p>
            <a:endParaRPr lang="en-US" dirty="0"/>
          </a:p>
        </p:txBody>
      </p:sp>
    </p:spTree>
    <p:extLst>
      <p:ext uri="{BB962C8B-B14F-4D97-AF65-F5344CB8AC3E}">
        <p14:creationId xmlns:p14="http://schemas.microsoft.com/office/powerpoint/2010/main" val="61781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D096-C917-5D83-ABBD-04783C7DA936}"/>
              </a:ext>
            </a:extLst>
          </p:cNvPr>
          <p:cNvSpPr>
            <a:spLocks noGrp="1"/>
          </p:cNvSpPr>
          <p:nvPr>
            <p:ph type="title"/>
          </p:nvPr>
        </p:nvSpPr>
        <p:spPr/>
        <p:txBody>
          <a:bodyPr>
            <a:normAutofit/>
          </a:bodyPr>
          <a:lstStyle/>
          <a:p>
            <a:r>
              <a:rPr lang="en-US" sz="4000"/>
              <a:t>LPS Learning Exchange Series Progression</a:t>
            </a:r>
          </a:p>
        </p:txBody>
      </p:sp>
      <p:pic>
        <p:nvPicPr>
          <p:cNvPr id="5" name="Content Placeholder 4" descr="An image showing the progression of the LPS Learning Exchange Series. Session 1 hosted on October 10, 2025 covers the content of FABI Overview and Step 1: Identifying Students Who May Benefit from a FABI with homework of FABI Step 1 and FABI Step 2 with an asterik. Session 2 hosted on January 5, 2026 covers content of Step 2L Conducting the Functional Assessment and Step 3: Collecting Baseline Data with Homework of FABI Step 2 and FABI Step 3. Session 3 is hosted on April 17, 2026 with content of Steep 4: Designing the Intervention and Step 5: Testing the Intervention with homework of FABI Step 4 and FABI Step 5.">
            <a:extLst>
              <a:ext uri="{FF2B5EF4-FFF2-40B4-BE49-F238E27FC236}">
                <a16:creationId xmlns:a16="http://schemas.microsoft.com/office/drawing/2014/main" id="{298BADCB-1033-BA64-7F60-5AE2CDC3F3E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3398680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8EF13-358B-F99D-23ED-0CE6AF46639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6BA30265-2906-F52E-F9E0-7CEEBC7BABDB}"/>
              </a:ext>
            </a:extLst>
          </p:cNvPr>
          <p:cNvSpPr>
            <a:spLocks noGrp="1"/>
          </p:cNvSpPr>
          <p:nvPr>
            <p:ph type="title"/>
          </p:nvPr>
        </p:nvSpPr>
        <p:spPr/>
        <p:txBody>
          <a:bodyPr/>
          <a:lstStyle/>
          <a:p>
            <a:r>
              <a:rPr lang="en-US" dirty="0"/>
              <a:t>Extinction Procedures </a:t>
            </a:r>
          </a:p>
        </p:txBody>
      </p:sp>
      <p:sp>
        <p:nvSpPr>
          <p:cNvPr id="3" name="Content Placeholder 1">
            <a:extLst>
              <a:ext uri="{FF2B5EF4-FFF2-40B4-BE49-F238E27FC236}">
                <a16:creationId xmlns:a16="http://schemas.microsoft.com/office/drawing/2014/main" id="{517F763F-F705-E9D4-551D-F389EA24F552}"/>
              </a:ext>
            </a:extLst>
          </p:cNvPr>
          <p:cNvSpPr>
            <a:spLocks noGrp="1"/>
          </p:cNvSpPr>
          <p:nvPr>
            <p:ph idx="1"/>
          </p:nvPr>
        </p:nvSpPr>
        <p:spPr/>
        <p:txBody>
          <a:bodyPr/>
          <a:lstStyle/>
          <a:p>
            <a:pPr marL="0" indent="0">
              <a:buNone/>
            </a:pPr>
            <a:r>
              <a:rPr lang="en-US" dirty="0"/>
              <a:t>Ensuring the target behavior is no longer followed by reinforcement</a:t>
            </a:r>
          </a:p>
        </p:txBody>
      </p:sp>
      <p:pic>
        <p:nvPicPr>
          <p:cNvPr id="6" name="Picture 1">
            <a:extLst>
              <a:ext uri="{FF2B5EF4-FFF2-40B4-BE49-F238E27FC236}">
                <a16:creationId xmlns:a16="http://schemas.microsoft.com/office/drawing/2014/main" id="{70CF74ED-A108-06E5-4750-C2C65FE216A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3272" y="0"/>
            <a:ext cx="1158728" cy="1810512"/>
          </a:xfrm>
          <a:prstGeom prst="rect">
            <a:avLst/>
          </a:prstGeom>
        </p:spPr>
      </p:pic>
      <p:pic>
        <p:nvPicPr>
          <p:cNvPr id="4" name="Content Placeholder" descr="A-R-E Components infographic with Extinction procedures section highlighted in red. Text is the following: Withold the consequence that previously reinforced the target behavior. 1. Give a nonverbal prompt by indicating the classroom setting expectations poster. 2. Give praise to other students that are on-task.">
            <a:extLst>
              <a:ext uri="{FF2B5EF4-FFF2-40B4-BE49-F238E27FC236}">
                <a16:creationId xmlns:a16="http://schemas.microsoft.com/office/drawing/2014/main" id="{853D3173-658A-D348-77DE-38DF8AC6A99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98146" y="2782112"/>
            <a:ext cx="6595708" cy="3710763"/>
          </a:xfrm>
          <a:prstGeom prst="rect">
            <a:avLst/>
          </a:prstGeom>
        </p:spPr>
      </p:pic>
    </p:spTree>
    <p:extLst>
      <p:ext uri="{BB962C8B-B14F-4D97-AF65-F5344CB8AC3E}">
        <p14:creationId xmlns:p14="http://schemas.microsoft.com/office/powerpoint/2010/main" val="1841171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8667-7EA1-909D-8896-6AAD8B4D9950}"/>
              </a:ext>
            </a:extLst>
          </p:cNvPr>
          <p:cNvSpPr>
            <a:spLocks noGrp="1"/>
          </p:cNvSpPr>
          <p:nvPr>
            <p:ph type="title"/>
          </p:nvPr>
        </p:nvSpPr>
        <p:spPr/>
        <p:txBody>
          <a:bodyPr/>
          <a:lstStyle/>
          <a:p>
            <a:r>
              <a:rPr lang="en-US" dirty="0"/>
              <a:t>Illustration: </a:t>
            </a:r>
            <a:br>
              <a:rPr lang="en-US" dirty="0"/>
            </a:br>
            <a:r>
              <a:rPr lang="en-US" dirty="0"/>
              <a:t>David (2</a:t>
            </a:r>
            <a:r>
              <a:rPr lang="en-US" baseline="30000" dirty="0"/>
              <a:t>nd</a:t>
            </a:r>
            <a:r>
              <a:rPr lang="en-US" dirty="0"/>
              <a:t> Grade)</a:t>
            </a:r>
          </a:p>
        </p:txBody>
      </p:sp>
      <p:sp>
        <p:nvSpPr>
          <p:cNvPr id="3" name="Text Placeholder 2">
            <a:extLst>
              <a:ext uri="{FF2B5EF4-FFF2-40B4-BE49-F238E27FC236}">
                <a16:creationId xmlns:a16="http://schemas.microsoft.com/office/drawing/2014/main" id="{42A1B8B8-E99A-69C3-AF8B-C36966D7D68A}"/>
              </a:ext>
              <a:ext uri="{C183D7F6-B498-43B3-948B-1728B52AA6E4}">
                <adec:decorative xmlns:adec="http://schemas.microsoft.com/office/drawing/2017/decorative" val="1"/>
              </a:ext>
            </a:extLst>
          </p:cNvPr>
          <p:cNvSpPr>
            <a:spLocks noGrp="1"/>
          </p:cNvSpPr>
          <p:nvPr>
            <p:ph type="body" idx="1"/>
          </p:nvPr>
        </p:nvSpPr>
        <p:spPr>
          <a:xfrm>
            <a:off x="831850" y="4589463"/>
            <a:ext cx="10902950" cy="935037"/>
          </a:xfrm>
        </p:spPr>
        <p:txBody>
          <a:bodyPr>
            <a:normAutofit/>
          </a:bodyPr>
          <a:lstStyle/>
          <a:p>
            <a:r>
              <a:rPr lang="en-US" sz="2000" dirty="0"/>
              <a:t>Germer, K. A., Kaplan, L. M., Giroux, L. N., Markham, E. H., Ferris, G. J., Oakes, W. P., &amp; Lane, K. L. (2011). A function-based intervention to increase a second-grade student's on-task behavior in a general education classroom. </a:t>
            </a:r>
            <a:r>
              <a:rPr lang="en-US" sz="2000" i="1" dirty="0"/>
              <a:t>Beyond Behavior</a:t>
            </a:r>
            <a:r>
              <a:rPr lang="en-US" sz="2000" dirty="0"/>
              <a:t>, </a:t>
            </a:r>
            <a:r>
              <a:rPr lang="en-US" sz="2000" i="1" dirty="0"/>
              <a:t>20</a:t>
            </a:r>
            <a:r>
              <a:rPr lang="en-US" sz="2000" dirty="0"/>
              <a:t>(3).</a:t>
            </a:r>
          </a:p>
        </p:txBody>
      </p:sp>
    </p:spTree>
    <p:extLst>
      <p:ext uri="{BB962C8B-B14F-4D97-AF65-F5344CB8AC3E}">
        <p14:creationId xmlns:p14="http://schemas.microsoft.com/office/powerpoint/2010/main" val="1871230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9CFAC-1F97-0708-BAF5-5C915EE7253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DDFDC0E-3C74-297D-F8BC-28DF401B5A55}"/>
              </a:ext>
            </a:extLst>
          </p:cNvPr>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3400"/>
              <a:t>Target Behavior: Off -Task Behavior</a:t>
            </a:r>
          </a:p>
        </p:txBody>
      </p:sp>
      <p:graphicFrame>
        <p:nvGraphicFramePr>
          <p:cNvPr id="6" name="Table">
            <a:extLst>
              <a:ext uri="{FF2B5EF4-FFF2-40B4-BE49-F238E27FC236}">
                <a16:creationId xmlns:a16="http://schemas.microsoft.com/office/drawing/2014/main" id="{E32F58DD-DEE1-4BA2-6D8D-8119FCA49806}"/>
              </a:ext>
            </a:extLst>
          </p:cNvPr>
          <p:cNvGraphicFramePr>
            <a:graphicFrameLocks noGrp="1"/>
          </p:cNvGraphicFramePr>
          <p:nvPr>
            <p:ph idx="1"/>
          </p:nvPr>
        </p:nvGraphicFramePr>
        <p:xfrm>
          <a:off x="838199" y="1806802"/>
          <a:ext cx="10515599" cy="4806068"/>
        </p:xfrm>
        <a:graphic>
          <a:graphicData uri="http://schemas.openxmlformats.org/drawingml/2006/table">
            <a:tbl>
              <a:tblPr firstRow="1" firstCol="1" bandRow="1"/>
              <a:tblGrid>
                <a:gridCol w="2041478">
                  <a:extLst>
                    <a:ext uri="{9D8B030D-6E8A-4147-A177-3AD203B41FA5}">
                      <a16:colId xmlns:a16="http://schemas.microsoft.com/office/drawing/2014/main" val="2732474540"/>
                    </a:ext>
                  </a:extLst>
                </a:gridCol>
                <a:gridCol w="8474121">
                  <a:extLst>
                    <a:ext uri="{9D8B030D-6E8A-4147-A177-3AD203B41FA5}">
                      <a16:colId xmlns:a16="http://schemas.microsoft.com/office/drawing/2014/main" val="2470939339"/>
                    </a:ext>
                  </a:extLst>
                </a:gridCol>
              </a:tblGrid>
              <a:tr h="408690">
                <a:tc>
                  <a:txBody>
                    <a:bodyPr/>
                    <a:lstStyle/>
                    <a:p>
                      <a:pPr marL="0" marR="0">
                        <a:lnSpc>
                          <a:spcPct val="115000"/>
                        </a:lnSpc>
                        <a:spcAft>
                          <a:spcPts val="800"/>
                        </a:spcAft>
                      </a:pPr>
                      <a:r>
                        <a:rPr lang="en-US" sz="2000" b="1">
                          <a:solidFill>
                            <a:srgbClr val="FFFFFF"/>
                          </a:solidFill>
                          <a:effectLst/>
                          <a:latin typeface="Arial"/>
                          <a:ea typeface="Calibri"/>
                          <a:cs typeface="Times New Roman"/>
                        </a:rPr>
                        <a:t>Component</a:t>
                      </a:r>
                      <a:endParaRPr lang="en-US" sz="20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4E6D"/>
                    </a:solidFill>
                  </a:tcPr>
                </a:tc>
                <a:tc>
                  <a:txBody>
                    <a:bodyPr/>
                    <a:lstStyle/>
                    <a:p>
                      <a:pPr marL="0" marR="0">
                        <a:lnSpc>
                          <a:spcPct val="115000"/>
                        </a:lnSpc>
                        <a:spcAft>
                          <a:spcPts val="800"/>
                        </a:spcAft>
                      </a:pPr>
                      <a:r>
                        <a:rPr lang="en-US" sz="20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Description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4E6D"/>
                    </a:solidFill>
                  </a:tcPr>
                </a:tc>
                <a:extLst>
                  <a:ext uri="{0D108BD9-81ED-4DB2-BD59-A6C34878D82A}">
                    <a16:rowId xmlns:a16="http://schemas.microsoft.com/office/drawing/2014/main" val="491175364"/>
                  </a:ext>
                </a:extLst>
              </a:tr>
              <a:tr h="478569">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Label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 Off-task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357556"/>
                  </a:ext>
                </a:extLst>
              </a:tr>
              <a:tr h="992729">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Definition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1" hangingPunct="1"/>
                      <a:r>
                        <a:rPr lang="en-US" sz="2000">
                          <a:ea typeface="ＭＳ Ｐゴシック" pitchFamily="34" charset="-128"/>
                        </a:rPr>
                        <a:t>Off-task behavior refers to engaging in behaviors or making verbal comments unrelated to instructional tasks.</a:t>
                      </a:r>
                      <a:endParaRPr lang="en-US" sz="1600">
                        <a:ea typeface="ＭＳ Ｐゴシック"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7600435"/>
                  </a:ext>
                </a:extLst>
              </a:tr>
              <a:tr h="992729">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Examples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buFont typeface="Arial" panose="020B0604020202020204" pitchFamily="34" charset="0"/>
                        <a:buChar char="•"/>
                      </a:pPr>
                      <a:r>
                        <a:rPr lang="en-US" sz="1600">
                          <a:solidFill>
                            <a:schemeClr val="tx1"/>
                          </a:solidFill>
                        </a:rPr>
                        <a:t>leaving assigned instructional area without teacher permission</a:t>
                      </a:r>
                      <a:endParaRPr lang="en-US" sz="1600"/>
                    </a:p>
                    <a:p>
                      <a:pPr marL="342900" lvl="0" indent="-342900">
                        <a:buFont typeface="Arial" panose="020B0604020202020204" pitchFamily="34" charset="0"/>
                        <a:buChar char="•"/>
                      </a:pPr>
                      <a:r>
                        <a:rPr lang="en-US" sz="1600">
                          <a:solidFill>
                            <a:schemeClr val="tx1"/>
                          </a:solidFill>
                        </a:rPr>
                        <a:t>inappropriately making comments to teacher or peers unrelated to instruction</a:t>
                      </a:r>
                      <a:endParaRPr lang="en-US" sz="1600"/>
                    </a:p>
                    <a:p>
                      <a:pPr marL="342900" lvl="0" indent="-342900">
                        <a:buFont typeface="Arial" panose="020B0604020202020204" pitchFamily="34" charset="0"/>
                        <a:buChar char="•"/>
                      </a:pPr>
                      <a:r>
                        <a:rPr lang="en-US" sz="1600">
                          <a:solidFill>
                            <a:schemeClr val="tx1"/>
                          </a:solidFill>
                        </a:rPr>
                        <a:t>attending to anything other than the academic task</a:t>
                      </a:r>
                      <a:endParaRPr lang="en-US" sz="1600"/>
                    </a:p>
                    <a:p>
                      <a:pPr marL="342900" lvl="0" indent="-342900">
                        <a:buFont typeface="Arial" panose="020B0604020202020204" pitchFamily="34" charset="0"/>
                        <a:buChar char="•"/>
                      </a:pPr>
                      <a:r>
                        <a:rPr lang="en-US" sz="1600">
                          <a:solidFill>
                            <a:schemeClr val="tx1"/>
                          </a:solidFill>
                        </a:rPr>
                        <a:t>doing unassigned tasks</a:t>
                      </a:r>
                      <a:endParaRPr lang="en-US" sz="1600"/>
                    </a:p>
                    <a:p>
                      <a:pPr marL="342900" lvl="0" indent="-342900">
                        <a:buFont typeface="Arial" panose="020B0604020202020204" pitchFamily="34" charset="0"/>
                        <a:buChar char="•"/>
                      </a:pPr>
                      <a:r>
                        <a:rPr lang="en-US" sz="1600">
                          <a:solidFill>
                            <a:schemeClr val="tx1"/>
                          </a:solidFill>
                        </a:rPr>
                        <a:t>using instructional materials inappropriately</a:t>
                      </a:r>
                      <a:endParaRPr lang="en-US" sz="1600"/>
                    </a:p>
                    <a:p>
                      <a:pPr marL="342900" lvl="0" indent="-342900">
                        <a:buFont typeface="Arial" panose="020B0604020202020204" pitchFamily="34" charset="0"/>
                        <a:buChar char="•"/>
                      </a:pPr>
                      <a:r>
                        <a:rPr lang="en-US" sz="1600">
                          <a:solidFill>
                            <a:schemeClr val="tx1"/>
                          </a:solidFill>
                        </a:rPr>
                        <a:t>taking more than 30 s to prepare </a:t>
                      </a:r>
                      <a:r>
                        <a:rPr lang="en-US" sz="1600"/>
                        <a:t>for instructional task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4791259"/>
                  </a:ext>
                </a:extLst>
              </a:tr>
              <a:tr h="992729">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Non-Examples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buFont typeface="Arial" panose="020B0604020202020204" pitchFamily="34" charset="0"/>
                        <a:buChar char="•"/>
                      </a:pPr>
                      <a:r>
                        <a:rPr lang="en-US" sz="1600"/>
                        <a:t>staying in assigned instructional area</a:t>
                      </a:r>
                    </a:p>
                    <a:p>
                      <a:pPr marL="342900" lvl="0" indent="-342900">
                        <a:buFont typeface="Arial" panose="020B0604020202020204" pitchFamily="34" charset="0"/>
                        <a:buChar char="•"/>
                      </a:pPr>
                      <a:r>
                        <a:rPr lang="en-US" sz="1600"/>
                        <a:t> appropriately making comments to teacher or peers related to instruction</a:t>
                      </a:r>
                    </a:p>
                    <a:p>
                      <a:pPr marL="342900" lvl="0" indent="-342900">
                        <a:buFont typeface="Arial" panose="020B0604020202020204" pitchFamily="34" charset="0"/>
                        <a:buChar char="•"/>
                      </a:pPr>
                      <a:r>
                        <a:rPr lang="en-US" sz="1600"/>
                        <a:t> attending to academic tasks</a:t>
                      </a:r>
                    </a:p>
                    <a:p>
                      <a:pPr marL="342900" lvl="0" indent="-342900">
                        <a:buFont typeface="Arial" panose="020B0604020202020204" pitchFamily="34" charset="0"/>
                        <a:buChar char="•"/>
                      </a:pPr>
                      <a:r>
                        <a:rPr lang="en-US" sz="1600"/>
                        <a:t> working on assigned task</a:t>
                      </a:r>
                    </a:p>
                    <a:p>
                      <a:pPr marL="342900" lvl="0" indent="-342900">
                        <a:buFont typeface="Arial" panose="020B0604020202020204" pitchFamily="34" charset="0"/>
                        <a:buChar char="•"/>
                      </a:pPr>
                      <a:r>
                        <a:rPr lang="en-US" sz="1600"/>
                        <a:t> using instructional materials appropriately</a:t>
                      </a:r>
                    </a:p>
                    <a:p>
                      <a:pPr marL="342900" lvl="0" indent="-342900">
                        <a:buFont typeface="Arial" panose="020B0604020202020204" pitchFamily="34" charset="0"/>
                        <a:buChar char="•"/>
                      </a:pPr>
                      <a:r>
                        <a:rPr lang="en-US" sz="1600"/>
                        <a:t> preparing for instructional task in less than 30 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863321"/>
                  </a:ext>
                </a:extLst>
              </a:tr>
            </a:tbl>
          </a:graphicData>
        </a:graphic>
      </p:graphicFrame>
    </p:spTree>
    <p:extLst>
      <p:ext uri="{BB962C8B-B14F-4D97-AF65-F5344CB8AC3E}">
        <p14:creationId xmlns:p14="http://schemas.microsoft.com/office/powerpoint/2010/main" val="523943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846F1-06AF-4724-94CB-9823BE63F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2D453-26A2-1CEA-44FF-97BB4CC1E5BD}"/>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3400"/>
              <a:t>Replacement Behavior: On-Task</a:t>
            </a:r>
          </a:p>
        </p:txBody>
      </p:sp>
      <p:graphicFrame>
        <p:nvGraphicFramePr>
          <p:cNvPr id="6" name="Table">
            <a:extLst>
              <a:ext uri="{FF2B5EF4-FFF2-40B4-BE49-F238E27FC236}">
                <a16:creationId xmlns:a16="http://schemas.microsoft.com/office/drawing/2014/main" id="{D8CF794D-D950-D675-AEB7-39B1DDF240F2}"/>
              </a:ext>
            </a:extLst>
          </p:cNvPr>
          <p:cNvGraphicFramePr>
            <a:graphicFrameLocks noGrp="1"/>
          </p:cNvGraphicFramePr>
          <p:nvPr>
            <p:ph idx="1"/>
          </p:nvPr>
        </p:nvGraphicFramePr>
        <p:xfrm>
          <a:off x="838199" y="1806802"/>
          <a:ext cx="10515599" cy="4806068"/>
        </p:xfrm>
        <a:graphic>
          <a:graphicData uri="http://schemas.openxmlformats.org/drawingml/2006/table">
            <a:tbl>
              <a:tblPr firstRow="1" firstCol="1" bandRow="1"/>
              <a:tblGrid>
                <a:gridCol w="2041478">
                  <a:extLst>
                    <a:ext uri="{9D8B030D-6E8A-4147-A177-3AD203B41FA5}">
                      <a16:colId xmlns:a16="http://schemas.microsoft.com/office/drawing/2014/main" val="2732474540"/>
                    </a:ext>
                  </a:extLst>
                </a:gridCol>
                <a:gridCol w="8474121">
                  <a:extLst>
                    <a:ext uri="{9D8B030D-6E8A-4147-A177-3AD203B41FA5}">
                      <a16:colId xmlns:a16="http://schemas.microsoft.com/office/drawing/2014/main" val="2470939339"/>
                    </a:ext>
                  </a:extLst>
                </a:gridCol>
              </a:tblGrid>
              <a:tr h="408690">
                <a:tc>
                  <a:txBody>
                    <a:bodyPr/>
                    <a:lstStyle/>
                    <a:p>
                      <a:pPr marL="0" marR="0">
                        <a:lnSpc>
                          <a:spcPct val="115000"/>
                        </a:lnSpc>
                        <a:spcAft>
                          <a:spcPts val="800"/>
                        </a:spcAft>
                      </a:pPr>
                      <a:r>
                        <a:rPr lang="en-US" sz="2000" b="1">
                          <a:solidFill>
                            <a:srgbClr val="FFFFFF"/>
                          </a:solidFill>
                          <a:effectLst/>
                          <a:latin typeface="Arial"/>
                          <a:ea typeface="Calibri"/>
                          <a:cs typeface="Times New Roman"/>
                        </a:rPr>
                        <a:t>Component</a:t>
                      </a:r>
                      <a:endParaRPr lang="en-US" sz="20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4E6D"/>
                    </a:solidFill>
                  </a:tcPr>
                </a:tc>
                <a:tc>
                  <a:txBody>
                    <a:bodyPr/>
                    <a:lstStyle/>
                    <a:p>
                      <a:pPr marL="0" marR="0">
                        <a:lnSpc>
                          <a:spcPct val="115000"/>
                        </a:lnSpc>
                        <a:spcAft>
                          <a:spcPts val="800"/>
                        </a:spcAft>
                      </a:pPr>
                      <a:r>
                        <a:rPr lang="en-US" sz="20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Description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4E6D"/>
                    </a:solidFill>
                  </a:tcPr>
                </a:tc>
                <a:extLst>
                  <a:ext uri="{0D108BD9-81ED-4DB2-BD59-A6C34878D82A}">
                    <a16:rowId xmlns:a16="http://schemas.microsoft.com/office/drawing/2014/main" val="491175364"/>
                  </a:ext>
                </a:extLst>
              </a:tr>
              <a:tr h="478569">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Label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 On-task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357556"/>
                  </a:ext>
                </a:extLst>
              </a:tr>
              <a:tr h="992729">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Definition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1" hangingPunct="1"/>
                      <a:r>
                        <a:rPr lang="en-US" sz="2000" dirty="0">
                          <a:ea typeface="ＭＳ Ｐゴシック" pitchFamily="34" charset="-128"/>
                        </a:rPr>
                        <a:t>On-task behavior refers to engaging in behaviors or making verbal comments related to instructional tasks.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7600435"/>
                  </a:ext>
                </a:extLst>
              </a:tr>
              <a:tr h="992729">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Examples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600"/>
                        <a:t>staying in assigned instructional area</a:t>
                      </a:r>
                    </a:p>
                    <a:p>
                      <a:pPr marL="285750" lvl="0" indent="-285750">
                        <a:buFont typeface="Arial" panose="020B0604020202020204" pitchFamily="34" charset="0"/>
                        <a:buChar char="•"/>
                      </a:pPr>
                      <a:r>
                        <a:rPr lang="en-US" sz="1600"/>
                        <a:t>appropriately making comments to teacher or peers related to instruction</a:t>
                      </a:r>
                    </a:p>
                    <a:p>
                      <a:pPr marL="285750" lvl="0" indent="-285750">
                        <a:buFont typeface="Arial" panose="020B0604020202020204" pitchFamily="34" charset="0"/>
                        <a:buChar char="•"/>
                      </a:pPr>
                      <a:r>
                        <a:rPr lang="en-US" sz="1600"/>
                        <a:t>attending to academic tasks</a:t>
                      </a:r>
                    </a:p>
                    <a:p>
                      <a:pPr marL="285750" lvl="0" indent="-285750">
                        <a:buFont typeface="Arial" panose="020B0604020202020204" pitchFamily="34" charset="0"/>
                        <a:buChar char="•"/>
                      </a:pPr>
                      <a:r>
                        <a:rPr lang="en-US" sz="1600"/>
                        <a:t>working on assigned task</a:t>
                      </a:r>
                    </a:p>
                    <a:p>
                      <a:pPr marL="285750" lvl="0" indent="-285750">
                        <a:buFont typeface="Arial" panose="020B0604020202020204" pitchFamily="34" charset="0"/>
                        <a:buChar char="•"/>
                      </a:pPr>
                      <a:r>
                        <a:rPr lang="en-US" sz="1600"/>
                        <a:t>using instructional materials appropriately</a:t>
                      </a:r>
                    </a:p>
                    <a:p>
                      <a:pPr marL="285750" lvl="0" indent="-285750">
                        <a:buFont typeface="Arial" panose="020B0604020202020204" pitchFamily="34" charset="0"/>
                        <a:buChar char="•"/>
                      </a:pPr>
                      <a:r>
                        <a:rPr lang="en-US" sz="1600"/>
                        <a:t>preparing for instructional task in less than 30 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4791259"/>
                  </a:ext>
                </a:extLst>
              </a:tr>
              <a:tr h="992729">
                <a:tc>
                  <a:txBody>
                    <a:bodyPr/>
                    <a:lstStyle/>
                    <a:p>
                      <a:pPr marL="0" marR="0">
                        <a:lnSpc>
                          <a:spcPct val="115000"/>
                        </a:lnSpc>
                        <a:spcAft>
                          <a:spcPts val="800"/>
                        </a:spcAft>
                      </a:pPr>
                      <a:r>
                        <a:rPr lang="en-US" sz="2000">
                          <a:effectLst/>
                          <a:latin typeface="Arial" panose="020B0604020202020204" pitchFamily="34" charset="0"/>
                          <a:ea typeface="Calibri" panose="020F0502020204030204" pitchFamily="34" charset="0"/>
                          <a:cs typeface="Times New Roman" panose="02020603050405020304" pitchFamily="18" charset="0"/>
                        </a:rPr>
                        <a:t>Non-Examples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600" dirty="0"/>
                        <a:t>leaving assigned instructional area without teacher permission</a:t>
                      </a:r>
                    </a:p>
                    <a:p>
                      <a:pPr marL="285750" lvl="0" indent="-285750">
                        <a:buFont typeface="Arial" panose="020B0604020202020204" pitchFamily="34" charset="0"/>
                        <a:buChar char="•"/>
                      </a:pPr>
                      <a:r>
                        <a:rPr lang="en-US" sz="1600" dirty="0"/>
                        <a:t> inappropriately making comments to teacher or peers unrelated to instruction</a:t>
                      </a:r>
                    </a:p>
                    <a:p>
                      <a:pPr marL="285750" lvl="0" indent="-285750">
                        <a:buFont typeface="Arial" panose="020B0604020202020204" pitchFamily="34" charset="0"/>
                        <a:buChar char="•"/>
                      </a:pPr>
                      <a:r>
                        <a:rPr lang="en-US" sz="1600" dirty="0"/>
                        <a:t>attending to anything other than the academic task</a:t>
                      </a:r>
                    </a:p>
                    <a:p>
                      <a:pPr marL="285750" lvl="0" indent="-285750">
                        <a:buFont typeface="Arial" panose="020B0604020202020204" pitchFamily="34" charset="0"/>
                        <a:buChar char="•"/>
                      </a:pPr>
                      <a:r>
                        <a:rPr lang="en-US" sz="1600" dirty="0"/>
                        <a:t>doing unassigned tasks</a:t>
                      </a:r>
                    </a:p>
                    <a:p>
                      <a:pPr marL="285750" lvl="0" indent="-285750">
                        <a:buFont typeface="Arial" panose="020B0604020202020204" pitchFamily="34" charset="0"/>
                        <a:buChar char="•"/>
                      </a:pPr>
                      <a:r>
                        <a:rPr lang="en-US" sz="1600" dirty="0"/>
                        <a:t>using instructional materials inappropriately</a:t>
                      </a:r>
                    </a:p>
                    <a:p>
                      <a:pPr marL="285750" lvl="0" indent="-285750">
                        <a:buFont typeface="Arial" panose="020B0604020202020204" pitchFamily="34" charset="0"/>
                        <a:buChar char="•"/>
                      </a:pPr>
                      <a:r>
                        <a:rPr lang="en-US" sz="1600" dirty="0"/>
                        <a:t>taking more than 30 s to prepare for instructional task. </a:t>
                      </a:r>
                      <a:r>
                        <a:rPr lang="en-US" sz="1400" dirty="0"/>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863321"/>
                  </a:ext>
                </a:extLst>
              </a:tr>
            </a:tbl>
          </a:graphicData>
        </a:graphic>
      </p:graphicFrame>
    </p:spTree>
    <p:extLst>
      <p:ext uri="{BB962C8B-B14F-4D97-AF65-F5344CB8AC3E}">
        <p14:creationId xmlns:p14="http://schemas.microsoft.com/office/powerpoint/2010/main" val="1251352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BDCA-45E9-D928-BCA7-9CE017DBB8D4}"/>
            </a:ext>
          </a:extLst>
        </p:cNvPr>
        <p:cNvGrpSpPr/>
        <p:nvPr/>
      </p:nvGrpSpPr>
      <p:grpSpPr>
        <a:xfrm>
          <a:off x="0" y="0"/>
          <a:ext cx="0" cy="0"/>
          <a:chOff x="0" y="0"/>
          <a:chExt cx="0" cy="0"/>
        </a:xfrm>
      </p:grpSpPr>
      <p:sp>
        <p:nvSpPr>
          <p:cNvPr id="38914" name="Title 1">
            <a:extLst>
              <a:ext uri="{FF2B5EF4-FFF2-40B4-BE49-F238E27FC236}">
                <a16:creationId xmlns:a16="http://schemas.microsoft.com/office/drawing/2014/main" id="{8D6D701A-2CE7-159A-F031-40EE9744FC47}"/>
              </a:ext>
              <a:ext uri="{C183D7F6-B498-43B3-948B-1728B52AA6E4}">
                <adec:decorative xmlns:adec="http://schemas.microsoft.com/office/drawing/2017/decorative" val="1"/>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a:t>Function Matrix</a:t>
            </a:r>
          </a:p>
        </p:txBody>
      </p:sp>
      <p:sp>
        <p:nvSpPr>
          <p:cNvPr id="3" name="Title 1">
            <a:extLst>
              <a:ext uri="{FF2B5EF4-FFF2-40B4-BE49-F238E27FC236}">
                <a16:creationId xmlns:a16="http://schemas.microsoft.com/office/drawing/2014/main" id="{9C39436B-CC47-BACE-88AF-4AC90D152EB3}"/>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Function Matrix 1</a:t>
            </a:r>
          </a:p>
        </p:txBody>
      </p:sp>
      <p:pic>
        <p:nvPicPr>
          <p:cNvPr id="2" name="Picture 1" descr="Image of a Function Matrix Results Table">
            <a:extLst>
              <a:ext uri="{FF2B5EF4-FFF2-40B4-BE49-F238E27FC236}">
                <a16:creationId xmlns:a16="http://schemas.microsoft.com/office/drawing/2014/main" id="{0A27A912-B106-EAC7-CB11-349FB8832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9536" y="1815122"/>
            <a:ext cx="4012928" cy="4825164"/>
          </a:xfrm>
          <a:prstGeom prst="rect">
            <a:avLst/>
          </a:prstGeom>
          <a:ln>
            <a:solidFill>
              <a:schemeClr val="tx1"/>
            </a:solidFill>
          </a:ln>
        </p:spPr>
      </p:pic>
    </p:spTree>
    <p:extLst>
      <p:ext uri="{BB962C8B-B14F-4D97-AF65-F5344CB8AC3E}">
        <p14:creationId xmlns:p14="http://schemas.microsoft.com/office/powerpoint/2010/main" val="1477078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B6BE219-85F4-7CAB-6AE9-D1DC6773C81A}"/>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43C0CCAA-5B33-7A41-1898-64B558A16F99}"/>
              </a:ext>
              <a:ext uri="{C183D7F6-B498-43B3-948B-1728B52AA6E4}">
                <adec:decorative xmlns:adec="http://schemas.microsoft.com/office/drawing/2017/decorative" val="1"/>
              </a:ext>
            </a:extLst>
          </p:cNvPr>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4000"/>
              <a:t>Hypothesized Function</a:t>
            </a:r>
          </a:p>
        </p:txBody>
      </p:sp>
      <p:sp>
        <p:nvSpPr>
          <p:cNvPr id="3" name="Title 1">
            <a:extLst>
              <a:ext uri="{FF2B5EF4-FFF2-40B4-BE49-F238E27FC236}">
                <a16:creationId xmlns:a16="http://schemas.microsoft.com/office/drawing/2014/main" id="{96EF7B55-5FA4-A1D5-463E-80DD05D43DB5}"/>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Hypothesized Function 1</a:t>
            </a:r>
          </a:p>
        </p:txBody>
      </p:sp>
      <p:sp>
        <p:nvSpPr>
          <p:cNvPr id="23554" name="Rectangle">
            <a:extLst>
              <a:ext uri="{FF2B5EF4-FFF2-40B4-BE49-F238E27FC236}">
                <a16:creationId xmlns:a16="http://schemas.microsoft.com/office/drawing/2014/main" id="{5698146A-0CD7-21C5-93FE-BE5AB995DD1E}"/>
              </a:ext>
            </a:extLst>
          </p:cNvPr>
          <p:cNvSpPr>
            <a:spLocks noGrp="1" noChangeArrowheads="1"/>
          </p:cNvSpPr>
          <p:nvPr>
            <p:ph idx="1"/>
          </p:nvPr>
        </p:nvSpPr>
        <p:spPr>
          <a:xfrm>
            <a:off x="838200" y="1825625"/>
            <a:ext cx="10515600" cy="1498146"/>
          </a:xfrm>
        </p:spPr>
        <p:txBody>
          <a:bodyPr/>
          <a:lstStyle/>
          <a:p>
            <a:pPr marL="0" indent="0" eaLnBrk="1" hangingPunct="1">
              <a:buNone/>
            </a:pPr>
            <a:r>
              <a:rPr lang="en-US" sz="2400">
                <a:ea typeface="ＭＳ Ｐゴシック" pitchFamily="34" charset="-128"/>
              </a:rPr>
              <a:t>When presented with an instructional task, David engages in off-task behavior (such as leaving instructional areas, inappropriately making comments, and engaging in unassigned tasks) to access attention and/or to escape tasks.   </a:t>
            </a:r>
            <a:endParaRPr lang="en-US" sz="2600">
              <a:ea typeface="ＭＳ Ｐゴシック" pitchFamily="34" charset="-128"/>
            </a:endParaRPr>
          </a:p>
        </p:txBody>
      </p:sp>
      <p:sp>
        <p:nvSpPr>
          <p:cNvPr id="4" name="TextBox">
            <a:extLst>
              <a:ext uri="{FF2B5EF4-FFF2-40B4-BE49-F238E27FC236}">
                <a16:creationId xmlns:a16="http://schemas.microsoft.com/office/drawing/2014/main" id="{1AB4042C-0E33-1073-F9F0-6A68D57AC2D1}"/>
              </a:ext>
            </a:extLst>
          </p:cNvPr>
          <p:cNvSpPr txBox="1"/>
          <p:nvPr/>
        </p:nvSpPr>
        <p:spPr>
          <a:xfrm>
            <a:off x="1378857" y="3534230"/>
            <a:ext cx="9434285" cy="1815882"/>
          </a:xfrm>
          <a:prstGeom prst="rect">
            <a:avLst/>
          </a:prstGeom>
          <a:solidFill>
            <a:schemeClr val="accent5"/>
          </a:solidFill>
        </p:spPr>
        <p:txBody>
          <a:bodyPr wrap="square">
            <a:spAutoFit/>
          </a:bodyPr>
          <a:lstStyle/>
          <a:p>
            <a:pPr algn="ctr"/>
            <a:r>
              <a:rPr lang="en-US" sz="2800">
                <a:solidFill>
                  <a:schemeClr val="bg1"/>
                </a:solidFill>
              </a:rPr>
              <a:t>In other words, when David is off-task he gets attention from his teacher and peers and does not have to complete assignments (positive reinforcement-attention and negative reinforcement-activity)</a:t>
            </a:r>
          </a:p>
        </p:txBody>
      </p:sp>
    </p:spTree>
    <p:extLst>
      <p:ext uri="{BB962C8B-B14F-4D97-AF65-F5344CB8AC3E}">
        <p14:creationId xmlns:p14="http://schemas.microsoft.com/office/powerpoint/2010/main" val="3198625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185A8-D789-411C-B85E-AF5779782C31}"/>
            </a:ext>
          </a:extLst>
        </p:cNvPr>
        <p:cNvGrpSpPr/>
        <p:nvPr/>
      </p:nvGrpSpPr>
      <p:grpSpPr>
        <a:xfrm>
          <a:off x="0" y="0"/>
          <a:ext cx="0" cy="0"/>
          <a:chOff x="0" y="0"/>
          <a:chExt cx="0" cy="0"/>
        </a:xfrm>
      </p:grpSpPr>
      <p:sp>
        <p:nvSpPr>
          <p:cNvPr id="40962" name="Title">
            <a:extLst>
              <a:ext uri="{FF2B5EF4-FFF2-40B4-BE49-F238E27FC236}">
                <a16:creationId xmlns:a16="http://schemas.microsoft.com/office/drawing/2014/main" id="{8F645627-B7F8-4D89-0DD1-5623C4AB6BDA}"/>
              </a:ext>
              <a:ext uri="{C183D7F6-B498-43B3-948B-1728B52AA6E4}">
                <adec:decorative xmlns:adec="http://schemas.microsoft.com/office/drawing/2017/decorative" val="1"/>
              </a:ext>
            </a:extLst>
          </p:cNvPr>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Autofit/>
          </a:bodyPr>
          <a:lstStyle/>
          <a:p>
            <a:pPr>
              <a:defRPr/>
            </a:pPr>
            <a:r>
              <a:rPr lang="en-US" sz="3600"/>
              <a:t>Function-Based Intervention Decision Model</a:t>
            </a:r>
          </a:p>
        </p:txBody>
      </p:sp>
      <p:sp>
        <p:nvSpPr>
          <p:cNvPr id="3" name="Title 1">
            <a:extLst>
              <a:ext uri="{FF2B5EF4-FFF2-40B4-BE49-F238E27FC236}">
                <a16:creationId xmlns:a16="http://schemas.microsoft.com/office/drawing/2014/main" id="{3D97F8A3-83C9-9E01-C04C-47B1986C8474}"/>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Function-Based Intervention Decision Model 1</a:t>
            </a:r>
          </a:p>
        </p:txBody>
      </p:sp>
      <p:pic>
        <p:nvPicPr>
          <p:cNvPr id="5" name="Picture 1" descr="Close-up of Function-Based Intervention Decision Model infographic. Question 1: Can the student perform the replacement behavior? No. Method 1 and 2 Teach the replacement  behavior and adjust the environment. Yes. Method 2 Adjust the environment. Question 2. Do antecedent conditions represent effective practices for this student? Yes. Method 1 Teach the replacement behavior. No. Method 3 Shift the contingencies.">
            <a:extLst>
              <a:ext uri="{FF2B5EF4-FFF2-40B4-BE49-F238E27FC236}">
                <a16:creationId xmlns:a16="http://schemas.microsoft.com/office/drawing/2014/main" id="{CAD78E86-03AF-4321-56C0-4E9A0A662EC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l="-3958" r="-3958"/>
          <a:stretch/>
        </p:blipFill>
        <p:spPr>
          <a:xfrm>
            <a:off x="1665512" y="1905000"/>
            <a:ext cx="8544190" cy="4800600"/>
          </a:xfrm>
          <a:prstGeom prst="rect">
            <a:avLst/>
          </a:prstGeom>
        </p:spPr>
      </p:pic>
      <p:sp>
        <p:nvSpPr>
          <p:cNvPr id="7" name="Oval 1">
            <a:extLst>
              <a:ext uri="{FF2B5EF4-FFF2-40B4-BE49-F238E27FC236}">
                <a16:creationId xmlns:a16="http://schemas.microsoft.com/office/drawing/2014/main" id="{B1B7F4A1-8B6B-5DDA-B620-C9487BD81D96}"/>
              </a:ext>
              <a:ext uri="{C183D7F6-B498-43B3-948B-1728B52AA6E4}">
                <adec:decorative xmlns:adec="http://schemas.microsoft.com/office/drawing/2017/decorative" val="1"/>
              </a:ext>
            </a:extLst>
          </p:cNvPr>
          <p:cNvSpPr/>
          <p:nvPr/>
        </p:nvSpPr>
        <p:spPr>
          <a:xfrm>
            <a:off x="4995206" y="4180113"/>
            <a:ext cx="1100794" cy="939702"/>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
            <a:extLst>
              <a:ext uri="{FF2B5EF4-FFF2-40B4-BE49-F238E27FC236}">
                <a16:creationId xmlns:a16="http://schemas.microsoft.com/office/drawing/2014/main" id="{F1C33302-4CFF-39A5-9749-D6EDA50709A6}"/>
              </a:ext>
              <a:ext uri="{C183D7F6-B498-43B3-948B-1728B52AA6E4}">
                <adec:decorative xmlns:adec="http://schemas.microsoft.com/office/drawing/2017/decorative" val="1"/>
              </a:ext>
            </a:extLst>
          </p:cNvPr>
          <p:cNvSpPr/>
          <p:nvPr/>
        </p:nvSpPr>
        <p:spPr>
          <a:xfrm>
            <a:off x="8217246" y="3105228"/>
            <a:ext cx="1080626" cy="922486"/>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914F609-C609-1478-F457-897561782C0C}"/>
              </a:ext>
              <a:ext uri="{C183D7F6-B498-43B3-948B-1728B52AA6E4}">
                <adec:decorative xmlns:adec="http://schemas.microsoft.com/office/drawing/2017/decorative" val="1"/>
              </a:ext>
            </a:extLst>
          </p:cNvPr>
          <p:cNvSpPr/>
          <p:nvPr/>
        </p:nvSpPr>
        <p:spPr>
          <a:xfrm>
            <a:off x="8067628" y="4052037"/>
            <a:ext cx="1338943" cy="783119"/>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7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3747B-A4F4-9805-5278-1CBF7B363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D3261-FEDF-145D-5236-73494CAA6308}"/>
              </a:ext>
              <a:ext uri="{C183D7F6-B498-43B3-948B-1728B52AA6E4}">
                <adec:decorative xmlns:adec="http://schemas.microsoft.com/office/drawing/2017/decorative" val="1"/>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4000"/>
              <a:t>Component 1- Adjust the Antecedents</a:t>
            </a:r>
          </a:p>
        </p:txBody>
      </p:sp>
      <p:sp>
        <p:nvSpPr>
          <p:cNvPr id="4" name="Title 1">
            <a:extLst>
              <a:ext uri="{FF2B5EF4-FFF2-40B4-BE49-F238E27FC236}">
                <a16:creationId xmlns:a16="http://schemas.microsoft.com/office/drawing/2014/main" id="{D79D58DA-FFDD-5002-76A9-52B1B17F3B44}"/>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Component 1- Adjust the Antecedents 1</a:t>
            </a:r>
          </a:p>
        </p:txBody>
      </p:sp>
      <p:graphicFrame>
        <p:nvGraphicFramePr>
          <p:cNvPr id="3" name="Content Placeholder">
            <a:extLst>
              <a:ext uri="{FF2B5EF4-FFF2-40B4-BE49-F238E27FC236}">
                <a16:creationId xmlns:a16="http://schemas.microsoft.com/office/drawing/2014/main" id="{0A65D92A-0EEF-249C-1D50-DE725D1BB843}"/>
              </a:ext>
            </a:extLst>
          </p:cNvPr>
          <p:cNvGraphicFramePr>
            <a:graphicFrameLocks/>
          </p:cNvGraphicFramePr>
          <p:nvPr>
            <p:extLst>
              <p:ext uri="{D42A27DB-BD31-4B8C-83A1-F6EECF244321}">
                <p14:modId xmlns:p14="http://schemas.microsoft.com/office/powerpoint/2010/main" val="2638157160"/>
              </p:ext>
            </p:extLst>
          </p:nvPr>
        </p:nvGraphicFramePr>
        <p:xfrm>
          <a:off x="838200" y="1828800"/>
          <a:ext cx="10515598" cy="4664075"/>
        </p:xfrm>
        <a:graphic>
          <a:graphicData uri="http://schemas.openxmlformats.org/drawingml/2006/table">
            <a:tbl>
              <a:tblPr firstRow="1" firstCol="1" lastRow="1" lastCol="1" bandRow="1" bandCol="1"/>
              <a:tblGrid>
                <a:gridCol w="822484">
                  <a:extLst>
                    <a:ext uri="{9D8B030D-6E8A-4147-A177-3AD203B41FA5}">
                      <a16:colId xmlns:a16="http://schemas.microsoft.com/office/drawing/2014/main" val="1709525310"/>
                    </a:ext>
                  </a:extLst>
                </a:gridCol>
                <a:gridCol w="2320766">
                  <a:extLst>
                    <a:ext uri="{9D8B030D-6E8A-4147-A177-3AD203B41FA5}">
                      <a16:colId xmlns:a16="http://schemas.microsoft.com/office/drawing/2014/main" val="2216210994"/>
                    </a:ext>
                  </a:extLst>
                </a:gridCol>
                <a:gridCol w="7372348">
                  <a:extLst>
                    <a:ext uri="{9D8B030D-6E8A-4147-A177-3AD203B41FA5}">
                      <a16:colId xmlns:a16="http://schemas.microsoft.com/office/drawing/2014/main" val="836279142"/>
                    </a:ext>
                  </a:extLst>
                </a:gridCol>
              </a:tblGrid>
              <a:tr h="4664075">
                <a:tc>
                  <a:txBody>
                    <a:bodyPr/>
                    <a:lstStyle/>
                    <a:p>
                      <a:pPr marL="71755" marR="71755" algn="ctr">
                        <a:lnSpc>
                          <a:spcPct val="150000"/>
                        </a:lnSpc>
                        <a:spcBef>
                          <a:spcPts val="300"/>
                        </a:spcBef>
                        <a:spcAft>
                          <a:spcPts val="300"/>
                        </a:spcAft>
                        <a:buNone/>
                      </a:pPr>
                      <a:r>
                        <a:rPr lang="en-US" sz="2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Adjust Antecedents</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0000"/>
                        </a:lnSpc>
                        <a:spcBef>
                          <a:spcPts val="300"/>
                        </a:spcBef>
                        <a:spcAft>
                          <a:spcPts val="30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Adjust antecedent variables so the conditions that set the occasion for the target behavior are eliminated and new conditions are established in which the replacement behavior is more likely to occur.</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indent="-2857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Seating change - David will sit facing the whiteboard (reduce distraction, proximity to teacher)</a:t>
                      </a:r>
                    </a:p>
                    <a:p>
                      <a:pPr marL="285750" marR="0" indent="-2857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Requesting help visual (green, yellow, red) </a:t>
                      </a:r>
                    </a:p>
                    <a:p>
                      <a:pPr marL="285750" marR="0" indent="-2857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Self-monitoring system</a:t>
                      </a:r>
                    </a:p>
                    <a:p>
                      <a:pPr marL="285750" marR="0" indent="-2857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Teacher will review picture schedule for the morning work period prior to the work period.</a:t>
                      </a:r>
                    </a:p>
                    <a:p>
                      <a:pPr marL="285750" marR="0" indent="-2857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Teacher will check-in with David at the beginning of independent tasks to ensure that he understood the assignment.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745275"/>
                  </a:ext>
                </a:extLst>
              </a:tr>
            </a:tbl>
          </a:graphicData>
        </a:graphic>
      </p:graphicFrame>
    </p:spTree>
    <p:extLst>
      <p:ext uri="{BB962C8B-B14F-4D97-AF65-F5344CB8AC3E}">
        <p14:creationId xmlns:p14="http://schemas.microsoft.com/office/powerpoint/2010/main" val="2039829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DEFA9-F2B3-98EE-CF3D-4AC75F15C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0BA05-EB9E-E1A8-7F58-4020F1F861DC}"/>
              </a:ext>
              <a:ext uri="{C183D7F6-B498-43B3-948B-1728B52AA6E4}">
                <adec:decorative xmlns:adec="http://schemas.microsoft.com/office/drawing/2017/decorative" val="1"/>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4000"/>
              <a:t>Component 2- Reinforcement Rates</a:t>
            </a:r>
          </a:p>
        </p:txBody>
      </p:sp>
      <p:sp>
        <p:nvSpPr>
          <p:cNvPr id="4" name="Title 1">
            <a:extLst>
              <a:ext uri="{FF2B5EF4-FFF2-40B4-BE49-F238E27FC236}">
                <a16:creationId xmlns:a16="http://schemas.microsoft.com/office/drawing/2014/main" id="{FDF85E54-C641-FED3-1EBA-0B3FDB8EA358}"/>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Component 2- Reinforcement Rates 2</a:t>
            </a:r>
          </a:p>
        </p:txBody>
      </p:sp>
      <p:graphicFrame>
        <p:nvGraphicFramePr>
          <p:cNvPr id="3" name="Table">
            <a:extLst>
              <a:ext uri="{FF2B5EF4-FFF2-40B4-BE49-F238E27FC236}">
                <a16:creationId xmlns:a16="http://schemas.microsoft.com/office/drawing/2014/main" id="{65679D26-B1B4-57A5-FD2D-AB6C76AC8349}"/>
              </a:ext>
            </a:extLst>
          </p:cNvPr>
          <p:cNvGraphicFramePr>
            <a:graphicFrameLocks/>
          </p:cNvGraphicFramePr>
          <p:nvPr/>
        </p:nvGraphicFramePr>
        <p:xfrm>
          <a:off x="838200" y="1962149"/>
          <a:ext cx="10515598" cy="4251960"/>
        </p:xfrm>
        <a:graphic>
          <a:graphicData uri="http://schemas.openxmlformats.org/drawingml/2006/table">
            <a:tbl>
              <a:tblPr firstRow="1" firstCol="1" lastRow="1" lastCol="1" bandRow="1" bandCol="1"/>
              <a:tblGrid>
                <a:gridCol w="822484">
                  <a:extLst>
                    <a:ext uri="{9D8B030D-6E8A-4147-A177-3AD203B41FA5}">
                      <a16:colId xmlns:a16="http://schemas.microsoft.com/office/drawing/2014/main" val="1709525310"/>
                    </a:ext>
                  </a:extLst>
                </a:gridCol>
                <a:gridCol w="2320766">
                  <a:extLst>
                    <a:ext uri="{9D8B030D-6E8A-4147-A177-3AD203B41FA5}">
                      <a16:colId xmlns:a16="http://schemas.microsoft.com/office/drawing/2014/main" val="2216210994"/>
                    </a:ext>
                  </a:extLst>
                </a:gridCol>
                <a:gridCol w="7372348">
                  <a:extLst>
                    <a:ext uri="{9D8B030D-6E8A-4147-A177-3AD203B41FA5}">
                      <a16:colId xmlns:a16="http://schemas.microsoft.com/office/drawing/2014/main" val="836279142"/>
                    </a:ext>
                  </a:extLst>
                </a:gridCol>
              </a:tblGrid>
              <a:tr h="3756479">
                <a:tc>
                  <a:txBody>
                    <a:bodyPr/>
                    <a:lstStyle/>
                    <a:p>
                      <a:pPr marL="71755" marR="71755" algn="ctr">
                        <a:lnSpc>
                          <a:spcPct val="150000"/>
                        </a:lnSpc>
                        <a:spcBef>
                          <a:spcPts val="300"/>
                        </a:spcBef>
                        <a:spcAft>
                          <a:spcPts val="300"/>
                        </a:spcAft>
                        <a:buNone/>
                      </a:pPr>
                      <a:r>
                        <a:rPr lang="en-US" sz="2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Reinforcement Rates</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50000"/>
                        </a:lnSpc>
                        <a:spcBef>
                          <a:spcPts val="300"/>
                        </a:spcBef>
                        <a:spcAft>
                          <a:spcPts val="30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Provide appropriate reinforcement for the replacement behavior</a:t>
                      </a:r>
                      <a:r>
                        <a:rPr lang="en-US" sz="1100" dirty="0">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indent="-1714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Teacher will provide behavior-specific praise when David is on-task.</a:t>
                      </a:r>
                    </a:p>
                    <a:p>
                      <a:pPr marL="171450" marR="0" indent="-1714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Teacher will acknowledge David’s need for help when his clothespin was on red and assist him as quickly as possible.</a:t>
                      </a:r>
                    </a:p>
                    <a:p>
                      <a:pPr marL="171450" marR="0" indent="-1714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Teacher will check David’s work upon completion, provide praise, and allow him to take a short break.</a:t>
                      </a:r>
                    </a:p>
                    <a:p>
                      <a:pPr marL="171450" marR="0" indent="-1714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At the end of the morning independent work period, teacher will help David complete his self-monitoring form and write one specific incidence of good behavior at the bottom.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745275"/>
                  </a:ext>
                </a:extLst>
              </a:tr>
            </a:tbl>
          </a:graphicData>
        </a:graphic>
      </p:graphicFrame>
    </p:spTree>
    <p:extLst>
      <p:ext uri="{BB962C8B-B14F-4D97-AF65-F5344CB8AC3E}">
        <p14:creationId xmlns:p14="http://schemas.microsoft.com/office/powerpoint/2010/main" val="2163966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076DE-EE8D-EBB4-FBB1-B96A02939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AFF3F-3133-C9FE-7E6C-465CB6A649E6}"/>
              </a:ext>
              <a:ext uri="{C183D7F6-B498-43B3-948B-1728B52AA6E4}">
                <adec:decorative xmlns:adec="http://schemas.microsoft.com/office/drawing/2017/decorative" val="1"/>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4000"/>
              <a:t>Component 3- Extinguish the Target Behavior</a:t>
            </a:r>
          </a:p>
        </p:txBody>
      </p:sp>
      <p:sp>
        <p:nvSpPr>
          <p:cNvPr id="4" name="Title 1">
            <a:extLst>
              <a:ext uri="{FF2B5EF4-FFF2-40B4-BE49-F238E27FC236}">
                <a16:creationId xmlns:a16="http://schemas.microsoft.com/office/drawing/2014/main" id="{7CDD75C5-BD7B-3D0A-92D5-C7C628F7535A}"/>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Component 3 - Extinguish the Target Behavior 1</a:t>
            </a:r>
          </a:p>
        </p:txBody>
      </p:sp>
      <p:graphicFrame>
        <p:nvGraphicFramePr>
          <p:cNvPr id="3" name="Table">
            <a:extLst>
              <a:ext uri="{FF2B5EF4-FFF2-40B4-BE49-F238E27FC236}">
                <a16:creationId xmlns:a16="http://schemas.microsoft.com/office/drawing/2014/main" id="{EE4DCEF2-BE4F-ED3A-5E05-67DABB2F4388}"/>
              </a:ext>
            </a:extLst>
          </p:cNvPr>
          <p:cNvGraphicFramePr>
            <a:graphicFrameLocks/>
          </p:cNvGraphicFramePr>
          <p:nvPr/>
        </p:nvGraphicFramePr>
        <p:xfrm>
          <a:off x="838200" y="1962149"/>
          <a:ext cx="10515598" cy="3756479"/>
        </p:xfrm>
        <a:graphic>
          <a:graphicData uri="http://schemas.openxmlformats.org/drawingml/2006/table">
            <a:tbl>
              <a:tblPr firstRow="1" firstCol="1" lastRow="1" lastCol="1" bandRow="1" bandCol="1"/>
              <a:tblGrid>
                <a:gridCol w="822484">
                  <a:extLst>
                    <a:ext uri="{9D8B030D-6E8A-4147-A177-3AD203B41FA5}">
                      <a16:colId xmlns:a16="http://schemas.microsoft.com/office/drawing/2014/main" val="1709525310"/>
                    </a:ext>
                  </a:extLst>
                </a:gridCol>
                <a:gridCol w="2320766">
                  <a:extLst>
                    <a:ext uri="{9D8B030D-6E8A-4147-A177-3AD203B41FA5}">
                      <a16:colId xmlns:a16="http://schemas.microsoft.com/office/drawing/2014/main" val="2216210994"/>
                    </a:ext>
                  </a:extLst>
                </a:gridCol>
                <a:gridCol w="7372348">
                  <a:extLst>
                    <a:ext uri="{9D8B030D-6E8A-4147-A177-3AD203B41FA5}">
                      <a16:colId xmlns:a16="http://schemas.microsoft.com/office/drawing/2014/main" val="836279142"/>
                    </a:ext>
                  </a:extLst>
                </a:gridCol>
              </a:tblGrid>
              <a:tr h="3756479">
                <a:tc>
                  <a:txBody>
                    <a:bodyPr/>
                    <a:lstStyle/>
                    <a:p>
                      <a:pPr marL="71755" marR="71755" algn="ctr">
                        <a:lnSpc>
                          <a:spcPct val="100000"/>
                        </a:lnSpc>
                        <a:spcBef>
                          <a:spcPts val="300"/>
                        </a:spcBef>
                        <a:spcAft>
                          <a:spcPts val="300"/>
                        </a:spcAft>
                        <a:buNone/>
                      </a:pPr>
                      <a:r>
                        <a:rPr lang="en-US" sz="2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Extinguish Target Behavior</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50000"/>
                        </a:lnSpc>
                        <a:spcBef>
                          <a:spcPts val="300"/>
                        </a:spcBef>
                        <a:spcAft>
                          <a:spcPts val="30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Withhold the consequence that previously reinforced the target behavior.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indent="-1714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Teacher will provide no praise or attention when David is off-task, with the exception of one verbal or gestural redirect per minute.</a:t>
                      </a:r>
                    </a:p>
                    <a:p>
                      <a:pPr marL="171450" marR="0" indent="-171450">
                        <a:lnSpc>
                          <a:spcPct val="100000"/>
                        </a:lnSpc>
                        <a:spcBef>
                          <a:spcPts val="300"/>
                        </a:spcBef>
                        <a:spcAft>
                          <a:spcPts val="3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When David is off-task, teacher will praise other students who are behaving appropriately.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745275"/>
                  </a:ext>
                </a:extLst>
              </a:tr>
            </a:tbl>
          </a:graphicData>
        </a:graphic>
      </p:graphicFrame>
    </p:spTree>
    <p:extLst>
      <p:ext uri="{BB962C8B-B14F-4D97-AF65-F5344CB8AC3E}">
        <p14:creationId xmlns:p14="http://schemas.microsoft.com/office/powerpoint/2010/main" val="132201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A940D25C-8496-60B3-28E7-25D5CCC8367D}"/>
              </a:ext>
              <a:ext uri="{C183D7F6-B498-43B3-948B-1728B52AA6E4}">
                <adec:decorative xmlns:adec="http://schemas.microsoft.com/office/drawing/2017/decorative" val="0"/>
              </a:ext>
            </a:extLst>
          </p:cNvPr>
          <p:cNvSpPr>
            <a:spLocks noGrp="1"/>
          </p:cNvSpPr>
          <p:nvPr>
            <p:ph type="title"/>
          </p:nvPr>
        </p:nvSpPr>
        <p:spPr/>
        <p:txBody>
          <a:bodyPr/>
          <a:lstStyle/>
          <a:p>
            <a:r>
              <a:rPr lang="en-US"/>
              <a:t>Knowledge, Application, Impact Points</a:t>
            </a:r>
          </a:p>
        </p:txBody>
      </p:sp>
      <p:pic>
        <p:nvPicPr>
          <p:cNvPr id="19" name="Flowchart" descr="Flowchart including the word Knowledge with an arrow to the word Application with an arrow to the word Impact">
            <a:extLst>
              <a:ext uri="{FF2B5EF4-FFF2-40B4-BE49-F238E27FC236}">
                <a16:creationId xmlns:a16="http://schemas.microsoft.com/office/drawing/2014/main" id="{A8294060-5B4E-10E1-B3B0-28DABDBB5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435" y="1442289"/>
            <a:ext cx="11046909" cy="1981372"/>
          </a:xfrm>
          <a:prstGeom prst="rect">
            <a:avLst/>
          </a:prstGeom>
        </p:spPr>
      </p:pic>
      <p:grpSp>
        <p:nvGrpSpPr>
          <p:cNvPr id="8" name="Picture 1">
            <a:extLst>
              <a:ext uri="{FF2B5EF4-FFF2-40B4-BE49-F238E27FC236}">
                <a16:creationId xmlns:a16="http://schemas.microsoft.com/office/drawing/2014/main" id="{BF9A5584-8417-C70F-31EB-A27E139660A5}"/>
              </a:ext>
              <a:ext uri="{C183D7F6-B498-43B3-948B-1728B52AA6E4}">
                <adec:decorative xmlns:adec="http://schemas.microsoft.com/office/drawing/2017/decorative" val="1"/>
              </a:ext>
            </a:extLst>
          </p:cNvPr>
          <p:cNvGrpSpPr/>
          <p:nvPr/>
        </p:nvGrpSpPr>
        <p:grpSpPr>
          <a:xfrm>
            <a:off x="838200" y="3130486"/>
            <a:ext cx="2764022" cy="2764022"/>
            <a:chOff x="838200" y="3130486"/>
            <a:chExt cx="2764022" cy="2764022"/>
          </a:xfrm>
        </p:grpSpPr>
        <p:pic>
          <p:nvPicPr>
            <p:cNvPr id="9" name="Powerpoint Image" descr="Monitor outline">
              <a:extLst>
                <a:ext uri="{FF2B5EF4-FFF2-40B4-BE49-F238E27FC236}">
                  <a16:creationId xmlns:a16="http://schemas.microsoft.com/office/drawing/2014/main" id="{B7891B59-F618-699E-8426-388BEB2667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8200" y="3130486"/>
              <a:ext cx="2764022" cy="2764022"/>
            </a:xfrm>
            <a:prstGeom prst="rect">
              <a:avLst/>
            </a:prstGeom>
          </p:spPr>
        </p:pic>
        <p:pic>
          <p:nvPicPr>
            <p:cNvPr id="15" name="Computer">
              <a:extLst>
                <a:ext uri="{FF2B5EF4-FFF2-40B4-BE49-F238E27FC236}">
                  <a16:creationId xmlns:a16="http://schemas.microsoft.com/office/drawing/2014/main" id="{411282EF-61AB-C306-299E-A7B2400299D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282028" y="3832476"/>
              <a:ext cx="1876365" cy="1047751"/>
            </a:xfrm>
            <a:prstGeom prst="rect">
              <a:avLst/>
            </a:prstGeom>
          </p:spPr>
        </p:pic>
      </p:grpSp>
      <p:pic>
        <p:nvPicPr>
          <p:cNvPr id="10" name="Checklist">
            <a:extLst>
              <a:ext uri="{FF2B5EF4-FFF2-40B4-BE49-F238E27FC236}">
                <a16:creationId xmlns:a16="http://schemas.microsoft.com/office/drawing/2014/main" id="{07D5B247-80F1-A34E-9773-E5C253BCD52C}"/>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17037" y="3522308"/>
            <a:ext cx="2575707" cy="1980378"/>
          </a:xfrm>
          <a:prstGeom prst="rect">
            <a:avLst/>
          </a:prstGeom>
          <a:ln>
            <a:solidFill>
              <a:schemeClr val="tx1"/>
            </a:solidFill>
          </a:ln>
        </p:spPr>
      </p:pic>
      <p:grpSp>
        <p:nvGrpSpPr>
          <p:cNvPr id="2" name="Graph">
            <a:extLst>
              <a:ext uri="{FF2B5EF4-FFF2-40B4-BE49-F238E27FC236}">
                <a16:creationId xmlns:a16="http://schemas.microsoft.com/office/drawing/2014/main" id="{BB1FB652-BA86-FCEE-09F4-0495875D2ECB}"/>
              </a:ext>
              <a:ext uri="{C183D7F6-B498-43B3-948B-1728B52AA6E4}">
                <adec:decorative xmlns:adec="http://schemas.microsoft.com/office/drawing/2017/decorative" val="1"/>
              </a:ext>
            </a:extLst>
          </p:cNvPr>
          <p:cNvGrpSpPr/>
          <p:nvPr/>
        </p:nvGrpSpPr>
        <p:grpSpPr>
          <a:xfrm>
            <a:off x="9017719" y="3532468"/>
            <a:ext cx="2732610" cy="1980378"/>
            <a:chOff x="8835510" y="2955396"/>
            <a:chExt cx="3035382" cy="2061099"/>
          </a:xfrm>
        </p:grpSpPr>
        <p:pic>
          <p:nvPicPr>
            <p:cNvPr id="11" name="Graph Image">
              <a:extLst>
                <a:ext uri="{FF2B5EF4-FFF2-40B4-BE49-F238E27FC236}">
                  <a16:creationId xmlns:a16="http://schemas.microsoft.com/office/drawing/2014/main" id="{040323AA-BA49-A2E1-AAAF-17DD79DCD8A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835510" y="2955396"/>
              <a:ext cx="3035382" cy="2061099"/>
            </a:xfrm>
            <a:prstGeom prst="rect">
              <a:avLst/>
            </a:prstGeom>
            <a:ln>
              <a:solidFill>
                <a:schemeClr val="tx1"/>
              </a:solidFill>
            </a:ln>
          </p:spPr>
        </p:pic>
        <p:sp>
          <p:nvSpPr>
            <p:cNvPr id="4" name="Graph Title">
              <a:extLst>
                <a:ext uri="{FF2B5EF4-FFF2-40B4-BE49-F238E27FC236}">
                  <a16:creationId xmlns:a16="http://schemas.microsoft.com/office/drawing/2014/main" id="{1E019E3D-A532-C123-CC09-88DA06CD8F1F}"/>
                </a:ext>
              </a:extLst>
            </p:cNvPr>
            <p:cNvSpPr/>
            <p:nvPr/>
          </p:nvSpPr>
          <p:spPr>
            <a:xfrm>
              <a:off x="9676586" y="2974785"/>
              <a:ext cx="1330657" cy="1657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On-Task Behavior: Jackson</a:t>
              </a:r>
            </a:p>
          </p:txBody>
        </p:sp>
      </p:grpSp>
      <p:sp>
        <p:nvSpPr>
          <p:cNvPr id="3" name="Textbox">
            <a:extLst>
              <a:ext uri="{FF2B5EF4-FFF2-40B4-BE49-F238E27FC236}">
                <a16:creationId xmlns:a16="http://schemas.microsoft.com/office/drawing/2014/main" id="{E71A9A54-67F1-2317-E2F4-2FE7A82FD411}"/>
              </a:ext>
            </a:extLst>
          </p:cNvPr>
          <p:cNvSpPr/>
          <p:nvPr/>
        </p:nvSpPr>
        <p:spPr>
          <a:xfrm>
            <a:off x="1695224" y="5757560"/>
            <a:ext cx="9219334" cy="938767"/>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a:t>You can earn 2 x PD points for application and 3 x for impact! </a:t>
            </a:r>
          </a:p>
          <a:p>
            <a:pPr algn="ctr"/>
            <a:r>
              <a:rPr lang="en-US" sz="2400"/>
              <a:t>We are happy to review your materials before you upload </a:t>
            </a:r>
            <a:r>
              <a:rPr lang="en-US" sz="2400">
                <a:sym typeface="Wingdings" pitchFamily="2" charset="2"/>
              </a:rPr>
              <a:t></a:t>
            </a:r>
            <a:endParaRPr lang="en-US" sz="2400"/>
          </a:p>
        </p:txBody>
      </p:sp>
    </p:spTree>
    <p:extLst>
      <p:ext uri="{BB962C8B-B14F-4D97-AF65-F5344CB8AC3E}">
        <p14:creationId xmlns:p14="http://schemas.microsoft.com/office/powerpoint/2010/main" val="283993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3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par>
                                <p:cTn id="14" presetID="22" presetClass="entr" presetSubtype="8" fill="hold" nodeType="with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7D269-B6D1-7858-6CDF-425C1C077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5869D-0F6C-8632-D90A-C9398E04AE21}"/>
              </a:ext>
              <a:ext uri="{C183D7F6-B498-43B3-948B-1728B52AA6E4}">
                <adec:decorative xmlns:adec="http://schemas.microsoft.com/office/drawing/2017/decorative" val="1"/>
              </a:ext>
            </a:extLst>
          </p:cNvPr>
          <p:cNvSpPr>
            <a:spLocks noGrp="1"/>
          </p:cNvSpPr>
          <p:nvPr>
            <p:ph type="title"/>
          </p:nvPr>
        </p:nvSpPr>
        <p:spPr>
          <a:solidFill>
            <a:schemeClr val="accent5"/>
          </a:solidFill>
        </p:spPr>
        <p:txBody>
          <a:bodyPr/>
          <a:lstStyle/>
          <a:p>
            <a:r>
              <a:rPr lang="en-US" dirty="0">
                <a:solidFill>
                  <a:schemeClr val="bg1"/>
                </a:solidFill>
              </a:rPr>
              <a:t>Let’s Chat: Illustration #1 Debrief</a:t>
            </a:r>
          </a:p>
        </p:txBody>
      </p:sp>
      <p:sp>
        <p:nvSpPr>
          <p:cNvPr id="5" name="Content Placeholder">
            <a:extLst>
              <a:ext uri="{FF2B5EF4-FFF2-40B4-BE49-F238E27FC236}">
                <a16:creationId xmlns:a16="http://schemas.microsoft.com/office/drawing/2014/main" id="{E9198273-D18F-8BC3-0520-0E05F4D3CB8D}"/>
              </a:ext>
            </a:extLst>
          </p:cNvPr>
          <p:cNvSpPr>
            <a:spLocks noGrp="1"/>
          </p:cNvSpPr>
          <p:nvPr>
            <p:ph idx="1"/>
          </p:nvPr>
        </p:nvSpPr>
        <p:spPr>
          <a:xfrm>
            <a:off x="838198" y="1825624"/>
            <a:ext cx="10515599" cy="3432175"/>
          </a:xfrm>
          <a:solidFill>
            <a:schemeClr val="accent5">
              <a:lumMod val="20000"/>
              <a:lumOff val="80000"/>
            </a:schemeClr>
          </a:solidFill>
        </p:spPr>
        <p:txBody>
          <a:bodyPr>
            <a:normAutofit/>
          </a:bodyPr>
          <a:lstStyle/>
          <a:p>
            <a:r>
              <a:rPr lang="en-US" dirty="0"/>
              <a:t>What other antecedent adjustments, reinforcement shifts, or extinction procedures could support David?</a:t>
            </a:r>
          </a:p>
          <a:p>
            <a:r>
              <a:rPr lang="en-US" dirty="0"/>
              <a:t>How might A-R-E components for David be different if he were in middle or high school?</a:t>
            </a:r>
          </a:p>
        </p:txBody>
      </p:sp>
      <p:pic>
        <p:nvPicPr>
          <p:cNvPr id="4" name="Graphic" descr="Meeting outline">
            <a:extLst>
              <a:ext uri="{FF2B5EF4-FFF2-40B4-BE49-F238E27FC236}">
                <a16:creationId xmlns:a16="http://schemas.microsoft.com/office/drawing/2014/main" id="{17B4EF80-E0CB-AEDB-D545-DC9E79004618}"/>
              </a:ext>
              <a:ext uri="{C183D7F6-B498-43B3-948B-1728B52AA6E4}">
                <adec:decorative xmlns:adec="http://schemas.microsoft.com/office/drawing/2017/decorative" val="1"/>
              </a:ext>
            </a:extLst>
          </p:cNvPr>
          <p:cNvPicPr>
            <a:picLocks noChangeAspect="1"/>
          </p:cNvPicPr>
          <p:nvPr/>
        </p:nvPicPr>
        <p:blipFill rotWithShape="1">
          <a:blip>
            <a:extLst>
              <a:ext uri="{96DAC541-7B7A-43D3-8B79-37D633B846F1}">
                <asvg:svgBlip xmlns:asvg="http://schemas.microsoft.com/office/drawing/2016/SVG/main" r:embed="rId3"/>
              </a:ext>
            </a:extLst>
          </a:blip>
          <a:srcRect l="-18937" r="-18937"/>
          <a:stretch>
            <a:fillRect/>
          </a:stretch>
        </p:blipFill>
        <p:spPr>
          <a:xfrm>
            <a:off x="4805442" y="3385712"/>
            <a:ext cx="2581110" cy="1872087"/>
          </a:xfrm>
          <a:prstGeom prst="rect">
            <a:avLst/>
          </a:prstGeom>
        </p:spPr>
      </p:pic>
    </p:spTree>
    <p:extLst>
      <p:ext uri="{BB962C8B-B14F-4D97-AF65-F5344CB8AC3E}">
        <p14:creationId xmlns:p14="http://schemas.microsoft.com/office/powerpoint/2010/main" val="3504834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DDA2-551E-773F-46B8-E54E59864798}"/>
              </a:ext>
            </a:extLst>
          </p:cNvPr>
          <p:cNvSpPr>
            <a:spLocks noGrp="1"/>
          </p:cNvSpPr>
          <p:nvPr>
            <p:ph type="title"/>
          </p:nvPr>
        </p:nvSpPr>
        <p:spPr/>
        <p:txBody>
          <a:bodyPr/>
          <a:lstStyle/>
          <a:p>
            <a:r>
              <a:rPr lang="en-US" dirty="0"/>
              <a:t>Break!</a:t>
            </a:r>
          </a:p>
        </p:txBody>
      </p:sp>
      <p:pic>
        <p:nvPicPr>
          <p:cNvPr id="5" name="Content Placeholder 4" descr="Yoga outline">
            <a:extLst>
              <a:ext uri="{FF2B5EF4-FFF2-40B4-BE49-F238E27FC236}">
                <a16:creationId xmlns:a16="http://schemas.microsoft.com/office/drawing/2014/main" id="{FF935B42-53FB-74B1-4723-21C0D9913B67}"/>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4875027" y="2438363"/>
            <a:ext cx="2441945" cy="2441945"/>
          </a:xfrm>
        </p:spPr>
      </p:pic>
      <p:pic>
        <p:nvPicPr>
          <p:cNvPr id="7" name="Graphic 6" descr="Water Bottle outline">
            <a:extLst>
              <a:ext uri="{FF2B5EF4-FFF2-40B4-BE49-F238E27FC236}">
                <a16:creationId xmlns:a16="http://schemas.microsoft.com/office/drawing/2014/main" id="{5BD017DB-1B76-4644-96FC-CA234B0709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8324" y="2095241"/>
            <a:ext cx="2667517" cy="2667517"/>
          </a:xfrm>
          <a:prstGeom prst="rect">
            <a:avLst/>
          </a:prstGeom>
        </p:spPr>
      </p:pic>
      <p:pic>
        <p:nvPicPr>
          <p:cNvPr id="11" name="Graphic 10" descr="Toilet outline">
            <a:extLst>
              <a:ext uri="{FF2B5EF4-FFF2-40B4-BE49-F238E27FC236}">
                <a16:creationId xmlns:a16="http://schemas.microsoft.com/office/drawing/2014/main" id="{62E76B6C-EF53-029D-9709-D85F929540E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208454" y="2207879"/>
            <a:ext cx="2672429" cy="2672429"/>
          </a:xfrm>
          <a:prstGeom prst="rect">
            <a:avLst/>
          </a:prstGeom>
        </p:spPr>
      </p:pic>
    </p:spTree>
    <p:extLst>
      <p:ext uri="{BB962C8B-B14F-4D97-AF65-F5344CB8AC3E}">
        <p14:creationId xmlns:p14="http://schemas.microsoft.com/office/powerpoint/2010/main" val="2369714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AA2AA-10DA-413B-A421-C87E0AFF3C6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1BAD337-C296-2D8E-3E2A-001863A5C0D3}"/>
              </a:ext>
            </a:extLst>
          </p:cNvPr>
          <p:cNvSpPr>
            <a:spLocks noGrp="1"/>
          </p:cNvSpPr>
          <p:nvPr>
            <p:ph type="title"/>
          </p:nvPr>
        </p:nvSpPr>
        <p:spPr/>
        <p:txBody>
          <a:bodyPr/>
          <a:lstStyle/>
          <a:p>
            <a:r>
              <a:rPr lang="en-US" dirty="0"/>
              <a:t>Tips for Generating A-R-E Components </a:t>
            </a:r>
          </a:p>
        </p:txBody>
      </p:sp>
      <p:sp>
        <p:nvSpPr>
          <p:cNvPr id="3" name="Content Placeholder 1">
            <a:extLst>
              <a:ext uri="{FF2B5EF4-FFF2-40B4-BE49-F238E27FC236}">
                <a16:creationId xmlns:a16="http://schemas.microsoft.com/office/drawing/2014/main" id="{90ABA9DA-258E-A032-9D84-06FDCAA2FAE5}"/>
              </a:ext>
            </a:extLst>
          </p:cNvPr>
          <p:cNvSpPr>
            <a:spLocks noGrp="1"/>
          </p:cNvSpPr>
          <p:nvPr>
            <p:ph idx="1"/>
          </p:nvPr>
        </p:nvSpPr>
        <p:spPr/>
        <p:txBody>
          <a:bodyPr/>
          <a:lstStyle/>
          <a:p>
            <a:r>
              <a:rPr lang="en-US" dirty="0"/>
              <a:t>Ensure A-R-E components are </a:t>
            </a:r>
            <a:r>
              <a:rPr lang="en-US" b="1" dirty="0"/>
              <a:t>aligned to function(s) </a:t>
            </a:r>
            <a:r>
              <a:rPr lang="en-US" dirty="0"/>
              <a:t>of student’s behavior</a:t>
            </a:r>
          </a:p>
          <a:p>
            <a:r>
              <a:rPr lang="en-US" dirty="0"/>
              <a:t>Consider </a:t>
            </a:r>
            <a:r>
              <a:rPr lang="en-US" b="1" dirty="0"/>
              <a:t>social validity </a:t>
            </a:r>
            <a:r>
              <a:rPr lang="en-US" dirty="0"/>
              <a:t>– what is feasible and contextually appropriate?</a:t>
            </a:r>
          </a:p>
          <a:p>
            <a:r>
              <a:rPr lang="en-US" dirty="0"/>
              <a:t>Use A-R-E form aligned to your intervention method</a:t>
            </a:r>
          </a:p>
        </p:txBody>
      </p:sp>
      <p:pic>
        <p:nvPicPr>
          <p:cNvPr id="6" name="Picture 1">
            <a:extLst>
              <a:ext uri="{FF2B5EF4-FFF2-40B4-BE49-F238E27FC236}">
                <a16:creationId xmlns:a16="http://schemas.microsoft.com/office/drawing/2014/main" id="{530863A6-7A9F-B4D1-F154-4597056B148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3272" y="0"/>
            <a:ext cx="1158728" cy="1810512"/>
          </a:xfrm>
          <a:prstGeom prst="rect">
            <a:avLst/>
          </a:prstGeom>
        </p:spPr>
      </p:pic>
    </p:spTree>
    <p:extLst>
      <p:ext uri="{BB962C8B-B14F-4D97-AF65-F5344CB8AC3E}">
        <p14:creationId xmlns:p14="http://schemas.microsoft.com/office/powerpoint/2010/main" val="2511118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9237170F-6D0E-48C0-6786-462D43F91598}"/>
              </a:ext>
            </a:extLst>
          </p:cNvPr>
          <p:cNvSpPr>
            <a:spLocks noGrp="1"/>
          </p:cNvSpPr>
          <p:nvPr>
            <p:ph type="title"/>
          </p:nvPr>
        </p:nvSpPr>
        <p:spPr/>
        <p:txBody>
          <a:bodyPr>
            <a:normAutofit/>
          </a:bodyPr>
          <a:lstStyle/>
          <a:p>
            <a:r>
              <a:rPr lang="en-US" sz="6000" dirty="0"/>
              <a:t>Illustration 2: Harry</a:t>
            </a:r>
            <a:br>
              <a:rPr lang="en-US" sz="6000" dirty="0"/>
            </a:br>
            <a:r>
              <a:rPr lang="en-US" sz="6000" dirty="0"/>
              <a:t>5</a:t>
            </a:r>
            <a:r>
              <a:rPr lang="en-US" sz="6000" baseline="30000" dirty="0"/>
              <a:t>th</a:t>
            </a:r>
            <a:r>
              <a:rPr lang="en-US" sz="6000" dirty="0"/>
              <a:t> Grader</a:t>
            </a:r>
            <a:endParaRPr lang="en-US" dirty="0"/>
          </a:p>
        </p:txBody>
      </p:sp>
      <p:sp>
        <p:nvSpPr>
          <p:cNvPr id="4" name="Text Placeholder 3">
            <a:extLst>
              <a:ext uri="{FF2B5EF4-FFF2-40B4-BE49-F238E27FC236}">
                <a16:creationId xmlns:a16="http://schemas.microsoft.com/office/drawing/2014/main" id="{3C59CD12-8DCC-5A71-F449-F0AFB0A4F189}"/>
              </a:ext>
            </a:extLst>
          </p:cNvPr>
          <p:cNvSpPr>
            <a:spLocks noGrp="1"/>
          </p:cNvSpPr>
          <p:nvPr>
            <p:ph type="body" idx="1"/>
          </p:nvPr>
        </p:nvSpPr>
        <p:spPr/>
        <p:txBody>
          <a:bodyPr/>
          <a:lstStyle/>
          <a:p>
            <a:r>
              <a:rPr lang="en-US" dirty="0"/>
              <a:t>Cox, M., Griffin, M. M., Hall, R., Oakes, W. P., &amp; Lane, K. L. (2011). Using a Functional Assessment-Based Intervention to Increase Academic Engaged Time in an Inclusive Middle School Setting. </a:t>
            </a:r>
            <a:r>
              <a:rPr lang="en-US" i="1" dirty="0"/>
              <a:t>Beyond Behavior</a:t>
            </a:r>
            <a:r>
              <a:rPr lang="en-US" dirty="0"/>
              <a:t>, </a:t>
            </a:r>
            <a:r>
              <a:rPr lang="en-US" i="1" dirty="0"/>
              <a:t>20</a:t>
            </a:r>
            <a:r>
              <a:rPr lang="en-US" dirty="0"/>
              <a:t>(3).</a:t>
            </a:r>
          </a:p>
        </p:txBody>
      </p:sp>
    </p:spTree>
    <p:extLst>
      <p:ext uri="{BB962C8B-B14F-4D97-AF65-F5344CB8AC3E}">
        <p14:creationId xmlns:p14="http://schemas.microsoft.com/office/powerpoint/2010/main" val="538543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3400"/>
              <a:t>Target Behavior: Off -Task Behavior</a:t>
            </a:r>
          </a:p>
        </p:txBody>
      </p:sp>
      <p:sp>
        <p:nvSpPr>
          <p:cNvPr id="16386" name="Rectangle 1"/>
          <p:cNvSpPr>
            <a:spLocks noGrp="1" noChangeArrowheads="1"/>
          </p:cNvSpPr>
          <p:nvPr>
            <p:ph idx="1"/>
          </p:nvPr>
        </p:nvSpPr>
        <p:spPr>
          <a:xfrm>
            <a:off x="838200" y="1825624"/>
            <a:ext cx="10515600" cy="4858639"/>
          </a:xfrm>
        </p:spPr>
        <p:txBody>
          <a:bodyPr/>
          <a:lstStyle/>
          <a:p>
            <a:pPr marL="0" indent="0" eaLnBrk="1" hangingPunct="1">
              <a:buNone/>
            </a:pPr>
            <a:r>
              <a:rPr lang="en-US" sz="3200" dirty="0">
                <a:ea typeface="ＭＳ Ｐゴシック" pitchFamily="34" charset="-128"/>
              </a:rPr>
              <a:t>Off-task is defined as attending to activities in class other than assignments</a:t>
            </a:r>
            <a:endParaRPr lang="en-US" sz="2400" dirty="0">
              <a:ea typeface="ＭＳ Ｐゴシック" pitchFamily="34" charset="-128"/>
            </a:endParaRPr>
          </a:p>
          <a:p>
            <a:pPr lvl="1" eaLnBrk="1" hangingPunct="1"/>
            <a:endParaRPr lang="en-US" sz="2000" dirty="0">
              <a:ea typeface="ＭＳ Ｐゴシック" pitchFamily="34" charset="-128"/>
            </a:endParaRPr>
          </a:p>
        </p:txBody>
      </p:sp>
      <p:graphicFrame>
        <p:nvGraphicFramePr>
          <p:cNvPr id="4" name="Diagram 1" descr="Infographic of Examples and Non-examples. Examples: Playing with materials inappropriately, talking to peers, putting head on the desk, drawing, and looking around the room. Non-examples: Completing assignments using materials only for assignments, and watching the teacher when delivering instruction."/>
          <p:cNvGraphicFramePr/>
          <p:nvPr/>
        </p:nvGraphicFramePr>
        <p:xfrm>
          <a:off x="838200" y="2715769"/>
          <a:ext cx="9599023" cy="3968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81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3400"/>
              <a:t>Replacement Behavior: Academic Engagement</a:t>
            </a:r>
          </a:p>
        </p:txBody>
      </p:sp>
      <p:sp>
        <p:nvSpPr>
          <p:cNvPr id="17410" name="Content Placeholder 2"/>
          <p:cNvSpPr>
            <a:spLocks noGrp="1"/>
          </p:cNvSpPr>
          <p:nvPr>
            <p:ph idx="1"/>
          </p:nvPr>
        </p:nvSpPr>
        <p:spPr/>
        <p:txBody>
          <a:bodyPr/>
          <a:lstStyle/>
          <a:p>
            <a:pPr marL="0" indent="0" eaLnBrk="1" hangingPunct="1">
              <a:buNone/>
            </a:pPr>
            <a:r>
              <a:rPr lang="en-US" sz="3200" dirty="0">
                <a:ea typeface="ＭＳ Ｐゴシック" pitchFamily="34" charset="-128"/>
              </a:rPr>
              <a:t>Academic engagement is defined as anytime Harry is attending to class instructions and/or assignments </a:t>
            </a:r>
          </a:p>
        </p:txBody>
      </p:sp>
      <p:graphicFrame>
        <p:nvGraphicFramePr>
          <p:cNvPr id="4" name="Diagram 3" descr="Infographic of Examples and Non-examples. Examples: Completing assignments using materials only for assignments, and watching the teacher when delivering instruction. Non-examples: Playing with materials inappropriately, talking to peers, putting head on the desk, drawing, and looking around the room."/>
          <p:cNvGraphicFramePr/>
          <p:nvPr/>
        </p:nvGraphicFramePr>
        <p:xfrm>
          <a:off x="1458686" y="3058885"/>
          <a:ext cx="8937172" cy="333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101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C183D7F6-B498-43B3-948B-1728B52AA6E4}">
                <adec:decorative xmlns:adec="http://schemas.microsoft.com/office/drawing/2017/decorative" val="1"/>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a:t>Function Matrix</a:t>
            </a:r>
          </a:p>
        </p:txBody>
      </p:sp>
      <p:sp>
        <p:nvSpPr>
          <p:cNvPr id="2" name="Title 1">
            <a:extLst>
              <a:ext uri="{FF2B5EF4-FFF2-40B4-BE49-F238E27FC236}">
                <a16:creationId xmlns:a16="http://schemas.microsoft.com/office/drawing/2014/main" id="{791C539C-E8A4-98EB-F28E-924B6C65CA1F}"/>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Function Matrix 2</a:t>
            </a:r>
          </a:p>
        </p:txBody>
      </p:sp>
      <p:graphicFrame>
        <p:nvGraphicFramePr>
          <p:cNvPr id="49" name="Table"/>
          <p:cNvGraphicFramePr>
            <a:graphicFrameLocks noGrp="1"/>
          </p:cNvGraphicFramePr>
          <p:nvPr/>
        </p:nvGraphicFramePr>
        <p:xfrm>
          <a:off x="838199" y="1796121"/>
          <a:ext cx="10025743" cy="4551921"/>
        </p:xfrm>
        <a:graphic>
          <a:graphicData uri="http://schemas.openxmlformats.org/drawingml/2006/table">
            <a:tbl>
              <a:tblPr firstRow="1">
                <a:tableStyleId>{616DA210-FB5B-4158-B5E0-FEB733F419BA}</a:tableStyleId>
              </a:tblPr>
              <a:tblGrid>
                <a:gridCol w="1336004">
                  <a:extLst>
                    <a:ext uri="{9D8B030D-6E8A-4147-A177-3AD203B41FA5}">
                      <a16:colId xmlns:a16="http://schemas.microsoft.com/office/drawing/2014/main" val="20000"/>
                    </a:ext>
                  </a:extLst>
                </a:gridCol>
                <a:gridCol w="4336395">
                  <a:extLst>
                    <a:ext uri="{9D8B030D-6E8A-4147-A177-3AD203B41FA5}">
                      <a16:colId xmlns:a16="http://schemas.microsoft.com/office/drawing/2014/main" val="20001"/>
                    </a:ext>
                  </a:extLst>
                </a:gridCol>
                <a:gridCol w="4353344">
                  <a:extLst>
                    <a:ext uri="{9D8B030D-6E8A-4147-A177-3AD203B41FA5}">
                      <a16:colId xmlns:a16="http://schemas.microsoft.com/office/drawing/2014/main" val="20002"/>
                    </a:ext>
                  </a:extLst>
                </a:gridCol>
              </a:tblGrid>
              <a:tr h="6714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endParaRPr kumimoji="0" lang="en-US" sz="2000" b="0" i="0" u="none" strike="noStrike" cap="none" normalizeH="0" baseline="0">
                        <a:ln>
                          <a:noFill/>
                        </a:ln>
                        <a:solidFill>
                          <a:sysClr val="windowText" lastClr="000000"/>
                        </a:solidFill>
                        <a:effectLst/>
                        <a:latin typeface="Tahoma" pitchFamily="-109"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r>
                        <a:rPr kumimoji="0" lang="en-US" sz="1800" u="none" strike="noStrike" cap="none" normalizeH="0" baseline="0">
                          <a:ln>
                            <a:noFill/>
                          </a:ln>
                          <a:solidFill>
                            <a:sysClr val="windowText" lastClr="000000"/>
                          </a:solidFill>
                          <a:effectLst/>
                        </a:rPr>
                        <a:t>Positive Reinforcement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r>
                        <a:rPr kumimoji="0" lang="en-US" sz="1800" u="none" strike="noStrike" cap="none" normalizeH="0" baseline="0">
                          <a:ln>
                            <a:noFill/>
                          </a:ln>
                          <a:solidFill>
                            <a:sysClr val="windowText" lastClr="000000"/>
                          </a:solidFill>
                          <a:effectLst/>
                        </a:rPr>
                        <a:t>(Access something)</a:t>
                      </a:r>
                      <a:endParaRPr kumimoji="0" lang="en-US" sz="1800" b="0" i="0" u="none" strike="noStrike" cap="none" normalizeH="0" baseline="0">
                        <a:ln>
                          <a:noFill/>
                        </a:ln>
                        <a:solidFill>
                          <a:sysClr val="windowText" lastClr="000000"/>
                        </a:solidFill>
                        <a:effectLst/>
                        <a:latin typeface="Tahoma" pitchFamily="-109"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r>
                        <a:rPr kumimoji="0" lang="en-US" sz="1800" u="none" strike="noStrike" cap="none" normalizeH="0" baseline="0" dirty="0">
                          <a:ln>
                            <a:noFill/>
                          </a:ln>
                          <a:solidFill>
                            <a:sysClr val="windowText" lastClr="000000"/>
                          </a:solidFill>
                          <a:effectLst/>
                        </a:rPr>
                        <a:t>Negative Reinforcement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r>
                        <a:rPr kumimoji="0" lang="en-US" sz="1800" u="none" strike="noStrike" cap="none" normalizeH="0" baseline="0" dirty="0">
                          <a:ln>
                            <a:noFill/>
                          </a:ln>
                          <a:solidFill>
                            <a:sysClr val="windowText" lastClr="000000"/>
                          </a:solidFill>
                          <a:effectLst/>
                        </a:rPr>
                        <a:t>(Avoid something)</a:t>
                      </a:r>
                      <a:endParaRPr kumimoji="0" lang="en-US" sz="1800" b="0" i="0" u="none" strike="noStrike" cap="none" normalizeH="0" baseline="0" dirty="0">
                        <a:ln>
                          <a:noFill/>
                        </a:ln>
                        <a:solidFill>
                          <a:sysClr val="windowText" lastClr="000000"/>
                        </a:solidFill>
                        <a:effectLst/>
                        <a:latin typeface="Tahoma" pitchFamily="-109" charset="0"/>
                      </a:endParaRPr>
                    </a:p>
                  </a:txBody>
                  <a:tcPr horzOverflow="overflow"/>
                </a:tc>
                <a:extLst>
                  <a:ext uri="{0D108BD9-81ED-4DB2-BD59-A6C34878D82A}">
                    <a16:rowId xmlns:a16="http://schemas.microsoft.com/office/drawing/2014/main" val="10000"/>
                  </a:ext>
                </a:extLst>
              </a:tr>
              <a:tr h="107436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r>
                        <a:rPr kumimoji="0" lang="en-US" sz="1800" u="none" strike="noStrike" cap="none" normalizeH="0" baseline="0">
                          <a:ln>
                            <a:noFill/>
                          </a:ln>
                          <a:solidFill>
                            <a:sysClr val="windowText" lastClr="000000"/>
                          </a:solidFill>
                          <a:effectLst/>
                        </a:rPr>
                        <a:t>Attention</a:t>
                      </a:r>
                      <a:endParaRPr kumimoji="0" lang="en-US" sz="1800" b="0" i="0" u="none" strike="noStrike" cap="none" normalizeH="0" baseline="0">
                        <a:ln>
                          <a:noFill/>
                        </a:ln>
                        <a:solidFill>
                          <a:sysClr val="windowText" lastClr="000000"/>
                        </a:solidFill>
                        <a:effectLst/>
                        <a:latin typeface="Tahoma" pitchFamily="-109" charset="0"/>
                      </a:endParaRPr>
                    </a:p>
                  </a:txBody>
                  <a:tcPr anchor="ctr" horzOverflow="overflow"/>
                </a:tc>
                <a:tc>
                  <a:txBody>
                    <a:bodyPr/>
                    <a:lstStyle/>
                    <a:p>
                      <a:pPr marL="0" marR="0">
                        <a:spcBef>
                          <a:spcPts val="0"/>
                        </a:spcBef>
                        <a:spcAft>
                          <a:spcPts val="0"/>
                        </a:spcAft>
                      </a:pPr>
                      <a:r>
                        <a:rPr lang="en-US" sz="1600">
                          <a:solidFill>
                            <a:sysClr val="windowText" lastClr="000000"/>
                          </a:solidFill>
                        </a:rPr>
                        <a:t>ABC 1.1, ABC 1.2, ABC 1.19, ABC 2.1(peer),  ABC 2.2, ABC 2.3, ABC 2.4, ABC 2.7, ABC 2.8, ABC 2.10, S.I. # 4 (wants peer att.)     </a:t>
                      </a:r>
                      <a:endParaRPr lang="en-US" sz="1600">
                        <a:solidFill>
                          <a:sysClr val="windowText" lastClr="000000"/>
                        </a:solidFill>
                        <a:latin typeface="Times New Roman"/>
                        <a:ea typeface="Times New Roman"/>
                        <a:cs typeface="Times New Roman"/>
                      </a:endParaRPr>
                    </a:p>
                  </a:txBody>
                  <a:tcPr marL="68580" marR="68580" marT="0" marB="0" anchor="c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endParaRPr kumimoji="0" lang="en-US" sz="1200" b="0" i="0" u="none" strike="noStrike" cap="none" normalizeH="0" baseline="0">
                        <a:ln>
                          <a:noFill/>
                        </a:ln>
                        <a:solidFill>
                          <a:sysClr val="windowText" lastClr="000000"/>
                        </a:solidFill>
                        <a:effectLst/>
                        <a:latin typeface="Tahoma" pitchFamily="-109" charset="0"/>
                      </a:endParaRPr>
                    </a:p>
                  </a:txBody>
                  <a:tcPr horzOverflow="overflow"/>
                </a:tc>
                <a:extLst>
                  <a:ext uri="{0D108BD9-81ED-4DB2-BD59-A6C34878D82A}">
                    <a16:rowId xmlns:a16="http://schemas.microsoft.com/office/drawing/2014/main" val="10001"/>
                  </a:ext>
                </a:extLst>
              </a:tr>
              <a:tr h="158469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r>
                        <a:rPr kumimoji="0" lang="en-US" sz="1800" u="none" strike="noStrike" cap="none" normalizeH="0" baseline="0">
                          <a:ln>
                            <a:noFill/>
                          </a:ln>
                          <a:solidFill>
                            <a:sysClr val="windowText" lastClr="000000"/>
                          </a:solidFill>
                          <a:effectLst/>
                        </a:rPr>
                        <a:t>Tangibles/ activities </a:t>
                      </a:r>
                      <a:endParaRPr kumimoji="0" lang="en-US" sz="1800" b="0" i="0" u="none" strike="noStrike" cap="none" normalizeH="0" baseline="0">
                        <a:ln>
                          <a:noFill/>
                        </a:ln>
                        <a:solidFill>
                          <a:sysClr val="windowText" lastClr="000000"/>
                        </a:solidFill>
                        <a:effectLst/>
                        <a:latin typeface="Tahoma" pitchFamily="-109" charset="0"/>
                      </a:endParaRPr>
                    </a:p>
                  </a:txBody>
                  <a:tcPr anchor="ctr" horzOverflow="overflow"/>
                </a:tc>
                <a:tc>
                  <a:txBody>
                    <a:bodyPr/>
                    <a:lstStyle/>
                    <a:p>
                      <a:r>
                        <a:rPr kumimoji="0" lang="en-US" sz="1600" kern="1200">
                          <a:solidFill>
                            <a:sysClr val="windowText" lastClr="000000"/>
                          </a:solidFill>
                        </a:rPr>
                        <a:t>ABC 2.9,  S.I. #4 (wants more fun activity)</a:t>
                      </a:r>
                    </a:p>
                    <a:p>
                      <a:r>
                        <a:rPr kumimoji="0" lang="en-US" sz="1600" kern="1200">
                          <a:solidFill>
                            <a:sysClr val="windowText" lastClr="000000"/>
                          </a:solidFill>
                        </a:rPr>
                        <a:t> </a:t>
                      </a:r>
                    </a:p>
                    <a:p>
                      <a:endParaRPr lang="en-US" sz="1600" kern="1200">
                        <a:solidFill>
                          <a:sysClr val="windowText" lastClr="000000"/>
                        </a:solidFill>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r>
                        <a:rPr kumimoji="0" lang="en-US" sz="1600" kern="1200">
                          <a:solidFill>
                            <a:sysClr val="windowText" lastClr="000000"/>
                          </a:solidFill>
                        </a:rPr>
                        <a:t>ABC 1.2, ABC 1.3, ABC 1.4, ABC 1.6, ABC 1.7, ABC 1.8, ABC 1.9, ABC 1.10, ABC 1.11, ABC 1.12, ABC 1.13, ABC 1.14-1.19, ABC 2.1, ABC 2.2, ABC 2.4,  ABC 2.5, ABC 2.6, ABC 2.7, ABC 2.9, Avoiding work when not structured. T.I. #4, T.I. #9, S.I. #2 &amp; #3 </a:t>
                      </a:r>
                      <a:endParaRPr kumimoji="0" lang="en-US" sz="1600" b="0" i="0" u="none" strike="noStrike" cap="none" normalizeH="0" baseline="0">
                        <a:ln>
                          <a:noFill/>
                        </a:ln>
                        <a:solidFill>
                          <a:sysClr val="windowText" lastClr="000000"/>
                        </a:solidFill>
                        <a:effectLst/>
                        <a:latin typeface="Tahoma" pitchFamily="-109" charset="0"/>
                      </a:endParaRPr>
                    </a:p>
                  </a:txBody>
                  <a:tcPr horzOverflow="overflow">
                    <a:solidFill>
                      <a:schemeClr val="accent5">
                        <a:lumMod val="20000"/>
                        <a:lumOff val="80000"/>
                      </a:schemeClr>
                    </a:solidFill>
                  </a:tcPr>
                </a:tc>
                <a:extLst>
                  <a:ext uri="{0D108BD9-81ED-4DB2-BD59-A6C34878D82A}">
                    <a16:rowId xmlns:a16="http://schemas.microsoft.com/office/drawing/2014/main" val="10002"/>
                  </a:ext>
                </a:extLst>
              </a:tr>
              <a:tr h="1197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r>
                        <a:rPr kumimoji="0" lang="en-US" sz="1800" u="none" strike="noStrike" cap="none" normalizeH="0" baseline="0">
                          <a:ln>
                            <a:noFill/>
                          </a:ln>
                          <a:solidFill>
                            <a:sysClr val="windowText" lastClr="000000"/>
                          </a:solidFill>
                          <a:effectLst/>
                        </a:rPr>
                        <a:t>Sensory</a:t>
                      </a:r>
                      <a:endParaRPr kumimoji="0" lang="en-US" sz="1800" b="0" i="0" u="none" strike="noStrike" cap="none" normalizeH="0" baseline="0">
                        <a:ln>
                          <a:noFill/>
                        </a:ln>
                        <a:solidFill>
                          <a:sysClr val="windowText" lastClr="000000"/>
                        </a:solidFill>
                        <a:effectLst/>
                        <a:latin typeface="Tahoma" pitchFamily="-109" charset="0"/>
                      </a:endParaRPr>
                    </a:p>
                  </a:txBody>
                  <a:tcPr anchor="ctr" horzOverflow="overflow"/>
                </a:tc>
                <a:tc>
                  <a:txBody>
                    <a:bodyPr/>
                    <a:lstStyle/>
                    <a:p>
                      <a:r>
                        <a:rPr kumimoji="0" lang="en-US" sz="1600" kern="1200">
                          <a:solidFill>
                            <a:sysClr val="windowText" lastClr="000000"/>
                          </a:solidFill>
                        </a:rPr>
                        <a:t> </a:t>
                      </a:r>
                    </a:p>
                    <a:p>
                      <a:r>
                        <a:rPr kumimoji="0" lang="en-US" sz="1600" kern="1200">
                          <a:solidFill>
                            <a:sysClr val="windowText" lastClr="000000"/>
                          </a:solidFill>
                        </a:rPr>
                        <a:t>ABC 1.1, ABC 1.5, ABC 1.6, ABC 1.18, ABC 1.19, ABC 2.1,  ABC 2.2,  ABC 3.1-3.4</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endParaRPr kumimoji="0" lang="en-US" sz="1600" b="0" i="0" u="none" strike="noStrike" cap="none" normalizeH="0" baseline="0">
                        <a:ln>
                          <a:noFill/>
                        </a:ln>
                        <a:solidFill>
                          <a:sysClr val="windowText" lastClr="000000"/>
                        </a:solidFill>
                        <a:effectLst/>
                        <a:latin typeface="Tahoma" pitchFamily="-109"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9" charset="2"/>
                        <a:buNone/>
                        <a:tabLst/>
                      </a:pPr>
                      <a:endParaRPr kumimoji="0" lang="en-US" sz="1200" b="0" i="0" u="none" strike="noStrike" cap="none" normalizeH="0" baseline="0" dirty="0">
                        <a:ln>
                          <a:noFill/>
                        </a:ln>
                        <a:solidFill>
                          <a:sysClr val="windowText" lastClr="000000"/>
                        </a:solidFill>
                        <a:effectLst/>
                        <a:latin typeface="Tahoma" pitchFamily="-109" charset="0"/>
                      </a:endParaRPr>
                    </a:p>
                  </a:txBody>
                  <a:tcP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91368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a:extLst>
              <a:ext uri="{C183D7F6-B498-43B3-948B-1728B52AA6E4}">
                <adec:decorative xmlns:adec="http://schemas.microsoft.com/office/drawing/2017/decorative" val="1"/>
              </a:ext>
            </a:extLst>
          </p:cNvPr>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4000"/>
              <a:t>Hypothesized Function</a:t>
            </a:r>
          </a:p>
        </p:txBody>
      </p:sp>
      <p:sp>
        <p:nvSpPr>
          <p:cNvPr id="3" name="Title 1">
            <a:extLst>
              <a:ext uri="{FF2B5EF4-FFF2-40B4-BE49-F238E27FC236}">
                <a16:creationId xmlns:a16="http://schemas.microsoft.com/office/drawing/2014/main" id="{86C9ACB6-39D7-EE2B-0A0C-693E1C8A9134}"/>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Hypothesized Function 2</a:t>
            </a:r>
          </a:p>
        </p:txBody>
      </p:sp>
      <p:sp>
        <p:nvSpPr>
          <p:cNvPr id="23554" name="Rectangle 1"/>
          <p:cNvSpPr>
            <a:spLocks noGrp="1" noChangeArrowheads="1"/>
          </p:cNvSpPr>
          <p:nvPr>
            <p:ph idx="1"/>
          </p:nvPr>
        </p:nvSpPr>
        <p:spPr/>
        <p:txBody>
          <a:bodyPr/>
          <a:lstStyle/>
          <a:p>
            <a:pPr marL="0" indent="0" eaLnBrk="1" hangingPunct="1">
              <a:buNone/>
            </a:pPr>
            <a:r>
              <a:rPr lang="en-US" sz="2400">
                <a:ea typeface="ＭＳ Ｐゴシック" pitchFamily="34" charset="-128"/>
              </a:rPr>
              <a:t>When presented with academic tasks or instruction, Harry became off-task (engaged in an activity other than the one assigned) to escape tasks and gain attention.  </a:t>
            </a:r>
          </a:p>
          <a:p>
            <a:pPr eaLnBrk="1" hangingPunct="1">
              <a:buFont typeface="Wingdings 3" pitchFamily="18" charset="2"/>
              <a:buNone/>
            </a:pPr>
            <a:r>
              <a:rPr lang="en-US" sz="2400">
                <a:ea typeface="ＭＳ Ｐゴシック" pitchFamily="34" charset="-128"/>
              </a:rPr>
              <a:t>  </a:t>
            </a:r>
            <a:endParaRPr lang="en-US" sz="2600">
              <a:ea typeface="ＭＳ Ｐゴシック" pitchFamily="34" charset="-128"/>
            </a:endParaRPr>
          </a:p>
        </p:txBody>
      </p:sp>
      <p:sp>
        <p:nvSpPr>
          <p:cNvPr id="23556" name="Rectangle 2"/>
          <p:cNvSpPr>
            <a:spLocks noChangeArrowheads="1"/>
          </p:cNvSpPr>
          <p:nvPr/>
        </p:nvSpPr>
        <p:spPr bwMode="auto">
          <a:xfrm>
            <a:off x="1676400" y="3074535"/>
            <a:ext cx="9024257" cy="2564266"/>
          </a:xfrm>
          <a:prstGeom prst="rect">
            <a:avLst/>
          </a:prstGeom>
          <a:solidFill>
            <a:schemeClr val="accent5"/>
          </a:solidFill>
          <a:ln w="38100" cmpd="dbl">
            <a:solidFill>
              <a:schemeClr val="tx1"/>
            </a:solidFill>
            <a:miter lim="800000"/>
            <a:headEnd/>
            <a:tailEnd/>
          </a:ln>
        </p:spPr>
        <p:txBody>
          <a:bodyPr wrap="none" anchor="ctr"/>
          <a:lstStyle/>
          <a:p>
            <a:pPr algn="ctr" fontAlgn="base">
              <a:spcBef>
                <a:spcPct val="0"/>
              </a:spcBef>
              <a:spcAft>
                <a:spcPct val="0"/>
              </a:spcAft>
            </a:pPr>
            <a:r>
              <a:rPr lang="en-US" sz="2400">
                <a:solidFill>
                  <a:prstClr val="white"/>
                </a:solidFill>
                <a:ea typeface="ＭＳ Ｐゴシック" pitchFamily="34" charset="-128"/>
                <a:cs typeface="Arial" pitchFamily="34" charset="0"/>
              </a:rPr>
              <a:t>That is, Harry, engaged in off-task behaviors </a:t>
            </a:r>
          </a:p>
          <a:p>
            <a:pPr algn="ctr" fontAlgn="base">
              <a:spcBef>
                <a:spcPct val="0"/>
              </a:spcBef>
              <a:spcAft>
                <a:spcPct val="0"/>
              </a:spcAft>
            </a:pPr>
            <a:r>
              <a:rPr lang="en-US" sz="2400">
                <a:solidFill>
                  <a:prstClr val="white"/>
                </a:solidFill>
                <a:ea typeface="ＭＳ Ｐゴシック" pitchFamily="34" charset="-128"/>
                <a:cs typeface="Arial" pitchFamily="34" charset="0"/>
              </a:rPr>
              <a:t>to access teacher and/or peer attention </a:t>
            </a:r>
          </a:p>
          <a:p>
            <a:pPr algn="ctr" fontAlgn="base">
              <a:spcBef>
                <a:spcPct val="0"/>
              </a:spcBef>
              <a:spcAft>
                <a:spcPct val="0"/>
              </a:spcAft>
            </a:pPr>
            <a:r>
              <a:rPr lang="en-US" sz="2400">
                <a:solidFill>
                  <a:prstClr val="white"/>
                </a:solidFill>
                <a:ea typeface="ＭＳ Ｐゴシック" pitchFamily="34" charset="-128"/>
                <a:cs typeface="Arial" pitchFamily="34" charset="0"/>
              </a:rPr>
              <a:t>(positive reinforcement- attention) </a:t>
            </a:r>
          </a:p>
          <a:p>
            <a:pPr algn="ctr" fontAlgn="base">
              <a:spcBef>
                <a:spcPct val="0"/>
              </a:spcBef>
              <a:spcAft>
                <a:spcPct val="0"/>
              </a:spcAft>
            </a:pPr>
            <a:r>
              <a:rPr lang="en-US" sz="2400">
                <a:solidFill>
                  <a:prstClr val="white"/>
                </a:solidFill>
                <a:ea typeface="ＭＳ Ｐゴシック" pitchFamily="34" charset="-128"/>
                <a:cs typeface="Arial" pitchFamily="34" charset="0"/>
              </a:rPr>
              <a:t>or to escape the instruction by the teacher </a:t>
            </a:r>
          </a:p>
          <a:p>
            <a:pPr algn="ctr" fontAlgn="base">
              <a:spcBef>
                <a:spcPct val="0"/>
              </a:spcBef>
              <a:spcAft>
                <a:spcPct val="0"/>
              </a:spcAft>
            </a:pPr>
            <a:r>
              <a:rPr lang="en-US" sz="2400">
                <a:solidFill>
                  <a:prstClr val="white"/>
                </a:solidFill>
                <a:ea typeface="ＭＳ Ｐゴシック" pitchFamily="34" charset="-128"/>
                <a:cs typeface="Arial" pitchFamily="34" charset="0"/>
              </a:rPr>
              <a:t>or the activity that the teacher assigned </a:t>
            </a:r>
          </a:p>
          <a:p>
            <a:pPr algn="ctr" fontAlgn="base">
              <a:spcBef>
                <a:spcPct val="0"/>
              </a:spcBef>
              <a:spcAft>
                <a:spcPct val="0"/>
              </a:spcAft>
            </a:pPr>
            <a:r>
              <a:rPr lang="en-US" sz="2400">
                <a:solidFill>
                  <a:prstClr val="white"/>
                </a:solidFill>
                <a:ea typeface="ＭＳ Ｐゴシック" pitchFamily="34" charset="-128"/>
                <a:cs typeface="Arial" pitchFamily="34" charset="0"/>
              </a:rPr>
              <a:t>(negative reinforcement- activity).</a:t>
            </a:r>
          </a:p>
        </p:txBody>
      </p:sp>
    </p:spTree>
    <p:extLst>
      <p:ext uri="{BB962C8B-B14F-4D97-AF65-F5344CB8AC3E}">
        <p14:creationId xmlns:p14="http://schemas.microsoft.com/office/powerpoint/2010/main" val="463306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F1C78-76DE-43C6-A832-6D018170215B}"/>
            </a:ext>
          </a:extLst>
        </p:cNvPr>
        <p:cNvGrpSpPr/>
        <p:nvPr/>
      </p:nvGrpSpPr>
      <p:grpSpPr>
        <a:xfrm>
          <a:off x="0" y="0"/>
          <a:ext cx="0" cy="0"/>
          <a:chOff x="0" y="0"/>
          <a:chExt cx="0" cy="0"/>
        </a:xfrm>
      </p:grpSpPr>
      <p:sp>
        <p:nvSpPr>
          <p:cNvPr id="40962" name="Title">
            <a:extLst>
              <a:ext uri="{FF2B5EF4-FFF2-40B4-BE49-F238E27FC236}">
                <a16:creationId xmlns:a16="http://schemas.microsoft.com/office/drawing/2014/main" id="{17AA216C-8FEB-5814-0135-DB0CCF63C8C7}"/>
              </a:ext>
              <a:ext uri="{C183D7F6-B498-43B3-948B-1728B52AA6E4}">
                <adec:decorative xmlns:adec="http://schemas.microsoft.com/office/drawing/2017/decorative" val="1"/>
              </a:ext>
            </a:extLst>
          </p:cNvPr>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Autofit/>
          </a:bodyPr>
          <a:lstStyle/>
          <a:p>
            <a:pPr>
              <a:defRPr/>
            </a:pPr>
            <a:r>
              <a:rPr lang="en-US" sz="3600"/>
              <a:t>Function-Based Intervention Decision Model</a:t>
            </a:r>
          </a:p>
        </p:txBody>
      </p:sp>
      <p:sp>
        <p:nvSpPr>
          <p:cNvPr id="3" name="Title 1">
            <a:extLst>
              <a:ext uri="{FF2B5EF4-FFF2-40B4-BE49-F238E27FC236}">
                <a16:creationId xmlns:a16="http://schemas.microsoft.com/office/drawing/2014/main" id="{251158BD-C46A-DA4D-6CA0-2A9FAE3DBB71}"/>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Function-Based Intervention Decision Model 2</a:t>
            </a:r>
          </a:p>
        </p:txBody>
      </p:sp>
      <p:pic>
        <p:nvPicPr>
          <p:cNvPr id="5" name="Picture 1" descr="Close-up of Function-Based Intervention Decision Model infographic. Question 1: Can the student perform the replacement behavior? No. Method 1 and 2 Teach the replacement  behavior and adjust the environment. Yes. Method 2 Adjust the environment. Question 2. Do antecedent conditions represent effective practices for this student? Yes. Method 1 Teach the replacement behavior. No. Method 3 Shift the contingencies.">
            <a:extLst>
              <a:ext uri="{FF2B5EF4-FFF2-40B4-BE49-F238E27FC236}">
                <a16:creationId xmlns:a16="http://schemas.microsoft.com/office/drawing/2014/main" id="{29893149-28D4-42CE-27F8-851F63F582AD}"/>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l="-3958" r="-3958"/>
          <a:stretch/>
        </p:blipFill>
        <p:spPr>
          <a:xfrm>
            <a:off x="1665512" y="1905000"/>
            <a:ext cx="8544190" cy="4800600"/>
          </a:xfrm>
          <a:prstGeom prst="rect">
            <a:avLst/>
          </a:prstGeom>
        </p:spPr>
      </p:pic>
      <p:sp>
        <p:nvSpPr>
          <p:cNvPr id="7" name="Oval 1">
            <a:extLst>
              <a:ext uri="{FF2B5EF4-FFF2-40B4-BE49-F238E27FC236}">
                <a16:creationId xmlns:a16="http://schemas.microsoft.com/office/drawing/2014/main" id="{253869AF-DE0A-F307-A114-051489DB0E9E}"/>
              </a:ext>
              <a:ext uri="{C183D7F6-B498-43B3-948B-1728B52AA6E4}">
                <adec:decorative xmlns:adec="http://schemas.microsoft.com/office/drawing/2017/decorative" val="1"/>
              </a:ext>
            </a:extLst>
          </p:cNvPr>
          <p:cNvSpPr/>
          <p:nvPr/>
        </p:nvSpPr>
        <p:spPr>
          <a:xfrm>
            <a:off x="4995206" y="4180113"/>
            <a:ext cx="1100794" cy="939702"/>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
            <a:extLst>
              <a:ext uri="{FF2B5EF4-FFF2-40B4-BE49-F238E27FC236}">
                <a16:creationId xmlns:a16="http://schemas.microsoft.com/office/drawing/2014/main" id="{E351EAF9-3243-E6EB-4A26-A8AE13996E3E}"/>
              </a:ext>
              <a:ext uri="{C183D7F6-B498-43B3-948B-1728B52AA6E4}">
                <adec:decorative xmlns:adec="http://schemas.microsoft.com/office/drawing/2017/decorative" val="1"/>
              </a:ext>
            </a:extLst>
          </p:cNvPr>
          <p:cNvSpPr/>
          <p:nvPr/>
        </p:nvSpPr>
        <p:spPr>
          <a:xfrm>
            <a:off x="8217246" y="3105228"/>
            <a:ext cx="1080626" cy="922486"/>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7B923D6-0D5D-EE5F-7136-7EF8BBA4F0EC}"/>
              </a:ext>
              <a:ext uri="{C183D7F6-B498-43B3-948B-1728B52AA6E4}">
                <adec:decorative xmlns:adec="http://schemas.microsoft.com/office/drawing/2017/decorative" val="1"/>
              </a:ext>
            </a:extLst>
          </p:cNvPr>
          <p:cNvSpPr/>
          <p:nvPr/>
        </p:nvSpPr>
        <p:spPr>
          <a:xfrm>
            <a:off x="8067628" y="4052037"/>
            <a:ext cx="1338943" cy="783119"/>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7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4000"/>
              <a:t>Component 1- Adjust the Antecedents</a:t>
            </a:r>
          </a:p>
        </p:txBody>
      </p:sp>
      <p:sp>
        <p:nvSpPr>
          <p:cNvPr id="4" name="Title 1">
            <a:extLst>
              <a:ext uri="{FF2B5EF4-FFF2-40B4-BE49-F238E27FC236}">
                <a16:creationId xmlns:a16="http://schemas.microsoft.com/office/drawing/2014/main" id="{A7694828-FD2A-3367-A245-8094D67DBA41}"/>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Component 1- Adjust the Antecedents 3</a:t>
            </a:r>
          </a:p>
        </p:txBody>
      </p:sp>
      <p:graphicFrame>
        <p:nvGraphicFramePr>
          <p:cNvPr id="3" name="Content Placeholder 1">
            <a:extLst>
              <a:ext uri="{FF2B5EF4-FFF2-40B4-BE49-F238E27FC236}">
                <a16:creationId xmlns:a16="http://schemas.microsoft.com/office/drawing/2014/main" id="{C283C3EA-32DF-962E-ABC1-E4A7B2D3E76F}"/>
              </a:ext>
            </a:extLst>
          </p:cNvPr>
          <p:cNvGraphicFramePr>
            <a:graphicFrameLocks/>
          </p:cNvGraphicFramePr>
          <p:nvPr/>
        </p:nvGraphicFramePr>
        <p:xfrm>
          <a:off x="838200" y="1962149"/>
          <a:ext cx="10515598" cy="3756479"/>
        </p:xfrm>
        <a:graphic>
          <a:graphicData uri="http://schemas.openxmlformats.org/drawingml/2006/table">
            <a:tbl>
              <a:tblPr firstRow="1" firstCol="1" lastRow="1" lastCol="1" bandRow="1" bandCol="1"/>
              <a:tblGrid>
                <a:gridCol w="822484">
                  <a:extLst>
                    <a:ext uri="{9D8B030D-6E8A-4147-A177-3AD203B41FA5}">
                      <a16:colId xmlns:a16="http://schemas.microsoft.com/office/drawing/2014/main" val="1709525310"/>
                    </a:ext>
                  </a:extLst>
                </a:gridCol>
                <a:gridCol w="2320766">
                  <a:extLst>
                    <a:ext uri="{9D8B030D-6E8A-4147-A177-3AD203B41FA5}">
                      <a16:colId xmlns:a16="http://schemas.microsoft.com/office/drawing/2014/main" val="2216210994"/>
                    </a:ext>
                  </a:extLst>
                </a:gridCol>
                <a:gridCol w="7372348">
                  <a:extLst>
                    <a:ext uri="{9D8B030D-6E8A-4147-A177-3AD203B41FA5}">
                      <a16:colId xmlns:a16="http://schemas.microsoft.com/office/drawing/2014/main" val="836279142"/>
                    </a:ext>
                  </a:extLst>
                </a:gridCol>
              </a:tblGrid>
              <a:tr h="3756479">
                <a:tc>
                  <a:txBody>
                    <a:bodyPr/>
                    <a:lstStyle/>
                    <a:p>
                      <a:pPr marL="71755" marR="71755" algn="ctr">
                        <a:lnSpc>
                          <a:spcPct val="150000"/>
                        </a:lnSpc>
                        <a:spcBef>
                          <a:spcPts val="300"/>
                        </a:spcBef>
                        <a:spcAft>
                          <a:spcPts val="300"/>
                        </a:spcAft>
                        <a:buNone/>
                      </a:pPr>
                      <a:r>
                        <a:rPr lang="en-US" sz="2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Adjust Antecedents</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50000"/>
                        </a:lnSpc>
                        <a:spcBef>
                          <a:spcPts val="300"/>
                        </a:spcBef>
                        <a:spcAft>
                          <a:spcPts val="300"/>
                        </a:spcAft>
                        <a:buNone/>
                      </a:pPr>
                      <a:r>
                        <a:rPr lang="en-US" sz="1600">
                          <a:effectLst/>
                          <a:latin typeface="Arial" panose="020B0604020202020204" pitchFamily="34" charset="0"/>
                          <a:ea typeface="Times New Roman" panose="02020603050405020304" pitchFamily="18" charset="0"/>
                          <a:cs typeface="Arial" panose="020B0604020202020204" pitchFamily="34" charset="0"/>
                        </a:rPr>
                        <a:t>Adjust antecedent variables so the conditions that set the occasion for the target behavior are eliminated and new conditions are established in which the replacement behavior is more likely to occur.</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indent="-285750">
                        <a:lnSpc>
                          <a:spcPct val="150000"/>
                        </a:lnSpc>
                        <a:spcBef>
                          <a:spcPts val="300"/>
                        </a:spcBef>
                        <a:spcAft>
                          <a:spcPts val="300"/>
                        </a:spcAft>
                        <a:buFont typeface="Arial" panose="020B0604020202020204" pitchFamily="34" charset="0"/>
                        <a:buChar char="•"/>
                      </a:pPr>
                      <a:r>
                        <a:rPr lang="en-US" sz="1800" kern="1200">
                          <a:solidFill>
                            <a:schemeClr val="tx1"/>
                          </a:solidFill>
                          <a:effectLst/>
                          <a:latin typeface="+mn-lt"/>
                          <a:ea typeface="+mn-ea"/>
                          <a:cs typeface="+mn-cs"/>
                        </a:rPr>
                        <a:t>Integrate instructional choice into independent work (e.g., complete evens or odds, select any six problems to complete, choice of math manipulative to use)</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745275"/>
                  </a:ext>
                </a:extLst>
              </a:tr>
            </a:tbl>
          </a:graphicData>
        </a:graphic>
      </p:graphicFrame>
    </p:spTree>
    <p:extLst>
      <p:ext uri="{BB962C8B-B14F-4D97-AF65-F5344CB8AC3E}">
        <p14:creationId xmlns:p14="http://schemas.microsoft.com/office/powerpoint/2010/main" val="117110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DB85095-EE8A-E119-6BA1-70DADD4063F4}"/>
              </a:ext>
            </a:extLst>
          </p:cNvPr>
          <p:cNvSpPr>
            <a:spLocks noGrp="1"/>
          </p:cNvSpPr>
          <p:nvPr>
            <p:ph type="title"/>
          </p:nvPr>
        </p:nvSpPr>
        <p:spPr/>
        <p:txBody>
          <a:bodyPr/>
          <a:lstStyle/>
          <a:p>
            <a:r>
              <a:rPr lang="en-US" dirty="0"/>
              <a:t>Session 3 Outcomes</a:t>
            </a:r>
          </a:p>
        </p:txBody>
      </p:sp>
      <p:sp>
        <p:nvSpPr>
          <p:cNvPr id="3" name="Textbox 1">
            <a:extLst>
              <a:ext uri="{FF2B5EF4-FFF2-40B4-BE49-F238E27FC236}">
                <a16:creationId xmlns:a16="http://schemas.microsoft.com/office/drawing/2014/main" id="{8FDAB62B-84C1-BAAD-8CB7-5029508AE914}"/>
              </a:ext>
            </a:extLst>
          </p:cNvPr>
          <p:cNvSpPr>
            <a:spLocks noGrp="1"/>
          </p:cNvSpPr>
          <p:nvPr>
            <p:ph idx="1"/>
          </p:nvPr>
        </p:nvSpPr>
        <p:spPr>
          <a:xfrm>
            <a:off x="838199" y="1690688"/>
            <a:ext cx="11068878" cy="3569681"/>
          </a:xfrm>
        </p:spPr>
        <p:txBody>
          <a:bodyPr>
            <a:noAutofit/>
          </a:bodyPr>
          <a:lstStyle/>
          <a:p>
            <a:pPr lvl="0"/>
            <a:r>
              <a:rPr lang="en-US" dirty="0"/>
              <a:t>Select an appropriate intervention method using the Function-Based Intervention Decision Model.</a:t>
            </a:r>
          </a:p>
          <a:p>
            <a:pPr lvl="0"/>
            <a:r>
              <a:rPr lang="en-US" dirty="0"/>
              <a:t>Create antecedent-reinforcement-extinction (A-R-E) components, with specific tactics linked to the maintaining function.</a:t>
            </a:r>
          </a:p>
          <a:p>
            <a:pPr lvl="0"/>
            <a:r>
              <a:rPr lang="en-US" dirty="0"/>
              <a:t>Describe how to test FABI including evaluation of student outcomes, treatment integrity, and social validity.</a:t>
            </a:r>
          </a:p>
        </p:txBody>
      </p:sp>
    </p:spTree>
    <p:extLst>
      <p:ext uri="{BB962C8B-B14F-4D97-AF65-F5344CB8AC3E}">
        <p14:creationId xmlns:p14="http://schemas.microsoft.com/office/powerpoint/2010/main" val="2653690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59F3-AE08-4083-BB2D-B1A97966D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0B9AE-DC53-59BA-484B-382BA0C51BC8}"/>
              </a:ext>
              <a:ext uri="{C183D7F6-B498-43B3-948B-1728B52AA6E4}">
                <adec:decorative xmlns:adec="http://schemas.microsoft.com/office/drawing/2017/decorative" val="1"/>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4000"/>
              <a:t>Component 2- Reinforcement Rates</a:t>
            </a:r>
          </a:p>
        </p:txBody>
      </p:sp>
      <p:sp>
        <p:nvSpPr>
          <p:cNvPr id="4" name="Title 1">
            <a:extLst>
              <a:ext uri="{FF2B5EF4-FFF2-40B4-BE49-F238E27FC236}">
                <a16:creationId xmlns:a16="http://schemas.microsoft.com/office/drawing/2014/main" id="{A1939DA7-CDE9-B6D6-C146-BAF2CFE53490}"/>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Component 2- Reinforcement Rates 2</a:t>
            </a:r>
          </a:p>
        </p:txBody>
      </p:sp>
      <p:graphicFrame>
        <p:nvGraphicFramePr>
          <p:cNvPr id="3" name="Content Placeholder 1">
            <a:extLst>
              <a:ext uri="{FF2B5EF4-FFF2-40B4-BE49-F238E27FC236}">
                <a16:creationId xmlns:a16="http://schemas.microsoft.com/office/drawing/2014/main" id="{D065BD20-9B9F-FB25-D889-2CC122B91B8E}"/>
              </a:ext>
            </a:extLst>
          </p:cNvPr>
          <p:cNvGraphicFramePr>
            <a:graphicFrameLocks/>
          </p:cNvGraphicFramePr>
          <p:nvPr/>
        </p:nvGraphicFramePr>
        <p:xfrm>
          <a:off x="838200" y="1962149"/>
          <a:ext cx="10515598" cy="3756479"/>
        </p:xfrm>
        <a:graphic>
          <a:graphicData uri="http://schemas.openxmlformats.org/drawingml/2006/table">
            <a:tbl>
              <a:tblPr firstRow="1" firstCol="1" lastRow="1" lastCol="1" bandRow="1" bandCol="1"/>
              <a:tblGrid>
                <a:gridCol w="822484">
                  <a:extLst>
                    <a:ext uri="{9D8B030D-6E8A-4147-A177-3AD203B41FA5}">
                      <a16:colId xmlns:a16="http://schemas.microsoft.com/office/drawing/2014/main" val="1709525310"/>
                    </a:ext>
                  </a:extLst>
                </a:gridCol>
                <a:gridCol w="2320766">
                  <a:extLst>
                    <a:ext uri="{9D8B030D-6E8A-4147-A177-3AD203B41FA5}">
                      <a16:colId xmlns:a16="http://schemas.microsoft.com/office/drawing/2014/main" val="2216210994"/>
                    </a:ext>
                  </a:extLst>
                </a:gridCol>
                <a:gridCol w="7372348">
                  <a:extLst>
                    <a:ext uri="{9D8B030D-6E8A-4147-A177-3AD203B41FA5}">
                      <a16:colId xmlns:a16="http://schemas.microsoft.com/office/drawing/2014/main" val="836279142"/>
                    </a:ext>
                  </a:extLst>
                </a:gridCol>
              </a:tblGrid>
              <a:tr h="3756479">
                <a:tc>
                  <a:txBody>
                    <a:bodyPr/>
                    <a:lstStyle/>
                    <a:p>
                      <a:pPr marL="71755" marR="71755" algn="ctr">
                        <a:lnSpc>
                          <a:spcPct val="150000"/>
                        </a:lnSpc>
                        <a:spcBef>
                          <a:spcPts val="300"/>
                        </a:spcBef>
                        <a:spcAft>
                          <a:spcPts val="300"/>
                        </a:spcAft>
                        <a:buNone/>
                      </a:pPr>
                      <a:r>
                        <a:rPr lang="en-US" sz="2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Reinforcement Rates</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50000"/>
                        </a:lnSpc>
                        <a:spcBef>
                          <a:spcPts val="300"/>
                        </a:spcBef>
                        <a:spcAft>
                          <a:spcPts val="300"/>
                        </a:spcAft>
                        <a:buNone/>
                      </a:pPr>
                      <a:r>
                        <a:rPr lang="en-US" sz="1600">
                          <a:effectLst/>
                          <a:latin typeface="Arial" panose="020B0604020202020204" pitchFamily="34" charset="0"/>
                          <a:ea typeface="Times New Roman" panose="02020603050405020304" pitchFamily="18" charset="0"/>
                          <a:cs typeface="Arial" panose="020B0604020202020204" pitchFamily="34" charset="0"/>
                        </a:rPr>
                        <a:t>Provide appropriate reinforcement for the replacement behavior</a:t>
                      </a:r>
                      <a:r>
                        <a:rPr lang="en-US" sz="1100">
                          <a:effectLst/>
                          <a:latin typeface="Arial" panose="020B0604020202020204" pitchFamily="34" charset="0"/>
                          <a:ea typeface="Times New Roman" panose="02020603050405020304" pitchFamily="18" charset="0"/>
                          <a:cs typeface="Arial" panose="020B0604020202020204" pitchFamily="34"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indent="-285750">
                        <a:lnSpc>
                          <a:spcPct val="150000"/>
                        </a:lnSpc>
                        <a:spcBef>
                          <a:spcPts val="300"/>
                        </a:spcBef>
                        <a:spcAft>
                          <a:spcPts val="300"/>
                        </a:spcAft>
                        <a:buFont typeface="Arial" panose="020B0604020202020204" pitchFamily="34" charset="0"/>
                        <a:buChar char="•"/>
                      </a:pPr>
                      <a:r>
                        <a:rPr lang="en-US" sz="1800" kern="1200">
                          <a:solidFill>
                            <a:schemeClr val="tx1"/>
                          </a:solidFill>
                          <a:effectLst/>
                          <a:latin typeface="+mn-lt"/>
                          <a:ea typeface="+mn-ea"/>
                          <a:cs typeface="+mn-cs"/>
                        </a:rPr>
                        <a:t>Provide behavior-specific praise paired with a universal reinforcer (e.g., ticket) when Harry begins independent work</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745275"/>
                  </a:ext>
                </a:extLst>
              </a:tr>
            </a:tbl>
          </a:graphicData>
        </a:graphic>
      </p:graphicFrame>
    </p:spTree>
    <p:extLst>
      <p:ext uri="{BB962C8B-B14F-4D97-AF65-F5344CB8AC3E}">
        <p14:creationId xmlns:p14="http://schemas.microsoft.com/office/powerpoint/2010/main" val="3165295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DF548-6031-B8E2-B03B-EB6014A73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19EDE-EB9B-DD3F-1C75-53875719B189}"/>
              </a:ext>
              <a:ext uri="{C183D7F6-B498-43B3-948B-1728B52AA6E4}">
                <adec:decorative xmlns:adec="http://schemas.microsoft.com/office/drawing/2017/decorative" val="1"/>
              </a:ext>
            </a:extLst>
          </p:cNvPr>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defRPr/>
            </a:pPr>
            <a:r>
              <a:rPr lang="en-US" sz="4000"/>
              <a:t>Component 3- Extinguish the Target Behavior</a:t>
            </a:r>
          </a:p>
        </p:txBody>
      </p:sp>
      <p:sp>
        <p:nvSpPr>
          <p:cNvPr id="4" name="Title 1">
            <a:extLst>
              <a:ext uri="{FF2B5EF4-FFF2-40B4-BE49-F238E27FC236}">
                <a16:creationId xmlns:a16="http://schemas.microsoft.com/office/drawing/2014/main" id="{315DFDF9-6AB9-FF64-9E1D-81B0F3416CA8}"/>
              </a:ext>
            </a:extLst>
          </p:cNvPr>
          <p:cNvSpPr txBox="1">
            <a:spLocks/>
          </p:cNvSpPr>
          <p:nvPr/>
        </p:nvSpPr>
        <p:spPr>
          <a:xfrm>
            <a:off x="838200" y="-1325563"/>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r>
              <a:rPr lang="en-US"/>
              <a:t>Component 3- Extinguish the Target Behavior 2</a:t>
            </a:r>
          </a:p>
        </p:txBody>
      </p:sp>
      <p:graphicFrame>
        <p:nvGraphicFramePr>
          <p:cNvPr id="3" name="Content Placeholder 1">
            <a:extLst>
              <a:ext uri="{FF2B5EF4-FFF2-40B4-BE49-F238E27FC236}">
                <a16:creationId xmlns:a16="http://schemas.microsoft.com/office/drawing/2014/main" id="{A59D3BF7-716E-2192-EC55-460F2403298E}"/>
              </a:ext>
            </a:extLst>
          </p:cNvPr>
          <p:cNvGraphicFramePr>
            <a:graphicFrameLocks/>
          </p:cNvGraphicFramePr>
          <p:nvPr/>
        </p:nvGraphicFramePr>
        <p:xfrm>
          <a:off x="838200" y="1962149"/>
          <a:ext cx="10515598" cy="3756479"/>
        </p:xfrm>
        <a:graphic>
          <a:graphicData uri="http://schemas.openxmlformats.org/drawingml/2006/table">
            <a:tbl>
              <a:tblPr firstRow="1" firstCol="1" lastRow="1" lastCol="1" bandRow="1" bandCol="1"/>
              <a:tblGrid>
                <a:gridCol w="822484">
                  <a:extLst>
                    <a:ext uri="{9D8B030D-6E8A-4147-A177-3AD203B41FA5}">
                      <a16:colId xmlns:a16="http://schemas.microsoft.com/office/drawing/2014/main" val="1709525310"/>
                    </a:ext>
                  </a:extLst>
                </a:gridCol>
                <a:gridCol w="2320766">
                  <a:extLst>
                    <a:ext uri="{9D8B030D-6E8A-4147-A177-3AD203B41FA5}">
                      <a16:colId xmlns:a16="http://schemas.microsoft.com/office/drawing/2014/main" val="2216210994"/>
                    </a:ext>
                  </a:extLst>
                </a:gridCol>
                <a:gridCol w="7372348">
                  <a:extLst>
                    <a:ext uri="{9D8B030D-6E8A-4147-A177-3AD203B41FA5}">
                      <a16:colId xmlns:a16="http://schemas.microsoft.com/office/drawing/2014/main" val="836279142"/>
                    </a:ext>
                  </a:extLst>
                </a:gridCol>
              </a:tblGrid>
              <a:tr h="3756479">
                <a:tc>
                  <a:txBody>
                    <a:bodyPr/>
                    <a:lstStyle/>
                    <a:p>
                      <a:pPr marL="71755" marR="71755" algn="ctr">
                        <a:lnSpc>
                          <a:spcPct val="100000"/>
                        </a:lnSpc>
                        <a:spcBef>
                          <a:spcPts val="300"/>
                        </a:spcBef>
                        <a:spcAft>
                          <a:spcPts val="300"/>
                        </a:spcAft>
                        <a:buNone/>
                      </a:pPr>
                      <a:r>
                        <a:rPr lang="en-US" sz="2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Extinguish Target Behavior</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50000"/>
                        </a:lnSpc>
                        <a:spcBef>
                          <a:spcPts val="300"/>
                        </a:spcBef>
                        <a:spcAft>
                          <a:spcPts val="300"/>
                        </a:spcAft>
                        <a:buNone/>
                      </a:pPr>
                      <a:r>
                        <a:rPr lang="en-US" sz="1600">
                          <a:effectLst/>
                          <a:latin typeface="Arial" panose="020B0604020202020204" pitchFamily="34" charset="0"/>
                          <a:ea typeface="Times New Roman" panose="02020603050405020304" pitchFamily="18" charset="0"/>
                          <a:cs typeface="Arial" panose="020B0604020202020204" pitchFamily="34" charset="0"/>
                        </a:rPr>
                        <a:t>Withhold the consequence that previously reinforced the target behavior.</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50000"/>
                        </a:lnSpc>
                        <a:spcBef>
                          <a:spcPts val="300"/>
                        </a:spcBef>
                        <a:spcAft>
                          <a:spcPts val="300"/>
                        </a:spcAft>
                        <a:buClrTx/>
                        <a:buSzTx/>
                        <a:buFont typeface="Arial" panose="020B0604020202020204" pitchFamily="34" charset="0"/>
                        <a:buChar char="•"/>
                        <a:tabLst/>
                        <a:defRPr/>
                      </a:pPr>
                      <a:r>
                        <a:rPr lang="en-US" sz="1800" kern="1200">
                          <a:solidFill>
                            <a:schemeClr val="tx1"/>
                          </a:solidFill>
                          <a:effectLst/>
                          <a:latin typeface="+mn-lt"/>
                          <a:ea typeface="+mn-ea"/>
                          <a:cs typeface="+mn-cs"/>
                        </a:rPr>
                        <a:t>Non-verbal redirection (e.g., gestural prompt)</a:t>
                      </a:r>
                    </a:p>
                    <a:p>
                      <a:pPr marL="0" marR="0" indent="0">
                        <a:lnSpc>
                          <a:spcPct val="150000"/>
                        </a:lnSpc>
                        <a:spcBef>
                          <a:spcPts val="300"/>
                        </a:spcBef>
                        <a:spcAft>
                          <a:spcPts val="300"/>
                        </a:spcAft>
                        <a:buFont typeface="Arial" panose="020B0604020202020204" pitchFamily="34" charset="0"/>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745275"/>
                  </a:ext>
                </a:extLst>
              </a:tr>
            </a:tbl>
          </a:graphicData>
        </a:graphic>
      </p:graphicFrame>
    </p:spTree>
    <p:extLst>
      <p:ext uri="{BB962C8B-B14F-4D97-AF65-F5344CB8AC3E}">
        <p14:creationId xmlns:p14="http://schemas.microsoft.com/office/powerpoint/2010/main" val="1765616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4FD98-7513-60BD-0380-9A69669D3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2C828-B12D-4224-D01B-9F75A3D8DB4A}"/>
              </a:ext>
              <a:ext uri="{C183D7F6-B498-43B3-948B-1728B52AA6E4}">
                <adec:decorative xmlns:adec="http://schemas.microsoft.com/office/drawing/2017/decorative" val="1"/>
              </a:ext>
            </a:extLst>
          </p:cNvPr>
          <p:cNvSpPr>
            <a:spLocks noGrp="1"/>
          </p:cNvSpPr>
          <p:nvPr>
            <p:ph type="title"/>
          </p:nvPr>
        </p:nvSpPr>
        <p:spPr>
          <a:solidFill>
            <a:schemeClr val="accent5"/>
          </a:solidFill>
        </p:spPr>
        <p:txBody>
          <a:bodyPr/>
          <a:lstStyle/>
          <a:p>
            <a:r>
              <a:rPr lang="en-US" dirty="0">
                <a:solidFill>
                  <a:schemeClr val="bg1"/>
                </a:solidFill>
              </a:rPr>
              <a:t>Let’s Chat: Illustration #2 Debrief</a:t>
            </a:r>
          </a:p>
        </p:txBody>
      </p:sp>
      <p:sp>
        <p:nvSpPr>
          <p:cNvPr id="5" name="Content Placeholder">
            <a:extLst>
              <a:ext uri="{FF2B5EF4-FFF2-40B4-BE49-F238E27FC236}">
                <a16:creationId xmlns:a16="http://schemas.microsoft.com/office/drawing/2014/main" id="{9B6B805C-2D12-ACEA-D396-025755332BE1}"/>
              </a:ext>
            </a:extLst>
          </p:cNvPr>
          <p:cNvSpPr>
            <a:spLocks noGrp="1"/>
          </p:cNvSpPr>
          <p:nvPr>
            <p:ph idx="1"/>
          </p:nvPr>
        </p:nvSpPr>
        <p:spPr>
          <a:xfrm>
            <a:off x="838198" y="1825623"/>
            <a:ext cx="10515599" cy="4667251"/>
          </a:xfrm>
          <a:solidFill>
            <a:schemeClr val="accent5">
              <a:lumMod val="20000"/>
              <a:lumOff val="80000"/>
            </a:schemeClr>
          </a:solidFill>
        </p:spPr>
        <p:txBody>
          <a:bodyPr>
            <a:normAutofit/>
          </a:bodyPr>
          <a:lstStyle/>
          <a:p>
            <a:r>
              <a:rPr lang="en-US" dirty="0"/>
              <a:t>How might A-R-E components for Harry be different if he were in pre-k or high school?</a:t>
            </a:r>
          </a:p>
          <a:p>
            <a:r>
              <a:rPr lang="en-US" dirty="0">
                <a:cs typeface="Arial"/>
              </a:rPr>
              <a:t>What about A-R-E component generation is most intuitive or easiest to do? </a:t>
            </a:r>
          </a:p>
          <a:p>
            <a:r>
              <a:rPr lang="en-US" dirty="0">
                <a:cs typeface="Arial"/>
              </a:rPr>
              <a:t>What about A-R-E component generation is most challenging? </a:t>
            </a:r>
          </a:p>
          <a:p>
            <a:pPr lvl="1"/>
            <a:r>
              <a:rPr lang="en-US" dirty="0">
                <a:cs typeface="Arial"/>
              </a:rPr>
              <a:t>How might you overcome those challenges?</a:t>
            </a:r>
          </a:p>
          <a:p>
            <a:pPr lvl="1"/>
            <a:r>
              <a:rPr lang="en-US" dirty="0">
                <a:cs typeface="Arial"/>
              </a:rPr>
              <a:t>What supports would help navigate those challenges?</a:t>
            </a:r>
          </a:p>
        </p:txBody>
      </p:sp>
      <p:pic>
        <p:nvPicPr>
          <p:cNvPr id="3" name="Graphic" descr="Meeting outline">
            <a:extLst>
              <a:ext uri="{FF2B5EF4-FFF2-40B4-BE49-F238E27FC236}">
                <a16:creationId xmlns:a16="http://schemas.microsoft.com/office/drawing/2014/main" id="{E0588EB4-4EBC-2800-2BAA-67033D56011D}"/>
              </a:ext>
              <a:ext uri="{C183D7F6-B498-43B3-948B-1728B52AA6E4}">
                <adec:decorative xmlns:adec="http://schemas.microsoft.com/office/drawing/2017/decorative" val="1"/>
              </a:ext>
            </a:extLst>
          </p:cNvPr>
          <p:cNvPicPr>
            <a:picLocks noChangeAspect="1"/>
          </p:cNvPicPr>
          <p:nvPr/>
        </p:nvPicPr>
        <p:blipFill rotWithShape="1">
          <a:blip>
            <a:extLst>
              <a:ext uri="{96DAC541-7B7A-43D3-8B79-37D633B846F1}">
                <asvg:svgBlip xmlns:asvg="http://schemas.microsoft.com/office/drawing/2016/SVG/main" r:embed="rId3"/>
              </a:ext>
            </a:extLst>
          </a:blip>
          <a:srcRect l="-18937" r="-18937"/>
          <a:stretch>
            <a:fillRect/>
          </a:stretch>
        </p:blipFill>
        <p:spPr>
          <a:xfrm>
            <a:off x="4805442" y="4620787"/>
            <a:ext cx="2581110" cy="1872087"/>
          </a:xfrm>
          <a:prstGeom prst="rect">
            <a:avLst/>
          </a:prstGeom>
        </p:spPr>
      </p:pic>
    </p:spTree>
    <p:extLst>
      <p:ext uri="{BB962C8B-B14F-4D97-AF65-F5344CB8AC3E}">
        <p14:creationId xmlns:p14="http://schemas.microsoft.com/office/powerpoint/2010/main" val="1854215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A2FFF-C2CB-16FD-6F0C-6F95AED4DE80}"/>
            </a:ext>
          </a:extLst>
        </p:cNvPr>
        <p:cNvGrpSpPr/>
        <p:nvPr/>
      </p:nvGrpSpPr>
      <p:grpSpPr>
        <a:xfrm>
          <a:off x="0" y="0"/>
          <a:ext cx="0" cy="0"/>
          <a:chOff x="0" y="0"/>
          <a:chExt cx="0" cy="0"/>
        </a:xfrm>
      </p:grpSpPr>
      <p:sp>
        <p:nvSpPr>
          <p:cNvPr id="5" name="Title">
            <a:extLst>
              <a:ext uri="{FF2B5EF4-FFF2-40B4-BE49-F238E27FC236}">
                <a16:creationId xmlns:a16="http://schemas.microsoft.com/office/drawing/2014/main" id="{90365275-DC59-ECF1-87A3-863BD1161F9F}"/>
              </a:ext>
              <a:ext uri="{C183D7F6-B498-43B3-948B-1728B52AA6E4}">
                <adec:decorative xmlns:adec="http://schemas.microsoft.com/office/drawing/2017/decorative" val="1"/>
              </a:ext>
            </a:extLst>
          </p:cNvPr>
          <p:cNvSpPr>
            <a:spLocks noGrp="1"/>
          </p:cNvSpPr>
          <p:nvPr>
            <p:ph type="title"/>
          </p:nvPr>
        </p:nvSpPr>
        <p:spPr>
          <a:xfrm>
            <a:off x="717550" y="2486819"/>
            <a:ext cx="8921750" cy="2852737"/>
          </a:xfrm>
        </p:spPr>
        <p:txBody>
          <a:bodyPr>
            <a:normAutofit/>
          </a:bodyPr>
          <a:lstStyle/>
          <a:p>
            <a:r>
              <a:rPr lang="en-US" dirty="0"/>
              <a:t>Step 4: Design the FABI</a:t>
            </a:r>
            <a:br>
              <a:rPr lang="en-US" dirty="0"/>
            </a:br>
            <a:r>
              <a:rPr lang="en-US" sz="4800" dirty="0">
                <a:solidFill>
                  <a:schemeClr val="accent5"/>
                </a:solidFill>
              </a:rPr>
              <a:t>Preparing to Implement the Intervention</a:t>
            </a:r>
            <a:endParaRPr lang="en-US" dirty="0">
              <a:solidFill>
                <a:schemeClr val="accent5"/>
              </a:solidFill>
            </a:endParaRPr>
          </a:p>
        </p:txBody>
      </p:sp>
      <p:pic>
        <p:nvPicPr>
          <p:cNvPr id="7" name="Picture">
            <a:extLst>
              <a:ext uri="{FF2B5EF4-FFF2-40B4-BE49-F238E27FC236}">
                <a16:creationId xmlns:a16="http://schemas.microsoft.com/office/drawing/2014/main" id="{9A90FB9F-5503-B37F-D8C7-8AC417C9E19C}"/>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9299448" y="1747044"/>
            <a:ext cx="2416302" cy="37754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5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21371-2151-05AF-089E-68F41AAAB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845AD-09F3-9F92-F5D1-C85748569604}"/>
              </a:ext>
              <a:ext uri="{C183D7F6-B498-43B3-948B-1728B52AA6E4}">
                <adec:decorative xmlns:adec="http://schemas.microsoft.com/office/drawing/2017/decorative" val="1"/>
              </a:ext>
            </a:extLst>
          </p:cNvPr>
          <p:cNvSpPr>
            <a:spLocks noGrp="1"/>
          </p:cNvSpPr>
          <p:nvPr>
            <p:ph type="title"/>
          </p:nvPr>
        </p:nvSpPr>
        <p:spPr/>
        <p:txBody>
          <a:bodyPr/>
          <a:lstStyle/>
          <a:p>
            <a:r>
              <a:rPr lang="en-US" dirty="0"/>
              <a:t>FABI Step 4: Preparing to Implement the Intervention</a:t>
            </a:r>
          </a:p>
        </p:txBody>
      </p:sp>
      <p:pic>
        <p:nvPicPr>
          <p:cNvPr id="3" name="Picture 1" descr="Image of Step 4: Designing the Intervention checklist">
            <a:extLst>
              <a:ext uri="{FF2B5EF4-FFF2-40B4-BE49-F238E27FC236}">
                <a16:creationId xmlns:a16="http://schemas.microsoft.com/office/drawing/2014/main" id="{BAE089E1-1BF0-665D-8AFF-B4AC59DA42C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836065" y="1815729"/>
            <a:ext cx="3374883" cy="4351338"/>
          </a:xfrm>
          <a:ln w="12700">
            <a:noFill/>
          </a:ln>
        </p:spPr>
      </p:pic>
      <p:sp>
        <p:nvSpPr>
          <p:cNvPr id="4" name="TextBox 1">
            <a:extLst>
              <a:ext uri="{FF2B5EF4-FFF2-40B4-BE49-F238E27FC236}">
                <a16:creationId xmlns:a16="http://schemas.microsoft.com/office/drawing/2014/main" id="{D17A5AA8-ECE8-4BD0-59DC-8AC5B38332E1}"/>
              </a:ext>
            </a:extLst>
          </p:cNvPr>
          <p:cNvSpPr txBox="1"/>
          <p:nvPr/>
        </p:nvSpPr>
        <p:spPr>
          <a:xfrm>
            <a:off x="4476997" y="1715984"/>
            <a:ext cx="711727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800" dirty="0">
                <a:cs typeface="Arial" panose="020B0604020202020204"/>
              </a:rPr>
              <a:t>Select an intervention method</a:t>
            </a:r>
          </a:p>
          <a:p>
            <a:pPr marL="228600" indent="-228600">
              <a:buFont typeface=""/>
              <a:buChar char="•"/>
            </a:pPr>
            <a:r>
              <a:rPr lang="en-US" sz="2800" dirty="0">
                <a:cs typeface="Arial" panose="020B0604020202020204"/>
              </a:rPr>
              <a:t>Develop A-R-E intervention components</a:t>
            </a:r>
          </a:p>
          <a:p>
            <a:pPr marL="228600" indent="-228600">
              <a:buFont typeface=""/>
              <a:buChar char="•"/>
            </a:pPr>
            <a:r>
              <a:rPr lang="en-US" sz="2800" dirty="0">
                <a:cs typeface="Arial" panose="020B0604020202020204"/>
              </a:rPr>
              <a:t>Draft treatment integrity checklist</a:t>
            </a:r>
          </a:p>
          <a:p>
            <a:pPr marL="228600" indent="-228600">
              <a:buFont typeface=""/>
              <a:buChar char="•"/>
            </a:pPr>
            <a:r>
              <a:rPr lang="en-US" sz="2800" dirty="0">
                <a:cs typeface="Arial" panose="020B0604020202020204"/>
              </a:rPr>
              <a:t>Assess pre-intervention social validity</a:t>
            </a:r>
          </a:p>
          <a:p>
            <a:pPr marL="228600" indent="-228600">
              <a:buFont typeface=""/>
              <a:buChar char="•"/>
            </a:pPr>
            <a:r>
              <a:rPr lang="en-US" sz="2800" dirty="0">
                <a:cs typeface="Arial" panose="020B0604020202020204"/>
              </a:rPr>
              <a:t>Develop intervention materials</a:t>
            </a:r>
          </a:p>
          <a:p>
            <a:pPr marL="228600" indent="-228600">
              <a:buFont typeface=""/>
              <a:buChar char="•"/>
            </a:pPr>
            <a:r>
              <a:rPr lang="en-US" sz="2800" dirty="0">
                <a:cs typeface="Arial" panose="020B0604020202020204"/>
              </a:rPr>
              <a:t>Introduce FABI to educators and family</a:t>
            </a:r>
          </a:p>
          <a:p>
            <a:pPr marL="228600" indent="-228600">
              <a:buFont typeface=""/>
              <a:buChar char="•"/>
            </a:pPr>
            <a:r>
              <a:rPr lang="en-US" sz="2800" dirty="0">
                <a:cs typeface="Arial" panose="020B0604020202020204"/>
              </a:rPr>
              <a:t>Introduce FABI to student</a:t>
            </a:r>
          </a:p>
          <a:p>
            <a:pPr marL="228600" indent="-228600">
              <a:buFont typeface=""/>
              <a:buChar char="•"/>
            </a:pPr>
            <a:r>
              <a:rPr lang="en-US" sz="2800" dirty="0">
                <a:cs typeface="Arial" panose="020B0604020202020204"/>
              </a:rPr>
              <a:t>Revise and finalize FABI</a:t>
            </a:r>
          </a:p>
        </p:txBody>
      </p:sp>
      <p:pic>
        <p:nvPicPr>
          <p:cNvPr id="6146" name="Picture 2">
            <a:extLst>
              <a:ext uri="{FF2B5EF4-FFF2-40B4-BE49-F238E27FC236}">
                <a16:creationId xmlns:a16="http://schemas.microsoft.com/office/drawing/2014/main" id="{1B3C466D-C7A8-8E1A-474D-4C3A14BEBCFE}"/>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11026578" y="7513"/>
            <a:ext cx="1160326" cy="1813774"/>
          </a:xfrm>
          <a:prstGeom prst="rect">
            <a:avLst/>
          </a:prstGeom>
          <a:noFill/>
          <a:extLst>
            <a:ext uri="{909E8E84-426E-40DD-AFC4-6F175D3DCCD1}">
              <a14:hiddenFill xmlns:a14="http://schemas.microsoft.com/office/drawing/2010/main">
                <a:solidFill>
                  <a:srgbClr val="FFFFFF"/>
                </a:solidFill>
              </a14:hiddenFill>
            </a:ext>
          </a:extLst>
        </p:spPr>
      </p:pic>
      <p:sp>
        <p:nvSpPr>
          <p:cNvPr id="5" name="Highlight 1">
            <a:extLst>
              <a:ext uri="{FF2B5EF4-FFF2-40B4-BE49-F238E27FC236}">
                <a16:creationId xmlns:a16="http://schemas.microsoft.com/office/drawing/2014/main" id="{0B27A13A-F6A8-3A73-FAC0-3557EBA7A25A}"/>
              </a:ext>
              <a:ext uri="{C183D7F6-B498-43B3-948B-1728B52AA6E4}">
                <adec:decorative xmlns:adec="http://schemas.microsoft.com/office/drawing/2017/decorative" val="1"/>
              </a:ext>
            </a:extLst>
          </p:cNvPr>
          <p:cNvSpPr/>
          <p:nvPr/>
        </p:nvSpPr>
        <p:spPr>
          <a:xfrm>
            <a:off x="4476997" y="2532944"/>
            <a:ext cx="6876803" cy="2747765"/>
          </a:xfrm>
          <a:prstGeom prst="rect">
            <a:avLst/>
          </a:prstGeom>
          <a:solidFill>
            <a:srgbClr val="FFF100">
              <a:alpha val="27843"/>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90775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EE1B-2F0C-920E-9BF8-4588F4BE630E}"/>
              </a:ext>
            </a:extLst>
          </p:cNvPr>
          <p:cNvSpPr>
            <a:spLocks noGrp="1"/>
          </p:cNvSpPr>
          <p:nvPr>
            <p:ph type="title"/>
          </p:nvPr>
        </p:nvSpPr>
        <p:spPr/>
        <p:txBody>
          <a:bodyPr/>
          <a:lstStyle/>
          <a:p>
            <a:r>
              <a:rPr lang="en-US" dirty="0"/>
              <a:t>Treatment Integrity</a:t>
            </a:r>
          </a:p>
        </p:txBody>
      </p:sp>
      <p:sp>
        <p:nvSpPr>
          <p:cNvPr id="5" name="Content Placeholder 4">
            <a:extLst>
              <a:ext uri="{FF2B5EF4-FFF2-40B4-BE49-F238E27FC236}">
                <a16:creationId xmlns:a16="http://schemas.microsoft.com/office/drawing/2014/main" id="{F24B71B7-E0CB-CC09-C541-301DEB539DD3}"/>
              </a:ext>
            </a:extLst>
          </p:cNvPr>
          <p:cNvSpPr>
            <a:spLocks noGrp="1"/>
          </p:cNvSpPr>
          <p:nvPr>
            <p:ph sz="half" idx="1"/>
          </p:nvPr>
        </p:nvSpPr>
        <p:spPr/>
        <p:txBody>
          <a:bodyPr>
            <a:normAutofit fontScale="92500" lnSpcReduction="10000"/>
          </a:bodyPr>
          <a:lstStyle/>
          <a:p>
            <a:pPr marL="0" indent="0">
              <a:buNone/>
            </a:pPr>
            <a:r>
              <a:rPr lang="en-US" sz="3200" dirty="0">
                <a:cs typeface="Times New Roman" pitchFamily="18" charset="0"/>
              </a:rPr>
              <a:t>The degree to which intervention procedures are </a:t>
            </a:r>
            <a:r>
              <a:rPr lang="en-US" sz="3200" b="1" dirty="0">
                <a:cs typeface="Times New Roman" pitchFamily="18" charset="0"/>
              </a:rPr>
              <a:t>implemented as intended</a:t>
            </a:r>
          </a:p>
          <a:p>
            <a:pPr marL="0" indent="0">
              <a:buNone/>
            </a:pPr>
            <a:endParaRPr lang="en-US" sz="3200" dirty="0">
              <a:cs typeface="Times New Roman" pitchFamily="18" charset="0"/>
            </a:endParaRPr>
          </a:p>
          <a:p>
            <a:pPr marL="0" indent="0">
              <a:buNone/>
            </a:pPr>
            <a:r>
              <a:rPr lang="en-US" sz="3200" dirty="0">
                <a:cs typeface="Times New Roman" pitchFamily="18" charset="0"/>
              </a:rPr>
              <a:t>Factors impacting treatment integrity:</a:t>
            </a:r>
          </a:p>
          <a:p>
            <a:r>
              <a:rPr lang="en-US" sz="3000" dirty="0">
                <a:cs typeface="Times New Roman" pitchFamily="18" charset="0"/>
              </a:rPr>
              <a:t>Complexity of intervention</a:t>
            </a:r>
          </a:p>
          <a:p>
            <a:r>
              <a:rPr lang="en-US" sz="3000" dirty="0">
                <a:cs typeface="Times New Roman" pitchFamily="18" charset="0"/>
              </a:rPr>
              <a:t>Materials / resources</a:t>
            </a:r>
          </a:p>
          <a:p>
            <a:r>
              <a:rPr lang="en-US" sz="3000" dirty="0">
                <a:cs typeface="Times New Roman" pitchFamily="18" charset="0"/>
              </a:rPr>
              <a:t>Time needed to implement intervention components</a:t>
            </a:r>
          </a:p>
          <a:p>
            <a:endParaRPr lang="en-US" sz="3200" dirty="0"/>
          </a:p>
        </p:txBody>
      </p:sp>
      <p:pic>
        <p:nvPicPr>
          <p:cNvPr id="6" name="Picture 2" descr="FABI treatment integrity checklist">
            <a:extLst>
              <a:ext uri="{FF2B5EF4-FFF2-40B4-BE49-F238E27FC236}">
                <a16:creationId xmlns:a16="http://schemas.microsoft.com/office/drawing/2014/main" id="{AD550994-89B3-36B9-880B-497252AD9DD9}"/>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6172200" y="1825625"/>
            <a:ext cx="5181600" cy="40039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2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ABI treatment integrity checklist">
            <a:extLst>
              <a:ext uri="{FF2B5EF4-FFF2-40B4-BE49-F238E27FC236}">
                <a16:creationId xmlns:a16="http://schemas.microsoft.com/office/drawing/2014/main" id="{FC34F227-CDC7-9A0E-0B9B-E8854CF3B1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7350" y="0"/>
            <a:ext cx="8875713"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210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583D-B260-B640-E3AE-9C6C2E1E24C9}"/>
              </a:ext>
            </a:extLst>
          </p:cNvPr>
          <p:cNvSpPr>
            <a:spLocks noGrp="1"/>
          </p:cNvSpPr>
          <p:nvPr>
            <p:ph type="title"/>
          </p:nvPr>
        </p:nvSpPr>
        <p:spPr/>
        <p:txBody>
          <a:bodyPr/>
          <a:lstStyle/>
          <a:p>
            <a:r>
              <a:rPr lang="en-US" dirty="0"/>
              <a:t>Why Collect Treatment Integrity Data?</a:t>
            </a:r>
          </a:p>
        </p:txBody>
      </p:sp>
      <p:pic>
        <p:nvPicPr>
          <p:cNvPr id="17" name="Picture 16">
            <a:extLst>
              <a:ext uri="{FF2B5EF4-FFF2-40B4-BE49-F238E27FC236}">
                <a16:creationId xmlns:a16="http://schemas.microsoft.com/office/drawing/2014/main" id="{F7C94293-F8CB-1B88-A3DD-8EBA83D499B5}"/>
              </a:ext>
            </a:extLst>
          </p:cNvPr>
          <p:cNvPicPr>
            <a:picLocks noChangeAspect="1"/>
          </p:cNvPicPr>
          <p:nvPr/>
        </p:nvPicPr>
        <p:blipFill>
          <a:blip r:embed="rId2"/>
          <a:stretch>
            <a:fillRect/>
          </a:stretch>
        </p:blipFill>
        <p:spPr>
          <a:xfrm>
            <a:off x="1152099" y="1680600"/>
            <a:ext cx="9493155" cy="4812275"/>
          </a:xfrm>
          <a:prstGeom prst="rect">
            <a:avLst/>
          </a:prstGeom>
        </p:spPr>
      </p:pic>
    </p:spTree>
    <p:extLst>
      <p:ext uri="{BB962C8B-B14F-4D97-AF65-F5344CB8AC3E}">
        <p14:creationId xmlns:p14="http://schemas.microsoft.com/office/powerpoint/2010/main" val="627159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8914-6DFA-0C94-5C0C-BAFDE15D4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69ED7-9085-2C96-DE39-3E68D67B9928}"/>
              </a:ext>
            </a:extLst>
          </p:cNvPr>
          <p:cNvSpPr>
            <a:spLocks noGrp="1"/>
          </p:cNvSpPr>
          <p:nvPr>
            <p:ph type="title"/>
          </p:nvPr>
        </p:nvSpPr>
        <p:spPr/>
        <p:txBody>
          <a:bodyPr/>
          <a:lstStyle/>
          <a:p>
            <a:r>
              <a:rPr lang="en-US" dirty="0"/>
              <a:t>Pre-Intervention Social Validity</a:t>
            </a:r>
          </a:p>
        </p:txBody>
      </p:sp>
      <p:sp>
        <p:nvSpPr>
          <p:cNvPr id="5" name="Content Placeholder 4">
            <a:extLst>
              <a:ext uri="{FF2B5EF4-FFF2-40B4-BE49-F238E27FC236}">
                <a16:creationId xmlns:a16="http://schemas.microsoft.com/office/drawing/2014/main" id="{6E92A093-A0F3-147E-C917-E8FD0B266413}"/>
              </a:ext>
            </a:extLst>
          </p:cNvPr>
          <p:cNvSpPr>
            <a:spLocks noGrp="1"/>
          </p:cNvSpPr>
          <p:nvPr>
            <p:ph idx="1"/>
          </p:nvPr>
        </p:nvSpPr>
        <p:spPr>
          <a:xfrm>
            <a:off x="838200" y="1644745"/>
            <a:ext cx="10515600" cy="4848130"/>
          </a:xfrm>
        </p:spPr>
        <p:txBody>
          <a:bodyPr>
            <a:noAutofit/>
          </a:bodyPr>
          <a:lstStyle/>
          <a:p>
            <a:r>
              <a:rPr lang="en-US" sz="2400" dirty="0"/>
              <a:t>Social Significance of goals</a:t>
            </a:r>
          </a:p>
          <a:p>
            <a:pPr marL="669925" lvl="1" indent="-325438"/>
            <a:r>
              <a:rPr lang="en-US" sz="2000" dirty="0">
                <a:cs typeface="Times New Roman" pitchFamily="18" charset="0"/>
              </a:rPr>
              <a:t>Is the replacement behavior functional for the student’s daily life?</a:t>
            </a:r>
          </a:p>
          <a:p>
            <a:pPr marL="669925" lvl="1" indent="-325438"/>
            <a:r>
              <a:rPr lang="en-US" sz="2000" dirty="0">
                <a:cs typeface="Times New Roman" pitchFamily="18" charset="0"/>
              </a:rPr>
              <a:t>Do the goals align with the values of the student and their family?</a:t>
            </a:r>
          </a:p>
          <a:p>
            <a:pPr marL="669925" lvl="1" indent="-325438"/>
            <a:r>
              <a:rPr lang="en-US" sz="2000" dirty="0">
                <a:cs typeface="Times New Roman" pitchFamily="18" charset="0"/>
              </a:rPr>
              <a:t>Do benefits of intervention outweigh costs?</a:t>
            </a:r>
            <a:endParaRPr lang="en-US" sz="2000" dirty="0"/>
          </a:p>
          <a:p>
            <a:r>
              <a:rPr lang="en-US" sz="2400" dirty="0"/>
              <a:t>Social acceptability of procedures</a:t>
            </a:r>
          </a:p>
          <a:p>
            <a:pPr lvl="1"/>
            <a:r>
              <a:rPr lang="en-US" sz="2000" dirty="0"/>
              <a:t>Is the intervention appropriate for the problem behavior?</a:t>
            </a:r>
          </a:p>
          <a:p>
            <a:pPr lvl="1"/>
            <a:r>
              <a:rPr lang="en-US" sz="2000" dirty="0"/>
              <a:t>Is the intervention fair and reasonable from the perspective of the student? Family? Educator?</a:t>
            </a:r>
          </a:p>
          <a:p>
            <a:pPr lvl="1"/>
            <a:r>
              <a:rPr lang="en-US" sz="2000" dirty="0"/>
              <a:t>Is the intervention intrusive or stigmatizing?</a:t>
            </a:r>
          </a:p>
          <a:p>
            <a:r>
              <a:rPr lang="en-US" sz="2400" dirty="0"/>
              <a:t>Social importance of effects</a:t>
            </a:r>
          </a:p>
          <a:p>
            <a:pPr lvl="1"/>
            <a:r>
              <a:rPr lang="en-US" sz="2000" dirty="0"/>
              <a:t>Will this change in behavior have a meaningful impact on the student’s day-to-day experiences?</a:t>
            </a:r>
          </a:p>
          <a:p>
            <a:pPr lvl="1"/>
            <a:r>
              <a:rPr lang="en-US" sz="2000" dirty="0"/>
              <a:t>Will the people involved (i.e., teacher, family, student) be satisfied if the goal is achieved?</a:t>
            </a:r>
          </a:p>
        </p:txBody>
      </p:sp>
    </p:spTree>
    <p:extLst>
      <p:ext uri="{BB962C8B-B14F-4D97-AF65-F5344CB8AC3E}">
        <p14:creationId xmlns:p14="http://schemas.microsoft.com/office/powerpoint/2010/main" val="2202838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75F4-21C0-41AC-B721-6CE20797EEE8}"/>
              </a:ext>
            </a:extLst>
          </p:cNvPr>
          <p:cNvSpPr>
            <a:spLocks noGrp="1"/>
          </p:cNvSpPr>
          <p:nvPr>
            <p:ph type="title"/>
          </p:nvPr>
        </p:nvSpPr>
        <p:spPr/>
        <p:txBody>
          <a:bodyPr/>
          <a:lstStyle/>
          <a:p>
            <a:r>
              <a:rPr lang="en-US" dirty="0"/>
              <a:t>Measuring Pre-Intervention Social Validity</a:t>
            </a:r>
          </a:p>
        </p:txBody>
      </p:sp>
      <p:sp>
        <p:nvSpPr>
          <p:cNvPr id="3" name="Content Placeholder 2">
            <a:extLst>
              <a:ext uri="{FF2B5EF4-FFF2-40B4-BE49-F238E27FC236}">
                <a16:creationId xmlns:a16="http://schemas.microsoft.com/office/drawing/2014/main" id="{A86CBB85-D180-155D-79F5-8605A64461F8}"/>
              </a:ext>
            </a:extLst>
          </p:cNvPr>
          <p:cNvSpPr>
            <a:spLocks noGrp="1"/>
          </p:cNvSpPr>
          <p:nvPr>
            <p:ph idx="1"/>
          </p:nvPr>
        </p:nvSpPr>
        <p:spPr/>
        <p:txBody>
          <a:bodyPr/>
          <a:lstStyle/>
          <a:p>
            <a:r>
              <a:rPr lang="en-US" dirty="0"/>
              <a:t>Rating scales</a:t>
            </a:r>
          </a:p>
          <a:p>
            <a:r>
              <a:rPr lang="en-US" dirty="0"/>
              <a:t>Interviews</a:t>
            </a:r>
          </a:p>
          <a:p>
            <a:r>
              <a:rPr lang="en-US" dirty="0"/>
              <a:t>Social comparison - Is the target student’s behavior substantially different from typical peer? </a:t>
            </a:r>
          </a:p>
        </p:txBody>
      </p:sp>
      <p:pic>
        <p:nvPicPr>
          <p:cNvPr id="4098" name="Picture 2" descr="Social validity: Students">
            <a:extLst>
              <a:ext uri="{FF2B5EF4-FFF2-40B4-BE49-F238E27FC236}">
                <a16:creationId xmlns:a16="http://schemas.microsoft.com/office/drawing/2014/main" id="{067DCDDF-F2CC-E613-0231-831549DAD2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1843" y="3979813"/>
            <a:ext cx="1941805" cy="25130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Social validity: Families">
            <a:extLst>
              <a:ext uri="{FF2B5EF4-FFF2-40B4-BE49-F238E27FC236}">
                <a16:creationId xmlns:a16="http://schemas.microsoft.com/office/drawing/2014/main" id="{1D1EF695-E638-CB78-6FF1-F1B7EE4C3B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7035" y="3979812"/>
            <a:ext cx="1941806" cy="25130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Social validity: Educators">
            <a:extLst>
              <a:ext uri="{FF2B5EF4-FFF2-40B4-BE49-F238E27FC236}">
                <a16:creationId xmlns:a16="http://schemas.microsoft.com/office/drawing/2014/main" id="{0ED4B9D8-84EE-FAA7-20CA-CFA26BED175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9439" y="3979813"/>
            <a:ext cx="1941805" cy="25130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8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DB85095-EE8A-E119-6BA1-70DADD4063F4}"/>
              </a:ext>
            </a:extLst>
          </p:cNvPr>
          <p:cNvSpPr>
            <a:spLocks noGrp="1"/>
          </p:cNvSpPr>
          <p:nvPr>
            <p:ph type="title"/>
          </p:nvPr>
        </p:nvSpPr>
        <p:spPr>
          <a:xfrm>
            <a:off x="838200" y="228917"/>
            <a:ext cx="10515600" cy="1325563"/>
          </a:xfrm>
        </p:spPr>
        <p:txBody>
          <a:bodyPr/>
          <a:lstStyle/>
          <a:p>
            <a:r>
              <a:rPr lang="en-US"/>
              <a:t>Agenda</a:t>
            </a:r>
          </a:p>
        </p:txBody>
      </p:sp>
      <p:sp>
        <p:nvSpPr>
          <p:cNvPr id="3" name="Textbox">
            <a:extLst>
              <a:ext uri="{FF2B5EF4-FFF2-40B4-BE49-F238E27FC236}">
                <a16:creationId xmlns:a16="http://schemas.microsoft.com/office/drawing/2014/main" id="{8FDAB62B-84C1-BAAD-8CB7-5029508AE914}"/>
              </a:ext>
            </a:extLst>
          </p:cNvPr>
          <p:cNvSpPr>
            <a:spLocks noGrp="1"/>
          </p:cNvSpPr>
          <p:nvPr>
            <p:ph idx="1"/>
          </p:nvPr>
        </p:nvSpPr>
        <p:spPr>
          <a:xfrm>
            <a:off x="838200" y="1371600"/>
            <a:ext cx="11151742" cy="5360670"/>
          </a:xfrm>
        </p:spPr>
        <p:txBody>
          <a:bodyPr>
            <a:noAutofit/>
          </a:bodyPr>
          <a:lstStyle/>
          <a:p>
            <a:pPr marL="514350" indent="-514350">
              <a:buFont typeface="+mj-lt"/>
              <a:buAutoNum type="arabicPeriod"/>
            </a:pPr>
            <a:r>
              <a:rPr lang="en-US" dirty="0"/>
              <a:t>Welcome</a:t>
            </a:r>
          </a:p>
          <a:p>
            <a:pPr marL="514350" lvl="0" indent="-514350">
              <a:buFont typeface="+mj-lt"/>
              <a:buAutoNum type="arabicPeriod"/>
              <a:defRPr/>
            </a:pPr>
            <a:r>
              <a:rPr lang="en-US" dirty="0"/>
              <a:t>Review: Functional Assessment-Based Intervention Process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FABI Step 4: Designing the Functional Assessment-Based Intervention</a:t>
            </a:r>
          </a:p>
          <a:p>
            <a:pPr marL="971550" lvl="1" indent="-514350">
              <a:spcBef>
                <a:spcPts val="1000"/>
              </a:spcBef>
              <a:buSzTx/>
              <a:buFont typeface="+mj-lt"/>
              <a:buAutoNum type="arabicPeriod"/>
              <a:defRPr/>
            </a:pPr>
            <a:r>
              <a:rPr lang="en-US" sz="2000" dirty="0"/>
              <a:t>Function-Based Intervention Decision Model</a:t>
            </a:r>
          </a:p>
          <a:p>
            <a:pPr marL="971550" lvl="1" indent="-514350">
              <a:spcBef>
                <a:spcPts val="1000"/>
              </a:spcBef>
              <a:buSzTx/>
              <a:buFont typeface="+mj-lt"/>
              <a:buAutoNum type="arabicPeriod"/>
              <a:defRPr/>
            </a:pPr>
            <a:r>
              <a:rPr lang="en-US" sz="2000" dirty="0"/>
              <a:t>A-R-E Components</a:t>
            </a:r>
          </a:p>
          <a:p>
            <a:pPr marL="514350" indent="-514350">
              <a:buFont typeface="+mj-lt"/>
              <a:buAutoNum type="arabicPeriod"/>
            </a:pPr>
            <a:r>
              <a:rPr lang="en-US" dirty="0"/>
              <a:t>FABI Step 5: Testing the Intervention</a:t>
            </a:r>
          </a:p>
          <a:p>
            <a:pPr marL="971550" lvl="1" indent="-514350">
              <a:buFont typeface="+mj-lt"/>
              <a:buAutoNum type="arabicPeriod"/>
            </a:pPr>
            <a:r>
              <a:rPr lang="en-US" sz="2000" dirty="0"/>
              <a:t>Student Outcomes</a:t>
            </a:r>
          </a:p>
          <a:p>
            <a:pPr marL="971550" lvl="1" indent="-514350">
              <a:buFont typeface="+mj-lt"/>
              <a:buAutoNum type="arabicPeriod"/>
            </a:pPr>
            <a:r>
              <a:rPr lang="en-US" sz="2000" dirty="0"/>
              <a:t>Treatment Integrity</a:t>
            </a:r>
          </a:p>
          <a:p>
            <a:pPr marL="971550" lvl="1" indent="-514350">
              <a:buFont typeface="+mj-lt"/>
              <a:buAutoNum type="arabicPeriod"/>
            </a:pPr>
            <a:r>
              <a:rPr lang="en-US" sz="2000" dirty="0"/>
              <a:t>Social Validity</a:t>
            </a:r>
          </a:p>
          <a:p>
            <a:pPr marL="514350" indent="-514350">
              <a:buFont typeface="+mj-lt"/>
              <a:buAutoNum type="arabicPeriod"/>
            </a:pPr>
            <a:r>
              <a:rPr lang="en-US" dirty="0"/>
              <a:t>Putting it All Together</a:t>
            </a:r>
          </a:p>
          <a:p>
            <a:pPr marL="514350" indent="-514350">
              <a:buFont typeface="+mj-lt"/>
              <a:buAutoNum type="arabicPeriod"/>
            </a:pPr>
            <a:r>
              <a:rPr lang="en-US" dirty="0"/>
              <a:t>Wrapping Up and Moving Forward</a:t>
            </a:r>
          </a:p>
        </p:txBody>
      </p:sp>
    </p:spTree>
    <p:extLst>
      <p:ext uri="{BB962C8B-B14F-4D97-AF65-F5344CB8AC3E}">
        <p14:creationId xmlns:p14="http://schemas.microsoft.com/office/powerpoint/2010/main" val="1214318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CB9D-1027-8D95-532D-461479E25955}"/>
              </a:ext>
            </a:extLst>
          </p:cNvPr>
          <p:cNvSpPr>
            <a:spLocks noGrp="1"/>
          </p:cNvSpPr>
          <p:nvPr>
            <p:ph type="title"/>
          </p:nvPr>
        </p:nvSpPr>
        <p:spPr/>
        <p:txBody>
          <a:bodyPr/>
          <a:lstStyle/>
          <a:p>
            <a:r>
              <a:rPr lang="en-US" dirty="0"/>
              <a:t>Introducing the FABI</a:t>
            </a:r>
          </a:p>
        </p:txBody>
      </p:sp>
      <p:sp>
        <p:nvSpPr>
          <p:cNvPr id="3" name="Content Placeholder 2">
            <a:extLst>
              <a:ext uri="{FF2B5EF4-FFF2-40B4-BE49-F238E27FC236}">
                <a16:creationId xmlns:a16="http://schemas.microsoft.com/office/drawing/2014/main" id="{76A74C58-5208-5A15-F677-1B2CC0408604}"/>
              </a:ext>
            </a:extLst>
          </p:cNvPr>
          <p:cNvSpPr>
            <a:spLocks noGrp="1"/>
          </p:cNvSpPr>
          <p:nvPr>
            <p:ph idx="1"/>
          </p:nvPr>
        </p:nvSpPr>
        <p:spPr/>
        <p:txBody>
          <a:bodyPr/>
          <a:lstStyle/>
          <a:p>
            <a:r>
              <a:rPr lang="en-US" dirty="0"/>
              <a:t>Revise drafted A-R-E components to address any concerns shared in pre-intervention social validity</a:t>
            </a:r>
          </a:p>
          <a:p>
            <a:r>
              <a:rPr lang="en-US" dirty="0"/>
              <a:t>Introduce FABI to the adults who will implement the intervention (e.g., classroom teacher, counselor, paraprofessional)</a:t>
            </a:r>
          </a:p>
          <a:p>
            <a:pPr lvl="1"/>
            <a:r>
              <a:rPr lang="en-US" dirty="0"/>
              <a:t>Explain intervention procedures</a:t>
            </a:r>
          </a:p>
          <a:p>
            <a:pPr lvl="1"/>
            <a:r>
              <a:rPr lang="en-US" dirty="0"/>
              <a:t>Model</a:t>
            </a:r>
          </a:p>
          <a:p>
            <a:pPr lvl="1"/>
            <a:r>
              <a:rPr lang="en-US" dirty="0"/>
              <a:t>Practice (e.g., role play) with feedback</a:t>
            </a:r>
          </a:p>
          <a:p>
            <a:pPr lvl="1"/>
            <a:r>
              <a:rPr lang="en-US" dirty="0"/>
              <a:t>Check for understanding (role play, multiple choice, scenarios)</a:t>
            </a:r>
          </a:p>
          <a:p>
            <a:r>
              <a:rPr lang="en-US" dirty="0"/>
              <a:t>Introduce FABI to the student</a:t>
            </a:r>
          </a:p>
        </p:txBody>
      </p:sp>
    </p:spTree>
    <p:extLst>
      <p:ext uri="{BB962C8B-B14F-4D97-AF65-F5344CB8AC3E}">
        <p14:creationId xmlns:p14="http://schemas.microsoft.com/office/powerpoint/2010/main" val="926184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BB1CE-7206-DA06-FBC9-A65A54C1722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7961BF2-2564-7A54-C5C3-B4B3A372A6CB}"/>
              </a:ext>
            </a:extLst>
          </p:cNvPr>
          <p:cNvSpPr>
            <a:spLocks noGrp="1"/>
          </p:cNvSpPr>
          <p:nvPr>
            <p:ph type="title"/>
          </p:nvPr>
        </p:nvSpPr>
        <p:spPr>
          <a:xfrm>
            <a:off x="831850" y="1709738"/>
            <a:ext cx="7177617" cy="2852737"/>
          </a:xfrm>
        </p:spPr>
        <p:txBody>
          <a:bodyPr/>
          <a:lstStyle/>
          <a:p>
            <a:r>
              <a:rPr lang="en-US" dirty="0"/>
              <a:t>FABI Step 5: Test the Intervention</a:t>
            </a:r>
          </a:p>
        </p:txBody>
      </p:sp>
      <p:pic>
        <p:nvPicPr>
          <p:cNvPr id="7" name="Picture 1">
            <a:extLst>
              <a:ext uri="{FF2B5EF4-FFF2-40B4-BE49-F238E27FC236}">
                <a16:creationId xmlns:a16="http://schemas.microsoft.com/office/drawing/2014/main" id="{F9150BF7-329C-96A3-2078-0BD6FF102495}"/>
              </a:ext>
              <a:ext uri="{C183D7F6-B498-43B3-948B-1728B52AA6E4}">
                <adec:decorative xmlns:adec="http://schemas.microsoft.com/office/drawing/2017/decorative" val="1"/>
              </a:ext>
            </a:extLst>
          </p:cNvPr>
          <p:cNvPicPr>
            <a:picLocks noChangeAspect="1" noChangeArrowheads="1"/>
          </p:cNvPicPr>
          <p:nvPr/>
        </p:nvPicPr>
        <p:blipFill>
          <a:blip r:embed="rId2"/>
          <a:srcRect/>
          <a:stretch/>
        </p:blipFill>
        <p:spPr bwMode="auto">
          <a:xfrm>
            <a:off x="8782844" y="1425177"/>
            <a:ext cx="2563811" cy="400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889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F7F73-C5BA-449A-707D-4690C0C98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DD723-0FBD-F8E7-35BE-4773E7446E2F}"/>
              </a:ext>
            </a:extLst>
          </p:cNvPr>
          <p:cNvSpPr>
            <a:spLocks noGrp="1"/>
          </p:cNvSpPr>
          <p:nvPr>
            <p:ph type="title"/>
          </p:nvPr>
        </p:nvSpPr>
        <p:spPr/>
        <p:txBody>
          <a:bodyPr/>
          <a:lstStyle/>
          <a:p>
            <a:r>
              <a:rPr lang="en-US"/>
              <a:t>Step 5: Testing the Intervention</a:t>
            </a:r>
          </a:p>
        </p:txBody>
      </p:sp>
      <p:pic>
        <p:nvPicPr>
          <p:cNvPr id="5" name="Picture 1" descr="Image of a Step 5: Testing the Intervention Completion Checklist">
            <a:extLst>
              <a:ext uri="{FF2B5EF4-FFF2-40B4-BE49-F238E27FC236}">
                <a16:creationId xmlns:a16="http://schemas.microsoft.com/office/drawing/2014/main" id="{912D0ECE-70DF-CB84-7E47-86F7BF59B10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690688"/>
            <a:ext cx="3362398" cy="4351338"/>
          </a:xfrm>
          <a:ln>
            <a:solidFill>
              <a:schemeClr val="tx1"/>
            </a:solidFill>
          </a:ln>
        </p:spPr>
      </p:pic>
      <p:sp>
        <p:nvSpPr>
          <p:cNvPr id="3" name="TextBox 1">
            <a:extLst>
              <a:ext uri="{FF2B5EF4-FFF2-40B4-BE49-F238E27FC236}">
                <a16:creationId xmlns:a16="http://schemas.microsoft.com/office/drawing/2014/main" id="{73CB7871-449F-5F04-3A57-17614B615A1E}"/>
              </a:ext>
            </a:extLst>
          </p:cNvPr>
          <p:cNvSpPr txBox="1"/>
          <p:nvPr/>
        </p:nvSpPr>
        <p:spPr>
          <a:xfrm>
            <a:off x="4476997" y="1715984"/>
            <a:ext cx="7117277"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800" dirty="0">
                <a:cs typeface="Arial" panose="020B0604020202020204"/>
              </a:rPr>
              <a:t>Implement the intervention</a:t>
            </a:r>
          </a:p>
          <a:p>
            <a:pPr marL="228600" indent="-228600">
              <a:buFont typeface=""/>
              <a:buChar char="•"/>
            </a:pPr>
            <a:r>
              <a:rPr lang="en-US" sz="2800" dirty="0">
                <a:cs typeface="Arial" panose="020B0604020202020204"/>
              </a:rPr>
              <a:t>Monitor treatment integrity</a:t>
            </a:r>
          </a:p>
          <a:p>
            <a:pPr marL="228600" indent="-228600">
              <a:buFont typeface=""/>
              <a:buChar char="•"/>
            </a:pPr>
            <a:r>
              <a:rPr lang="en-US" sz="2800" dirty="0">
                <a:cs typeface="Arial" panose="020B0604020202020204"/>
              </a:rPr>
              <a:t>Collect and graph data</a:t>
            </a:r>
          </a:p>
          <a:p>
            <a:pPr marL="228600" indent="-228600">
              <a:buFont typeface=""/>
              <a:buChar char="•"/>
            </a:pPr>
            <a:r>
              <a:rPr lang="en-US" sz="2800" dirty="0">
                <a:cs typeface="Arial" panose="020B0604020202020204"/>
              </a:rPr>
              <a:t>Implement a single-case design to “test” how well intervention is working</a:t>
            </a:r>
          </a:p>
          <a:p>
            <a:pPr marL="685800" lvl="1" indent="-228600">
              <a:buFont typeface=""/>
              <a:buChar char="•"/>
            </a:pPr>
            <a:r>
              <a:rPr lang="en-US" sz="2400" dirty="0">
                <a:cs typeface="Arial" panose="020B0604020202020204"/>
              </a:rPr>
              <a:t>ABAB</a:t>
            </a:r>
          </a:p>
          <a:p>
            <a:pPr marL="685800" lvl="1" indent="-228600">
              <a:buFont typeface=""/>
              <a:buChar char="•"/>
            </a:pPr>
            <a:r>
              <a:rPr lang="en-US" sz="2400" dirty="0">
                <a:cs typeface="Arial" panose="020B0604020202020204"/>
              </a:rPr>
              <a:t>Multiple baseline</a:t>
            </a:r>
          </a:p>
          <a:p>
            <a:pPr marL="685800" lvl="1" indent="-228600">
              <a:buFont typeface=""/>
              <a:buChar char="•"/>
            </a:pPr>
            <a:r>
              <a:rPr lang="en-US" sz="2400" dirty="0">
                <a:cs typeface="Arial" panose="020B0604020202020204"/>
              </a:rPr>
              <a:t>Changing criterion</a:t>
            </a:r>
          </a:p>
          <a:p>
            <a:pPr marL="228600" indent="-228600">
              <a:buFont typeface=""/>
              <a:buChar char="•"/>
            </a:pPr>
            <a:r>
              <a:rPr lang="en-US" sz="2800" dirty="0">
                <a:cs typeface="Arial" panose="020B0604020202020204"/>
              </a:rPr>
              <a:t>Assess social validity</a:t>
            </a:r>
          </a:p>
          <a:p>
            <a:pPr marL="228600" indent="-228600">
              <a:buFont typeface=""/>
              <a:buChar char="•"/>
            </a:pPr>
            <a:r>
              <a:rPr lang="en-US" sz="2800" dirty="0">
                <a:cs typeface="Arial" panose="020B0604020202020204"/>
              </a:rPr>
              <a:t>Fade the intervention</a:t>
            </a:r>
          </a:p>
        </p:txBody>
      </p:sp>
      <p:pic>
        <p:nvPicPr>
          <p:cNvPr id="4" name="Picture 2">
            <a:extLst>
              <a:ext uri="{FF2B5EF4-FFF2-40B4-BE49-F238E27FC236}">
                <a16:creationId xmlns:a16="http://schemas.microsoft.com/office/drawing/2014/main" id="{163DE5F5-93FA-5A7A-F728-7DFF7A78E07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33693" y="0"/>
            <a:ext cx="1157885" cy="1810512"/>
          </a:xfrm>
          <a:prstGeom prst="rect">
            <a:avLst/>
          </a:prstGeom>
        </p:spPr>
      </p:pic>
    </p:spTree>
    <p:extLst>
      <p:ext uri="{BB962C8B-B14F-4D97-AF65-F5344CB8AC3E}">
        <p14:creationId xmlns:p14="http://schemas.microsoft.com/office/powerpoint/2010/main" val="4207803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908E-0B09-1D3C-717E-147D14BB1371}"/>
              </a:ext>
            </a:extLst>
          </p:cNvPr>
          <p:cNvSpPr>
            <a:spLocks noGrp="1"/>
          </p:cNvSpPr>
          <p:nvPr>
            <p:ph type="title"/>
          </p:nvPr>
        </p:nvSpPr>
        <p:spPr/>
        <p:txBody>
          <a:bodyPr/>
          <a:lstStyle/>
          <a:p>
            <a:r>
              <a:rPr lang="en-US" dirty="0"/>
              <a:t>How Well is the Intervention Working? Data Sources to Consider</a:t>
            </a:r>
          </a:p>
        </p:txBody>
      </p:sp>
      <p:sp>
        <p:nvSpPr>
          <p:cNvPr id="3" name="Content Placeholder 2">
            <a:extLst>
              <a:ext uri="{FF2B5EF4-FFF2-40B4-BE49-F238E27FC236}">
                <a16:creationId xmlns:a16="http://schemas.microsoft.com/office/drawing/2014/main" id="{1E7B3198-9EBC-1E48-0068-A3E6B49A4F47}"/>
              </a:ext>
            </a:extLst>
          </p:cNvPr>
          <p:cNvSpPr>
            <a:spLocks noGrp="1"/>
          </p:cNvSpPr>
          <p:nvPr>
            <p:ph idx="1"/>
          </p:nvPr>
        </p:nvSpPr>
        <p:spPr/>
        <p:txBody>
          <a:bodyPr/>
          <a:lstStyle/>
          <a:p>
            <a:pPr marL="514350" indent="-514350">
              <a:buFont typeface="+mj-lt"/>
              <a:buAutoNum type="arabicPeriod"/>
            </a:pPr>
            <a:r>
              <a:rPr lang="en-US" dirty="0"/>
              <a:t>Treatment Integrity</a:t>
            </a:r>
          </a:p>
          <a:p>
            <a:pPr marL="514350" indent="-514350">
              <a:buFont typeface="+mj-lt"/>
              <a:buAutoNum type="arabicPeriod"/>
            </a:pPr>
            <a:r>
              <a:rPr lang="en-US" dirty="0"/>
              <a:t>Student Outcomes</a:t>
            </a:r>
          </a:p>
          <a:p>
            <a:pPr marL="514350" indent="-514350">
              <a:buFont typeface="+mj-lt"/>
              <a:buAutoNum type="arabicPeriod"/>
            </a:pPr>
            <a:r>
              <a:rPr lang="en-US" dirty="0"/>
              <a:t>Social validity</a:t>
            </a:r>
          </a:p>
        </p:txBody>
      </p:sp>
      <p:pic>
        <p:nvPicPr>
          <p:cNvPr id="6146" name="Picture 2" descr="FABI Data Manager">
            <a:extLst>
              <a:ext uri="{FF2B5EF4-FFF2-40B4-BE49-F238E27FC236}">
                <a16:creationId xmlns:a16="http://schemas.microsoft.com/office/drawing/2014/main" id="{57C47D2A-8B28-D398-9390-F0511765B0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6939" y="3429000"/>
            <a:ext cx="6758122" cy="31617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217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50B1-951F-D472-2D3A-53CAB3D39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5D80A-C7E1-36E7-2E47-682019874925}"/>
              </a:ext>
            </a:extLst>
          </p:cNvPr>
          <p:cNvSpPr>
            <a:spLocks noGrp="1"/>
          </p:cNvSpPr>
          <p:nvPr>
            <p:ph type="title"/>
          </p:nvPr>
        </p:nvSpPr>
        <p:spPr/>
        <p:txBody>
          <a:bodyPr>
            <a:normAutofit/>
          </a:bodyPr>
          <a:lstStyle/>
          <a:p>
            <a:r>
              <a:rPr lang="en-US" dirty="0"/>
              <a:t>Treatment Integrity: The extent to which the FABI is implemented as designed</a:t>
            </a:r>
          </a:p>
        </p:txBody>
      </p:sp>
      <p:pic>
        <p:nvPicPr>
          <p:cNvPr id="17" name="Picture 16">
            <a:extLst>
              <a:ext uri="{FF2B5EF4-FFF2-40B4-BE49-F238E27FC236}">
                <a16:creationId xmlns:a16="http://schemas.microsoft.com/office/drawing/2014/main" id="{08EEC6DC-2BC9-407B-8F11-16892B06DF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68704" y="2643365"/>
            <a:ext cx="5136107" cy="2603598"/>
          </a:xfrm>
          <a:prstGeom prst="rect">
            <a:avLst/>
          </a:prstGeom>
          <a:ln>
            <a:solidFill>
              <a:schemeClr val="tx1"/>
            </a:solidFill>
          </a:ln>
        </p:spPr>
      </p:pic>
      <p:pic>
        <p:nvPicPr>
          <p:cNvPr id="3" name="Picture 2" descr="FABI treatment integrity checklist">
            <a:extLst>
              <a:ext uri="{FF2B5EF4-FFF2-40B4-BE49-F238E27FC236}">
                <a16:creationId xmlns:a16="http://schemas.microsoft.com/office/drawing/2014/main" id="{F2CB9F52-AFB8-51F2-5A53-08F680F884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87189" y="2143557"/>
            <a:ext cx="4662984" cy="36032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32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85E7E7-6154-52C1-78C8-D3ACC8A55D59}"/>
              </a:ext>
              <a:ext uri="{C183D7F6-B498-43B3-948B-1728B52AA6E4}">
                <adec:decorative xmlns:adec="http://schemas.microsoft.com/office/drawing/2017/decorative" val="1"/>
              </a:ext>
            </a:extLst>
          </p:cNvPr>
          <p:cNvSpPr>
            <a:spLocks noGrp="1"/>
          </p:cNvSpPr>
          <p:nvPr>
            <p:ph type="title"/>
          </p:nvPr>
        </p:nvSpPr>
        <p:spPr/>
        <p:txBody>
          <a:bodyPr/>
          <a:lstStyle/>
          <a:p>
            <a:r>
              <a:rPr lang="en-US" dirty="0"/>
              <a:t>Student Outcomes</a:t>
            </a:r>
          </a:p>
        </p:txBody>
      </p:sp>
      <p:pic>
        <p:nvPicPr>
          <p:cNvPr id="6" name="Graph" descr="Graph showing Harry's Academic Engaged Times">
            <a:extLst>
              <a:ext uri="{FF2B5EF4-FFF2-40B4-BE49-F238E27FC236}">
                <a16:creationId xmlns:a16="http://schemas.microsoft.com/office/drawing/2014/main" id="{9FC53BA0-331E-6D66-8CDA-67AD39276A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5243" y="1690688"/>
            <a:ext cx="7761514" cy="4169121"/>
          </a:xfrm>
          <a:prstGeom prst="rect">
            <a:avLst/>
          </a:prstGeom>
          <a:ln>
            <a:solidFill>
              <a:schemeClr val="tx1"/>
            </a:solidFill>
          </a:ln>
        </p:spPr>
      </p:pic>
      <p:sp>
        <p:nvSpPr>
          <p:cNvPr id="7" name="TextBox 2">
            <a:extLst>
              <a:ext uri="{FF2B5EF4-FFF2-40B4-BE49-F238E27FC236}">
                <a16:creationId xmlns:a16="http://schemas.microsoft.com/office/drawing/2014/main" id="{2DE756AC-801A-F1EB-BE10-127E50A0756E}"/>
              </a:ext>
              <a:ext uri="{C183D7F6-B498-43B3-948B-1728B52AA6E4}">
                <adec:decorative xmlns:adec="http://schemas.microsoft.com/office/drawing/2017/decorative" val="1"/>
              </a:ext>
            </a:extLst>
          </p:cNvPr>
          <p:cNvSpPr txBox="1">
            <a:spLocks noChangeArrowheads="1"/>
          </p:cNvSpPr>
          <p:nvPr/>
        </p:nvSpPr>
        <p:spPr bwMode="auto">
          <a:xfrm>
            <a:off x="979716" y="6110180"/>
            <a:ext cx="9590313" cy="523220"/>
          </a:xfrm>
          <a:prstGeom prst="rect">
            <a:avLst/>
          </a:prstGeom>
          <a:solidFill>
            <a:schemeClr val="accent5"/>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400">
                <a:solidFill>
                  <a:schemeClr val="bg1"/>
                </a:solidFill>
              </a:rPr>
              <a:t>Cox, M., Griffin, M. M., Hall, R., Oakes, W. P., &amp; Lane, K. L. (2011). Using a Functional Assessment-Based Intervention to Increase Academic Engaged Time in an Inclusive Middle School Setting. </a:t>
            </a:r>
            <a:r>
              <a:rPr lang="en-US" sz="1400" i="1">
                <a:solidFill>
                  <a:schemeClr val="bg1"/>
                </a:solidFill>
              </a:rPr>
              <a:t>Beyond Behavior</a:t>
            </a:r>
            <a:r>
              <a:rPr lang="en-US" sz="1400">
                <a:solidFill>
                  <a:schemeClr val="bg1"/>
                </a:solidFill>
              </a:rPr>
              <a:t>, </a:t>
            </a:r>
            <a:r>
              <a:rPr lang="en-US" sz="1400" i="1">
                <a:solidFill>
                  <a:schemeClr val="bg1"/>
                </a:solidFill>
              </a:rPr>
              <a:t>20</a:t>
            </a:r>
            <a:r>
              <a:rPr lang="en-US" sz="1400">
                <a:solidFill>
                  <a:schemeClr val="bg1"/>
                </a:solidFill>
              </a:rPr>
              <a:t>(3).</a:t>
            </a:r>
          </a:p>
        </p:txBody>
      </p:sp>
    </p:spTree>
    <p:extLst>
      <p:ext uri="{BB962C8B-B14F-4D97-AF65-F5344CB8AC3E}">
        <p14:creationId xmlns:p14="http://schemas.microsoft.com/office/powerpoint/2010/main" val="35129782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26C9-5312-3EA2-B0F8-08805DB94412}"/>
              </a:ext>
            </a:extLst>
          </p:cNvPr>
          <p:cNvSpPr>
            <a:spLocks noGrp="1"/>
          </p:cNvSpPr>
          <p:nvPr>
            <p:ph type="title"/>
          </p:nvPr>
        </p:nvSpPr>
        <p:spPr/>
        <p:txBody>
          <a:bodyPr/>
          <a:lstStyle/>
          <a:p>
            <a:r>
              <a:rPr lang="en-US" dirty="0"/>
              <a:t>Measuring Student Outcomes</a:t>
            </a:r>
          </a:p>
        </p:txBody>
      </p:sp>
      <p:sp>
        <p:nvSpPr>
          <p:cNvPr id="3" name="Content Placeholder 2">
            <a:extLst>
              <a:ext uri="{FF2B5EF4-FFF2-40B4-BE49-F238E27FC236}">
                <a16:creationId xmlns:a16="http://schemas.microsoft.com/office/drawing/2014/main" id="{82FB9B0D-B8B2-BB83-17F5-105C2FF56852}"/>
              </a:ext>
            </a:extLst>
          </p:cNvPr>
          <p:cNvSpPr>
            <a:spLocks noGrp="1"/>
          </p:cNvSpPr>
          <p:nvPr>
            <p:ph idx="1"/>
          </p:nvPr>
        </p:nvSpPr>
        <p:spPr/>
        <p:txBody>
          <a:bodyPr/>
          <a:lstStyle/>
          <a:p>
            <a:r>
              <a:rPr lang="en-US" dirty="0"/>
              <a:t>Use the </a:t>
            </a:r>
            <a:r>
              <a:rPr lang="en-US" b="1" dirty="0"/>
              <a:t>same measurement procedures as </a:t>
            </a:r>
            <a:r>
              <a:rPr lang="en-US" dirty="0"/>
              <a:t>baseline </a:t>
            </a:r>
          </a:p>
          <a:p>
            <a:pPr lvl="1"/>
            <a:r>
              <a:rPr lang="en-US" dirty="0"/>
              <a:t>Measurement form (e.g., average duration, momentary time sampling)</a:t>
            </a:r>
          </a:p>
          <a:p>
            <a:pPr lvl="1"/>
            <a:r>
              <a:rPr lang="en-US" dirty="0"/>
              <a:t>Observation time and location</a:t>
            </a:r>
          </a:p>
          <a:p>
            <a:pPr lvl="1"/>
            <a:r>
              <a:rPr lang="en-US" dirty="0"/>
              <a:t>Primary and secondary observer</a:t>
            </a:r>
          </a:p>
          <a:p>
            <a:r>
              <a:rPr lang="en-US" dirty="0"/>
              <a:t>Collect Interobserver Agreement (IOA) for 25% of sessions (~1-2x week)</a:t>
            </a:r>
          </a:p>
        </p:txBody>
      </p:sp>
    </p:spTree>
    <p:extLst>
      <p:ext uri="{BB962C8B-B14F-4D97-AF65-F5344CB8AC3E}">
        <p14:creationId xmlns:p14="http://schemas.microsoft.com/office/powerpoint/2010/main" val="4207998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F5052-2FD4-9447-57BF-87B09A65DA51}"/>
              </a:ext>
            </a:extLst>
          </p:cNvPr>
          <p:cNvSpPr>
            <a:spLocks noGrp="1"/>
          </p:cNvSpPr>
          <p:nvPr>
            <p:ph type="title"/>
          </p:nvPr>
        </p:nvSpPr>
        <p:spPr/>
        <p:txBody>
          <a:bodyPr/>
          <a:lstStyle/>
          <a:p>
            <a:r>
              <a:rPr lang="en-US" dirty="0"/>
              <a:t>Using Single-Case Design to “Test” How Well the Intervention is Working</a:t>
            </a:r>
          </a:p>
        </p:txBody>
      </p:sp>
      <p:pic>
        <p:nvPicPr>
          <p:cNvPr id="7" name="Picture 6">
            <a:extLst>
              <a:ext uri="{FF2B5EF4-FFF2-40B4-BE49-F238E27FC236}">
                <a16:creationId xmlns:a16="http://schemas.microsoft.com/office/drawing/2014/main" id="{8228522D-103B-3512-B2CD-DC647B9F3099}"/>
              </a:ext>
            </a:extLst>
          </p:cNvPr>
          <p:cNvPicPr>
            <a:picLocks noChangeAspect="1"/>
          </p:cNvPicPr>
          <p:nvPr/>
        </p:nvPicPr>
        <p:blipFill>
          <a:blip r:embed="rId3" cstate="email">
            <a:extLst>
              <a:ext uri="{28A0092B-C50C-407E-A947-70E740481C1C}">
                <a14:useLocalDpi xmlns:a14="http://schemas.microsoft.com/office/drawing/2010/main"/>
              </a:ext>
            </a:extLst>
          </a:blip>
          <a:srcRect b="-2287"/>
          <a:stretch>
            <a:fillRect/>
          </a:stretch>
        </p:blipFill>
        <p:spPr>
          <a:xfrm>
            <a:off x="8802806" y="2061228"/>
            <a:ext cx="2270199" cy="3145847"/>
          </a:xfrm>
          <a:prstGeom prst="rect">
            <a:avLst/>
          </a:prstGeom>
          <a:ln>
            <a:solidFill>
              <a:schemeClr val="tx1"/>
            </a:solidFill>
          </a:ln>
        </p:spPr>
      </p:pic>
      <p:pic>
        <p:nvPicPr>
          <p:cNvPr id="9" name="Picture 8">
            <a:extLst>
              <a:ext uri="{FF2B5EF4-FFF2-40B4-BE49-F238E27FC236}">
                <a16:creationId xmlns:a16="http://schemas.microsoft.com/office/drawing/2014/main" id="{E1BE5BFE-B931-B7BD-74E5-280FC7681C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3104" y="2522594"/>
            <a:ext cx="3658283" cy="2584323"/>
          </a:xfrm>
          <a:prstGeom prst="rect">
            <a:avLst/>
          </a:prstGeom>
          <a:ln>
            <a:solidFill>
              <a:schemeClr val="tx1"/>
            </a:solidFill>
          </a:ln>
        </p:spPr>
      </p:pic>
      <p:pic>
        <p:nvPicPr>
          <p:cNvPr id="10" name="Graph" descr="Graph showing Harry's Academic Engaged Times">
            <a:extLst>
              <a:ext uri="{FF2B5EF4-FFF2-40B4-BE49-F238E27FC236}">
                <a16:creationId xmlns:a16="http://schemas.microsoft.com/office/drawing/2014/main" id="{53AE81C4-1586-F1B8-88BE-AEF20D95435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10678" y="2522595"/>
            <a:ext cx="3931007" cy="2584323"/>
          </a:xfrm>
          <a:prstGeom prst="rect">
            <a:avLst/>
          </a:prstGeom>
          <a:ln>
            <a:solidFill>
              <a:schemeClr val="tx1"/>
            </a:solidFill>
          </a:ln>
        </p:spPr>
      </p:pic>
      <p:sp>
        <p:nvSpPr>
          <p:cNvPr id="12" name="Rectangle: Rounded Corners 11">
            <a:extLst>
              <a:ext uri="{FF2B5EF4-FFF2-40B4-BE49-F238E27FC236}">
                <a16:creationId xmlns:a16="http://schemas.microsoft.com/office/drawing/2014/main" id="{CA71E139-1B8E-00BB-FC48-65FAC9437AAC}"/>
              </a:ext>
            </a:extLst>
          </p:cNvPr>
          <p:cNvSpPr/>
          <p:nvPr/>
        </p:nvSpPr>
        <p:spPr>
          <a:xfrm>
            <a:off x="947382" y="5422256"/>
            <a:ext cx="2866030" cy="8974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ABAB Design</a:t>
            </a:r>
          </a:p>
          <a:p>
            <a:pPr algn="ctr"/>
            <a:r>
              <a:rPr lang="en-US" dirty="0"/>
              <a:t>(Cox et al., 2011)</a:t>
            </a:r>
          </a:p>
        </p:txBody>
      </p:sp>
      <p:sp>
        <p:nvSpPr>
          <p:cNvPr id="13" name="Rectangle: Rounded Corners 12">
            <a:extLst>
              <a:ext uri="{FF2B5EF4-FFF2-40B4-BE49-F238E27FC236}">
                <a16:creationId xmlns:a16="http://schemas.microsoft.com/office/drawing/2014/main" id="{89FBAD3F-4130-1FF1-D63F-E401CF2E35FF}"/>
              </a:ext>
            </a:extLst>
          </p:cNvPr>
          <p:cNvSpPr/>
          <p:nvPr/>
        </p:nvSpPr>
        <p:spPr>
          <a:xfrm>
            <a:off x="5089230" y="5422256"/>
            <a:ext cx="2866030" cy="8974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Changing Criterion</a:t>
            </a:r>
          </a:p>
          <a:p>
            <a:pPr algn="ctr"/>
            <a:r>
              <a:rPr lang="en-US" dirty="0"/>
              <a:t>(Lane et al., 2007)</a:t>
            </a:r>
          </a:p>
        </p:txBody>
      </p:sp>
      <p:sp>
        <p:nvSpPr>
          <p:cNvPr id="14" name="Rectangle: Rounded Corners 13">
            <a:extLst>
              <a:ext uri="{FF2B5EF4-FFF2-40B4-BE49-F238E27FC236}">
                <a16:creationId xmlns:a16="http://schemas.microsoft.com/office/drawing/2014/main" id="{E40E8E87-C879-EE2B-6BBC-10172D889043}"/>
              </a:ext>
            </a:extLst>
          </p:cNvPr>
          <p:cNvSpPr/>
          <p:nvPr/>
        </p:nvSpPr>
        <p:spPr>
          <a:xfrm>
            <a:off x="8802806" y="5422256"/>
            <a:ext cx="2866030" cy="8974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Multiple Baseline</a:t>
            </a:r>
          </a:p>
          <a:p>
            <a:pPr algn="ctr"/>
            <a:r>
              <a:rPr lang="en-US" dirty="0"/>
              <a:t>(Gann et al., 2014)</a:t>
            </a:r>
          </a:p>
        </p:txBody>
      </p:sp>
    </p:spTree>
    <p:extLst>
      <p:ext uri="{BB962C8B-B14F-4D97-AF65-F5344CB8AC3E}">
        <p14:creationId xmlns:p14="http://schemas.microsoft.com/office/powerpoint/2010/main" val="3455602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C4C7-5431-00B5-F798-3ED2A4F652F4}"/>
              </a:ext>
            </a:extLst>
          </p:cNvPr>
          <p:cNvSpPr>
            <a:spLocks noGrp="1"/>
          </p:cNvSpPr>
          <p:nvPr>
            <p:ph type="title"/>
          </p:nvPr>
        </p:nvSpPr>
        <p:spPr/>
        <p:txBody>
          <a:bodyPr/>
          <a:lstStyle/>
          <a:p>
            <a:r>
              <a:rPr lang="en-US" dirty="0"/>
              <a:t>Post-Intervention Social Validity</a:t>
            </a:r>
          </a:p>
        </p:txBody>
      </p:sp>
      <p:sp>
        <p:nvSpPr>
          <p:cNvPr id="3" name="Content Placeholder 2">
            <a:extLst>
              <a:ext uri="{FF2B5EF4-FFF2-40B4-BE49-F238E27FC236}">
                <a16:creationId xmlns:a16="http://schemas.microsoft.com/office/drawing/2014/main" id="{7022874E-850D-D19B-CE7C-A5E75810CBC6}"/>
              </a:ext>
            </a:extLst>
          </p:cNvPr>
          <p:cNvSpPr>
            <a:spLocks noGrp="1"/>
          </p:cNvSpPr>
          <p:nvPr>
            <p:ph idx="1"/>
          </p:nvPr>
        </p:nvSpPr>
        <p:spPr/>
        <p:txBody>
          <a:bodyPr/>
          <a:lstStyle/>
          <a:p>
            <a:r>
              <a:rPr lang="en-US" dirty="0"/>
              <a:t>Rating Scales</a:t>
            </a:r>
          </a:p>
          <a:p>
            <a:r>
              <a:rPr lang="en-US" dirty="0"/>
              <a:t>Interviews</a:t>
            </a:r>
          </a:p>
          <a:p>
            <a:r>
              <a:rPr lang="en-US" dirty="0"/>
              <a:t>Social Comparisons </a:t>
            </a:r>
          </a:p>
          <a:p>
            <a:r>
              <a:rPr lang="en-US" dirty="0"/>
              <a:t>Future Use- does the teacher use the intervention with subsequent students who present similar concerns</a:t>
            </a:r>
          </a:p>
          <a:p>
            <a:r>
              <a:rPr lang="en-US" dirty="0"/>
              <a:t>Treatment integrity- behavioral marker for social validity</a:t>
            </a:r>
          </a:p>
          <a:p>
            <a:endParaRPr lang="en-US" dirty="0"/>
          </a:p>
        </p:txBody>
      </p:sp>
    </p:spTree>
    <p:extLst>
      <p:ext uri="{BB962C8B-B14F-4D97-AF65-F5344CB8AC3E}">
        <p14:creationId xmlns:p14="http://schemas.microsoft.com/office/powerpoint/2010/main" val="3388068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25BAD-E373-D493-20DD-1183EDE32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6385D-F14E-2064-0E5D-F4F0254FC054}"/>
              </a:ext>
            </a:extLst>
          </p:cNvPr>
          <p:cNvSpPr>
            <a:spLocks noGrp="1"/>
          </p:cNvSpPr>
          <p:nvPr>
            <p:ph type="title"/>
          </p:nvPr>
        </p:nvSpPr>
        <p:spPr/>
        <p:txBody>
          <a:bodyPr/>
          <a:lstStyle/>
          <a:p>
            <a:r>
              <a:rPr lang="en-US" dirty="0"/>
              <a:t>Break!</a:t>
            </a:r>
          </a:p>
        </p:txBody>
      </p:sp>
      <p:pic>
        <p:nvPicPr>
          <p:cNvPr id="5" name="Content Placeholder 4" descr="Yoga outline">
            <a:extLst>
              <a:ext uri="{FF2B5EF4-FFF2-40B4-BE49-F238E27FC236}">
                <a16:creationId xmlns:a16="http://schemas.microsoft.com/office/drawing/2014/main" id="{6CEBB7DB-367F-FCBF-3B78-95DFBB5F3173}"/>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4875027" y="2438363"/>
            <a:ext cx="2441945" cy="2441945"/>
          </a:xfrm>
        </p:spPr>
      </p:pic>
      <p:pic>
        <p:nvPicPr>
          <p:cNvPr id="7" name="Graphic 6" descr="Water Bottle outline">
            <a:extLst>
              <a:ext uri="{FF2B5EF4-FFF2-40B4-BE49-F238E27FC236}">
                <a16:creationId xmlns:a16="http://schemas.microsoft.com/office/drawing/2014/main" id="{0B5E4948-E2B2-BB88-8875-2D2796D3356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8324" y="2095241"/>
            <a:ext cx="2667517" cy="2667517"/>
          </a:xfrm>
          <a:prstGeom prst="rect">
            <a:avLst/>
          </a:prstGeom>
        </p:spPr>
      </p:pic>
      <p:pic>
        <p:nvPicPr>
          <p:cNvPr id="11" name="Graphic 10" descr="Toilet outline">
            <a:extLst>
              <a:ext uri="{FF2B5EF4-FFF2-40B4-BE49-F238E27FC236}">
                <a16:creationId xmlns:a16="http://schemas.microsoft.com/office/drawing/2014/main" id="{48EAC488-C53A-514F-3EA8-8B2B500AB7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208454" y="2207879"/>
            <a:ext cx="2672429" cy="2672429"/>
          </a:xfrm>
          <a:prstGeom prst="rect">
            <a:avLst/>
          </a:prstGeom>
        </p:spPr>
      </p:pic>
    </p:spTree>
    <p:extLst>
      <p:ext uri="{BB962C8B-B14F-4D97-AF65-F5344CB8AC3E}">
        <p14:creationId xmlns:p14="http://schemas.microsoft.com/office/powerpoint/2010/main" val="85773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2A885-7D62-1A48-8C99-AA69A86F65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FDB38-1187-120A-2F89-7B73DC5B67B4}"/>
              </a:ext>
              <a:ext uri="{C183D7F6-B498-43B3-948B-1728B52AA6E4}">
                <adec:decorative xmlns:adec="http://schemas.microsoft.com/office/drawing/2017/decorative" val="0"/>
              </a:ext>
            </a:extLst>
          </p:cNvPr>
          <p:cNvSpPr>
            <a:spLocks noGrp="1"/>
          </p:cNvSpPr>
          <p:nvPr>
            <p:ph type="title"/>
          </p:nvPr>
        </p:nvSpPr>
        <p:spPr>
          <a:xfrm>
            <a:off x="831850" y="1709738"/>
            <a:ext cx="7741337" cy="2852737"/>
          </a:xfrm>
        </p:spPr>
        <p:txBody>
          <a:bodyPr>
            <a:normAutofit/>
          </a:bodyPr>
          <a:lstStyle/>
          <a:p>
            <a:r>
              <a:rPr lang="en-US"/>
              <a:t>Functional Assessment-Based Intervention (FABI)</a:t>
            </a:r>
          </a:p>
        </p:txBody>
      </p:sp>
      <p:pic>
        <p:nvPicPr>
          <p:cNvPr id="4" name="Picture 3" descr="Functional Assessment-Based Intervention (FABI) Introduction module cover">
            <a:extLst>
              <a:ext uri="{FF2B5EF4-FFF2-40B4-BE49-F238E27FC236}">
                <a16:creationId xmlns:a16="http://schemas.microsoft.com/office/drawing/2014/main" id="{69C17DA1-A835-84C0-F40F-2CB764EC54F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281902" y="1888911"/>
            <a:ext cx="2260125" cy="3531446"/>
          </a:xfrm>
          <a:prstGeom prst="rect">
            <a:avLst/>
          </a:prstGeom>
        </p:spPr>
      </p:pic>
    </p:spTree>
    <p:extLst>
      <p:ext uri="{BB962C8B-B14F-4D97-AF65-F5344CB8AC3E}">
        <p14:creationId xmlns:p14="http://schemas.microsoft.com/office/powerpoint/2010/main" val="22630200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33AFB-D513-B5C1-7A3A-701BEB3980BB}"/>
            </a:ext>
          </a:extLst>
        </p:cNvPr>
        <p:cNvGrpSpPr/>
        <p:nvPr/>
      </p:nvGrpSpPr>
      <p:grpSpPr>
        <a:xfrm>
          <a:off x="0" y="0"/>
          <a:ext cx="0" cy="0"/>
          <a:chOff x="0" y="0"/>
          <a:chExt cx="0" cy="0"/>
        </a:xfrm>
      </p:grpSpPr>
      <p:sp>
        <p:nvSpPr>
          <p:cNvPr id="5" name="Title">
            <a:extLst>
              <a:ext uri="{FF2B5EF4-FFF2-40B4-BE49-F238E27FC236}">
                <a16:creationId xmlns:a16="http://schemas.microsoft.com/office/drawing/2014/main" id="{6DDF645D-8942-9E6A-BD8E-8E47AFC06A02}"/>
              </a:ext>
              <a:ext uri="{C183D7F6-B498-43B3-948B-1728B52AA6E4}">
                <adec:decorative xmlns:adec="http://schemas.microsoft.com/office/drawing/2017/decorative" val="0"/>
              </a:ext>
            </a:extLst>
          </p:cNvPr>
          <p:cNvSpPr>
            <a:spLocks noGrp="1"/>
          </p:cNvSpPr>
          <p:nvPr>
            <p:ph type="title"/>
          </p:nvPr>
        </p:nvSpPr>
        <p:spPr>
          <a:xfrm>
            <a:off x="831850" y="1709738"/>
            <a:ext cx="8156994" cy="2852737"/>
          </a:xfrm>
        </p:spPr>
        <p:txBody>
          <a:bodyPr/>
          <a:lstStyle/>
          <a:p>
            <a:r>
              <a:rPr lang="en-US" dirty="0"/>
              <a:t>Putting it All Together</a:t>
            </a:r>
          </a:p>
        </p:txBody>
      </p:sp>
      <p:pic>
        <p:nvPicPr>
          <p:cNvPr id="2" name="Picture 3" descr="Image of FABI Step 1, FABI Step 2, FABI Step 3, FABI Step 4, and FABI Step 5 module covers">
            <a:extLst>
              <a:ext uri="{FF2B5EF4-FFF2-40B4-BE49-F238E27FC236}">
                <a16:creationId xmlns:a16="http://schemas.microsoft.com/office/drawing/2014/main" id="{FC801B1E-8823-2BA4-8202-256E09B4C4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0122" y="4689825"/>
            <a:ext cx="5834569" cy="1855408"/>
          </a:xfrm>
          <a:prstGeom prst="rect">
            <a:avLst/>
          </a:prstGeom>
        </p:spPr>
      </p:pic>
    </p:spTree>
    <p:extLst>
      <p:ext uri="{BB962C8B-B14F-4D97-AF65-F5344CB8AC3E}">
        <p14:creationId xmlns:p14="http://schemas.microsoft.com/office/powerpoint/2010/main" val="572042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C9432-DAA4-E892-B4DF-299F16646B87}"/>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68BB3B99-3E58-CE5D-F385-8258E47ED78B}"/>
              </a:ext>
            </a:extLst>
          </p:cNvPr>
          <p:cNvSpPr>
            <a:spLocks noGrp="1"/>
          </p:cNvSpPr>
          <p:nvPr>
            <p:ph type="title"/>
          </p:nvPr>
        </p:nvSpPr>
        <p:spPr>
          <a:solidFill>
            <a:schemeClr val="accent5"/>
          </a:solidFill>
        </p:spPr>
        <p:txBody>
          <a:bodyPr/>
          <a:lstStyle/>
          <a:p>
            <a:r>
              <a:rPr lang="en-US" dirty="0">
                <a:solidFill>
                  <a:schemeClr val="bg1"/>
                </a:solidFill>
              </a:rPr>
              <a:t>Let’s Practice: Putting it All Together</a:t>
            </a:r>
          </a:p>
        </p:txBody>
      </p:sp>
      <p:sp>
        <p:nvSpPr>
          <p:cNvPr id="3" name="Content Placeholder">
            <a:extLst>
              <a:ext uri="{FF2B5EF4-FFF2-40B4-BE49-F238E27FC236}">
                <a16:creationId xmlns:a16="http://schemas.microsoft.com/office/drawing/2014/main" id="{0860B413-04B6-7123-7426-A4960FBCE30F}"/>
              </a:ext>
            </a:extLst>
          </p:cNvPr>
          <p:cNvSpPr>
            <a:spLocks noGrp="1"/>
          </p:cNvSpPr>
          <p:nvPr>
            <p:ph idx="1"/>
          </p:nvPr>
        </p:nvSpPr>
        <p:spPr>
          <a:xfrm>
            <a:off x="838200" y="1825625"/>
            <a:ext cx="10515600" cy="3965575"/>
          </a:xfrm>
          <a:solidFill>
            <a:schemeClr val="accent5">
              <a:lumMod val="20000"/>
              <a:lumOff val="80000"/>
            </a:schemeClr>
          </a:solidFill>
        </p:spPr>
        <p:txBody>
          <a:bodyPr>
            <a:normAutofit fontScale="92500"/>
          </a:bodyPr>
          <a:lstStyle/>
          <a:p>
            <a:pPr marL="514350" indent="-514350">
              <a:buFont typeface="+mj-lt"/>
              <a:buAutoNum type="arabicPeriod"/>
            </a:pPr>
            <a:r>
              <a:rPr lang="en-US" dirty="0">
                <a:solidFill>
                  <a:prstClr val="black"/>
                </a:solidFill>
              </a:rPr>
              <a:t>Use the </a:t>
            </a:r>
            <a:r>
              <a:rPr lang="en-US" b="1" dirty="0">
                <a:solidFill>
                  <a:prstClr val="black"/>
                </a:solidFill>
              </a:rPr>
              <a:t>Function-Based Intervention Decision Model </a:t>
            </a:r>
            <a:r>
              <a:rPr lang="en-US" dirty="0">
                <a:solidFill>
                  <a:prstClr val="black"/>
                </a:solidFill>
              </a:rPr>
              <a:t>to select an intervention method for your student (or one of the case studies!)</a:t>
            </a:r>
          </a:p>
          <a:p>
            <a:pPr marL="514350" indent="-514350">
              <a:buFont typeface="+mj-lt"/>
              <a:buAutoNum type="arabicPeriod"/>
            </a:pPr>
            <a:r>
              <a:rPr lang="en-US" dirty="0">
                <a:solidFill>
                  <a:prstClr val="black"/>
                </a:solidFill>
              </a:rPr>
              <a:t>Draft </a:t>
            </a:r>
            <a:r>
              <a:rPr lang="en-US" b="1" dirty="0">
                <a:solidFill>
                  <a:prstClr val="black"/>
                </a:solidFill>
              </a:rPr>
              <a:t>A-R-E components</a:t>
            </a:r>
          </a:p>
          <a:p>
            <a:pPr marL="514350" indent="-514350">
              <a:buFont typeface="+mj-lt"/>
              <a:buAutoNum type="arabicPeriod"/>
            </a:pPr>
            <a:r>
              <a:rPr lang="en-US" dirty="0">
                <a:solidFill>
                  <a:prstClr val="black"/>
                </a:solidFill>
              </a:rPr>
              <a:t>Consider</a:t>
            </a:r>
          </a:p>
          <a:p>
            <a:pPr lvl="1"/>
            <a:r>
              <a:rPr lang="en-US" dirty="0">
                <a:solidFill>
                  <a:prstClr val="black"/>
                </a:solidFill>
              </a:rPr>
              <a:t>How would you collect pre-intervention social validity?</a:t>
            </a:r>
          </a:p>
          <a:p>
            <a:pPr lvl="1"/>
            <a:r>
              <a:rPr lang="en-US" dirty="0">
                <a:solidFill>
                  <a:prstClr val="black"/>
                </a:solidFill>
              </a:rPr>
              <a:t>What challenges do you anticipate with treatment integrity? How might you proactively address those concerns?</a:t>
            </a:r>
          </a:p>
          <a:p>
            <a:pPr lvl="1"/>
            <a:r>
              <a:rPr lang="en-US" dirty="0">
                <a:solidFill>
                  <a:prstClr val="black"/>
                </a:solidFill>
              </a:rPr>
              <a:t>What single-case design would you use to “test” how well the intervention is working (e.g., ABAB, changing criterion, multiple baseline)</a:t>
            </a:r>
          </a:p>
          <a:p>
            <a:pPr lvl="1"/>
            <a:endParaRPr lang="en-US" dirty="0">
              <a:solidFill>
                <a:prstClr val="black"/>
              </a:solidFill>
            </a:endParaRPr>
          </a:p>
        </p:txBody>
      </p:sp>
      <p:pic>
        <p:nvPicPr>
          <p:cNvPr id="4" name="Graphic" descr="Meeting outline">
            <a:extLst>
              <a:ext uri="{FF2B5EF4-FFF2-40B4-BE49-F238E27FC236}">
                <a16:creationId xmlns:a16="http://schemas.microsoft.com/office/drawing/2014/main" id="{ED3ABC56-ABD2-4D55-E9FC-2ECB0E54ECDB}"/>
              </a:ext>
              <a:ext uri="{C183D7F6-B498-43B3-948B-1728B52AA6E4}">
                <adec:decorative xmlns:adec="http://schemas.microsoft.com/office/drawing/2017/decorative" val="1"/>
              </a:ext>
            </a:extLst>
          </p:cNvPr>
          <p:cNvPicPr>
            <a:picLocks noChangeAspect="1"/>
          </p:cNvPicPr>
          <p:nvPr/>
        </p:nvPicPr>
        <p:blipFill rotWithShape="1">
          <a:blip>
            <a:extLst>
              <a:ext uri="{96DAC541-7B7A-43D3-8B79-37D633B846F1}">
                <asvg:svgBlip xmlns:asvg="http://schemas.microsoft.com/office/drawing/2016/SVG/main" r:embed="rId3"/>
              </a:ext>
            </a:extLst>
          </a:blip>
          <a:srcRect l="-18937" r="-18937"/>
          <a:stretch>
            <a:fillRect/>
          </a:stretch>
        </p:blipFill>
        <p:spPr>
          <a:xfrm>
            <a:off x="8772690" y="2375230"/>
            <a:ext cx="2581110" cy="1872087"/>
          </a:xfrm>
          <a:prstGeom prst="rect">
            <a:avLst/>
          </a:prstGeom>
        </p:spPr>
      </p:pic>
    </p:spTree>
    <p:extLst>
      <p:ext uri="{BB962C8B-B14F-4D97-AF65-F5344CB8AC3E}">
        <p14:creationId xmlns:p14="http://schemas.microsoft.com/office/powerpoint/2010/main" val="16111744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0EE573E-7600-6E2F-B66D-F18D9386C32C}"/>
              </a:ext>
            </a:extLst>
          </p:cNvPr>
          <p:cNvSpPr>
            <a:spLocks noGrp="1"/>
          </p:cNvSpPr>
          <p:nvPr>
            <p:ph type="title"/>
          </p:nvPr>
        </p:nvSpPr>
        <p:spPr/>
        <p:txBody>
          <a:bodyPr/>
          <a:lstStyle/>
          <a:p>
            <a:r>
              <a:rPr lang="en-US"/>
              <a:t>Wrapping Up and Moving Forward</a:t>
            </a:r>
          </a:p>
        </p:txBody>
      </p:sp>
    </p:spTree>
    <p:extLst>
      <p:ext uri="{BB962C8B-B14F-4D97-AF65-F5344CB8AC3E}">
        <p14:creationId xmlns:p14="http://schemas.microsoft.com/office/powerpoint/2010/main" val="2817888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DC8C5-151D-F399-B054-2C5E04633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EDBEC-54B4-397B-A2A7-B315A11EE36D}"/>
              </a:ext>
            </a:extLst>
          </p:cNvPr>
          <p:cNvSpPr>
            <a:spLocks noGrp="1"/>
          </p:cNvSpPr>
          <p:nvPr>
            <p:ph type="title"/>
          </p:nvPr>
        </p:nvSpPr>
        <p:spPr/>
        <p:txBody>
          <a:bodyPr>
            <a:normAutofit/>
          </a:bodyPr>
          <a:lstStyle/>
          <a:p>
            <a:r>
              <a:rPr lang="en-US" sz="3600"/>
              <a:t>Learning Exchange Series Progression: Next Steps</a:t>
            </a:r>
          </a:p>
        </p:txBody>
      </p:sp>
      <p:pic>
        <p:nvPicPr>
          <p:cNvPr id="3" name="Content Placeholder 4" descr="An image showing the progression of the LPS Learning Exchange Series. Session 1 hosted on October 10, 2025 covers the content of FABI Overview and Step 1: Identifying Students Who May Benefit from a FABI with homework of FABI Step 1 and FABI Step 2 with an asterik. Session 2 hosted on January 5, 2026 covers content of Step 2L Conducting the Functional Assessment and Step 3: Collecting Baseline Data with Homework of FABI Step 2 and FABI Step 3. Session 3 is hosted on April 17, 2026 with content of Steep 4: Designing the Intervention and Step 5: Testing the Intervention with homework of FABI Step 4 and FABI Step 5.">
            <a:extLst>
              <a:ext uri="{FF2B5EF4-FFF2-40B4-BE49-F238E27FC236}">
                <a16:creationId xmlns:a16="http://schemas.microsoft.com/office/drawing/2014/main" id="{1479878D-9DBA-7417-8682-02110BEA009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814993"/>
            <a:ext cx="10515600" cy="4351338"/>
          </a:xfrm>
        </p:spPr>
      </p:pic>
    </p:spTree>
    <p:extLst>
      <p:ext uri="{BB962C8B-B14F-4D97-AF65-F5344CB8AC3E}">
        <p14:creationId xmlns:p14="http://schemas.microsoft.com/office/powerpoint/2010/main" val="1358581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9728-77B5-BCDE-D20A-F0277E0666AE}"/>
              </a:ext>
            </a:extLst>
          </p:cNvPr>
          <p:cNvSpPr>
            <a:spLocks noGrp="1"/>
          </p:cNvSpPr>
          <p:nvPr>
            <p:ph type="title"/>
          </p:nvPr>
        </p:nvSpPr>
        <p:spPr/>
        <p:txBody>
          <a:bodyPr/>
          <a:lstStyle/>
          <a:p>
            <a:r>
              <a:rPr lang="en-US"/>
              <a:t>Optional: FABI Support</a:t>
            </a:r>
          </a:p>
        </p:txBody>
      </p:sp>
      <p:sp>
        <p:nvSpPr>
          <p:cNvPr id="3" name="Content Placeholder 2">
            <a:extLst>
              <a:ext uri="{FF2B5EF4-FFF2-40B4-BE49-F238E27FC236}">
                <a16:creationId xmlns:a16="http://schemas.microsoft.com/office/drawing/2014/main" id="{1113BA54-F488-4A93-2D10-66B35C6741FB}"/>
              </a:ext>
            </a:extLst>
          </p:cNvPr>
          <p:cNvSpPr>
            <a:spLocks noGrp="1"/>
          </p:cNvSpPr>
          <p:nvPr>
            <p:ph idx="1"/>
          </p:nvPr>
        </p:nvSpPr>
        <p:spPr>
          <a:xfrm>
            <a:off x="838200" y="1825625"/>
            <a:ext cx="6922477" cy="4351338"/>
          </a:xfrm>
        </p:spPr>
        <p:txBody>
          <a:bodyPr/>
          <a:lstStyle/>
          <a:p>
            <a:r>
              <a:rPr lang="fi-FI" dirty="0"/>
              <a:t>We are happy to provide support as you complete FABI Steps 4 and 5 </a:t>
            </a:r>
            <a:r>
              <a:rPr lang="fi-FI" dirty="0">
                <a:sym typeface="Wingdings" panose="05000000000000000000" pitchFamily="2" charset="2"/>
              </a:rPr>
              <a:t></a:t>
            </a:r>
            <a:endParaRPr lang="fi-FI" dirty="0"/>
          </a:p>
          <a:p>
            <a:r>
              <a:rPr lang="fi-FI" dirty="0"/>
              <a:t>Please email us to schedule a zoom call or in-person meeting</a:t>
            </a:r>
          </a:p>
          <a:p>
            <a:pPr lvl="1"/>
            <a:r>
              <a:rPr lang="fi-FI" dirty="0"/>
              <a:t>Kathleen Lynne Lane </a:t>
            </a:r>
            <a:r>
              <a:rPr lang="fi-FI" dirty="0">
                <a:hlinkClick r:id="rId2"/>
              </a:rPr>
              <a:t>kathleen.lane@ku.edu</a:t>
            </a:r>
            <a:r>
              <a:rPr lang="fi-FI" dirty="0"/>
              <a:t>  </a:t>
            </a:r>
          </a:p>
          <a:p>
            <a:pPr lvl="1"/>
            <a:r>
              <a:rPr lang="fi-FI" dirty="0"/>
              <a:t>Elise Sarasin </a:t>
            </a:r>
            <a:r>
              <a:rPr lang="fi-FI" dirty="0">
                <a:hlinkClick r:id="rId3"/>
              </a:rPr>
              <a:t>elise.sarasin@ku.edu</a:t>
            </a:r>
            <a:endParaRPr lang="fi-FI" dirty="0"/>
          </a:p>
        </p:txBody>
      </p:sp>
      <p:grpSp>
        <p:nvGrpSpPr>
          <p:cNvPr id="4" name="Group 3">
            <a:extLst>
              <a:ext uri="{FF2B5EF4-FFF2-40B4-BE49-F238E27FC236}">
                <a16:creationId xmlns:a16="http://schemas.microsoft.com/office/drawing/2014/main" id="{573EDB18-B095-22D4-2E33-1B7D7F1ED766}"/>
              </a:ext>
              <a:ext uri="{C183D7F6-B498-43B3-948B-1728B52AA6E4}">
                <adec:decorative xmlns:adec="http://schemas.microsoft.com/office/drawing/2017/decorative" val="1"/>
              </a:ext>
            </a:extLst>
          </p:cNvPr>
          <p:cNvGrpSpPr/>
          <p:nvPr/>
        </p:nvGrpSpPr>
        <p:grpSpPr>
          <a:xfrm>
            <a:off x="7840663" y="1450487"/>
            <a:ext cx="4351337" cy="4351337"/>
            <a:chOff x="7445542" y="1825625"/>
            <a:chExt cx="4351337" cy="4351337"/>
          </a:xfrm>
        </p:grpSpPr>
        <p:pic>
          <p:nvPicPr>
            <p:cNvPr id="6" name="Graphic 5" descr="Monitor outline">
              <a:extLst>
                <a:ext uri="{FF2B5EF4-FFF2-40B4-BE49-F238E27FC236}">
                  <a16:creationId xmlns:a16="http://schemas.microsoft.com/office/drawing/2014/main" id="{8503378E-CC28-FE36-F1B3-60160619729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45542" y="1825625"/>
              <a:ext cx="4351337" cy="4351337"/>
            </a:xfrm>
            <a:prstGeom prst="rect">
              <a:avLst/>
            </a:prstGeom>
          </p:spPr>
        </p:pic>
        <p:sp>
          <p:nvSpPr>
            <p:cNvPr id="8" name="Rectangle 7">
              <a:extLst>
                <a:ext uri="{FF2B5EF4-FFF2-40B4-BE49-F238E27FC236}">
                  <a16:creationId xmlns:a16="http://schemas.microsoft.com/office/drawing/2014/main" id="{4C7EEBFA-B5F3-9D00-C413-665F8E83ECB7}"/>
                </a:ext>
              </a:extLst>
            </p:cNvPr>
            <p:cNvSpPr/>
            <p:nvPr/>
          </p:nvSpPr>
          <p:spPr>
            <a:xfrm>
              <a:off x="9621211" y="2968373"/>
              <a:ext cx="938463"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98D8E89-9422-2C5B-6CB7-20C351C3F266}"/>
                </a:ext>
              </a:extLst>
            </p:cNvPr>
            <p:cNvSpPr/>
            <p:nvPr/>
          </p:nvSpPr>
          <p:spPr>
            <a:xfrm>
              <a:off x="8512300" y="3765048"/>
              <a:ext cx="938463"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2B09E822-91B2-7B72-33F1-3BED91C52857}"/>
                </a:ext>
              </a:extLst>
            </p:cNvPr>
            <p:cNvSpPr/>
            <p:nvPr/>
          </p:nvSpPr>
          <p:spPr>
            <a:xfrm>
              <a:off x="9621211" y="3765048"/>
              <a:ext cx="938463"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B9157561-0FA1-F92E-226D-2C063601CB6A}"/>
                </a:ext>
              </a:extLst>
            </p:cNvPr>
            <p:cNvSpPr/>
            <p:nvPr/>
          </p:nvSpPr>
          <p:spPr>
            <a:xfrm>
              <a:off x="8512299" y="2968373"/>
              <a:ext cx="938463"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7" name="Graphic 16" descr="Call center outline">
              <a:extLst>
                <a:ext uri="{FF2B5EF4-FFF2-40B4-BE49-F238E27FC236}">
                  <a16:creationId xmlns:a16="http://schemas.microsoft.com/office/drawing/2014/main" id="{9CFFEB3A-F25C-4956-DD7A-82480FEC4E5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64545" y="2920941"/>
              <a:ext cx="822960" cy="822960"/>
            </a:xfrm>
            <a:prstGeom prst="rect">
              <a:avLst/>
            </a:prstGeom>
          </p:spPr>
        </p:pic>
        <p:pic>
          <p:nvPicPr>
            <p:cNvPr id="19" name="Graphic 18" descr="Call center outline">
              <a:extLst>
                <a:ext uri="{FF2B5EF4-FFF2-40B4-BE49-F238E27FC236}">
                  <a16:creationId xmlns:a16="http://schemas.microsoft.com/office/drawing/2014/main" id="{0364A754-CEBB-B551-B005-30C4B66A9D6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570052" y="2942087"/>
              <a:ext cx="822960" cy="822960"/>
            </a:xfrm>
            <a:prstGeom prst="rect">
              <a:avLst/>
            </a:prstGeom>
          </p:spPr>
        </p:pic>
        <p:pic>
          <p:nvPicPr>
            <p:cNvPr id="20" name="Graphic 19" descr="Call center outline">
              <a:extLst>
                <a:ext uri="{FF2B5EF4-FFF2-40B4-BE49-F238E27FC236}">
                  <a16:creationId xmlns:a16="http://schemas.microsoft.com/office/drawing/2014/main" id="{A4C7CCE8-10C9-CBA8-7A36-F80D77CEE1F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78962" y="3696468"/>
              <a:ext cx="822960" cy="822960"/>
            </a:xfrm>
            <a:prstGeom prst="rect">
              <a:avLst/>
            </a:prstGeom>
          </p:spPr>
        </p:pic>
        <p:pic>
          <p:nvPicPr>
            <p:cNvPr id="21" name="Graphic 20" descr="Call center outline">
              <a:extLst>
                <a:ext uri="{FF2B5EF4-FFF2-40B4-BE49-F238E27FC236}">
                  <a16:creationId xmlns:a16="http://schemas.microsoft.com/office/drawing/2014/main" id="{8DB12B75-AD07-E3C6-88CE-0BAD2C7CDCE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591719" y="3709552"/>
              <a:ext cx="822960" cy="822960"/>
            </a:xfrm>
            <a:prstGeom prst="rect">
              <a:avLst/>
            </a:prstGeom>
          </p:spPr>
        </p:pic>
      </p:grpSp>
    </p:spTree>
    <p:extLst>
      <p:ext uri="{BB962C8B-B14F-4D97-AF65-F5344CB8AC3E}">
        <p14:creationId xmlns:p14="http://schemas.microsoft.com/office/powerpoint/2010/main" val="2186989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8E64E-3914-1320-64F8-510209F33C94}"/>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1F8D039F-DAA0-92E5-74CA-A928A3C8DA9C}"/>
              </a:ext>
              <a:ext uri="{C183D7F6-B498-43B3-948B-1728B52AA6E4}">
                <adec:decorative xmlns:adec="http://schemas.microsoft.com/office/drawing/2017/decorative" val="0"/>
              </a:ext>
            </a:extLst>
          </p:cNvPr>
          <p:cNvSpPr>
            <a:spLocks noGrp="1"/>
          </p:cNvSpPr>
          <p:nvPr>
            <p:ph type="title"/>
          </p:nvPr>
        </p:nvSpPr>
        <p:spPr/>
        <p:txBody>
          <a:bodyPr/>
          <a:lstStyle/>
          <a:p>
            <a:r>
              <a:rPr lang="en-US"/>
              <a:t>Opportunities to Learn More</a:t>
            </a:r>
          </a:p>
        </p:txBody>
      </p:sp>
      <p:pic>
        <p:nvPicPr>
          <p:cNvPr id="7" name="Picture 1" descr="Screenshot of the Ci3T Website Ci3T: FABI page">
            <a:extLst>
              <a:ext uri="{FF2B5EF4-FFF2-40B4-BE49-F238E27FC236}">
                <a16:creationId xmlns:a16="http://schemas.microsoft.com/office/drawing/2014/main" id="{DF29A3F7-B5C0-35FA-5E46-9664FFA440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3565" y="1690688"/>
            <a:ext cx="4615414" cy="2805994"/>
          </a:xfrm>
          <a:prstGeom prst="rect">
            <a:avLst/>
          </a:prstGeom>
          <a:ln>
            <a:solidFill>
              <a:schemeClr val="tx1"/>
            </a:solidFill>
          </a:ln>
        </p:spPr>
      </p:pic>
      <p:pic>
        <p:nvPicPr>
          <p:cNvPr id="9" name="Picture 2" descr="Image of Functional Assessment-Based Intervention book cover">
            <a:extLst>
              <a:ext uri="{FF2B5EF4-FFF2-40B4-BE49-F238E27FC236}">
                <a16:creationId xmlns:a16="http://schemas.microsoft.com/office/drawing/2014/main" id="{73E95254-8F80-601D-C389-87AD38474733}"/>
              </a:ext>
            </a:extLst>
          </p:cNvPr>
          <p:cNvPicPr>
            <a:picLocks noGrp="1" noChangeAspect="1"/>
          </p:cNvPicPr>
          <p:nvPr>
            <p:ph idx="1"/>
          </p:nvPr>
        </p:nvPicPr>
        <p:blipFill>
          <a:blip r:embed="rId3"/>
          <a:stretch>
            <a:fillRect/>
          </a:stretch>
        </p:blipFill>
        <p:spPr>
          <a:xfrm>
            <a:off x="7324344" y="1690688"/>
            <a:ext cx="2181606" cy="2863358"/>
          </a:xfrm>
        </p:spPr>
      </p:pic>
      <p:pic>
        <p:nvPicPr>
          <p:cNvPr id="5" name="Picture 3" descr="Image of FABI Step 1, FABI Step 2, FABI Step 3, FABI Step 4, and FABI Step 5 module covers">
            <a:extLst>
              <a:ext uri="{FF2B5EF4-FFF2-40B4-BE49-F238E27FC236}">
                <a16:creationId xmlns:a16="http://schemas.microsoft.com/office/drawing/2014/main" id="{4DD892AE-E338-E068-BE78-92C670A043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1065" y="4894541"/>
            <a:ext cx="5834569" cy="1855408"/>
          </a:xfrm>
          <a:prstGeom prst="rect">
            <a:avLst/>
          </a:prstGeom>
        </p:spPr>
      </p:pic>
    </p:spTree>
    <p:extLst>
      <p:ext uri="{BB962C8B-B14F-4D97-AF65-F5344CB8AC3E}">
        <p14:creationId xmlns:p14="http://schemas.microsoft.com/office/powerpoint/2010/main" val="926348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5702C-1EB5-3FB6-07D9-06EF3BEE4D6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AB44307C-A55C-452A-3080-C96F547B7B25}"/>
              </a:ext>
            </a:extLst>
          </p:cNvPr>
          <p:cNvSpPr>
            <a:spLocks noGrp="1"/>
          </p:cNvSpPr>
          <p:nvPr>
            <p:ph type="title"/>
          </p:nvPr>
        </p:nvSpPr>
        <p:spPr/>
        <p:txBody>
          <a:bodyPr/>
          <a:lstStyle/>
          <a:p>
            <a:r>
              <a:rPr lang="en-US"/>
              <a:t>Project EMPOWER+</a:t>
            </a:r>
          </a:p>
        </p:txBody>
      </p:sp>
      <p:pic>
        <p:nvPicPr>
          <p:cNvPr id="13" name="Picture" descr="Ci3T Project EMPOWER+ 2025-2026 Flyer">
            <a:extLst>
              <a:ext uri="{FF2B5EF4-FFF2-40B4-BE49-F238E27FC236}">
                <a16:creationId xmlns:a16="http://schemas.microsoft.com/office/drawing/2014/main" id="{5B72C408-784A-1E90-1204-C7ABA03341C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92394" y="1690688"/>
            <a:ext cx="3285989" cy="4254014"/>
          </a:xfrm>
          <a:prstGeom prst="rect">
            <a:avLst/>
          </a:prstGeom>
          <a:ln>
            <a:solidFill>
              <a:schemeClr val="tx1"/>
            </a:solidFill>
          </a:ln>
        </p:spPr>
      </p:pic>
      <p:graphicFrame>
        <p:nvGraphicFramePr>
          <p:cNvPr id="5" name="Content">
            <a:extLst>
              <a:ext uri="{FF2B5EF4-FFF2-40B4-BE49-F238E27FC236}">
                <a16:creationId xmlns:a16="http://schemas.microsoft.com/office/drawing/2014/main" id="{87D82CF0-5334-8870-3F34-D9956EA20A51}"/>
              </a:ext>
            </a:extLst>
          </p:cNvPr>
          <p:cNvGraphicFramePr>
            <a:graphicFrameLocks noGrp="1"/>
          </p:cNvGraphicFramePr>
          <p:nvPr>
            <p:ph idx="1"/>
          </p:nvPr>
        </p:nvGraphicFramePr>
        <p:xfrm>
          <a:off x="4077707" y="1690688"/>
          <a:ext cx="7524358" cy="4254011"/>
        </p:xfrm>
        <a:graphic>
          <a:graphicData uri="http://schemas.openxmlformats.org/drawingml/2006/table">
            <a:tbl>
              <a:tblPr firstRow="1" bandRow="1">
                <a:tableStyleId>{5C22544A-7EE6-4342-B048-85BDC9FD1C3A}</a:tableStyleId>
              </a:tblPr>
              <a:tblGrid>
                <a:gridCol w="5764384">
                  <a:extLst>
                    <a:ext uri="{9D8B030D-6E8A-4147-A177-3AD203B41FA5}">
                      <a16:colId xmlns:a16="http://schemas.microsoft.com/office/drawing/2014/main" val="1684673339"/>
                    </a:ext>
                  </a:extLst>
                </a:gridCol>
                <a:gridCol w="1759974">
                  <a:extLst>
                    <a:ext uri="{9D8B030D-6E8A-4147-A177-3AD203B41FA5}">
                      <a16:colId xmlns:a16="http://schemas.microsoft.com/office/drawing/2014/main" val="2203440040"/>
                    </a:ext>
                  </a:extLst>
                </a:gridCol>
              </a:tblGrid>
              <a:tr h="449119">
                <a:tc>
                  <a:txBody>
                    <a:bodyPr/>
                    <a:lstStyle/>
                    <a:p>
                      <a:pPr marL="0" marR="0">
                        <a:lnSpc>
                          <a:spcPct val="107000"/>
                        </a:lnSpc>
                        <a:spcAft>
                          <a:spcPts val="800"/>
                        </a:spcAft>
                        <a:buNone/>
                      </a:pPr>
                      <a:r>
                        <a:rPr lang="en-US" sz="1800" b="1"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EMPOWER+ Session</a:t>
                      </a:r>
                      <a:endParaRPr lang="en-US" sz="18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0" algn="ctr">
                        <a:lnSpc>
                          <a:spcPct val="107000"/>
                        </a:lnSpc>
                        <a:spcAft>
                          <a:spcPts val="800"/>
                        </a:spcAft>
                        <a:buNone/>
                      </a:pPr>
                      <a:r>
                        <a:rPr lang="en-US" sz="1800" b="1"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Date</a:t>
                      </a:r>
                      <a:endParaRPr lang="en-US" sz="18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extLst>
                  <a:ext uri="{0D108BD9-81ED-4DB2-BD59-A6C34878D82A}">
                    <a16:rowId xmlns:a16="http://schemas.microsoft.com/office/drawing/2014/main" val="2477963650"/>
                  </a:ext>
                </a:extLst>
              </a:tr>
              <a:tr h="543556">
                <a:tc>
                  <a:txBody>
                    <a:bodyPr/>
                    <a:lstStyle/>
                    <a:p>
                      <a:pPr marL="0" marR="0">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ptos" panose="020B0004020202020204" pitchFamily="34" charset="0"/>
                        </a:rPr>
                        <a:t>Starting Strong: Effective Tier 1 Practices for Educators</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September 24, 2025 (Wednesday)</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557844"/>
                  </a:ext>
                </a:extLst>
              </a:tr>
              <a:tr h="543556">
                <a:tc>
                  <a:txBody>
                    <a:bodyPr/>
                    <a:lstStyle/>
                    <a:p>
                      <a:pPr marL="0" marR="0">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From Data to Action: Using Systematic Screening to Inform Instruction</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October 8, 2025 (Wednesday)</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0048670"/>
                  </a:ext>
                </a:extLst>
              </a:tr>
              <a:tr h="543556">
                <a:tc>
                  <a:txBody>
                    <a:bodyPr/>
                    <a:lstStyle/>
                    <a:p>
                      <a:pPr marL="0" marR="0">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Ci3T In Action: Integrated Lesson Planning for Enhanced Instruction</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November 18, 2025 (Tuesday)</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306396"/>
                  </a:ext>
                </a:extLst>
              </a:tr>
              <a:tr h="543556">
                <a:tc>
                  <a:txBody>
                    <a:bodyPr/>
                    <a:lstStyle/>
                    <a:p>
                      <a:pPr marL="0" marR="0">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Mastering Behavior Specific Praise and Precorrection</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January 21, 2026 (Wednesday)</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2934785"/>
                  </a:ext>
                </a:extLst>
              </a:tr>
              <a:tr h="543556">
                <a:tc>
                  <a:txBody>
                    <a:bodyPr/>
                    <a:lstStyle/>
                    <a:p>
                      <a:pPr marL="0" marR="0">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ptos" panose="020B0004020202020204" pitchFamily="34" charset="0"/>
                        </a:rPr>
                        <a:t>A 6-Step Instructional Approach for Responding to Challenging Behaviors: A Tier 1 Practice </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February 10, 2026 (Tuesday)</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0607327"/>
                  </a:ext>
                </a:extLst>
              </a:tr>
              <a:tr h="543556">
                <a:tc>
                  <a:txBody>
                    <a:bodyPr/>
                    <a:lstStyle/>
                    <a:p>
                      <a:pPr marL="0" marR="0">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A Tier 2 Support for Students Experiencing Anxious Feelings: Recognize. Relax. Record.</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March 25, 2026 (Wednesday)</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8570271"/>
                  </a:ext>
                </a:extLst>
              </a:tr>
              <a:tr h="543556">
                <a:tc>
                  <a:txBody>
                    <a:bodyPr/>
                    <a:lstStyle/>
                    <a:p>
                      <a:pPr marL="0" marR="0">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A Tier 3 Support for Students with Intensive Intervention Needs: Functional Assessment-Based Intervention (FABI) </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Aft>
                          <a:spcPts val="800"/>
                        </a:spcAft>
                        <a:buNone/>
                      </a:pPr>
                      <a:r>
                        <a:rPr lang="en-US" sz="1400" kern="0">
                          <a:solidFill>
                            <a:sysClr val="windowText" lastClr="000000"/>
                          </a:solidFill>
                          <a:effectLst/>
                          <a:latin typeface="Aptos" panose="020B0004020202020204" pitchFamily="34" charset="0"/>
                          <a:ea typeface="Aptos" panose="020B0004020202020204" pitchFamily="34" charset="0"/>
                          <a:cs typeface="Arial" panose="020B0604020202020204" pitchFamily="34" charset="0"/>
                        </a:rPr>
                        <a:t>April 28, 2026 (Tuesday)</a:t>
                      </a:r>
                      <a:endParaRPr lang="en-US" sz="1400" kern="100">
                        <a:solidFill>
                          <a:sysClr val="windowText" lastClr="000000"/>
                        </a:solidFill>
                        <a:effectLst/>
                        <a:latin typeface="Aptos" panose="020B0004020202020204" pitchFamily="34" charset="0"/>
                        <a:ea typeface="Aptos" panose="020B0004020202020204" pitchFamily="34" charset="0"/>
                        <a:cs typeface="Arial" panose="020B0604020202020204" pitchFamily="34" charset="0"/>
                      </a:endParaRPr>
                    </a:p>
                  </a:txBody>
                  <a:tcPr marL="49285" marR="49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824719"/>
                  </a:ext>
                </a:extLst>
              </a:tr>
            </a:tbl>
          </a:graphicData>
        </a:graphic>
      </p:graphicFrame>
    </p:spTree>
    <p:extLst>
      <p:ext uri="{BB962C8B-B14F-4D97-AF65-F5344CB8AC3E}">
        <p14:creationId xmlns:p14="http://schemas.microsoft.com/office/powerpoint/2010/main" val="27585403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76E3B-1BC6-363E-32C3-EBD32F8F54FA}"/>
            </a:ext>
          </a:extLst>
        </p:cNvPr>
        <p:cNvGrpSpPr/>
        <p:nvPr/>
      </p:nvGrpSpPr>
      <p:grpSpPr>
        <a:xfrm>
          <a:off x="0" y="0"/>
          <a:ext cx="0" cy="0"/>
          <a:chOff x="0" y="0"/>
          <a:chExt cx="0" cy="0"/>
        </a:xfrm>
      </p:grpSpPr>
      <p:sp>
        <p:nvSpPr>
          <p:cNvPr id="7" name="Title">
            <a:extLst>
              <a:ext uri="{FF2B5EF4-FFF2-40B4-BE49-F238E27FC236}">
                <a16:creationId xmlns:a16="http://schemas.microsoft.com/office/drawing/2014/main" id="{07691B08-6773-AB55-14BB-CC8B0DE1BC9D}"/>
              </a:ext>
              <a:ext uri="{C183D7F6-B498-43B3-948B-1728B52AA6E4}">
                <adec:decorative xmlns:adec="http://schemas.microsoft.com/office/drawing/2017/decorative" val="0"/>
              </a:ext>
            </a:extLst>
          </p:cNvPr>
          <p:cNvSpPr>
            <a:spLocks noGrp="1"/>
          </p:cNvSpPr>
          <p:nvPr>
            <p:ph type="title"/>
          </p:nvPr>
        </p:nvSpPr>
        <p:spPr>
          <a:xfrm>
            <a:off x="1047089" y="133805"/>
            <a:ext cx="10515600" cy="1325563"/>
          </a:xfrm>
        </p:spPr>
        <p:txBody>
          <a:bodyPr/>
          <a:lstStyle/>
          <a:p>
            <a:r>
              <a:rPr lang="en-US"/>
              <a:t>Reminder: Knowledge, Application, Impact Points</a:t>
            </a:r>
          </a:p>
        </p:txBody>
      </p:sp>
      <p:pic>
        <p:nvPicPr>
          <p:cNvPr id="19" name="Flowchart" descr="Flowchart including the word Knowledge with an arrow to the word Application with an arrow to the word Impact">
            <a:extLst>
              <a:ext uri="{FF2B5EF4-FFF2-40B4-BE49-F238E27FC236}">
                <a16:creationId xmlns:a16="http://schemas.microsoft.com/office/drawing/2014/main" id="{B60E6EFA-5D5B-D04D-29C0-45E7808CF5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435" y="1442289"/>
            <a:ext cx="11046909" cy="1981372"/>
          </a:xfrm>
          <a:prstGeom prst="rect">
            <a:avLst/>
          </a:prstGeom>
        </p:spPr>
      </p:pic>
      <p:grpSp>
        <p:nvGrpSpPr>
          <p:cNvPr id="8" name="Picture 1" descr="An example of a PowerPoint slide on a computer screen as the Knowledge component">
            <a:extLst>
              <a:ext uri="{FF2B5EF4-FFF2-40B4-BE49-F238E27FC236}">
                <a16:creationId xmlns:a16="http://schemas.microsoft.com/office/drawing/2014/main" id="{FBFAD0DE-ADE2-9AFB-D6AC-550B6850D420}"/>
              </a:ext>
            </a:extLst>
          </p:cNvPr>
          <p:cNvGrpSpPr/>
          <p:nvPr/>
        </p:nvGrpSpPr>
        <p:grpSpPr>
          <a:xfrm>
            <a:off x="838200" y="3130486"/>
            <a:ext cx="2764022" cy="2764022"/>
            <a:chOff x="838200" y="3130486"/>
            <a:chExt cx="2764022" cy="2764022"/>
          </a:xfrm>
        </p:grpSpPr>
        <p:pic>
          <p:nvPicPr>
            <p:cNvPr id="9" name="Powerpoint Image" descr="Monitor outline">
              <a:extLst>
                <a:ext uri="{FF2B5EF4-FFF2-40B4-BE49-F238E27FC236}">
                  <a16:creationId xmlns:a16="http://schemas.microsoft.com/office/drawing/2014/main" id="{45C81F28-0687-C825-E14F-3A35AFAB1A4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8200" y="3130486"/>
              <a:ext cx="2764022" cy="2764022"/>
            </a:xfrm>
            <a:prstGeom prst="rect">
              <a:avLst/>
            </a:prstGeom>
          </p:spPr>
        </p:pic>
        <p:pic>
          <p:nvPicPr>
            <p:cNvPr id="15" name="Computer">
              <a:extLst>
                <a:ext uri="{FF2B5EF4-FFF2-40B4-BE49-F238E27FC236}">
                  <a16:creationId xmlns:a16="http://schemas.microsoft.com/office/drawing/2014/main" id="{71DCB956-8D2C-B814-6452-AB689249C21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282028" y="3832476"/>
              <a:ext cx="1876365" cy="1047751"/>
            </a:xfrm>
            <a:prstGeom prst="rect">
              <a:avLst/>
            </a:prstGeom>
          </p:spPr>
        </p:pic>
      </p:grpSp>
      <p:pic>
        <p:nvPicPr>
          <p:cNvPr id="10" name="Checklist" descr="An example of a treatment integrity checklist as the Application component">
            <a:extLst>
              <a:ext uri="{FF2B5EF4-FFF2-40B4-BE49-F238E27FC236}">
                <a16:creationId xmlns:a16="http://schemas.microsoft.com/office/drawing/2014/main" id="{96EAD863-E580-5085-0D78-879D3E8F29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17037" y="3522308"/>
            <a:ext cx="2575707" cy="1980378"/>
          </a:xfrm>
          <a:prstGeom prst="rect">
            <a:avLst/>
          </a:prstGeom>
          <a:ln>
            <a:solidFill>
              <a:schemeClr val="tx1"/>
            </a:solidFill>
          </a:ln>
        </p:spPr>
      </p:pic>
      <p:grpSp>
        <p:nvGrpSpPr>
          <p:cNvPr id="2" name="Graph" descr="An example of a graph as the Impact component">
            <a:extLst>
              <a:ext uri="{FF2B5EF4-FFF2-40B4-BE49-F238E27FC236}">
                <a16:creationId xmlns:a16="http://schemas.microsoft.com/office/drawing/2014/main" id="{0C2B372A-DE58-A302-7FF7-85FB5F8397EF}"/>
              </a:ext>
            </a:extLst>
          </p:cNvPr>
          <p:cNvGrpSpPr/>
          <p:nvPr/>
        </p:nvGrpSpPr>
        <p:grpSpPr>
          <a:xfrm>
            <a:off x="9017719" y="3532468"/>
            <a:ext cx="2732610" cy="1980378"/>
            <a:chOff x="8835510" y="2955396"/>
            <a:chExt cx="3035382" cy="2061099"/>
          </a:xfrm>
        </p:grpSpPr>
        <p:pic>
          <p:nvPicPr>
            <p:cNvPr id="11" name="Graph Image">
              <a:extLst>
                <a:ext uri="{FF2B5EF4-FFF2-40B4-BE49-F238E27FC236}">
                  <a16:creationId xmlns:a16="http://schemas.microsoft.com/office/drawing/2014/main" id="{B478D219-2092-F552-53B0-BB64BC0ACD2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835510" y="2955396"/>
              <a:ext cx="3035382" cy="2061099"/>
            </a:xfrm>
            <a:prstGeom prst="rect">
              <a:avLst/>
            </a:prstGeom>
            <a:ln>
              <a:solidFill>
                <a:schemeClr val="tx1"/>
              </a:solidFill>
            </a:ln>
          </p:spPr>
        </p:pic>
        <p:sp>
          <p:nvSpPr>
            <p:cNvPr id="4" name="Graph Title">
              <a:extLst>
                <a:ext uri="{FF2B5EF4-FFF2-40B4-BE49-F238E27FC236}">
                  <a16:creationId xmlns:a16="http://schemas.microsoft.com/office/drawing/2014/main" id="{BEB67614-19CA-D41A-AA11-10628AA77AC4}"/>
                </a:ext>
              </a:extLst>
            </p:cNvPr>
            <p:cNvSpPr/>
            <p:nvPr/>
          </p:nvSpPr>
          <p:spPr>
            <a:xfrm>
              <a:off x="9676586" y="2974785"/>
              <a:ext cx="1330657" cy="1657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On-Task Behavior: Jackson</a:t>
              </a:r>
            </a:p>
          </p:txBody>
        </p:sp>
      </p:grpSp>
      <p:sp>
        <p:nvSpPr>
          <p:cNvPr id="3" name="Textbox">
            <a:extLst>
              <a:ext uri="{FF2B5EF4-FFF2-40B4-BE49-F238E27FC236}">
                <a16:creationId xmlns:a16="http://schemas.microsoft.com/office/drawing/2014/main" id="{75191563-AD5C-7B9A-8E3F-B4CF8E662209}"/>
              </a:ext>
            </a:extLst>
          </p:cNvPr>
          <p:cNvSpPr/>
          <p:nvPr/>
        </p:nvSpPr>
        <p:spPr>
          <a:xfrm>
            <a:off x="838200" y="5757560"/>
            <a:ext cx="10076358" cy="938767"/>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a:t>In Kansas, you can earn 2 x PD points for application and 3 x for impact! </a:t>
            </a:r>
          </a:p>
          <a:p>
            <a:pPr algn="ctr"/>
            <a:r>
              <a:rPr lang="en-US" sz="2400"/>
              <a:t>We are happy to review your materials before you upload!</a:t>
            </a:r>
          </a:p>
        </p:txBody>
      </p:sp>
    </p:spTree>
    <p:extLst>
      <p:ext uri="{BB962C8B-B14F-4D97-AF65-F5344CB8AC3E}">
        <p14:creationId xmlns:p14="http://schemas.microsoft.com/office/powerpoint/2010/main" val="18376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3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par>
                                <p:cTn id="14" presetID="22" presetClass="entr" presetSubtype="8" fill="hold" nodeType="with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BDAB3C42-C5BF-C503-AD79-59BC6C5A30CC}"/>
            </a:ext>
          </a:extLst>
        </p:cNvPr>
        <p:cNvGrpSpPr/>
        <p:nvPr/>
      </p:nvGrpSpPr>
      <p:grpSpPr>
        <a:xfrm>
          <a:off x="0" y="0"/>
          <a:ext cx="0" cy="0"/>
          <a:chOff x="0" y="0"/>
          <a:chExt cx="0" cy="0"/>
        </a:xfrm>
      </p:grpSpPr>
      <p:sp>
        <p:nvSpPr>
          <p:cNvPr id="248" name="Google Shape;248;p28">
            <a:extLst>
              <a:ext uri="{FF2B5EF4-FFF2-40B4-BE49-F238E27FC236}">
                <a16:creationId xmlns:a16="http://schemas.microsoft.com/office/drawing/2014/main" id="{68F92BEA-3AAA-67D7-7D35-408BD9347F78}"/>
              </a:ext>
            </a:extLst>
          </p:cNvPr>
          <p:cNvSpPr txBox="1">
            <a:spLocks noGrp="1"/>
          </p:cNvSpPr>
          <p:nvPr>
            <p:ph type="title" idx="4294967295"/>
          </p:nvPr>
        </p:nvSpPr>
        <p:spPr>
          <a:xfrm>
            <a:off x="0" y="0"/>
            <a:ext cx="12192000" cy="935937"/>
          </a:xfrm>
          <a:prstGeom prst="rect">
            <a:avLst/>
          </a:prstGeom>
          <a:solidFill>
            <a:srgbClr val="0082CC"/>
          </a:solid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lt1"/>
                </a:solidFill>
                <a:effectLst/>
                <a:uLnTx/>
                <a:uFillTx/>
                <a:latin typeface="Georgia"/>
                <a:ea typeface="Georgia"/>
                <a:cs typeface="Georgia"/>
                <a:sym typeface="Georgia"/>
              </a:rPr>
              <a:t>Application &amp; Impact </a:t>
            </a:r>
          </a:p>
        </p:txBody>
      </p:sp>
      <p:sp>
        <p:nvSpPr>
          <p:cNvPr id="262" name="Google Shape;262;p28">
            <a:extLst>
              <a:ext uri="{FF2B5EF4-FFF2-40B4-BE49-F238E27FC236}">
                <a16:creationId xmlns:a16="http://schemas.microsoft.com/office/drawing/2014/main" id="{448B1D25-611A-8A06-DDFB-C6945C7C155F}"/>
              </a:ext>
            </a:extLst>
          </p:cNvPr>
          <p:cNvSpPr txBox="1"/>
          <p:nvPr/>
        </p:nvSpPr>
        <p:spPr>
          <a:xfrm>
            <a:off x="66113" y="864427"/>
            <a:ext cx="12173600" cy="2769949"/>
          </a:xfrm>
          <a:prstGeom prst="rect">
            <a:avLst/>
          </a:prstGeom>
          <a:noFill/>
          <a:ln>
            <a:noFill/>
          </a:ln>
        </p:spPr>
        <p:txBody>
          <a:bodyPr spcFirstLastPara="1" wrap="square" lIns="121900" tIns="121900" rIns="121900" bIns="121900" anchor="t" anchorCtr="0">
            <a:spAutoFit/>
          </a:bodyPr>
          <a:lstStyle/>
          <a:p>
            <a:r>
              <a:rPr lang="en" sz="2400">
                <a:solidFill>
                  <a:srgbClr val="0082CC"/>
                </a:solidFill>
                <a:latin typeface="Montserrat"/>
                <a:ea typeface="Montserrat"/>
                <a:cs typeface="Montserrat"/>
                <a:sym typeface="Montserrat"/>
              </a:rPr>
              <a:t>Also, did you know when you apply your learning…</a:t>
            </a:r>
            <a:endParaRPr sz="2400">
              <a:solidFill>
                <a:srgbClr val="0082CC"/>
              </a:solidFill>
              <a:latin typeface="Montserrat"/>
              <a:ea typeface="Montserrat"/>
              <a:cs typeface="Montserrat"/>
              <a:sym typeface="Montserrat"/>
            </a:endParaRPr>
          </a:p>
          <a:p>
            <a:endParaRPr sz="1000">
              <a:solidFill>
                <a:srgbClr val="0082CC"/>
              </a:solidFill>
              <a:latin typeface="Montserrat"/>
              <a:ea typeface="Montserrat"/>
              <a:cs typeface="Montserrat"/>
              <a:sym typeface="Montserrat"/>
            </a:endParaRPr>
          </a:p>
          <a:p>
            <a:pPr marL="609585" indent="-431789">
              <a:buClr>
                <a:srgbClr val="0082CC"/>
              </a:buClr>
              <a:buSzPts val="1500"/>
              <a:buFont typeface="Montserrat"/>
              <a:buChar char="●"/>
            </a:pPr>
            <a:r>
              <a:rPr lang="en" sz="2400">
                <a:solidFill>
                  <a:srgbClr val="0082CC"/>
                </a:solidFill>
                <a:latin typeface="Montserrat"/>
                <a:ea typeface="Montserrat"/>
                <a:cs typeface="Montserrat"/>
                <a:sym typeface="Montserrat"/>
              </a:rPr>
              <a:t>you can take your learning activity in MLP to “Application” and earn double the points?</a:t>
            </a:r>
            <a:endParaRPr sz="2400">
              <a:solidFill>
                <a:srgbClr val="0082CC"/>
              </a:solidFill>
              <a:latin typeface="Montserrat"/>
              <a:ea typeface="Montserrat"/>
              <a:cs typeface="Montserrat"/>
              <a:sym typeface="Montserrat"/>
            </a:endParaRPr>
          </a:p>
          <a:p>
            <a:pPr marL="609585" indent="-431789">
              <a:buClr>
                <a:srgbClr val="0082CC"/>
              </a:buClr>
              <a:buSzPts val="1500"/>
              <a:buFont typeface="Montserrat"/>
              <a:buChar char="●"/>
            </a:pPr>
            <a:r>
              <a:rPr lang="en" sz="2400">
                <a:solidFill>
                  <a:srgbClr val="0082CC"/>
                </a:solidFill>
                <a:latin typeface="Montserrat"/>
                <a:ea typeface="Montserrat"/>
                <a:cs typeface="Montserrat"/>
                <a:sym typeface="Montserrat"/>
              </a:rPr>
              <a:t>and demonstrate its’ impact, you can get triple your original knowledge points? </a:t>
            </a:r>
            <a:endParaRPr lang="en-US" sz="2400">
              <a:solidFill>
                <a:srgbClr val="0082CC"/>
              </a:solidFill>
              <a:latin typeface="Montserrat"/>
              <a:ea typeface="Montserrat"/>
              <a:cs typeface="Montserrat"/>
              <a:sym typeface="Montserrat"/>
            </a:endParaRPr>
          </a:p>
          <a:p>
            <a:pPr marL="609585"/>
            <a:endParaRPr lang="en-US" sz="1000">
              <a:solidFill>
                <a:srgbClr val="0082CC"/>
              </a:solidFill>
              <a:latin typeface="Montserrat"/>
              <a:ea typeface="Montserrat"/>
              <a:cs typeface="Montserrat"/>
              <a:sym typeface="Montserrat"/>
            </a:endParaRPr>
          </a:p>
          <a:p>
            <a:r>
              <a:rPr lang="en" sz="2400">
                <a:solidFill>
                  <a:srgbClr val="0082CC"/>
                </a:solidFill>
                <a:latin typeface="Montserrat"/>
                <a:ea typeface="Montserrat"/>
                <a:cs typeface="Montserrat"/>
                <a:sym typeface="Montserrat"/>
              </a:rPr>
              <a:t>Check out the example below!</a:t>
            </a:r>
            <a:endParaRPr sz="2400">
              <a:solidFill>
                <a:srgbClr val="0082CC"/>
              </a:solidFill>
              <a:latin typeface="Montserrat"/>
              <a:ea typeface="Montserrat"/>
              <a:cs typeface="Montserrat"/>
              <a:sym typeface="Montserrat"/>
            </a:endParaRPr>
          </a:p>
        </p:txBody>
      </p:sp>
      <p:sp>
        <p:nvSpPr>
          <p:cNvPr id="249" name="Google Shape;249;p28">
            <a:extLst>
              <a:ext uri="{FF2B5EF4-FFF2-40B4-BE49-F238E27FC236}">
                <a16:creationId xmlns:a16="http://schemas.microsoft.com/office/drawing/2014/main" id="{4128BB45-2E9E-AC2E-446E-BF08278C97BB}"/>
              </a:ext>
            </a:extLst>
          </p:cNvPr>
          <p:cNvSpPr/>
          <p:nvPr/>
        </p:nvSpPr>
        <p:spPr>
          <a:xfrm>
            <a:off x="66113" y="3507283"/>
            <a:ext cx="3369887" cy="1259742"/>
          </a:xfrm>
          <a:prstGeom prst="rect">
            <a:avLst/>
          </a:prstGeom>
          <a:solidFill>
            <a:srgbClr val="13426B"/>
          </a:solidFill>
          <a:ln>
            <a:noFill/>
          </a:ln>
        </p:spPr>
        <p:txBody>
          <a:bodyPr spcFirstLastPara="1" wrap="square" lIns="121900" tIns="121900" rIns="121900" bIns="121900" anchor="ctr" anchorCtr="0">
            <a:noAutofit/>
          </a:bodyPr>
          <a:lstStyle/>
          <a:p>
            <a:pPr algn="ctr"/>
            <a:r>
              <a:rPr lang="en">
                <a:solidFill>
                  <a:schemeClr val="lt1"/>
                </a:solidFill>
                <a:latin typeface="Montserrat"/>
                <a:ea typeface="Montserrat"/>
                <a:cs typeface="Montserrat"/>
                <a:sym typeface="Montserrat"/>
              </a:rPr>
              <a:t>Original Activity = 2 points</a:t>
            </a:r>
            <a:endParaRPr>
              <a:solidFill>
                <a:schemeClr val="lt1"/>
              </a:solidFill>
              <a:latin typeface="Montserrat"/>
              <a:ea typeface="Montserrat"/>
              <a:cs typeface="Montserrat"/>
              <a:sym typeface="Montserrat"/>
            </a:endParaRPr>
          </a:p>
          <a:p>
            <a:pPr algn="ctr"/>
            <a:r>
              <a:rPr lang="en" sz="1400">
                <a:solidFill>
                  <a:schemeClr val="lt1"/>
                </a:solidFill>
                <a:latin typeface="Montserrat"/>
                <a:ea typeface="Montserrat"/>
                <a:cs typeface="Montserrat"/>
                <a:sym typeface="Montserrat"/>
              </a:rPr>
              <a:t>These are “knowledge </a:t>
            </a:r>
            <a:endParaRPr sz="1400">
              <a:solidFill>
                <a:schemeClr val="lt1"/>
              </a:solidFill>
              <a:latin typeface="Montserrat"/>
              <a:ea typeface="Montserrat"/>
              <a:cs typeface="Montserrat"/>
              <a:sym typeface="Montserrat"/>
            </a:endParaRPr>
          </a:p>
          <a:p>
            <a:pPr algn="ctr"/>
            <a:r>
              <a:rPr lang="en" sz="1400">
                <a:solidFill>
                  <a:schemeClr val="lt1"/>
                </a:solidFill>
                <a:latin typeface="Montserrat"/>
                <a:ea typeface="Montserrat"/>
                <a:cs typeface="Montserrat"/>
                <a:sym typeface="Montserrat"/>
              </a:rPr>
              <a:t>points” and can be used for </a:t>
            </a:r>
            <a:endParaRPr sz="1400">
              <a:solidFill>
                <a:schemeClr val="lt1"/>
              </a:solidFill>
              <a:latin typeface="Montserrat"/>
              <a:ea typeface="Montserrat"/>
              <a:cs typeface="Montserrat"/>
              <a:sym typeface="Montserrat"/>
            </a:endParaRPr>
          </a:p>
          <a:p>
            <a:pPr algn="ctr"/>
            <a:r>
              <a:rPr lang="en" sz="1400">
                <a:solidFill>
                  <a:schemeClr val="lt1"/>
                </a:solidFill>
                <a:latin typeface="Montserrat"/>
                <a:ea typeface="Montserrat"/>
                <a:cs typeface="Montserrat"/>
                <a:sym typeface="Montserrat"/>
              </a:rPr>
              <a:t>relicensure.</a:t>
            </a:r>
          </a:p>
          <a:p>
            <a:pPr algn="ctr"/>
            <a:endParaRPr sz="1400">
              <a:solidFill>
                <a:schemeClr val="lt1"/>
              </a:solidFill>
              <a:latin typeface="Montserrat"/>
              <a:ea typeface="Montserrat"/>
              <a:cs typeface="Montserrat"/>
              <a:sym typeface="Montserrat"/>
            </a:endParaRPr>
          </a:p>
        </p:txBody>
      </p:sp>
      <p:sp>
        <p:nvSpPr>
          <p:cNvPr id="250" name="Google Shape;250;p28">
            <a:extLst>
              <a:ext uri="{FF2B5EF4-FFF2-40B4-BE49-F238E27FC236}">
                <a16:creationId xmlns:a16="http://schemas.microsoft.com/office/drawing/2014/main" id="{A4F151A9-FD7A-4713-6727-B264B53B210F}"/>
              </a:ext>
            </a:extLst>
          </p:cNvPr>
          <p:cNvSpPr/>
          <p:nvPr/>
        </p:nvSpPr>
        <p:spPr>
          <a:xfrm>
            <a:off x="3435999" y="3507383"/>
            <a:ext cx="3165233" cy="1259641"/>
          </a:xfrm>
          <a:prstGeom prst="rect">
            <a:avLst/>
          </a:prstGeom>
          <a:solidFill>
            <a:srgbClr val="13426B"/>
          </a:solidFill>
          <a:ln>
            <a:noFill/>
          </a:ln>
        </p:spPr>
        <p:txBody>
          <a:bodyPr spcFirstLastPara="1" wrap="square" lIns="121900" tIns="121900" rIns="121900" bIns="121900" anchor="ctr" anchorCtr="0">
            <a:noAutofit/>
          </a:bodyPr>
          <a:lstStyle/>
          <a:p>
            <a:pPr algn="ctr"/>
            <a:r>
              <a:rPr lang="en">
                <a:solidFill>
                  <a:schemeClr val="lt1"/>
                </a:solidFill>
                <a:latin typeface="Montserrat"/>
                <a:ea typeface="Montserrat"/>
                <a:cs typeface="Montserrat"/>
                <a:sym typeface="Montserrat"/>
              </a:rPr>
              <a:t>Application = 4 points</a:t>
            </a:r>
            <a:endParaRPr>
              <a:solidFill>
                <a:schemeClr val="lt1"/>
              </a:solidFill>
              <a:latin typeface="Montserrat"/>
              <a:ea typeface="Montserrat"/>
              <a:cs typeface="Montserrat"/>
              <a:sym typeface="Montserrat"/>
            </a:endParaRPr>
          </a:p>
          <a:p>
            <a:pPr algn="ctr"/>
            <a:r>
              <a:rPr lang="en" sz="1400">
                <a:solidFill>
                  <a:schemeClr val="lt1"/>
                </a:solidFill>
                <a:latin typeface="Montserrat"/>
                <a:ea typeface="Montserrat"/>
                <a:cs typeface="Montserrat"/>
                <a:sym typeface="Montserrat"/>
              </a:rPr>
              <a:t>These are “application points” </a:t>
            </a:r>
            <a:endParaRPr sz="1400">
              <a:solidFill>
                <a:schemeClr val="lt1"/>
              </a:solidFill>
              <a:latin typeface="Montserrat"/>
              <a:ea typeface="Montserrat"/>
              <a:cs typeface="Montserrat"/>
              <a:sym typeface="Montserrat"/>
            </a:endParaRPr>
          </a:p>
          <a:p>
            <a:pPr algn="ctr"/>
            <a:r>
              <a:rPr lang="en" sz="1400">
                <a:solidFill>
                  <a:schemeClr val="lt1"/>
                </a:solidFill>
                <a:latin typeface="Montserrat"/>
                <a:ea typeface="Montserrat"/>
                <a:cs typeface="Montserrat"/>
                <a:sym typeface="Montserrat"/>
              </a:rPr>
              <a:t>and can be used towards horizontal movement on the salary schedule.</a:t>
            </a:r>
            <a:endParaRPr sz="1400">
              <a:solidFill>
                <a:schemeClr val="lt1"/>
              </a:solidFill>
              <a:latin typeface="Montserrat"/>
              <a:ea typeface="Montserrat"/>
              <a:cs typeface="Montserrat"/>
              <a:sym typeface="Montserrat"/>
            </a:endParaRPr>
          </a:p>
        </p:txBody>
      </p:sp>
      <p:sp>
        <p:nvSpPr>
          <p:cNvPr id="251" name="Google Shape;251;p28">
            <a:extLst>
              <a:ext uri="{FF2B5EF4-FFF2-40B4-BE49-F238E27FC236}">
                <a16:creationId xmlns:a16="http://schemas.microsoft.com/office/drawing/2014/main" id="{08F7F05B-846F-936D-19C6-8D546DD7DD70}"/>
              </a:ext>
            </a:extLst>
          </p:cNvPr>
          <p:cNvSpPr/>
          <p:nvPr/>
        </p:nvSpPr>
        <p:spPr>
          <a:xfrm>
            <a:off x="6579139" y="3507282"/>
            <a:ext cx="3165233" cy="1259641"/>
          </a:xfrm>
          <a:prstGeom prst="rect">
            <a:avLst/>
          </a:prstGeom>
          <a:solidFill>
            <a:srgbClr val="13426B"/>
          </a:solidFill>
          <a:ln>
            <a:noFill/>
          </a:ln>
        </p:spPr>
        <p:txBody>
          <a:bodyPr spcFirstLastPara="1" wrap="square" lIns="121900" tIns="121900" rIns="121900" bIns="121900" anchor="ctr" anchorCtr="0">
            <a:noAutofit/>
          </a:bodyPr>
          <a:lstStyle/>
          <a:p>
            <a:pPr algn="ctr"/>
            <a:r>
              <a:rPr lang="en">
                <a:solidFill>
                  <a:schemeClr val="lt1"/>
                </a:solidFill>
                <a:latin typeface="Montserrat"/>
                <a:ea typeface="Montserrat"/>
                <a:cs typeface="Montserrat"/>
                <a:sym typeface="Montserrat"/>
              </a:rPr>
              <a:t>Impact = 2 add’l points</a:t>
            </a:r>
            <a:endParaRPr>
              <a:solidFill>
                <a:schemeClr val="lt1"/>
              </a:solidFill>
              <a:latin typeface="Montserrat"/>
              <a:ea typeface="Montserrat"/>
              <a:cs typeface="Montserrat"/>
              <a:sym typeface="Montserrat"/>
            </a:endParaRPr>
          </a:p>
          <a:p>
            <a:pPr algn="ctr"/>
            <a:r>
              <a:rPr lang="en" sz="1400">
                <a:solidFill>
                  <a:schemeClr val="lt1"/>
                </a:solidFill>
                <a:latin typeface="Montserrat"/>
                <a:ea typeface="Montserrat"/>
                <a:cs typeface="Montserrat"/>
                <a:sym typeface="Montserrat"/>
              </a:rPr>
              <a:t>These are “impact points” and can be used towards horizontal movement on the salary schedule</a:t>
            </a:r>
            <a:r>
              <a:rPr lang="en" sz="1067">
                <a:solidFill>
                  <a:schemeClr val="lt1"/>
                </a:solidFill>
                <a:latin typeface="Montserrat"/>
                <a:ea typeface="Montserrat"/>
                <a:cs typeface="Montserrat"/>
                <a:sym typeface="Montserrat"/>
              </a:rPr>
              <a:t>.</a:t>
            </a:r>
            <a:endParaRPr sz="1067">
              <a:solidFill>
                <a:schemeClr val="lt1"/>
              </a:solidFill>
              <a:latin typeface="Montserrat"/>
              <a:ea typeface="Montserrat"/>
              <a:cs typeface="Montserrat"/>
              <a:sym typeface="Montserrat"/>
            </a:endParaRPr>
          </a:p>
        </p:txBody>
      </p:sp>
      <p:sp>
        <p:nvSpPr>
          <p:cNvPr id="258" name="Google Shape;258;p28" descr="equals sign">
            <a:extLst>
              <a:ext uri="{FF2B5EF4-FFF2-40B4-BE49-F238E27FC236}">
                <a16:creationId xmlns:a16="http://schemas.microsoft.com/office/drawing/2014/main" id="{6B08F56A-C1C2-8F33-D4B7-8175B247D704}"/>
              </a:ext>
              <a:ext uri="{C183D7F6-B498-43B3-948B-1728B52AA6E4}">
                <adec:decorative xmlns:adec="http://schemas.microsoft.com/office/drawing/2017/decorative" val="0"/>
              </a:ext>
            </a:extLst>
          </p:cNvPr>
          <p:cNvSpPr/>
          <p:nvPr/>
        </p:nvSpPr>
        <p:spPr>
          <a:xfrm>
            <a:off x="9723023" y="3943894"/>
            <a:ext cx="403727" cy="376400"/>
          </a:xfrm>
          <a:prstGeom prst="mathEqual">
            <a:avLst>
              <a:gd name="adj1" fmla="val 23520"/>
              <a:gd name="adj2" fmla="val 11760"/>
            </a:avLst>
          </a:prstGeom>
          <a:solidFill>
            <a:srgbClr val="0082CC"/>
          </a:solidFill>
          <a:ln w="9525" cap="flat" cmpd="sng">
            <a:solidFill>
              <a:srgbClr val="13426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 name="Google Shape;259;p28">
            <a:extLst>
              <a:ext uri="{FF2B5EF4-FFF2-40B4-BE49-F238E27FC236}">
                <a16:creationId xmlns:a16="http://schemas.microsoft.com/office/drawing/2014/main" id="{7A633FA9-F9D4-D701-4F5E-CD88CB119197}"/>
              </a:ext>
            </a:extLst>
          </p:cNvPr>
          <p:cNvSpPr/>
          <p:nvPr/>
        </p:nvSpPr>
        <p:spPr>
          <a:xfrm>
            <a:off x="10126750" y="3227637"/>
            <a:ext cx="2028932" cy="1647200"/>
          </a:xfrm>
          <a:prstGeom prst="ellipse">
            <a:avLst/>
          </a:prstGeom>
          <a:solidFill>
            <a:srgbClr val="13426B"/>
          </a:solidFill>
          <a:ln w="9525" cap="flat" cmpd="sng">
            <a:solidFill>
              <a:srgbClr val="13426B"/>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chemeClr val="lt1"/>
                </a:solidFill>
                <a:latin typeface="Montserrat"/>
                <a:ea typeface="Montserrat"/>
                <a:cs typeface="Montserrat"/>
                <a:sym typeface="Montserrat"/>
              </a:rPr>
              <a:t>A total of 6 points</a:t>
            </a:r>
          </a:p>
          <a:p>
            <a:pPr algn="ctr"/>
            <a:r>
              <a:rPr lang="en" sz="1200" b="1">
                <a:solidFill>
                  <a:schemeClr val="lt1"/>
                </a:solidFill>
                <a:latin typeface="Montserrat"/>
                <a:ea typeface="Montserrat"/>
                <a:cs typeface="Montserrat"/>
                <a:sym typeface="Montserrat"/>
              </a:rPr>
              <a:t>for Salary Enhancement</a:t>
            </a:r>
            <a:endParaRPr sz="1200" b="1">
              <a:solidFill>
                <a:schemeClr val="lt1"/>
              </a:solidFill>
              <a:latin typeface="Montserrat"/>
              <a:ea typeface="Montserrat"/>
              <a:cs typeface="Montserrat"/>
              <a:sym typeface="Montserrat"/>
            </a:endParaRPr>
          </a:p>
        </p:txBody>
      </p:sp>
      <p:sp>
        <p:nvSpPr>
          <p:cNvPr id="263" name="Google Shape;263;p28">
            <a:extLst>
              <a:ext uri="{FF2B5EF4-FFF2-40B4-BE49-F238E27FC236}">
                <a16:creationId xmlns:a16="http://schemas.microsoft.com/office/drawing/2014/main" id="{D01A6EF5-55F8-C258-2865-943ED7D3F017}"/>
              </a:ext>
            </a:extLst>
          </p:cNvPr>
          <p:cNvSpPr txBox="1"/>
          <p:nvPr/>
        </p:nvSpPr>
        <p:spPr>
          <a:xfrm>
            <a:off x="3468300" y="4767024"/>
            <a:ext cx="4000000" cy="677068"/>
          </a:xfrm>
          <a:prstGeom prst="rect">
            <a:avLst/>
          </a:prstGeom>
          <a:noFill/>
          <a:ln>
            <a:noFill/>
          </a:ln>
        </p:spPr>
        <p:txBody>
          <a:bodyPr spcFirstLastPara="1" wrap="square" lIns="121900" tIns="121900" rIns="121900" bIns="121900" anchor="t" anchorCtr="0">
            <a:spAutoFit/>
          </a:bodyPr>
          <a:lstStyle/>
          <a:p>
            <a:pPr algn="ctr"/>
            <a:r>
              <a:rPr lang="en" sz="2800">
                <a:solidFill>
                  <a:srgbClr val="0082CC"/>
                </a:solidFill>
                <a:latin typeface="Montserrat"/>
                <a:ea typeface="Montserrat"/>
                <a:cs typeface="Montserrat"/>
                <a:sym typeface="Montserrat"/>
              </a:rPr>
              <a:t>And, the </a:t>
            </a:r>
            <a:r>
              <a:rPr lang="en" sz="2800" b="1">
                <a:solidFill>
                  <a:srgbClr val="0082CC"/>
                </a:solidFill>
                <a:latin typeface="Bubblegum Sans"/>
                <a:ea typeface="Bubblegum Sans"/>
                <a:cs typeface="Bubblegum Sans"/>
                <a:sym typeface="Bubblegum Sans"/>
              </a:rPr>
              <a:t>BEST</a:t>
            </a:r>
            <a:r>
              <a:rPr lang="en" sz="2800">
                <a:solidFill>
                  <a:srgbClr val="0082CC"/>
                </a:solidFill>
                <a:latin typeface="Montserrat"/>
                <a:ea typeface="Montserrat"/>
                <a:cs typeface="Montserrat"/>
                <a:sym typeface="Montserrat"/>
              </a:rPr>
              <a:t> part?</a:t>
            </a:r>
            <a:endParaRPr sz="2800">
              <a:solidFill>
                <a:srgbClr val="0082CC"/>
              </a:solidFill>
            </a:endParaRPr>
          </a:p>
        </p:txBody>
      </p:sp>
      <p:sp>
        <p:nvSpPr>
          <p:cNvPr id="260" name="Google Shape;260;p28">
            <a:extLst>
              <a:ext uri="{FF2B5EF4-FFF2-40B4-BE49-F238E27FC236}">
                <a16:creationId xmlns:a16="http://schemas.microsoft.com/office/drawing/2014/main" id="{4B11CCCC-87C4-3C4B-4BDE-9C89011AF6D1}"/>
              </a:ext>
            </a:extLst>
          </p:cNvPr>
          <p:cNvSpPr txBox="1"/>
          <p:nvPr/>
        </p:nvSpPr>
        <p:spPr>
          <a:xfrm>
            <a:off x="1340248" y="5217183"/>
            <a:ext cx="10100510" cy="1723508"/>
          </a:xfrm>
          <a:prstGeom prst="rect">
            <a:avLst/>
          </a:prstGeom>
          <a:noFill/>
          <a:ln>
            <a:noFill/>
          </a:ln>
        </p:spPr>
        <p:txBody>
          <a:bodyPr spcFirstLastPara="1" wrap="square" lIns="121900" tIns="121900" rIns="121900" bIns="121900" anchor="t" anchorCtr="0">
            <a:spAutoFit/>
          </a:bodyPr>
          <a:lstStyle/>
          <a:p>
            <a:pPr algn="ctr"/>
            <a:r>
              <a:rPr lang="en" sz="2400">
                <a:solidFill>
                  <a:srgbClr val="0082CC"/>
                </a:solidFill>
                <a:latin typeface="Montserrat"/>
                <a:ea typeface="Montserrat"/>
                <a:cs typeface="Montserrat"/>
                <a:sym typeface="Montserrat"/>
              </a:rPr>
              <a:t>Application and Impact points can be used to move horizontally </a:t>
            </a:r>
            <a:endParaRPr sz="2400">
              <a:solidFill>
                <a:srgbClr val="0082CC"/>
              </a:solidFill>
              <a:latin typeface="Montserrat"/>
              <a:ea typeface="Montserrat"/>
              <a:cs typeface="Montserrat"/>
              <a:sym typeface="Montserrat"/>
            </a:endParaRPr>
          </a:p>
          <a:p>
            <a:pPr algn="ctr"/>
            <a:r>
              <a:rPr lang="en" sz="2400">
                <a:solidFill>
                  <a:srgbClr val="0082CC"/>
                </a:solidFill>
                <a:latin typeface="Montserrat"/>
                <a:ea typeface="Montserrat"/>
                <a:cs typeface="Montserrat"/>
                <a:sym typeface="Montserrat"/>
              </a:rPr>
              <a:t>on the salary schedule! </a:t>
            </a:r>
            <a:r>
              <a:rPr lang="en" sz="2400" u="sng">
                <a:solidFill>
                  <a:srgbClr val="0082C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Click HERE</a:t>
            </a:r>
            <a:r>
              <a:rPr lang="en" sz="2400">
                <a:solidFill>
                  <a:srgbClr val="0082CC"/>
                </a:solidFill>
                <a:latin typeface="Montserrat"/>
                <a:ea typeface="Montserrat"/>
                <a:cs typeface="Montserrat"/>
                <a:sym typeface="Montserrat"/>
              </a:rPr>
              <a:t> to learn more (or use the QR code). See your PDC Representative if you have questions!  </a:t>
            </a:r>
            <a:endParaRPr sz="2400">
              <a:solidFill>
                <a:srgbClr val="0082CC"/>
              </a:solidFill>
              <a:latin typeface="Montserrat"/>
              <a:ea typeface="Montserrat"/>
              <a:cs typeface="Montserrat"/>
              <a:sym typeface="Montserrat"/>
            </a:endParaRPr>
          </a:p>
          <a:p>
            <a:pPr algn="ctr"/>
            <a:r>
              <a:rPr lang="en" sz="2400">
                <a:solidFill>
                  <a:srgbClr val="0082CC"/>
                </a:solidFill>
                <a:latin typeface="Montserrat"/>
                <a:ea typeface="Montserrat"/>
                <a:cs typeface="Montserrat"/>
                <a:sym typeface="Montserrat"/>
              </a:rPr>
              <a:t>Use code: lnhgi6q</a:t>
            </a:r>
            <a:endParaRPr sz="2400">
              <a:solidFill>
                <a:srgbClr val="0082CC"/>
              </a:solidFill>
              <a:latin typeface="Montserrat"/>
              <a:ea typeface="Montserrat"/>
              <a:cs typeface="Montserrat"/>
              <a:sym typeface="Montserrat"/>
            </a:endParaRPr>
          </a:p>
        </p:txBody>
      </p:sp>
      <p:pic>
        <p:nvPicPr>
          <p:cNvPr id="264" name="Google Shape;264;p28" descr="QR code">
            <a:extLst>
              <a:ext uri="{FF2B5EF4-FFF2-40B4-BE49-F238E27FC236}">
                <a16:creationId xmlns:a16="http://schemas.microsoft.com/office/drawing/2014/main" id="{C4817D13-6516-0D1B-49DC-BE69BA98A500}"/>
              </a:ext>
              <a:ext uri="{C183D7F6-B498-43B3-948B-1728B52AA6E4}">
                <adec:decorative xmlns:adec="http://schemas.microsoft.com/office/drawing/2017/decorative" val="0"/>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5343380"/>
            <a:ext cx="1495767" cy="1495767"/>
          </a:xfrm>
          <a:prstGeom prst="rect">
            <a:avLst/>
          </a:prstGeom>
          <a:noFill/>
          <a:ln>
            <a:noFill/>
          </a:ln>
        </p:spPr>
      </p:pic>
      <p:cxnSp>
        <p:nvCxnSpPr>
          <p:cNvPr id="265" name="Google Shape;265;p28">
            <a:extLst>
              <a:ext uri="{FF2B5EF4-FFF2-40B4-BE49-F238E27FC236}">
                <a16:creationId xmlns:a16="http://schemas.microsoft.com/office/drawing/2014/main" id="{0E081362-CE60-18A0-0704-C48C192BD2E5}"/>
              </a:ext>
              <a:ext uri="{C183D7F6-B498-43B3-948B-1728B52AA6E4}">
                <adec:decorative xmlns:adec="http://schemas.microsoft.com/office/drawing/2017/decorative" val="1"/>
              </a:ext>
            </a:extLst>
          </p:cNvPr>
          <p:cNvCxnSpPr/>
          <p:nvPr/>
        </p:nvCxnSpPr>
        <p:spPr>
          <a:xfrm>
            <a:off x="4600" y="-7565"/>
            <a:ext cx="12182800" cy="0"/>
          </a:xfrm>
          <a:prstGeom prst="straightConnector1">
            <a:avLst/>
          </a:prstGeom>
          <a:noFill/>
          <a:ln w="28575" cap="flat" cmpd="sng">
            <a:solidFill>
              <a:srgbClr val="FFAB40"/>
            </a:solidFill>
            <a:prstDash val="solid"/>
            <a:round/>
            <a:headEnd type="none" w="med" len="med"/>
            <a:tailEnd type="none" w="med" len="med"/>
          </a:ln>
        </p:spPr>
      </p:cxnSp>
      <p:cxnSp>
        <p:nvCxnSpPr>
          <p:cNvPr id="266" name="Google Shape;266;p28">
            <a:extLst>
              <a:ext uri="{FF2B5EF4-FFF2-40B4-BE49-F238E27FC236}">
                <a16:creationId xmlns:a16="http://schemas.microsoft.com/office/drawing/2014/main" id="{CFB1C3D0-7690-0E41-5919-F78A8397CCBF}"/>
              </a:ext>
              <a:ext uri="{C183D7F6-B498-43B3-948B-1728B52AA6E4}">
                <adec:decorative xmlns:adec="http://schemas.microsoft.com/office/drawing/2017/decorative" val="1"/>
              </a:ext>
            </a:extLst>
          </p:cNvPr>
          <p:cNvCxnSpPr/>
          <p:nvPr/>
        </p:nvCxnSpPr>
        <p:spPr>
          <a:xfrm>
            <a:off x="0" y="932452"/>
            <a:ext cx="12182800" cy="0"/>
          </a:xfrm>
          <a:prstGeom prst="straightConnector1">
            <a:avLst/>
          </a:prstGeom>
          <a:noFill/>
          <a:ln w="28575" cap="flat" cmpd="sng">
            <a:solidFill>
              <a:srgbClr val="FFAB40"/>
            </a:solidFill>
            <a:prstDash val="solid"/>
            <a:round/>
            <a:headEnd type="none" w="med" len="med"/>
            <a:tailEnd type="none" w="med" len="med"/>
          </a:ln>
        </p:spPr>
      </p:cxnSp>
      <p:grpSp>
        <p:nvGrpSpPr>
          <p:cNvPr id="255" name="Google Shape;255;p28">
            <a:extLst>
              <a:ext uri="{FF2B5EF4-FFF2-40B4-BE49-F238E27FC236}">
                <a16:creationId xmlns:a16="http://schemas.microsoft.com/office/drawing/2014/main" id="{FAA8700C-745E-16D6-7843-843EFB769B54}"/>
              </a:ext>
              <a:ext uri="{C183D7F6-B498-43B3-948B-1728B52AA6E4}">
                <adec:decorative xmlns:adec="http://schemas.microsoft.com/office/drawing/2017/decorative" val="1"/>
              </a:ext>
            </a:extLst>
          </p:cNvPr>
          <p:cNvGrpSpPr/>
          <p:nvPr/>
        </p:nvGrpSpPr>
        <p:grpSpPr>
          <a:xfrm>
            <a:off x="6390503" y="4051237"/>
            <a:ext cx="290707" cy="314917"/>
            <a:chOff x="3157188" y="909150"/>
            <a:chExt cx="470400" cy="470400"/>
          </a:xfrm>
        </p:grpSpPr>
        <p:sp>
          <p:nvSpPr>
            <p:cNvPr id="256" name="Google Shape;256;p28">
              <a:extLst>
                <a:ext uri="{FF2B5EF4-FFF2-40B4-BE49-F238E27FC236}">
                  <a16:creationId xmlns:a16="http://schemas.microsoft.com/office/drawing/2014/main" id="{870526F9-8DFA-89FF-BD85-0C705DFF9532}"/>
                </a:ext>
              </a:extLst>
            </p:cNvPr>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257" name="Google Shape;257;p28">
              <a:extLst>
                <a:ext uri="{FF2B5EF4-FFF2-40B4-BE49-F238E27FC236}">
                  <a16:creationId xmlns:a16="http://schemas.microsoft.com/office/drawing/2014/main" id="{BCDB1ECE-BE7A-28D4-EADA-DC050D1DEB2E}"/>
                </a:ext>
              </a:extLst>
            </p:cNvPr>
            <p:cNvSpPr/>
            <p:nvPr/>
          </p:nvSpPr>
          <p:spPr>
            <a:xfrm>
              <a:off x="3243138" y="995100"/>
              <a:ext cx="298500" cy="298500"/>
            </a:xfrm>
            <a:prstGeom prst="mathPlus">
              <a:avLst>
                <a:gd name="adj1" fmla="val 9900"/>
              </a:avLst>
            </a:prstGeom>
            <a:solidFill>
              <a:srgbClr val="307BF3"/>
            </a:solidFill>
            <a:ln>
              <a:noFill/>
            </a:ln>
          </p:spPr>
          <p:txBody>
            <a:bodyPr spcFirstLastPara="1" wrap="square" lIns="121900" tIns="121900" rIns="121900" bIns="121900" anchor="ctr" anchorCtr="0">
              <a:noAutofit/>
            </a:bodyPr>
            <a:lstStyle/>
            <a:p>
              <a:endParaRPr sz="2400"/>
            </a:p>
          </p:txBody>
        </p:sp>
      </p:grpSp>
      <p:grpSp>
        <p:nvGrpSpPr>
          <p:cNvPr id="252" name="Google Shape;252;p28">
            <a:extLst>
              <a:ext uri="{FF2B5EF4-FFF2-40B4-BE49-F238E27FC236}">
                <a16:creationId xmlns:a16="http://schemas.microsoft.com/office/drawing/2014/main" id="{D3CD3BA5-CA87-4DA3-CBAD-C861CD137BF1}"/>
              </a:ext>
              <a:ext uri="{C183D7F6-B498-43B3-948B-1728B52AA6E4}">
                <adec:decorative xmlns:adec="http://schemas.microsoft.com/office/drawing/2017/decorative" val="1"/>
              </a:ext>
            </a:extLst>
          </p:cNvPr>
          <p:cNvGrpSpPr/>
          <p:nvPr/>
        </p:nvGrpSpPr>
        <p:grpSpPr>
          <a:xfrm>
            <a:off x="3290644" y="4035246"/>
            <a:ext cx="290707" cy="314917"/>
            <a:chOff x="3157188" y="909150"/>
            <a:chExt cx="470400" cy="470400"/>
          </a:xfrm>
        </p:grpSpPr>
        <p:sp>
          <p:nvSpPr>
            <p:cNvPr id="253" name="Google Shape;253;p28">
              <a:extLst>
                <a:ext uri="{FF2B5EF4-FFF2-40B4-BE49-F238E27FC236}">
                  <a16:creationId xmlns:a16="http://schemas.microsoft.com/office/drawing/2014/main" id="{F1E6303A-BC8E-68BA-91A7-0DC1860B17B0}"/>
                </a:ext>
              </a:extLst>
            </p:cNvPr>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254" name="Google Shape;254;p28">
              <a:extLst>
                <a:ext uri="{FF2B5EF4-FFF2-40B4-BE49-F238E27FC236}">
                  <a16:creationId xmlns:a16="http://schemas.microsoft.com/office/drawing/2014/main" id="{99E763D9-AEF1-72D3-FF5D-04C0912550F6}"/>
                </a:ext>
              </a:extLst>
            </p:cNvPr>
            <p:cNvSpPr/>
            <p:nvPr/>
          </p:nvSpPr>
          <p:spPr>
            <a:xfrm>
              <a:off x="3243138" y="995100"/>
              <a:ext cx="298500" cy="298500"/>
            </a:xfrm>
            <a:prstGeom prst="mathPlus">
              <a:avLst>
                <a:gd name="adj1" fmla="val 9900"/>
              </a:avLst>
            </a:prstGeom>
            <a:solidFill>
              <a:srgbClr val="307BF3"/>
            </a:solidFill>
            <a:ln>
              <a:noFill/>
            </a:ln>
          </p:spPr>
          <p:txBody>
            <a:bodyPr spcFirstLastPara="1" wrap="square" lIns="121900" tIns="121900" rIns="121900" bIns="121900" anchor="ctr" anchorCtr="0">
              <a:noAutofit/>
            </a:bodyPr>
            <a:lstStyle/>
            <a:p>
              <a:endParaRPr sz="2400"/>
            </a:p>
          </p:txBody>
        </p:sp>
      </p:grpSp>
      <p:pic>
        <p:nvPicPr>
          <p:cNvPr id="247" name="Google Shape;247;p28">
            <a:extLst>
              <a:ext uri="{FF2B5EF4-FFF2-40B4-BE49-F238E27FC236}">
                <a16:creationId xmlns:a16="http://schemas.microsoft.com/office/drawing/2014/main" id="{DF5A90B7-88D8-D4B6-EF41-84D4340B0D3A}"/>
              </a:ex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1180198" y="6091264"/>
            <a:ext cx="935333" cy="702467"/>
          </a:xfrm>
          <a:prstGeom prst="rect">
            <a:avLst/>
          </a:prstGeom>
          <a:noFill/>
          <a:ln>
            <a:noFill/>
          </a:ln>
        </p:spPr>
      </p:pic>
    </p:spTree>
    <p:extLst>
      <p:ext uri="{BB962C8B-B14F-4D97-AF65-F5344CB8AC3E}">
        <p14:creationId xmlns:p14="http://schemas.microsoft.com/office/powerpoint/2010/main" val="9325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2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6" name="Google Shape;276;p29"/>
          <p:cNvSpPr txBox="1">
            <a:spLocks noGrp="1"/>
          </p:cNvSpPr>
          <p:nvPr>
            <p:ph type="title" idx="4294967295"/>
          </p:nvPr>
        </p:nvSpPr>
        <p:spPr>
          <a:xfrm>
            <a:off x="2151234" y="1389933"/>
            <a:ext cx="7982800" cy="1139868"/>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a:ln>
                  <a:noFill/>
                </a:ln>
                <a:solidFill>
                  <a:srgbClr val="FFAB40"/>
                </a:solidFill>
                <a:effectLst/>
                <a:uLnTx/>
                <a:uFillTx/>
                <a:latin typeface="Montserrat"/>
                <a:ea typeface="Montserrat"/>
                <a:cs typeface="Montserrat"/>
                <a:sym typeface="Montserrat"/>
              </a:rPr>
              <a:t>Thank You!</a:t>
            </a:r>
          </a:p>
        </p:txBody>
      </p:sp>
      <p:sp>
        <p:nvSpPr>
          <p:cNvPr id="272" name="Google Shape;272;p29">
            <a:extLst>
              <a:ext uri="{C183D7F6-B498-43B3-948B-1728B52AA6E4}">
                <adec:decorative xmlns:adec="http://schemas.microsoft.com/office/drawing/2017/decorative" val="1"/>
              </a:ext>
            </a:extLst>
          </p:cNvPr>
          <p:cNvSpPr txBox="1"/>
          <p:nvPr/>
        </p:nvSpPr>
        <p:spPr>
          <a:xfrm>
            <a:off x="-681232" y="7513070"/>
            <a:ext cx="12113200" cy="2016400"/>
          </a:xfrm>
          <a:prstGeom prst="rect">
            <a:avLst/>
          </a:prstGeom>
          <a:noFill/>
          <a:ln>
            <a:noFill/>
          </a:ln>
        </p:spPr>
        <p:txBody>
          <a:bodyPr spcFirstLastPara="1" wrap="square" lIns="121900" tIns="121900" rIns="121900" bIns="121900" anchor="t" anchorCtr="0">
            <a:noAutofit/>
          </a:bodyPr>
          <a:lstStyle/>
          <a:p>
            <a:pPr>
              <a:lnSpc>
                <a:spcPct val="80000"/>
              </a:lnSpc>
            </a:pPr>
            <a:endParaRPr sz="5333" b="1">
              <a:solidFill>
                <a:srgbClr val="0082CC"/>
              </a:solidFill>
              <a:latin typeface="Montserrat"/>
              <a:ea typeface="Montserrat"/>
              <a:cs typeface="Montserrat"/>
              <a:sym typeface="Montserrat"/>
            </a:endParaRPr>
          </a:p>
        </p:txBody>
      </p:sp>
      <p:pic>
        <p:nvPicPr>
          <p:cNvPr id="273" name="Google Shape;273;p2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95181" y="3068501"/>
            <a:ext cx="1536352" cy="1261366"/>
          </a:xfrm>
          <a:prstGeom prst="rect">
            <a:avLst/>
          </a:prstGeom>
          <a:noFill/>
          <a:ln>
            <a:noFill/>
          </a:ln>
        </p:spPr>
      </p:pic>
      <p:sp>
        <p:nvSpPr>
          <p:cNvPr id="274" name="Google Shape;274;p29"/>
          <p:cNvSpPr txBox="1"/>
          <p:nvPr/>
        </p:nvSpPr>
        <p:spPr>
          <a:xfrm>
            <a:off x="2609867" y="3019457"/>
            <a:ext cx="7451182" cy="2370001"/>
          </a:xfrm>
          <a:prstGeom prst="rect">
            <a:avLst/>
          </a:prstGeom>
          <a:noFill/>
          <a:ln>
            <a:noFill/>
          </a:ln>
        </p:spPr>
        <p:txBody>
          <a:bodyPr spcFirstLastPara="1" wrap="square" lIns="121900" tIns="121900" rIns="121900" bIns="121900" anchor="t" anchorCtr="0">
            <a:noAutofit/>
          </a:bodyPr>
          <a:lstStyle/>
          <a:p>
            <a:pPr algn="ctr">
              <a:lnSpc>
                <a:spcPct val="80000"/>
              </a:lnSpc>
            </a:pPr>
            <a:r>
              <a:rPr lang="en-US" sz="3200" b="1">
                <a:solidFill>
                  <a:srgbClr val="13426B"/>
                </a:solidFill>
                <a:latin typeface="Montserrat"/>
                <a:ea typeface="Montserrat"/>
                <a:cs typeface="Montserrat"/>
                <a:sym typeface="Montserrat"/>
              </a:rPr>
              <a:t>Elise Sarasin</a:t>
            </a:r>
            <a:endParaRPr sz="3200" b="1">
              <a:solidFill>
                <a:srgbClr val="13426B"/>
              </a:solidFill>
              <a:latin typeface="Montserrat"/>
              <a:ea typeface="Montserrat"/>
              <a:cs typeface="Montserrat"/>
              <a:sym typeface="Montserrat"/>
            </a:endParaRPr>
          </a:p>
          <a:p>
            <a:pPr algn="ctr">
              <a:lnSpc>
                <a:spcPct val="80000"/>
              </a:lnSpc>
            </a:pPr>
            <a:r>
              <a:rPr lang="en-US" sz="3200">
                <a:solidFill>
                  <a:srgbClr val="13426B"/>
                </a:solidFill>
                <a:latin typeface="Montserrat"/>
                <a:ea typeface="Montserrat"/>
                <a:cs typeface="Montserrat"/>
                <a:sym typeface="Montserrat"/>
                <a:hlinkClick r:id="rId4"/>
              </a:rPr>
              <a:t>e</a:t>
            </a:r>
            <a:r>
              <a:rPr lang="en" sz="3200">
                <a:solidFill>
                  <a:srgbClr val="13426B"/>
                </a:solidFill>
                <a:latin typeface="Montserrat"/>
                <a:ea typeface="Montserrat"/>
                <a:cs typeface="Montserrat"/>
                <a:sym typeface="Montserrat"/>
                <a:hlinkClick r:id="rId4"/>
              </a:rPr>
              <a:t>lise.sarasin@ku.edu</a:t>
            </a:r>
            <a:endParaRPr lang="en" sz="3200">
              <a:solidFill>
                <a:srgbClr val="13426B"/>
              </a:solidFill>
              <a:latin typeface="Montserrat"/>
              <a:ea typeface="Montserrat"/>
              <a:cs typeface="Montserrat"/>
              <a:sym typeface="Montserrat"/>
            </a:endParaRPr>
          </a:p>
          <a:p>
            <a:pPr algn="ctr">
              <a:lnSpc>
                <a:spcPct val="80000"/>
              </a:lnSpc>
            </a:pPr>
            <a:endParaRPr lang="en" sz="3200">
              <a:solidFill>
                <a:srgbClr val="13426B"/>
              </a:solidFill>
              <a:latin typeface="Montserrat"/>
              <a:ea typeface="Montserrat"/>
              <a:cs typeface="Montserrat"/>
              <a:sym typeface="Montserrat"/>
            </a:endParaRPr>
          </a:p>
          <a:p>
            <a:pPr algn="ctr">
              <a:lnSpc>
                <a:spcPct val="80000"/>
              </a:lnSpc>
            </a:pPr>
            <a:r>
              <a:rPr lang="en" sz="3200" b="1">
                <a:solidFill>
                  <a:srgbClr val="13426B"/>
                </a:solidFill>
                <a:latin typeface="Montserrat"/>
                <a:ea typeface="Montserrat"/>
                <a:cs typeface="Montserrat"/>
                <a:sym typeface="Montserrat"/>
              </a:rPr>
              <a:t>Kathleen Lynne Lane</a:t>
            </a:r>
          </a:p>
          <a:p>
            <a:pPr algn="ctr">
              <a:lnSpc>
                <a:spcPct val="80000"/>
              </a:lnSpc>
            </a:pPr>
            <a:r>
              <a:rPr lang="en-US" sz="3200">
                <a:solidFill>
                  <a:srgbClr val="13426B"/>
                </a:solidFill>
                <a:latin typeface="Montserrat"/>
                <a:ea typeface="Montserrat"/>
                <a:cs typeface="Montserrat"/>
                <a:sym typeface="Montserrat"/>
                <a:hlinkClick r:id="rId5"/>
              </a:rPr>
              <a:t>k</a:t>
            </a:r>
            <a:r>
              <a:rPr lang="en" sz="3200">
                <a:solidFill>
                  <a:srgbClr val="13426B"/>
                </a:solidFill>
                <a:latin typeface="Montserrat"/>
                <a:ea typeface="Montserrat"/>
                <a:cs typeface="Montserrat"/>
                <a:sym typeface="Montserrat"/>
                <a:hlinkClick r:id="rId5"/>
              </a:rPr>
              <a:t>athleen.lane@ku.edu</a:t>
            </a:r>
            <a:r>
              <a:rPr lang="en" sz="3200">
                <a:solidFill>
                  <a:srgbClr val="13426B"/>
                </a:solidFill>
                <a:latin typeface="Montserrat"/>
                <a:ea typeface="Montserrat"/>
                <a:cs typeface="Montserrat"/>
                <a:sym typeface="Montserrat"/>
              </a:rPr>
              <a:t> </a:t>
            </a:r>
            <a:endParaRPr sz="3200">
              <a:solidFill>
                <a:srgbClr val="13426B"/>
              </a:solidFill>
              <a:latin typeface="Montserrat"/>
              <a:ea typeface="Montserrat"/>
              <a:cs typeface="Montserrat"/>
              <a:sym typeface="Montserrat"/>
            </a:endParaRPr>
          </a:p>
        </p:txBody>
      </p:sp>
      <p:pic>
        <p:nvPicPr>
          <p:cNvPr id="275" name="Google Shape;275;p29">
            <a:extLst>
              <a:ext uri="{C183D7F6-B498-43B3-948B-1728B52AA6E4}">
                <adec:decorative xmlns:adec="http://schemas.microsoft.com/office/drawing/2017/decorative" val="1"/>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200346" y="4521794"/>
            <a:ext cx="1901775" cy="515586"/>
          </a:xfrm>
          <a:prstGeom prst="rect">
            <a:avLst/>
          </a:prstGeom>
          <a:noFill/>
          <a:ln>
            <a:noFill/>
          </a:ln>
        </p:spPr>
      </p:pic>
      <p:cxnSp>
        <p:nvCxnSpPr>
          <p:cNvPr id="277" name="Google Shape;277;p29">
            <a:extLst>
              <a:ext uri="{C183D7F6-B498-43B3-948B-1728B52AA6E4}">
                <adec:decorative xmlns:adec="http://schemas.microsoft.com/office/drawing/2017/decorative" val="1"/>
              </a:ext>
            </a:extLst>
          </p:cNvPr>
          <p:cNvCxnSpPr/>
          <p:nvPr/>
        </p:nvCxnSpPr>
        <p:spPr>
          <a:xfrm>
            <a:off x="2609867" y="1163900"/>
            <a:ext cx="7794400" cy="30400"/>
          </a:xfrm>
          <a:prstGeom prst="straightConnector1">
            <a:avLst/>
          </a:prstGeom>
          <a:noFill/>
          <a:ln w="28575" cap="flat" cmpd="sng">
            <a:solidFill>
              <a:srgbClr val="FFAB40"/>
            </a:solidFill>
            <a:prstDash val="solid"/>
            <a:round/>
            <a:headEnd type="none" w="med" len="med"/>
            <a:tailEnd type="none" w="med" len="med"/>
          </a:ln>
          <a:effectLst>
            <a:reflection endPos="55000" dist="38100" dir="5400000" fadeDir="5400012" sy="-100000" algn="bl" rotWithShape="0"/>
          </a:effectLst>
        </p:spPr>
      </p:cxnSp>
      <p:cxnSp>
        <p:nvCxnSpPr>
          <p:cNvPr id="278" name="Google Shape;278;p29">
            <a:extLst>
              <a:ext uri="{C183D7F6-B498-43B3-948B-1728B52AA6E4}">
                <adec:decorative xmlns:adec="http://schemas.microsoft.com/office/drawing/2017/decorative" val="1"/>
              </a:ext>
            </a:extLst>
          </p:cNvPr>
          <p:cNvCxnSpPr/>
          <p:nvPr/>
        </p:nvCxnSpPr>
        <p:spPr>
          <a:xfrm>
            <a:off x="2609867" y="2529900"/>
            <a:ext cx="7794400" cy="30400"/>
          </a:xfrm>
          <a:prstGeom prst="straightConnector1">
            <a:avLst/>
          </a:prstGeom>
          <a:noFill/>
          <a:ln w="28575" cap="flat" cmpd="sng">
            <a:solidFill>
              <a:srgbClr val="FFAB40"/>
            </a:solidFill>
            <a:prstDash val="solid"/>
            <a:round/>
            <a:headEnd type="none" w="med" len="med"/>
            <a:tailEnd type="none" w="med" len="med"/>
          </a:ln>
          <a:effectLst>
            <a:reflection endPos="55000" dist="38100" dir="5400000" fadeDir="5400012" sy="-100000" algn="bl" rotWithShape="0"/>
          </a:effectLst>
        </p:spPr>
      </p:cxnSp>
      <p:sp>
        <p:nvSpPr>
          <p:cNvPr id="279" name="Google Shape;279;p29">
            <a:extLst>
              <a:ext uri="{C183D7F6-B498-43B3-948B-1728B52AA6E4}">
                <adec:decorative xmlns:adec="http://schemas.microsoft.com/office/drawing/2017/decorative" val="1"/>
              </a:ext>
            </a:extLst>
          </p:cNvPr>
          <p:cNvSpPr/>
          <p:nvPr/>
        </p:nvSpPr>
        <p:spPr>
          <a:xfrm rot="-2700326">
            <a:off x="-1000351" y="-321494"/>
            <a:ext cx="2987101" cy="1592971"/>
          </a:xfrm>
          <a:prstGeom prst="triangle">
            <a:avLst>
              <a:gd name="adj" fmla="val 51497"/>
            </a:avLst>
          </a:prstGeom>
          <a:solidFill>
            <a:srgbClr val="FFAB40"/>
          </a:solidFill>
          <a:ln w="9525" cap="flat" cmpd="sng">
            <a:solidFill>
              <a:srgbClr val="FFAB4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80" name="Google Shape;280;p29">
            <a:extLst>
              <a:ext uri="{C183D7F6-B498-43B3-948B-1728B52AA6E4}">
                <adec:decorative xmlns:adec="http://schemas.microsoft.com/office/drawing/2017/decorative" val="1"/>
              </a:ext>
            </a:extLst>
          </p:cNvPr>
          <p:cNvSpPr txBox="1"/>
          <p:nvPr/>
        </p:nvSpPr>
        <p:spPr>
          <a:xfrm>
            <a:off x="0" y="5801300"/>
            <a:ext cx="12192000" cy="10568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cxnSp>
        <p:nvCxnSpPr>
          <p:cNvPr id="281" name="Google Shape;281;p29">
            <a:extLst>
              <a:ext uri="{C183D7F6-B498-43B3-948B-1728B52AA6E4}">
                <adec:decorative xmlns:adec="http://schemas.microsoft.com/office/drawing/2017/decorative" val="1"/>
              </a:ext>
            </a:extLst>
          </p:cNvPr>
          <p:cNvCxnSpPr/>
          <p:nvPr/>
        </p:nvCxnSpPr>
        <p:spPr>
          <a:xfrm>
            <a:off x="6267" y="5801300"/>
            <a:ext cx="12182800" cy="0"/>
          </a:xfrm>
          <a:prstGeom prst="straightConnector1">
            <a:avLst/>
          </a:prstGeom>
          <a:noFill/>
          <a:ln w="28575" cap="flat" cmpd="sng">
            <a:solidFill>
              <a:srgbClr val="FFAB40"/>
            </a:solidFill>
            <a:prstDash val="solid"/>
            <a:round/>
            <a:headEnd type="none" w="med" len="med"/>
            <a:tailEnd type="none" w="med" len="med"/>
          </a:ln>
        </p:spPr>
      </p:cxnSp>
      <p:cxnSp>
        <p:nvCxnSpPr>
          <p:cNvPr id="282" name="Google Shape;282;p29">
            <a:extLst>
              <a:ext uri="{C183D7F6-B498-43B3-948B-1728B52AA6E4}">
                <adec:decorative xmlns:adec="http://schemas.microsoft.com/office/drawing/2017/decorative" val="1"/>
              </a:ext>
            </a:extLst>
          </p:cNvPr>
          <p:cNvCxnSpPr/>
          <p:nvPr/>
        </p:nvCxnSpPr>
        <p:spPr>
          <a:xfrm>
            <a:off x="6267" y="6858000"/>
            <a:ext cx="12182800" cy="0"/>
          </a:xfrm>
          <a:prstGeom prst="straightConnector1">
            <a:avLst/>
          </a:prstGeom>
          <a:noFill/>
          <a:ln w="28575" cap="flat" cmpd="sng">
            <a:solidFill>
              <a:srgbClr val="FFAB40"/>
            </a:solidFill>
            <a:prstDash val="solid"/>
            <a:round/>
            <a:headEnd type="none" w="med" len="med"/>
            <a:tailEnd type="none" w="med" len="med"/>
          </a:ln>
        </p:spPr>
      </p:cxnSp>
      <p:pic>
        <p:nvPicPr>
          <p:cNvPr id="283" name="Google Shape;283;p29">
            <a:extLst>
              <a:ext uri="{C183D7F6-B498-43B3-948B-1728B52AA6E4}">
                <adec:decorative xmlns:adec="http://schemas.microsoft.com/office/drawing/2017/decorative" val="1"/>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095600" y="5939518"/>
            <a:ext cx="3467931" cy="778151"/>
          </a:xfrm>
          <a:prstGeom prst="rect">
            <a:avLst/>
          </a:prstGeom>
          <a:noFill/>
          <a:ln>
            <a:noFill/>
          </a:ln>
        </p:spPr>
      </p:pic>
      <p:pic>
        <p:nvPicPr>
          <p:cNvPr id="2" name="Picture 1">
            <a:extLst>
              <a:ext uri="{FF2B5EF4-FFF2-40B4-BE49-F238E27FC236}">
                <a16:creationId xmlns:a16="http://schemas.microsoft.com/office/drawing/2014/main" id="{61535C0D-2EBB-6E5D-6D22-FCA529CA878F}"/>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715143" y="3054058"/>
            <a:ext cx="1758428" cy="17229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1000"/>
                                        <p:tgtEl>
                                          <p:spTgt spid="277"/>
                                        </p:tgtEl>
                                        <p:attrNameLst>
                                          <p:attrName>ppt_x</p:attrName>
                                        </p:attrNameLst>
                                      </p:cBhvr>
                                      <p:tavLst>
                                        <p:tav tm="0">
                                          <p:val>
                                            <p:strVal val="#ppt_x-1"/>
                                          </p:val>
                                        </p:tav>
                                        <p:tav tm="100000">
                                          <p:val>
                                            <p:strVal val="#ppt_x"/>
                                          </p:val>
                                        </p:tav>
                                      </p:tavLst>
                                    </p:anim>
                                  </p:childTnLst>
                                </p:cTn>
                              </p:par>
                              <p:par>
                                <p:cTn id="8" presetID="23" presetClass="entr" presetSubtype="16" fill="hold" nodeType="withEffect">
                                  <p:stCondLst>
                                    <p:cond delay="0"/>
                                  </p:stCondLst>
                                  <p:childTnLst>
                                    <p:set>
                                      <p:cBhvr>
                                        <p:cTn id="9" dur="1" fill="hold">
                                          <p:stCondLst>
                                            <p:cond delay="0"/>
                                          </p:stCondLst>
                                        </p:cTn>
                                        <p:tgtEl>
                                          <p:spTgt spid="276"/>
                                        </p:tgtEl>
                                        <p:attrNameLst>
                                          <p:attrName>style.visibility</p:attrName>
                                        </p:attrNameLst>
                                      </p:cBhvr>
                                      <p:to>
                                        <p:strVal val="visible"/>
                                      </p:to>
                                    </p:set>
                                    <p:anim calcmode="lin" valueType="num">
                                      <p:cBhvr additive="base">
                                        <p:cTn id="10" dur="2200"/>
                                        <p:tgtEl>
                                          <p:spTgt spid="276"/>
                                        </p:tgtEl>
                                        <p:attrNameLst>
                                          <p:attrName>ppt_w</p:attrName>
                                        </p:attrNameLst>
                                      </p:cBhvr>
                                      <p:tavLst>
                                        <p:tav tm="0">
                                          <p:val>
                                            <p:strVal val="0"/>
                                          </p:val>
                                        </p:tav>
                                        <p:tav tm="100000">
                                          <p:val>
                                            <p:strVal val="#ppt_w"/>
                                          </p:val>
                                        </p:tav>
                                      </p:tavLst>
                                    </p:anim>
                                    <p:anim calcmode="lin" valueType="num">
                                      <p:cBhvr additive="base">
                                        <p:cTn id="11" dur="2200"/>
                                        <p:tgtEl>
                                          <p:spTgt spid="276"/>
                                        </p:tgtEl>
                                        <p:attrNameLst>
                                          <p:attrName>ppt_h</p:attrName>
                                        </p:attrNameLst>
                                      </p:cBhvr>
                                      <p:tavLst>
                                        <p:tav tm="0">
                                          <p:val>
                                            <p:strVal val="0"/>
                                          </p:val>
                                        </p:tav>
                                        <p:tav tm="100000">
                                          <p:val>
                                            <p:strVal val="#ppt_h"/>
                                          </p:val>
                                        </p:tav>
                                      </p:tavLst>
                                    </p:anim>
                                  </p:childTnLst>
                                </p:cTn>
                              </p:par>
                              <p:par>
                                <p:cTn id="12" presetID="2" presetClass="entr" presetSubtype="8" fill="hold" nodeType="withEffect">
                                  <p:stCondLst>
                                    <p:cond delay="0"/>
                                  </p:stCondLst>
                                  <p:childTnLst>
                                    <p:set>
                                      <p:cBhvr>
                                        <p:cTn id="13" dur="1" fill="hold">
                                          <p:stCondLst>
                                            <p:cond delay="0"/>
                                          </p:stCondLst>
                                        </p:cTn>
                                        <p:tgtEl>
                                          <p:spTgt spid="278"/>
                                        </p:tgtEl>
                                        <p:attrNameLst>
                                          <p:attrName>style.visibility</p:attrName>
                                        </p:attrNameLst>
                                      </p:cBhvr>
                                      <p:to>
                                        <p:strVal val="visible"/>
                                      </p:to>
                                    </p:set>
                                    <p:anim calcmode="lin" valueType="num">
                                      <p:cBhvr additive="base">
                                        <p:cTn id="14" dur="1000"/>
                                        <p:tgtEl>
                                          <p:spTgt spid="2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7C4915-03E1-B6EB-92CA-06F071C73F2C}"/>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US"/>
              <a:t>Comprehensive, Integrated, Three-Tiered Model of Prevention 1</a:t>
            </a:r>
          </a:p>
        </p:txBody>
      </p:sp>
      <p:pic>
        <p:nvPicPr>
          <p:cNvPr id="3" name="Picture 2" descr="Comprehensive, Integrated, Three-Tiered Model of Prevention pyramid as described by Lane, Kalberg, &amp; Menzies, 2009. Includes three tiers. The green tier at the bottom of the pyramid is tier 1 (primary prevention) which includes school/classroom-wide systems for all students, staff, and settings. The goal of tier 1 is to prevent harm. Approximately 80% of students will have their needs met at this level. The yellow tier in the middle of the pyramid is tier 2 (secondary prevention) which includes specialized group systems for students at risk. The goal of tier 2 is to reverse harm. Approximately 15% of students will have their needs met at this level. The red tier at the top of the pyramid is tier 3 (tertiary prevention) which includes specialized individual systems for students with high risk. The goal of tier 3 is to reduce harm. Approximately 5% of students will have their needs met at this level.">
            <a:extLst>
              <a:ext uri="{FF2B5EF4-FFF2-40B4-BE49-F238E27FC236}">
                <a16:creationId xmlns:a16="http://schemas.microsoft.com/office/drawing/2014/main" id="{19E716E8-049E-E013-5D1F-FDFA1CD340F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542142" y="0"/>
            <a:ext cx="9107715" cy="6858000"/>
          </a:xfrm>
          <a:prstGeom prst="rect">
            <a:avLst/>
          </a:prstGeom>
        </p:spPr>
      </p:pic>
    </p:spTree>
    <p:extLst>
      <p:ext uri="{BB962C8B-B14F-4D97-AF65-F5344CB8AC3E}">
        <p14:creationId xmlns:p14="http://schemas.microsoft.com/office/powerpoint/2010/main" val="330442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ED5A4-8DBD-6457-2232-133F1F5AEDD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Tertiary (Tier 3) Intervention Grid</a:t>
            </a:r>
          </a:p>
        </p:txBody>
      </p:sp>
      <p:pic>
        <p:nvPicPr>
          <p:cNvPr id="11" name="Picture 1" descr="Comprehensive, Integrated, Three-Tiered Model of Prevention pyramid.">
            <a:extLst>
              <a:ext uri="{FF2B5EF4-FFF2-40B4-BE49-F238E27FC236}">
                <a16:creationId xmlns:a16="http://schemas.microsoft.com/office/drawing/2014/main" id="{C18350AB-5D16-EE21-8371-9C38EFF675C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202595" y="0"/>
            <a:ext cx="11786810" cy="6858000"/>
          </a:xfrm>
          <a:prstGeom prst="rect">
            <a:avLst/>
          </a:prstGeom>
        </p:spPr>
      </p:pic>
      <p:sp>
        <p:nvSpPr>
          <p:cNvPr id="5" name="Outline" descr="A red circle outlining Tier 3 on the top of the Comprehensive, Integrated, Three-Tiered Model of Prevention pyramid. ">
            <a:extLst>
              <a:ext uri="{FF2B5EF4-FFF2-40B4-BE49-F238E27FC236}">
                <a16:creationId xmlns:a16="http://schemas.microsoft.com/office/drawing/2014/main" id="{5326371C-58D6-024C-97BB-E72875F449D0}"/>
              </a:ext>
            </a:extLst>
          </p:cNvPr>
          <p:cNvSpPr/>
          <p:nvPr/>
        </p:nvSpPr>
        <p:spPr>
          <a:xfrm>
            <a:off x="4177479" y="1114415"/>
            <a:ext cx="3810000" cy="1143000"/>
          </a:xfrm>
          <a:prstGeom prst="ellipse">
            <a:avLst/>
          </a:prstGeom>
          <a:noFill/>
          <a:ln w="57150" cap="flat" cmpd="sng" algn="ctr">
            <a:solidFill>
              <a:srgbClr val="C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Chart" descr="Tertiary (Tier 3) interventions grid">
            <a:extLst>
              <a:ext uri="{FF2B5EF4-FFF2-40B4-BE49-F238E27FC236}">
                <a16:creationId xmlns:a16="http://schemas.microsoft.com/office/drawing/2014/main" id="{0311E041-CA33-444B-BC43-3AA4F5A8285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807225"/>
            <a:ext cx="5981181" cy="50507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8CCB307-FA90-99EA-2530-60C205E70545}"/>
              </a:ext>
            </a:extLst>
          </p:cNvPr>
          <p:cNvSpPr/>
          <p:nvPr/>
        </p:nvSpPr>
        <p:spPr>
          <a:xfrm>
            <a:off x="5981180" y="4646717"/>
            <a:ext cx="6210819" cy="84854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Times New Roman" panose="02020603050405020304" pitchFamily="18" charset="0"/>
                <a:cs typeface="Times New Roman" panose="02020603050405020304" pitchFamily="18" charset="0"/>
              </a:rPr>
              <a:t>Tertiary (Tier 3) Intervention Grid</a:t>
            </a:r>
          </a:p>
        </p:txBody>
      </p:sp>
      <p:pic>
        <p:nvPicPr>
          <p:cNvPr id="13" name="Picture 2" descr="The Tier 3 Process module cover">
            <a:extLst>
              <a:ext uri="{FF2B5EF4-FFF2-40B4-BE49-F238E27FC236}">
                <a16:creationId xmlns:a16="http://schemas.microsoft.com/office/drawing/2014/main" id="{8F047738-C514-6D8B-B939-F95104A2DB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7435" y="908543"/>
            <a:ext cx="2072454" cy="3236976"/>
          </a:xfrm>
          <a:prstGeom prst="rect">
            <a:avLst/>
          </a:prstGeom>
        </p:spPr>
      </p:pic>
    </p:spTree>
    <p:extLst>
      <p:ext uri="{BB962C8B-B14F-4D97-AF65-F5344CB8AC3E}">
        <p14:creationId xmlns:p14="http://schemas.microsoft.com/office/powerpoint/2010/main" val="226761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theme/theme1.xml><?xml version="1.0" encoding="utf-8"?>
<a:theme xmlns:a="http://schemas.openxmlformats.org/drawingml/2006/main" name="Ci3T">
  <a:themeElements>
    <a:clrScheme name="Ci3T">
      <a:dk1>
        <a:sysClr val="windowText" lastClr="000000"/>
      </a:dk1>
      <a:lt1>
        <a:sysClr val="window" lastClr="FFFFFF"/>
      </a:lt1>
      <a:dk2>
        <a:srgbClr val="283375"/>
      </a:dk2>
      <a:lt2>
        <a:srgbClr val="B3B3B3"/>
      </a:lt2>
      <a:accent1>
        <a:srgbClr val="37B34A"/>
      </a:accent1>
      <a:accent2>
        <a:srgbClr val="FFF100"/>
      </a:accent2>
      <a:accent3>
        <a:srgbClr val="EC1C24"/>
      </a:accent3>
      <a:accent4>
        <a:srgbClr val="4D4D4D"/>
      </a:accent4>
      <a:accent5>
        <a:srgbClr val="2F4E6D"/>
      </a:accent5>
      <a:accent6>
        <a:srgbClr val="356D3C"/>
      </a:accent6>
      <a:hlink>
        <a:srgbClr val="283375"/>
      </a:hlink>
      <a:folHlink>
        <a:srgbClr val="4D4D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i3T">
  <a:themeElements>
    <a:clrScheme name="Ci3T">
      <a:dk1>
        <a:sysClr val="windowText" lastClr="000000"/>
      </a:dk1>
      <a:lt1>
        <a:sysClr val="window" lastClr="FFFFFF"/>
      </a:lt1>
      <a:dk2>
        <a:srgbClr val="283375"/>
      </a:dk2>
      <a:lt2>
        <a:srgbClr val="B3B3B3"/>
      </a:lt2>
      <a:accent1>
        <a:srgbClr val="37B34A"/>
      </a:accent1>
      <a:accent2>
        <a:srgbClr val="FFF100"/>
      </a:accent2>
      <a:accent3>
        <a:srgbClr val="EC1C24"/>
      </a:accent3>
      <a:accent4>
        <a:srgbClr val="4D4D4D"/>
      </a:accent4>
      <a:accent5>
        <a:srgbClr val="2F4E6D"/>
      </a:accent5>
      <a:accent6>
        <a:srgbClr val="356D3C"/>
      </a:accent6>
      <a:hlink>
        <a:srgbClr val="283375"/>
      </a:hlink>
      <a:folHlink>
        <a:srgbClr val="4D4D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0E23ECD8D3C74A8280BD586F448DD4" ma:contentTypeVersion="13" ma:contentTypeDescription="Create a new document." ma:contentTypeScope="" ma:versionID="962d870d65669049e7893d140b3134a6">
  <xsd:schema xmlns:xsd="http://www.w3.org/2001/XMLSchema" xmlns:xs="http://www.w3.org/2001/XMLSchema" xmlns:p="http://schemas.microsoft.com/office/2006/metadata/properties" xmlns:ns2="a235ba24-0017-43d1-bba7-85df926f0576" xmlns:ns3="ede146cc-ecaa-4210-9e24-4bb62ea35dd6" targetNamespace="http://schemas.microsoft.com/office/2006/metadata/properties" ma:root="true" ma:fieldsID="ec1ac5f9cac8b7f8ff69832c25e0241a" ns2:_="" ns3:_="">
    <xsd:import namespace="a235ba24-0017-43d1-bba7-85df926f0576"/>
    <xsd:import namespace="ede146cc-ecaa-4210-9e24-4bb62ea35d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5ba24-0017-43d1-bba7-85df926f05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e146cc-ecaa-4210-9e24-4bb62ea35d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7a2109-94ab-44c1-9f6c-69a6e8027ccd}" ma:internalName="TaxCatchAll" ma:showField="CatchAllData" ma:web="ede146cc-ecaa-4210-9e24-4bb62ea35d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35ba24-0017-43d1-bba7-85df926f0576">
      <Terms xmlns="http://schemas.microsoft.com/office/infopath/2007/PartnerControls"/>
    </lcf76f155ced4ddcb4097134ff3c332f>
    <TaxCatchAll xmlns="ede146cc-ecaa-4210-9e24-4bb62ea35dd6" xsi:nil="true"/>
  </documentManagement>
</p:properties>
</file>

<file path=customXml/itemProps1.xml><?xml version="1.0" encoding="utf-8"?>
<ds:datastoreItem xmlns:ds="http://schemas.openxmlformats.org/officeDocument/2006/customXml" ds:itemID="{CD7CC1B7-66EB-47CE-B68C-EECED86C43C8}">
  <ds:schemaRefs>
    <ds:schemaRef ds:uri="http://schemas.microsoft.com/sharepoint/v3/contenttype/forms"/>
  </ds:schemaRefs>
</ds:datastoreItem>
</file>

<file path=customXml/itemProps2.xml><?xml version="1.0" encoding="utf-8"?>
<ds:datastoreItem xmlns:ds="http://schemas.openxmlformats.org/officeDocument/2006/customXml" ds:itemID="{1F21F779-36AA-4CF6-99AA-FD873A286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35ba24-0017-43d1-bba7-85df926f0576"/>
    <ds:schemaRef ds:uri="ede146cc-ecaa-4210-9e24-4bb62ea35d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F777F3-6079-4545-82A1-8899C1BF4B17}">
  <ds:schemaRefs>
    <ds:schemaRef ds:uri="http://purl.org/dc/dcmitype/"/>
    <ds:schemaRef ds:uri="http://schemas.microsoft.com/office/2006/documentManagement/types"/>
    <ds:schemaRef ds:uri="http://schemas.openxmlformats.org/package/2006/metadata/core-properties"/>
    <ds:schemaRef ds:uri="5bf7570c-6c37-441f-917e-903e84070e08"/>
    <ds:schemaRef ds:uri="http://www.w3.org/XML/1998/namespace"/>
    <ds:schemaRef ds:uri="http://purl.org/dc/elements/1.1/"/>
    <ds:schemaRef ds:uri="http://purl.org/dc/terms/"/>
    <ds:schemaRef ds:uri="http://schemas.microsoft.com/office/infopath/2007/PartnerControls"/>
    <ds:schemaRef ds:uri="http://schemas.microsoft.com/office/2006/metadata/properties"/>
    <ds:schemaRef ds:uri="a235ba24-0017-43d1-bba7-85df926f0576"/>
    <ds:schemaRef ds:uri="ede146cc-ecaa-4210-9e24-4bb62ea35dd6"/>
  </ds:schemaRefs>
</ds:datastoreItem>
</file>

<file path=docMetadata/LabelInfo.xml><?xml version="1.0" encoding="utf-8"?>
<clbl:labelList xmlns:clbl="http://schemas.microsoft.com/office/2020/mipLabelMetadata">
  <clbl:label id="{3c176536-afe6-43f5-b966-36feabbe3c1a}" enabled="0" method="" siteId="{3c176536-afe6-43f5-b966-36feabbe3c1a}" removed="1"/>
</clbl:labelList>
</file>

<file path=docProps/app.xml><?xml version="1.0" encoding="utf-8"?>
<Properties xmlns="http://schemas.openxmlformats.org/officeDocument/2006/extended-properties" xmlns:vt="http://schemas.openxmlformats.org/officeDocument/2006/docPropsVTypes">
  <Template>Ci3T</Template>
  <TotalTime>556</TotalTime>
  <Words>3784</Words>
  <Application>Microsoft Office PowerPoint</Application>
  <PresentationFormat>Widescreen</PresentationFormat>
  <Paragraphs>467</Paragraphs>
  <Slides>79</Slides>
  <Notes>44</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79</vt:i4>
      </vt:variant>
    </vt:vector>
  </HeadingPairs>
  <TitlesOfParts>
    <vt:vector size="97" baseType="lpstr">
      <vt:lpstr>ＭＳ Ｐゴシック</vt:lpstr>
      <vt:lpstr>Aptos</vt:lpstr>
      <vt:lpstr>Arial</vt:lpstr>
      <vt:lpstr>Bubblegum Sans</vt:lpstr>
      <vt:lpstr>Calibri</vt:lpstr>
      <vt:lpstr>Century Gothic</vt:lpstr>
      <vt:lpstr>Courier New</vt:lpstr>
      <vt:lpstr>Georgia</vt:lpstr>
      <vt:lpstr>Montserrat</vt:lpstr>
      <vt:lpstr>Montserrat ExtraBold</vt:lpstr>
      <vt:lpstr>System Font Regular</vt:lpstr>
      <vt:lpstr>Tahoma</vt:lpstr>
      <vt:lpstr>Times New Roman</vt:lpstr>
      <vt:lpstr>Wingdings</vt:lpstr>
      <vt:lpstr>Wingdings 3</vt:lpstr>
      <vt:lpstr>Ci3T</vt:lpstr>
      <vt:lpstr>1_Ci3T</vt:lpstr>
      <vt:lpstr>Simple Light</vt:lpstr>
      <vt:lpstr>Welcome: LPS Learning Exchange Session 2</vt:lpstr>
      <vt:lpstr>Reflect &amp; Connect: Ci3T</vt:lpstr>
      <vt:lpstr>LPS Learning Exchange Series Progression</vt:lpstr>
      <vt:lpstr>Knowledge, Application, Impact Points</vt:lpstr>
      <vt:lpstr>Session 3 Outcomes</vt:lpstr>
      <vt:lpstr>Agenda</vt:lpstr>
      <vt:lpstr>Functional Assessment-Based Intervention (FABI)</vt:lpstr>
      <vt:lpstr>Comprehensive, Integrated, Three-Tiered Model of Prevention 1</vt:lpstr>
      <vt:lpstr>Tertiary (Tier 3) Intervention Grid</vt:lpstr>
      <vt:lpstr>What is Functional Assessment-Based Intervention (FABI)?</vt:lpstr>
      <vt:lpstr>5 Steps to Design, Implement, and Evaluate FABI 1</vt:lpstr>
      <vt:lpstr>5 Steps to Design, Implement, and Evaluate FABI 2</vt:lpstr>
      <vt:lpstr>Step 1: Identifying Students Who May Need a FABI</vt:lpstr>
      <vt:lpstr>Step 2: Conducting the Functional Assessment</vt:lpstr>
      <vt:lpstr>Step 3: Collecting Baseline Data</vt:lpstr>
      <vt:lpstr>Step 4: Design the FABI Function-Based Intervention Decision Model</vt:lpstr>
      <vt:lpstr>FABI Step 4 Overview</vt:lpstr>
      <vt:lpstr>Function-Based Intervention Decision Model</vt:lpstr>
      <vt:lpstr>Function-Based Intervention Decision Model 1</vt:lpstr>
      <vt:lpstr>Let’s Practice: Function-Based Intervention Decision Model</vt:lpstr>
      <vt:lpstr>Step 4: Design the FABI A-R-E Components</vt:lpstr>
      <vt:lpstr>PowerPoint Presentation</vt:lpstr>
      <vt:lpstr>Antecedent Adjustments</vt:lpstr>
      <vt:lpstr>Antecedent Adjustments: Environmental</vt:lpstr>
      <vt:lpstr>Antecedent Adjustments: Instructional &amp; Task Demand</vt:lpstr>
      <vt:lpstr>Antecedent Adjustments: Social</vt:lpstr>
      <vt:lpstr>Antecedent Adjustments: Physiological</vt:lpstr>
      <vt:lpstr>Reinforcement Shifts</vt:lpstr>
      <vt:lpstr>Types of Reinforcement Shifts</vt:lpstr>
      <vt:lpstr>Extinction Procedures </vt:lpstr>
      <vt:lpstr>Illustration:  David (2nd Grade)</vt:lpstr>
      <vt:lpstr>Target Behavior: Off -Task Behavior</vt:lpstr>
      <vt:lpstr>Replacement Behavior: On-Task</vt:lpstr>
      <vt:lpstr>Function Matrix</vt:lpstr>
      <vt:lpstr>Hypothesized Function</vt:lpstr>
      <vt:lpstr>Function-Based Intervention Decision Model</vt:lpstr>
      <vt:lpstr>Component 1- Adjust the Antecedents</vt:lpstr>
      <vt:lpstr>Component 2- Reinforcement Rates</vt:lpstr>
      <vt:lpstr>Component 3- Extinguish the Target Behavior</vt:lpstr>
      <vt:lpstr>Let’s Chat: Illustration #1 Debrief</vt:lpstr>
      <vt:lpstr>Break!</vt:lpstr>
      <vt:lpstr>Tips for Generating A-R-E Components </vt:lpstr>
      <vt:lpstr>Illustration 2: Harry 5th Grader</vt:lpstr>
      <vt:lpstr>Target Behavior: Off -Task Behavior</vt:lpstr>
      <vt:lpstr>Replacement Behavior: Academic Engagement</vt:lpstr>
      <vt:lpstr>Function Matrix</vt:lpstr>
      <vt:lpstr>Hypothesized Function</vt:lpstr>
      <vt:lpstr>Function-Based Intervention Decision Model</vt:lpstr>
      <vt:lpstr>Component 1- Adjust the Antecedents</vt:lpstr>
      <vt:lpstr>Component 2- Reinforcement Rates</vt:lpstr>
      <vt:lpstr>Component 3- Extinguish the Target Behavior</vt:lpstr>
      <vt:lpstr>Let’s Chat: Illustration #2 Debrief</vt:lpstr>
      <vt:lpstr>Step 4: Design the FABI Preparing to Implement the Intervention</vt:lpstr>
      <vt:lpstr>FABI Step 4: Preparing to Implement the Intervention</vt:lpstr>
      <vt:lpstr>Treatment Integrity</vt:lpstr>
      <vt:lpstr>PowerPoint Presentation</vt:lpstr>
      <vt:lpstr>Why Collect Treatment Integrity Data?</vt:lpstr>
      <vt:lpstr>Pre-Intervention Social Validity</vt:lpstr>
      <vt:lpstr>Measuring Pre-Intervention Social Validity</vt:lpstr>
      <vt:lpstr>Introducing the FABI</vt:lpstr>
      <vt:lpstr>FABI Step 5: Test the Intervention</vt:lpstr>
      <vt:lpstr>Step 5: Testing the Intervention</vt:lpstr>
      <vt:lpstr>How Well is the Intervention Working? Data Sources to Consider</vt:lpstr>
      <vt:lpstr>Treatment Integrity: The extent to which the FABI is implemented as designed</vt:lpstr>
      <vt:lpstr>Student Outcomes</vt:lpstr>
      <vt:lpstr>Measuring Student Outcomes</vt:lpstr>
      <vt:lpstr>Using Single-Case Design to “Test” How Well the Intervention is Working</vt:lpstr>
      <vt:lpstr>Post-Intervention Social Validity</vt:lpstr>
      <vt:lpstr>Break!</vt:lpstr>
      <vt:lpstr>Putting it All Together</vt:lpstr>
      <vt:lpstr>Let’s Practice: Putting it All Together</vt:lpstr>
      <vt:lpstr>Wrapping Up and Moving Forward</vt:lpstr>
      <vt:lpstr>Learning Exchange Series Progression: Next Steps</vt:lpstr>
      <vt:lpstr>Optional: FABI Support</vt:lpstr>
      <vt:lpstr>Opportunities to Learn More</vt:lpstr>
      <vt:lpstr>Project EMPOWER+</vt:lpstr>
      <vt:lpstr>Reminder: Knowledge, Application, Impact Points</vt:lpstr>
      <vt:lpstr>Application &amp; Impact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Royer, David J</dc:creator>
  <cp:lastModifiedBy>Jessica Matus (Student)</cp:lastModifiedBy>
  <cp:revision>5</cp:revision>
  <cp:lastPrinted>2026-04-16T21:00:56Z</cp:lastPrinted>
  <dcterms:created xsi:type="dcterms:W3CDTF">2020-08-09T02:04:37Z</dcterms:created>
  <dcterms:modified xsi:type="dcterms:W3CDTF">2026-06-09T20:31:49Z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0x0101003C0E23ECD8D3C74A8280BD586F448DD4</vt:lpwstr>
  </property>
  <property fmtid="{D5CDD505-2E9C-101B-9397-08002B2CF9AE}" pid="3" name="MediaServiceImageTags">
    <vt:lpwstr/>
  </property>
  <property fmtid="{D5CDD505-2E9C-101B-9397-08002B2CF9AE}" pid="4" name="Order">
    <vt:lpwstr>6082100.00000000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