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2.xml" ContentType="application/vnd.openxmlformats-officedocument.presentationml.tags+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94" r:id="rId5"/>
  </p:sldMasterIdLst>
  <p:notesMasterIdLst>
    <p:notesMasterId r:id="rId114"/>
  </p:notesMasterIdLst>
  <p:handoutMasterIdLst>
    <p:handoutMasterId r:id="rId115"/>
  </p:handoutMasterIdLst>
  <p:sldIdLst>
    <p:sldId id="2400" r:id="rId6"/>
    <p:sldId id="257" r:id="rId7"/>
    <p:sldId id="1848" r:id="rId8"/>
    <p:sldId id="1952" r:id="rId9"/>
    <p:sldId id="2312" r:id="rId10"/>
    <p:sldId id="2362" r:id="rId11"/>
    <p:sldId id="322" r:id="rId12"/>
    <p:sldId id="2363" r:id="rId13"/>
    <p:sldId id="2364" r:id="rId14"/>
    <p:sldId id="2365" r:id="rId15"/>
    <p:sldId id="2367" r:id="rId16"/>
    <p:sldId id="2366" r:id="rId17"/>
    <p:sldId id="2341" r:id="rId18"/>
    <p:sldId id="2439" r:id="rId19"/>
    <p:sldId id="2441" r:id="rId20"/>
    <p:sldId id="2440" r:id="rId21"/>
    <p:sldId id="1972" r:id="rId22"/>
    <p:sldId id="2472" r:id="rId23"/>
    <p:sldId id="279" r:id="rId24"/>
    <p:sldId id="2442" r:id="rId25"/>
    <p:sldId id="317" r:id="rId26"/>
    <p:sldId id="264" r:id="rId27"/>
    <p:sldId id="2444" r:id="rId28"/>
    <p:sldId id="2445" r:id="rId29"/>
    <p:sldId id="2024" r:id="rId30"/>
    <p:sldId id="2434" r:id="rId31"/>
    <p:sldId id="2432" r:id="rId32"/>
    <p:sldId id="2401" r:id="rId33"/>
    <p:sldId id="2022" r:id="rId34"/>
    <p:sldId id="2446" r:id="rId35"/>
    <p:sldId id="2358" r:id="rId36"/>
    <p:sldId id="343" r:id="rId37"/>
    <p:sldId id="2025" r:id="rId38"/>
    <p:sldId id="2402" r:id="rId39"/>
    <p:sldId id="2447" r:id="rId40"/>
    <p:sldId id="2448" r:id="rId41"/>
    <p:sldId id="2403" r:id="rId42"/>
    <p:sldId id="1836" r:id="rId43"/>
    <p:sldId id="1838" r:id="rId44"/>
    <p:sldId id="2347" r:id="rId45"/>
    <p:sldId id="2404" r:id="rId46"/>
    <p:sldId id="2449" r:id="rId47"/>
    <p:sldId id="1915" r:id="rId48"/>
    <p:sldId id="1857" r:id="rId49"/>
    <p:sldId id="1839" r:id="rId50"/>
    <p:sldId id="1914" r:id="rId51"/>
    <p:sldId id="2450" r:id="rId52"/>
    <p:sldId id="2414" r:id="rId53"/>
    <p:sldId id="1942" r:id="rId54"/>
    <p:sldId id="1912" r:id="rId55"/>
    <p:sldId id="2318" r:id="rId56"/>
    <p:sldId id="2451" r:id="rId57"/>
    <p:sldId id="2452" r:id="rId58"/>
    <p:sldId id="2320" r:id="rId59"/>
    <p:sldId id="2475" r:id="rId60"/>
    <p:sldId id="2415" r:id="rId61"/>
    <p:sldId id="2419" r:id="rId62"/>
    <p:sldId id="2454" r:id="rId63"/>
    <p:sldId id="1896" r:id="rId64"/>
    <p:sldId id="1982" r:id="rId65"/>
    <p:sldId id="2455" r:id="rId66"/>
    <p:sldId id="1962" r:id="rId67"/>
    <p:sldId id="1888" r:id="rId68"/>
    <p:sldId id="1891" r:id="rId69"/>
    <p:sldId id="1918" r:id="rId70"/>
    <p:sldId id="2313" r:id="rId71"/>
    <p:sldId id="2416" r:id="rId72"/>
    <p:sldId id="2460" r:id="rId73"/>
    <p:sldId id="2461" r:id="rId74"/>
    <p:sldId id="2417" r:id="rId75"/>
    <p:sldId id="2456" r:id="rId76"/>
    <p:sldId id="2457" r:id="rId77"/>
    <p:sldId id="2458" r:id="rId78"/>
    <p:sldId id="2459" r:id="rId79"/>
    <p:sldId id="2340" r:id="rId80"/>
    <p:sldId id="258" r:id="rId81"/>
    <p:sldId id="2420" r:id="rId82"/>
    <p:sldId id="1897" r:id="rId83"/>
    <p:sldId id="1998" r:id="rId84"/>
    <p:sldId id="2462" r:id="rId85"/>
    <p:sldId id="1984" r:id="rId86"/>
    <p:sldId id="2463" r:id="rId87"/>
    <p:sldId id="2000" r:id="rId88"/>
    <p:sldId id="2001" r:id="rId89"/>
    <p:sldId id="2325" r:id="rId90"/>
    <p:sldId id="2003" r:id="rId91"/>
    <p:sldId id="2004" r:id="rId92"/>
    <p:sldId id="2002" r:id="rId93"/>
    <p:sldId id="2006" r:id="rId94"/>
    <p:sldId id="2467" r:id="rId95"/>
    <p:sldId id="2011" r:id="rId96"/>
    <p:sldId id="2321" r:id="rId97"/>
    <p:sldId id="2421" r:id="rId98"/>
    <p:sldId id="2453" r:id="rId99"/>
    <p:sldId id="2468" r:id="rId100"/>
    <p:sldId id="2422" r:id="rId101"/>
    <p:sldId id="2469" r:id="rId102"/>
    <p:sldId id="2108" r:id="rId103"/>
    <p:sldId id="2474" r:id="rId104"/>
    <p:sldId id="2113" r:id="rId105"/>
    <p:sldId id="2473" r:id="rId106"/>
    <p:sldId id="2021" r:id="rId107"/>
    <p:sldId id="2026" r:id="rId108"/>
    <p:sldId id="2426" r:id="rId109"/>
    <p:sldId id="1847" r:id="rId110"/>
    <p:sldId id="2305" r:id="rId111"/>
    <p:sldId id="2328" r:id="rId112"/>
    <p:sldId id="1995" r:id="rId113"/>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id="{AB21394A-F0A2-4F8E-967F-B8780849C5CB}">
          <p14:sldIdLst>
            <p14:sldId id="2400"/>
            <p14:sldId id="257"/>
            <p14:sldId id="1848"/>
            <p14:sldId id="1952"/>
            <p14:sldId id="2312"/>
          </p14:sldIdLst>
        </p14:section>
        <p14:section name="A Focus on Internalizing Behaviors" id="{44DE4F2B-7577-4A8C-8B20-07D17663AC71}">
          <p14:sldIdLst>
            <p14:sldId id="2362"/>
            <p14:sldId id="322"/>
            <p14:sldId id="2363"/>
            <p14:sldId id="2364"/>
            <p14:sldId id="2365"/>
            <p14:sldId id="2367"/>
            <p14:sldId id="2366"/>
          </p14:sldIdLst>
        </p14:section>
        <p14:section name="Situating Tier 2 Interventions" id="{4F97958E-9141-4C36-B5FF-C671E7F9A114}">
          <p14:sldIdLst>
            <p14:sldId id="2341"/>
            <p14:sldId id="2439"/>
            <p14:sldId id="2441"/>
            <p14:sldId id="2440"/>
          </p14:sldIdLst>
        </p14:section>
        <p14:section name="Overview of RRR" id="{9BC461B9-45E5-449B-8AB6-42D16FE81488}">
          <p14:sldIdLst>
            <p14:sldId id="1972"/>
            <p14:sldId id="2472"/>
            <p14:sldId id="279"/>
            <p14:sldId id="2442"/>
            <p14:sldId id="317"/>
            <p14:sldId id="264"/>
            <p14:sldId id="2444"/>
            <p14:sldId id="2445"/>
            <p14:sldId id="2024"/>
            <p14:sldId id="2434"/>
            <p14:sldId id="2432"/>
          </p14:sldIdLst>
        </p14:section>
        <p14:section name="Implementing RRR" id="{63A8E77B-4D64-487B-A27E-69EF34C4CAA1}">
          <p14:sldIdLst>
            <p14:sldId id="2401"/>
            <p14:sldId id="2022"/>
            <p14:sldId id="2446"/>
            <p14:sldId id="2358"/>
            <p14:sldId id="343"/>
            <p14:sldId id="2025"/>
          </p14:sldIdLst>
        </p14:section>
        <p14:section name="Step 2" id="{F7C60D7C-6E52-4FB7-BECE-605BE5906A5F}">
          <p14:sldIdLst>
            <p14:sldId id="2402"/>
            <p14:sldId id="2447"/>
            <p14:sldId id="2448"/>
          </p14:sldIdLst>
        </p14:section>
        <p14:section name="Step 3" id="{1526CDEE-6153-4B32-9F3C-52CCD2FE5952}">
          <p14:sldIdLst>
            <p14:sldId id="2403"/>
            <p14:sldId id="1836"/>
            <p14:sldId id="1838"/>
            <p14:sldId id="2347"/>
            <p14:sldId id="2404"/>
            <p14:sldId id="2449"/>
            <p14:sldId id="1915"/>
            <p14:sldId id="1857"/>
            <p14:sldId id="1839"/>
            <p14:sldId id="1914"/>
            <p14:sldId id="2450"/>
            <p14:sldId id="2414"/>
            <p14:sldId id="1942"/>
            <p14:sldId id="1912"/>
            <p14:sldId id="2318"/>
            <p14:sldId id="2451"/>
            <p14:sldId id="2452"/>
            <p14:sldId id="2320"/>
            <p14:sldId id="2475"/>
          </p14:sldIdLst>
        </p14:section>
        <p14:section name="Step 4" id="{03C2E5AE-16EB-4A18-9017-9AE03248657B}">
          <p14:sldIdLst>
            <p14:sldId id="2415"/>
            <p14:sldId id="2419"/>
            <p14:sldId id="2454"/>
            <p14:sldId id="1896"/>
            <p14:sldId id="1982"/>
            <p14:sldId id="2455"/>
            <p14:sldId id="1962"/>
            <p14:sldId id="1888"/>
            <p14:sldId id="1891"/>
            <p14:sldId id="1918"/>
            <p14:sldId id="2313"/>
            <p14:sldId id="2416"/>
            <p14:sldId id="2460"/>
            <p14:sldId id="2461"/>
            <p14:sldId id="2417"/>
            <p14:sldId id="2456"/>
            <p14:sldId id="2457"/>
            <p14:sldId id="2458"/>
            <p14:sldId id="2459"/>
            <p14:sldId id="2340"/>
            <p14:sldId id="258"/>
          </p14:sldIdLst>
        </p14:section>
        <p14:section name="Step 5" id="{3160EECE-D3A1-4037-AF3A-A6F40F245879}">
          <p14:sldIdLst>
            <p14:sldId id="2420"/>
            <p14:sldId id="1897"/>
            <p14:sldId id="1998"/>
            <p14:sldId id="2462"/>
            <p14:sldId id="1984"/>
            <p14:sldId id="2463"/>
            <p14:sldId id="2000"/>
            <p14:sldId id="2001"/>
            <p14:sldId id="2325"/>
            <p14:sldId id="2003"/>
            <p14:sldId id="2004"/>
            <p14:sldId id="2002"/>
            <p14:sldId id="2006"/>
            <p14:sldId id="2467"/>
            <p14:sldId id="2011"/>
            <p14:sldId id="2321"/>
          </p14:sldIdLst>
        </p14:section>
        <p14:section name="Step 6" id="{13525635-F53F-4806-BAFC-DA473806644F}">
          <p14:sldIdLst>
            <p14:sldId id="2421"/>
            <p14:sldId id="2453"/>
            <p14:sldId id="2468"/>
          </p14:sldIdLst>
        </p14:section>
        <p14:section name="Step 7" id="{A9A736C2-4656-49CD-925A-8FA4994F3B25}">
          <p14:sldIdLst>
            <p14:sldId id="2422"/>
            <p14:sldId id="2469"/>
            <p14:sldId id="2108"/>
            <p14:sldId id="2474"/>
            <p14:sldId id="2113"/>
            <p14:sldId id="2473"/>
          </p14:sldIdLst>
        </p14:section>
        <p14:section name="Considerations for Implementing RRR" id="{541A18C5-2466-457C-B446-063EB7D527BC}">
          <p14:sldIdLst>
            <p14:sldId id="2021"/>
            <p14:sldId id="2026"/>
            <p14:sldId id="2426"/>
          </p14:sldIdLst>
        </p14:section>
        <p14:section name="Wrap Up and Moving Forward" id="{04CFDDD2-B5BD-4A8C-BA5C-149E7CDF0CE2}">
          <p14:sldIdLst>
            <p14:sldId id="1847"/>
            <p14:sldId id="2305"/>
            <p14:sldId id="2328"/>
            <p14:sldId id="1995"/>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41651"/>
    <a:srgbClr val="909090"/>
    <a:srgbClr val="FFF999"/>
    <a:srgbClr val="385D8A"/>
    <a:srgbClr val="CC99FF"/>
    <a:srgbClr val="041A3A"/>
    <a:srgbClr val="FFFFFF"/>
    <a:srgbClr val="FEFBCB"/>
    <a:srgbClr val="FFFCCC"/>
    <a:srgbClr val="CAC3C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B11A07-57E0-406F-9870-F66DF79E4F6A}" v="13075" dt="2026-05-20T15:38:57.508"/>
    <p1510:client id="{4C07EBFE-7557-43E7-BF37-CCCEBDDA150C}" v="2123" dt="2026-05-20T15:56:19.03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3981" autoAdjust="0"/>
    <p:restoredTop sz="83898" autoAdjust="0"/>
  </p:normalViewPr>
  <p:slideViewPr>
    <p:cSldViewPr snapToGrid="0">
      <p:cViewPr varScale="1">
        <p:scale>
          <a:sx n="89" d="100"/>
          <a:sy n="89" d="100"/>
        </p:scale>
        <p:origin x="834" y="84"/>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3663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viewProps" Target="viewProps.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theme" Target="theme/theme1.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notesMaster" Target="notesMasters/notesMaster1.xml"/><Relationship Id="rId119" Type="http://schemas.openxmlformats.org/officeDocument/2006/relationships/tableStyles" Target="tableStyles.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microsoft.com/office/2016/11/relationships/changesInfo" Target="changesInfos/changesInfo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handoutMaster" Target="handoutMasters/handoutMaster1.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microsoft.com/office/2015/10/relationships/revisionInfo" Target="revisionInfo.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rnard, Allison M" userId="7cd67125-3436-42b8-b83a-bbe37ba15a4e" providerId="ADAL" clId="{AD0D5657-A2E8-4846-9457-002B02CFA32F}"/>
    <pc:docChg chg="custSel delSld modSld sldOrd modSection">
      <pc:chgData name="Bernard, Allison M" userId="7cd67125-3436-42b8-b83a-bbe37ba15a4e" providerId="ADAL" clId="{AD0D5657-A2E8-4846-9457-002B02CFA32F}" dt="2026-05-05T19:40:10.428" v="372" actId="14100"/>
      <pc:docMkLst>
        <pc:docMk/>
      </pc:docMkLst>
      <pc:sldChg chg="addSp modSp mod">
        <pc:chgData name="Bernard, Allison M" userId="7cd67125-3436-42b8-b83a-bbe37ba15a4e" providerId="ADAL" clId="{AD0D5657-A2E8-4846-9457-002B02CFA32F}" dt="2026-05-05T16:39:30.780" v="39" actId="20577"/>
        <pc:sldMkLst>
          <pc:docMk/>
          <pc:sldMk cId="25972479" sldId="257"/>
        </pc:sldMkLst>
      </pc:sldChg>
      <pc:sldChg chg="delSp mod">
        <pc:chgData name="Bernard, Allison M" userId="7cd67125-3436-42b8-b83a-bbe37ba15a4e" providerId="ADAL" clId="{AD0D5657-A2E8-4846-9457-002B02CFA32F}" dt="2026-05-05T16:42:54.306" v="76" actId="478"/>
        <pc:sldMkLst>
          <pc:docMk/>
          <pc:sldMk cId="1222509459" sldId="258"/>
        </pc:sldMkLst>
      </pc:sldChg>
      <pc:sldChg chg="addSp delSp modSp mod">
        <pc:chgData name="Bernard, Allison M" userId="7cd67125-3436-42b8-b83a-bbe37ba15a4e" providerId="ADAL" clId="{AD0D5657-A2E8-4846-9457-002B02CFA32F}" dt="2026-05-05T16:41:42.736" v="57" actId="1076"/>
        <pc:sldMkLst>
          <pc:docMk/>
          <pc:sldMk cId="1557608395" sldId="1912"/>
        </pc:sldMkLst>
        <pc:spChg chg="mod">
          <ac:chgData name="Bernard, Allison M" userId="7cd67125-3436-42b8-b83a-bbe37ba15a4e" providerId="ADAL" clId="{AD0D5657-A2E8-4846-9457-002B02CFA32F}" dt="2026-05-05T16:40:29.501" v="43" actId="20577"/>
          <ac:spMkLst>
            <pc:docMk/>
            <pc:sldMk cId="1557608395" sldId="1912"/>
            <ac:spMk id="3" creationId="{A1B0D031-23EB-262A-A152-87FB2C3ED175}"/>
          </ac:spMkLst>
        </pc:spChg>
        <pc:picChg chg="add mod">
          <ac:chgData name="Bernard, Allison M" userId="7cd67125-3436-42b8-b83a-bbe37ba15a4e" providerId="ADAL" clId="{AD0D5657-A2E8-4846-9457-002B02CFA32F}" dt="2026-05-05T16:41:42.736" v="57" actId="1076"/>
          <ac:picMkLst>
            <pc:docMk/>
            <pc:sldMk cId="1557608395" sldId="1912"/>
            <ac:picMk id="1028" creationId="{935B20C8-075F-D137-C1FC-C9B1EF6B7295}"/>
          </ac:picMkLst>
        </pc:picChg>
      </pc:sldChg>
      <pc:sldChg chg="delSp mod">
        <pc:chgData name="Bernard, Allison M" userId="7cd67125-3436-42b8-b83a-bbe37ba15a4e" providerId="ADAL" clId="{AD0D5657-A2E8-4846-9457-002B02CFA32F}" dt="2026-05-05T16:34:41.995" v="2" actId="478"/>
        <pc:sldMkLst>
          <pc:docMk/>
          <pc:sldMk cId="2653690524" sldId="1952"/>
        </pc:sldMkLst>
      </pc:sldChg>
      <pc:sldChg chg="modSp mod">
        <pc:chgData name="Bernard, Allison M" userId="7cd67125-3436-42b8-b83a-bbe37ba15a4e" providerId="ADAL" clId="{AD0D5657-A2E8-4846-9457-002B02CFA32F}" dt="2026-05-05T19:39:19.974" v="359" actId="20577"/>
        <pc:sldMkLst>
          <pc:docMk/>
          <pc:sldMk cId="3169907097" sldId="2000"/>
        </pc:sldMkLst>
        <pc:spChg chg="mod">
          <ac:chgData name="Bernard, Allison M" userId="7cd67125-3436-42b8-b83a-bbe37ba15a4e" providerId="ADAL" clId="{AD0D5657-A2E8-4846-9457-002B02CFA32F}" dt="2026-05-05T19:39:19.974" v="359" actId="20577"/>
          <ac:spMkLst>
            <pc:docMk/>
            <pc:sldMk cId="3169907097" sldId="2000"/>
            <ac:spMk id="3" creationId="{613CCAFD-10C0-E01B-4FE8-8395A36CEAD5}"/>
          </ac:spMkLst>
        </pc:spChg>
      </pc:sldChg>
      <pc:sldChg chg="addSp modSp">
        <pc:chgData name="Bernard, Allison M" userId="7cd67125-3436-42b8-b83a-bbe37ba15a4e" providerId="ADAL" clId="{AD0D5657-A2E8-4846-9457-002B02CFA32F}" dt="2026-05-05T19:39:54.859" v="366" actId="1076"/>
        <pc:sldMkLst>
          <pc:docMk/>
          <pc:sldMk cId="1034371162" sldId="2001"/>
        </pc:sldMkLst>
        <pc:picChg chg="add mod">
          <ac:chgData name="Bernard, Allison M" userId="7cd67125-3436-42b8-b83a-bbe37ba15a4e" providerId="ADAL" clId="{AD0D5657-A2E8-4846-9457-002B02CFA32F}" dt="2026-05-05T19:39:54.859" v="366" actId="1076"/>
          <ac:picMkLst>
            <pc:docMk/>
            <pc:sldMk cId="1034371162" sldId="2001"/>
            <ac:picMk id="4" creationId="{DD2746EB-6522-008A-5A12-DD7424926D83}"/>
          </ac:picMkLst>
        </pc:picChg>
      </pc:sldChg>
      <pc:sldChg chg="addSp modSp">
        <pc:chgData name="Bernard, Allison M" userId="7cd67125-3436-42b8-b83a-bbe37ba15a4e" providerId="ADAL" clId="{AD0D5657-A2E8-4846-9457-002B02CFA32F}" dt="2026-05-05T19:40:10.428" v="372" actId="14100"/>
        <pc:sldMkLst>
          <pc:docMk/>
          <pc:sldMk cId="163341696" sldId="2002"/>
        </pc:sldMkLst>
        <pc:picChg chg="add mod">
          <ac:chgData name="Bernard, Allison M" userId="7cd67125-3436-42b8-b83a-bbe37ba15a4e" providerId="ADAL" clId="{AD0D5657-A2E8-4846-9457-002B02CFA32F}" dt="2026-05-05T19:40:10.428" v="372" actId="14100"/>
          <ac:picMkLst>
            <pc:docMk/>
            <pc:sldMk cId="163341696" sldId="2002"/>
            <ac:picMk id="3" creationId="{FB03A68D-90E5-8F0C-C9D6-898A9CC8FFE3}"/>
          </ac:picMkLst>
        </pc:picChg>
      </pc:sldChg>
      <pc:sldChg chg="addSp modSp">
        <pc:chgData name="Bernard, Allison M" userId="7cd67125-3436-42b8-b83a-bbe37ba15a4e" providerId="ADAL" clId="{AD0D5657-A2E8-4846-9457-002B02CFA32F}" dt="2026-05-05T19:40:04.126" v="369" actId="14100"/>
        <pc:sldMkLst>
          <pc:docMk/>
          <pc:sldMk cId="2595815565" sldId="2003"/>
        </pc:sldMkLst>
        <pc:picChg chg="add mod">
          <ac:chgData name="Bernard, Allison M" userId="7cd67125-3436-42b8-b83a-bbe37ba15a4e" providerId="ADAL" clId="{AD0D5657-A2E8-4846-9457-002B02CFA32F}" dt="2026-05-05T19:40:04.126" v="369" actId="14100"/>
          <ac:picMkLst>
            <pc:docMk/>
            <pc:sldMk cId="2595815565" sldId="2003"/>
            <ac:picMk id="3" creationId="{3A254A68-DCF8-3F4F-EB10-47C2DAFEF8F2}"/>
          </ac:picMkLst>
        </pc:picChg>
      </pc:sldChg>
      <pc:sldChg chg="delSp modSp mod">
        <pc:chgData name="Bernard, Allison M" userId="7cd67125-3436-42b8-b83a-bbe37ba15a4e" providerId="ADAL" clId="{AD0D5657-A2E8-4846-9457-002B02CFA32F}" dt="2026-05-05T19:29:11.237" v="340" actId="122"/>
        <pc:sldMkLst>
          <pc:docMk/>
          <pc:sldMk cId="473130021" sldId="2305"/>
        </pc:sldMkLst>
        <pc:graphicFrameChg chg="modGraphic">
          <ac:chgData name="Bernard, Allison M" userId="7cd67125-3436-42b8-b83a-bbe37ba15a4e" providerId="ADAL" clId="{AD0D5657-A2E8-4846-9457-002B02CFA32F}" dt="2026-05-05T19:29:11.237" v="340" actId="122"/>
          <ac:graphicFrameMkLst>
            <pc:docMk/>
            <pc:sldMk cId="473130021" sldId="2305"/>
            <ac:graphicFrameMk id="3" creationId="{B2257AC1-3AC9-6BC2-4BF9-030AE14267CF}"/>
          </ac:graphicFrameMkLst>
        </pc:graphicFrameChg>
      </pc:sldChg>
      <pc:sldChg chg="delSp modSp mod delAnim">
        <pc:chgData name="Bernard, Allison M" userId="7cd67125-3436-42b8-b83a-bbe37ba15a4e" providerId="ADAL" clId="{AD0D5657-A2E8-4846-9457-002B02CFA32F}" dt="2026-05-05T19:28:38.106" v="337" actId="20577"/>
        <pc:sldMkLst>
          <pc:docMk/>
          <pc:sldMk cId="1213610760" sldId="2328"/>
        </pc:sldMkLst>
        <pc:spChg chg="mod">
          <ac:chgData name="Bernard, Allison M" userId="7cd67125-3436-42b8-b83a-bbe37ba15a4e" providerId="ADAL" clId="{AD0D5657-A2E8-4846-9457-002B02CFA32F}" dt="2026-05-05T19:28:38.106" v="337" actId="20577"/>
          <ac:spMkLst>
            <pc:docMk/>
            <pc:sldMk cId="1213610760" sldId="2328"/>
            <ac:spMk id="2" creationId="{AB44307C-A55C-452A-3080-C96F547B7B25}"/>
          </ac:spMkLst>
        </pc:spChg>
        <pc:graphicFrameChg chg="mod modGraphic">
          <ac:chgData name="Bernard, Allison M" userId="7cd67125-3436-42b8-b83a-bbe37ba15a4e" providerId="ADAL" clId="{AD0D5657-A2E8-4846-9457-002B02CFA32F}" dt="2026-05-05T19:27:56.882" v="322"/>
          <ac:graphicFrameMkLst>
            <pc:docMk/>
            <pc:sldMk cId="1213610760" sldId="2328"/>
            <ac:graphicFrameMk id="5" creationId="{87D82CF0-5334-8870-3F34-D9956EA20A51}"/>
          </ac:graphicFrameMkLst>
        </pc:graphicFrameChg>
        <pc:picChg chg="mod">
          <ac:chgData name="Bernard, Allison M" userId="7cd67125-3436-42b8-b83a-bbe37ba15a4e" providerId="ADAL" clId="{AD0D5657-A2E8-4846-9457-002B02CFA32F}" dt="2026-05-05T19:23:46.311" v="154" actId="14826"/>
          <ac:picMkLst>
            <pc:docMk/>
            <pc:sldMk cId="1213610760" sldId="2328"/>
            <ac:picMk id="13" creationId="{5B72C408-784A-1E90-1204-C7ABA03341CD}"/>
          </ac:picMkLst>
        </pc:picChg>
      </pc:sldChg>
      <pc:sldChg chg="delSp modSp mod">
        <pc:chgData name="Bernard, Allison M" userId="7cd67125-3436-42b8-b83a-bbe37ba15a4e" providerId="ADAL" clId="{AD0D5657-A2E8-4846-9457-002B02CFA32F}" dt="2026-05-05T16:44:16.557" v="100" actId="478"/>
        <pc:sldMkLst>
          <pc:docMk/>
          <pc:sldMk cId="2505469385" sldId="2432"/>
        </pc:sldMkLst>
        <pc:spChg chg="mod">
          <ac:chgData name="Bernard, Allison M" userId="7cd67125-3436-42b8-b83a-bbe37ba15a4e" providerId="ADAL" clId="{AD0D5657-A2E8-4846-9457-002B02CFA32F}" dt="2026-05-05T16:43:42.951" v="90" actId="20577"/>
          <ac:spMkLst>
            <pc:docMk/>
            <pc:sldMk cId="2505469385" sldId="2432"/>
            <ac:spMk id="3" creationId="{05DA8229-2E2E-1872-5326-63C2BF58AC88}"/>
          </ac:spMkLst>
        </pc:spChg>
      </pc:sldChg>
      <pc:sldChg chg="ord">
        <pc:chgData name="Bernard, Allison M" userId="7cd67125-3436-42b8-b83a-bbe37ba15a4e" providerId="ADAL" clId="{AD0D5657-A2E8-4846-9457-002B02CFA32F}" dt="2026-05-05T19:36:25.802" v="343"/>
        <pc:sldMkLst>
          <pc:docMk/>
          <pc:sldMk cId="159089662" sldId="2454"/>
        </pc:sldMkLst>
      </pc:sldChg>
      <pc:sldChg chg="ord">
        <pc:chgData name="Bernard, Allison M" userId="7cd67125-3436-42b8-b83a-bbe37ba15a4e" providerId="ADAL" clId="{AD0D5657-A2E8-4846-9457-002B02CFA32F}" dt="2026-05-05T19:37:51.384" v="349"/>
        <pc:sldMkLst>
          <pc:docMk/>
          <pc:sldMk cId="862596832" sldId="2460"/>
        </pc:sldMkLst>
      </pc:sldChg>
      <pc:sldChg chg="ord">
        <pc:chgData name="Bernard, Allison M" userId="7cd67125-3436-42b8-b83a-bbe37ba15a4e" providerId="ADAL" clId="{AD0D5657-A2E8-4846-9457-002B02CFA32F}" dt="2026-05-05T19:37:51.384" v="349"/>
        <pc:sldMkLst>
          <pc:docMk/>
          <pc:sldMk cId="322795625" sldId="2461"/>
        </pc:sldMkLst>
      </pc:sldChg>
      <pc:sldChg chg="delSp modSp mod">
        <pc:chgData name="Bernard, Allison M" userId="7cd67125-3436-42b8-b83a-bbe37ba15a4e" providerId="ADAL" clId="{AD0D5657-A2E8-4846-9457-002B02CFA32F}" dt="2026-05-05T16:45:02.001" v="126" actId="207"/>
        <pc:sldMkLst>
          <pc:docMk/>
          <pc:sldMk cId="2324897685" sldId="2473"/>
        </pc:sldMkLst>
        <pc:spChg chg="mod">
          <ac:chgData name="Bernard, Allison M" userId="7cd67125-3436-42b8-b83a-bbe37ba15a4e" providerId="ADAL" clId="{AD0D5657-A2E8-4846-9457-002B02CFA32F}" dt="2026-05-05T16:44:53.699" v="124" actId="20577"/>
          <ac:spMkLst>
            <pc:docMk/>
            <pc:sldMk cId="2324897685" sldId="2473"/>
            <ac:spMk id="3" creationId="{031530FE-3BC9-1775-5231-31F9DA11DC1C}"/>
          </ac:spMkLst>
        </pc:spChg>
        <pc:spChg chg="mod">
          <ac:chgData name="Bernard, Allison M" userId="7cd67125-3436-42b8-b83a-bbe37ba15a4e" providerId="ADAL" clId="{AD0D5657-A2E8-4846-9457-002B02CFA32F}" dt="2026-05-05T16:45:02.001" v="126" actId="207"/>
          <ac:spMkLst>
            <pc:docMk/>
            <pc:sldMk cId="2324897685" sldId="2473"/>
            <ac:spMk id="8" creationId="{583F03F4-E9C0-9CA6-54CA-A08F852DF20D}"/>
          </ac:spMkLst>
        </pc:spChg>
      </pc:sldChg>
    </pc:docChg>
  </pc:docChgLst>
  <pc:docChgLst>
    <pc:chgData name="Sarasin, Elise" userId="051ede2b-3008-44c0-bb19-c9bb04b8c5c9" providerId="ADAL" clId="{75637111-0362-47CD-8ADF-10AC7B1B7137}"/>
    <pc:docChg chg="delSld modSection">
      <pc:chgData name="Sarasin, Elise" userId="051ede2b-3008-44c0-bb19-c9bb04b8c5c9" providerId="ADAL" clId="{75637111-0362-47CD-8ADF-10AC7B1B7137}" dt="2026-05-12T20:14:43.940" v="1" actId="2696"/>
      <pc:docMkLst>
        <pc:docMk/>
      </pc:docMkLst>
    </pc:docChg>
  </pc:docChgLst>
  <pc:docChgLst>
    <pc:chgData name="Buffington, Amy Andreasen" userId="b608fb05-5811-43f5-a448-39c6c0976a85" providerId="ADAL" clId="{B3EDF138-9ABC-4CF4-9BA5-BCD2FA0BFC49}"/>
    <pc:docChg chg="undo custSel addSld delSld modSld sldOrd modSection">
      <pc:chgData name="Buffington, Amy Andreasen" userId="b608fb05-5811-43f5-a448-39c6c0976a85" providerId="ADAL" clId="{B3EDF138-9ABC-4CF4-9BA5-BCD2FA0BFC49}" dt="2026-05-20T15:56:19.034" v="4999" actId="20577"/>
      <pc:docMkLst>
        <pc:docMk/>
      </pc:docMkLst>
      <pc:sldChg chg="delSp modSp mod">
        <pc:chgData name="Buffington, Amy Andreasen" userId="b608fb05-5811-43f5-a448-39c6c0976a85" providerId="ADAL" clId="{B3EDF138-9ABC-4CF4-9BA5-BCD2FA0BFC49}" dt="2026-05-06T21:42:26.729" v="729" actId="14100"/>
        <pc:sldMkLst>
          <pc:docMk/>
          <pc:sldMk cId="25972479" sldId="257"/>
        </pc:sldMkLst>
        <pc:spChg chg="mod">
          <ac:chgData name="Buffington, Amy Andreasen" userId="b608fb05-5811-43f5-a448-39c6c0976a85" providerId="ADAL" clId="{B3EDF138-9ABC-4CF4-9BA5-BCD2FA0BFC49}" dt="2026-05-06T21:42:26.729" v="729" actId="14100"/>
          <ac:spMkLst>
            <pc:docMk/>
            <pc:sldMk cId="25972479" sldId="257"/>
            <ac:spMk id="11" creationId="{F17115DE-BEB6-44BE-4C53-8DF6A86162AB}"/>
          </ac:spMkLst>
        </pc:spChg>
        <pc:spChg chg="mod">
          <ac:chgData name="Buffington, Amy Andreasen" userId="b608fb05-5811-43f5-a448-39c6c0976a85" providerId="ADAL" clId="{B3EDF138-9ABC-4CF4-9BA5-BCD2FA0BFC49}" dt="2026-05-06T20:57:19.792" v="727" actId="20577"/>
          <ac:spMkLst>
            <pc:docMk/>
            <pc:sldMk cId="25972479" sldId="257"/>
            <ac:spMk id="12" creationId="{38399747-3DF0-20D4-4272-1F40CE23CCCC}"/>
          </ac:spMkLst>
        </pc:spChg>
      </pc:sldChg>
      <pc:sldChg chg="addSp modSp mod">
        <pc:chgData name="Buffington, Amy Andreasen" userId="b608fb05-5811-43f5-a448-39c6c0976a85" providerId="ADAL" clId="{B3EDF138-9ABC-4CF4-9BA5-BCD2FA0BFC49}" dt="2026-05-01T18:20:11.033" v="387" actId="20577"/>
        <pc:sldMkLst>
          <pc:docMk/>
          <pc:sldMk cId="1222509459" sldId="258"/>
        </pc:sldMkLst>
      </pc:sldChg>
      <pc:sldChg chg="modSp mod">
        <pc:chgData name="Buffington, Amy Andreasen" userId="b608fb05-5811-43f5-a448-39c6c0976a85" providerId="ADAL" clId="{B3EDF138-9ABC-4CF4-9BA5-BCD2FA0BFC49}" dt="2026-05-04T21:41:33.975" v="578" actId="255"/>
        <pc:sldMkLst>
          <pc:docMk/>
          <pc:sldMk cId="3294199401" sldId="264"/>
        </pc:sldMkLst>
        <pc:spChg chg="mod">
          <ac:chgData name="Buffington, Amy Andreasen" userId="b608fb05-5811-43f5-a448-39c6c0976a85" providerId="ADAL" clId="{B3EDF138-9ABC-4CF4-9BA5-BCD2FA0BFC49}" dt="2026-05-04T21:41:33.975" v="578" actId="255"/>
          <ac:spMkLst>
            <pc:docMk/>
            <pc:sldMk cId="3294199401" sldId="264"/>
            <ac:spMk id="3" creationId="{402E630D-9228-A947-BC9A-20EEB26DD2DF}"/>
          </ac:spMkLst>
        </pc:spChg>
      </pc:sldChg>
      <pc:sldChg chg="modNotesTx">
        <pc:chgData name="Buffington, Amy Andreasen" userId="b608fb05-5811-43f5-a448-39c6c0976a85" providerId="ADAL" clId="{B3EDF138-9ABC-4CF4-9BA5-BCD2FA0BFC49}" dt="2026-05-20T15:12:54.205" v="4690" actId="20577"/>
        <pc:sldMkLst>
          <pc:docMk/>
          <pc:sldMk cId="999636830" sldId="1847"/>
        </pc:sldMkLst>
      </pc:sldChg>
      <pc:sldChg chg="modSp mod">
        <pc:chgData name="Buffington, Amy Andreasen" userId="b608fb05-5811-43f5-a448-39c6c0976a85" providerId="ADAL" clId="{B3EDF138-9ABC-4CF4-9BA5-BCD2FA0BFC49}" dt="2026-05-04T18:54:22.911" v="548" actId="1076"/>
        <pc:sldMkLst>
          <pc:docMk/>
          <pc:sldMk cId="4138857260" sldId="1896"/>
        </pc:sldMkLst>
        <pc:spChg chg="mod">
          <ac:chgData name="Buffington, Amy Andreasen" userId="b608fb05-5811-43f5-a448-39c6c0976a85" providerId="ADAL" clId="{B3EDF138-9ABC-4CF4-9BA5-BCD2FA0BFC49}" dt="2026-05-04T18:54:16.496" v="546" actId="14100"/>
          <ac:spMkLst>
            <pc:docMk/>
            <pc:sldMk cId="4138857260" sldId="1896"/>
            <ac:spMk id="3" creationId="{A1B0D031-23EB-262A-A152-87FB2C3ED175}"/>
          </ac:spMkLst>
        </pc:spChg>
        <pc:picChg chg="mod">
          <ac:chgData name="Buffington, Amy Andreasen" userId="b608fb05-5811-43f5-a448-39c6c0976a85" providerId="ADAL" clId="{B3EDF138-9ABC-4CF4-9BA5-BCD2FA0BFC49}" dt="2026-05-04T18:54:22.911" v="548" actId="1076"/>
          <ac:picMkLst>
            <pc:docMk/>
            <pc:sldMk cId="4138857260" sldId="1896"/>
            <ac:picMk id="4" creationId="{BC77D430-BDD3-DB6D-4153-8F350D80FDA5}"/>
          </ac:picMkLst>
        </pc:picChg>
        <pc:picChg chg="mod">
          <ac:chgData name="Buffington, Amy Andreasen" userId="b608fb05-5811-43f5-a448-39c6c0976a85" providerId="ADAL" clId="{B3EDF138-9ABC-4CF4-9BA5-BCD2FA0BFC49}" dt="2026-05-04T18:54:19.885" v="547" actId="1076"/>
          <ac:picMkLst>
            <pc:docMk/>
            <pc:sldMk cId="4138857260" sldId="1896"/>
            <ac:picMk id="7" creationId="{68EB415E-FB0F-D92B-1C2D-2864B0AB838E}"/>
          </ac:picMkLst>
        </pc:picChg>
      </pc:sldChg>
      <pc:sldChg chg="addSp delSp modSp mod delAnim">
        <pc:chgData name="Buffington, Amy Andreasen" userId="b608fb05-5811-43f5-a448-39c6c0976a85" providerId="ADAL" clId="{B3EDF138-9ABC-4CF4-9BA5-BCD2FA0BFC49}" dt="2026-05-12T18:27:33.597" v="738" actId="478"/>
        <pc:sldMkLst>
          <pc:docMk/>
          <pc:sldMk cId="1557608395" sldId="1912"/>
        </pc:sldMkLst>
        <pc:spChg chg="mod">
          <ac:chgData name="Buffington, Amy Andreasen" userId="b608fb05-5811-43f5-a448-39c6c0976a85" providerId="ADAL" clId="{B3EDF138-9ABC-4CF4-9BA5-BCD2FA0BFC49}" dt="2026-05-04T18:52:47.907" v="538" actId="255"/>
          <ac:spMkLst>
            <pc:docMk/>
            <pc:sldMk cId="1557608395" sldId="1912"/>
            <ac:spMk id="3" creationId="{A1B0D031-23EB-262A-A152-87FB2C3ED175}"/>
          </ac:spMkLst>
        </pc:spChg>
      </pc:sldChg>
      <pc:sldChg chg="modSp mod">
        <pc:chgData name="Buffington, Amy Andreasen" userId="b608fb05-5811-43f5-a448-39c6c0976a85" providerId="ADAL" clId="{B3EDF138-9ABC-4CF4-9BA5-BCD2FA0BFC49}" dt="2026-05-04T18:52:23.545" v="537" actId="20577"/>
        <pc:sldMkLst>
          <pc:docMk/>
          <pc:sldMk cId="2680713230" sldId="1942"/>
        </pc:sldMkLst>
        <pc:spChg chg="mod">
          <ac:chgData name="Buffington, Amy Andreasen" userId="b608fb05-5811-43f5-a448-39c6c0976a85" providerId="ADAL" clId="{B3EDF138-9ABC-4CF4-9BA5-BCD2FA0BFC49}" dt="2026-05-04T18:52:23.545" v="537" actId="20577"/>
          <ac:spMkLst>
            <pc:docMk/>
            <pc:sldMk cId="2680713230" sldId="1942"/>
            <ac:spMk id="6" creationId="{AEEE5756-8F25-8102-7473-684B84E2ECAF}"/>
          </ac:spMkLst>
        </pc:spChg>
      </pc:sldChg>
      <pc:sldChg chg="modSp add mod">
        <pc:chgData name="Buffington, Amy Andreasen" userId="b608fb05-5811-43f5-a448-39c6c0976a85" providerId="ADAL" clId="{B3EDF138-9ABC-4CF4-9BA5-BCD2FA0BFC49}" dt="2026-05-01T21:24:40.093" v="492" actId="1076"/>
        <pc:sldMkLst>
          <pc:docMk/>
          <pc:sldMk cId="1034371162" sldId="2001"/>
        </pc:sldMkLst>
        <pc:spChg chg="mod">
          <ac:chgData name="Buffington, Amy Andreasen" userId="b608fb05-5811-43f5-a448-39c6c0976a85" providerId="ADAL" clId="{B3EDF138-9ABC-4CF4-9BA5-BCD2FA0BFC49}" dt="2026-05-01T21:24:40.093" v="492" actId="1076"/>
          <ac:spMkLst>
            <pc:docMk/>
            <pc:sldMk cId="1034371162" sldId="2001"/>
            <ac:spMk id="2" creationId="{B35CF8CC-9A2B-D906-B563-5E984A37D0D4}"/>
          </ac:spMkLst>
        </pc:spChg>
      </pc:sldChg>
      <pc:sldChg chg="modSp add mod">
        <pc:chgData name="Buffington, Amy Andreasen" userId="b608fb05-5811-43f5-a448-39c6c0976a85" providerId="ADAL" clId="{B3EDF138-9ABC-4CF4-9BA5-BCD2FA0BFC49}" dt="2026-05-01T18:11:28.641" v="83" actId="207"/>
        <pc:sldMkLst>
          <pc:docMk/>
          <pc:sldMk cId="163341696" sldId="2002"/>
        </pc:sldMkLst>
        <pc:spChg chg="mod">
          <ac:chgData name="Buffington, Amy Andreasen" userId="b608fb05-5811-43f5-a448-39c6c0976a85" providerId="ADAL" clId="{B3EDF138-9ABC-4CF4-9BA5-BCD2FA0BFC49}" dt="2026-05-01T18:11:28.641" v="83" actId="207"/>
          <ac:spMkLst>
            <pc:docMk/>
            <pc:sldMk cId="163341696" sldId="2002"/>
            <ac:spMk id="4" creationId="{DC461FAC-F912-2414-AB54-56221D31781D}"/>
          </ac:spMkLst>
        </pc:spChg>
      </pc:sldChg>
      <pc:sldChg chg="modSp add mod ord">
        <pc:chgData name="Buffington, Amy Andreasen" userId="b608fb05-5811-43f5-a448-39c6c0976a85" providerId="ADAL" clId="{B3EDF138-9ABC-4CF4-9BA5-BCD2FA0BFC49}" dt="2026-05-01T18:11:10.141" v="82" actId="207"/>
        <pc:sldMkLst>
          <pc:docMk/>
          <pc:sldMk cId="2595815565" sldId="2003"/>
        </pc:sldMkLst>
        <pc:spChg chg="mod">
          <ac:chgData name="Buffington, Amy Andreasen" userId="b608fb05-5811-43f5-a448-39c6c0976a85" providerId="ADAL" clId="{B3EDF138-9ABC-4CF4-9BA5-BCD2FA0BFC49}" dt="2026-05-01T18:11:10.141" v="82" actId="207"/>
          <ac:spMkLst>
            <pc:docMk/>
            <pc:sldMk cId="2595815565" sldId="2003"/>
            <ac:spMk id="4" creationId="{4BF25318-876B-2FC2-4E16-D16B6F2C9308}"/>
          </ac:spMkLst>
        </pc:spChg>
      </pc:sldChg>
      <pc:sldChg chg="modSp add mod">
        <pc:chgData name="Buffington, Amy Andreasen" userId="b608fb05-5811-43f5-a448-39c6c0976a85" providerId="ADAL" clId="{B3EDF138-9ABC-4CF4-9BA5-BCD2FA0BFC49}" dt="2026-05-04T18:58:45.647" v="563" actId="20577"/>
        <pc:sldMkLst>
          <pc:docMk/>
          <pc:sldMk cId="499000125" sldId="2004"/>
        </pc:sldMkLst>
        <pc:spChg chg="mod">
          <ac:chgData name="Buffington, Amy Andreasen" userId="b608fb05-5811-43f5-a448-39c6c0976a85" providerId="ADAL" clId="{B3EDF138-9ABC-4CF4-9BA5-BCD2FA0BFC49}" dt="2026-05-04T18:58:45.647" v="563" actId="20577"/>
          <ac:spMkLst>
            <pc:docMk/>
            <pc:sldMk cId="499000125" sldId="2004"/>
            <ac:spMk id="3" creationId="{92AB19B7-137B-4444-EC0E-DAE8C18802F5}"/>
          </ac:spMkLst>
        </pc:spChg>
      </pc:sldChg>
      <pc:sldChg chg="modSp add mod">
        <pc:chgData name="Buffington, Amy Andreasen" userId="b608fb05-5811-43f5-a448-39c6c0976a85" providerId="ADAL" clId="{B3EDF138-9ABC-4CF4-9BA5-BCD2FA0BFC49}" dt="2026-05-04T18:58:37.114" v="562" actId="114"/>
        <pc:sldMkLst>
          <pc:docMk/>
          <pc:sldMk cId="2040393655" sldId="2006"/>
        </pc:sldMkLst>
        <pc:spChg chg="mod">
          <ac:chgData name="Buffington, Amy Andreasen" userId="b608fb05-5811-43f5-a448-39c6c0976a85" providerId="ADAL" clId="{B3EDF138-9ABC-4CF4-9BA5-BCD2FA0BFC49}" dt="2026-05-04T18:58:37.114" v="562" actId="114"/>
          <ac:spMkLst>
            <pc:docMk/>
            <pc:sldMk cId="2040393655" sldId="2006"/>
            <ac:spMk id="3" creationId="{0CB44219-0DC7-4E27-D882-136B414F3337}"/>
          </ac:spMkLst>
        </pc:spChg>
      </pc:sldChg>
      <pc:sldChg chg="modSp mod">
        <pc:chgData name="Buffington, Amy Andreasen" userId="b608fb05-5811-43f5-a448-39c6c0976a85" providerId="ADAL" clId="{B3EDF138-9ABC-4CF4-9BA5-BCD2FA0BFC49}" dt="2026-05-04T18:59:08.336" v="574" actId="20577"/>
        <pc:sldMkLst>
          <pc:docMk/>
          <pc:sldMk cId="537421391" sldId="2011"/>
        </pc:sldMkLst>
        <pc:spChg chg="mod">
          <ac:chgData name="Buffington, Amy Andreasen" userId="b608fb05-5811-43f5-a448-39c6c0976a85" providerId="ADAL" clId="{B3EDF138-9ABC-4CF4-9BA5-BCD2FA0BFC49}" dt="2026-05-04T18:59:08.336" v="574" actId="20577"/>
          <ac:spMkLst>
            <pc:docMk/>
            <pc:sldMk cId="537421391" sldId="2011"/>
            <ac:spMk id="2" creationId="{BF63AE0B-1A81-710C-0626-7CE46B80833B}"/>
          </ac:spMkLst>
        </pc:spChg>
      </pc:sldChg>
      <pc:sldChg chg="modNotesTx">
        <pc:chgData name="Buffington, Amy Andreasen" userId="b608fb05-5811-43f5-a448-39c6c0976a85" providerId="ADAL" clId="{B3EDF138-9ABC-4CF4-9BA5-BCD2FA0BFC49}" dt="2026-05-20T15:29:54.444" v="4895" actId="20577"/>
        <pc:sldMkLst>
          <pc:docMk/>
          <pc:sldMk cId="3093044237" sldId="2021"/>
        </pc:sldMkLst>
      </pc:sldChg>
      <pc:sldChg chg="modSp mod modNotesTx">
        <pc:chgData name="Buffington, Amy Andreasen" userId="b608fb05-5811-43f5-a448-39c6c0976a85" providerId="ADAL" clId="{B3EDF138-9ABC-4CF4-9BA5-BCD2FA0BFC49}" dt="2026-05-20T15:12:36.745" v="4671" actId="20577"/>
        <pc:sldMkLst>
          <pc:docMk/>
          <pc:sldMk cId="4100433442" sldId="2026"/>
        </pc:sldMkLst>
        <pc:spChg chg="mod">
          <ac:chgData name="Buffington, Amy Andreasen" userId="b608fb05-5811-43f5-a448-39c6c0976a85" providerId="ADAL" clId="{B3EDF138-9ABC-4CF4-9BA5-BCD2FA0BFC49}" dt="2026-05-05T18:40:39.322" v="592" actId="20577"/>
          <ac:spMkLst>
            <pc:docMk/>
            <pc:sldMk cId="4100433442" sldId="2026"/>
            <ac:spMk id="4" creationId="{6E8405ED-9580-4AA3-95FF-028D0241BD74}"/>
          </ac:spMkLst>
        </pc:spChg>
        <pc:spChg chg="mod">
          <ac:chgData name="Buffington, Amy Andreasen" userId="b608fb05-5811-43f5-a448-39c6c0976a85" providerId="ADAL" clId="{B3EDF138-9ABC-4CF4-9BA5-BCD2FA0BFC49}" dt="2026-05-04T18:59:49.901" v="575" actId="255"/>
          <ac:spMkLst>
            <pc:docMk/>
            <pc:sldMk cId="4100433442" sldId="2026"/>
            <ac:spMk id="5" creationId="{36BFF0D4-A850-7CFB-1DA4-F7701708C7E3}"/>
          </ac:spMkLst>
        </pc:spChg>
      </pc:sldChg>
      <pc:sldChg chg="modNotesTx">
        <pc:chgData name="Buffington, Amy Andreasen" userId="b608fb05-5811-43f5-a448-39c6c0976a85" providerId="ADAL" clId="{B3EDF138-9ABC-4CF4-9BA5-BCD2FA0BFC49}" dt="2026-05-20T14:52:07.662" v="3370" actId="20577"/>
        <pc:sldMkLst>
          <pc:docMk/>
          <pc:sldMk cId="3634904633" sldId="2108"/>
        </pc:sldMkLst>
      </pc:sldChg>
      <pc:sldChg chg="modNotesTx">
        <pc:chgData name="Buffington, Amy Andreasen" userId="b608fb05-5811-43f5-a448-39c6c0976a85" providerId="ADAL" clId="{B3EDF138-9ABC-4CF4-9BA5-BCD2FA0BFC49}" dt="2026-05-20T15:16:06.218" v="4816" actId="20577"/>
        <pc:sldMkLst>
          <pc:docMk/>
          <pc:sldMk cId="1539011539" sldId="2113"/>
        </pc:sldMkLst>
      </pc:sldChg>
      <pc:sldChg chg="modSp mod">
        <pc:chgData name="Buffington, Amy Andreasen" userId="b608fb05-5811-43f5-a448-39c6c0976a85" providerId="ADAL" clId="{B3EDF138-9ABC-4CF4-9BA5-BCD2FA0BFC49}" dt="2026-05-11T18:51:58.384" v="734" actId="13926"/>
        <pc:sldMkLst>
          <pc:docMk/>
          <pc:sldMk cId="473130021" sldId="2305"/>
        </pc:sldMkLst>
        <pc:graphicFrameChg chg="modGraphic">
          <ac:chgData name="Buffington, Amy Andreasen" userId="b608fb05-5811-43f5-a448-39c6c0976a85" providerId="ADAL" clId="{B3EDF138-9ABC-4CF4-9BA5-BCD2FA0BFC49}" dt="2026-05-11T18:51:58.384" v="734" actId="13926"/>
          <ac:graphicFrameMkLst>
            <pc:docMk/>
            <pc:sldMk cId="473130021" sldId="2305"/>
            <ac:graphicFrameMk id="3" creationId="{B2257AC1-3AC9-6BC2-4BF9-030AE14267CF}"/>
          </ac:graphicFrameMkLst>
        </pc:graphicFrameChg>
      </pc:sldChg>
      <pc:sldChg chg="modSp mod">
        <pc:chgData name="Buffington, Amy Andreasen" userId="b608fb05-5811-43f5-a448-39c6c0976a85" providerId="ADAL" clId="{B3EDF138-9ABC-4CF4-9BA5-BCD2FA0BFC49}" dt="2026-05-04T18:55:59.264" v="555" actId="255"/>
        <pc:sldMkLst>
          <pc:docMk/>
          <pc:sldMk cId="1027673073" sldId="2313"/>
        </pc:sldMkLst>
        <pc:spChg chg="mod">
          <ac:chgData name="Buffington, Amy Andreasen" userId="b608fb05-5811-43f5-a448-39c6c0976a85" providerId="ADAL" clId="{B3EDF138-9ABC-4CF4-9BA5-BCD2FA0BFC49}" dt="2026-05-04T18:55:47.636" v="553" actId="255"/>
          <ac:spMkLst>
            <pc:docMk/>
            <pc:sldMk cId="1027673073" sldId="2313"/>
            <ac:spMk id="2" creationId="{9FB8104F-1063-3EC5-B6A6-95C256E48637}"/>
          </ac:spMkLst>
        </pc:spChg>
        <pc:spChg chg="mod">
          <ac:chgData name="Buffington, Amy Andreasen" userId="b608fb05-5811-43f5-a448-39c6c0976a85" providerId="ADAL" clId="{B3EDF138-9ABC-4CF4-9BA5-BCD2FA0BFC49}" dt="2026-05-04T18:55:53.425" v="554" actId="255"/>
          <ac:spMkLst>
            <pc:docMk/>
            <pc:sldMk cId="1027673073" sldId="2313"/>
            <ac:spMk id="4" creationId="{4BCC9197-75BF-AF01-79F5-EBF979422D30}"/>
          </ac:spMkLst>
        </pc:spChg>
        <pc:spChg chg="mod">
          <ac:chgData name="Buffington, Amy Andreasen" userId="b608fb05-5811-43f5-a448-39c6c0976a85" providerId="ADAL" clId="{B3EDF138-9ABC-4CF4-9BA5-BCD2FA0BFC49}" dt="2026-05-04T18:55:59.264" v="555" actId="255"/>
          <ac:spMkLst>
            <pc:docMk/>
            <pc:sldMk cId="1027673073" sldId="2313"/>
            <ac:spMk id="5" creationId="{76160374-028A-E311-26E1-8E029B27F686}"/>
          </ac:spMkLst>
        </pc:spChg>
      </pc:sldChg>
      <pc:sldChg chg="modSp mod">
        <pc:chgData name="Buffington, Amy Andreasen" userId="b608fb05-5811-43f5-a448-39c6c0976a85" providerId="ADAL" clId="{B3EDF138-9ABC-4CF4-9BA5-BCD2FA0BFC49}" dt="2026-05-04T18:52:59.512" v="539" actId="255"/>
        <pc:sldMkLst>
          <pc:docMk/>
          <pc:sldMk cId="1499258024" sldId="2318"/>
        </pc:sldMkLst>
        <pc:spChg chg="mod">
          <ac:chgData name="Buffington, Amy Andreasen" userId="b608fb05-5811-43f5-a448-39c6c0976a85" providerId="ADAL" clId="{B3EDF138-9ABC-4CF4-9BA5-BCD2FA0BFC49}" dt="2026-05-04T18:52:59.512" v="539" actId="255"/>
          <ac:spMkLst>
            <pc:docMk/>
            <pc:sldMk cId="1499258024" sldId="2318"/>
            <ac:spMk id="4" creationId="{E09BC2F8-2A69-8E0C-A5C3-7664FB426B59}"/>
          </ac:spMkLst>
        </pc:spChg>
      </pc:sldChg>
      <pc:sldChg chg="mod modShow">
        <pc:chgData name="Buffington, Amy Andreasen" userId="b608fb05-5811-43f5-a448-39c6c0976a85" providerId="ADAL" clId="{B3EDF138-9ABC-4CF4-9BA5-BCD2FA0BFC49}" dt="2026-05-20T15:44:09.973" v="4989" actId="34476"/>
        <pc:sldMkLst>
          <pc:docMk/>
          <pc:sldMk cId="2839649882" sldId="2321"/>
        </pc:sldMkLst>
      </pc:sldChg>
      <pc:sldChg chg="modSp add mod">
        <pc:chgData name="Buffington, Amy Andreasen" userId="b608fb05-5811-43f5-a448-39c6c0976a85" providerId="ADAL" clId="{B3EDF138-9ABC-4CF4-9BA5-BCD2FA0BFC49}" dt="2026-05-04T18:58:12.259" v="559" actId="114"/>
        <pc:sldMkLst>
          <pc:docMk/>
          <pc:sldMk cId="2718676219" sldId="2325"/>
        </pc:sldMkLst>
        <pc:spChg chg="mod">
          <ac:chgData name="Buffington, Amy Andreasen" userId="b608fb05-5811-43f5-a448-39c6c0976a85" providerId="ADAL" clId="{B3EDF138-9ABC-4CF4-9BA5-BCD2FA0BFC49}" dt="2026-05-04T18:58:12.259" v="559" actId="114"/>
          <ac:spMkLst>
            <pc:docMk/>
            <pc:sldMk cId="2718676219" sldId="2325"/>
            <ac:spMk id="3" creationId="{EB9A28D0-6C22-13E6-6C2B-4518D084CA34}"/>
          </ac:spMkLst>
        </pc:spChg>
      </pc:sldChg>
      <pc:sldChg chg="addSp modSp mod">
        <pc:chgData name="Buffington, Amy Andreasen" userId="b608fb05-5811-43f5-a448-39c6c0976a85" providerId="ADAL" clId="{B3EDF138-9ABC-4CF4-9BA5-BCD2FA0BFC49}" dt="2026-05-12T19:06:51.065" v="1152" actId="962"/>
        <pc:sldMkLst>
          <pc:docMk/>
          <pc:sldMk cId="1213610760" sldId="2328"/>
        </pc:sldMkLst>
        <pc:graphicFrameChg chg="mod ord modGraphic">
          <ac:chgData name="Buffington, Amy Andreasen" userId="b608fb05-5811-43f5-a448-39c6c0976a85" providerId="ADAL" clId="{B3EDF138-9ABC-4CF4-9BA5-BCD2FA0BFC49}" dt="2026-05-12T19:06:51.065" v="1152" actId="962"/>
          <ac:graphicFrameMkLst>
            <pc:docMk/>
            <pc:sldMk cId="1213610760" sldId="2328"/>
            <ac:graphicFrameMk id="5" creationId="{87D82CF0-5334-8870-3F34-D9956EA20A51}"/>
          </ac:graphicFrameMkLst>
        </pc:graphicFrameChg>
        <pc:picChg chg="mod">
          <ac:chgData name="Buffington, Amy Andreasen" userId="b608fb05-5811-43f5-a448-39c6c0976a85" providerId="ADAL" clId="{B3EDF138-9ABC-4CF4-9BA5-BCD2FA0BFC49}" dt="2026-05-12T18:57:22.418" v="908" actId="962"/>
          <ac:picMkLst>
            <pc:docMk/>
            <pc:sldMk cId="1213610760" sldId="2328"/>
            <ac:picMk id="13" creationId="{5B72C408-784A-1E90-1204-C7ABA03341CD}"/>
          </ac:picMkLst>
        </pc:picChg>
      </pc:sldChg>
      <pc:sldChg chg="modSp mod">
        <pc:chgData name="Buffington, Amy Andreasen" userId="b608fb05-5811-43f5-a448-39c6c0976a85" providerId="ADAL" clId="{B3EDF138-9ABC-4CF4-9BA5-BCD2FA0BFC49}" dt="2026-05-06T18:32:07.603" v="627" actId="20577"/>
        <pc:sldMkLst>
          <pc:docMk/>
          <pc:sldMk cId="3514023104" sldId="2347"/>
        </pc:sldMkLst>
        <pc:spChg chg="mod">
          <ac:chgData name="Buffington, Amy Andreasen" userId="b608fb05-5811-43f5-a448-39c6c0976a85" providerId="ADAL" clId="{B3EDF138-9ABC-4CF4-9BA5-BCD2FA0BFC49}" dt="2026-05-06T18:32:07.603" v="627" actId="20577"/>
          <ac:spMkLst>
            <pc:docMk/>
            <pc:sldMk cId="3514023104" sldId="2347"/>
            <ac:spMk id="4" creationId="{1D5FF033-B8FA-6090-5580-328C1BEEA544}"/>
          </ac:spMkLst>
        </pc:spChg>
      </pc:sldChg>
      <pc:sldChg chg="modSp mod">
        <pc:chgData name="Buffington, Amy Andreasen" userId="b608fb05-5811-43f5-a448-39c6c0976a85" providerId="ADAL" clId="{B3EDF138-9ABC-4CF4-9BA5-BCD2FA0BFC49}" dt="2026-05-04T18:48:01.072" v="510" actId="20577"/>
        <pc:sldMkLst>
          <pc:docMk/>
          <pc:sldMk cId="3088328466" sldId="2363"/>
        </pc:sldMkLst>
        <pc:spChg chg="mod">
          <ac:chgData name="Buffington, Amy Andreasen" userId="b608fb05-5811-43f5-a448-39c6c0976a85" providerId="ADAL" clId="{B3EDF138-9ABC-4CF4-9BA5-BCD2FA0BFC49}" dt="2026-05-04T18:48:01.072" v="510" actId="20577"/>
          <ac:spMkLst>
            <pc:docMk/>
            <pc:sldMk cId="3088328466" sldId="2363"/>
            <ac:spMk id="2" creationId="{E097DE7F-1A16-873D-C72E-F21FE4209765}"/>
          </ac:spMkLst>
        </pc:spChg>
      </pc:sldChg>
      <pc:sldChg chg="modSp mod">
        <pc:chgData name="Buffington, Amy Andreasen" userId="b608fb05-5811-43f5-a448-39c6c0976a85" providerId="ADAL" clId="{B3EDF138-9ABC-4CF4-9BA5-BCD2FA0BFC49}" dt="2026-05-04T18:48:14.078" v="517" actId="20577"/>
        <pc:sldMkLst>
          <pc:docMk/>
          <pc:sldMk cId="392767015" sldId="2364"/>
        </pc:sldMkLst>
        <pc:spChg chg="mod">
          <ac:chgData name="Buffington, Amy Andreasen" userId="b608fb05-5811-43f5-a448-39c6c0976a85" providerId="ADAL" clId="{B3EDF138-9ABC-4CF4-9BA5-BCD2FA0BFC49}" dt="2026-05-04T18:48:14.078" v="517" actId="20577"/>
          <ac:spMkLst>
            <pc:docMk/>
            <pc:sldMk cId="392767015" sldId="2364"/>
            <ac:spMk id="2" creationId="{9573644C-5B26-01A6-4BE2-4EFCE642B173}"/>
          </ac:spMkLst>
        </pc:spChg>
      </pc:sldChg>
      <pc:sldChg chg="modSp mod">
        <pc:chgData name="Buffington, Amy Andreasen" userId="b608fb05-5811-43f5-a448-39c6c0976a85" providerId="ADAL" clId="{B3EDF138-9ABC-4CF4-9BA5-BCD2FA0BFC49}" dt="2026-05-04T18:47:43.748" v="505" actId="255"/>
        <pc:sldMkLst>
          <pc:docMk/>
          <pc:sldMk cId="2405301823" sldId="2365"/>
        </pc:sldMkLst>
        <pc:spChg chg="mod">
          <ac:chgData name="Buffington, Amy Andreasen" userId="b608fb05-5811-43f5-a448-39c6c0976a85" providerId="ADAL" clId="{B3EDF138-9ABC-4CF4-9BA5-BCD2FA0BFC49}" dt="2026-05-04T18:47:43.748" v="505" actId="255"/>
          <ac:spMkLst>
            <pc:docMk/>
            <pc:sldMk cId="2405301823" sldId="2365"/>
            <ac:spMk id="2" creationId="{708E50A8-50CE-9D47-5F25-7E19B8AA4178}"/>
          </ac:spMkLst>
        </pc:spChg>
      </pc:sldChg>
      <pc:sldChg chg="modSp mod">
        <pc:chgData name="Buffington, Amy Andreasen" userId="b608fb05-5811-43f5-a448-39c6c0976a85" providerId="ADAL" clId="{B3EDF138-9ABC-4CF4-9BA5-BCD2FA0BFC49}" dt="2026-05-12T19:26:55.729" v="1170" actId="20577"/>
        <pc:sldMkLst>
          <pc:docMk/>
          <pc:sldMk cId="2579906623" sldId="2366"/>
        </pc:sldMkLst>
        <pc:spChg chg="mod">
          <ac:chgData name="Buffington, Amy Andreasen" userId="b608fb05-5811-43f5-a448-39c6c0976a85" providerId="ADAL" clId="{B3EDF138-9ABC-4CF4-9BA5-BCD2FA0BFC49}" dt="2026-05-12T19:26:55.729" v="1170" actId="20577"/>
          <ac:spMkLst>
            <pc:docMk/>
            <pc:sldMk cId="2579906623" sldId="2366"/>
            <ac:spMk id="2" creationId="{80D910B9-E19A-FE69-121E-0B3BBE1C24C4}"/>
          </ac:spMkLst>
        </pc:spChg>
      </pc:sldChg>
      <pc:sldChg chg="modSp mod">
        <pc:chgData name="Buffington, Amy Andreasen" userId="b608fb05-5811-43f5-a448-39c6c0976a85" providerId="ADAL" clId="{B3EDF138-9ABC-4CF4-9BA5-BCD2FA0BFC49}" dt="2026-05-12T19:26:45.864" v="1159" actId="20577"/>
        <pc:sldMkLst>
          <pc:docMk/>
          <pc:sldMk cId="982598346" sldId="2367"/>
        </pc:sldMkLst>
        <pc:spChg chg="mod">
          <ac:chgData name="Buffington, Amy Andreasen" userId="b608fb05-5811-43f5-a448-39c6c0976a85" providerId="ADAL" clId="{B3EDF138-9ABC-4CF4-9BA5-BCD2FA0BFC49}" dt="2026-05-12T19:26:45.864" v="1159" actId="20577"/>
          <ac:spMkLst>
            <pc:docMk/>
            <pc:sldMk cId="982598346" sldId="2367"/>
            <ac:spMk id="2" creationId="{A9782786-6749-5125-93AF-6584372B7018}"/>
          </ac:spMkLst>
        </pc:spChg>
      </pc:sldChg>
      <pc:sldChg chg="modSp mod">
        <pc:chgData name="Buffington, Amy Andreasen" userId="b608fb05-5811-43f5-a448-39c6c0976a85" providerId="ADAL" clId="{B3EDF138-9ABC-4CF4-9BA5-BCD2FA0BFC49}" dt="2026-05-07T14:55:39.596" v="731" actId="20577"/>
        <pc:sldMkLst>
          <pc:docMk/>
          <pc:sldMk cId="3130017225" sldId="2401"/>
        </pc:sldMkLst>
        <pc:spChg chg="mod">
          <ac:chgData name="Buffington, Amy Andreasen" userId="b608fb05-5811-43f5-a448-39c6c0976a85" providerId="ADAL" clId="{B3EDF138-9ABC-4CF4-9BA5-BCD2FA0BFC49}" dt="2026-05-07T14:55:39.596" v="731" actId="20577"/>
          <ac:spMkLst>
            <pc:docMk/>
            <pc:sldMk cId="3130017225" sldId="2401"/>
            <ac:spMk id="3" creationId="{986CEE6A-133C-109D-7B0B-5AB3228CEF20}"/>
          </ac:spMkLst>
        </pc:spChg>
      </pc:sldChg>
      <pc:sldChg chg="modSp mod">
        <pc:chgData name="Buffington, Amy Andreasen" userId="b608fb05-5811-43f5-a448-39c6c0976a85" providerId="ADAL" clId="{B3EDF138-9ABC-4CF4-9BA5-BCD2FA0BFC49}" dt="2026-05-04T18:53:40.307" v="541" actId="255"/>
        <pc:sldMkLst>
          <pc:docMk/>
          <pc:sldMk cId="1846011168" sldId="2415"/>
        </pc:sldMkLst>
        <pc:spChg chg="mod">
          <ac:chgData name="Buffington, Amy Andreasen" userId="b608fb05-5811-43f5-a448-39c6c0976a85" providerId="ADAL" clId="{B3EDF138-9ABC-4CF4-9BA5-BCD2FA0BFC49}" dt="2026-05-04T18:53:40.307" v="541" actId="255"/>
          <ac:spMkLst>
            <pc:docMk/>
            <pc:sldMk cId="1846011168" sldId="2415"/>
            <ac:spMk id="7" creationId="{E89BE124-6A8F-2405-E2D4-F5C0E4DAB419}"/>
          </ac:spMkLst>
        </pc:spChg>
      </pc:sldChg>
      <pc:sldChg chg="modNotesTx">
        <pc:chgData name="Buffington, Amy Andreasen" userId="b608fb05-5811-43f5-a448-39c6c0976a85" providerId="ADAL" clId="{B3EDF138-9ABC-4CF4-9BA5-BCD2FA0BFC49}" dt="2026-05-20T15:01:01.826" v="4028" actId="20577"/>
        <pc:sldMkLst>
          <pc:docMk/>
          <pc:sldMk cId="3413484052" sldId="2421"/>
        </pc:sldMkLst>
      </pc:sldChg>
      <pc:sldChg chg="modNotesTx">
        <pc:chgData name="Buffington, Amy Andreasen" userId="b608fb05-5811-43f5-a448-39c6c0976a85" providerId="ADAL" clId="{B3EDF138-9ABC-4CF4-9BA5-BCD2FA0BFC49}" dt="2026-05-20T15:04:34.308" v="4078" actId="20577"/>
        <pc:sldMkLst>
          <pc:docMk/>
          <pc:sldMk cId="293218369" sldId="2422"/>
        </pc:sldMkLst>
      </pc:sldChg>
      <pc:sldChg chg="modSp mod">
        <pc:chgData name="Buffington, Amy Andreasen" userId="b608fb05-5811-43f5-a448-39c6c0976a85" providerId="ADAL" clId="{B3EDF138-9ABC-4CF4-9BA5-BCD2FA0BFC49}" dt="2026-05-05T18:40:34.509" v="591" actId="20577"/>
        <pc:sldMkLst>
          <pc:docMk/>
          <pc:sldMk cId="2319103494" sldId="2426"/>
        </pc:sldMkLst>
        <pc:spChg chg="mod">
          <ac:chgData name="Buffington, Amy Andreasen" userId="b608fb05-5811-43f5-a448-39c6c0976a85" providerId="ADAL" clId="{B3EDF138-9ABC-4CF4-9BA5-BCD2FA0BFC49}" dt="2026-05-04T19:00:05.988" v="576" actId="115"/>
          <ac:spMkLst>
            <pc:docMk/>
            <pc:sldMk cId="2319103494" sldId="2426"/>
            <ac:spMk id="2" creationId="{88FE852C-AE50-2B8F-0E36-EC8F551DABA6}"/>
          </ac:spMkLst>
        </pc:spChg>
        <pc:spChg chg="mod">
          <ac:chgData name="Buffington, Amy Andreasen" userId="b608fb05-5811-43f5-a448-39c6c0976a85" providerId="ADAL" clId="{B3EDF138-9ABC-4CF4-9BA5-BCD2FA0BFC49}" dt="2026-05-05T18:40:34.509" v="591" actId="20577"/>
          <ac:spMkLst>
            <pc:docMk/>
            <pc:sldMk cId="2319103494" sldId="2426"/>
            <ac:spMk id="3" creationId="{9F9C636B-C50D-271E-CF99-D8BF3AFACB43}"/>
          </ac:spMkLst>
        </pc:spChg>
      </pc:sldChg>
      <pc:sldChg chg="addSp modSp mod">
        <pc:chgData name="Buffington, Amy Andreasen" userId="b608fb05-5811-43f5-a448-39c6c0976a85" providerId="ADAL" clId="{B3EDF138-9ABC-4CF4-9BA5-BCD2FA0BFC49}" dt="2026-05-12T18:30:37.539" v="761" actId="20577"/>
        <pc:sldMkLst>
          <pc:docMk/>
          <pc:sldMk cId="2505469385" sldId="2432"/>
        </pc:sldMkLst>
        <pc:spChg chg="mod">
          <ac:chgData name="Buffington, Amy Andreasen" userId="b608fb05-5811-43f5-a448-39c6c0976a85" providerId="ADAL" clId="{B3EDF138-9ABC-4CF4-9BA5-BCD2FA0BFC49}" dt="2026-05-12T18:30:37.539" v="761" actId="20577"/>
          <ac:spMkLst>
            <pc:docMk/>
            <pc:sldMk cId="2505469385" sldId="2432"/>
            <ac:spMk id="3" creationId="{05DA8229-2E2E-1872-5326-63C2BF58AC88}"/>
          </ac:spMkLst>
        </pc:spChg>
      </pc:sldChg>
      <pc:sldChg chg="modSp mod">
        <pc:chgData name="Buffington, Amy Andreasen" userId="b608fb05-5811-43f5-a448-39c6c0976a85" providerId="ADAL" clId="{B3EDF138-9ABC-4CF4-9BA5-BCD2FA0BFC49}" dt="2026-05-04T18:49:28.564" v="530" actId="6549"/>
        <pc:sldMkLst>
          <pc:docMk/>
          <pc:sldMk cId="291394599" sldId="2442"/>
        </pc:sldMkLst>
        <pc:spChg chg="mod">
          <ac:chgData name="Buffington, Amy Andreasen" userId="b608fb05-5811-43f5-a448-39c6c0976a85" providerId="ADAL" clId="{B3EDF138-9ABC-4CF4-9BA5-BCD2FA0BFC49}" dt="2026-05-04T18:49:28.564" v="530" actId="6549"/>
          <ac:spMkLst>
            <pc:docMk/>
            <pc:sldMk cId="291394599" sldId="2442"/>
            <ac:spMk id="2" creationId="{B31993A1-DF16-0641-8F7A-5180CBC42170}"/>
          </ac:spMkLst>
        </pc:spChg>
      </pc:sldChg>
      <pc:sldChg chg="modSp mod">
        <pc:chgData name="Buffington, Amy Andreasen" userId="b608fb05-5811-43f5-a448-39c6c0976a85" providerId="ADAL" clId="{B3EDF138-9ABC-4CF4-9BA5-BCD2FA0BFC49}" dt="2026-05-04T21:40:05.419" v="577" actId="255"/>
        <pc:sldMkLst>
          <pc:docMk/>
          <pc:sldMk cId="3856189684" sldId="2444"/>
        </pc:sldMkLst>
        <pc:spChg chg="mod">
          <ac:chgData name="Buffington, Amy Andreasen" userId="b608fb05-5811-43f5-a448-39c6c0976a85" providerId="ADAL" clId="{B3EDF138-9ABC-4CF4-9BA5-BCD2FA0BFC49}" dt="2026-05-04T21:40:05.419" v="577" actId="255"/>
          <ac:spMkLst>
            <pc:docMk/>
            <pc:sldMk cId="3856189684" sldId="2444"/>
            <ac:spMk id="2" creationId="{49A61E27-793A-1CC4-1E62-54B9081E9BB1}"/>
          </ac:spMkLst>
        </pc:spChg>
      </pc:sldChg>
      <pc:sldChg chg="modSp mod">
        <pc:chgData name="Buffington, Amy Andreasen" userId="b608fb05-5811-43f5-a448-39c6c0976a85" providerId="ADAL" clId="{B3EDF138-9ABC-4CF4-9BA5-BCD2FA0BFC49}" dt="2026-05-04T18:50:59.898" v="532" actId="255"/>
        <pc:sldMkLst>
          <pc:docMk/>
          <pc:sldMk cId="745138335" sldId="2447"/>
        </pc:sldMkLst>
        <pc:spChg chg="mod">
          <ac:chgData name="Buffington, Amy Andreasen" userId="b608fb05-5811-43f5-a448-39c6c0976a85" providerId="ADAL" clId="{B3EDF138-9ABC-4CF4-9BA5-BCD2FA0BFC49}" dt="2026-05-04T18:50:59.898" v="532" actId="255"/>
          <ac:spMkLst>
            <pc:docMk/>
            <pc:sldMk cId="745138335" sldId="2447"/>
            <ac:spMk id="2" creationId="{7246B58A-8209-0A1F-9A40-CC80B19B3DDA}"/>
          </ac:spMkLst>
        </pc:spChg>
      </pc:sldChg>
      <pc:sldChg chg="modSp mod">
        <pc:chgData name="Buffington, Amy Andreasen" userId="b608fb05-5811-43f5-a448-39c6c0976a85" providerId="ADAL" clId="{B3EDF138-9ABC-4CF4-9BA5-BCD2FA0BFC49}" dt="2026-05-06T15:02:29.210" v="614" actId="255"/>
        <pc:sldMkLst>
          <pc:docMk/>
          <pc:sldMk cId="2838204196" sldId="2448"/>
        </pc:sldMkLst>
        <pc:spChg chg="mod">
          <ac:chgData name="Buffington, Amy Andreasen" userId="b608fb05-5811-43f5-a448-39c6c0976a85" providerId="ADAL" clId="{B3EDF138-9ABC-4CF4-9BA5-BCD2FA0BFC49}" dt="2026-05-04T18:50:50.397" v="531" actId="255"/>
          <ac:spMkLst>
            <pc:docMk/>
            <pc:sldMk cId="2838204196" sldId="2448"/>
            <ac:spMk id="2" creationId="{7246B58A-8209-0A1F-9A40-CC80B19B3DDA}"/>
          </ac:spMkLst>
        </pc:spChg>
        <pc:spChg chg="mod">
          <ac:chgData name="Buffington, Amy Andreasen" userId="b608fb05-5811-43f5-a448-39c6c0976a85" providerId="ADAL" clId="{B3EDF138-9ABC-4CF4-9BA5-BCD2FA0BFC49}" dt="2026-05-06T15:02:06.734" v="612" actId="255"/>
          <ac:spMkLst>
            <pc:docMk/>
            <pc:sldMk cId="2838204196" sldId="2448"/>
            <ac:spMk id="3" creationId="{F474782C-0812-D57D-D0B5-64BF6A8858BE}"/>
          </ac:spMkLst>
        </pc:spChg>
        <pc:spChg chg="mod">
          <ac:chgData name="Buffington, Amy Andreasen" userId="b608fb05-5811-43f5-a448-39c6c0976a85" providerId="ADAL" clId="{B3EDF138-9ABC-4CF4-9BA5-BCD2FA0BFC49}" dt="2026-05-06T15:02:22.256" v="613" actId="255"/>
          <ac:spMkLst>
            <pc:docMk/>
            <pc:sldMk cId="2838204196" sldId="2448"/>
            <ac:spMk id="6" creationId="{0B7A0BA0-9DBF-32F3-48E9-0CCE7E10E781}"/>
          </ac:spMkLst>
        </pc:spChg>
        <pc:spChg chg="mod">
          <ac:chgData name="Buffington, Amy Andreasen" userId="b608fb05-5811-43f5-a448-39c6c0976a85" providerId="ADAL" clId="{B3EDF138-9ABC-4CF4-9BA5-BCD2FA0BFC49}" dt="2026-05-06T15:02:29.210" v="614" actId="255"/>
          <ac:spMkLst>
            <pc:docMk/>
            <pc:sldMk cId="2838204196" sldId="2448"/>
            <ac:spMk id="8" creationId="{DEBF7A84-FDF2-6B36-51F7-390ACC6006E4}"/>
          </ac:spMkLst>
        </pc:spChg>
      </pc:sldChg>
      <pc:sldChg chg="modSp mod">
        <pc:chgData name="Buffington, Amy Andreasen" userId="b608fb05-5811-43f5-a448-39c6c0976a85" providerId="ADAL" clId="{B3EDF138-9ABC-4CF4-9BA5-BCD2FA0BFC49}" dt="2026-05-04T18:53:14.841" v="540" actId="255"/>
        <pc:sldMkLst>
          <pc:docMk/>
          <pc:sldMk cId="2917769537" sldId="2452"/>
        </pc:sldMkLst>
        <pc:spChg chg="mod">
          <ac:chgData name="Buffington, Amy Andreasen" userId="b608fb05-5811-43f5-a448-39c6c0976a85" providerId="ADAL" clId="{B3EDF138-9ABC-4CF4-9BA5-BCD2FA0BFC49}" dt="2026-05-04T18:53:14.841" v="540" actId="255"/>
          <ac:spMkLst>
            <pc:docMk/>
            <pc:sldMk cId="2917769537" sldId="2452"/>
            <ac:spMk id="6" creationId="{B584C9C0-FF07-C7CC-3C9F-72D35AC31F98}"/>
          </ac:spMkLst>
        </pc:spChg>
      </pc:sldChg>
      <pc:sldChg chg="modSp mod modNotesTx">
        <pc:chgData name="Buffington, Amy Andreasen" userId="b608fb05-5811-43f5-a448-39c6c0976a85" providerId="ADAL" clId="{B3EDF138-9ABC-4CF4-9BA5-BCD2FA0BFC49}" dt="2026-05-20T15:37:59.972" v="4978" actId="20577"/>
        <pc:sldMkLst>
          <pc:docMk/>
          <pc:sldMk cId="1874021882" sldId="2453"/>
        </pc:sldMkLst>
        <pc:spChg chg="mod">
          <ac:chgData name="Buffington, Amy Andreasen" userId="b608fb05-5811-43f5-a448-39c6c0976a85" providerId="ADAL" clId="{B3EDF138-9ABC-4CF4-9BA5-BCD2FA0BFC49}" dt="2026-05-06T18:30:57.962" v="619" actId="20577"/>
          <ac:spMkLst>
            <pc:docMk/>
            <pc:sldMk cId="1874021882" sldId="2453"/>
            <ac:spMk id="4" creationId="{5306D184-718B-FF2D-CD67-1107B2CB541A}"/>
          </ac:spMkLst>
        </pc:spChg>
      </pc:sldChg>
      <pc:sldChg chg="modSp">
        <pc:chgData name="Buffington, Amy Andreasen" userId="b608fb05-5811-43f5-a448-39c6c0976a85" providerId="ADAL" clId="{B3EDF138-9ABC-4CF4-9BA5-BCD2FA0BFC49}" dt="2026-05-04T18:54:32.754" v="549" actId="255"/>
        <pc:sldMkLst>
          <pc:docMk/>
          <pc:sldMk cId="159089662" sldId="2454"/>
        </pc:sldMkLst>
        <pc:spChg chg="mod">
          <ac:chgData name="Buffington, Amy Andreasen" userId="b608fb05-5811-43f5-a448-39c6c0976a85" providerId="ADAL" clId="{B3EDF138-9ABC-4CF4-9BA5-BCD2FA0BFC49}" dt="2026-05-04T18:54:32.754" v="549" actId="255"/>
          <ac:spMkLst>
            <pc:docMk/>
            <pc:sldMk cId="159089662" sldId="2454"/>
            <ac:spMk id="10" creationId="{9051D312-EF04-EE78-A36C-882E9081FDF3}"/>
          </ac:spMkLst>
        </pc:spChg>
      </pc:sldChg>
      <pc:sldChg chg="modSp mod">
        <pc:chgData name="Buffington, Amy Andreasen" userId="b608fb05-5811-43f5-a448-39c6c0976a85" providerId="ADAL" clId="{B3EDF138-9ABC-4CF4-9BA5-BCD2FA0BFC49}" dt="2026-05-04T18:56:28.830" v="558" actId="27636"/>
        <pc:sldMkLst>
          <pc:docMk/>
          <pc:sldMk cId="1794378092" sldId="2457"/>
        </pc:sldMkLst>
        <pc:spChg chg="mod">
          <ac:chgData name="Buffington, Amy Andreasen" userId="b608fb05-5811-43f5-a448-39c6c0976a85" providerId="ADAL" clId="{B3EDF138-9ABC-4CF4-9BA5-BCD2FA0BFC49}" dt="2026-05-04T18:56:28.830" v="558" actId="27636"/>
          <ac:spMkLst>
            <pc:docMk/>
            <pc:sldMk cId="1794378092" sldId="2457"/>
            <ac:spMk id="8" creationId="{8716C52F-BB47-48B9-9872-B49EE1BF5E12}"/>
          </ac:spMkLst>
        </pc:spChg>
      </pc:sldChg>
      <pc:sldChg chg="modSp mod">
        <pc:chgData name="Buffington, Amy Andreasen" userId="b608fb05-5811-43f5-a448-39c6c0976a85" providerId="ADAL" clId="{B3EDF138-9ABC-4CF4-9BA5-BCD2FA0BFC49}" dt="2026-05-04T18:59:02.451" v="567" actId="20577"/>
        <pc:sldMkLst>
          <pc:docMk/>
          <pc:sldMk cId="2969255768" sldId="2467"/>
        </pc:sldMkLst>
        <pc:spChg chg="mod">
          <ac:chgData name="Buffington, Amy Andreasen" userId="b608fb05-5811-43f5-a448-39c6c0976a85" providerId="ADAL" clId="{B3EDF138-9ABC-4CF4-9BA5-BCD2FA0BFC49}" dt="2026-05-04T18:59:02.451" v="567" actId="20577"/>
          <ac:spMkLst>
            <pc:docMk/>
            <pc:sldMk cId="2969255768" sldId="2467"/>
            <ac:spMk id="2" creationId="{EBDBDFE3-11D8-180C-4653-351F24E51C92}"/>
          </ac:spMkLst>
        </pc:spChg>
      </pc:sldChg>
      <pc:sldChg chg="modNotesTx">
        <pc:chgData name="Buffington, Amy Andreasen" userId="b608fb05-5811-43f5-a448-39c6c0976a85" providerId="ADAL" clId="{B3EDF138-9ABC-4CF4-9BA5-BCD2FA0BFC49}" dt="2026-05-20T15:03:49.355" v="4055" actId="20577"/>
        <pc:sldMkLst>
          <pc:docMk/>
          <pc:sldMk cId="106039812" sldId="2468"/>
        </pc:sldMkLst>
      </pc:sldChg>
      <pc:sldChg chg="modNotesTx">
        <pc:chgData name="Buffington, Amy Andreasen" userId="b608fb05-5811-43f5-a448-39c6c0976a85" providerId="ADAL" clId="{B3EDF138-9ABC-4CF4-9BA5-BCD2FA0BFC49}" dt="2026-05-20T15:56:19.034" v="4999" actId="20577"/>
        <pc:sldMkLst>
          <pc:docMk/>
          <pc:sldMk cId="3160093117" sldId="2469"/>
        </pc:sldMkLst>
      </pc:sldChg>
      <pc:sldChg chg="addSp modSp mod modNotesTx">
        <pc:chgData name="Buffington, Amy Andreasen" userId="b608fb05-5811-43f5-a448-39c6c0976a85" providerId="ADAL" clId="{B3EDF138-9ABC-4CF4-9BA5-BCD2FA0BFC49}" dt="2026-05-20T15:07:16.506" v="4087" actId="20577"/>
        <pc:sldMkLst>
          <pc:docMk/>
          <pc:sldMk cId="2324897685" sldId="2473"/>
        </pc:sldMkLst>
        <pc:spChg chg="mod">
          <ac:chgData name="Buffington, Amy Andreasen" userId="b608fb05-5811-43f5-a448-39c6c0976a85" providerId="ADAL" clId="{B3EDF138-9ABC-4CF4-9BA5-BCD2FA0BFC49}" dt="2026-05-12T18:31:20.323" v="765" actId="20577"/>
          <ac:spMkLst>
            <pc:docMk/>
            <pc:sldMk cId="2324897685" sldId="2473"/>
            <ac:spMk id="3" creationId="{031530FE-3BC9-1775-5231-31F9DA11DC1C}"/>
          </ac:spMkLst>
        </pc:spChg>
      </pc:sldChg>
      <pc:sldChg chg="add modNotesTx">
        <pc:chgData name="Buffington, Amy Andreasen" userId="b608fb05-5811-43f5-a448-39c6c0976a85" providerId="ADAL" clId="{B3EDF138-9ABC-4CF4-9BA5-BCD2FA0BFC49}" dt="2026-05-20T15:39:48.664" v="4987" actId="20577"/>
        <pc:sldMkLst>
          <pc:docMk/>
          <pc:sldMk cId="2860449086" sldId="2474"/>
        </pc:sldMkLst>
      </pc:sldChg>
      <pc:sldChg chg="addSp modSp add mod">
        <pc:chgData name="Buffington, Amy Andreasen" userId="b608fb05-5811-43f5-a448-39c6c0976a85" providerId="ADAL" clId="{B3EDF138-9ABC-4CF4-9BA5-BCD2FA0BFC49}" dt="2026-05-12T19:27:51.328" v="1171" actId="1076"/>
        <pc:sldMkLst>
          <pc:docMk/>
          <pc:sldMk cId="2931196519" sldId="2475"/>
        </pc:sldMkLst>
        <pc:spChg chg="mod">
          <ac:chgData name="Buffington, Amy Andreasen" userId="b608fb05-5811-43f5-a448-39c6c0976a85" providerId="ADAL" clId="{B3EDF138-9ABC-4CF4-9BA5-BCD2FA0BFC49}" dt="2026-05-12T18:28:39.518" v="751" actId="20577"/>
          <ac:spMkLst>
            <pc:docMk/>
            <pc:sldMk cId="2931196519" sldId="2475"/>
            <ac:spMk id="2" creationId="{4BFD8FB0-FB86-B357-3EB2-1D8045EA78D6}"/>
          </ac:spMkLst>
        </pc:spChg>
        <pc:spChg chg="mod">
          <ac:chgData name="Buffington, Amy Andreasen" userId="b608fb05-5811-43f5-a448-39c6c0976a85" providerId="ADAL" clId="{B3EDF138-9ABC-4CF4-9BA5-BCD2FA0BFC49}" dt="2026-05-12T18:29:14.125" v="753"/>
          <ac:spMkLst>
            <pc:docMk/>
            <pc:sldMk cId="2931196519" sldId="2475"/>
            <ac:spMk id="3" creationId="{67726CF7-C8B5-F2BD-780E-562B29EED514}"/>
          </ac:spMkLst>
        </pc:spChg>
        <pc:spChg chg="add mod ord">
          <ac:chgData name="Buffington, Amy Andreasen" userId="b608fb05-5811-43f5-a448-39c6c0976a85" providerId="ADAL" clId="{B3EDF138-9ABC-4CF4-9BA5-BCD2FA0BFC49}" dt="2026-05-12T18:54:58.328" v="767" actId="13244"/>
          <ac:spMkLst>
            <pc:docMk/>
            <pc:sldMk cId="2931196519" sldId="2475"/>
            <ac:spMk id="5" creationId="{4D77E14E-1977-66C8-251D-3F9FA520E074}"/>
          </ac:spMkLst>
        </pc:spChg>
        <pc:picChg chg="add mod ord">
          <ac:chgData name="Buffington, Amy Andreasen" userId="b608fb05-5811-43f5-a448-39c6c0976a85" providerId="ADAL" clId="{B3EDF138-9ABC-4CF4-9BA5-BCD2FA0BFC49}" dt="2026-05-12T18:54:55.964" v="766" actId="13244"/>
          <ac:picMkLst>
            <pc:docMk/>
            <pc:sldMk cId="2931196519" sldId="2475"/>
            <ac:picMk id="4" creationId="{2A2F6C41-80EA-787C-6ED5-832FA1636E0C}"/>
          </ac:picMkLst>
        </pc:picChg>
        <pc:picChg chg="mod">
          <ac:chgData name="Buffington, Amy Andreasen" userId="b608fb05-5811-43f5-a448-39c6c0976a85" providerId="ADAL" clId="{B3EDF138-9ABC-4CF4-9BA5-BCD2FA0BFC49}" dt="2026-05-12T19:27:51.328" v="1171" actId="1076"/>
          <ac:picMkLst>
            <pc:docMk/>
            <pc:sldMk cId="2931196519" sldId="2475"/>
            <ac:picMk id="1028" creationId="{372C40E4-A4F7-F56D-2CE9-CD52ED539597}"/>
          </ac:picMkLst>
        </pc:picChg>
      </pc:sldChg>
    </pc:docChg>
  </pc:docChgLst>
  <pc:docChgLst>
    <pc:chgData name="Johnson, Kathryn" userId="fc636950-33c7-4c5b-91a9-d3d6a86c01b7" providerId="ADAL" clId="{C6735015-6EAB-4C1D-AABE-2AE3A117EE31}"/>
    <pc:docChg chg="undo custSel modSld">
      <pc:chgData name="Johnson, Kathryn" userId="fc636950-33c7-4c5b-91a9-d3d6a86c01b7" providerId="ADAL" clId="{C6735015-6EAB-4C1D-AABE-2AE3A117EE31}" dt="2026-05-20T15:38:57.507" v="13070" actId="20577"/>
      <pc:docMkLst>
        <pc:docMk/>
      </pc:docMkLst>
      <pc:sldChg chg="delSp modSp mod modTransition modNotesTx">
        <pc:chgData name="Johnson, Kathryn" userId="fc636950-33c7-4c5b-91a9-d3d6a86c01b7" providerId="ADAL" clId="{C6735015-6EAB-4C1D-AABE-2AE3A117EE31}" dt="2026-05-20T15:38:57.507" v="13070" actId="20577"/>
        <pc:sldMkLst>
          <pc:docMk/>
          <pc:sldMk cId="1222509459" sldId="258"/>
        </pc:sldMkLst>
        <pc:graphicFrameChg chg="modGraphic">
          <ac:chgData name="Johnson, Kathryn" userId="fc636950-33c7-4c5b-91a9-d3d6a86c01b7" providerId="ADAL" clId="{C6735015-6EAB-4C1D-AABE-2AE3A117EE31}" dt="2026-05-12T20:07:50.977" v="1" actId="20577"/>
          <ac:graphicFrameMkLst>
            <pc:docMk/>
            <pc:sldMk cId="1222509459" sldId="258"/>
            <ac:graphicFrameMk id="3" creationId="{8087F850-36DF-94F6-5D10-26571560593C}"/>
          </ac:graphicFrameMkLst>
        </pc:graphicFrameChg>
      </pc:sldChg>
      <pc:sldChg chg="modAnim modNotesTx">
        <pc:chgData name="Johnson, Kathryn" userId="fc636950-33c7-4c5b-91a9-d3d6a86c01b7" providerId="ADAL" clId="{C6735015-6EAB-4C1D-AABE-2AE3A117EE31}" dt="2026-05-20T14:41:07.229" v="8610" actId="20577"/>
        <pc:sldMkLst>
          <pc:docMk/>
          <pc:sldMk cId="3311625315" sldId="1888"/>
        </pc:sldMkLst>
      </pc:sldChg>
      <pc:sldChg chg="modNotesTx">
        <pc:chgData name="Johnson, Kathryn" userId="fc636950-33c7-4c5b-91a9-d3d6a86c01b7" providerId="ADAL" clId="{C6735015-6EAB-4C1D-AABE-2AE3A117EE31}" dt="2026-05-20T14:41:23.137" v="8613" actId="20577"/>
        <pc:sldMkLst>
          <pc:docMk/>
          <pc:sldMk cId="3758132964" sldId="1891"/>
        </pc:sldMkLst>
      </pc:sldChg>
      <pc:sldChg chg="modTransition modNotesTx">
        <pc:chgData name="Johnson, Kathryn" userId="fc636950-33c7-4c5b-91a9-d3d6a86c01b7" providerId="ADAL" clId="{C6735015-6EAB-4C1D-AABE-2AE3A117EE31}" dt="2026-05-20T14:40:51.726" v="8607" actId="20577"/>
        <pc:sldMkLst>
          <pc:docMk/>
          <pc:sldMk cId="4138857260" sldId="1896"/>
        </pc:sldMkLst>
      </pc:sldChg>
      <pc:sldChg chg="modTransition modNotesTx">
        <pc:chgData name="Johnson, Kathryn" userId="fc636950-33c7-4c5b-91a9-d3d6a86c01b7" providerId="ADAL" clId="{C6735015-6EAB-4C1D-AABE-2AE3A117EE31}" dt="2026-05-20T15:03:37.112" v="11260" actId="20577"/>
        <pc:sldMkLst>
          <pc:docMk/>
          <pc:sldMk cId="563278471" sldId="1897"/>
        </pc:sldMkLst>
      </pc:sldChg>
      <pc:sldChg chg="modAnim modNotesTx">
        <pc:chgData name="Johnson, Kathryn" userId="fc636950-33c7-4c5b-91a9-d3d6a86c01b7" providerId="ADAL" clId="{C6735015-6EAB-4C1D-AABE-2AE3A117EE31}" dt="2026-05-19T20:03:34.160" v="8568"/>
        <pc:sldMkLst>
          <pc:docMk/>
          <pc:sldMk cId="750010124" sldId="1918"/>
        </pc:sldMkLst>
      </pc:sldChg>
      <pc:sldChg chg="modNotesTx">
        <pc:chgData name="Johnson, Kathryn" userId="fc636950-33c7-4c5b-91a9-d3d6a86c01b7" providerId="ADAL" clId="{C6735015-6EAB-4C1D-AABE-2AE3A117EE31}" dt="2026-05-20T14:53:51.342" v="9740" actId="20577"/>
        <pc:sldMkLst>
          <pc:docMk/>
          <pc:sldMk cId="1105369521" sldId="1962"/>
        </pc:sldMkLst>
      </pc:sldChg>
      <pc:sldChg chg="modNotesTx">
        <pc:chgData name="Johnson, Kathryn" userId="fc636950-33c7-4c5b-91a9-d3d6a86c01b7" providerId="ADAL" clId="{C6735015-6EAB-4C1D-AABE-2AE3A117EE31}" dt="2026-05-20T14:40:55.776" v="8608" actId="20577"/>
        <pc:sldMkLst>
          <pc:docMk/>
          <pc:sldMk cId="347706696" sldId="1982"/>
        </pc:sldMkLst>
      </pc:sldChg>
      <pc:sldChg chg="addSp delSp modSp mod modAnim modNotesTx">
        <pc:chgData name="Johnson, Kathryn" userId="fc636950-33c7-4c5b-91a9-d3d6a86c01b7" providerId="ADAL" clId="{C6735015-6EAB-4C1D-AABE-2AE3A117EE31}" dt="2026-05-19T19:52:02.731" v="7944" actId="20577"/>
        <pc:sldMkLst>
          <pc:docMk/>
          <pc:sldMk cId="2116492774" sldId="1984"/>
        </pc:sldMkLst>
        <pc:picChg chg="add mod">
          <ac:chgData name="Johnson, Kathryn" userId="fc636950-33c7-4c5b-91a9-d3d6a86c01b7" providerId="ADAL" clId="{C6735015-6EAB-4C1D-AABE-2AE3A117EE31}" dt="2026-05-14T19:25:16.770" v="81"/>
          <ac:picMkLst>
            <pc:docMk/>
            <pc:sldMk cId="2116492774" sldId="1984"/>
            <ac:picMk id="6" creationId="{3324CDB2-ED06-FFBB-81E9-C2FC33925246}"/>
          </ac:picMkLst>
        </pc:picChg>
      </pc:sldChg>
      <pc:sldChg chg="modAnim modNotesTx">
        <pc:chgData name="Johnson, Kathryn" userId="fc636950-33c7-4c5b-91a9-d3d6a86c01b7" providerId="ADAL" clId="{C6735015-6EAB-4C1D-AABE-2AE3A117EE31}" dt="2026-05-20T15:07:38.703" v="12095" actId="20577"/>
        <pc:sldMkLst>
          <pc:docMk/>
          <pc:sldMk cId="337582876" sldId="1998"/>
        </pc:sldMkLst>
      </pc:sldChg>
      <pc:sldChg chg="modSp mod modAnim">
        <pc:chgData name="Johnson, Kathryn" userId="fc636950-33c7-4c5b-91a9-d3d6a86c01b7" providerId="ADAL" clId="{C6735015-6EAB-4C1D-AABE-2AE3A117EE31}" dt="2026-05-20T15:09:10.972" v="12129" actId="14100"/>
        <pc:sldMkLst>
          <pc:docMk/>
          <pc:sldMk cId="1034371162" sldId="2001"/>
        </pc:sldMkLst>
        <pc:spChg chg="mod">
          <ac:chgData name="Johnson, Kathryn" userId="fc636950-33c7-4c5b-91a9-d3d6a86c01b7" providerId="ADAL" clId="{C6735015-6EAB-4C1D-AABE-2AE3A117EE31}" dt="2026-05-20T15:09:10.972" v="12129" actId="14100"/>
          <ac:spMkLst>
            <pc:docMk/>
            <pc:sldMk cId="1034371162" sldId="2001"/>
            <ac:spMk id="2" creationId="{B35CF8CC-9A2B-D906-B563-5E984A37D0D4}"/>
          </ac:spMkLst>
        </pc:spChg>
        <pc:picChg chg="mod">
          <ac:chgData name="Johnson, Kathryn" userId="fc636950-33c7-4c5b-91a9-d3d6a86c01b7" providerId="ADAL" clId="{C6735015-6EAB-4C1D-AABE-2AE3A117EE31}" dt="2026-05-20T14:50:24.047" v="9496" actId="1076"/>
          <ac:picMkLst>
            <pc:docMk/>
            <pc:sldMk cId="1034371162" sldId="2001"/>
            <ac:picMk id="4" creationId="{DD2746EB-6522-008A-5A12-DD7424926D83}"/>
          </ac:picMkLst>
        </pc:picChg>
      </pc:sldChg>
      <pc:sldChg chg="modSp mod modAnim">
        <pc:chgData name="Johnson, Kathryn" userId="fc636950-33c7-4c5b-91a9-d3d6a86c01b7" providerId="ADAL" clId="{C6735015-6EAB-4C1D-AABE-2AE3A117EE31}" dt="2026-05-20T15:10:32.182" v="12212" actId="14100"/>
        <pc:sldMkLst>
          <pc:docMk/>
          <pc:sldMk cId="163341696" sldId="2002"/>
        </pc:sldMkLst>
        <pc:spChg chg="mod">
          <ac:chgData name="Johnson, Kathryn" userId="fc636950-33c7-4c5b-91a9-d3d6a86c01b7" providerId="ADAL" clId="{C6735015-6EAB-4C1D-AABE-2AE3A117EE31}" dt="2026-05-20T15:10:32.182" v="12212" actId="14100"/>
          <ac:spMkLst>
            <pc:docMk/>
            <pc:sldMk cId="163341696" sldId="2002"/>
            <ac:spMk id="4" creationId="{DC461FAC-F912-2414-AB54-56221D31781D}"/>
          </ac:spMkLst>
        </pc:spChg>
      </pc:sldChg>
      <pc:sldChg chg="modSp mod modAnim">
        <pc:chgData name="Johnson, Kathryn" userId="fc636950-33c7-4c5b-91a9-d3d6a86c01b7" providerId="ADAL" clId="{C6735015-6EAB-4C1D-AABE-2AE3A117EE31}" dt="2026-05-20T15:09:55.867" v="12179" actId="14100"/>
        <pc:sldMkLst>
          <pc:docMk/>
          <pc:sldMk cId="2595815565" sldId="2003"/>
        </pc:sldMkLst>
        <pc:spChg chg="mod">
          <ac:chgData name="Johnson, Kathryn" userId="fc636950-33c7-4c5b-91a9-d3d6a86c01b7" providerId="ADAL" clId="{C6735015-6EAB-4C1D-AABE-2AE3A117EE31}" dt="2026-05-20T15:09:55.867" v="12179" actId="14100"/>
          <ac:spMkLst>
            <pc:docMk/>
            <pc:sldMk cId="2595815565" sldId="2003"/>
            <ac:spMk id="4" creationId="{4BF25318-876B-2FC2-4E16-D16B6F2C9308}"/>
          </ac:spMkLst>
        </pc:spChg>
      </pc:sldChg>
      <pc:sldChg chg="modNotesTx">
        <pc:chgData name="Johnson, Kathryn" userId="fc636950-33c7-4c5b-91a9-d3d6a86c01b7" providerId="ADAL" clId="{C6735015-6EAB-4C1D-AABE-2AE3A117EE31}" dt="2026-05-20T15:11:26.837" v="12379" actId="20577"/>
        <pc:sldMkLst>
          <pc:docMk/>
          <pc:sldMk cId="537421391" sldId="2011"/>
        </pc:sldMkLst>
      </pc:sldChg>
      <pc:sldChg chg="modSp mod">
        <pc:chgData name="Johnson, Kathryn" userId="fc636950-33c7-4c5b-91a9-d3d6a86c01b7" providerId="ADAL" clId="{C6735015-6EAB-4C1D-AABE-2AE3A117EE31}" dt="2026-05-12T20:11:37.818" v="79" actId="20577"/>
        <pc:sldMkLst>
          <pc:docMk/>
          <pc:sldMk cId="473130021" sldId="2305"/>
        </pc:sldMkLst>
        <pc:graphicFrameChg chg="modGraphic">
          <ac:chgData name="Johnson, Kathryn" userId="fc636950-33c7-4c5b-91a9-d3d6a86c01b7" providerId="ADAL" clId="{C6735015-6EAB-4C1D-AABE-2AE3A117EE31}" dt="2026-05-12T20:11:37.818" v="79" actId="20577"/>
          <ac:graphicFrameMkLst>
            <pc:docMk/>
            <pc:sldMk cId="473130021" sldId="2305"/>
            <ac:graphicFrameMk id="3" creationId="{B2257AC1-3AC9-6BC2-4BF9-030AE14267CF}"/>
          </ac:graphicFrameMkLst>
        </pc:graphicFrameChg>
      </pc:sldChg>
      <pc:sldChg chg="delSp mod modNotesTx">
        <pc:chgData name="Johnson, Kathryn" userId="fc636950-33c7-4c5b-91a9-d3d6a86c01b7" providerId="ADAL" clId="{C6735015-6EAB-4C1D-AABE-2AE3A117EE31}" dt="2026-05-20T14:44:19.361" v="9151" actId="20577"/>
        <pc:sldMkLst>
          <pc:docMk/>
          <pc:sldMk cId="1027673073" sldId="2313"/>
        </pc:sldMkLst>
        <pc:spChg chg="del">
          <ac:chgData name="Johnson, Kathryn" userId="fc636950-33c7-4c5b-91a9-d3d6a86c01b7" providerId="ADAL" clId="{C6735015-6EAB-4C1D-AABE-2AE3A117EE31}" dt="2026-05-19T20:03:46.184" v="8569" actId="478"/>
          <ac:spMkLst>
            <pc:docMk/>
            <pc:sldMk cId="1027673073" sldId="2313"/>
            <ac:spMk id="6" creationId="{2182ED8F-C036-4547-6AE9-539CC5676A4F}"/>
          </ac:spMkLst>
        </pc:spChg>
      </pc:sldChg>
      <pc:sldChg chg="modNotesTx">
        <pc:chgData name="Johnson, Kathryn" userId="fc636950-33c7-4c5b-91a9-d3d6a86c01b7" providerId="ADAL" clId="{C6735015-6EAB-4C1D-AABE-2AE3A117EE31}" dt="2026-05-20T15:15:06.565" v="13060" actId="20577"/>
        <pc:sldMkLst>
          <pc:docMk/>
          <pc:sldMk cId="2839649882" sldId="2321"/>
        </pc:sldMkLst>
      </pc:sldChg>
      <pc:sldChg chg="modNotesTx">
        <pc:chgData name="Johnson, Kathryn" userId="fc636950-33c7-4c5b-91a9-d3d6a86c01b7" providerId="ADAL" clId="{C6735015-6EAB-4C1D-AABE-2AE3A117EE31}" dt="2026-05-20T15:38:44.053" v="13068" actId="20577"/>
        <pc:sldMkLst>
          <pc:docMk/>
          <pc:sldMk cId="2941221563" sldId="2340"/>
        </pc:sldMkLst>
      </pc:sldChg>
      <pc:sldChg chg="modNotesTx">
        <pc:chgData name="Johnson, Kathryn" userId="fc636950-33c7-4c5b-91a9-d3d6a86c01b7" providerId="ADAL" clId="{C6735015-6EAB-4C1D-AABE-2AE3A117EE31}" dt="2026-05-20T14:53:12.305" v="9730" actId="20577"/>
        <pc:sldMkLst>
          <pc:docMk/>
          <pc:sldMk cId="1846011168" sldId="2415"/>
        </pc:sldMkLst>
      </pc:sldChg>
      <pc:sldChg chg="modNotesTx">
        <pc:chgData name="Johnson, Kathryn" userId="fc636950-33c7-4c5b-91a9-d3d6a86c01b7" providerId="ADAL" clId="{C6735015-6EAB-4C1D-AABE-2AE3A117EE31}" dt="2026-05-20T14:48:40.395" v="9475" actId="20577"/>
        <pc:sldMkLst>
          <pc:docMk/>
          <pc:sldMk cId="1860346320" sldId="2416"/>
        </pc:sldMkLst>
      </pc:sldChg>
      <pc:sldChg chg="modNotesTx">
        <pc:chgData name="Johnson, Kathryn" userId="fc636950-33c7-4c5b-91a9-d3d6a86c01b7" providerId="ADAL" clId="{C6735015-6EAB-4C1D-AABE-2AE3A117EE31}" dt="2026-05-20T14:55:41.004" v="9909" actId="20577"/>
        <pc:sldMkLst>
          <pc:docMk/>
          <pc:sldMk cId="1573862141" sldId="2417"/>
        </pc:sldMkLst>
      </pc:sldChg>
      <pc:sldChg chg="modNotesTx">
        <pc:chgData name="Johnson, Kathryn" userId="fc636950-33c7-4c5b-91a9-d3d6a86c01b7" providerId="ADAL" clId="{C6735015-6EAB-4C1D-AABE-2AE3A117EE31}" dt="2026-05-19T19:08:48.916" v="490" actId="20577"/>
        <pc:sldMkLst>
          <pc:docMk/>
          <pc:sldMk cId="2141004242" sldId="2419"/>
        </pc:sldMkLst>
      </pc:sldChg>
      <pc:sldChg chg="modNotesTx">
        <pc:chgData name="Johnson, Kathryn" userId="fc636950-33c7-4c5b-91a9-d3d6a86c01b7" providerId="ADAL" clId="{C6735015-6EAB-4C1D-AABE-2AE3A117EE31}" dt="2026-05-20T15:03:30.002" v="11258" actId="20577"/>
        <pc:sldMkLst>
          <pc:docMk/>
          <pc:sldMk cId="2445868270" sldId="2420"/>
        </pc:sldMkLst>
      </pc:sldChg>
      <pc:sldChg chg="modAnim modNotesTx">
        <pc:chgData name="Johnson, Kathryn" userId="fc636950-33c7-4c5b-91a9-d3d6a86c01b7" providerId="ADAL" clId="{C6735015-6EAB-4C1D-AABE-2AE3A117EE31}" dt="2026-05-20T14:53:25.386" v="9732" actId="20577"/>
        <pc:sldMkLst>
          <pc:docMk/>
          <pc:sldMk cId="159089662" sldId="2454"/>
        </pc:sldMkLst>
      </pc:sldChg>
      <pc:sldChg chg="modAnim modNotesTx">
        <pc:chgData name="Johnson, Kathryn" userId="fc636950-33c7-4c5b-91a9-d3d6a86c01b7" providerId="ADAL" clId="{C6735015-6EAB-4C1D-AABE-2AE3A117EE31}" dt="2026-05-19T20:02:30.280" v="8563"/>
        <pc:sldMkLst>
          <pc:docMk/>
          <pc:sldMk cId="483700325" sldId="2455"/>
        </pc:sldMkLst>
      </pc:sldChg>
      <pc:sldChg chg="modAnim modNotesTx">
        <pc:chgData name="Johnson, Kathryn" userId="fc636950-33c7-4c5b-91a9-d3d6a86c01b7" providerId="ADAL" clId="{C6735015-6EAB-4C1D-AABE-2AE3A117EE31}" dt="2026-05-20T14:55:47.394" v="9910" actId="20577"/>
        <pc:sldMkLst>
          <pc:docMk/>
          <pc:sldMk cId="989011054" sldId="2456"/>
        </pc:sldMkLst>
      </pc:sldChg>
      <pc:sldChg chg="modTransition modAnim modNotesTx">
        <pc:chgData name="Johnson, Kathryn" userId="fc636950-33c7-4c5b-91a9-d3d6a86c01b7" providerId="ADAL" clId="{C6735015-6EAB-4C1D-AABE-2AE3A117EE31}" dt="2026-05-20T14:56:01.726" v="9914" actId="20577"/>
        <pc:sldMkLst>
          <pc:docMk/>
          <pc:sldMk cId="1794378092" sldId="2457"/>
        </pc:sldMkLst>
      </pc:sldChg>
      <pc:sldChg chg="modAnim modNotesTx">
        <pc:chgData name="Johnson, Kathryn" userId="fc636950-33c7-4c5b-91a9-d3d6a86c01b7" providerId="ADAL" clId="{C6735015-6EAB-4C1D-AABE-2AE3A117EE31}" dt="2026-05-20T14:40:25.649" v="8603" actId="20577"/>
        <pc:sldMkLst>
          <pc:docMk/>
          <pc:sldMk cId="3562743669" sldId="2458"/>
        </pc:sldMkLst>
      </pc:sldChg>
      <pc:sldChg chg="modNotesTx">
        <pc:chgData name="Johnson, Kathryn" userId="fc636950-33c7-4c5b-91a9-d3d6a86c01b7" providerId="ADAL" clId="{C6735015-6EAB-4C1D-AABE-2AE3A117EE31}" dt="2026-05-20T14:59:20.698" v="10445" actId="20577"/>
        <pc:sldMkLst>
          <pc:docMk/>
          <pc:sldMk cId="2721057091" sldId="2459"/>
        </pc:sldMkLst>
      </pc:sldChg>
      <pc:sldChg chg="modNotesTx">
        <pc:chgData name="Johnson, Kathryn" userId="fc636950-33c7-4c5b-91a9-d3d6a86c01b7" providerId="ADAL" clId="{C6735015-6EAB-4C1D-AABE-2AE3A117EE31}" dt="2026-05-19T19:34:55.557" v="4903" actId="20577"/>
        <pc:sldMkLst>
          <pc:docMk/>
          <pc:sldMk cId="862596832" sldId="2460"/>
        </pc:sldMkLst>
      </pc:sldChg>
      <pc:sldChg chg="modNotesTx">
        <pc:chgData name="Johnson, Kathryn" userId="fc636950-33c7-4c5b-91a9-d3d6a86c01b7" providerId="ADAL" clId="{C6735015-6EAB-4C1D-AABE-2AE3A117EE31}" dt="2026-05-20T14:55:22.794" v="9879" actId="20577"/>
        <pc:sldMkLst>
          <pc:docMk/>
          <pc:sldMk cId="322795625" sldId="2461"/>
        </pc:sldMkLst>
      </pc:sldChg>
      <pc:sldChg chg="modNotesTx">
        <pc:chgData name="Johnson, Kathryn" userId="fc636950-33c7-4c5b-91a9-d3d6a86c01b7" providerId="ADAL" clId="{C6735015-6EAB-4C1D-AABE-2AE3A117EE31}" dt="2026-05-19T19:59:28.549" v="8549" actId="20577"/>
        <pc:sldMkLst>
          <pc:docMk/>
          <pc:sldMk cId="1755276836" sldId="2462"/>
        </pc:sldMkLst>
      </pc:sldChg>
      <pc:sldChg chg="modNotesTx">
        <pc:chgData name="Johnson, Kathryn" userId="fc636950-33c7-4c5b-91a9-d3d6a86c01b7" providerId="ADAL" clId="{C6735015-6EAB-4C1D-AABE-2AE3A117EE31}" dt="2026-05-20T15:08:07.695" v="12097" actId="20577"/>
        <pc:sldMkLst>
          <pc:docMk/>
          <pc:sldMk cId="3040671977" sldId="2463"/>
        </pc:sldMkLst>
      </pc:sldChg>
      <pc:sldChg chg="modNotesTx">
        <pc:chgData name="Johnson, Kathryn" userId="fc636950-33c7-4c5b-91a9-d3d6a86c01b7" providerId="ADAL" clId="{C6735015-6EAB-4C1D-AABE-2AE3A117EE31}" dt="2026-05-20T15:10:47.854" v="12214" actId="20577"/>
        <pc:sldMkLst>
          <pc:docMk/>
          <pc:sldMk cId="2969255768" sldId="2467"/>
        </pc:sldMkLst>
      </pc:sldChg>
      <pc:sldChg chg="modNotesTx">
        <pc:chgData name="Johnson, Kathryn" userId="fc636950-33c7-4c5b-91a9-d3d6a86c01b7" providerId="ADAL" clId="{C6735015-6EAB-4C1D-AABE-2AE3A117EE31}" dt="2026-05-20T14:51:41.276" v="9533" actId="20577"/>
        <pc:sldMkLst>
          <pc:docMk/>
          <pc:sldMk cId="2931196519" sldId="2475"/>
        </pc:sldMkLst>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latin typeface="Times New Roman" panose="02020603050405020304" pitchFamily="18" charset="0"/>
                <a:cs typeface="Times New Roman" panose="02020603050405020304" pitchFamily="18" charset="0"/>
              </a:defRPr>
            </a:pPr>
            <a:r>
              <a:rPr lang="en-US" sz="1200">
                <a:latin typeface="Times New Roman" panose="02020603050405020304" pitchFamily="18" charset="0"/>
                <a:cs typeface="Times New Roman" panose="02020603050405020304" pitchFamily="18" charset="0"/>
              </a:rPr>
              <a:t>Internalizing Risk Levels and Subscale Means</a:t>
            </a:r>
          </a:p>
        </c:rich>
      </c:tx>
      <c:overlay val="0"/>
    </c:title>
    <c:autoTitleDeleted val="0"/>
    <c:plotArea>
      <c:layout>
        <c:manualLayout>
          <c:layoutTarget val="inner"/>
          <c:xMode val="edge"/>
          <c:yMode val="edge"/>
          <c:x val="0.12947924034965055"/>
          <c:y val="0.10896972919368686"/>
          <c:w val="0.79717259002537222"/>
          <c:h val="0.66622384292127423"/>
        </c:manualLayout>
      </c:layout>
      <c:barChart>
        <c:barDir val="col"/>
        <c:grouping val="percentStacked"/>
        <c:varyColors val="0"/>
        <c:ser>
          <c:idx val="0"/>
          <c:order val="0"/>
          <c:tx>
            <c:strRef>
              <c:f>Sheet1!$B$1</c:f>
              <c:strCache>
                <c:ptCount val="1"/>
                <c:pt idx="0">
                  <c:v>Low Risk (0-1)</c:v>
                </c:pt>
              </c:strCache>
            </c:strRef>
          </c:tx>
          <c:spPr>
            <a:solidFill>
              <a:srgbClr val="33CC33"/>
            </a:solidFill>
          </c:spPr>
          <c:invertIfNegative val="0"/>
          <c:dLbls>
            <c:dLbl>
              <c:idx val="2"/>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723-474C-8168-01AC3648B298}"/>
                </c:ext>
              </c:extLst>
            </c:dLbl>
            <c:dLbl>
              <c:idx val="5"/>
              <c:delete val="1"/>
              <c:extLst>
                <c:ext xmlns:c15="http://schemas.microsoft.com/office/drawing/2012/chart" uri="{CE6537A1-D6FC-4f65-9D91-7224C49458BB}"/>
                <c:ext xmlns:c16="http://schemas.microsoft.com/office/drawing/2014/chart" uri="{C3380CC4-5D6E-409C-BE32-E72D297353CC}">
                  <c16:uniqueId val="{00000001-2723-474C-8168-01AC3648B298}"/>
                </c:ext>
              </c:extLst>
            </c:dLbl>
            <c:spPr>
              <a:noFill/>
              <a:ln>
                <a:noFill/>
              </a:ln>
              <a:effectLst/>
            </c:spPr>
            <c:txPr>
              <a:bodyPr wrap="square" lIns="38100" tIns="19050" rIns="38100" bIns="19050" anchor="ctr">
                <a:spAutoFit/>
              </a:bodyPr>
              <a:lstStyle/>
              <a:p>
                <a:pPr>
                  <a:defRPr sz="1200">
                    <a:latin typeface="Times New Roman" panose="02020603050405020304" pitchFamily="18" charset="0"/>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F 2018-19</c:v>
                </c:pt>
                <c:pt idx="1">
                  <c:v>W 2018-19</c:v>
                </c:pt>
                <c:pt idx="2">
                  <c:v>S 2018-19</c:v>
                </c:pt>
                <c:pt idx="3">
                  <c:v>F 2019-20</c:v>
                </c:pt>
                <c:pt idx="4">
                  <c:v>W 2019-20</c:v>
                </c:pt>
                <c:pt idx="5">
                  <c:v>S 2019-20</c:v>
                </c:pt>
                <c:pt idx="6">
                  <c:v>F 2020-21</c:v>
                </c:pt>
                <c:pt idx="7">
                  <c:v>W 2020-21</c:v>
                </c:pt>
                <c:pt idx="8">
                  <c:v>S 2020-21</c:v>
                </c:pt>
                <c:pt idx="9">
                  <c:v>F 2021-22</c:v>
                </c:pt>
                <c:pt idx="10">
                  <c:v>W 2021-22</c:v>
                </c:pt>
                <c:pt idx="11">
                  <c:v>S 2021-22</c:v>
                </c:pt>
              </c:strCache>
            </c:strRef>
          </c:cat>
          <c:val>
            <c:numRef>
              <c:f>Sheet1!$B$2:$B$13</c:f>
              <c:numCache>
                <c:formatCode>0.00%</c:formatCode>
                <c:ptCount val="12"/>
                <c:pt idx="0">
                  <c:v>0.73499999999999999</c:v>
                </c:pt>
                <c:pt idx="1">
                  <c:v>0.746</c:v>
                </c:pt>
                <c:pt idx="2">
                  <c:v>0.74400000000000011</c:v>
                </c:pt>
                <c:pt idx="3">
                  <c:v>0.73299999999999998</c:v>
                </c:pt>
                <c:pt idx="4">
                  <c:v>0.74400000000000011</c:v>
                </c:pt>
                <c:pt idx="5" formatCode="General">
                  <c:v>0</c:v>
                </c:pt>
                <c:pt idx="6" formatCode="0.0%">
                  <c:v>0.78099999999999992</c:v>
                </c:pt>
                <c:pt idx="7" formatCode="0.0%">
                  <c:v>0.76900000000000002</c:v>
                </c:pt>
                <c:pt idx="8" formatCode="0.0%">
                  <c:v>0.74</c:v>
                </c:pt>
                <c:pt idx="9">
                  <c:v>0.73199999999999998</c:v>
                </c:pt>
                <c:pt idx="10">
                  <c:v>0.71799999999999997</c:v>
                </c:pt>
                <c:pt idx="11">
                  <c:v>0.71</c:v>
                </c:pt>
              </c:numCache>
            </c:numRef>
          </c:val>
          <c:extLst>
            <c:ext xmlns:c16="http://schemas.microsoft.com/office/drawing/2014/chart" uri="{C3380CC4-5D6E-409C-BE32-E72D297353CC}">
              <c16:uniqueId val="{00000002-2723-474C-8168-01AC3648B298}"/>
            </c:ext>
          </c:extLst>
        </c:ser>
        <c:ser>
          <c:idx val="1"/>
          <c:order val="1"/>
          <c:tx>
            <c:strRef>
              <c:f>Sheet1!$C$1</c:f>
              <c:strCache>
                <c:ptCount val="1"/>
                <c:pt idx="0">
                  <c:v>Moderate (2-3)</c:v>
                </c:pt>
              </c:strCache>
            </c:strRef>
          </c:tx>
          <c:spPr>
            <a:solidFill>
              <a:srgbClr val="FFFF00"/>
            </a:solidFill>
            <a:ln>
              <a:solidFill>
                <a:srgbClr val="FFFF00"/>
              </a:solidFill>
            </a:ln>
          </c:spPr>
          <c:invertIfNegative val="0"/>
          <c:dLbls>
            <c:dLbl>
              <c:idx val="2"/>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723-474C-8168-01AC3648B298}"/>
                </c:ext>
              </c:extLst>
            </c:dLbl>
            <c:dLbl>
              <c:idx val="5"/>
              <c:delete val="1"/>
              <c:extLst>
                <c:ext xmlns:c15="http://schemas.microsoft.com/office/drawing/2012/chart" uri="{CE6537A1-D6FC-4f65-9D91-7224C49458BB}"/>
                <c:ext xmlns:c16="http://schemas.microsoft.com/office/drawing/2014/chart" uri="{C3380CC4-5D6E-409C-BE32-E72D297353CC}">
                  <c16:uniqueId val="{00000004-2723-474C-8168-01AC3648B298}"/>
                </c:ext>
              </c:extLst>
            </c:dLbl>
            <c:spPr>
              <a:noFill/>
              <a:ln>
                <a:noFill/>
              </a:ln>
              <a:effectLst/>
            </c:spPr>
            <c:txPr>
              <a:bodyPr wrap="square" lIns="38100" tIns="19050" rIns="38100" bIns="19050" anchor="ctr">
                <a:spAutoFit/>
              </a:bodyPr>
              <a:lstStyle/>
              <a:p>
                <a:pPr>
                  <a:defRPr sz="1200">
                    <a:latin typeface="Times New Roman" panose="02020603050405020304" pitchFamily="18" charset="0"/>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F 2018-19</c:v>
                </c:pt>
                <c:pt idx="1">
                  <c:v>W 2018-19</c:v>
                </c:pt>
                <c:pt idx="2">
                  <c:v>S 2018-19</c:v>
                </c:pt>
                <c:pt idx="3">
                  <c:v>F 2019-20</c:v>
                </c:pt>
                <c:pt idx="4">
                  <c:v>W 2019-20</c:v>
                </c:pt>
                <c:pt idx="5">
                  <c:v>S 2019-20</c:v>
                </c:pt>
                <c:pt idx="6">
                  <c:v>F 2020-21</c:v>
                </c:pt>
                <c:pt idx="7">
                  <c:v>W 2020-21</c:v>
                </c:pt>
                <c:pt idx="8">
                  <c:v>S 2020-21</c:v>
                </c:pt>
                <c:pt idx="9">
                  <c:v>F 2021-22</c:v>
                </c:pt>
                <c:pt idx="10">
                  <c:v>W 2021-22</c:v>
                </c:pt>
                <c:pt idx="11">
                  <c:v>S 2021-22</c:v>
                </c:pt>
              </c:strCache>
            </c:strRef>
          </c:cat>
          <c:val>
            <c:numRef>
              <c:f>Sheet1!$C$2:$C$13</c:f>
              <c:numCache>
                <c:formatCode>0.00%</c:formatCode>
                <c:ptCount val="12"/>
                <c:pt idx="0">
                  <c:v>0.14899999999999999</c:v>
                </c:pt>
                <c:pt idx="1">
                  <c:v>0.14300000000000002</c:v>
                </c:pt>
                <c:pt idx="2">
                  <c:v>0.14400000000000002</c:v>
                </c:pt>
                <c:pt idx="3">
                  <c:v>0.14800000000000002</c:v>
                </c:pt>
                <c:pt idx="4">
                  <c:v>0.14400000000000002</c:v>
                </c:pt>
                <c:pt idx="5" formatCode="General">
                  <c:v>0</c:v>
                </c:pt>
                <c:pt idx="6" formatCode="0.0%">
                  <c:v>0.13200000000000001</c:v>
                </c:pt>
                <c:pt idx="7" formatCode="0.0%">
                  <c:v>0.14099999999999999</c:v>
                </c:pt>
                <c:pt idx="8" formatCode="0.0%">
                  <c:v>0.152</c:v>
                </c:pt>
                <c:pt idx="9">
                  <c:v>0.14699999999999999</c:v>
                </c:pt>
                <c:pt idx="10">
                  <c:v>0.151</c:v>
                </c:pt>
                <c:pt idx="11">
                  <c:v>0.159</c:v>
                </c:pt>
              </c:numCache>
            </c:numRef>
          </c:val>
          <c:extLst>
            <c:ext xmlns:c16="http://schemas.microsoft.com/office/drawing/2014/chart" uri="{C3380CC4-5D6E-409C-BE32-E72D297353CC}">
              <c16:uniqueId val="{00000005-2723-474C-8168-01AC3648B298}"/>
            </c:ext>
          </c:extLst>
        </c:ser>
        <c:ser>
          <c:idx val="2"/>
          <c:order val="2"/>
          <c:tx>
            <c:strRef>
              <c:f>Sheet1!$D$1</c:f>
              <c:strCache>
                <c:ptCount val="1"/>
                <c:pt idx="0">
                  <c:v>High (4-15)</c:v>
                </c:pt>
              </c:strCache>
            </c:strRef>
          </c:tx>
          <c:spPr>
            <a:solidFill>
              <a:srgbClr val="FF0000"/>
            </a:solidFill>
            <a:ln>
              <a:solidFill>
                <a:srgbClr val="FF0000"/>
              </a:solidFill>
            </a:ln>
          </c:spPr>
          <c:invertIfNegative val="0"/>
          <c:dLbls>
            <c:dLbl>
              <c:idx val="5"/>
              <c:delete val="1"/>
              <c:extLst>
                <c:ext xmlns:c15="http://schemas.microsoft.com/office/drawing/2012/chart" uri="{CE6537A1-D6FC-4f65-9D91-7224C49458BB}"/>
                <c:ext xmlns:c16="http://schemas.microsoft.com/office/drawing/2014/chart" uri="{C3380CC4-5D6E-409C-BE32-E72D297353CC}">
                  <c16:uniqueId val="{00000006-2723-474C-8168-01AC3648B298}"/>
                </c:ext>
              </c:extLst>
            </c:dLbl>
            <c:spPr>
              <a:noFill/>
              <a:ln>
                <a:noFill/>
              </a:ln>
              <a:effectLst/>
            </c:spPr>
            <c:txPr>
              <a:bodyPr wrap="square" lIns="38100" tIns="19050" rIns="38100" bIns="19050" anchor="ctr">
                <a:spAutoFit/>
              </a:bodyPr>
              <a:lstStyle/>
              <a:p>
                <a:pPr>
                  <a:defRPr sz="1200">
                    <a:latin typeface="Times New Roman" panose="02020603050405020304" pitchFamily="18" charset="0"/>
                    <a:cs typeface="Times New Roman" panose="02020603050405020304" pitchFamily="18"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Sheet1!$A$2:$A$13</c:f>
              <c:strCache>
                <c:ptCount val="12"/>
                <c:pt idx="0">
                  <c:v>F 2018-19</c:v>
                </c:pt>
                <c:pt idx="1">
                  <c:v>W 2018-19</c:v>
                </c:pt>
                <c:pt idx="2">
                  <c:v>S 2018-19</c:v>
                </c:pt>
                <c:pt idx="3">
                  <c:v>F 2019-20</c:v>
                </c:pt>
                <c:pt idx="4">
                  <c:v>W 2019-20</c:v>
                </c:pt>
                <c:pt idx="5">
                  <c:v>S 2019-20</c:v>
                </c:pt>
                <c:pt idx="6">
                  <c:v>F 2020-21</c:v>
                </c:pt>
                <c:pt idx="7">
                  <c:v>W 2020-21</c:v>
                </c:pt>
                <c:pt idx="8">
                  <c:v>S 2020-21</c:v>
                </c:pt>
                <c:pt idx="9">
                  <c:v>F 2021-22</c:v>
                </c:pt>
                <c:pt idx="10">
                  <c:v>W 2021-22</c:v>
                </c:pt>
                <c:pt idx="11">
                  <c:v>S 2021-22</c:v>
                </c:pt>
              </c:strCache>
            </c:strRef>
          </c:cat>
          <c:val>
            <c:numRef>
              <c:f>Sheet1!$D$2:$D$13</c:f>
              <c:numCache>
                <c:formatCode>0.00%</c:formatCode>
                <c:ptCount val="12"/>
                <c:pt idx="0">
                  <c:v>0.11699999999999999</c:v>
                </c:pt>
                <c:pt idx="1">
                  <c:v>0.111</c:v>
                </c:pt>
                <c:pt idx="2">
                  <c:v>0.11199999999999999</c:v>
                </c:pt>
                <c:pt idx="3">
                  <c:v>0.11900000000000001</c:v>
                </c:pt>
                <c:pt idx="4">
                  <c:v>0.11199999999999999</c:v>
                </c:pt>
                <c:pt idx="5" formatCode="General">
                  <c:v>0</c:v>
                </c:pt>
                <c:pt idx="6" formatCode="0.0%">
                  <c:v>8.6999999999999994E-2</c:v>
                </c:pt>
                <c:pt idx="7" formatCode="0.0%">
                  <c:v>0.09</c:v>
                </c:pt>
                <c:pt idx="8" formatCode="0.0%">
                  <c:v>0.10800000000000001</c:v>
                </c:pt>
                <c:pt idx="9">
                  <c:v>0.121</c:v>
                </c:pt>
                <c:pt idx="10">
                  <c:v>0.13100000000000001</c:v>
                </c:pt>
                <c:pt idx="11">
                  <c:v>0.13100000000000001</c:v>
                </c:pt>
              </c:numCache>
            </c:numRef>
          </c:val>
          <c:extLst>
            <c:ext xmlns:c16="http://schemas.microsoft.com/office/drawing/2014/chart" uri="{C3380CC4-5D6E-409C-BE32-E72D297353CC}">
              <c16:uniqueId val="{00000007-2723-474C-8168-01AC3648B298}"/>
            </c:ext>
          </c:extLst>
        </c:ser>
        <c:dLbls>
          <c:showLegendKey val="0"/>
          <c:showVal val="0"/>
          <c:showCatName val="0"/>
          <c:showSerName val="0"/>
          <c:showPercent val="0"/>
          <c:showBubbleSize val="0"/>
        </c:dLbls>
        <c:gapWidth val="150"/>
        <c:overlap val="100"/>
        <c:axId val="329537128"/>
        <c:axId val="420660408"/>
      </c:barChart>
      <c:lineChart>
        <c:grouping val="standard"/>
        <c:varyColors val="0"/>
        <c:ser>
          <c:idx val="3"/>
          <c:order val="3"/>
          <c:tx>
            <c:strRef>
              <c:f>Sheet1!$E$1</c:f>
              <c:strCache>
                <c:ptCount val="1"/>
                <c:pt idx="0">
                  <c:v>Mean</c:v>
                </c:pt>
              </c:strCache>
            </c:strRef>
          </c:tx>
          <c:spPr>
            <a:ln>
              <a:solidFill>
                <a:schemeClr val="tx1"/>
              </a:solidFill>
            </a:ln>
          </c:spPr>
          <c:marker>
            <c:symbol val="circle"/>
            <c:size val="5"/>
            <c:spPr>
              <a:solidFill>
                <a:schemeClr val="tx1"/>
              </a:solidFill>
              <a:ln>
                <a:solidFill>
                  <a:schemeClr val="tx1"/>
                </a:solidFill>
              </a:ln>
            </c:spPr>
          </c:marker>
          <c:cat>
            <c:strRef>
              <c:f>Sheet1!$A$2:$A$13</c:f>
              <c:strCache>
                <c:ptCount val="12"/>
                <c:pt idx="0">
                  <c:v>F 2018-19</c:v>
                </c:pt>
                <c:pt idx="1">
                  <c:v>W 2018-19</c:v>
                </c:pt>
                <c:pt idx="2">
                  <c:v>S 2018-19</c:v>
                </c:pt>
                <c:pt idx="3">
                  <c:v>F 2019-20</c:v>
                </c:pt>
                <c:pt idx="4">
                  <c:v>W 2019-20</c:v>
                </c:pt>
                <c:pt idx="5">
                  <c:v>S 2019-20</c:v>
                </c:pt>
                <c:pt idx="6">
                  <c:v>F 2020-21</c:v>
                </c:pt>
                <c:pt idx="7">
                  <c:v>W 2020-21</c:v>
                </c:pt>
                <c:pt idx="8">
                  <c:v>S 2020-21</c:v>
                </c:pt>
                <c:pt idx="9">
                  <c:v>F 2021-22</c:v>
                </c:pt>
                <c:pt idx="10">
                  <c:v>W 2021-22</c:v>
                </c:pt>
                <c:pt idx="11">
                  <c:v>S 2021-22</c:v>
                </c:pt>
              </c:strCache>
            </c:strRef>
          </c:cat>
          <c:val>
            <c:numRef>
              <c:f>Sheet1!$E$2:$E$13</c:f>
              <c:numCache>
                <c:formatCode>0.00</c:formatCode>
                <c:ptCount val="12"/>
                <c:pt idx="0">
                  <c:v>1.18</c:v>
                </c:pt>
                <c:pt idx="1">
                  <c:v>1.1200000000000001</c:v>
                </c:pt>
                <c:pt idx="2">
                  <c:v>1.1599999999999999</c:v>
                </c:pt>
                <c:pt idx="3">
                  <c:v>1.22</c:v>
                </c:pt>
                <c:pt idx="4">
                  <c:v>1.17</c:v>
                </c:pt>
                <c:pt idx="6">
                  <c:v>0.96</c:v>
                </c:pt>
                <c:pt idx="7">
                  <c:v>1</c:v>
                </c:pt>
                <c:pt idx="8">
                  <c:v>1.1200000000000001</c:v>
                </c:pt>
                <c:pt idx="9">
                  <c:v>1.29</c:v>
                </c:pt>
                <c:pt idx="10">
                  <c:v>1.33</c:v>
                </c:pt>
                <c:pt idx="11">
                  <c:v>1.35</c:v>
                </c:pt>
              </c:numCache>
            </c:numRef>
          </c:val>
          <c:smooth val="0"/>
          <c:extLst>
            <c:ext xmlns:c16="http://schemas.microsoft.com/office/drawing/2014/chart" uri="{C3380CC4-5D6E-409C-BE32-E72D297353CC}">
              <c16:uniqueId val="{00000008-2723-474C-8168-01AC3648B298}"/>
            </c:ext>
          </c:extLst>
        </c:ser>
        <c:dLbls>
          <c:showLegendKey val="0"/>
          <c:showVal val="0"/>
          <c:showCatName val="0"/>
          <c:showSerName val="0"/>
          <c:showPercent val="0"/>
          <c:showBubbleSize val="0"/>
        </c:dLbls>
        <c:marker val="1"/>
        <c:smooth val="0"/>
        <c:axId val="2130595583"/>
        <c:axId val="2130598463"/>
      </c:lineChart>
      <c:catAx>
        <c:axId val="329537128"/>
        <c:scaling>
          <c:orientation val="minMax"/>
        </c:scaling>
        <c:delete val="0"/>
        <c:axPos val="b"/>
        <c:title>
          <c:tx>
            <c:rich>
              <a:bodyPr/>
              <a:lstStyle/>
              <a:p>
                <a:pPr>
                  <a:defRPr sz="1200">
                    <a:latin typeface="Times New Roman" panose="02020603050405020304" pitchFamily="18" charset="0"/>
                    <a:cs typeface="Times New Roman" panose="02020603050405020304" pitchFamily="18" charset="0"/>
                  </a:defRPr>
                </a:pPr>
                <a:r>
                  <a:rPr lang="en-US" sz="1200">
                    <a:latin typeface="Times New Roman" panose="02020603050405020304" pitchFamily="18" charset="0"/>
                    <a:cs typeface="Times New Roman" panose="02020603050405020304" pitchFamily="18" charset="0"/>
                  </a:rPr>
                  <a:t>Year and Timepoint</a:t>
                </a:r>
              </a:p>
            </c:rich>
          </c:tx>
          <c:overlay val="0"/>
        </c:title>
        <c:numFmt formatCode="General" sourceLinked="0"/>
        <c:majorTickMark val="out"/>
        <c:minorTickMark val="none"/>
        <c:tickLblPos val="nextTo"/>
        <c:spPr>
          <a:ln>
            <a:solidFill>
              <a:schemeClr val="tx1"/>
            </a:solidFill>
          </a:ln>
        </c:spPr>
        <c:txPr>
          <a:bodyPr/>
          <a:lstStyle/>
          <a:p>
            <a:pPr>
              <a:defRPr sz="1200">
                <a:latin typeface="Times New Roman" panose="02020603050405020304" pitchFamily="18" charset="0"/>
                <a:cs typeface="Times New Roman" panose="02020603050405020304" pitchFamily="18" charset="0"/>
              </a:defRPr>
            </a:pPr>
            <a:endParaRPr lang="en-US"/>
          </a:p>
        </c:txPr>
        <c:crossAx val="420660408"/>
        <c:crosses val="autoZero"/>
        <c:auto val="1"/>
        <c:lblAlgn val="ctr"/>
        <c:lblOffset val="100"/>
        <c:noMultiLvlLbl val="0"/>
      </c:catAx>
      <c:valAx>
        <c:axId val="420660408"/>
        <c:scaling>
          <c:orientation val="minMax"/>
        </c:scaling>
        <c:delete val="0"/>
        <c:axPos val="l"/>
        <c:majorGridlines>
          <c:spPr>
            <a:ln>
              <a:noFill/>
            </a:ln>
          </c:spPr>
        </c:majorGridlines>
        <c:title>
          <c:tx>
            <c:rich>
              <a:bodyPr rot="-5400000" vert="horz"/>
              <a:lstStyle/>
              <a:p>
                <a:pPr>
                  <a:defRPr sz="1200">
                    <a:latin typeface="Times New Roman" panose="02020603050405020304" pitchFamily="18" charset="0"/>
                    <a:cs typeface="Times New Roman" panose="02020603050405020304" pitchFamily="18" charset="0"/>
                  </a:defRPr>
                </a:pPr>
                <a:r>
                  <a:rPr lang="en-US" sz="1200">
                    <a:latin typeface="Times New Roman" panose="02020603050405020304" pitchFamily="18" charset="0"/>
                    <a:cs typeface="Times New Roman" panose="02020603050405020304" pitchFamily="18" charset="0"/>
                  </a:rPr>
                  <a:t>%</a:t>
                </a:r>
                <a:r>
                  <a:rPr lang="en-US" sz="1200" baseline="0">
                    <a:latin typeface="Times New Roman" panose="02020603050405020304" pitchFamily="18" charset="0"/>
                    <a:cs typeface="Times New Roman" panose="02020603050405020304" pitchFamily="18" charset="0"/>
                  </a:rPr>
                  <a:t> of Students Screened</a:t>
                </a:r>
                <a:endParaRPr lang="en-US" sz="1200">
                  <a:latin typeface="Times New Roman" panose="02020603050405020304" pitchFamily="18" charset="0"/>
                  <a:cs typeface="Times New Roman" panose="02020603050405020304" pitchFamily="18" charset="0"/>
                </a:endParaRPr>
              </a:p>
            </c:rich>
          </c:tx>
          <c:overlay val="0"/>
        </c:title>
        <c:numFmt formatCode="0%" sourceLinked="1"/>
        <c:majorTickMark val="out"/>
        <c:minorTickMark val="none"/>
        <c:tickLblPos val="nextTo"/>
        <c:spPr>
          <a:ln>
            <a:solidFill>
              <a:schemeClr val="tx1"/>
            </a:solidFill>
          </a:ln>
        </c:spPr>
        <c:txPr>
          <a:bodyPr/>
          <a:lstStyle/>
          <a:p>
            <a:pPr>
              <a:defRPr sz="1200">
                <a:latin typeface="Times New Roman" panose="02020603050405020304" pitchFamily="18" charset="0"/>
                <a:cs typeface="Times New Roman" panose="02020603050405020304" pitchFamily="18" charset="0"/>
              </a:defRPr>
            </a:pPr>
            <a:endParaRPr lang="en-US"/>
          </a:p>
        </c:txPr>
        <c:crossAx val="329537128"/>
        <c:crosses val="autoZero"/>
        <c:crossBetween val="between"/>
        <c:majorUnit val="0.2"/>
      </c:valAx>
      <c:valAx>
        <c:axId val="2130598463"/>
        <c:scaling>
          <c:orientation val="minMax"/>
          <c:max val="21"/>
          <c:min val="0"/>
        </c:scaling>
        <c:delete val="0"/>
        <c:axPos val="r"/>
        <c:title>
          <c:tx>
            <c:rich>
              <a:bodyPr/>
              <a:lstStyle/>
              <a:p>
                <a:pPr>
                  <a:defRPr sz="1200">
                    <a:latin typeface="Times New Roman" panose="02020603050405020304" pitchFamily="18" charset="0"/>
                    <a:cs typeface="Times New Roman" panose="02020603050405020304" pitchFamily="18" charset="0"/>
                  </a:defRPr>
                </a:pPr>
                <a:r>
                  <a:rPr lang="en-US" sz="1200">
                    <a:latin typeface="Times New Roman" panose="02020603050405020304" pitchFamily="18" charset="0"/>
                    <a:cs typeface="Times New Roman" panose="02020603050405020304" pitchFamily="18" charset="0"/>
                  </a:rPr>
                  <a:t>Internalizing Subscale Means</a:t>
                </a:r>
              </a:p>
            </c:rich>
          </c:tx>
          <c:overlay val="0"/>
        </c:title>
        <c:numFmt formatCode="0" sourceLinked="0"/>
        <c:majorTickMark val="out"/>
        <c:minorTickMark val="none"/>
        <c:tickLblPos val="nextTo"/>
        <c:spPr>
          <a:ln>
            <a:solidFill>
              <a:schemeClr val="tx1"/>
            </a:solidFill>
          </a:ln>
        </c:spPr>
        <c:txPr>
          <a:bodyPr/>
          <a:lstStyle/>
          <a:p>
            <a:pPr>
              <a:defRPr sz="1200">
                <a:latin typeface="Times New Roman" panose="02020603050405020304" pitchFamily="18" charset="0"/>
                <a:cs typeface="Times New Roman" panose="02020603050405020304" pitchFamily="18" charset="0"/>
              </a:defRPr>
            </a:pPr>
            <a:endParaRPr lang="en-US"/>
          </a:p>
        </c:txPr>
        <c:crossAx val="2130595583"/>
        <c:crosses val="max"/>
        <c:crossBetween val="between"/>
        <c:majorUnit val="3"/>
        <c:minorUnit val="1"/>
      </c:valAx>
      <c:catAx>
        <c:axId val="2130595583"/>
        <c:scaling>
          <c:orientation val="minMax"/>
        </c:scaling>
        <c:delete val="1"/>
        <c:axPos val="b"/>
        <c:numFmt formatCode="General" sourceLinked="1"/>
        <c:majorTickMark val="out"/>
        <c:minorTickMark val="none"/>
        <c:tickLblPos val="nextTo"/>
        <c:crossAx val="2130598463"/>
        <c:crosses val="autoZero"/>
        <c:auto val="1"/>
        <c:lblAlgn val="ctr"/>
        <c:lblOffset val="100"/>
        <c:noMultiLvlLbl val="0"/>
      </c:catAx>
    </c:plotArea>
    <c:legend>
      <c:legendPos val="b"/>
      <c:layout>
        <c:manualLayout>
          <c:xMode val="edge"/>
          <c:yMode val="edge"/>
          <c:x val="0.18874032108196226"/>
          <c:y val="0.91145445958599436"/>
          <c:w val="0.64529856727350499"/>
          <c:h val="4.1570964966739843E-2"/>
        </c:manualLayout>
      </c:layout>
      <c:overlay val="0"/>
      <c:spPr>
        <a:ln>
          <a:noFill/>
        </a:ln>
      </c:spPr>
      <c:txPr>
        <a:bodyPr/>
        <a:lstStyle/>
        <a:p>
          <a:pPr>
            <a:defRPr sz="1200">
              <a:latin typeface="Times New Roman" panose="02020603050405020304" pitchFamily="18" charset="0"/>
              <a:cs typeface="Times New Roman" panose="02020603050405020304" pitchFamily="18" charset="0"/>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diagrams/_rels/data2.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image" Target="../media/image7.jpeg"/><Relationship Id="rId6" Type="http://schemas.openxmlformats.org/officeDocument/2006/relationships/image" Target="../media/image12.jpeg"/><Relationship Id="rId5" Type="http://schemas.openxmlformats.org/officeDocument/2006/relationships/image" Target="../media/image11.jpeg"/><Relationship Id="rId10" Type="http://schemas.openxmlformats.org/officeDocument/2006/relationships/image" Target="../media/image16.jpeg"/><Relationship Id="rId4" Type="http://schemas.openxmlformats.org/officeDocument/2006/relationships/image" Target="../media/image10.jpeg"/><Relationship Id="rId9" Type="http://schemas.openxmlformats.org/officeDocument/2006/relationships/image" Target="../media/image15.jpeg"/></Relationships>
</file>

<file path=ppt/diagrams/_rels/data4.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image" Target="../media/image7.jpeg"/><Relationship Id="rId6" Type="http://schemas.openxmlformats.org/officeDocument/2006/relationships/image" Target="../media/image12.jpeg"/><Relationship Id="rId5" Type="http://schemas.openxmlformats.org/officeDocument/2006/relationships/image" Target="../media/image11.jpeg"/><Relationship Id="rId10" Type="http://schemas.openxmlformats.org/officeDocument/2006/relationships/image" Target="../media/image16.jpeg"/><Relationship Id="rId4" Type="http://schemas.openxmlformats.org/officeDocument/2006/relationships/image" Target="../media/image10.jpeg"/><Relationship Id="rId9" Type="http://schemas.openxmlformats.org/officeDocument/2006/relationships/image" Target="../media/image15.jpeg"/></Relationships>
</file>

<file path=ppt/diagrams/_rels/drawing2.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image" Target="../media/image7.jpeg"/><Relationship Id="rId6" Type="http://schemas.openxmlformats.org/officeDocument/2006/relationships/image" Target="../media/image12.jpeg"/><Relationship Id="rId5" Type="http://schemas.openxmlformats.org/officeDocument/2006/relationships/image" Target="../media/image11.jpeg"/><Relationship Id="rId10" Type="http://schemas.openxmlformats.org/officeDocument/2006/relationships/image" Target="../media/image16.jpeg"/><Relationship Id="rId4" Type="http://schemas.openxmlformats.org/officeDocument/2006/relationships/image" Target="../media/image10.jpeg"/><Relationship Id="rId9" Type="http://schemas.openxmlformats.org/officeDocument/2006/relationships/image" Target="../media/image15.jpeg"/></Relationships>
</file>

<file path=ppt/diagrams/_rels/drawing4.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image" Target="../media/image7.jpeg"/><Relationship Id="rId6" Type="http://schemas.openxmlformats.org/officeDocument/2006/relationships/image" Target="../media/image12.jpeg"/><Relationship Id="rId5" Type="http://schemas.openxmlformats.org/officeDocument/2006/relationships/image" Target="../media/image11.jpeg"/><Relationship Id="rId10" Type="http://schemas.openxmlformats.org/officeDocument/2006/relationships/image" Target="../media/image16.jpeg"/><Relationship Id="rId4" Type="http://schemas.openxmlformats.org/officeDocument/2006/relationships/image" Target="../media/image10.jpeg"/><Relationship Id="rId9" Type="http://schemas.openxmlformats.org/officeDocument/2006/relationships/image" Target="../media/image15.jpe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4EA8B45D-9931-4242-92BD-9F4BFFECCA71}" type="presOf" srcId="{2651876E-082C-F043-B305-E19C2F6575A5}" destId="{4E92D05A-7E69-B94B-938F-8CB8794072A0}" srcOrd="0" destOrd="0" presId="urn:microsoft.com/office/officeart/2005/8/layout/hProcess7"/>
    <dgm:cxn modelId="{5EF5CE41-F2DB-664F-B7AC-91A74015A950}" type="presOf" srcId="{FFA21F49-57C9-4E4B-968F-1154585DA40A}" destId="{971673C2-F47C-2B46-A180-42AE3DADCE7D}"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email">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3A168159-F514-4D05-9D15-75431E275694}" type="presOf" srcId="{DA761F70-B11F-4EA6-915D-15ADF7DDBA23}" destId="{7DF9CCCA-3B9D-4598-9B0D-5726972F0780}" srcOrd="0"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4EA8B45D-9931-4242-92BD-9F4BFFECCA71}" type="presOf" srcId="{2651876E-082C-F043-B305-E19C2F6575A5}" destId="{4E92D05A-7E69-B94B-938F-8CB8794072A0}" srcOrd="0" destOrd="0" presId="urn:microsoft.com/office/officeart/2005/8/layout/hProcess7"/>
    <dgm:cxn modelId="{5EF5CE41-F2DB-664F-B7AC-91A74015A950}" type="presOf" srcId="{FFA21F49-57C9-4E4B-968F-1154585DA40A}" destId="{971673C2-F47C-2B46-A180-42AE3DADCE7D}"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email">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3A168159-F514-4D05-9D15-75431E275694}" type="presOf" srcId="{DA761F70-B11F-4EA6-915D-15ADF7DDBA23}" destId="{7DF9CCCA-3B9D-4598-9B0D-5726972F0780}" srcOrd="0"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2F6F08F-CE7F-49C1-A88C-EA7C2449E0DF}"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en-US"/>
        </a:p>
      </dgm:t>
    </dgm:pt>
    <dgm:pt modelId="{B7456483-8ED8-478C-A6D8-7C3EBE2D6862}">
      <dgm:prSet phldrT="[Text]" custT="1"/>
      <dgm:spPr>
        <a:ln>
          <a:solidFill>
            <a:schemeClr val="accent1"/>
          </a:solidFill>
        </a:ln>
      </dgm:spPr>
      <dgm:t>
        <a:bodyPr lIns="22860"/>
        <a:lstStyle/>
        <a:p>
          <a:r>
            <a:rPr lang="en-US" sz="1800"/>
            <a:t>Social-emotional competencies</a:t>
          </a:r>
        </a:p>
      </dgm:t>
    </dgm:pt>
    <dgm:pt modelId="{168B8861-0A91-47F6-B966-151F8FEB781D}" type="parTrans" cxnId="{5397A83C-889A-46C3-AB33-BEBB64C0060A}">
      <dgm:prSet/>
      <dgm:spPr/>
      <dgm:t>
        <a:bodyPr/>
        <a:lstStyle/>
        <a:p>
          <a:endParaRPr lang="en-US" sz="2400"/>
        </a:p>
      </dgm:t>
    </dgm:pt>
    <dgm:pt modelId="{744B7A2B-B691-4345-A9ED-CDBFC52E6AD0}" type="sibTrans" cxnId="{5397A83C-889A-46C3-AB33-BEBB64C0060A}">
      <dgm:prSet/>
      <dgm:spPr/>
      <dgm:t>
        <a:bodyPr/>
        <a:lstStyle/>
        <a:p>
          <a:endParaRPr lang="en-US" sz="2400"/>
        </a:p>
      </dgm:t>
    </dgm:pt>
    <dgm:pt modelId="{682FEAF6-E886-462A-97CC-3346B7DF3D6E}">
      <dgm:prSet phldrT="[Text]" custT="1"/>
      <dgm:spPr>
        <a:ln>
          <a:solidFill>
            <a:schemeClr val="tx1"/>
          </a:solidFill>
        </a:ln>
      </dgm:spPr>
      <dgm:t>
        <a:bodyPr/>
        <a:lstStyle/>
        <a:p>
          <a:r>
            <a:rPr lang="en-US" sz="1600"/>
            <a:t>Self-awareness</a:t>
          </a:r>
        </a:p>
      </dgm:t>
    </dgm:pt>
    <dgm:pt modelId="{1AACFF89-3015-4DB1-9B13-E10577B652BD}" type="parTrans" cxnId="{A6184E06-6D51-425C-9A5B-98FB117AB51A}">
      <dgm:prSet/>
      <dgm:spPr/>
      <dgm:t>
        <a:bodyPr/>
        <a:lstStyle/>
        <a:p>
          <a:endParaRPr lang="en-US" sz="2400"/>
        </a:p>
      </dgm:t>
    </dgm:pt>
    <dgm:pt modelId="{CD515797-CD29-4C35-8558-174456C42E01}" type="sibTrans" cxnId="{A6184E06-6D51-425C-9A5B-98FB117AB51A}">
      <dgm:prSet/>
      <dgm:spPr/>
      <dgm:t>
        <a:bodyPr/>
        <a:lstStyle/>
        <a:p>
          <a:endParaRPr lang="en-US" sz="2400"/>
        </a:p>
      </dgm:t>
    </dgm:pt>
    <dgm:pt modelId="{34368B97-3CE1-47FC-A055-AA7223C8C572}">
      <dgm:prSet phldrT="[Text]" custT="1"/>
      <dgm:spPr>
        <a:ln>
          <a:solidFill>
            <a:schemeClr val="tx1"/>
          </a:solidFill>
        </a:ln>
      </dgm:spPr>
      <dgm:t>
        <a:bodyPr/>
        <a:lstStyle/>
        <a:p>
          <a:r>
            <a:rPr lang="en-US" sz="1500"/>
            <a:t>Self-management</a:t>
          </a:r>
        </a:p>
      </dgm:t>
    </dgm:pt>
    <dgm:pt modelId="{31BB098E-81DF-4263-BBF6-1834F7BBA50E}" type="parTrans" cxnId="{4DDAE692-E142-4BA4-A3A2-9724017D331B}">
      <dgm:prSet/>
      <dgm:spPr/>
      <dgm:t>
        <a:bodyPr/>
        <a:lstStyle/>
        <a:p>
          <a:endParaRPr lang="en-US" sz="2400"/>
        </a:p>
      </dgm:t>
    </dgm:pt>
    <dgm:pt modelId="{DB5AF551-93A5-47D6-B1B1-D7A3F73925A3}" type="sibTrans" cxnId="{4DDAE692-E142-4BA4-A3A2-9724017D331B}">
      <dgm:prSet/>
      <dgm:spPr/>
      <dgm:t>
        <a:bodyPr/>
        <a:lstStyle/>
        <a:p>
          <a:endParaRPr lang="en-US" sz="2400"/>
        </a:p>
      </dgm:t>
    </dgm:pt>
    <dgm:pt modelId="{713D367C-77E1-46B0-ACA1-998D58EF5F48}">
      <dgm:prSet phldrT="[Text]" custT="1"/>
      <dgm:spPr>
        <a:solidFill>
          <a:schemeClr val="bg1">
            <a:lumMod val="95000"/>
            <a:alpha val="50000"/>
          </a:schemeClr>
        </a:solidFill>
        <a:ln>
          <a:solidFill>
            <a:schemeClr val="tx1"/>
          </a:solidFill>
        </a:ln>
      </dgm:spPr>
      <dgm:t>
        <a:bodyPr/>
        <a:lstStyle/>
        <a:p>
          <a:r>
            <a:rPr lang="en-US" sz="1600"/>
            <a:t>Social awareness</a:t>
          </a:r>
        </a:p>
      </dgm:t>
    </dgm:pt>
    <dgm:pt modelId="{B58B42BB-238E-46D1-9927-1145CEC62B99}" type="parTrans" cxnId="{08095F7A-4B3E-4A51-8947-3E9BAC3342B6}">
      <dgm:prSet/>
      <dgm:spPr/>
      <dgm:t>
        <a:bodyPr/>
        <a:lstStyle/>
        <a:p>
          <a:endParaRPr lang="en-US" sz="2400"/>
        </a:p>
      </dgm:t>
    </dgm:pt>
    <dgm:pt modelId="{6A054C7C-3D1E-444C-8ADF-10DCF27E7CC1}" type="sibTrans" cxnId="{08095F7A-4B3E-4A51-8947-3E9BAC3342B6}">
      <dgm:prSet/>
      <dgm:spPr/>
      <dgm:t>
        <a:bodyPr/>
        <a:lstStyle/>
        <a:p>
          <a:endParaRPr lang="en-US" sz="2400"/>
        </a:p>
      </dgm:t>
    </dgm:pt>
    <dgm:pt modelId="{8BDB899A-0CB6-4CA2-8B8A-4C34DD6F4E9A}">
      <dgm:prSet phldrT="[Text]" custT="1"/>
      <dgm:spPr>
        <a:solidFill>
          <a:schemeClr val="bg1">
            <a:lumMod val="95000"/>
            <a:alpha val="50000"/>
          </a:schemeClr>
        </a:solidFill>
        <a:ln>
          <a:solidFill>
            <a:schemeClr val="tx1"/>
          </a:solidFill>
        </a:ln>
      </dgm:spPr>
      <dgm:t>
        <a:bodyPr/>
        <a:lstStyle/>
        <a:p>
          <a:r>
            <a:rPr lang="en-US" sz="1600"/>
            <a:t>Responsible decision-making</a:t>
          </a:r>
        </a:p>
      </dgm:t>
    </dgm:pt>
    <dgm:pt modelId="{3F535D34-E285-493C-9288-C70A7DF684AD}" type="parTrans" cxnId="{7DDFF83D-EC3E-4F0D-9CE9-9974C70777BB}">
      <dgm:prSet/>
      <dgm:spPr/>
      <dgm:t>
        <a:bodyPr/>
        <a:lstStyle/>
        <a:p>
          <a:endParaRPr lang="en-US" sz="2400"/>
        </a:p>
      </dgm:t>
    </dgm:pt>
    <dgm:pt modelId="{9A09703B-C03B-4B4A-B80E-84E13380603D}" type="sibTrans" cxnId="{7DDFF83D-EC3E-4F0D-9CE9-9974C70777BB}">
      <dgm:prSet/>
      <dgm:spPr/>
      <dgm:t>
        <a:bodyPr/>
        <a:lstStyle/>
        <a:p>
          <a:endParaRPr lang="en-US" sz="2400"/>
        </a:p>
      </dgm:t>
    </dgm:pt>
    <dgm:pt modelId="{A329B721-E4DA-49EC-92BF-5E35AD024725}">
      <dgm:prSet phldrT="[Text]" custT="1"/>
      <dgm:spPr>
        <a:solidFill>
          <a:schemeClr val="bg1">
            <a:lumMod val="95000"/>
            <a:alpha val="50000"/>
          </a:schemeClr>
        </a:solidFill>
        <a:ln>
          <a:solidFill>
            <a:schemeClr val="tx1"/>
          </a:solidFill>
        </a:ln>
      </dgm:spPr>
      <dgm:t>
        <a:bodyPr/>
        <a:lstStyle/>
        <a:p>
          <a:r>
            <a:rPr lang="en-US" sz="1600"/>
            <a:t>Relationship Skills</a:t>
          </a:r>
        </a:p>
      </dgm:t>
    </dgm:pt>
    <dgm:pt modelId="{035109E4-3ED7-4219-A0F6-5E1B25B9DD62}" type="parTrans" cxnId="{86ACA29A-39E5-4C2D-A7BF-04962FA674AA}">
      <dgm:prSet/>
      <dgm:spPr/>
      <dgm:t>
        <a:bodyPr/>
        <a:lstStyle/>
        <a:p>
          <a:endParaRPr lang="en-US" sz="2400"/>
        </a:p>
      </dgm:t>
    </dgm:pt>
    <dgm:pt modelId="{532A434C-8D8F-4255-A47D-AE0F1AA9B31E}" type="sibTrans" cxnId="{86ACA29A-39E5-4C2D-A7BF-04962FA674AA}">
      <dgm:prSet/>
      <dgm:spPr/>
      <dgm:t>
        <a:bodyPr/>
        <a:lstStyle/>
        <a:p>
          <a:endParaRPr lang="en-US" sz="2400"/>
        </a:p>
      </dgm:t>
    </dgm:pt>
    <dgm:pt modelId="{41E3F75F-113C-4ADB-8D6F-072432F22C45}" type="pres">
      <dgm:prSet presAssocID="{42F6F08F-CE7F-49C1-A88C-EA7C2449E0DF}" presName="composite" presStyleCnt="0">
        <dgm:presLayoutVars>
          <dgm:chMax val="1"/>
          <dgm:dir/>
          <dgm:resizeHandles val="exact"/>
        </dgm:presLayoutVars>
      </dgm:prSet>
      <dgm:spPr/>
    </dgm:pt>
    <dgm:pt modelId="{4107E5DD-AE0C-49BB-8B2B-B705D14E1B21}" type="pres">
      <dgm:prSet presAssocID="{42F6F08F-CE7F-49C1-A88C-EA7C2449E0DF}" presName="radial" presStyleCnt="0">
        <dgm:presLayoutVars>
          <dgm:animLvl val="ctr"/>
        </dgm:presLayoutVars>
      </dgm:prSet>
      <dgm:spPr/>
    </dgm:pt>
    <dgm:pt modelId="{FC341036-DEC3-4A80-8DF2-D586DEA3B656}" type="pres">
      <dgm:prSet presAssocID="{B7456483-8ED8-478C-A6D8-7C3EBE2D6862}" presName="centerShape" presStyleLbl="vennNode1" presStyleIdx="0" presStyleCnt="6" custScaleX="93531" custScaleY="96220"/>
      <dgm:spPr/>
    </dgm:pt>
    <dgm:pt modelId="{28ECF0F3-975B-47C5-8BE8-1C591490F6DA}" type="pres">
      <dgm:prSet presAssocID="{682FEAF6-E886-462A-97CC-3346B7DF3D6E}" presName="node" presStyleLbl="vennNode1" presStyleIdx="1" presStyleCnt="6" custScaleX="132437" custScaleY="132437">
        <dgm:presLayoutVars>
          <dgm:bulletEnabled val="1"/>
        </dgm:presLayoutVars>
      </dgm:prSet>
      <dgm:spPr/>
    </dgm:pt>
    <dgm:pt modelId="{456596F4-A435-4347-9B39-D5539639E4A1}" type="pres">
      <dgm:prSet presAssocID="{34368B97-3CE1-47FC-A055-AA7223C8C572}" presName="node" presStyleLbl="vennNode1" presStyleIdx="2" presStyleCnt="6" custScaleX="132437" custScaleY="132437">
        <dgm:presLayoutVars>
          <dgm:bulletEnabled val="1"/>
        </dgm:presLayoutVars>
      </dgm:prSet>
      <dgm:spPr/>
    </dgm:pt>
    <dgm:pt modelId="{62971D67-9E8E-4FB5-9695-C876B04C913B}" type="pres">
      <dgm:prSet presAssocID="{8BDB899A-0CB6-4CA2-8B8A-4C34DD6F4E9A}" presName="node" presStyleLbl="vennNode1" presStyleIdx="3" presStyleCnt="6" custScaleX="132437" custScaleY="132437">
        <dgm:presLayoutVars>
          <dgm:bulletEnabled val="1"/>
        </dgm:presLayoutVars>
      </dgm:prSet>
      <dgm:spPr/>
    </dgm:pt>
    <dgm:pt modelId="{0FF9EA82-B212-4442-BE36-4043F4FDFB6D}" type="pres">
      <dgm:prSet presAssocID="{A329B721-E4DA-49EC-92BF-5E35AD024725}" presName="node" presStyleLbl="vennNode1" presStyleIdx="4" presStyleCnt="6" custScaleX="132437" custScaleY="132437">
        <dgm:presLayoutVars>
          <dgm:bulletEnabled val="1"/>
        </dgm:presLayoutVars>
      </dgm:prSet>
      <dgm:spPr/>
    </dgm:pt>
    <dgm:pt modelId="{CFAFF3D1-B132-4C77-A2CD-1C8072BD6715}" type="pres">
      <dgm:prSet presAssocID="{713D367C-77E1-46B0-ACA1-998D58EF5F48}" presName="node" presStyleLbl="vennNode1" presStyleIdx="5" presStyleCnt="6" custScaleX="132437" custScaleY="132437">
        <dgm:presLayoutVars>
          <dgm:bulletEnabled val="1"/>
        </dgm:presLayoutVars>
      </dgm:prSet>
      <dgm:spPr/>
    </dgm:pt>
  </dgm:ptLst>
  <dgm:cxnLst>
    <dgm:cxn modelId="{A6184E06-6D51-425C-9A5B-98FB117AB51A}" srcId="{B7456483-8ED8-478C-A6D8-7C3EBE2D6862}" destId="{682FEAF6-E886-462A-97CC-3346B7DF3D6E}" srcOrd="0" destOrd="0" parTransId="{1AACFF89-3015-4DB1-9B13-E10577B652BD}" sibTransId="{CD515797-CD29-4C35-8558-174456C42E01}"/>
    <dgm:cxn modelId="{F393B90D-101D-4134-95BE-CFF8C90C0C95}" type="presOf" srcId="{34368B97-3CE1-47FC-A055-AA7223C8C572}" destId="{456596F4-A435-4347-9B39-D5539639E4A1}" srcOrd="0" destOrd="0" presId="urn:microsoft.com/office/officeart/2005/8/layout/radial3"/>
    <dgm:cxn modelId="{B02BDE32-0CE3-4845-9D7B-504DE00E5B6C}" type="presOf" srcId="{A329B721-E4DA-49EC-92BF-5E35AD024725}" destId="{0FF9EA82-B212-4442-BE36-4043F4FDFB6D}" srcOrd="0" destOrd="0" presId="urn:microsoft.com/office/officeart/2005/8/layout/radial3"/>
    <dgm:cxn modelId="{8E50E434-7646-42C3-B87D-4083516631EB}" type="presOf" srcId="{682FEAF6-E886-462A-97CC-3346B7DF3D6E}" destId="{28ECF0F3-975B-47C5-8BE8-1C591490F6DA}" srcOrd="0" destOrd="0" presId="urn:microsoft.com/office/officeart/2005/8/layout/radial3"/>
    <dgm:cxn modelId="{5397A83C-889A-46C3-AB33-BEBB64C0060A}" srcId="{42F6F08F-CE7F-49C1-A88C-EA7C2449E0DF}" destId="{B7456483-8ED8-478C-A6D8-7C3EBE2D6862}" srcOrd="0" destOrd="0" parTransId="{168B8861-0A91-47F6-B966-151F8FEB781D}" sibTransId="{744B7A2B-B691-4345-A9ED-CDBFC52E6AD0}"/>
    <dgm:cxn modelId="{7DDFF83D-EC3E-4F0D-9CE9-9974C70777BB}" srcId="{B7456483-8ED8-478C-A6D8-7C3EBE2D6862}" destId="{8BDB899A-0CB6-4CA2-8B8A-4C34DD6F4E9A}" srcOrd="2" destOrd="0" parTransId="{3F535D34-E285-493C-9288-C70A7DF684AD}" sibTransId="{9A09703B-C03B-4B4A-B80E-84E13380603D}"/>
    <dgm:cxn modelId="{08095F7A-4B3E-4A51-8947-3E9BAC3342B6}" srcId="{B7456483-8ED8-478C-A6D8-7C3EBE2D6862}" destId="{713D367C-77E1-46B0-ACA1-998D58EF5F48}" srcOrd="4" destOrd="0" parTransId="{B58B42BB-238E-46D1-9927-1145CEC62B99}" sibTransId="{6A054C7C-3D1E-444C-8ADF-10DCF27E7CC1}"/>
    <dgm:cxn modelId="{AA024A5A-D59F-4F18-B8E9-C69A67EEF353}" type="presOf" srcId="{8BDB899A-0CB6-4CA2-8B8A-4C34DD6F4E9A}" destId="{62971D67-9E8E-4FB5-9695-C876B04C913B}" srcOrd="0" destOrd="0" presId="urn:microsoft.com/office/officeart/2005/8/layout/radial3"/>
    <dgm:cxn modelId="{BA027681-3884-4CAB-BCE0-F4C76ED144C3}" type="presOf" srcId="{B7456483-8ED8-478C-A6D8-7C3EBE2D6862}" destId="{FC341036-DEC3-4A80-8DF2-D586DEA3B656}" srcOrd="0" destOrd="0" presId="urn:microsoft.com/office/officeart/2005/8/layout/radial3"/>
    <dgm:cxn modelId="{A93D0392-2421-470D-A997-0C83799E7C0B}" type="presOf" srcId="{713D367C-77E1-46B0-ACA1-998D58EF5F48}" destId="{CFAFF3D1-B132-4C77-A2CD-1C8072BD6715}" srcOrd="0" destOrd="0" presId="urn:microsoft.com/office/officeart/2005/8/layout/radial3"/>
    <dgm:cxn modelId="{4DDAE692-E142-4BA4-A3A2-9724017D331B}" srcId="{B7456483-8ED8-478C-A6D8-7C3EBE2D6862}" destId="{34368B97-3CE1-47FC-A055-AA7223C8C572}" srcOrd="1" destOrd="0" parTransId="{31BB098E-81DF-4263-BBF6-1834F7BBA50E}" sibTransId="{DB5AF551-93A5-47D6-B1B1-D7A3F73925A3}"/>
    <dgm:cxn modelId="{86ACA29A-39E5-4C2D-A7BF-04962FA674AA}" srcId="{B7456483-8ED8-478C-A6D8-7C3EBE2D6862}" destId="{A329B721-E4DA-49EC-92BF-5E35AD024725}" srcOrd="3" destOrd="0" parTransId="{035109E4-3ED7-4219-A0F6-5E1B25B9DD62}" sibTransId="{532A434C-8D8F-4255-A47D-AE0F1AA9B31E}"/>
    <dgm:cxn modelId="{7F2314A3-ADD8-4E46-9D5F-9042164E65C0}" type="presOf" srcId="{42F6F08F-CE7F-49C1-A88C-EA7C2449E0DF}" destId="{41E3F75F-113C-4ADB-8D6F-072432F22C45}" srcOrd="0" destOrd="0" presId="urn:microsoft.com/office/officeart/2005/8/layout/radial3"/>
    <dgm:cxn modelId="{A17BBBB9-BB93-42B3-8C7A-585314A0EEBB}" type="presParOf" srcId="{41E3F75F-113C-4ADB-8D6F-072432F22C45}" destId="{4107E5DD-AE0C-49BB-8B2B-B705D14E1B21}" srcOrd="0" destOrd="0" presId="urn:microsoft.com/office/officeart/2005/8/layout/radial3"/>
    <dgm:cxn modelId="{409F8676-BD6B-4BF1-BF30-03D70CB67ABF}" type="presParOf" srcId="{4107E5DD-AE0C-49BB-8B2B-B705D14E1B21}" destId="{FC341036-DEC3-4A80-8DF2-D586DEA3B656}" srcOrd="0" destOrd="0" presId="urn:microsoft.com/office/officeart/2005/8/layout/radial3"/>
    <dgm:cxn modelId="{C7E399AA-3AF2-4972-9F1D-1ECB5123483A}" type="presParOf" srcId="{4107E5DD-AE0C-49BB-8B2B-B705D14E1B21}" destId="{28ECF0F3-975B-47C5-8BE8-1C591490F6DA}" srcOrd="1" destOrd="0" presId="urn:microsoft.com/office/officeart/2005/8/layout/radial3"/>
    <dgm:cxn modelId="{CD17A139-3728-4785-80DD-5FCA88BCD24C}" type="presParOf" srcId="{4107E5DD-AE0C-49BB-8B2B-B705D14E1B21}" destId="{456596F4-A435-4347-9B39-D5539639E4A1}" srcOrd="2" destOrd="0" presId="urn:microsoft.com/office/officeart/2005/8/layout/radial3"/>
    <dgm:cxn modelId="{0D29F610-0F87-4166-BFED-C106450BCE4A}" type="presParOf" srcId="{4107E5DD-AE0C-49BB-8B2B-B705D14E1B21}" destId="{62971D67-9E8E-4FB5-9695-C876B04C913B}" srcOrd="3" destOrd="0" presId="urn:microsoft.com/office/officeart/2005/8/layout/radial3"/>
    <dgm:cxn modelId="{77D8ECD3-0D9E-4F14-B746-FA8BA5CA24EA}" type="presParOf" srcId="{4107E5DD-AE0C-49BB-8B2B-B705D14E1B21}" destId="{0FF9EA82-B212-4442-BE36-4043F4FDFB6D}" srcOrd="4" destOrd="0" presId="urn:microsoft.com/office/officeart/2005/8/layout/radial3"/>
    <dgm:cxn modelId="{20FDD6B2-5161-4897-B564-7C53FD9C78A6}" type="presParOf" srcId="{4107E5DD-AE0C-49BB-8B2B-B705D14E1B21}" destId="{CFAFF3D1-B132-4C77-A2CD-1C8072BD6715}" srcOrd="5" destOrd="0" presId="urn:microsoft.com/office/officeart/2005/8/layout/radial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98DC573-2F29-4E33-994C-D217F94D660D}" type="doc">
      <dgm:prSet loTypeId="urn:microsoft.com/office/officeart/2005/8/layout/process1" loCatId="process" qsTypeId="urn:microsoft.com/office/officeart/2005/8/quickstyle/simple1" qsCatId="simple" csTypeId="urn:microsoft.com/office/officeart/2005/8/colors/accent5_2" csCatId="accent5" phldr="1"/>
      <dgm:spPr/>
    </dgm:pt>
    <dgm:pt modelId="{2B92B5D7-B4B5-4479-A884-67A98EB04F1A}">
      <dgm:prSet phldrT="[Text]"/>
      <dgm:spPr/>
      <dgm:t>
        <a:bodyPr/>
        <a:lstStyle/>
        <a:p>
          <a:r>
            <a:rPr lang="en-US"/>
            <a:t>Baseline</a:t>
          </a:r>
        </a:p>
      </dgm:t>
    </dgm:pt>
    <dgm:pt modelId="{0076ED57-B427-465A-917C-B6EF5D09AAC3}" type="parTrans" cxnId="{CDF0FBAB-7DBE-4E3F-8F1A-BB7189197B9A}">
      <dgm:prSet/>
      <dgm:spPr/>
      <dgm:t>
        <a:bodyPr/>
        <a:lstStyle/>
        <a:p>
          <a:endParaRPr lang="en-US"/>
        </a:p>
      </dgm:t>
    </dgm:pt>
    <dgm:pt modelId="{76EDA49C-66A9-4C83-99E1-DACEE8EFC803}" type="sibTrans" cxnId="{CDF0FBAB-7DBE-4E3F-8F1A-BB7189197B9A}">
      <dgm:prSet/>
      <dgm:spPr/>
      <dgm:t>
        <a:bodyPr/>
        <a:lstStyle/>
        <a:p>
          <a:endParaRPr lang="en-US"/>
        </a:p>
      </dgm:t>
    </dgm:pt>
    <dgm:pt modelId="{CB51CFAE-1477-428D-B46D-71C068F4FEF5}">
      <dgm:prSet phldrT="[Text]"/>
      <dgm:spPr/>
      <dgm:t>
        <a:bodyPr/>
        <a:lstStyle/>
        <a:p>
          <a:r>
            <a:rPr lang="en-US"/>
            <a:t>RRR Instruction</a:t>
          </a:r>
        </a:p>
      </dgm:t>
    </dgm:pt>
    <dgm:pt modelId="{83325C0C-F263-4DAF-AE65-BB26E7F5AD4D}" type="parTrans" cxnId="{D53FFAB7-D730-40F6-AEBA-94EBDD5777E3}">
      <dgm:prSet/>
      <dgm:spPr/>
      <dgm:t>
        <a:bodyPr/>
        <a:lstStyle/>
        <a:p>
          <a:endParaRPr lang="en-US"/>
        </a:p>
      </dgm:t>
    </dgm:pt>
    <dgm:pt modelId="{10B44C80-9065-49A3-843A-5A0C7E52527B}" type="sibTrans" cxnId="{D53FFAB7-D730-40F6-AEBA-94EBDD5777E3}">
      <dgm:prSet/>
      <dgm:spPr/>
      <dgm:t>
        <a:bodyPr/>
        <a:lstStyle/>
        <a:p>
          <a:endParaRPr lang="en-US"/>
        </a:p>
      </dgm:t>
    </dgm:pt>
    <dgm:pt modelId="{6064AE92-228A-4BA2-9781-20C05632431C}">
      <dgm:prSet phldrT="[Text]"/>
      <dgm:spPr/>
      <dgm:t>
        <a:bodyPr/>
        <a:lstStyle/>
        <a:p>
          <a:r>
            <a:rPr lang="en-US"/>
            <a:t>RRR </a:t>
          </a:r>
        </a:p>
        <a:p>
          <a:r>
            <a:rPr lang="en-US"/>
            <a:t>In-Class</a:t>
          </a:r>
        </a:p>
      </dgm:t>
    </dgm:pt>
    <dgm:pt modelId="{76ABBC66-C8F0-45B7-B965-97B658732367}" type="parTrans" cxnId="{9FC34598-4F37-4F82-9D30-A1267D11D09C}">
      <dgm:prSet/>
      <dgm:spPr/>
      <dgm:t>
        <a:bodyPr/>
        <a:lstStyle/>
        <a:p>
          <a:endParaRPr lang="en-US"/>
        </a:p>
      </dgm:t>
    </dgm:pt>
    <dgm:pt modelId="{CCD79FD8-88A9-471C-8292-4B1FF02247A2}" type="sibTrans" cxnId="{9FC34598-4F37-4F82-9D30-A1267D11D09C}">
      <dgm:prSet/>
      <dgm:spPr/>
      <dgm:t>
        <a:bodyPr/>
        <a:lstStyle/>
        <a:p>
          <a:endParaRPr lang="en-US"/>
        </a:p>
      </dgm:t>
    </dgm:pt>
    <dgm:pt modelId="{8E1D528B-10A2-43BC-B89A-C7E5931C5097}" type="pres">
      <dgm:prSet presAssocID="{598DC573-2F29-4E33-994C-D217F94D660D}" presName="Name0" presStyleCnt="0">
        <dgm:presLayoutVars>
          <dgm:dir/>
          <dgm:resizeHandles val="exact"/>
        </dgm:presLayoutVars>
      </dgm:prSet>
      <dgm:spPr/>
    </dgm:pt>
    <dgm:pt modelId="{4985F217-4331-4104-827A-C00E93343370}" type="pres">
      <dgm:prSet presAssocID="{2B92B5D7-B4B5-4479-A884-67A98EB04F1A}" presName="node" presStyleLbl="node1" presStyleIdx="0" presStyleCnt="3">
        <dgm:presLayoutVars>
          <dgm:bulletEnabled val="1"/>
        </dgm:presLayoutVars>
      </dgm:prSet>
      <dgm:spPr/>
    </dgm:pt>
    <dgm:pt modelId="{809DFF17-5C80-4B9D-89DB-4802FCB8BBA1}" type="pres">
      <dgm:prSet presAssocID="{76EDA49C-66A9-4C83-99E1-DACEE8EFC803}" presName="sibTrans" presStyleLbl="sibTrans2D1" presStyleIdx="0" presStyleCnt="2"/>
      <dgm:spPr/>
    </dgm:pt>
    <dgm:pt modelId="{61159C2B-EA48-4BC0-964B-BB00EEE79F85}" type="pres">
      <dgm:prSet presAssocID="{76EDA49C-66A9-4C83-99E1-DACEE8EFC803}" presName="connectorText" presStyleLbl="sibTrans2D1" presStyleIdx="0" presStyleCnt="2"/>
      <dgm:spPr/>
    </dgm:pt>
    <dgm:pt modelId="{2B9848CC-098B-4857-BC53-20B3323E6BB1}" type="pres">
      <dgm:prSet presAssocID="{CB51CFAE-1477-428D-B46D-71C068F4FEF5}" presName="node" presStyleLbl="node1" presStyleIdx="1" presStyleCnt="3">
        <dgm:presLayoutVars>
          <dgm:bulletEnabled val="1"/>
        </dgm:presLayoutVars>
      </dgm:prSet>
      <dgm:spPr/>
    </dgm:pt>
    <dgm:pt modelId="{D489693B-B652-45FE-A7A5-77AE8559AE68}" type="pres">
      <dgm:prSet presAssocID="{10B44C80-9065-49A3-843A-5A0C7E52527B}" presName="sibTrans" presStyleLbl="sibTrans2D1" presStyleIdx="1" presStyleCnt="2"/>
      <dgm:spPr/>
    </dgm:pt>
    <dgm:pt modelId="{4FB2E4D7-0307-4311-823C-18ADE63C5F6E}" type="pres">
      <dgm:prSet presAssocID="{10B44C80-9065-49A3-843A-5A0C7E52527B}" presName="connectorText" presStyleLbl="sibTrans2D1" presStyleIdx="1" presStyleCnt="2"/>
      <dgm:spPr/>
    </dgm:pt>
    <dgm:pt modelId="{F17B5CB5-1FE1-4C37-9309-CA6700080187}" type="pres">
      <dgm:prSet presAssocID="{6064AE92-228A-4BA2-9781-20C05632431C}" presName="node" presStyleLbl="node1" presStyleIdx="2" presStyleCnt="3">
        <dgm:presLayoutVars>
          <dgm:bulletEnabled val="1"/>
        </dgm:presLayoutVars>
      </dgm:prSet>
      <dgm:spPr/>
    </dgm:pt>
  </dgm:ptLst>
  <dgm:cxnLst>
    <dgm:cxn modelId="{97533B0F-B5FE-4A26-A4BD-0AB91ECBFF00}" type="presOf" srcId="{CB51CFAE-1477-428D-B46D-71C068F4FEF5}" destId="{2B9848CC-098B-4857-BC53-20B3323E6BB1}" srcOrd="0" destOrd="0" presId="urn:microsoft.com/office/officeart/2005/8/layout/process1"/>
    <dgm:cxn modelId="{2FD01530-A273-41DB-A728-83B6FB910D77}" type="presOf" srcId="{76EDA49C-66A9-4C83-99E1-DACEE8EFC803}" destId="{809DFF17-5C80-4B9D-89DB-4802FCB8BBA1}" srcOrd="0" destOrd="0" presId="urn:microsoft.com/office/officeart/2005/8/layout/process1"/>
    <dgm:cxn modelId="{19E7193E-066F-4EE6-8AC7-5FF5DC14DFCF}" type="presOf" srcId="{76EDA49C-66A9-4C83-99E1-DACEE8EFC803}" destId="{61159C2B-EA48-4BC0-964B-BB00EEE79F85}" srcOrd="1" destOrd="0" presId="urn:microsoft.com/office/officeart/2005/8/layout/process1"/>
    <dgm:cxn modelId="{69064642-A59B-482D-B646-1DD95A32EE56}" type="presOf" srcId="{10B44C80-9065-49A3-843A-5A0C7E52527B}" destId="{4FB2E4D7-0307-4311-823C-18ADE63C5F6E}" srcOrd="1" destOrd="0" presId="urn:microsoft.com/office/officeart/2005/8/layout/process1"/>
    <dgm:cxn modelId="{0AFAD242-2DA9-4B28-8AD2-DE0DEFF3A289}" type="presOf" srcId="{598DC573-2F29-4E33-994C-D217F94D660D}" destId="{8E1D528B-10A2-43BC-B89A-C7E5931C5097}" srcOrd="0" destOrd="0" presId="urn:microsoft.com/office/officeart/2005/8/layout/process1"/>
    <dgm:cxn modelId="{992B0090-A2ED-4CB7-B563-8EFEE3DDF79C}" type="presOf" srcId="{2B92B5D7-B4B5-4479-A884-67A98EB04F1A}" destId="{4985F217-4331-4104-827A-C00E93343370}" srcOrd="0" destOrd="0" presId="urn:microsoft.com/office/officeart/2005/8/layout/process1"/>
    <dgm:cxn modelId="{9FC34598-4F37-4F82-9D30-A1267D11D09C}" srcId="{598DC573-2F29-4E33-994C-D217F94D660D}" destId="{6064AE92-228A-4BA2-9781-20C05632431C}" srcOrd="2" destOrd="0" parTransId="{76ABBC66-C8F0-45B7-B965-97B658732367}" sibTransId="{CCD79FD8-88A9-471C-8292-4B1FF02247A2}"/>
    <dgm:cxn modelId="{CDF0FBAB-7DBE-4E3F-8F1A-BB7189197B9A}" srcId="{598DC573-2F29-4E33-994C-D217F94D660D}" destId="{2B92B5D7-B4B5-4479-A884-67A98EB04F1A}" srcOrd="0" destOrd="0" parTransId="{0076ED57-B427-465A-917C-B6EF5D09AAC3}" sibTransId="{76EDA49C-66A9-4C83-99E1-DACEE8EFC803}"/>
    <dgm:cxn modelId="{F5417DB1-FA13-4D87-9E2C-9797F29C28CD}" type="presOf" srcId="{6064AE92-228A-4BA2-9781-20C05632431C}" destId="{F17B5CB5-1FE1-4C37-9309-CA6700080187}" srcOrd="0" destOrd="0" presId="urn:microsoft.com/office/officeart/2005/8/layout/process1"/>
    <dgm:cxn modelId="{D53FFAB7-D730-40F6-AEBA-94EBDD5777E3}" srcId="{598DC573-2F29-4E33-994C-D217F94D660D}" destId="{CB51CFAE-1477-428D-B46D-71C068F4FEF5}" srcOrd="1" destOrd="0" parTransId="{83325C0C-F263-4DAF-AE65-BB26E7F5AD4D}" sibTransId="{10B44C80-9065-49A3-843A-5A0C7E52527B}"/>
    <dgm:cxn modelId="{8FB2EEDC-E43B-4590-9EBB-ABC8C8DC45A0}" type="presOf" srcId="{10B44C80-9065-49A3-843A-5A0C7E52527B}" destId="{D489693B-B652-45FE-A7A5-77AE8559AE68}" srcOrd="0" destOrd="0" presId="urn:microsoft.com/office/officeart/2005/8/layout/process1"/>
    <dgm:cxn modelId="{9367420B-89EA-49FC-ACA1-F95F7F6E0746}" type="presParOf" srcId="{8E1D528B-10A2-43BC-B89A-C7E5931C5097}" destId="{4985F217-4331-4104-827A-C00E93343370}" srcOrd="0" destOrd="0" presId="urn:microsoft.com/office/officeart/2005/8/layout/process1"/>
    <dgm:cxn modelId="{A20B046B-5521-4F87-926D-A37CB752F325}" type="presParOf" srcId="{8E1D528B-10A2-43BC-B89A-C7E5931C5097}" destId="{809DFF17-5C80-4B9D-89DB-4802FCB8BBA1}" srcOrd="1" destOrd="0" presId="urn:microsoft.com/office/officeart/2005/8/layout/process1"/>
    <dgm:cxn modelId="{82DE4B67-BE9C-4CE1-B1CC-24A912CA783A}" type="presParOf" srcId="{809DFF17-5C80-4B9D-89DB-4802FCB8BBA1}" destId="{61159C2B-EA48-4BC0-964B-BB00EEE79F85}" srcOrd="0" destOrd="0" presId="urn:microsoft.com/office/officeart/2005/8/layout/process1"/>
    <dgm:cxn modelId="{80A7784A-C7B6-408F-A177-75065223B6CF}" type="presParOf" srcId="{8E1D528B-10A2-43BC-B89A-C7E5931C5097}" destId="{2B9848CC-098B-4857-BC53-20B3323E6BB1}" srcOrd="2" destOrd="0" presId="urn:microsoft.com/office/officeart/2005/8/layout/process1"/>
    <dgm:cxn modelId="{2B0EE4E9-5137-49A5-B35F-363996C70F9D}" type="presParOf" srcId="{8E1D528B-10A2-43BC-B89A-C7E5931C5097}" destId="{D489693B-B652-45FE-A7A5-77AE8559AE68}" srcOrd="3" destOrd="0" presId="urn:microsoft.com/office/officeart/2005/8/layout/process1"/>
    <dgm:cxn modelId="{F784D7CE-164D-4ADC-9846-77D1FBCE6BD7}" type="presParOf" srcId="{D489693B-B652-45FE-A7A5-77AE8559AE68}" destId="{4FB2E4D7-0307-4311-823C-18ADE63C5F6E}" srcOrd="0" destOrd="0" presId="urn:microsoft.com/office/officeart/2005/8/layout/process1"/>
    <dgm:cxn modelId="{D9CC1890-C707-418B-93F4-F9B63E58EB86}" type="presParOf" srcId="{8E1D528B-10A2-43BC-B89A-C7E5931C5097}" destId="{F17B5CB5-1FE1-4C37-9309-CA6700080187}"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endParaRPr lang="en-US" sz="1800" kern="120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endParaRPr lang="en-US" sz="1800" i="1" kern="120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email">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endParaRPr lang="en-US" sz="1800" kern="120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endParaRPr lang="en-US" sz="1800" i="1" kern="120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email">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341036-DEC3-4A80-8DF2-D586DEA3B656}">
      <dsp:nvSpPr>
        <dsp:cNvPr id="0" name=""/>
        <dsp:cNvSpPr/>
      </dsp:nvSpPr>
      <dsp:spPr>
        <a:xfrm>
          <a:off x="1017270" y="1648080"/>
          <a:ext cx="2369093" cy="2437204"/>
        </a:xfrm>
        <a:prstGeom prst="ellipse">
          <a:avLst/>
        </a:prstGeom>
        <a:solidFill>
          <a:schemeClr val="accent1">
            <a:alpha val="5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Social-emotional competencies</a:t>
          </a:r>
        </a:p>
      </dsp:txBody>
      <dsp:txXfrm>
        <a:off x="1364216" y="2005000"/>
        <a:ext cx="1675201" cy="1723364"/>
      </dsp:txXfrm>
    </dsp:sp>
    <dsp:sp modelId="{28ECF0F3-975B-47C5-8BE8-1C591490F6DA}">
      <dsp:nvSpPr>
        <dsp:cNvPr id="0" name=""/>
        <dsp:cNvSpPr/>
      </dsp:nvSpPr>
      <dsp:spPr>
        <a:xfrm>
          <a:off x="1363176" y="380260"/>
          <a:ext cx="1677281" cy="1677281"/>
        </a:xfrm>
        <a:prstGeom prst="ellipse">
          <a:avLst/>
        </a:prstGeom>
        <a:solidFill>
          <a:schemeClr val="accent1">
            <a:alpha val="5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Self-awareness</a:t>
          </a:r>
        </a:p>
      </dsp:txBody>
      <dsp:txXfrm>
        <a:off x="1608808" y="625892"/>
        <a:ext cx="1186017" cy="1186017"/>
      </dsp:txXfrm>
    </dsp:sp>
    <dsp:sp modelId="{456596F4-A435-4347-9B39-D5539639E4A1}">
      <dsp:nvSpPr>
        <dsp:cNvPr id="0" name=""/>
        <dsp:cNvSpPr/>
      </dsp:nvSpPr>
      <dsp:spPr>
        <a:xfrm>
          <a:off x="2930309" y="1518849"/>
          <a:ext cx="1677281" cy="1677281"/>
        </a:xfrm>
        <a:prstGeom prst="ellipse">
          <a:avLst/>
        </a:prstGeom>
        <a:solidFill>
          <a:schemeClr val="accent1">
            <a:alpha val="5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t>Self-management</a:t>
          </a:r>
        </a:p>
      </dsp:txBody>
      <dsp:txXfrm>
        <a:off x="3175941" y="1764481"/>
        <a:ext cx="1186017" cy="1186017"/>
      </dsp:txXfrm>
    </dsp:sp>
    <dsp:sp modelId="{62971D67-9E8E-4FB5-9695-C876B04C913B}">
      <dsp:nvSpPr>
        <dsp:cNvPr id="0" name=""/>
        <dsp:cNvSpPr/>
      </dsp:nvSpPr>
      <dsp:spPr>
        <a:xfrm>
          <a:off x="2331717" y="3361124"/>
          <a:ext cx="1677281" cy="1677281"/>
        </a:xfrm>
        <a:prstGeom prst="ellipse">
          <a:avLst/>
        </a:prstGeom>
        <a:solidFill>
          <a:schemeClr val="bg1">
            <a:lumMod val="95000"/>
            <a:alpha val="5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Responsible decision-making</a:t>
          </a:r>
        </a:p>
      </dsp:txBody>
      <dsp:txXfrm>
        <a:off x="2577349" y="3606756"/>
        <a:ext cx="1186017" cy="1186017"/>
      </dsp:txXfrm>
    </dsp:sp>
    <dsp:sp modelId="{0FF9EA82-B212-4442-BE36-4043F4FDFB6D}">
      <dsp:nvSpPr>
        <dsp:cNvPr id="0" name=""/>
        <dsp:cNvSpPr/>
      </dsp:nvSpPr>
      <dsp:spPr>
        <a:xfrm>
          <a:off x="394634" y="3361124"/>
          <a:ext cx="1677281" cy="1677281"/>
        </a:xfrm>
        <a:prstGeom prst="ellipse">
          <a:avLst/>
        </a:prstGeom>
        <a:solidFill>
          <a:schemeClr val="bg1">
            <a:lumMod val="95000"/>
            <a:alpha val="5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Relationship Skills</a:t>
          </a:r>
        </a:p>
      </dsp:txBody>
      <dsp:txXfrm>
        <a:off x="640266" y="3606756"/>
        <a:ext cx="1186017" cy="1186017"/>
      </dsp:txXfrm>
    </dsp:sp>
    <dsp:sp modelId="{CFAFF3D1-B132-4C77-A2CD-1C8072BD6715}">
      <dsp:nvSpPr>
        <dsp:cNvPr id="0" name=""/>
        <dsp:cNvSpPr/>
      </dsp:nvSpPr>
      <dsp:spPr>
        <a:xfrm>
          <a:off x="-203956" y="1518849"/>
          <a:ext cx="1677281" cy="1677281"/>
        </a:xfrm>
        <a:prstGeom prst="ellipse">
          <a:avLst/>
        </a:prstGeom>
        <a:solidFill>
          <a:schemeClr val="bg1">
            <a:lumMod val="95000"/>
            <a:alpha val="5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Social awareness</a:t>
          </a:r>
        </a:p>
      </dsp:txBody>
      <dsp:txXfrm>
        <a:off x="41676" y="1764481"/>
        <a:ext cx="1186017" cy="118601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85F217-4331-4104-827A-C00E93343370}">
      <dsp:nvSpPr>
        <dsp:cNvPr id="0" name=""/>
        <dsp:cNvSpPr/>
      </dsp:nvSpPr>
      <dsp:spPr>
        <a:xfrm>
          <a:off x="9242" y="1346949"/>
          <a:ext cx="2762398" cy="1657439"/>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kern="1200"/>
            <a:t>Baseline</a:t>
          </a:r>
        </a:p>
      </dsp:txBody>
      <dsp:txXfrm>
        <a:off x="57787" y="1395494"/>
        <a:ext cx="2665308" cy="1560349"/>
      </dsp:txXfrm>
    </dsp:sp>
    <dsp:sp modelId="{809DFF17-5C80-4B9D-89DB-4802FCB8BBA1}">
      <dsp:nvSpPr>
        <dsp:cNvPr id="0" name=""/>
        <dsp:cNvSpPr/>
      </dsp:nvSpPr>
      <dsp:spPr>
        <a:xfrm>
          <a:off x="3047880" y="1833131"/>
          <a:ext cx="585628" cy="685074"/>
        </a:xfrm>
        <a:prstGeom prst="rightArrow">
          <a:avLst>
            <a:gd name="adj1" fmla="val 60000"/>
            <a:gd name="adj2" fmla="val 50000"/>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77950">
            <a:lnSpc>
              <a:spcPct val="90000"/>
            </a:lnSpc>
            <a:spcBef>
              <a:spcPct val="0"/>
            </a:spcBef>
            <a:spcAft>
              <a:spcPct val="35000"/>
            </a:spcAft>
            <a:buNone/>
          </a:pPr>
          <a:endParaRPr lang="en-US" sz="3100" kern="1200"/>
        </a:p>
      </dsp:txBody>
      <dsp:txXfrm>
        <a:off x="3047880" y="1970146"/>
        <a:ext cx="409940" cy="411044"/>
      </dsp:txXfrm>
    </dsp:sp>
    <dsp:sp modelId="{2B9848CC-098B-4857-BC53-20B3323E6BB1}">
      <dsp:nvSpPr>
        <dsp:cNvPr id="0" name=""/>
        <dsp:cNvSpPr/>
      </dsp:nvSpPr>
      <dsp:spPr>
        <a:xfrm>
          <a:off x="3876600" y="1346949"/>
          <a:ext cx="2762398" cy="1657439"/>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kern="1200"/>
            <a:t>RRR Instruction</a:t>
          </a:r>
        </a:p>
      </dsp:txBody>
      <dsp:txXfrm>
        <a:off x="3925145" y="1395494"/>
        <a:ext cx="2665308" cy="1560349"/>
      </dsp:txXfrm>
    </dsp:sp>
    <dsp:sp modelId="{D489693B-B652-45FE-A7A5-77AE8559AE68}">
      <dsp:nvSpPr>
        <dsp:cNvPr id="0" name=""/>
        <dsp:cNvSpPr/>
      </dsp:nvSpPr>
      <dsp:spPr>
        <a:xfrm>
          <a:off x="6915239" y="1833131"/>
          <a:ext cx="585628" cy="685074"/>
        </a:xfrm>
        <a:prstGeom prst="rightArrow">
          <a:avLst>
            <a:gd name="adj1" fmla="val 60000"/>
            <a:gd name="adj2" fmla="val 50000"/>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77950">
            <a:lnSpc>
              <a:spcPct val="90000"/>
            </a:lnSpc>
            <a:spcBef>
              <a:spcPct val="0"/>
            </a:spcBef>
            <a:spcAft>
              <a:spcPct val="35000"/>
            </a:spcAft>
            <a:buNone/>
          </a:pPr>
          <a:endParaRPr lang="en-US" sz="3100" kern="1200"/>
        </a:p>
      </dsp:txBody>
      <dsp:txXfrm>
        <a:off x="6915239" y="1970146"/>
        <a:ext cx="409940" cy="411044"/>
      </dsp:txXfrm>
    </dsp:sp>
    <dsp:sp modelId="{F17B5CB5-1FE1-4C37-9309-CA6700080187}">
      <dsp:nvSpPr>
        <dsp:cNvPr id="0" name=""/>
        <dsp:cNvSpPr/>
      </dsp:nvSpPr>
      <dsp:spPr>
        <a:xfrm>
          <a:off x="7743958" y="1346949"/>
          <a:ext cx="2762398" cy="1657439"/>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kern="1200"/>
            <a:t>RRR </a:t>
          </a:r>
        </a:p>
        <a:p>
          <a:pPr marL="0" lvl="0" indent="0" algn="ctr" defTabSz="1733550">
            <a:lnSpc>
              <a:spcPct val="90000"/>
            </a:lnSpc>
            <a:spcBef>
              <a:spcPct val="0"/>
            </a:spcBef>
            <a:spcAft>
              <a:spcPct val="35000"/>
            </a:spcAft>
            <a:buNone/>
          </a:pPr>
          <a:r>
            <a:rPr lang="en-US" sz="3900" kern="1200"/>
            <a:t>In-Class</a:t>
          </a:r>
        </a:p>
      </dsp:txBody>
      <dsp:txXfrm>
        <a:off x="7792503" y="1395494"/>
        <a:ext cx="2665308" cy="1560349"/>
      </dsp:txXfrm>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1F6B44D-42BB-F849-A9E0-255354643548}"/>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a:extLst>
              <a:ext uri="{FF2B5EF4-FFF2-40B4-BE49-F238E27FC236}">
                <a16:creationId xmlns:a16="http://schemas.microsoft.com/office/drawing/2014/main" id="{D9C25D48-9968-694B-8B18-EF6CBB26887B}"/>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26987C75-5A4D-0F4C-98F9-12B3A7808E58}" type="datetimeFigureOut">
              <a:rPr lang="en-US" smtClean="0"/>
              <a:t>5/20/2026</a:t>
            </a:fld>
            <a:endParaRPr lang="en-US"/>
          </a:p>
        </p:txBody>
      </p:sp>
      <p:sp>
        <p:nvSpPr>
          <p:cNvPr id="4" name="Footer Placeholder 3">
            <a:extLst>
              <a:ext uri="{FF2B5EF4-FFF2-40B4-BE49-F238E27FC236}">
                <a16:creationId xmlns:a16="http://schemas.microsoft.com/office/drawing/2014/main" id="{C36B3588-481A-1946-93AC-0F7052634B82}"/>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a:extLst>
              <a:ext uri="{FF2B5EF4-FFF2-40B4-BE49-F238E27FC236}">
                <a16:creationId xmlns:a16="http://schemas.microsoft.com/office/drawing/2014/main" id="{9294096D-8EB7-D248-91EB-DD3604D059D8}"/>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D9330417-F1C9-8B48-B37E-051459DA4198}" type="slidenum">
              <a:rPr lang="en-US" smtClean="0"/>
              <a:t>‹#›</a:t>
            </a:fld>
            <a:endParaRPr lang="en-US"/>
          </a:p>
        </p:txBody>
      </p:sp>
    </p:spTree>
    <p:extLst>
      <p:ext uri="{BB962C8B-B14F-4D97-AF65-F5344CB8AC3E}">
        <p14:creationId xmlns:p14="http://schemas.microsoft.com/office/powerpoint/2010/main" val="27203565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D8712DDA-6782-F949-A27B-6AB0394600F9}" type="datetimeFigureOut">
              <a:rPr lang="en-US" smtClean="0"/>
              <a:t>5/20/2026</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5C8451FA-6A34-6746-9D58-EF03C996319E}" type="slidenum">
              <a:rPr lang="en-US" smtClean="0"/>
              <a:t>‹#›</a:t>
            </a:fld>
            <a:endParaRPr lang="en-US"/>
          </a:p>
        </p:txBody>
      </p:sp>
    </p:spTree>
    <p:extLst>
      <p:ext uri="{BB962C8B-B14F-4D97-AF65-F5344CB8AC3E}">
        <p14:creationId xmlns:p14="http://schemas.microsoft.com/office/powerpoint/2010/main" val="2487888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BDACA8-45AF-461A-9F93-73E959B08D0A}" type="slidenum">
              <a:rPr lang="en-US" smtClean="0"/>
              <a:t>2</a:t>
            </a:fld>
            <a:endParaRPr lang="en-US"/>
          </a:p>
        </p:txBody>
      </p:sp>
    </p:spTree>
    <p:extLst>
      <p:ext uri="{BB962C8B-B14F-4D97-AF65-F5344CB8AC3E}">
        <p14:creationId xmlns:p14="http://schemas.microsoft.com/office/powerpoint/2010/main" val="38617615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0CB6EA-7969-C699-8622-ABF3FCE033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54472C-E624-EC93-A6DE-CCFDE67A96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DC1281-AD30-42BA-B425-8E75A209A22E}"/>
              </a:ext>
            </a:extLst>
          </p:cNvPr>
          <p:cNvSpPr>
            <a:spLocks noGrp="1"/>
          </p:cNvSpPr>
          <p:nvPr>
            <p:ph type="body" idx="1"/>
          </p:nvPr>
        </p:nvSpPr>
        <p:spPr/>
        <p:txBody>
          <a:bodyPr/>
          <a:lstStyle/>
          <a:p>
            <a:pPr defTabSz="966612">
              <a:defRPr/>
            </a:pPr>
            <a:endParaRPr lang="en-US"/>
          </a:p>
          <a:p>
            <a:endParaRPr lang="en-US"/>
          </a:p>
        </p:txBody>
      </p:sp>
      <p:sp>
        <p:nvSpPr>
          <p:cNvPr id="4" name="Slide Number Placeholder 3">
            <a:extLst>
              <a:ext uri="{FF2B5EF4-FFF2-40B4-BE49-F238E27FC236}">
                <a16:creationId xmlns:a16="http://schemas.microsoft.com/office/drawing/2014/main" id="{CA9DF56B-150B-E9ED-C8FC-33C7FCC8E9AB}"/>
              </a:ext>
            </a:extLst>
          </p:cNvPr>
          <p:cNvSpPr>
            <a:spLocks noGrp="1"/>
          </p:cNvSpPr>
          <p:nvPr>
            <p:ph type="sldNum" sz="quarter" idx="5"/>
          </p:nvPr>
        </p:nvSpPr>
        <p:spPr/>
        <p:txBody>
          <a:bodyPr/>
          <a:lstStyle/>
          <a:p>
            <a:fld id="{5C8451FA-6A34-6746-9D58-EF03C996319E}" type="slidenum">
              <a:rPr lang="en-US" smtClean="0"/>
              <a:t>31</a:t>
            </a:fld>
            <a:endParaRPr lang="en-US"/>
          </a:p>
        </p:txBody>
      </p:sp>
    </p:spTree>
    <p:extLst>
      <p:ext uri="{BB962C8B-B14F-4D97-AF65-F5344CB8AC3E}">
        <p14:creationId xmlns:p14="http://schemas.microsoft.com/office/powerpoint/2010/main" val="5854253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Fully translate materials and consent form</a:t>
            </a:r>
          </a:p>
        </p:txBody>
      </p:sp>
      <p:sp>
        <p:nvSpPr>
          <p:cNvPr id="4" name="Slide Number Placeholder 3"/>
          <p:cNvSpPr>
            <a:spLocks noGrp="1"/>
          </p:cNvSpPr>
          <p:nvPr>
            <p:ph type="sldNum" sz="quarter" idx="5"/>
          </p:nvPr>
        </p:nvSpPr>
        <p:spPr/>
        <p:txBody>
          <a:bodyPr/>
          <a:lstStyle/>
          <a:p>
            <a:fld id="{5C8451FA-6A34-6746-9D58-EF03C996319E}" type="slidenum">
              <a:rPr lang="en-US" smtClean="0"/>
              <a:t>33</a:t>
            </a:fld>
            <a:endParaRPr lang="en-US"/>
          </a:p>
        </p:txBody>
      </p:sp>
    </p:spTree>
    <p:extLst>
      <p:ext uri="{BB962C8B-B14F-4D97-AF65-F5344CB8AC3E}">
        <p14:creationId xmlns:p14="http://schemas.microsoft.com/office/powerpoint/2010/main" val="16182529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62FB06-8CED-6B16-9F31-C5D2539E5B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11FC7D-EFEC-C8C7-35C7-25896FA330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0C246F-E468-EBB8-B3B5-5FE0F5570B1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4D68039-FA63-DAEB-5281-9282A4EA16EC}"/>
              </a:ext>
            </a:extLst>
          </p:cNvPr>
          <p:cNvSpPr>
            <a:spLocks noGrp="1"/>
          </p:cNvSpPr>
          <p:nvPr>
            <p:ph type="sldNum" sz="quarter" idx="5"/>
          </p:nvPr>
        </p:nvSpPr>
        <p:spPr/>
        <p:txBody>
          <a:bodyPr/>
          <a:lstStyle/>
          <a:p>
            <a:fld id="{5C8451FA-6A34-6746-9D58-EF03C996319E}" type="slidenum">
              <a:rPr lang="en-US" smtClean="0"/>
              <a:t>34</a:t>
            </a:fld>
            <a:endParaRPr lang="en-US"/>
          </a:p>
        </p:txBody>
      </p:sp>
    </p:spTree>
    <p:extLst>
      <p:ext uri="{BB962C8B-B14F-4D97-AF65-F5344CB8AC3E}">
        <p14:creationId xmlns:p14="http://schemas.microsoft.com/office/powerpoint/2010/main" val="17642309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35</a:t>
            </a:fld>
            <a:endParaRPr lang="en-US"/>
          </a:p>
        </p:txBody>
      </p:sp>
    </p:spTree>
    <p:extLst>
      <p:ext uri="{BB962C8B-B14F-4D97-AF65-F5344CB8AC3E}">
        <p14:creationId xmlns:p14="http://schemas.microsoft.com/office/powerpoint/2010/main" val="479124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7B39AB-8BD5-E4D5-C3B0-D98887C349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C00ABC-4E29-25F7-E8F2-A7301F1F41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4F43F4-43D9-0E47-7BC3-E27E1F7FD80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6942957-565C-5E79-0638-3E69273477A8}"/>
              </a:ext>
            </a:extLst>
          </p:cNvPr>
          <p:cNvSpPr>
            <a:spLocks noGrp="1"/>
          </p:cNvSpPr>
          <p:nvPr>
            <p:ph type="sldNum" sz="quarter" idx="5"/>
          </p:nvPr>
        </p:nvSpPr>
        <p:spPr/>
        <p:txBody>
          <a:bodyPr/>
          <a:lstStyle/>
          <a:p>
            <a:fld id="{5C8451FA-6A34-6746-9D58-EF03C996319E}" type="slidenum">
              <a:rPr lang="en-US" smtClean="0"/>
              <a:t>37</a:t>
            </a:fld>
            <a:endParaRPr lang="en-US"/>
          </a:p>
        </p:txBody>
      </p:sp>
    </p:spTree>
    <p:extLst>
      <p:ext uri="{BB962C8B-B14F-4D97-AF65-F5344CB8AC3E}">
        <p14:creationId xmlns:p14="http://schemas.microsoft.com/office/powerpoint/2010/main" val="13377542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38</a:t>
            </a:fld>
            <a:endParaRPr lang="en-US"/>
          </a:p>
        </p:txBody>
      </p:sp>
    </p:spTree>
    <p:extLst>
      <p:ext uri="{BB962C8B-B14F-4D97-AF65-F5344CB8AC3E}">
        <p14:creationId xmlns:p14="http://schemas.microsoft.com/office/powerpoint/2010/main" val="12171210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39</a:t>
            </a:fld>
            <a:endParaRPr lang="en-US"/>
          </a:p>
        </p:txBody>
      </p:sp>
    </p:spTree>
    <p:extLst>
      <p:ext uri="{BB962C8B-B14F-4D97-AF65-F5344CB8AC3E}">
        <p14:creationId xmlns:p14="http://schemas.microsoft.com/office/powerpoint/2010/main" val="20233883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825CBE-29ED-61A9-A4AC-421F5A5139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440290-067F-8607-95C9-B3DF4BDE63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BBD5CB-010B-71BE-979A-E0CFD1DC90F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E271EE0-021D-FEA8-539F-E870E1162AEA}"/>
              </a:ext>
            </a:extLst>
          </p:cNvPr>
          <p:cNvSpPr>
            <a:spLocks noGrp="1"/>
          </p:cNvSpPr>
          <p:nvPr>
            <p:ph type="sldNum" sz="quarter" idx="5"/>
          </p:nvPr>
        </p:nvSpPr>
        <p:spPr/>
        <p:txBody>
          <a:bodyPr/>
          <a:lstStyle/>
          <a:p>
            <a:fld id="{5C8451FA-6A34-6746-9D58-EF03C996319E}" type="slidenum">
              <a:rPr lang="en-US" smtClean="0"/>
              <a:t>40</a:t>
            </a:fld>
            <a:endParaRPr lang="en-US"/>
          </a:p>
        </p:txBody>
      </p:sp>
    </p:spTree>
    <p:extLst>
      <p:ext uri="{BB962C8B-B14F-4D97-AF65-F5344CB8AC3E}">
        <p14:creationId xmlns:p14="http://schemas.microsoft.com/office/powerpoint/2010/main" val="36521226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3DC922-77E9-8274-1314-9E49E8A538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0DDA8C-E4A3-2B95-C95B-549DE21D87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C74D50-FF29-ACB5-5030-8873C4B3715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35328B3-1BBA-534C-EA71-CE3C2B670E6F}"/>
              </a:ext>
            </a:extLst>
          </p:cNvPr>
          <p:cNvSpPr>
            <a:spLocks noGrp="1"/>
          </p:cNvSpPr>
          <p:nvPr>
            <p:ph type="sldNum" sz="quarter" idx="5"/>
          </p:nvPr>
        </p:nvSpPr>
        <p:spPr/>
        <p:txBody>
          <a:bodyPr/>
          <a:lstStyle/>
          <a:p>
            <a:fld id="{5C8451FA-6A34-6746-9D58-EF03C996319E}" type="slidenum">
              <a:rPr lang="en-US" smtClean="0"/>
              <a:t>41</a:t>
            </a:fld>
            <a:endParaRPr lang="en-US"/>
          </a:p>
        </p:txBody>
      </p:sp>
    </p:spTree>
    <p:extLst>
      <p:ext uri="{BB962C8B-B14F-4D97-AF65-F5344CB8AC3E}">
        <p14:creationId xmlns:p14="http://schemas.microsoft.com/office/powerpoint/2010/main" val="23773392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42</a:t>
            </a:fld>
            <a:endParaRPr lang="en-US"/>
          </a:p>
        </p:txBody>
      </p:sp>
    </p:spTree>
    <p:extLst>
      <p:ext uri="{BB962C8B-B14F-4D97-AF65-F5344CB8AC3E}">
        <p14:creationId xmlns:p14="http://schemas.microsoft.com/office/powerpoint/2010/main" val="4339264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66612">
              <a:defRPr/>
            </a:pPr>
            <a:fld id="{5C8451FA-6A34-6746-9D58-EF03C996319E}" type="slidenum">
              <a:rPr lang="en-US">
                <a:solidFill>
                  <a:prstClr val="black"/>
                </a:solidFill>
                <a:latin typeface="Calibri" panose="020F0502020204030204"/>
              </a:rPr>
              <a:pPr defTabSz="966612">
                <a:defRPr/>
              </a:pPr>
              <a:t>3</a:t>
            </a:fld>
            <a:endParaRPr lang="en-US">
              <a:solidFill>
                <a:prstClr val="black"/>
              </a:solidFill>
              <a:latin typeface="Calibri" panose="020F0502020204030204"/>
            </a:endParaRPr>
          </a:p>
        </p:txBody>
      </p:sp>
    </p:spTree>
    <p:extLst>
      <p:ext uri="{BB962C8B-B14F-4D97-AF65-F5344CB8AC3E}">
        <p14:creationId xmlns:p14="http://schemas.microsoft.com/office/powerpoint/2010/main" val="31942051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3000"/>
          </a:p>
        </p:txBody>
      </p:sp>
      <p:sp>
        <p:nvSpPr>
          <p:cNvPr id="4" name="Slide Number Placeholder 3"/>
          <p:cNvSpPr>
            <a:spLocks noGrp="1"/>
          </p:cNvSpPr>
          <p:nvPr>
            <p:ph type="sldNum" sz="quarter" idx="5"/>
          </p:nvPr>
        </p:nvSpPr>
        <p:spPr/>
        <p:txBody>
          <a:bodyPr/>
          <a:lstStyle/>
          <a:p>
            <a:fld id="{5C8451FA-6A34-6746-9D58-EF03C996319E}" type="slidenum">
              <a:rPr lang="en-US" smtClean="0"/>
              <a:t>43</a:t>
            </a:fld>
            <a:endParaRPr lang="en-US"/>
          </a:p>
        </p:txBody>
      </p:sp>
    </p:spTree>
    <p:extLst>
      <p:ext uri="{BB962C8B-B14F-4D97-AF65-F5344CB8AC3E}">
        <p14:creationId xmlns:p14="http://schemas.microsoft.com/office/powerpoint/2010/main" val="40161415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44</a:t>
            </a:fld>
            <a:endParaRPr lang="en-US"/>
          </a:p>
        </p:txBody>
      </p:sp>
    </p:spTree>
    <p:extLst>
      <p:ext uri="{BB962C8B-B14F-4D97-AF65-F5344CB8AC3E}">
        <p14:creationId xmlns:p14="http://schemas.microsoft.com/office/powerpoint/2010/main" val="16515870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45</a:t>
            </a:fld>
            <a:endParaRPr lang="en-US"/>
          </a:p>
        </p:txBody>
      </p:sp>
    </p:spTree>
    <p:extLst>
      <p:ext uri="{BB962C8B-B14F-4D97-AF65-F5344CB8AC3E}">
        <p14:creationId xmlns:p14="http://schemas.microsoft.com/office/powerpoint/2010/main" val="9417597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46</a:t>
            </a:fld>
            <a:endParaRPr lang="en-US"/>
          </a:p>
        </p:txBody>
      </p:sp>
    </p:spTree>
    <p:extLst>
      <p:ext uri="{BB962C8B-B14F-4D97-AF65-F5344CB8AC3E}">
        <p14:creationId xmlns:p14="http://schemas.microsoft.com/office/powerpoint/2010/main" val="23065006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https://www.youtube.com/watch?v=XjT5eYz_00U&amp;t=15s</a:t>
            </a:r>
          </a:p>
        </p:txBody>
      </p:sp>
      <p:sp>
        <p:nvSpPr>
          <p:cNvPr id="4" name="Slide Number Placeholder 3"/>
          <p:cNvSpPr>
            <a:spLocks noGrp="1"/>
          </p:cNvSpPr>
          <p:nvPr>
            <p:ph type="sldNum" sz="quarter" idx="5"/>
          </p:nvPr>
        </p:nvSpPr>
        <p:spPr/>
        <p:txBody>
          <a:bodyPr/>
          <a:lstStyle/>
          <a:p>
            <a:fld id="{5C8451FA-6A34-6746-9D58-EF03C996319E}" type="slidenum">
              <a:rPr lang="en-US" smtClean="0"/>
              <a:t>49</a:t>
            </a:fld>
            <a:endParaRPr lang="en-US"/>
          </a:p>
        </p:txBody>
      </p:sp>
    </p:spTree>
    <p:extLst>
      <p:ext uri="{BB962C8B-B14F-4D97-AF65-F5344CB8AC3E}">
        <p14:creationId xmlns:p14="http://schemas.microsoft.com/office/powerpoint/2010/main" val="16316185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50</a:t>
            </a:fld>
            <a:endParaRPr lang="en-US"/>
          </a:p>
        </p:txBody>
      </p:sp>
    </p:spTree>
    <p:extLst>
      <p:ext uri="{BB962C8B-B14F-4D97-AF65-F5344CB8AC3E}">
        <p14:creationId xmlns:p14="http://schemas.microsoft.com/office/powerpoint/2010/main" val="2296028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51</a:t>
            </a:fld>
            <a:endParaRPr lang="en-US"/>
          </a:p>
        </p:txBody>
      </p:sp>
    </p:spTree>
    <p:extLst>
      <p:ext uri="{BB962C8B-B14F-4D97-AF65-F5344CB8AC3E}">
        <p14:creationId xmlns:p14="http://schemas.microsoft.com/office/powerpoint/2010/main" val="30731945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53</a:t>
            </a:fld>
            <a:endParaRPr lang="en-US"/>
          </a:p>
        </p:txBody>
      </p:sp>
    </p:spTree>
    <p:extLst>
      <p:ext uri="{BB962C8B-B14F-4D97-AF65-F5344CB8AC3E}">
        <p14:creationId xmlns:p14="http://schemas.microsoft.com/office/powerpoint/2010/main" val="10209980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356BAB-54D2-F7E3-39E3-99A250A098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30E1AE-2544-C697-26C0-776DAC9923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F23CED-8288-3B37-C106-4A94529510E3}"/>
              </a:ext>
            </a:extLst>
          </p:cNvPr>
          <p:cNvSpPr>
            <a:spLocks noGrp="1"/>
          </p:cNvSpPr>
          <p:nvPr>
            <p:ph type="body" idx="1"/>
          </p:nvPr>
        </p:nvSpPr>
        <p:spPr/>
        <p:txBody>
          <a:bodyPr/>
          <a:lstStyle/>
          <a:p>
            <a:r>
              <a:rPr lang="en-US"/>
              <a:t>Alright, so now that we have</a:t>
            </a:r>
          </a:p>
        </p:txBody>
      </p:sp>
      <p:sp>
        <p:nvSpPr>
          <p:cNvPr id="4" name="Slide Number Placeholder 3">
            <a:extLst>
              <a:ext uri="{FF2B5EF4-FFF2-40B4-BE49-F238E27FC236}">
                <a16:creationId xmlns:a16="http://schemas.microsoft.com/office/drawing/2014/main" id="{B4AE1C71-422A-9B46-7AF0-8C86BC389371}"/>
              </a:ext>
            </a:extLst>
          </p:cNvPr>
          <p:cNvSpPr>
            <a:spLocks noGrp="1"/>
          </p:cNvSpPr>
          <p:nvPr>
            <p:ph type="sldNum" sz="quarter" idx="5"/>
          </p:nvPr>
        </p:nvSpPr>
        <p:spPr/>
        <p:txBody>
          <a:bodyPr/>
          <a:lstStyle/>
          <a:p>
            <a:fld id="{5C8451FA-6A34-6746-9D58-EF03C996319E}" type="slidenum">
              <a:rPr lang="en-US" smtClean="0"/>
              <a:t>55</a:t>
            </a:fld>
            <a:endParaRPr lang="en-US"/>
          </a:p>
        </p:txBody>
      </p:sp>
    </p:spTree>
    <p:extLst>
      <p:ext uri="{BB962C8B-B14F-4D97-AF65-F5344CB8AC3E}">
        <p14:creationId xmlns:p14="http://schemas.microsoft.com/office/powerpoint/2010/main" val="36373115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290DA8-D5CD-5D0D-BF0E-4DEAB93A26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829092-59B6-DCB5-9FD4-1108405EAE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F8280B-E986-1A13-FE98-C94DEA79228C}"/>
              </a:ext>
            </a:extLst>
          </p:cNvPr>
          <p:cNvSpPr>
            <a:spLocks noGrp="1"/>
          </p:cNvSpPr>
          <p:nvPr>
            <p:ph type="body" idx="1"/>
          </p:nvPr>
        </p:nvSpPr>
        <p:spPr/>
        <p:txBody>
          <a:bodyPr/>
          <a:lstStyle/>
          <a:p>
            <a:r>
              <a:rPr lang="en-US"/>
              <a:t>Alright, so now that we’ve learned about our DBR procedures, I’m going to jump into step 4 and tell you a bit more about providing RRR instruction.</a:t>
            </a:r>
          </a:p>
        </p:txBody>
      </p:sp>
      <p:sp>
        <p:nvSpPr>
          <p:cNvPr id="4" name="Slide Number Placeholder 3">
            <a:extLst>
              <a:ext uri="{FF2B5EF4-FFF2-40B4-BE49-F238E27FC236}">
                <a16:creationId xmlns:a16="http://schemas.microsoft.com/office/drawing/2014/main" id="{F8DA407E-9AE8-BAAC-0292-7AA26143F06E}"/>
              </a:ext>
            </a:extLst>
          </p:cNvPr>
          <p:cNvSpPr>
            <a:spLocks noGrp="1"/>
          </p:cNvSpPr>
          <p:nvPr>
            <p:ph type="sldNum" sz="quarter" idx="5"/>
          </p:nvPr>
        </p:nvSpPr>
        <p:spPr/>
        <p:txBody>
          <a:bodyPr/>
          <a:lstStyle/>
          <a:p>
            <a:fld id="{5C8451FA-6A34-6746-9D58-EF03C996319E}" type="slidenum">
              <a:rPr lang="en-US" smtClean="0"/>
              <a:t>56</a:t>
            </a:fld>
            <a:endParaRPr lang="en-US"/>
          </a:p>
        </p:txBody>
      </p:sp>
    </p:spTree>
    <p:extLst>
      <p:ext uri="{BB962C8B-B14F-4D97-AF65-F5344CB8AC3E}">
        <p14:creationId xmlns:p14="http://schemas.microsoft.com/office/powerpoint/2010/main" val="5839207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66612">
              <a:defRPr/>
            </a:pPr>
            <a:fld id="{58D11C9F-81FA-4052-9B37-1EF4A4EF7E85}" type="slidenum">
              <a:rPr lang="en-US">
                <a:solidFill>
                  <a:prstClr val="black"/>
                </a:solidFill>
                <a:latin typeface="Calibri" panose="020F0502020204030204"/>
              </a:rPr>
              <a:pPr defTabSz="966612">
                <a:defRPr/>
              </a:pPr>
              <a:t>5</a:t>
            </a:fld>
            <a:endParaRPr lang="en-US">
              <a:solidFill>
                <a:prstClr val="black"/>
              </a:solidFill>
              <a:latin typeface="Calibri" panose="020F0502020204030204"/>
            </a:endParaRPr>
          </a:p>
        </p:txBody>
      </p:sp>
    </p:spTree>
    <p:extLst>
      <p:ext uri="{BB962C8B-B14F-4D97-AF65-F5344CB8AC3E}">
        <p14:creationId xmlns:p14="http://schemas.microsoft.com/office/powerpoint/2010/main" val="23450857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you would like to follow along, you may access the materials that I’m going to review in this next section by logging in to the RRR module online and navigating to the Instructional Hub.</a:t>
            </a:r>
          </a:p>
        </p:txBody>
      </p:sp>
      <p:sp>
        <p:nvSpPr>
          <p:cNvPr id="4" name="Slide Number Placeholder 3"/>
          <p:cNvSpPr>
            <a:spLocks noGrp="1"/>
          </p:cNvSpPr>
          <p:nvPr>
            <p:ph type="sldNum" sz="quarter" idx="5"/>
          </p:nvPr>
        </p:nvSpPr>
        <p:spPr/>
        <p:txBody>
          <a:bodyPr/>
          <a:lstStyle/>
          <a:p>
            <a:fld id="{5C8451FA-6A34-6746-9D58-EF03C996319E}" type="slidenum">
              <a:rPr lang="en-US" smtClean="0"/>
              <a:t>57</a:t>
            </a:fld>
            <a:endParaRPr lang="en-US"/>
          </a:p>
        </p:txBody>
      </p:sp>
    </p:spTree>
    <p:extLst>
      <p:ext uri="{BB962C8B-B14F-4D97-AF65-F5344CB8AC3E}">
        <p14:creationId xmlns:p14="http://schemas.microsoft.com/office/powerpoint/2010/main" val="15512446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first set of materials that I am going to introduce you to is our lesson plans.</a:t>
            </a:r>
          </a:p>
          <a:p>
            <a:endParaRPr lang="en-US"/>
          </a:p>
          <a:p>
            <a:r>
              <a:rPr lang="en-US"/>
              <a:t>We have 15 semi-scripted, teacher-led lessons available that each take about 20-30 minutes to teach.</a:t>
            </a:r>
          </a:p>
          <a:p>
            <a:endParaRPr lang="en-US"/>
          </a:p>
          <a:p>
            <a:r>
              <a:rPr lang="en-US"/>
              <a:t>These include:</a:t>
            </a:r>
          </a:p>
          <a:p>
            <a:pPr marL="181240" indent="-181240">
              <a:buFontTx/>
              <a:buChar char="-"/>
            </a:pPr>
            <a:r>
              <a:rPr lang="en-US"/>
              <a:t>3 lessons for students to learn how to recognize their anxious feelings</a:t>
            </a:r>
          </a:p>
          <a:p>
            <a:pPr marL="181240" indent="-181240">
              <a:buFontTx/>
              <a:buChar char="-"/>
            </a:pPr>
            <a:r>
              <a:rPr lang="en-US"/>
              <a:t>8 lessons for students to learn new relax strategies for managing their anxious feelings</a:t>
            </a:r>
          </a:p>
          <a:p>
            <a:pPr marL="181240" indent="-181240">
              <a:buFontTx/>
              <a:buChar char="-"/>
            </a:pPr>
            <a:r>
              <a:rPr lang="en-US"/>
              <a:t>2 lessons for students to learn how to self-monitor and record their anxious feelings and engagement</a:t>
            </a:r>
          </a:p>
          <a:p>
            <a:pPr marL="181240" indent="-181240">
              <a:buFontTx/>
              <a:buChar char="-"/>
            </a:pPr>
            <a:r>
              <a:rPr lang="en-US"/>
              <a:t>1 “Ready, go!” lesson</a:t>
            </a:r>
          </a:p>
          <a:p>
            <a:pPr marL="181240" indent="-181240">
              <a:buFontTx/>
              <a:buChar char="-"/>
            </a:pPr>
            <a:r>
              <a:rPr lang="en-US"/>
              <a:t>1 optional review lesson to revisit any previous lessons</a:t>
            </a:r>
          </a:p>
        </p:txBody>
      </p:sp>
      <p:sp>
        <p:nvSpPr>
          <p:cNvPr id="4" name="Slide Number Placeholder 3"/>
          <p:cNvSpPr>
            <a:spLocks noGrp="1"/>
          </p:cNvSpPr>
          <p:nvPr>
            <p:ph type="sldNum" sz="quarter" idx="5"/>
          </p:nvPr>
        </p:nvSpPr>
        <p:spPr/>
        <p:txBody>
          <a:bodyPr/>
          <a:lstStyle/>
          <a:p>
            <a:fld id="{5C8451FA-6A34-6746-9D58-EF03C996319E}" type="slidenum">
              <a:rPr lang="en-US" smtClean="0"/>
              <a:t>58</a:t>
            </a:fld>
            <a:endParaRPr lang="en-US"/>
          </a:p>
        </p:txBody>
      </p:sp>
    </p:spTree>
    <p:extLst>
      <p:ext uri="{BB962C8B-B14F-4D97-AF65-F5344CB8AC3E}">
        <p14:creationId xmlns:p14="http://schemas.microsoft.com/office/powerpoint/2010/main" val="19532128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RRR lessons will be delivered in small groups during a 20-30 minute instructional period, which is different from the RRR in-class rating period, and will consist of 10-15 lessons.</a:t>
            </a:r>
          </a:p>
          <a:p>
            <a:endParaRPr lang="en-US"/>
          </a:p>
          <a:p>
            <a:r>
              <a:rPr lang="en-US"/>
              <a:t>The Relax lessons for learning 4 strategies to manage anxious feelings consist of a Day 1 and Day 2 lesson plan, so some teachers may teach all 8 lessons, whereas other teachers may only teach 4, depending on student need.</a:t>
            </a:r>
          </a:p>
          <a:p>
            <a:endParaRPr lang="en-US"/>
          </a:p>
          <a:p>
            <a:r>
              <a:rPr lang="en-US"/>
              <a:t>While still teaching the lessons, teachers will collect baseline DBR data at least 4 times a week during the RRR in-class rating period.</a:t>
            </a:r>
          </a:p>
        </p:txBody>
      </p:sp>
      <p:sp>
        <p:nvSpPr>
          <p:cNvPr id="4" name="Slide Number Placeholder 3"/>
          <p:cNvSpPr>
            <a:spLocks noGrp="1"/>
          </p:cNvSpPr>
          <p:nvPr>
            <p:ph type="sldNum" sz="quarter" idx="5"/>
          </p:nvPr>
        </p:nvSpPr>
        <p:spPr/>
        <p:txBody>
          <a:bodyPr/>
          <a:lstStyle/>
          <a:p>
            <a:fld id="{5C8451FA-6A34-6746-9D58-EF03C996319E}" type="slidenum">
              <a:rPr lang="en-US" smtClean="0"/>
              <a:t>59</a:t>
            </a:fld>
            <a:endParaRPr lang="en-US"/>
          </a:p>
        </p:txBody>
      </p:sp>
    </p:spTree>
    <p:extLst>
      <p:ext uri="{BB962C8B-B14F-4D97-AF65-F5344CB8AC3E}">
        <p14:creationId xmlns:p14="http://schemas.microsoft.com/office/powerpoint/2010/main" val="13012804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t>Guidance is provided at the end of each of the Relax lessons in the blue boxes titled “Wrapping up!” for sending family materials home.</a:t>
            </a:r>
          </a:p>
          <a:p>
            <a:pPr defTabSz="966612">
              <a:defRPr/>
            </a:pPr>
            <a:endParaRPr lang="en-US"/>
          </a:p>
          <a:p>
            <a:pPr defTabSz="966612">
              <a:defRPr/>
            </a:pPr>
            <a:r>
              <a:rPr lang="en-US"/>
              <a:t>Family materials are available in both English and Spanish and consist of small flyers indicating which strategy their child has learned that day, as well strategy card rings detailing how to use each strategy.</a:t>
            </a:r>
          </a:p>
          <a:p>
            <a:pPr defTabSz="966612">
              <a:defRPr/>
            </a:pPr>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60</a:t>
            </a:fld>
            <a:endParaRPr lang="en-US"/>
          </a:p>
        </p:txBody>
      </p:sp>
    </p:spTree>
    <p:extLst>
      <p:ext uri="{BB962C8B-B14F-4D97-AF65-F5344CB8AC3E}">
        <p14:creationId xmlns:p14="http://schemas.microsoft.com/office/powerpoint/2010/main" val="34691665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Teacher materials can be accessed in the instructional hub and consist of story cards, game materials, strategy card rings, relax strategy icons, a Google slide deck, and more.</a:t>
            </a:r>
          </a:p>
        </p:txBody>
      </p:sp>
      <p:sp>
        <p:nvSpPr>
          <p:cNvPr id="4" name="Slide Number Placeholder 3"/>
          <p:cNvSpPr>
            <a:spLocks noGrp="1"/>
          </p:cNvSpPr>
          <p:nvPr>
            <p:ph type="sldNum" sz="quarter" idx="5"/>
          </p:nvPr>
        </p:nvSpPr>
        <p:spPr/>
        <p:txBody>
          <a:bodyPr/>
          <a:lstStyle/>
          <a:p>
            <a:fld id="{5C8451FA-6A34-6746-9D58-EF03C996319E}" type="slidenum">
              <a:rPr lang="en-US" smtClean="0"/>
              <a:t>61</a:t>
            </a:fld>
            <a:endParaRPr lang="en-US"/>
          </a:p>
        </p:txBody>
      </p:sp>
    </p:spTree>
    <p:extLst>
      <p:ext uri="{BB962C8B-B14F-4D97-AF65-F5344CB8AC3E}">
        <p14:creationId xmlns:p14="http://schemas.microsoft.com/office/powerpoint/2010/main" val="16390285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https://www.youtube.com/watch?v=iAD6Np17co0</a:t>
            </a:r>
          </a:p>
        </p:txBody>
      </p:sp>
      <p:sp>
        <p:nvSpPr>
          <p:cNvPr id="4" name="Slide Number Placeholder 3"/>
          <p:cNvSpPr>
            <a:spLocks noGrp="1"/>
          </p:cNvSpPr>
          <p:nvPr>
            <p:ph type="sldNum" sz="quarter" idx="5"/>
          </p:nvPr>
        </p:nvSpPr>
        <p:spPr/>
        <p:txBody>
          <a:bodyPr/>
          <a:lstStyle/>
          <a:p>
            <a:fld id="{5C8451FA-6A34-6746-9D58-EF03C996319E}" type="slidenum">
              <a:rPr lang="en-US" smtClean="0"/>
              <a:t>62</a:t>
            </a:fld>
            <a:endParaRPr lang="en-US"/>
          </a:p>
        </p:txBody>
      </p:sp>
    </p:spTree>
    <p:extLst>
      <p:ext uri="{BB962C8B-B14F-4D97-AF65-F5344CB8AC3E}">
        <p14:creationId xmlns:p14="http://schemas.microsoft.com/office/powerpoint/2010/main" val="35018678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Within each lesson plan, there are a few consistent key features. </a:t>
            </a:r>
          </a:p>
          <a:p>
            <a:endParaRPr lang="en-US"/>
          </a:p>
          <a:p>
            <a:r>
              <a:rPr lang="en-US"/>
              <a:t>Each lesson includes a pacing guide illustrating the tell/show/do/practice &amp; monitor/generalize &amp; closing process as well as a reminder to use your RRR treatment integrity form to help guide you through each lesson, which I will talk about more in a later section.</a:t>
            </a:r>
          </a:p>
          <a:p>
            <a:endParaRPr lang="en-US"/>
          </a:p>
          <a:p>
            <a:r>
              <a:rPr lang="en-US"/>
              <a:t>The pacing guide is flexible, since lessons are semi-scripted, so you can always adjust the pacing and content.</a:t>
            </a:r>
          </a:p>
        </p:txBody>
      </p:sp>
      <p:sp>
        <p:nvSpPr>
          <p:cNvPr id="4" name="Slide Number Placeholder 3"/>
          <p:cNvSpPr>
            <a:spLocks noGrp="1"/>
          </p:cNvSpPr>
          <p:nvPr>
            <p:ph type="sldNum" sz="quarter" idx="5"/>
          </p:nvPr>
        </p:nvSpPr>
        <p:spPr/>
        <p:txBody>
          <a:bodyPr/>
          <a:lstStyle/>
          <a:p>
            <a:fld id="{94B12963-4390-488D-97B2-A5BFD2E7614A}" type="slidenum">
              <a:rPr lang="en-US" smtClean="0"/>
              <a:t>63</a:t>
            </a:fld>
            <a:endParaRPr lang="en-US"/>
          </a:p>
        </p:txBody>
      </p:sp>
    </p:spTree>
    <p:extLst>
      <p:ext uri="{BB962C8B-B14F-4D97-AF65-F5344CB8AC3E}">
        <p14:creationId xmlns:p14="http://schemas.microsoft.com/office/powerpoint/2010/main" val="28309590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Also included in some lessons are scripted stories with illustrated story cards, and built in examples, which can be edited to meet the needs of students.</a:t>
            </a:r>
          </a:p>
          <a:p>
            <a:endParaRPr lang="en-US"/>
          </a:p>
          <a:p>
            <a:r>
              <a:rPr lang="en-US"/>
              <a:t>Since many teachers are likely to be providing instruction at a small group table, we have included an example of how you might like to set up for your lesson.</a:t>
            </a:r>
          </a:p>
          <a:p>
            <a:endParaRPr lang="en-US"/>
          </a:p>
          <a:p>
            <a:r>
              <a:rPr lang="en-US"/>
              <a:t>Here we show how you can have the visuals, such as story cards, projected on a second screen or monitor, while you use your laptop to follow along with the lesson plan.</a:t>
            </a:r>
          </a:p>
          <a:p>
            <a:endParaRPr lang="en-US"/>
          </a:p>
          <a:p>
            <a:r>
              <a:rPr lang="en-US"/>
              <a:t>However you choose to present the visuals is up to you! Some teachers may prefer to print out the story cards instead, which students love as well.</a:t>
            </a:r>
          </a:p>
        </p:txBody>
      </p:sp>
      <p:sp>
        <p:nvSpPr>
          <p:cNvPr id="4" name="Slide Number Placeholder 3"/>
          <p:cNvSpPr>
            <a:spLocks noGrp="1"/>
          </p:cNvSpPr>
          <p:nvPr>
            <p:ph type="sldNum" sz="quarter" idx="5"/>
          </p:nvPr>
        </p:nvSpPr>
        <p:spPr/>
        <p:txBody>
          <a:bodyPr/>
          <a:lstStyle/>
          <a:p>
            <a:fld id="{94B12963-4390-488D-97B2-A5BFD2E7614A}" type="slidenum">
              <a:rPr lang="en-US" smtClean="0"/>
              <a:t>64</a:t>
            </a:fld>
            <a:endParaRPr lang="en-US"/>
          </a:p>
        </p:txBody>
      </p:sp>
    </p:spTree>
    <p:extLst>
      <p:ext uri="{BB962C8B-B14F-4D97-AF65-F5344CB8AC3E}">
        <p14:creationId xmlns:p14="http://schemas.microsoft.com/office/powerpoint/2010/main" val="29638377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Also, embedded in the relax lessons, are drawing activities which consist of opportunities for students to draw and write about their own feelings and experiences.</a:t>
            </a:r>
          </a:p>
        </p:txBody>
      </p:sp>
      <p:sp>
        <p:nvSpPr>
          <p:cNvPr id="4" name="Slide Number Placeholder 3"/>
          <p:cNvSpPr>
            <a:spLocks noGrp="1"/>
          </p:cNvSpPr>
          <p:nvPr>
            <p:ph type="sldNum" sz="quarter" idx="5"/>
          </p:nvPr>
        </p:nvSpPr>
        <p:spPr/>
        <p:txBody>
          <a:bodyPr/>
          <a:lstStyle/>
          <a:p>
            <a:fld id="{5C8451FA-6A34-6746-9D58-EF03C996319E}" type="slidenum">
              <a:rPr lang="en-US" smtClean="0"/>
              <a:t>65</a:t>
            </a:fld>
            <a:endParaRPr lang="en-US"/>
          </a:p>
        </p:txBody>
      </p:sp>
    </p:spTree>
    <p:extLst>
      <p:ext uri="{BB962C8B-B14F-4D97-AF65-F5344CB8AC3E}">
        <p14:creationId xmlns:p14="http://schemas.microsoft.com/office/powerpoint/2010/main" val="19976001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are some examples of drawings that real students produced while engaging in these lessons.</a:t>
            </a:r>
          </a:p>
          <a:p>
            <a:endParaRPr lang="en-US"/>
          </a:p>
          <a:p>
            <a:r>
              <a:rPr lang="en-US"/>
              <a:t>In this first example, we can see that a student drew a picture of peaceful place that they will visualize when using the guided imagery strategy.</a:t>
            </a:r>
          </a:p>
          <a:p>
            <a:endParaRPr lang="en-US"/>
          </a:p>
          <a:p>
            <a:r>
              <a:rPr lang="en-US"/>
              <a:t>In this second example, the student drew a picture of a situation that makes them feel anxious – which creates a great opportunity for the teacher to get to know their student a little bit better.</a:t>
            </a:r>
          </a:p>
          <a:p>
            <a:endParaRPr lang="en-US"/>
          </a:p>
          <a:p>
            <a:r>
              <a:rPr lang="en-US"/>
              <a:t>In this third example, the student drew a picture of what it feels like for them when they experience anxious feelings.</a:t>
            </a:r>
          </a:p>
        </p:txBody>
      </p:sp>
      <p:sp>
        <p:nvSpPr>
          <p:cNvPr id="4" name="Slide Number Placeholder 3"/>
          <p:cNvSpPr>
            <a:spLocks noGrp="1"/>
          </p:cNvSpPr>
          <p:nvPr>
            <p:ph type="sldNum" sz="quarter" idx="5"/>
          </p:nvPr>
        </p:nvSpPr>
        <p:spPr/>
        <p:txBody>
          <a:bodyPr/>
          <a:lstStyle/>
          <a:p>
            <a:fld id="{5C8451FA-6A34-6746-9D58-EF03C996319E}" type="slidenum">
              <a:rPr lang="en-US" smtClean="0"/>
              <a:t>66</a:t>
            </a:fld>
            <a:endParaRPr lang="en-US"/>
          </a:p>
        </p:txBody>
      </p:sp>
    </p:spTree>
    <p:extLst>
      <p:ext uri="{BB962C8B-B14F-4D97-AF65-F5344CB8AC3E}">
        <p14:creationId xmlns:p14="http://schemas.microsoft.com/office/powerpoint/2010/main" val="14869284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A75F66-97D9-C0A6-724B-405EE4FABC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232BD5-9E4B-355F-A12E-61617827BB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7BA4E3-C13E-378D-E521-F25DCD5419C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97AF871-E930-3DC6-955B-3D3549267F6F}"/>
              </a:ext>
            </a:extLst>
          </p:cNvPr>
          <p:cNvSpPr>
            <a:spLocks noGrp="1"/>
          </p:cNvSpPr>
          <p:nvPr>
            <p:ph type="sldNum" sz="quarter" idx="5"/>
          </p:nvPr>
        </p:nvSpPr>
        <p:spPr/>
        <p:txBody>
          <a:bodyPr/>
          <a:lstStyle/>
          <a:p>
            <a:fld id="{5C8451FA-6A34-6746-9D58-EF03C996319E}" type="slidenum">
              <a:rPr lang="en-US" smtClean="0"/>
              <a:t>17</a:t>
            </a:fld>
            <a:endParaRPr lang="en-US"/>
          </a:p>
        </p:txBody>
      </p:sp>
    </p:spTree>
    <p:extLst>
      <p:ext uri="{BB962C8B-B14F-4D97-AF65-F5344CB8AC3E}">
        <p14:creationId xmlns:p14="http://schemas.microsoft.com/office/powerpoint/2010/main" val="38832406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are some additional student examples. Overall, we really love these activities because they provide students with an opportunity to share a little bit more about their own experiences and open a dialogue with their teacher, which can then be used to inform later instruction.</a:t>
            </a:r>
          </a:p>
        </p:txBody>
      </p:sp>
      <p:sp>
        <p:nvSpPr>
          <p:cNvPr id="4" name="Slide Number Placeholder 3"/>
          <p:cNvSpPr>
            <a:spLocks noGrp="1"/>
          </p:cNvSpPr>
          <p:nvPr>
            <p:ph type="sldNum" sz="quarter" idx="5"/>
          </p:nvPr>
        </p:nvSpPr>
        <p:spPr/>
        <p:txBody>
          <a:bodyPr/>
          <a:lstStyle/>
          <a:p>
            <a:fld id="{5C8451FA-6A34-6746-9D58-EF03C996319E}" type="slidenum">
              <a:rPr lang="en-US" smtClean="0"/>
              <a:t>67</a:t>
            </a:fld>
            <a:endParaRPr lang="en-US"/>
          </a:p>
        </p:txBody>
      </p:sp>
    </p:spTree>
    <p:extLst>
      <p:ext uri="{BB962C8B-B14F-4D97-AF65-F5344CB8AC3E}">
        <p14:creationId xmlns:p14="http://schemas.microsoft.com/office/powerpoint/2010/main" val="4559974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B6A9C7-D06A-629C-C2DF-6C8DB808C0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466A0E-8D11-23C6-5306-7FA312636C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00467D-2BEF-086E-362E-D1584FA7F98F}"/>
              </a:ext>
            </a:extLst>
          </p:cNvPr>
          <p:cNvSpPr>
            <a:spLocks noGrp="1"/>
          </p:cNvSpPr>
          <p:nvPr>
            <p:ph type="body" idx="1"/>
          </p:nvPr>
        </p:nvSpPr>
        <p:spPr/>
        <p:txBody>
          <a:bodyPr/>
          <a:lstStyle/>
          <a:p>
            <a:r>
              <a:rPr lang="en-US"/>
              <a:t>After all lessons have been taught and students have practiced self-monitoring during the in-class rating period a few times, the RRR Ready, go! lesson can be used by teachers to review, reflect, and refine in-class procedures with students.</a:t>
            </a:r>
          </a:p>
        </p:txBody>
      </p:sp>
      <p:sp>
        <p:nvSpPr>
          <p:cNvPr id="4" name="Slide Number Placeholder 3">
            <a:extLst>
              <a:ext uri="{FF2B5EF4-FFF2-40B4-BE49-F238E27FC236}">
                <a16:creationId xmlns:a16="http://schemas.microsoft.com/office/drawing/2014/main" id="{839CFD04-3AD8-3BF9-CF6C-F4459AF4B421}"/>
              </a:ext>
            </a:extLst>
          </p:cNvPr>
          <p:cNvSpPr>
            <a:spLocks noGrp="1"/>
          </p:cNvSpPr>
          <p:nvPr>
            <p:ph type="sldNum" sz="quarter" idx="5"/>
          </p:nvPr>
        </p:nvSpPr>
        <p:spPr/>
        <p:txBody>
          <a:bodyPr/>
          <a:lstStyle/>
          <a:p>
            <a:fld id="{94B12963-4390-488D-97B2-A5BFD2E7614A}" type="slidenum">
              <a:rPr lang="en-US" smtClean="0"/>
              <a:t>68</a:t>
            </a:fld>
            <a:endParaRPr lang="en-US"/>
          </a:p>
        </p:txBody>
      </p:sp>
    </p:spTree>
    <p:extLst>
      <p:ext uri="{BB962C8B-B14F-4D97-AF65-F5344CB8AC3E}">
        <p14:creationId xmlns:p14="http://schemas.microsoft.com/office/powerpoint/2010/main" val="4007248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6AEE36-A852-D0DA-8A74-0719B3D221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A1D4AB-404E-1C64-AD90-036B7629BC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A13123-C220-2637-D522-AC229149630D}"/>
              </a:ext>
            </a:extLst>
          </p:cNvPr>
          <p:cNvSpPr>
            <a:spLocks noGrp="1"/>
          </p:cNvSpPr>
          <p:nvPr>
            <p:ph type="body" idx="1"/>
          </p:nvPr>
        </p:nvSpPr>
        <p:spPr/>
        <p:txBody>
          <a:bodyPr/>
          <a:lstStyle/>
          <a:p>
            <a:pPr defTabSz="966612">
              <a:defRPr/>
            </a:pPr>
            <a:r>
              <a:rPr lang="en-US"/>
              <a:t>Also included is an optional review lesson to revisit any previous lessons, for example after an extended break from school for a holiday or long-weekend.</a:t>
            </a:r>
          </a:p>
          <a:p>
            <a:pPr defTabSz="966612">
              <a:defRPr/>
            </a:pPr>
            <a:endParaRPr lang="en-US"/>
          </a:p>
          <a:p>
            <a:pPr defTabSz="966612">
              <a:defRPr/>
            </a:pPr>
            <a:r>
              <a:rPr lang="en-US"/>
              <a:t>This lesson is completely customizable for teachers to use when planning instruction for any topics they might want to revisit.</a:t>
            </a:r>
          </a:p>
          <a:p>
            <a:endParaRPr lang="en-US"/>
          </a:p>
        </p:txBody>
      </p:sp>
      <p:sp>
        <p:nvSpPr>
          <p:cNvPr id="4" name="Slide Number Placeholder 3">
            <a:extLst>
              <a:ext uri="{FF2B5EF4-FFF2-40B4-BE49-F238E27FC236}">
                <a16:creationId xmlns:a16="http://schemas.microsoft.com/office/drawing/2014/main" id="{93DFEE81-D07F-3B52-79C7-A50682F0E2B2}"/>
              </a:ext>
            </a:extLst>
          </p:cNvPr>
          <p:cNvSpPr>
            <a:spLocks noGrp="1"/>
          </p:cNvSpPr>
          <p:nvPr>
            <p:ph type="sldNum" sz="quarter" idx="5"/>
          </p:nvPr>
        </p:nvSpPr>
        <p:spPr/>
        <p:txBody>
          <a:bodyPr/>
          <a:lstStyle/>
          <a:p>
            <a:fld id="{94B12963-4390-488D-97B2-A5BFD2E7614A}" type="slidenum">
              <a:rPr lang="en-US" smtClean="0"/>
              <a:t>69</a:t>
            </a:fld>
            <a:endParaRPr lang="en-US"/>
          </a:p>
        </p:txBody>
      </p:sp>
    </p:spTree>
    <p:extLst>
      <p:ext uri="{BB962C8B-B14F-4D97-AF65-F5344CB8AC3E}">
        <p14:creationId xmlns:p14="http://schemas.microsoft.com/office/powerpoint/2010/main" val="86797283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that I have given you a quick overview of the lesson plans, I’m going to dive a little deeper into each of the 3 intervention components.</a:t>
            </a:r>
          </a:p>
        </p:txBody>
      </p:sp>
      <p:sp>
        <p:nvSpPr>
          <p:cNvPr id="4" name="Slide Number Placeholder 3"/>
          <p:cNvSpPr>
            <a:spLocks noGrp="1"/>
          </p:cNvSpPr>
          <p:nvPr>
            <p:ph type="sldNum" sz="quarter" idx="5"/>
          </p:nvPr>
        </p:nvSpPr>
        <p:spPr/>
        <p:txBody>
          <a:bodyPr/>
          <a:lstStyle/>
          <a:p>
            <a:fld id="{5C8451FA-6A34-6746-9D58-EF03C996319E}" type="slidenum">
              <a:rPr lang="en-US" smtClean="0"/>
              <a:t>70</a:t>
            </a:fld>
            <a:endParaRPr lang="en-US"/>
          </a:p>
        </p:txBody>
      </p:sp>
    </p:spTree>
    <p:extLst>
      <p:ext uri="{BB962C8B-B14F-4D97-AF65-F5344CB8AC3E}">
        <p14:creationId xmlns:p14="http://schemas.microsoft.com/office/powerpoint/2010/main" val="34200972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Recognize component of the intervention involves teaching students to recognize and understand their own emotions to build self-awareness.</a:t>
            </a:r>
          </a:p>
          <a:p>
            <a:endParaRPr lang="en-US"/>
          </a:p>
          <a:p>
            <a:r>
              <a:rPr lang="en-US"/>
              <a:t>During the 3 Recognize lessons, students will learn to understand and identify their anxious thoughts and feelings, as well as select a relax strategy to help manage them.</a:t>
            </a:r>
          </a:p>
        </p:txBody>
      </p:sp>
      <p:sp>
        <p:nvSpPr>
          <p:cNvPr id="4" name="Slide Number Placeholder 3"/>
          <p:cNvSpPr>
            <a:spLocks noGrp="1"/>
          </p:cNvSpPr>
          <p:nvPr>
            <p:ph type="sldNum" sz="quarter" idx="5"/>
          </p:nvPr>
        </p:nvSpPr>
        <p:spPr/>
        <p:txBody>
          <a:bodyPr/>
          <a:lstStyle/>
          <a:p>
            <a:fld id="{5C8451FA-6A34-6746-9D58-EF03C996319E}" type="slidenum">
              <a:rPr lang="en-US" smtClean="0"/>
              <a:t>71</a:t>
            </a:fld>
            <a:endParaRPr lang="en-US"/>
          </a:p>
        </p:txBody>
      </p:sp>
    </p:spTree>
    <p:extLst>
      <p:ext uri="{BB962C8B-B14F-4D97-AF65-F5344CB8AC3E}">
        <p14:creationId xmlns:p14="http://schemas.microsoft.com/office/powerpoint/2010/main" val="21944491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Relax component of the intervention involves teaching students new strategies to use when they feel anxious.</a:t>
            </a:r>
          </a:p>
          <a:p>
            <a:endParaRPr lang="en-US"/>
          </a:p>
          <a:p>
            <a:r>
              <a:rPr lang="en-US"/>
              <a:t>These 4 strategies include: breathing strategies, self-talk, guided imagery, and progressive muscle relaxation.</a:t>
            </a:r>
          </a:p>
          <a:p>
            <a:endParaRPr lang="en-US"/>
          </a:p>
          <a:p>
            <a:r>
              <a:rPr lang="en-US"/>
              <a:t>During these lessons, students will define and learn how to use each strategy, with multiple opportunities for practice. </a:t>
            </a:r>
          </a:p>
          <a:p>
            <a:endParaRPr lang="en-US"/>
          </a:p>
        </p:txBody>
      </p:sp>
      <p:sp>
        <p:nvSpPr>
          <p:cNvPr id="4" name="Slide Number Placeholder 3"/>
          <p:cNvSpPr>
            <a:spLocks noGrp="1"/>
          </p:cNvSpPr>
          <p:nvPr>
            <p:ph type="sldNum" sz="quarter" idx="5"/>
          </p:nvPr>
        </p:nvSpPr>
        <p:spPr/>
        <p:txBody>
          <a:bodyPr/>
          <a:lstStyle/>
          <a:p>
            <a:fld id="{94B12963-4390-488D-97B2-A5BFD2E7614A}" type="slidenum">
              <a:rPr lang="en-US" smtClean="0"/>
              <a:t>72</a:t>
            </a:fld>
            <a:endParaRPr lang="en-US"/>
          </a:p>
        </p:txBody>
      </p:sp>
    </p:spTree>
    <p:extLst>
      <p:ext uri="{BB962C8B-B14F-4D97-AF65-F5344CB8AC3E}">
        <p14:creationId xmlns:p14="http://schemas.microsoft.com/office/powerpoint/2010/main" val="278197978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C08B6F-7DF9-71D4-A8CF-B334951B34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1C7ADC-506F-A86E-D01B-6132B34335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8CC6C8-DE3E-6B39-6217-B0677EF9FC85}"/>
              </a:ext>
            </a:extLst>
          </p:cNvPr>
          <p:cNvSpPr>
            <a:spLocks noGrp="1"/>
          </p:cNvSpPr>
          <p:nvPr>
            <p:ph type="body" idx="1"/>
          </p:nvPr>
        </p:nvSpPr>
        <p:spPr/>
        <p:txBody>
          <a:bodyPr/>
          <a:lstStyle/>
          <a:p>
            <a:r>
              <a:rPr lang="en-US"/>
              <a:t>The Record component of the intervention involves teaching students how to self-monitor feelings and behaviors.</a:t>
            </a:r>
          </a:p>
          <a:p>
            <a:endParaRPr lang="en-US"/>
          </a:p>
          <a:p>
            <a:r>
              <a:rPr lang="en-US"/>
              <a:t>During these two lessons, students will learn how to record their academic engagement, anxious thoughts and feelings, and use of relaxation strategies.</a:t>
            </a:r>
          </a:p>
        </p:txBody>
      </p:sp>
      <p:sp>
        <p:nvSpPr>
          <p:cNvPr id="4" name="Slide Number Placeholder 3">
            <a:extLst>
              <a:ext uri="{FF2B5EF4-FFF2-40B4-BE49-F238E27FC236}">
                <a16:creationId xmlns:a16="http://schemas.microsoft.com/office/drawing/2014/main" id="{E3587F6A-A6F9-0191-C718-CBD8C7C2DB93}"/>
              </a:ext>
            </a:extLst>
          </p:cNvPr>
          <p:cNvSpPr>
            <a:spLocks noGrp="1"/>
          </p:cNvSpPr>
          <p:nvPr>
            <p:ph type="sldNum" sz="quarter" idx="5"/>
          </p:nvPr>
        </p:nvSpPr>
        <p:spPr/>
        <p:txBody>
          <a:bodyPr/>
          <a:lstStyle/>
          <a:p>
            <a:fld id="{94B12963-4390-488D-97B2-A5BFD2E7614A}" type="slidenum">
              <a:rPr lang="en-US" smtClean="0"/>
              <a:t>73</a:t>
            </a:fld>
            <a:endParaRPr lang="en-US"/>
          </a:p>
        </p:txBody>
      </p:sp>
    </p:spTree>
    <p:extLst>
      <p:ext uri="{BB962C8B-B14F-4D97-AF65-F5344CB8AC3E}">
        <p14:creationId xmlns:p14="http://schemas.microsoft.com/office/powerpoint/2010/main" val="88961302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help students record their anxious feelings and engagement, they will use the RRR student self-monitoring sheet and engagement graph handout and teachers will play a video to prompt student self-monitor.</a:t>
            </a:r>
          </a:p>
          <a:p>
            <a:endParaRPr lang="en-US"/>
          </a:p>
          <a:p>
            <a:r>
              <a:rPr lang="en-US"/>
              <a:t>Students learn the procedures for using these materials during the two record lessons.</a:t>
            </a:r>
          </a:p>
          <a:p>
            <a:endParaRPr lang="en-US"/>
          </a:p>
          <a:p>
            <a:r>
              <a:rPr lang="en-US"/>
              <a:t>Later on in step 5,  I will play a video showing what this process might look like in your own classrooms.</a:t>
            </a:r>
          </a:p>
        </p:txBody>
      </p:sp>
      <p:sp>
        <p:nvSpPr>
          <p:cNvPr id="4" name="Slide Number Placeholder 3"/>
          <p:cNvSpPr>
            <a:spLocks noGrp="1"/>
          </p:cNvSpPr>
          <p:nvPr>
            <p:ph type="sldNum" sz="quarter" idx="5"/>
          </p:nvPr>
        </p:nvSpPr>
        <p:spPr/>
        <p:txBody>
          <a:bodyPr/>
          <a:lstStyle/>
          <a:p>
            <a:fld id="{5C8451FA-6A34-6746-9D58-EF03C996319E}" type="slidenum">
              <a:rPr lang="en-US" smtClean="0"/>
              <a:t>74</a:t>
            </a:fld>
            <a:endParaRPr lang="en-US"/>
          </a:p>
        </p:txBody>
      </p:sp>
    </p:spTree>
    <p:extLst>
      <p:ext uri="{BB962C8B-B14F-4D97-AF65-F5344CB8AC3E}">
        <p14:creationId xmlns:p14="http://schemas.microsoft.com/office/powerpoint/2010/main" val="144140867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https://www.youtube.com/watch?v=3OIThVRb47o</a:t>
            </a:r>
          </a:p>
        </p:txBody>
      </p:sp>
      <p:sp>
        <p:nvSpPr>
          <p:cNvPr id="4" name="Slide Number Placeholder 3"/>
          <p:cNvSpPr>
            <a:spLocks noGrp="1"/>
          </p:cNvSpPr>
          <p:nvPr>
            <p:ph type="sldNum" sz="quarter" idx="5"/>
          </p:nvPr>
        </p:nvSpPr>
        <p:spPr/>
        <p:txBody>
          <a:bodyPr/>
          <a:lstStyle/>
          <a:p>
            <a:fld id="{5C8451FA-6A34-6746-9D58-EF03C996319E}" type="slidenum">
              <a:rPr lang="en-US" smtClean="0"/>
              <a:t>75</a:t>
            </a:fld>
            <a:endParaRPr lang="en-US"/>
          </a:p>
        </p:txBody>
      </p:sp>
    </p:spTree>
    <p:extLst>
      <p:ext uri="{BB962C8B-B14F-4D97-AF65-F5344CB8AC3E}">
        <p14:creationId xmlns:p14="http://schemas.microsoft.com/office/powerpoint/2010/main" val="360678138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bwMode="auto">
          <a:xfrm>
            <a:off x="877888" y="1260475"/>
            <a:ext cx="6048375" cy="3402013"/>
          </a:xfrm>
          <a:noFill/>
          <a:ln>
            <a:solidFill>
              <a:srgbClr val="000000"/>
            </a:solidFill>
            <a:miter lim="800000"/>
            <a:headEnd/>
            <a:tailEnd/>
          </a:ln>
        </p:spPr>
      </p:sp>
      <p:sp>
        <p:nvSpPr>
          <p:cNvPr id="53251" name="Rectangle 3"/>
          <p:cNvSpPr>
            <a:spLocks noGrp="1" noChangeArrowheads="1"/>
          </p:cNvSpPr>
          <p:nvPr>
            <p:ph type="body" idx="1"/>
          </p:nvPr>
        </p:nvSpPr>
        <p:spPr bwMode="auto">
          <a:noFill/>
        </p:spPr>
        <p:txBody>
          <a:bodyPr wrap="square" lIns="105245" tIns="52623" rIns="105245" bIns="52623" numCol="1" anchor="t" anchorCtr="0" compatLnSpc="1">
            <a:prstTxWarp prst="textNoShape">
              <a:avLst/>
            </a:prstTxWarp>
          </a:bodyPr>
          <a:lstStyle/>
          <a:p>
            <a:pPr marL="263110" indent="-263110">
              <a:lnSpc>
                <a:spcPct val="80000"/>
              </a:lnSpc>
            </a:pPr>
            <a:r>
              <a:rPr lang="en-US"/>
              <a:t>Now, we have about 10 minutes of work time for you to use to locate the RRR instructional hub and explore one of the lesson plans</a:t>
            </a:r>
          </a:p>
          <a:p>
            <a:pPr marL="263110" indent="-263110">
              <a:lnSpc>
                <a:spcPct val="80000"/>
              </a:lnSpc>
            </a:pPr>
            <a:endParaRPr lang="en-US"/>
          </a:p>
          <a:p>
            <a:pPr marL="263110" indent="-263110">
              <a:lnSpc>
                <a:spcPct val="80000"/>
              </a:lnSpc>
            </a:pPr>
            <a:r>
              <a:rPr lang="en-US"/>
              <a:t>If you need any help signing into the module or locating the hub, please let us know in the chat, otherwise we hope you enjoy this time and will see you back here in just a little bit to go over step 5.</a:t>
            </a:r>
          </a:p>
        </p:txBody>
      </p:sp>
    </p:spTree>
    <p:extLst>
      <p:ext uri="{BB962C8B-B14F-4D97-AF65-F5344CB8AC3E}">
        <p14:creationId xmlns:p14="http://schemas.microsoft.com/office/powerpoint/2010/main" val="35385077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880E20-7151-4072-8483-42E77E5008E7}" type="slidenum">
              <a:rPr lang="en-US" smtClean="0"/>
              <a:t>20</a:t>
            </a:fld>
            <a:endParaRPr lang="en-US"/>
          </a:p>
        </p:txBody>
      </p:sp>
    </p:spTree>
    <p:extLst>
      <p:ext uri="{BB962C8B-B14F-4D97-AF65-F5344CB8AC3E}">
        <p14:creationId xmlns:p14="http://schemas.microsoft.com/office/powerpoint/2010/main" val="42925081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6FFDED-0EF5-ADDC-EAEA-9B40D74441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BA5700-357B-40B7-2D98-C06DBC30D7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99B0C7-75E5-3D25-7DAE-0A1E7D688BF1}"/>
              </a:ext>
            </a:extLst>
          </p:cNvPr>
          <p:cNvSpPr>
            <a:spLocks noGrp="1"/>
          </p:cNvSpPr>
          <p:nvPr>
            <p:ph type="body" idx="1"/>
          </p:nvPr>
        </p:nvSpPr>
        <p:spPr/>
        <p:txBody>
          <a:bodyPr/>
          <a:lstStyle/>
          <a:p>
            <a:r>
              <a:rPr lang="en-US"/>
              <a:t>Hi, welcome back everyone, I hope you enjoyed the time reviewing the RRR lesson plans and materials.</a:t>
            </a:r>
          </a:p>
          <a:p>
            <a:endParaRPr lang="en-US"/>
          </a:p>
          <a:p>
            <a:r>
              <a:rPr lang="en-US"/>
              <a:t>Now that we have learned about RRR instruction, I’m going to give you a quick overview of our in-class procedures.</a:t>
            </a:r>
          </a:p>
        </p:txBody>
      </p:sp>
      <p:sp>
        <p:nvSpPr>
          <p:cNvPr id="4" name="Slide Number Placeholder 3">
            <a:extLst>
              <a:ext uri="{FF2B5EF4-FFF2-40B4-BE49-F238E27FC236}">
                <a16:creationId xmlns:a16="http://schemas.microsoft.com/office/drawing/2014/main" id="{3E41ECC2-C11F-8A65-E03D-C8C7AE5DD236}"/>
              </a:ext>
            </a:extLst>
          </p:cNvPr>
          <p:cNvSpPr>
            <a:spLocks noGrp="1"/>
          </p:cNvSpPr>
          <p:nvPr>
            <p:ph type="sldNum" sz="quarter" idx="5"/>
          </p:nvPr>
        </p:nvSpPr>
        <p:spPr/>
        <p:txBody>
          <a:bodyPr/>
          <a:lstStyle/>
          <a:p>
            <a:fld id="{5C8451FA-6A34-6746-9D58-EF03C996319E}" type="slidenum">
              <a:rPr lang="en-US" smtClean="0"/>
              <a:t>77</a:t>
            </a:fld>
            <a:endParaRPr lang="en-US"/>
          </a:p>
        </p:txBody>
      </p:sp>
    </p:spTree>
    <p:extLst>
      <p:ext uri="{BB962C8B-B14F-4D97-AF65-F5344CB8AC3E}">
        <p14:creationId xmlns:p14="http://schemas.microsoft.com/office/powerpoint/2010/main" val="69270030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After all lessons have been taught, the RRR in-class phase of the intervention will begin.</a:t>
            </a:r>
          </a:p>
          <a:p>
            <a:endParaRPr lang="en-US"/>
          </a:p>
          <a:p>
            <a:r>
              <a:rPr lang="en-US"/>
              <a:t>This involves teachers continuing to collect DBR data 4 days a week, just as they have already been doing while teaching the lessons, however now students will join in and rate their behavior as well.</a:t>
            </a:r>
          </a:p>
          <a:p>
            <a:endParaRPr lang="en-US"/>
          </a:p>
          <a:p>
            <a:r>
              <a:rPr lang="en-US"/>
              <a:t>Teachers will facilitate student use of the self-monitoring form and provide support by playing audio cues and briefly checking in with students.</a:t>
            </a:r>
          </a:p>
        </p:txBody>
      </p:sp>
      <p:sp>
        <p:nvSpPr>
          <p:cNvPr id="4" name="Slide Number Placeholder 3"/>
          <p:cNvSpPr>
            <a:spLocks noGrp="1"/>
          </p:cNvSpPr>
          <p:nvPr>
            <p:ph type="sldNum" sz="quarter" idx="5"/>
          </p:nvPr>
        </p:nvSpPr>
        <p:spPr/>
        <p:txBody>
          <a:bodyPr/>
          <a:lstStyle/>
          <a:p>
            <a:fld id="{5C8451FA-6A34-6746-9D58-EF03C996319E}" type="slidenum">
              <a:rPr lang="en-US" smtClean="0"/>
              <a:t>78</a:t>
            </a:fld>
            <a:endParaRPr lang="en-US"/>
          </a:p>
        </p:txBody>
      </p:sp>
    </p:spTree>
    <p:extLst>
      <p:ext uri="{BB962C8B-B14F-4D97-AF65-F5344CB8AC3E}">
        <p14:creationId xmlns:p14="http://schemas.microsoft.com/office/powerpoint/2010/main" val="309881398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student self-monitoring sheet consists of a few different components.</a:t>
            </a:r>
          </a:p>
          <a:p>
            <a:endParaRPr lang="en-US"/>
          </a:p>
          <a:p>
            <a:r>
              <a:rPr lang="en-US"/>
              <a:t>First, here at the top, are icons for each of the strategies that students have learned. This just serves to remind students of the strategies available for them to use if they begin to experience anxious feelings during this self-monitoring period.</a:t>
            </a:r>
          </a:p>
          <a:p>
            <a:endParaRPr lang="en-US"/>
          </a:p>
          <a:p>
            <a:r>
              <a:rPr lang="en-US"/>
              <a:t>Over here on the left side are numbered time blocks indicating the four rating intervals.</a:t>
            </a:r>
          </a:p>
          <a:p>
            <a:endParaRPr lang="en-US"/>
          </a:p>
          <a:p>
            <a:r>
              <a:rPr lang="en-US"/>
              <a:t>Over here on the right side are boxes for students to checkmark if they use any of the strategies during each of the intervals.</a:t>
            </a:r>
          </a:p>
          <a:p>
            <a:endParaRPr lang="en-US"/>
          </a:p>
          <a:p>
            <a:r>
              <a:rPr lang="en-US"/>
              <a:t>Finally, down here on the bottom of the page, is a space for students to record their overall scores, which indicate the averages of all the intervals.</a:t>
            </a:r>
          </a:p>
        </p:txBody>
      </p:sp>
      <p:sp>
        <p:nvSpPr>
          <p:cNvPr id="4" name="Slide Number Placeholder 3"/>
          <p:cNvSpPr>
            <a:spLocks noGrp="1"/>
          </p:cNvSpPr>
          <p:nvPr>
            <p:ph type="sldNum" sz="quarter" idx="5"/>
          </p:nvPr>
        </p:nvSpPr>
        <p:spPr/>
        <p:txBody>
          <a:bodyPr/>
          <a:lstStyle/>
          <a:p>
            <a:fld id="{5C8451FA-6A34-6746-9D58-EF03C996319E}" type="slidenum">
              <a:rPr lang="en-US" smtClean="0"/>
              <a:t>79</a:t>
            </a:fld>
            <a:endParaRPr lang="en-US"/>
          </a:p>
        </p:txBody>
      </p:sp>
    </p:spTree>
    <p:extLst>
      <p:ext uri="{BB962C8B-B14F-4D97-AF65-F5344CB8AC3E}">
        <p14:creationId xmlns:p14="http://schemas.microsoft.com/office/powerpoint/2010/main" val="205310160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t>To help teachers follow RRR in-class procedures, they can use the treatment integrity checklist to rate on a scale of 0-3 whether they did not, partially, mostly, or fully implemented each procedure for each student.</a:t>
            </a:r>
          </a:p>
        </p:txBody>
      </p:sp>
      <p:sp>
        <p:nvSpPr>
          <p:cNvPr id="4" name="Slide Number Placeholder 3"/>
          <p:cNvSpPr>
            <a:spLocks noGrp="1"/>
          </p:cNvSpPr>
          <p:nvPr>
            <p:ph type="sldNum" sz="quarter" idx="5"/>
          </p:nvPr>
        </p:nvSpPr>
        <p:spPr/>
        <p:txBody>
          <a:bodyPr/>
          <a:lstStyle/>
          <a:p>
            <a:fld id="{5C8451FA-6A34-6746-9D58-EF03C996319E}" type="slidenum">
              <a:rPr lang="en-US" smtClean="0"/>
              <a:t>80</a:t>
            </a:fld>
            <a:endParaRPr lang="en-US"/>
          </a:p>
        </p:txBody>
      </p:sp>
    </p:spTree>
    <p:extLst>
      <p:ext uri="{BB962C8B-B14F-4D97-AF65-F5344CB8AC3E}">
        <p14:creationId xmlns:p14="http://schemas.microsoft.com/office/powerpoint/2010/main" val="247172680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is a video demonstrating in-class procedures.</a:t>
            </a:r>
          </a:p>
        </p:txBody>
      </p:sp>
      <p:sp>
        <p:nvSpPr>
          <p:cNvPr id="4" name="Slide Number Placeholder 3"/>
          <p:cNvSpPr>
            <a:spLocks noGrp="1"/>
          </p:cNvSpPr>
          <p:nvPr>
            <p:ph type="sldNum" sz="quarter" idx="5"/>
          </p:nvPr>
        </p:nvSpPr>
        <p:spPr/>
        <p:txBody>
          <a:bodyPr/>
          <a:lstStyle/>
          <a:p>
            <a:fld id="{5C8451FA-6A34-6746-9D58-EF03C996319E}" type="slidenum">
              <a:rPr lang="en-US" smtClean="0"/>
              <a:t>81</a:t>
            </a:fld>
            <a:endParaRPr lang="en-US"/>
          </a:p>
        </p:txBody>
      </p:sp>
    </p:spTree>
    <p:extLst>
      <p:ext uri="{BB962C8B-B14F-4D97-AF65-F5344CB8AC3E}">
        <p14:creationId xmlns:p14="http://schemas.microsoft.com/office/powerpoint/2010/main" val="346073340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is some additional guidance for implementing RRR in-class procedures when students need additional prompting or help with their ratings.</a:t>
            </a:r>
          </a:p>
          <a:p>
            <a:endParaRPr lang="en-US"/>
          </a:p>
          <a:p>
            <a:r>
              <a:rPr lang="en-US"/>
              <a:t>When a student misses a rating interval, teachers can show students where to fill in their ratings.</a:t>
            </a:r>
          </a:p>
          <a:p>
            <a:endParaRPr lang="en-US"/>
          </a:p>
          <a:p>
            <a:r>
              <a:rPr lang="en-US"/>
              <a:t>When a student’s ratings are very different from the teacher’s, they can provide specific feedback, such as “_____”.</a:t>
            </a:r>
          </a:p>
          <a:p>
            <a:endParaRPr lang="en-US"/>
          </a:p>
          <a:p>
            <a:r>
              <a:rPr lang="en-US"/>
              <a:t>Teachers can also provide nonverbal feedback, such as a smile or nod.</a:t>
            </a:r>
          </a:p>
          <a:p>
            <a:endParaRPr lang="en-US"/>
          </a:p>
          <a:p>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82</a:t>
            </a:fld>
            <a:endParaRPr lang="en-US"/>
          </a:p>
        </p:txBody>
      </p:sp>
    </p:spTree>
    <p:extLst>
      <p:ext uri="{BB962C8B-B14F-4D97-AF65-F5344CB8AC3E}">
        <p14:creationId xmlns:p14="http://schemas.microsoft.com/office/powerpoint/2010/main" val="250230664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At the end of the RRR Rating Period, students add their overall engagement score to their graph.</a:t>
            </a:r>
          </a:p>
          <a:p>
            <a:endParaRPr lang="en-US"/>
          </a:p>
          <a:p>
            <a:r>
              <a:rPr lang="en-US"/>
              <a:t>Students can either add a dot OR shade the column like a bar graph.</a:t>
            </a:r>
          </a:p>
          <a:p>
            <a:endParaRPr lang="en-US"/>
          </a:p>
          <a:p>
            <a:r>
              <a:rPr lang="en-US"/>
              <a:t>Then, once you check in the with student you will add your own dot the graph.</a:t>
            </a:r>
          </a:p>
        </p:txBody>
      </p:sp>
      <p:sp>
        <p:nvSpPr>
          <p:cNvPr id="4" name="Slide Number Placeholder 3"/>
          <p:cNvSpPr>
            <a:spLocks noGrp="1"/>
          </p:cNvSpPr>
          <p:nvPr>
            <p:ph type="sldNum" sz="quarter" idx="5"/>
          </p:nvPr>
        </p:nvSpPr>
        <p:spPr/>
        <p:txBody>
          <a:bodyPr/>
          <a:lstStyle/>
          <a:p>
            <a:fld id="{5C8451FA-6A34-6746-9D58-EF03C996319E}" type="slidenum">
              <a:rPr lang="en-US" smtClean="0"/>
              <a:t>90</a:t>
            </a:fld>
            <a:endParaRPr lang="en-US"/>
          </a:p>
        </p:txBody>
      </p:sp>
    </p:spTree>
    <p:extLst>
      <p:ext uri="{BB962C8B-B14F-4D97-AF65-F5344CB8AC3E}">
        <p14:creationId xmlns:p14="http://schemas.microsoft.com/office/powerpoint/2010/main" val="78106078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Graphing is meant to be a quick routine to support students in their self-monitoring.</a:t>
            </a:r>
          </a:p>
          <a:p>
            <a:endParaRPr lang="en-US"/>
          </a:p>
          <a:p>
            <a:r>
              <a:rPr lang="en-US"/>
              <a:t>This is a really great resource for students and teachers to use to track engagement over time and monitor student progress.</a:t>
            </a:r>
          </a:p>
        </p:txBody>
      </p:sp>
      <p:sp>
        <p:nvSpPr>
          <p:cNvPr id="4" name="Slide Number Placeholder 3"/>
          <p:cNvSpPr>
            <a:spLocks noGrp="1"/>
          </p:cNvSpPr>
          <p:nvPr>
            <p:ph type="sldNum" sz="quarter" idx="5"/>
          </p:nvPr>
        </p:nvSpPr>
        <p:spPr/>
        <p:txBody>
          <a:bodyPr/>
          <a:lstStyle/>
          <a:p>
            <a:fld id="{5C8451FA-6A34-6746-9D58-EF03C996319E}" type="slidenum">
              <a:rPr lang="en-US" smtClean="0"/>
              <a:t>91</a:t>
            </a:fld>
            <a:endParaRPr lang="en-US"/>
          </a:p>
        </p:txBody>
      </p:sp>
    </p:spTree>
    <p:extLst>
      <p:ext uri="{BB962C8B-B14F-4D97-AF65-F5344CB8AC3E}">
        <p14:creationId xmlns:p14="http://schemas.microsoft.com/office/powerpoint/2010/main" val="31755584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you continue to use the graphing handout, some additional tips we have for you are to mark when students have been absent, as shown here in the red box, or leave notes down at the bottom indicating why scores might be missing, for example due to testing to just not collecting data on that particular day for whatever reason.</a:t>
            </a:r>
          </a:p>
          <a:p>
            <a:endParaRPr lang="en-US"/>
          </a:p>
          <a:p>
            <a:r>
              <a:rPr lang="en-US"/>
              <a:t>In general, this graphing handout can be used as an opportunity to provide students with feedback and open up discussion with them about their continued use of the RRR strategies and self-monitoring.</a:t>
            </a:r>
          </a:p>
        </p:txBody>
      </p:sp>
      <p:sp>
        <p:nvSpPr>
          <p:cNvPr id="4" name="Slide Number Placeholder 3"/>
          <p:cNvSpPr>
            <a:spLocks noGrp="1"/>
          </p:cNvSpPr>
          <p:nvPr>
            <p:ph type="sldNum" sz="quarter" idx="5"/>
          </p:nvPr>
        </p:nvSpPr>
        <p:spPr/>
        <p:txBody>
          <a:bodyPr/>
          <a:lstStyle/>
          <a:p>
            <a:fld id="{5C8451FA-6A34-6746-9D58-EF03C996319E}" type="slidenum">
              <a:rPr lang="en-US" smtClean="0"/>
              <a:t>92</a:t>
            </a:fld>
            <a:endParaRPr lang="en-US"/>
          </a:p>
        </p:txBody>
      </p:sp>
    </p:spTree>
    <p:extLst>
      <p:ext uri="{BB962C8B-B14F-4D97-AF65-F5344CB8AC3E}">
        <p14:creationId xmlns:p14="http://schemas.microsoft.com/office/powerpoint/2010/main" val="24288749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CC8D55-1CA2-6B9E-8AC7-138D0424E2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0E47DD-E813-F86A-9340-2CAFC33CD1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F38D49-F7BF-64F6-E8C9-8B41CAC3EE23}"/>
              </a:ext>
            </a:extLst>
          </p:cNvPr>
          <p:cNvSpPr>
            <a:spLocks noGrp="1"/>
          </p:cNvSpPr>
          <p:nvPr>
            <p:ph type="body" idx="1"/>
          </p:nvPr>
        </p:nvSpPr>
        <p:spPr/>
        <p:txBody>
          <a:bodyPr/>
          <a:lstStyle/>
          <a:p>
            <a:r>
              <a:rPr lang="en-US"/>
              <a:t>Thanks, Kathryn! </a:t>
            </a:r>
          </a:p>
        </p:txBody>
      </p:sp>
      <p:sp>
        <p:nvSpPr>
          <p:cNvPr id="4" name="Slide Number Placeholder 3">
            <a:extLst>
              <a:ext uri="{FF2B5EF4-FFF2-40B4-BE49-F238E27FC236}">
                <a16:creationId xmlns:a16="http://schemas.microsoft.com/office/drawing/2014/main" id="{604ED686-C296-31F8-4F36-56E97582E550}"/>
              </a:ext>
            </a:extLst>
          </p:cNvPr>
          <p:cNvSpPr>
            <a:spLocks noGrp="1"/>
          </p:cNvSpPr>
          <p:nvPr>
            <p:ph type="sldNum" sz="quarter" idx="5"/>
          </p:nvPr>
        </p:nvSpPr>
        <p:spPr/>
        <p:txBody>
          <a:bodyPr/>
          <a:lstStyle/>
          <a:p>
            <a:fld id="{5C8451FA-6A34-6746-9D58-EF03C996319E}" type="slidenum">
              <a:rPr lang="en-US" smtClean="0"/>
              <a:t>93</a:t>
            </a:fld>
            <a:endParaRPr lang="en-US"/>
          </a:p>
        </p:txBody>
      </p:sp>
    </p:spTree>
    <p:extLst>
      <p:ext uri="{BB962C8B-B14F-4D97-AF65-F5344CB8AC3E}">
        <p14:creationId xmlns:p14="http://schemas.microsoft.com/office/powerpoint/2010/main" val="1954019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880E20-7151-4072-8483-42E77E5008E7}" type="slidenum">
              <a:rPr lang="en-US" smtClean="0"/>
              <a:t>21</a:t>
            </a:fld>
            <a:endParaRPr lang="en-US"/>
          </a:p>
        </p:txBody>
      </p:sp>
    </p:spTree>
    <p:extLst>
      <p:ext uri="{BB962C8B-B14F-4D97-AF65-F5344CB8AC3E}">
        <p14:creationId xmlns:p14="http://schemas.microsoft.com/office/powerpoint/2010/main" val="321442747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73319F-793C-C05A-515C-0BE6164FFE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3F60F6-EB73-C61D-EA8C-4167495C3C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8462E7-F2C5-1B7A-D242-3016C4BCD26C}"/>
              </a:ext>
            </a:extLst>
          </p:cNvPr>
          <p:cNvSpPr>
            <a:spLocks noGrp="1"/>
          </p:cNvSpPr>
          <p:nvPr>
            <p:ph type="body" idx="1"/>
          </p:nvPr>
        </p:nvSpPr>
        <p:spPr/>
        <p:txBody>
          <a:bodyPr/>
          <a:lstStyle/>
          <a:p>
            <a:r>
              <a:rPr lang="en-US"/>
              <a:t>Now that we are finished with the instruction and in-class sections of the intervention, we want to encourage the maintenance and generalization of the skills the students have learned and practiced.  Throughout the lessons, we really encourage students to share what they are learning with other adults, friends and family members and to use their strategies in other settings- not  just in academic learning times. We have been happy to hear students share with us that they are telling their friends about the strategies on the playground,  during state assessments, and at home.  </a:t>
            </a:r>
          </a:p>
        </p:txBody>
      </p:sp>
      <p:sp>
        <p:nvSpPr>
          <p:cNvPr id="4" name="Slide Number Placeholder 3">
            <a:extLst>
              <a:ext uri="{FF2B5EF4-FFF2-40B4-BE49-F238E27FC236}">
                <a16:creationId xmlns:a16="http://schemas.microsoft.com/office/drawing/2014/main" id="{4266C752-202C-30E9-353F-493AF768B922}"/>
              </a:ext>
            </a:extLst>
          </p:cNvPr>
          <p:cNvSpPr>
            <a:spLocks noGrp="1"/>
          </p:cNvSpPr>
          <p:nvPr>
            <p:ph type="sldNum" sz="quarter" idx="5"/>
          </p:nvPr>
        </p:nvSpPr>
        <p:spPr/>
        <p:txBody>
          <a:bodyPr/>
          <a:lstStyle/>
          <a:p>
            <a:pPr defTabSz="966612">
              <a:defRPr/>
            </a:pPr>
            <a:fld id="{5C8451FA-6A34-6746-9D58-EF03C996319E}" type="slidenum">
              <a:rPr lang="en-US">
                <a:solidFill>
                  <a:prstClr val="black"/>
                </a:solidFill>
                <a:latin typeface="Calibri" panose="020F0502020204030204"/>
              </a:rPr>
              <a:pPr defTabSz="966612">
                <a:defRPr/>
              </a:pPr>
              <a:t>94</a:t>
            </a:fld>
            <a:endParaRPr lang="en-US">
              <a:solidFill>
                <a:prstClr val="black"/>
              </a:solidFill>
              <a:latin typeface="Calibri" panose="020F0502020204030204"/>
            </a:endParaRPr>
          </a:p>
        </p:txBody>
      </p:sp>
    </p:spTree>
    <p:extLst>
      <p:ext uri="{BB962C8B-B14F-4D97-AF65-F5344CB8AC3E}">
        <p14:creationId xmlns:p14="http://schemas.microsoft.com/office/powerpoint/2010/main" val="196650857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support  maintenance and generalization, we have materials such as the strategy cards for both students and families that Kathryn showcased earlier. We also have this infographics specifically for families to help them support their students at home.</a:t>
            </a:r>
          </a:p>
        </p:txBody>
      </p:sp>
      <p:sp>
        <p:nvSpPr>
          <p:cNvPr id="4" name="Slide Number Placeholder 3"/>
          <p:cNvSpPr>
            <a:spLocks noGrp="1"/>
          </p:cNvSpPr>
          <p:nvPr>
            <p:ph type="sldNum" sz="quarter" idx="5"/>
          </p:nvPr>
        </p:nvSpPr>
        <p:spPr/>
        <p:txBody>
          <a:bodyPr/>
          <a:lstStyle/>
          <a:p>
            <a:fld id="{5C8451FA-6A34-6746-9D58-EF03C996319E}" type="slidenum">
              <a:rPr lang="en-US" smtClean="0"/>
              <a:t>95</a:t>
            </a:fld>
            <a:endParaRPr lang="en-US"/>
          </a:p>
        </p:txBody>
      </p:sp>
    </p:spTree>
    <p:extLst>
      <p:ext uri="{BB962C8B-B14F-4D97-AF65-F5344CB8AC3E}">
        <p14:creationId xmlns:p14="http://schemas.microsoft.com/office/powerpoint/2010/main" val="418024689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C28683-9FAE-EC3B-9F2C-F8D9F84C94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0CB7B6-1019-F325-156D-7532B6D99E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33A874-BD9F-FFC0-46C5-580BCF369A48}"/>
              </a:ext>
            </a:extLst>
          </p:cNvPr>
          <p:cNvSpPr>
            <a:spLocks noGrp="1"/>
          </p:cNvSpPr>
          <p:nvPr>
            <p:ph type="body" idx="1"/>
          </p:nvPr>
        </p:nvSpPr>
        <p:spPr/>
        <p:txBody>
          <a:bodyPr/>
          <a:lstStyle/>
          <a:p>
            <a:r>
              <a:rPr lang="en-US"/>
              <a:t>Our final step of the intervention is to seek input from students, families and teachers.</a:t>
            </a:r>
          </a:p>
        </p:txBody>
      </p:sp>
      <p:sp>
        <p:nvSpPr>
          <p:cNvPr id="4" name="Slide Number Placeholder 3">
            <a:extLst>
              <a:ext uri="{FF2B5EF4-FFF2-40B4-BE49-F238E27FC236}">
                <a16:creationId xmlns:a16="http://schemas.microsoft.com/office/drawing/2014/main" id="{554D4053-181E-4EE6-394C-E3B5943DAE7F}"/>
              </a:ext>
            </a:extLst>
          </p:cNvPr>
          <p:cNvSpPr>
            <a:spLocks noGrp="1"/>
          </p:cNvSpPr>
          <p:nvPr>
            <p:ph type="sldNum" sz="quarter" idx="5"/>
          </p:nvPr>
        </p:nvSpPr>
        <p:spPr/>
        <p:txBody>
          <a:bodyPr/>
          <a:lstStyle/>
          <a:p>
            <a:fld id="{5C8451FA-6A34-6746-9D58-EF03C996319E}" type="slidenum">
              <a:rPr lang="en-US" smtClean="0"/>
              <a:t>96</a:t>
            </a:fld>
            <a:endParaRPr lang="en-US"/>
          </a:p>
        </p:txBody>
      </p:sp>
    </p:spTree>
    <p:extLst>
      <p:ext uri="{BB962C8B-B14F-4D97-AF65-F5344CB8AC3E}">
        <p14:creationId xmlns:p14="http://schemas.microsoft.com/office/powerpoint/2010/main" val="94811051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It’s important for us to know what the stakeholders think about RRR so we have social validity forms available for students, parents and teachers to fill out before and after the intervention. </a:t>
            </a:r>
          </a:p>
        </p:txBody>
      </p:sp>
      <p:sp>
        <p:nvSpPr>
          <p:cNvPr id="4" name="Slide Number Placeholder 3"/>
          <p:cNvSpPr>
            <a:spLocks noGrp="1"/>
          </p:cNvSpPr>
          <p:nvPr>
            <p:ph type="sldNum" sz="quarter" idx="5"/>
          </p:nvPr>
        </p:nvSpPr>
        <p:spPr/>
        <p:txBody>
          <a:bodyPr/>
          <a:lstStyle/>
          <a:p>
            <a:fld id="{5C8451FA-6A34-6746-9D58-EF03C996319E}" type="slidenum">
              <a:rPr lang="en-US" smtClean="0"/>
              <a:t>97</a:t>
            </a:fld>
            <a:endParaRPr lang="en-US"/>
          </a:p>
        </p:txBody>
      </p:sp>
    </p:spTree>
    <p:extLst>
      <p:ext uri="{BB962C8B-B14F-4D97-AF65-F5344CB8AC3E}">
        <p14:creationId xmlns:p14="http://schemas.microsoft.com/office/powerpoint/2010/main" val="83371873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8B92C2-4BF4-A722-7F14-813EA4F60F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6BC107-34F1-7222-8817-A03C79D041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8481D9-8212-B34C-31DD-4A14C875D4FD}"/>
              </a:ext>
            </a:extLst>
          </p:cNvPr>
          <p:cNvSpPr>
            <a:spLocks noGrp="1"/>
          </p:cNvSpPr>
          <p:nvPr>
            <p:ph type="body" idx="1"/>
          </p:nvPr>
        </p:nvSpPr>
        <p:spPr/>
        <p:txBody>
          <a:bodyPr/>
          <a:lstStyle/>
          <a:p>
            <a:r>
              <a:rPr lang="en-US"/>
              <a:t>Here is an example of some feedback from one of our families.  </a:t>
            </a:r>
          </a:p>
        </p:txBody>
      </p:sp>
      <p:sp>
        <p:nvSpPr>
          <p:cNvPr id="4" name="Slide Number Placeholder 3">
            <a:extLst>
              <a:ext uri="{FF2B5EF4-FFF2-40B4-BE49-F238E27FC236}">
                <a16:creationId xmlns:a16="http://schemas.microsoft.com/office/drawing/2014/main" id="{070948C7-137F-AA6E-5992-6FDEE4E2F5CC}"/>
              </a:ext>
            </a:extLst>
          </p:cNvPr>
          <p:cNvSpPr>
            <a:spLocks noGrp="1"/>
          </p:cNvSpPr>
          <p:nvPr>
            <p:ph type="sldNum" sz="quarter" idx="5"/>
          </p:nvPr>
        </p:nvSpPr>
        <p:spPr/>
        <p:txBody>
          <a:bodyPr/>
          <a:lstStyle/>
          <a:p>
            <a:fld id="{5C8451FA-6A34-6746-9D58-EF03C996319E}" type="slidenum">
              <a:rPr lang="en-US" smtClean="0"/>
              <a:t>98</a:t>
            </a:fld>
            <a:endParaRPr lang="en-US"/>
          </a:p>
        </p:txBody>
      </p:sp>
    </p:spTree>
    <p:extLst>
      <p:ext uri="{BB962C8B-B14F-4D97-AF65-F5344CB8AC3E}">
        <p14:creationId xmlns:p14="http://schemas.microsoft.com/office/powerpoint/2010/main" val="265226923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had the privilege to interview almost all of the teachers after the intervention and they gave us overwhelmingly great feedback.  Here are a few examples. </a:t>
            </a:r>
          </a:p>
          <a:p>
            <a:r>
              <a:rPr lang="en-US"/>
              <a:t> 3, 4</a:t>
            </a:r>
          </a:p>
          <a:p>
            <a:r>
              <a:rPr lang="en-US"/>
              <a:t>2,3</a:t>
            </a:r>
          </a:p>
        </p:txBody>
      </p:sp>
      <p:sp>
        <p:nvSpPr>
          <p:cNvPr id="4" name="Slide Number Placeholder 3"/>
          <p:cNvSpPr>
            <a:spLocks noGrp="1"/>
          </p:cNvSpPr>
          <p:nvPr>
            <p:ph type="sldNum" sz="quarter" idx="5"/>
          </p:nvPr>
        </p:nvSpPr>
        <p:spPr/>
        <p:txBody>
          <a:bodyPr/>
          <a:lstStyle/>
          <a:p>
            <a:fld id="{5C8451FA-6A34-6746-9D58-EF03C996319E}" type="slidenum">
              <a:rPr lang="en-US" smtClean="0"/>
              <a:t>99</a:t>
            </a:fld>
            <a:endParaRPr lang="en-US"/>
          </a:p>
        </p:txBody>
      </p:sp>
    </p:spTree>
    <p:extLst>
      <p:ext uri="{BB962C8B-B14F-4D97-AF65-F5344CB8AC3E}">
        <p14:creationId xmlns:p14="http://schemas.microsoft.com/office/powerpoint/2010/main" val="335963832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My favorite interviews were with the students who shared how the intervention helped them. </a:t>
            </a:r>
          </a:p>
        </p:txBody>
      </p:sp>
      <p:sp>
        <p:nvSpPr>
          <p:cNvPr id="4" name="Slide Number Placeholder 3"/>
          <p:cNvSpPr>
            <a:spLocks noGrp="1"/>
          </p:cNvSpPr>
          <p:nvPr>
            <p:ph type="sldNum" sz="quarter" idx="5"/>
          </p:nvPr>
        </p:nvSpPr>
        <p:spPr/>
        <p:txBody>
          <a:bodyPr/>
          <a:lstStyle/>
          <a:p>
            <a:fld id="{5C8451FA-6A34-6746-9D58-EF03C996319E}" type="slidenum">
              <a:rPr lang="en-US" smtClean="0"/>
              <a:t>100</a:t>
            </a:fld>
            <a:endParaRPr lang="en-US"/>
          </a:p>
        </p:txBody>
      </p:sp>
    </p:spTree>
    <p:extLst>
      <p:ext uri="{BB962C8B-B14F-4D97-AF65-F5344CB8AC3E}">
        <p14:creationId xmlns:p14="http://schemas.microsoft.com/office/powerpoint/2010/main" val="284881945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our final break out room, we’d like to invite you to talk about potential benefits of implementing RRR in your classroom and also discuss what are some benefits of having the general education teacher be the person teaching the lessons. Enjoy your time and we’ll see you in about 10 minutes.</a:t>
            </a:r>
          </a:p>
        </p:txBody>
      </p:sp>
      <p:sp>
        <p:nvSpPr>
          <p:cNvPr id="4" name="Slide Number Placeholder 3"/>
          <p:cNvSpPr>
            <a:spLocks noGrp="1"/>
          </p:cNvSpPr>
          <p:nvPr>
            <p:ph type="sldNum" sz="quarter" idx="5"/>
          </p:nvPr>
        </p:nvSpPr>
        <p:spPr/>
        <p:txBody>
          <a:bodyPr/>
          <a:lstStyle/>
          <a:p>
            <a:fld id="{5C8451FA-6A34-6746-9D58-EF03C996319E}" type="slidenum">
              <a:rPr lang="en-US" smtClean="0"/>
              <a:t>101</a:t>
            </a:fld>
            <a:endParaRPr lang="en-US"/>
          </a:p>
        </p:txBody>
      </p:sp>
    </p:spTree>
    <p:extLst>
      <p:ext uri="{BB962C8B-B14F-4D97-AF65-F5344CB8AC3E}">
        <p14:creationId xmlns:p14="http://schemas.microsoft.com/office/powerpoint/2010/main" val="235443183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345E68-18DB-46A1-4ED1-0DBEAB4F53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A85B5F-120E-B70F-4A38-43D787D408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E9E9CE-DE2F-0704-D5DE-317222A3614C}"/>
              </a:ext>
            </a:extLst>
          </p:cNvPr>
          <p:cNvSpPr>
            <a:spLocks noGrp="1"/>
          </p:cNvSpPr>
          <p:nvPr>
            <p:ph type="body" idx="1"/>
          </p:nvPr>
        </p:nvSpPr>
        <p:spPr/>
        <p:txBody>
          <a:bodyPr/>
          <a:lstStyle/>
          <a:p>
            <a:r>
              <a:rPr lang="en-US"/>
              <a:t>Welcome back and thank you for your discussion during the talk time! </a:t>
            </a:r>
          </a:p>
          <a:p>
            <a:endParaRPr lang="en-US"/>
          </a:p>
          <a:p>
            <a:r>
              <a:rPr lang="en-US"/>
              <a:t>Finally, we’d like to share a few recommendations from teachers who have taught Triple R. </a:t>
            </a:r>
          </a:p>
        </p:txBody>
      </p:sp>
      <p:sp>
        <p:nvSpPr>
          <p:cNvPr id="4" name="Slide Number Placeholder 3">
            <a:extLst>
              <a:ext uri="{FF2B5EF4-FFF2-40B4-BE49-F238E27FC236}">
                <a16:creationId xmlns:a16="http://schemas.microsoft.com/office/drawing/2014/main" id="{E0DF7E1C-43FF-7531-21FF-40D2497C57F8}"/>
              </a:ext>
            </a:extLst>
          </p:cNvPr>
          <p:cNvSpPr>
            <a:spLocks noGrp="1"/>
          </p:cNvSpPr>
          <p:nvPr>
            <p:ph type="sldNum" sz="quarter" idx="5"/>
          </p:nvPr>
        </p:nvSpPr>
        <p:spPr/>
        <p:txBody>
          <a:bodyPr/>
          <a:lstStyle/>
          <a:p>
            <a:fld id="{5C8451FA-6A34-6746-9D58-EF03C996319E}" type="slidenum">
              <a:rPr lang="en-US" smtClean="0"/>
              <a:t>102</a:t>
            </a:fld>
            <a:endParaRPr lang="en-US"/>
          </a:p>
        </p:txBody>
      </p:sp>
    </p:spTree>
    <p:extLst>
      <p:ext uri="{BB962C8B-B14F-4D97-AF65-F5344CB8AC3E}">
        <p14:creationId xmlns:p14="http://schemas.microsoft.com/office/powerpoint/2010/main" val="197017794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a few tips: </a:t>
            </a:r>
          </a:p>
        </p:txBody>
      </p:sp>
      <p:sp>
        <p:nvSpPr>
          <p:cNvPr id="4" name="Slide Number Placeholder 3"/>
          <p:cNvSpPr>
            <a:spLocks noGrp="1"/>
          </p:cNvSpPr>
          <p:nvPr>
            <p:ph type="sldNum" sz="quarter" idx="5"/>
          </p:nvPr>
        </p:nvSpPr>
        <p:spPr/>
        <p:txBody>
          <a:bodyPr/>
          <a:lstStyle/>
          <a:p>
            <a:fld id="{5C8451FA-6A34-6746-9D58-EF03C996319E}" type="slidenum">
              <a:rPr lang="en-US" smtClean="0"/>
              <a:t>103</a:t>
            </a:fld>
            <a:endParaRPr lang="en-US"/>
          </a:p>
        </p:txBody>
      </p:sp>
    </p:spTree>
    <p:extLst>
      <p:ext uri="{BB962C8B-B14F-4D97-AF65-F5344CB8AC3E}">
        <p14:creationId xmlns:p14="http://schemas.microsoft.com/office/powerpoint/2010/main" val="12844960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880E20-7151-4072-8483-42E77E5008E7}" type="slidenum">
              <a:rPr lang="en-US" smtClean="0"/>
              <a:t>22</a:t>
            </a:fld>
            <a:endParaRPr lang="en-US"/>
          </a:p>
        </p:txBody>
      </p:sp>
    </p:spTree>
    <p:extLst>
      <p:ext uri="{BB962C8B-B14F-4D97-AF65-F5344CB8AC3E}">
        <p14:creationId xmlns:p14="http://schemas.microsoft.com/office/powerpoint/2010/main" val="233736462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825717-26EC-13E4-B853-6DDD1E525A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8D17F7-BD57-0BF9-F0D6-FA06B0C9A0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AC4FAB-3F97-5CE8-3133-36555DF9E05B}"/>
              </a:ext>
            </a:extLst>
          </p:cNvPr>
          <p:cNvSpPr>
            <a:spLocks noGrp="1"/>
          </p:cNvSpPr>
          <p:nvPr>
            <p:ph type="body" idx="1"/>
          </p:nvPr>
        </p:nvSpPr>
        <p:spPr/>
        <p:txBody>
          <a:bodyPr/>
          <a:lstStyle/>
          <a:p>
            <a:pPr marL="181240" indent="-181240">
              <a:buFont typeface="Arial" panose="020B0604020202020204" pitchFamily="34" charset="0"/>
              <a:buChar char="•"/>
            </a:pPr>
            <a:endParaRPr lang="en-US"/>
          </a:p>
        </p:txBody>
      </p:sp>
      <p:sp>
        <p:nvSpPr>
          <p:cNvPr id="4" name="Slide Number Placeholder 3">
            <a:extLst>
              <a:ext uri="{FF2B5EF4-FFF2-40B4-BE49-F238E27FC236}">
                <a16:creationId xmlns:a16="http://schemas.microsoft.com/office/drawing/2014/main" id="{F5C156A1-E6BD-BAFC-5EF7-A84C1215E24A}"/>
              </a:ext>
            </a:extLst>
          </p:cNvPr>
          <p:cNvSpPr>
            <a:spLocks noGrp="1"/>
          </p:cNvSpPr>
          <p:nvPr>
            <p:ph type="sldNum" sz="quarter" idx="5"/>
          </p:nvPr>
        </p:nvSpPr>
        <p:spPr/>
        <p:txBody>
          <a:bodyPr/>
          <a:lstStyle/>
          <a:p>
            <a:fld id="{94B12963-4390-488D-97B2-A5BFD2E7614A}" type="slidenum">
              <a:rPr lang="en-US" smtClean="0"/>
              <a:t>104</a:t>
            </a:fld>
            <a:endParaRPr lang="en-US"/>
          </a:p>
        </p:txBody>
      </p:sp>
    </p:spTree>
    <p:extLst>
      <p:ext uri="{BB962C8B-B14F-4D97-AF65-F5344CB8AC3E}">
        <p14:creationId xmlns:p14="http://schemas.microsoft.com/office/powerpoint/2010/main" val="91818463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Okay, thanks so much and I will let Kathleen wrap up for us.</a:t>
            </a:r>
          </a:p>
        </p:txBody>
      </p:sp>
      <p:sp>
        <p:nvSpPr>
          <p:cNvPr id="4" name="Slide Number Placeholder 3"/>
          <p:cNvSpPr>
            <a:spLocks noGrp="1"/>
          </p:cNvSpPr>
          <p:nvPr>
            <p:ph type="sldNum" sz="quarter" idx="5"/>
          </p:nvPr>
        </p:nvSpPr>
        <p:spPr/>
        <p:txBody>
          <a:bodyPr/>
          <a:lstStyle/>
          <a:p>
            <a:fld id="{5C8451FA-6A34-6746-9D58-EF03C996319E}" type="slidenum">
              <a:rPr lang="en-US" smtClean="0"/>
              <a:t>105</a:t>
            </a:fld>
            <a:endParaRPr lang="en-US"/>
          </a:p>
        </p:txBody>
      </p:sp>
    </p:spTree>
    <p:extLst>
      <p:ext uri="{BB962C8B-B14F-4D97-AF65-F5344CB8AC3E}">
        <p14:creationId xmlns:p14="http://schemas.microsoft.com/office/powerpoint/2010/main" val="307071670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66612">
              <a:defRPr/>
            </a:pPr>
            <a:fld id="{354B5707-476E-F540-B8FF-8E5DB928D056}" type="slidenum">
              <a:rPr lang="en-US">
                <a:solidFill>
                  <a:prstClr val="black"/>
                </a:solidFill>
                <a:latin typeface="Calibri" panose="020F0502020204030204"/>
              </a:rPr>
              <a:pPr defTabSz="966612">
                <a:defRPr/>
              </a:pPr>
              <a:t>108</a:t>
            </a:fld>
            <a:endParaRPr lang="en-US">
              <a:solidFill>
                <a:prstClr val="black"/>
              </a:solidFill>
              <a:latin typeface="Calibri" panose="020F0502020204030204"/>
            </a:endParaRPr>
          </a:p>
        </p:txBody>
      </p:sp>
    </p:spTree>
    <p:extLst>
      <p:ext uri="{BB962C8B-B14F-4D97-AF65-F5344CB8AC3E}">
        <p14:creationId xmlns:p14="http://schemas.microsoft.com/office/powerpoint/2010/main" val="25454340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5C8451FA-6A34-6746-9D58-EF03C996319E}" type="slidenum">
              <a:rPr lang="en-US" smtClean="0"/>
              <a:t>23</a:t>
            </a:fld>
            <a:endParaRPr lang="en-US"/>
          </a:p>
        </p:txBody>
      </p:sp>
    </p:spTree>
    <p:extLst>
      <p:ext uri="{BB962C8B-B14F-4D97-AF65-F5344CB8AC3E}">
        <p14:creationId xmlns:p14="http://schemas.microsoft.com/office/powerpoint/2010/main" val="37923663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A0DE69-6E72-09C6-D5A5-4A175CCD6A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2EA7F3-6073-86BB-8426-6D498AD992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3D6A93-6049-DB75-02CE-E9286845886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F1A205E-AEE3-29C1-C6EA-2677186E449D}"/>
              </a:ext>
            </a:extLst>
          </p:cNvPr>
          <p:cNvSpPr>
            <a:spLocks noGrp="1"/>
          </p:cNvSpPr>
          <p:nvPr>
            <p:ph type="sldNum" sz="quarter" idx="5"/>
          </p:nvPr>
        </p:nvSpPr>
        <p:spPr/>
        <p:txBody>
          <a:bodyPr/>
          <a:lstStyle/>
          <a:p>
            <a:fld id="{5C8451FA-6A34-6746-9D58-EF03C996319E}" type="slidenum">
              <a:rPr lang="en-US" smtClean="0"/>
              <a:t>29</a:t>
            </a:fld>
            <a:endParaRPr lang="en-US"/>
          </a:p>
        </p:txBody>
      </p:sp>
    </p:spTree>
    <p:extLst>
      <p:ext uri="{BB962C8B-B14F-4D97-AF65-F5344CB8AC3E}">
        <p14:creationId xmlns:p14="http://schemas.microsoft.com/office/powerpoint/2010/main" val="6999626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Master" Target="../slideMasters/slideMaster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image" Target="../media/image17.svg"/><Relationship Id="rId1" Type="http://schemas.openxmlformats.org/officeDocument/2006/relationships/slideMaster" Target="../slideMasters/slideMaster1.xml"/><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emf"/><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1.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Master" Target="../slideMasters/slideMaster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Layouts/_rels/slideLayout4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Master" Target="../slideMasters/slideMaster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2.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a:extLst>
              <a:ext uri="{FF2B5EF4-FFF2-40B4-BE49-F238E27FC236}">
                <a16:creationId xmlns:a16="http://schemas.microsoft.com/office/drawing/2014/main" id="{E43D232E-8082-3540-9359-00E264FDD8D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039" y="6173954"/>
            <a:ext cx="3624061" cy="593150"/>
          </a:xfrm>
          <a:prstGeom prst="rect">
            <a:avLst/>
          </a:prstGeom>
        </p:spPr>
      </p:pic>
    </p:spTree>
    <p:extLst>
      <p:ext uri="{BB962C8B-B14F-4D97-AF65-F5344CB8AC3E}">
        <p14:creationId xmlns:p14="http://schemas.microsoft.com/office/powerpoint/2010/main" val="1732743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5/20/2026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a:blip r:embed="rId2" cstate="email">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pic>
        <p:nvPicPr>
          <p:cNvPr id="8" name="Picture 7">
            <a:extLst>
              <a:ext uri="{FF2B5EF4-FFF2-40B4-BE49-F238E27FC236}">
                <a16:creationId xmlns:a16="http://schemas.microsoft.com/office/drawing/2014/main" id="{22F8AADB-5687-04BF-C4A3-D34481B89394}"/>
              </a:ext>
            </a:extLst>
          </p:cNvPr>
          <p:cNvPicPr>
            <a:picLocks noChangeAspect="1"/>
          </p:cNvPicPr>
          <p:nvPr userDrawn="1"/>
        </p:nvPicPr>
        <p:blipFill>
          <a:blip r:embed="rId3" cstate="email">
            <a:alphaModFix amt="30000"/>
            <a:extLst>
              <a:ext uri="{28A0092B-C50C-407E-A947-70E740481C1C}">
                <a14:useLocalDpi xmlns:a14="http://schemas.microsoft.com/office/drawing/2010/main"/>
              </a:ext>
            </a:extLst>
          </a:blip>
          <a:stretch>
            <a:fillRect/>
          </a:stretch>
        </p:blipFill>
        <p:spPr>
          <a:xfrm>
            <a:off x="10871236" y="140442"/>
            <a:ext cx="1133856" cy="1133856"/>
          </a:xfrm>
          <a:prstGeom prst="rect">
            <a:avLst/>
          </a:prstGeom>
        </p:spPr>
      </p:pic>
    </p:spTree>
    <p:extLst>
      <p:ext uri="{BB962C8B-B14F-4D97-AF65-F5344CB8AC3E}">
        <p14:creationId xmlns:p14="http://schemas.microsoft.com/office/powerpoint/2010/main" val="800903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Tree>
    <p:extLst>
      <p:ext uri="{BB962C8B-B14F-4D97-AF65-F5344CB8AC3E}">
        <p14:creationId xmlns:p14="http://schemas.microsoft.com/office/powerpoint/2010/main" val="38743372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28734367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32313582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4</a:t>
            </a:r>
            <a:r>
              <a:rPr kumimoji="0" lang="en-US" sz="1200" b="0" i="0" u="none" strike="noStrike" kern="0" cap="none" spc="0" normalizeH="0" baseline="30000" noProof="0">
                <a:ln>
                  <a:noFill/>
                </a:ln>
                <a:solidFill>
                  <a:prstClr val="black"/>
                </a:solidFill>
                <a:effectLst/>
                <a:uLnTx/>
                <a:uFillTx/>
                <a:latin typeface="Calibri" panose="020F0502020204030204"/>
              </a:rPr>
              <a:t>th</a:t>
            </a:r>
            <a:r>
              <a:rPr kumimoji="0" lang="en-US" sz="1200" b="0" i="0" u="none" strike="noStrike" kern="0" cap="none" spc="0" normalizeH="0" baseline="0" noProof="0">
                <a:ln>
                  <a:noFill/>
                </a:ln>
                <a:solidFill>
                  <a:prstClr val="black"/>
                </a:solidFill>
                <a:effectLst/>
                <a:uLnTx/>
                <a:uFillTx/>
                <a:latin typeface="Calibri" panose="020F0502020204030204"/>
              </a:rPr>
              <a:t> Monday – 3</a:t>
            </a:r>
            <a:r>
              <a:rPr kumimoji="0" lang="en-US" sz="1200" b="0" i="0" u="none" strike="noStrike" kern="0" cap="none" spc="0" normalizeH="0" baseline="30000" noProof="0">
                <a:ln>
                  <a:noFill/>
                </a:ln>
                <a:solidFill>
                  <a:prstClr val="black"/>
                </a:solidFill>
                <a:effectLst/>
                <a:uLnTx/>
                <a:uFillTx/>
                <a:latin typeface="Calibri" panose="020F0502020204030204"/>
              </a:rPr>
              <a:t>rd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Monday – 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a:solidFill>
                  <a:prstClr val="black"/>
                </a:solidFill>
                <a:latin typeface="Calibri" panose="020F0502020204030204"/>
              </a:rPr>
              <a:t>Ci3T </a:t>
            </a:r>
            <a:r>
              <a:rPr lang="en-US" sz="4800" b="1" cap="small">
                <a:ln w="3175">
                  <a:solidFill>
                    <a:prstClr val="black"/>
                  </a:solidFill>
                </a:ln>
                <a:solidFill>
                  <a:srgbClr val="4472C4"/>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42015941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ENHANCE C2">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nvGraphicFramePr>
        <p:xfrm>
          <a:off x="0" y="0"/>
          <a:ext cx="12192000" cy="6867144"/>
        </p:xfrm>
        <a:graphic>
          <a:graphicData uri="http://schemas.openxmlformats.org/drawingml/2006/table">
            <a:tbl>
              <a:tblPr>
                <a:tableStyleId>{2D5ABB26-0587-4C30-8999-92F81FD0307C}</a:tableStyleId>
              </a:tblPr>
              <a:tblGrid>
                <a:gridCol w="644062">
                  <a:extLst>
                    <a:ext uri="{9D8B030D-6E8A-4147-A177-3AD203B41FA5}">
                      <a16:colId xmlns:a16="http://schemas.microsoft.com/office/drawing/2014/main" val="2750378661"/>
                    </a:ext>
                  </a:extLst>
                </a:gridCol>
                <a:gridCol w="531464">
                  <a:extLst>
                    <a:ext uri="{9D8B030D-6E8A-4147-A177-3AD203B41FA5}">
                      <a16:colId xmlns:a16="http://schemas.microsoft.com/office/drawing/2014/main" val="1720634993"/>
                    </a:ext>
                  </a:extLst>
                </a:gridCol>
                <a:gridCol w="230164">
                  <a:extLst>
                    <a:ext uri="{9D8B030D-6E8A-4147-A177-3AD203B41FA5}">
                      <a16:colId xmlns:a16="http://schemas.microsoft.com/office/drawing/2014/main" val="1363387475"/>
                    </a:ext>
                  </a:extLst>
                </a:gridCol>
                <a:gridCol w="598048">
                  <a:extLst>
                    <a:ext uri="{9D8B030D-6E8A-4147-A177-3AD203B41FA5}">
                      <a16:colId xmlns:a16="http://schemas.microsoft.com/office/drawing/2014/main" val="1222386896"/>
                    </a:ext>
                  </a:extLst>
                </a:gridCol>
                <a:gridCol w="3076478">
                  <a:extLst>
                    <a:ext uri="{9D8B030D-6E8A-4147-A177-3AD203B41FA5}">
                      <a16:colId xmlns:a16="http://schemas.microsoft.com/office/drawing/2014/main" val="3006897056"/>
                    </a:ext>
                  </a:extLst>
                </a:gridCol>
                <a:gridCol w="4377424">
                  <a:extLst>
                    <a:ext uri="{9D8B030D-6E8A-4147-A177-3AD203B41FA5}">
                      <a16:colId xmlns:a16="http://schemas.microsoft.com/office/drawing/2014/main" val="1639233194"/>
                    </a:ext>
                  </a:extLst>
                </a:gridCol>
                <a:gridCol w="1375900">
                  <a:extLst>
                    <a:ext uri="{9D8B030D-6E8A-4147-A177-3AD203B41FA5}">
                      <a16:colId xmlns:a16="http://schemas.microsoft.com/office/drawing/2014/main" val="897606555"/>
                    </a:ext>
                  </a:extLst>
                </a:gridCol>
                <a:gridCol w="1358460">
                  <a:extLst>
                    <a:ext uri="{9D8B030D-6E8A-4147-A177-3AD203B41FA5}">
                      <a16:colId xmlns:a16="http://schemas.microsoft.com/office/drawing/2014/main" val="1714857302"/>
                    </a:ext>
                  </a:extLst>
                </a:gridCol>
              </a:tblGrid>
              <a:tr h="795528">
                <a:tc rowSpan="2">
                  <a:txBody>
                    <a:bodyPr/>
                    <a:lstStyle/>
                    <a:p>
                      <a:pPr algn="ctr"/>
                      <a:endParaRPr lang="en-US" sz="1400" spc="-100" baseline="0">
                        <a:solidFill>
                          <a:schemeClr val="tx2"/>
                        </a:solidFill>
                      </a:endParaRPr>
                    </a:p>
                  </a:txBody>
                  <a:tcPr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rowSpan="2" gridSpan="2">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rowSpan="2"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1098830"/>
                  </a:ext>
                </a:extLst>
              </a:tr>
              <a:tr h="795528">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extLst>
                  <a:ext uri="{0D108BD9-81ED-4DB2-BD59-A6C34878D82A}">
                    <a16:rowId xmlns:a16="http://schemas.microsoft.com/office/drawing/2014/main" val="758986038"/>
                  </a:ext>
                </a:extLst>
              </a:tr>
              <a:tr h="1591056">
                <a:tc rowSpan="3">
                  <a:txBody>
                    <a:bodyPr/>
                    <a:lstStyle/>
                    <a:p>
                      <a:pPr algn="ctr"/>
                      <a:r>
                        <a:rPr lang="en-US"/>
                        <a:t>Design Component</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Leadership</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E3EA"/>
                    </a:solidFill>
                  </a:tcPr>
                </a:tc>
                <a:tc rowSpan="3" h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3255310"/>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pPr>
                      <a:r>
                        <a:rPr lang="en-US"/>
                        <a:t>Building Capacity</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5117458"/>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Screening</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0275024"/>
                  </a:ext>
                </a:extLst>
              </a:tr>
              <a:tr h="502920">
                <a:tc>
                  <a:txBody>
                    <a:bodyPr/>
                    <a:lstStyle/>
                    <a:p>
                      <a:pPr algn="ctr"/>
                      <a:r>
                        <a:rPr lang="en-US"/>
                        <a:t>Year</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gridSpan="3">
                  <a:txBody>
                    <a:bodyPr/>
                    <a:lstStyle/>
                    <a:p>
                      <a:pPr algn="ctr"/>
                      <a:r>
                        <a:rPr lang="en-US"/>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a:t>2 and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a:txBody>
                    <a:bodyPr/>
                    <a:lstStyle/>
                    <a:p>
                      <a:pPr algn="ctr"/>
                      <a:r>
                        <a:rPr lang="en-US"/>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0" y="6181948"/>
            <a:ext cx="12161520" cy="358588"/>
          </a:xfrm>
          <a:prstGeom prst="rightArrow">
            <a:avLst>
              <a:gd name="adj1" fmla="val 40000"/>
              <a:gd name="adj2" fmla="val 50000"/>
            </a:avLst>
          </a:prstGeom>
          <a:solidFill>
            <a:srgbClr val="356D3C"/>
          </a:solidFill>
          <a:ln w="28575">
            <a:solidFill>
              <a:srgbClr val="80B2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F4746BA5-7066-B44E-9780-A29906ADCFA5}"/>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297881" y="3668242"/>
            <a:ext cx="562478" cy="562478"/>
          </a:xfrm>
          <a:prstGeom prst="rect">
            <a:avLst/>
          </a:prstGeom>
        </p:spPr>
      </p:pic>
      <p:pic>
        <p:nvPicPr>
          <p:cNvPr id="7" name="Picture 6">
            <a:extLst>
              <a:ext uri="{FF2B5EF4-FFF2-40B4-BE49-F238E27FC236}">
                <a16:creationId xmlns:a16="http://schemas.microsoft.com/office/drawing/2014/main" id="{95C1CF6E-ED48-F047-BE2E-5A6E16931F2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82393" y="2545372"/>
            <a:ext cx="593454" cy="487257"/>
          </a:xfrm>
          <a:prstGeom prst="rect">
            <a:avLst/>
          </a:prstGeom>
        </p:spPr>
      </p:pic>
      <p:pic>
        <p:nvPicPr>
          <p:cNvPr id="8" name="Picture 7">
            <a:extLst>
              <a:ext uri="{FF2B5EF4-FFF2-40B4-BE49-F238E27FC236}">
                <a16:creationId xmlns:a16="http://schemas.microsoft.com/office/drawing/2014/main" id="{9A45A2BA-FAC4-DF41-A406-16E52AC04E37}"/>
              </a:ext>
            </a:extLst>
          </p:cNvPr>
          <p:cNvPicPr>
            <a:picLocks noChangeAspect="1"/>
          </p:cNvPicPr>
          <p:nvPr userDrawn="1"/>
        </p:nvPicPr>
        <p:blipFill rotWithShape="1">
          <a:blip r:embed="rId4" cstate="email">
            <a:alphaModFix amt="50000"/>
            <a:extLst>
              <a:ext uri="{28A0092B-C50C-407E-A947-70E740481C1C}">
                <a14:useLocalDpi xmlns:a14="http://schemas.microsoft.com/office/drawing/2010/main"/>
              </a:ext>
            </a:extLst>
          </a:blip>
          <a:srcRect/>
          <a:stretch/>
        </p:blipFill>
        <p:spPr>
          <a:xfrm>
            <a:off x="10807119" y="5197604"/>
            <a:ext cx="1374607" cy="849091"/>
          </a:xfrm>
          <a:prstGeom prst="rect">
            <a:avLst/>
          </a:prstGeom>
        </p:spPr>
      </p:pic>
      <p:pic>
        <p:nvPicPr>
          <p:cNvPr id="9" name="Picture 8">
            <a:extLst>
              <a:ext uri="{FF2B5EF4-FFF2-40B4-BE49-F238E27FC236}">
                <a16:creationId xmlns:a16="http://schemas.microsoft.com/office/drawing/2014/main" id="{F8D07F82-2361-5A45-8598-829FF0CE958D}"/>
              </a:ext>
            </a:extLst>
          </p:cNvPr>
          <p:cNvPicPr>
            <a:picLocks noChangeAspect="1"/>
          </p:cNvPicPr>
          <p:nvPr userDrawn="1"/>
        </p:nvPicPr>
        <p:blipFill>
          <a:blip r:embed="rId5">
            <a:alphaModFix amt="85000"/>
          </a:blip>
          <a:stretch>
            <a:fillRect/>
          </a:stretch>
        </p:blipFill>
        <p:spPr>
          <a:xfrm>
            <a:off x="11062526" y="1805769"/>
            <a:ext cx="884341" cy="1144598"/>
          </a:xfrm>
          <a:prstGeom prst="rect">
            <a:avLst/>
          </a:prstGeom>
        </p:spPr>
      </p:pic>
      <p:sp>
        <p:nvSpPr>
          <p:cNvPr id="10" name="TextBox 9">
            <a:extLst>
              <a:ext uri="{FF2B5EF4-FFF2-40B4-BE49-F238E27FC236}">
                <a16:creationId xmlns:a16="http://schemas.microsoft.com/office/drawing/2014/main" id="{EBF771A2-3CAB-7549-B6FD-1E3AB324CD27}"/>
              </a:ext>
            </a:extLst>
          </p:cNvPr>
          <p:cNvSpPr txBox="1"/>
          <p:nvPr userDrawn="1"/>
        </p:nvSpPr>
        <p:spPr>
          <a:xfrm>
            <a:off x="10927455" y="2793974"/>
            <a:ext cx="1154483" cy="400110"/>
          </a:xfrm>
          <a:prstGeom prst="rect">
            <a:avLst/>
          </a:prstGeom>
          <a:noFill/>
        </p:spPr>
        <p:txBody>
          <a:bodyPr wrap="none" rtlCol="0">
            <a:spAutoFit/>
          </a:bodyPr>
          <a:lstStyle/>
          <a:p>
            <a:r>
              <a:rPr lang="en-US" sz="2000" b="1">
                <a:ln w="12700">
                  <a:solidFill>
                    <a:schemeClr val="bg1"/>
                  </a:solidFill>
                </a:ln>
                <a:effectLst>
                  <a:outerShdw blurRad="50800" dist="38100" dir="2700000" algn="tl" rotWithShape="0">
                    <a:prstClr val="black">
                      <a:alpha val="40000"/>
                    </a:prstClr>
                  </a:outerShdw>
                </a:effectLst>
              </a:rPr>
              <a:t>Analyze</a:t>
            </a:r>
          </a:p>
        </p:txBody>
      </p:sp>
      <p:pic>
        <p:nvPicPr>
          <p:cNvPr id="11" name="Graphic 10">
            <a:extLst>
              <a:ext uri="{FF2B5EF4-FFF2-40B4-BE49-F238E27FC236}">
                <a16:creationId xmlns:a16="http://schemas.microsoft.com/office/drawing/2014/main" id="{5963DC16-C711-744A-864D-06FA7372F727}"/>
              </a:ext>
            </a:extLst>
          </p:cNvPr>
          <p:cNvPicPr>
            <a:picLocks noChangeAspect="1"/>
          </p:cNvPicPr>
          <p:nvPr userDrawn="1"/>
        </p:nvPicPr>
        <p:blipFill>
          <a:blip>
            <a:alphaModFix amt="20000"/>
            <a:extLst>
              <a:ext uri="{96DAC541-7B7A-43D3-8B79-37D633B846F1}">
                <asvg:svgBlip xmlns:asvg="http://schemas.microsoft.com/office/drawing/2016/SVG/main" r:embed="rId6"/>
              </a:ext>
            </a:extLst>
          </a:blip>
          <a:stretch>
            <a:fillRect/>
          </a:stretch>
        </p:blipFill>
        <p:spPr>
          <a:xfrm>
            <a:off x="10861020" y="3500236"/>
            <a:ext cx="1287353" cy="846622"/>
          </a:xfrm>
          <a:prstGeom prst="rect">
            <a:avLst/>
          </a:prstGeom>
        </p:spPr>
      </p:pic>
      <p:sp>
        <p:nvSpPr>
          <p:cNvPr id="12" name="TextBox 11">
            <a:extLst>
              <a:ext uri="{FF2B5EF4-FFF2-40B4-BE49-F238E27FC236}">
                <a16:creationId xmlns:a16="http://schemas.microsoft.com/office/drawing/2014/main" id="{FD4A1261-931D-F346-8364-3D30AAE1CA41}"/>
              </a:ext>
            </a:extLst>
          </p:cNvPr>
          <p:cNvSpPr txBox="1"/>
          <p:nvPr userDrawn="1"/>
        </p:nvSpPr>
        <p:spPr>
          <a:xfrm>
            <a:off x="10942683" y="4230720"/>
            <a:ext cx="1124026" cy="400110"/>
          </a:xfrm>
          <a:prstGeom prst="rect">
            <a:avLst/>
          </a:prstGeom>
          <a:noFill/>
        </p:spPr>
        <p:txBody>
          <a:bodyPr wrap="none" rtlCol="0">
            <a:spAutoFit/>
          </a:bodyPr>
          <a:lstStyle/>
          <a:p>
            <a:r>
              <a:rPr lang="en-US" sz="2000" b="1">
                <a:ln w="12700">
                  <a:solidFill>
                    <a:schemeClr val="bg1"/>
                  </a:solidFill>
                </a:ln>
                <a:effectLst>
                  <a:outerShdw blurRad="50800" dist="38100" dir="2700000" algn="tl" rotWithShape="0">
                    <a:prstClr val="black">
                      <a:alpha val="40000"/>
                    </a:prstClr>
                  </a:outerShdw>
                </a:effectLst>
              </a:rPr>
              <a:t>Finalize</a:t>
            </a:r>
          </a:p>
        </p:txBody>
      </p:sp>
      <p:sp>
        <p:nvSpPr>
          <p:cNvPr id="13" name="TextBox 12">
            <a:extLst>
              <a:ext uri="{FF2B5EF4-FFF2-40B4-BE49-F238E27FC236}">
                <a16:creationId xmlns:a16="http://schemas.microsoft.com/office/drawing/2014/main" id="{97D96D7B-6390-9D4F-9160-F9F3FBF4A8BF}"/>
              </a:ext>
            </a:extLst>
          </p:cNvPr>
          <p:cNvSpPr txBox="1"/>
          <p:nvPr userDrawn="1"/>
        </p:nvSpPr>
        <p:spPr>
          <a:xfrm rot="18953579">
            <a:off x="10593092" y="5407869"/>
            <a:ext cx="1694695" cy="400110"/>
          </a:xfrm>
          <a:prstGeom prst="rect">
            <a:avLst/>
          </a:prstGeom>
          <a:noFill/>
        </p:spPr>
        <p:txBody>
          <a:bodyPr wrap="none" rtlCol="0">
            <a:spAutoFit/>
          </a:bodyPr>
          <a:lstStyle/>
          <a:p>
            <a:r>
              <a:rPr lang="en-US" sz="2000" b="1">
                <a:ln w="12700">
                  <a:solidFill>
                    <a:schemeClr val="bg1"/>
                  </a:solidFill>
                </a:ln>
                <a:effectLst>
                  <a:outerShdw blurRad="50800" dist="38100" dir="2700000" algn="tl" rotWithShape="0">
                    <a:prstClr val="black">
                      <a:alpha val="40000"/>
                    </a:prstClr>
                  </a:outerShdw>
                </a:effectLst>
              </a:rPr>
              <a:t>Disseminate</a:t>
            </a:r>
          </a:p>
        </p:txBody>
      </p:sp>
      <p:pic>
        <p:nvPicPr>
          <p:cNvPr id="14" name="Picture 13">
            <a:extLst>
              <a:ext uri="{FF2B5EF4-FFF2-40B4-BE49-F238E27FC236}">
                <a16:creationId xmlns:a16="http://schemas.microsoft.com/office/drawing/2014/main" id="{65EB7AFA-6BC6-EA47-A3C1-58DFA4B6CA1A}"/>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401149" y="1823944"/>
            <a:ext cx="355942" cy="517734"/>
          </a:xfrm>
          <a:prstGeom prst="rect">
            <a:avLst/>
          </a:prstGeom>
        </p:spPr>
      </p:pic>
      <p:sp>
        <p:nvSpPr>
          <p:cNvPr id="15" name="TextBox 14">
            <a:extLst>
              <a:ext uri="{FF2B5EF4-FFF2-40B4-BE49-F238E27FC236}">
                <a16:creationId xmlns:a16="http://schemas.microsoft.com/office/drawing/2014/main" id="{2E189B67-CE6A-8345-810C-5A04DB9CB97B}"/>
              </a:ext>
            </a:extLst>
          </p:cNvPr>
          <p:cNvSpPr txBox="1"/>
          <p:nvPr userDrawn="1"/>
        </p:nvSpPr>
        <p:spPr>
          <a:xfrm>
            <a:off x="9468836" y="1617852"/>
            <a:ext cx="1371600" cy="205890"/>
          </a:xfrm>
          <a:prstGeom prst="rect">
            <a:avLst/>
          </a:prstGeom>
          <a:noFill/>
        </p:spPr>
        <p:txBody>
          <a:bodyPr wrap="square" lIns="0" rIns="0" rtlCol="0">
            <a:spAutoFit/>
          </a:bodyPr>
          <a:lstStyle/>
          <a:p>
            <a:pPr algn="ctr">
              <a:lnSpc>
                <a:spcPct val="80000"/>
              </a:lnSpc>
            </a:pPr>
            <a:r>
              <a:rPr lang="en-US" sz="900">
                <a:solidFill>
                  <a:srgbClr val="041A3A"/>
                </a:solidFill>
              </a:rPr>
              <a:t>Quasi-experimental Study</a:t>
            </a:r>
          </a:p>
        </p:txBody>
      </p:sp>
      <p:pic>
        <p:nvPicPr>
          <p:cNvPr id="16" name="Graphic 15">
            <a:extLst>
              <a:ext uri="{FF2B5EF4-FFF2-40B4-BE49-F238E27FC236}">
                <a16:creationId xmlns:a16="http://schemas.microsoft.com/office/drawing/2014/main" id="{17072A44-16D1-DE44-91AE-4F3E08C44117}"/>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396892" y="4937827"/>
            <a:ext cx="364457" cy="364457"/>
          </a:xfrm>
          <a:prstGeom prst="rect">
            <a:avLst/>
          </a:prstGeom>
        </p:spPr>
      </p:pic>
      <p:pic>
        <p:nvPicPr>
          <p:cNvPr id="17" name="Picture 16">
            <a:extLst>
              <a:ext uri="{FF2B5EF4-FFF2-40B4-BE49-F238E27FC236}">
                <a16:creationId xmlns:a16="http://schemas.microsoft.com/office/drawing/2014/main" id="{E2EEB15E-169B-B547-BB3F-B637B8D7F5E7}"/>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9661576" y="2831665"/>
            <a:ext cx="914400" cy="914400"/>
          </a:xfrm>
          <a:prstGeom prst="rect">
            <a:avLst/>
          </a:prstGeom>
        </p:spPr>
      </p:pic>
      <p:pic>
        <p:nvPicPr>
          <p:cNvPr id="18" name="Picture 17" descr="A close up of a sign&#10;&#10;Description automatically generated">
            <a:extLst>
              <a:ext uri="{FF2B5EF4-FFF2-40B4-BE49-F238E27FC236}">
                <a16:creationId xmlns:a16="http://schemas.microsoft.com/office/drawing/2014/main" id="{AC904ED4-1446-344C-8E21-08DA1C378606}"/>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9547276" y="4510056"/>
            <a:ext cx="1143000" cy="1143000"/>
          </a:xfrm>
          <a:prstGeom prst="rect">
            <a:avLst/>
          </a:prstGeom>
        </p:spPr>
      </p:pic>
      <p:pic>
        <p:nvPicPr>
          <p:cNvPr id="19" name="Picture 18">
            <a:extLst>
              <a:ext uri="{FF2B5EF4-FFF2-40B4-BE49-F238E27FC236}">
                <a16:creationId xmlns:a16="http://schemas.microsoft.com/office/drawing/2014/main" id="{F49BB598-15D5-4D45-BF76-488DE45A79CB}"/>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1356382" y="5848197"/>
            <a:ext cx="445477" cy="365760"/>
          </a:xfrm>
          <a:prstGeom prst="rect">
            <a:avLst/>
          </a:prstGeom>
        </p:spPr>
      </p:pic>
      <p:pic>
        <p:nvPicPr>
          <p:cNvPr id="20" name="Picture 19">
            <a:extLst>
              <a:ext uri="{FF2B5EF4-FFF2-40B4-BE49-F238E27FC236}">
                <a16:creationId xmlns:a16="http://schemas.microsoft.com/office/drawing/2014/main" id="{A4282118-8608-1147-8897-FDAB3F72E147}"/>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1453390" y="5392360"/>
            <a:ext cx="251460" cy="365760"/>
          </a:xfrm>
          <a:prstGeom prst="rect">
            <a:avLst/>
          </a:prstGeom>
        </p:spPr>
      </p:pic>
      <p:sp>
        <p:nvSpPr>
          <p:cNvPr id="21" name="Sun half left">
            <a:extLst>
              <a:ext uri="{FF2B5EF4-FFF2-40B4-BE49-F238E27FC236}">
                <a16:creationId xmlns:a16="http://schemas.microsoft.com/office/drawing/2014/main" id="{587FA922-9613-AB4F-BF33-8656569B5989}"/>
              </a:ext>
            </a:extLst>
          </p:cNvPr>
          <p:cNvSpPr>
            <a:spLocks noChangeAspect="1"/>
          </p:cNvSpPr>
          <p:nvPr userDrawn="1"/>
        </p:nvSpPr>
        <p:spPr>
          <a:xfrm rot="5400000">
            <a:off x="8612048" y="1682450"/>
            <a:ext cx="548640" cy="1084897"/>
          </a:xfrm>
          <a:custGeom>
            <a:avLst/>
            <a:gdLst>
              <a:gd name="connsiteX0" fmla="*/ 560483 w 661864"/>
              <a:gd name="connsiteY0" fmla="*/ 1044714 h 1308789"/>
              <a:gd name="connsiteX1" fmla="*/ 661864 w 661864"/>
              <a:gd name="connsiteY1" fmla="*/ 1044714 h 1308789"/>
              <a:gd name="connsiteX2" fmla="*/ 661864 w 661864"/>
              <a:gd name="connsiteY2" fmla="*/ 1287787 h 1308789"/>
              <a:gd name="connsiteX3" fmla="*/ 654395 w 661864"/>
              <a:gd name="connsiteY3" fmla="*/ 1308789 h 1308789"/>
              <a:gd name="connsiteX4" fmla="*/ 312003 w 661864"/>
              <a:gd name="connsiteY4" fmla="*/ 863977 h 1308789"/>
              <a:gd name="connsiteX5" fmla="*/ 444812 w 661864"/>
              <a:gd name="connsiteY5" fmla="*/ 996786 h 1308789"/>
              <a:gd name="connsiteX6" fmla="*/ 191653 w 661864"/>
              <a:gd name="connsiteY6" fmla="*/ 1117076 h 1308789"/>
              <a:gd name="connsiteX7" fmla="*/ 264075 w 661864"/>
              <a:gd name="connsiteY7" fmla="*/ 560483 h 1308789"/>
              <a:gd name="connsiteX8" fmla="*/ 264075 w 661864"/>
              <a:gd name="connsiteY8" fmla="*/ 748306 h 1308789"/>
              <a:gd name="connsiteX9" fmla="*/ 0 w 661864"/>
              <a:gd name="connsiteY9" fmla="*/ 654395 h 1308789"/>
              <a:gd name="connsiteX10" fmla="*/ 654394 w 661864"/>
              <a:gd name="connsiteY10" fmla="*/ 327198 h 1308789"/>
              <a:gd name="connsiteX11" fmla="*/ 661864 w 661864"/>
              <a:gd name="connsiteY11" fmla="*/ 327951 h 1308789"/>
              <a:gd name="connsiteX12" fmla="*/ 661864 w 661864"/>
              <a:gd name="connsiteY12" fmla="*/ 980839 h 1308789"/>
              <a:gd name="connsiteX13" fmla="*/ 654394 w 661864"/>
              <a:gd name="connsiteY13" fmla="*/ 981592 h 1308789"/>
              <a:gd name="connsiteX14" fmla="*/ 327197 w 661864"/>
              <a:gd name="connsiteY14" fmla="*/ 654395 h 1308789"/>
              <a:gd name="connsiteX15" fmla="*/ 654394 w 661864"/>
              <a:gd name="connsiteY15" fmla="*/ 327198 h 1308789"/>
              <a:gd name="connsiteX16" fmla="*/ 191653 w 661864"/>
              <a:gd name="connsiteY16" fmla="*/ 191653 h 1308789"/>
              <a:gd name="connsiteX17" fmla="*/ 444812 w 661864"/>
              <a:gd name="connsiteY17" fmla="*/ 312003 h 1308789"/>
              <a:gd name="connsiteX18" fmla="*/ 312003 w 661864"/>
              <a:gd name="connsiteY18" fmla="*/ 444812 h 1308789"/>
              <a:gd name="connsiteX19" fmla="*/ 654395 w 661864"/>
              <a:gd name="connsiteY19" fmla="*/ 0 h 1308789"/>
              <a:gd name="connsiteX20" fmla="*/ 661864 w 661864"/>
              <a:gd name="connsiteY20" fmla="*/ 21003 h 1308789"/>
              <a:gd name="connsiteX21" fmla="*/ 661864 w 661864"/>
              <a:gd name="connsiteY21" fmla="*/ 264075 h 1308789"/>
              <a:gd name="connsiteX22" fmla="*/ 560483 w 661864"/>
              <a:gd name="connsiteY22" fmla="*/ 264075 h 1308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61864" h="1308789">
                <a:moveTo>
                  <a:pt x="560483" y="1044714"/>
                </a:moveTo>
                <a:lnTo>
                  <a:pt x="661864" y="1044714"/>
                </a:lnTo>
                <a:lnTo>
                  <a:pt x="661864" y="1287787"/>
                </a:lnTo>
                <a:lnTo>
                  <a:pt x="654395" y="1308789"/>
                </a:lnTo>
                <a:close/>
                <a:moveTo>
                  <a:pt x="312003" y="863977"/>
                </a:moveTo>
                <a:lnTo>
                  <a:pt x="444812" y="996786"/>
                </a:lnTo>
                <a:lnTo>
                  <a:pt x="191653" y="1117076"/>
                </a:lnTo>
                <a:close/>
                <a:moveTo>
                  <a:pt x="264075" y="560483"/>
                </a:moveTo>
                <a:lnTo>
                  <a:pt x="264075" y="748306"/>
                </a:lnTo>
                <a:lnTo>
                  <a:pt x="0" y="654395"/>
                </a:lnTo>
                <a:close/>
                <a:moveTo>
                  <a:pt x="654394" y="327198"/>
                </a:moveTo>
                <a:lnTo>
                  <a:pt x="661864" y="327951"/>
                </a:lnTo>
                <a:lnTo>
                  <a:pt x="661864" y="980839"/>
                </a:lnTo>
                <a:lnTo>
                  <a:pt x="654394" y="981592"/>
                </a:lnTo>
                <a:cubicBezTo>
                  <a:pt x="473688" y="981592"/>
                  <a:pt x="327197" y="835101"/>
                  <a:pt x="327197" y="654395"/>
                </a:cubicBezTo>
                <a:cubicBezTo>
                  <a:pt x="327197" y="473689"/>
                  <a:pt x="473688" y="327198"/>
                  <a:pt x="654394" y="327198"/>
                </a:cubicBezTo>
                <a:close/>
                <a:moveTo>
                  <a:pt x="191653" y="191653"/>
                </a:moveTo>
                <a:lnTo>
                  <a:pt x="444812" y="312003"/>
                </a:lnTo>
                <a:lnTo>
                  <a:pt x="312003" y="444812"/>
                </a:lnTo>
                <a:close/>
                <a:moveTo>
                  <a:pt x="654395" y="0"/>
                </a:moveTo>
                <a:lnTo>
                  <a:pt x="661864" y="21003"/>
                </a:lnTo>
                <a:lnTo>
                  <a:pt x="661864" y="264075"/>
                </a:lnTo>
                <a:lnTo>
                  <a:pt x="560483" y="264075"/>
                </a:lnTo>
                <a:close/>
              </a:path>
            </a:pathLst>
          </a:custGeom>
          <a:solidFill>
            <a:srgbClr val="FFC000">
              <a:alpha val="70000"/>
            </a:srgbClr>
          </a:solidFill>
          <a:ln w="3175">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sz="1600"/>
          </a:p>
        </p:txBody>
      </p:sp>
      <p:sp>
        <p:nvSpPr>
          <p:cNvPr id="22" name="Rectangle: Rounded Corners 109">
            <a:extLst>
              <a:ext uri="{FF2B5EF4-FFF2-40B4-BE49-F238E27FC236}">
                <a16:creationId xmlns:a16="http://schemas.microsoft.com/office/drawing/2014/main" id="{D23630C4-6A95-B543-83CF-081423A0670E}"/>
              </a:ext>
            </a:extLst>
          </p:cNvPr>
          <p:cNvSpPr/>
          <p:nvPr userDrawn="1"/>
        </p:nvSpPr>
        <p:spPr>
          <a:xfrm>
            <a:off x="2081352" y="2138133"/>
            <a:ext cx="4628859" cy="301752"/>
          </a:xfrm>
          <a:prstGeom prst="roundRect">
            <a:avLst/>
          </a:prstGeom>
          <a:solidFill>
            <a:srgbClr val="D3E2D3"/>
          </a:solidFill>
          <a:ln>
            <a:solidFill>
              <a:schemeClr val="accent1">
                <a:lumMod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2785" rIns="72785" bIns="72785" numCol="1" spcCol="1270" anchor="ctr" anchorCtr="0">
            <a:noAutofit/>
          </a:bodyPr>
          <a:lstStyle/>
          <a:p>
            <a:pPr algn="ctr" defTabSz="528955">
              <a:lnSpc>
                <a:spcPct val="90000"/>
              </a:lnSpc>
              <a:spcBef>
                <a:spcPct val="0"/>
              </a:spcBef>
              <a:spcAft>
                <a:spcPct val="35000"/>
              </a:spcAft>
            </a:pPr>
            <a:r>
              <a:rPr lang="en-US" sz="1600">
                <a:solidFill>
                  <a:schemeClr val="tx1"/>
                </a:solidFill>
                <a:cs typeface="Calibri"/>
              </a:rPr>
              <a:t>Advisory Board &amp; Expert Panel Feedback</a:t>
            </a:r>
          </a:p>
        </p:txBody>
      </p:sp>
      <p:sp>
        <p:nvSpPr>
          <p:cNvPr id="23" name="Freeform: Shape 132">
            <a:extLst>
              <a:ext uri="{FF2B5EF4-FFF2-40B4-BE49-F238E27FC236}">
                <a16:creationId xmlns:a16="http://schemas.microsoft.com/office/drawing/2014/main" id="{005A7CC2-F47F-3C44-B440-0699BC207555}"/>
              </a:ext>
            </a:extLst>
          </p:cNvPr>
          <p:cNvSpPr/>
          <p:nvPr userDrawn="1"/>
        </p:nvSpPr>
        <p:spPr>
          <a:xfrm>
            <a:off x="7138780"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6308" tIns="66308" rIns="66308" bIns="66308" numCol="1" spcCol="1270" anchor="t" anchorCtr="0">
            <a:noAutofit/>
          </a:bodyPr>
          <a:lstStyle/>
          <a:p>
            <a:pPr defTabSz="453390">
              <a:lnSpc>
                <a:spcPct val="90000"/>
              </a:lnSpc>
              <a:spcBef>
                <a:spcPct val="0"/>
              </a:spcBef>
              <a:spcAft>
                <a:spcPct val="35000"/>
              </a:spcAft>
            </a:pPr>
            <a:r>
              <a:rPr lang="en-US" sz="1400" u="sng">
                <a:solidFill>
                  <a:schemeClr val="tx1"/>
                </a:solidFill>
              </a:rPr>
              <a:t>Session 5</a:t>
            </a:r>
            <a:endParaRPr lang="en-US" sz="1400" u="sng">
              <a:solidFill>
                <a:schemeClr val="tx1"/>
              </a:solidFill>
              <a:cs typeface="Calibri"/>
            </a:endParaRPr>
          </a:p>
        </p:txBody>
      </p:sp>
      <p:sp>
        <p:nvSpPr>
          <p:cNvPr id="24" name="Freeform: Shape 21">
            <a:extLst>
              <a:ext uri="{FF2B5EF4-FFF2-40B4-BE49-F238E27FC236}">
                <a16:creationId xmlns:a16="http://schemas.microsoft.com/office/drawing/2014/main" id="{B4454ACE-9C39-2C48-9531-9B5CC8910279}"/>
              </a:ext>
            </a:extLst>
          </p:cNvPr>
          <p:cNvSpPr/>
          <p:nvPr userDrawn="1"/>
        </p:nvSpPr>
        <p:spPr>
          <a:xfrm>
            <a:off x="2081352"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2785" rIns="72785" bIns="72785" numCol="1" spcCol="1270" anchor="t" anchorCtr="0">
            <a:noAutofit/>
          </a:bodyPr>
          <a:lstStyle/>
          <a:p>
            <a:pPr defTabSz="528955">
              <a:lnSpc>
                <a:spcPct val="90000"/>
              </a:lnSpc>
              <a:spcBef>
                <a:spcPct val="0"/>
              </a:spcBef>
              <a:spcAft>
                <a:spcPct val="35000"/>
              </a:spcAft>
            </a:pPr>
            <a:r>
              <a:rPr lang="en-US" sz="1400" u="sng">
                <a:solidFill>
                  <a:schemeClr val="tx1"/>
                </a:solidFill>
              </a:rPr>
              <a:t>Session 1</a:t>
            </a:r>
            <a:endParaRPr lang="en-US" sz="1400" u="sng">
              <a:solidFill>
                <a:schemeClr val="tx1"/>
              </a:solidFill>
              <a:cs typeface="Calibri"/>
            </a:endParaRPr>
          </a:p>
          <a:p>
            <a:pPr marL="0" lvl="1" defTabSz="415608">
              <a:lnSpc>
                <a:spcPct val="90000"/>
              </a:lnSpc>
              <a:spcBef>
                <a:spcPct val="0"/>
              </a:spcBef>
              <a:spcAft>
                <a:spcPct val="15000"/>
              </a:spcAft>
            </a:pPr>
            <a:r>
              <a:rPr lang="en-US" sz="1400">
                <a:solidFill>
                  <a:schemeClr val="tx1"/>
                </a:solidFill>
              </a:rPr>
              <a:t>Welcome to Project ENHANCE!</a:t>
            </a:r>
            <a:endParaRPr lang="en-US" sz="1400">
              <a:solidFill>
                <a:schemeClr val="tx1"/>
              </a:solidFill>
              <a:cs typeface="Calibri"/>
            </a:endParaRPr>
          </a:p>
          <a:p>
            <a:pPr marL="48578" lvl="1" indent="-48578" defTabSz="415608">
              <a:lnSpc>
                <a:spcPct val="90000"/>
              </a:lnSpc>
              <a:spcBef>
                <a:spcPct val="0"/>
              </a:spcBef>
              <a:spcAft>
                <a:spcPct val="15000"/>
              </a:spcAft>
              <a:buChar char="•"/>
            </a:pPr>
            <a:endParaRPr lang="en-US" sz="1400">
              <a:solidFill>
                <a:schemeClr val="tx1"/>
              </a:solidFill>
            </a:endParaRPr>
          </a:p>
        </p:txBody>
      </p:sp>
      <p:sp>
        <p:nvSpPr>
          <p:cNvPr id="25" name="Freeform: Shape 22">
            <a:extLst>
              <a:ext uri="{FF2B5EF4-FFF2-40B4-BE49-F238E27FC236}">
                <a16:creationId xmlns:a16="http://schemas.microsoft.com/office/drawing/2014/main" id="{36C69CD0-B30C-B941-A16E-C9177D6B258E}"/>
              </a:ext>
            </a:extLst>
          </p:cNvPr>
          <p:cNvSpPr/>
          <p:nvPr userDrawn="1"/>
        </p:nvSpPr>
        <p:spPr>
          <a:xfrm>
            <a:off x="3345709"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9546" tIns="69546" rIns="69546" bIns="69546" numCol="1" spcCol="1270" anchor="t" anchorCtr="0">
            <a:noAutofit/>
          </a:bodyPr>
          <a:lstStyle/>
          <a:p>
            <a:pPr defTabSz="491173">
              <a:lnSpc>
                <a:spcPct val="90000"/>
              </a:lnSpc>
              <a:spcBef>
                <a:spcPct val="0"/>
              </a:spcBef>
              <a:spcAft>
                <a:spcPct val="35000"/>
              </a:spcAft>
            </a:pPr>
            <a:r>
              <a:rPr lang="en-US" sz="1400" u="sng">
                <a:solidFill>
                  <a:schemeClr val="tx1"/>
                </a:solidFill>
              </a:rPr>
              <a:t>Session 2</a:t>
            </a:r>
            <a:endParaRPr lang="en-US" sz="1400" u="sng">
              <a:solidFill>
                <a:schemeClr val="tx1"/>
              </a:solidFill>
              <a:cs typeface="Calibri"/>
            </a:endParaRPr>
          </a:p>
        </p:txBody>
      </p:sp>
      <p:sp>
        <p:nvSpPr>
          <p:cNvPr id="26" name="Freeform: Shape 23">
            <a:extLst>
              <a:ext uri="{FF2B5EF4-FFF2-40B4-BE49-F238E27FC236}">
                <a16:creationId xmlns:a16="http://schemas.microsoft.com/office/drawing/2014/main" id="{316AA3EB-D64A-4242-B719-7A10F06E5F9B}"/>
              </a:ext>
            </a:extLst>
          </p:cNvPr>
          <p:cNvSpPr/>
          <p:nvPr userDrawn="1"/>
        </p:nvSpPr>
        <p:spPr>
          <a:xfrm>
            <a:off x="4610066"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9546" tIns="69546" rIns="69546" bIns="69546" numCol="1" spcCol="1270" anchor="t" anchorCtr="0">
            <a:noAutofit/>
          </a:bodyPr>
          <a:lstStyle/>
          <a:p>
            <a:pPr defTabSz="491173">
              <a:lnSpc>
                <a:spcPct val="90000"/>
              </a:lnSpc>
              <a:spcBef>
                <a:spcPct val="0"/>
              </a:spcBef>
              <a:spcAft>
                <a:spcPct val="35000"/>
              </a:spcAft>
            </a:pPr>
            <a:r>
              <a:rPr lang="en-US" sz="1400" u="sng">
                <a:solidFill>
                  <a:schemeClr val="tx1"/>
                </a:solidFill>
              </a:rPr>
              <a:t>Session 3</a:t>
            </a:r>
            <a:endParaRPr lang="en-US" sz="1400" u="sng">
              <a:solidFill>
                <a:schemeClr val="tx1"/>
              </a:solidFill>
              <a:cs typeface="Calibri"/>
            </a:endParaRPr>
          </a:p>
        </p:txBody>
      </p:sp>
      <p:sp>
        <p:nvSpPr>
          <p:cNvPr id="27" name="Freeform: Shape 24">
            <a:extLst>
              <a:ext uri="{FF2B5EF4-FFF2-40B4-BE49-F238E27FC236}">
                <a16:creationId xmlns:a16="http://schemas.microsoft.com/office/drawing/2014/main" id="{F1B1904F-1993-6E4A-A3F3-9FB9A39B4BB2}"/>
              </a:ext>
            </a:extLst>
          </p:cNvPr>
          <p:cNvSpPr/>
          <p:nvPr userDrawn="1"/>
        </p:nvSpPr>
        <p:spPr>
          <a:xfrm>
            <a:off x="5874423"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9546" tIns="69546" rIns="69546" bIns="69546" numCol="1" spcCol="1270" anchor="t" anchorCtr="0">
            <a:noAutofit/>
          </a:bodyPr>
          <a:lstStyle/>
          <a:p>
            <a:pPr defTabSz="491173">
              <a:lnSpc>
                <a:spcPct val="90000"/>
              </a:lnSpc>
              <a:spcBef>
                <a:spcPct val="0"/>
              </a:spcBef>
              <a:spcAft>
                <a:spcPct val="35000"/>
              </a:spcAft>
            </a:pPr>
            <a:r>
              <a:rPr lang="en-US" sz="1400" u="sng">
                <a:solidFill>
                  <a:schemeClr val="tx1"/>
                </a:solidFill>
              </a:rPr>
              <a:t>Session 4</a:t>
            </a:r>
            <a:endParaRPr lang="en-US" sz="1400" u="sng">
              <a:solidFill>
                <a:schemeClr val="tx1"/>
              </a:solidFill>
              <a:cs typeface="Calibri"/>
            </a:endParaRPr>
          </a:p>
        </p:txBody>
      </p:sp>
      <p:sp>
        <p:nvSpPr>
          <p:cNvPr id="28" name="Rectangle: Rounded Corners 121">
            <a:extLst>
              <a:ext uri="{FF2B5EF4-FFF2-40B4-BE49-F238E27FC236}">
                <a16:creationId xmlns:a16="http://schemas.microsoft.com/office/drawing/2014/main" id="{D1EA6C49-6B4B-144A-A641-36458845EE9C}"/>
              </a:ext>
            </a:extLst>
          </p:cNvPr>
          <p:cNvSpPr/>
          <p:nvPr userDrawn="1"/>
        </p:nvSpPr>
        <p:spPr>
          <a:xfrm>
            <a:off x="2081352" y="2499218"/>
            <a:ext cx="6291868" cy="301751"/>
          </a:xfrm>
          <a:prstGeom prst="roundRect">
            <a:avLst/>
          </a:pr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528955">
              <a:lnSpc>
                <a:spcPct val="90000"/>
              </a:lnSpc>
              <a:spcBef>
                <a:spcPct val="0"/>
              </a:spcBef>
              <a:spcAft>
                <a:spcPct val="35000"/>
              </a:spcAft>
            </a:pPr>
            <a:r>
              <a:rPr lang="en-US" sz="1600">
                <a:solidFill>
                  <a:schemeClr val="tx1"/>
                </a:solidFill>
              </a:rPr>
              <a:t>Phase 1: Ci3T Leadership Teams</a:t>
            </a:r>
          </a:p>
        </p:txBody>
      </p:sp>
      <p:sp>
        <p:nvSpPr>
          <p:cNvPr id="29" name="Freeform: Shape 134">
            <a:extLst>
              <a:ext uri="{FF2B5EF4-FFF2-40B4-BE49-F238E27FC236}">
                <a16:creationId xmlns:a16="http://schemas.microsoft.com/office/drawing/2014/main" id="{B2B366D0-D4BD-6B41-A53E-D2180910D487}"/>
              </a:ext>
            </a:extLst>
          </p:cNvPr>
          <p:cNvSpPr/>
          <p:nvPr userDrawn="1"/>
        </p:nvSpPr>
        <p:spPr>
          <a:xfrm>
            <a:off x="8411433" y="2853433"/>
            <a:ext cx="949871"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w="19050">
            <a:solidFill>
              <a:srgbClr val="FFC000"/>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2785" rIns="72785" bIns="72785" numCol="1" spcCol="1270" anchor="t" anchorCtr="0">
            <a:noAutofit/>
          </a:bodyPr>
          <a:lstStyle/>
          <a:p>
            <a:pPr algn="ctr" defTabSz="528955">
              <a:lnSpc>
                <a:spcPct val="90000"/>
              </a:lnSpc>
              <a:spcBef>
                <a:spcPct val="0"/>
              </a:spcBef>
              <a:spcAft>
                <a:spcPct val="35000"/>
              </a:spcAft>
            </a:pPr>
            <a:r>
              <a:rPr lang="en-US" sz="1400">
                <a:solidFill>
                  <a:schemeClr val="tx1"/>
                </a:solidFill>
              </a:rPr>
              <a:t>Module v2 Review</a:t>
            </a:r>
          </a:p>
          <a:p>
            <a:pPr marL="48578" lvl="1" indent="-48578" defTabSz="415608">
              <a:lnSpc>
                <a:spcPct val="90000"/>
              </a:lnSpc>
              <a:spcBef>
                <a:spcPct val="0"/>
              </a:spcBef>
              <a:spcAft>
                <a:spcPct val="15000"/>
              </a:spcAft>
              <a:buChar char="•"/>
            </a:pPr>
            <a:endParaRPr lang="en-US" sz="1400">
              <a:solidFill>
                <a:schemeClr val="tx1"/>
              </a:solidFill>
            </a:endParaRPr>
          </a:p>
        </p:txBody>
      </p:sp>
      <p:pic>
        <p:nvPicPr>
          <p:cNvPr id="30" name="Focus Group">
            <a:extLst>
              <a:ext uri="{FF2B5EF4-FFF2-40B4-BE49-F238E27FC236}">
                <a16:creationId xmlns:a16="http://schemas.microsoft.com/office/drawing/2014/main" id="{6705AD34-0846-E644-8C40-5F5D2C8D70EE}"/>
              </a:ext>
            </a:extLst>
          </p:cNvPr>
          <p:cNvPicPr>
            <a:picLocks noChangeAspect="1" noChangeArrowheads="1"/>
          </p:cNvPicPr>
          <p:nvPr userDrawn="1"/>
        </p:nvPicPr>
        <p:blipFill>
          <a:blip r:embed="rId12" cstate="email">
            <a:extLst>
              <a:ext uri="{28A0092B-C50C-407E-A947-70E740481C1C}">
                <a14:useLocalDpi xmlns:a14="http://schemas.microsoft.com/office/drawing/2010/main"/>
              </a:ext>
            </a:extLst>
          </a:blip>
          <a:srcRect/>
          <a:stretch/>
        </p:blipFill>
        <p:spPr bwMode="auto">
          <a:xfrm>
            <a:off x="8651992" y="3839135"/>
            <a:ext cx="468752" cy="391585"/>
          </a:xfrm>
          <a:prstGeom prst="rect">
            <a:avLst/>
          </a:prstGeom>
          <a:solidFill>
            <a:srgbClr val="80B284"/>
          </a:solidFill>
          <a:ln w="9525">
            <a:noFill/>
            <a:miter lim="800000"/>
            <a:headEnd/>
            <a:tailEnd/>
          </a:ln>
          <a:effectLst/>
        </p:spPr>
      </p:pic>
      <p:sp>
        <p:nvSpPr>
          <p:cNvPr id="31" name="Rectangle: Rounded Corners 122">
            <a:extLst>
              <a:ext uri="{FF2B5EF4-FFF2-40B4-BE49-F238E27FC236}">
                <a16:creationId xmlns:a16="http://schemas.microsoft.com/office/drawing/2014/main" id="{34EDA6D7-2D92-664E-A2A5-893DCAFEC1D2}"/>
              </a:ext>
            </a:extLst>
          </p:cNvPr>
          <p:cNvSpPr/>
          <p:nvPr userDrawn="1"/>
        </p:nvSpPr>
        <p:spPr>
          <a:xfrm>
            <a:off x="8410880" y="2499218"/>
            <a:ext cx="950976" cy="301751"/>
          </a:xfrm>
          <a:prstGeom prst="roundRect">
            <a:avLst/>
          </a:prstGeom>
          <a:solidFill>
            <a:srgbClr val="80B284"/>
          </a:solidFill>
          <a:ln w="19050">
            <a:solidFill>
              <a:srgbClr val="FFC000"/>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528955">
              <a:lnSpc>
                <a:spcPct val="90000"/>
              </a:lnSpc>
              <a:spcBef>
                <a:spcPct val="0"/>
              </a:spcBef>
              <a:spcAft>
                <a:spcPct val="35000"/>
              </a:spcAft>
            </a:pPr>
            <a:r>
              <a:rPr lang="en-US" sz="1600">
                <a:solidFill>
                  <a:schemeClr val="tx1"/>
                </a:solidFill>
              </a:rPr>
              <a:t>Phase 3</a:t>
            </a:r>
          </a:p>
        </p:txBody>
      </p:sp>
      <p:sp>
        <p:nvSpPr>
          <p:cNvPr id="32" name="TextBox 31">
            <a:extLst>
              <a:ext uri="{FF2B5EF4-FFF2-40B4-BE49-F238E27FC236}">
                <a16:creationId xmlns:a16="http://schemas.microsoft.com/office/drawing/2014/main" id="{AB1EA08D-FF5F-EE45-B59B-DFF66803F8C3}"/>
              </a:ext>
            </a:extLst>
          </p:cNvPr>
          <p:cNvSpPr txBox="1"/>
          <p:nvPr userDrawn="1"/>
        </p:nvSpPr>
        <p:spPr>
          <a:xfrm>
            <a:off x="2836406" y="5307553"/>
            <a:ext cx="4216074" cy="929485"/>
          </a:xfrm>
          <a:prstGeom prst="rect">
            <a:avLst/>
          </a:prstGeom>
          <a:noFill/>
        </p:spPr>
        <p:txBody>
          <a:bodyPr wrap="square" rtlCol="0">
            <a:spAutoFit/>
          </a:bodyPr>
          <a:lstStyle/>
          <a:p>
            <a:pPr>
              <a:lnSpc>
                <a:spcPct val="85000"/>
              </a:lnSpc>
            </a:pPr>
            <a:r>
              <a:rPr lang="en-US" sz="1600"/>
              <a:t>Stakeholder Field Testing</a:t>
            </a:r>
          </a:p>
          <a:p>
            <a:pPr marL="173038" indent="-112713">
              <a:lnSpc>
                <a:spcPct val="85000"/>
              </a:lnSpc>
              <a:buFont typeface="Arial" panose="020B0604020202020204" pitchFamily="34" charset="0"/>
              <a:buChar char="•"/>
              <a:tabLst>
                <a:tab pos="1597025" algn="l"/>
              </a:tabLst>
            </a:pPr>
            <a:r>
              <a:rPr lang="en-US" sz="1600"/>
              <a:t>Students	• Ci3T Leadership Teams</a:t>
            </a:r>
          </a:p>
          <a:p>
            <a:pPr marL="173038" indent="-112713">
              <a:lnSpc>
                <a:spcPct val="85000"/>
              </a:lnSpc>
              <a:buFont typeface="Arial" panose="020B0604020202020204" pitchFamily="34" charset="0"/>
              <a:buChar char="•"/>
              <a:tabLst>
                <a:tab pos="1597025" algn="l"/>
              </a:tabLst>
            </a:pPr>
            <a:r>
              <a:rPr lang="en-US" sz="1600"/>
              <a:t>Families	• Principal Leaders</a:t>
            </a:r>
          </a:p>
          <a:p>
            <a:pPr marL="173038" indent="-112713">
              <a:lnSpc>
                <a:spcPct val="85000"/>
              </a:lnSpc>
              <a:buFont typeface="Arial" panose="020B0604020202020204" pitchFamily="34" charset="0"/>
              <a:buChar char="•"/>
              <a:tabLst>
                <a:tab pos="1597025" algn="l"/>
              </a:tabLst>
            </a:pPr>
            <a:r>
              <a:rPr lang="en-US" sz="1600"/>
              <a:t>Faculty &amp; Staff	• District Administrators</a:t>
            </a:r>
          </a:p>
        </p:txBody>
      </p:sp>
      <p:sp>
        <p:nvSpPr>
          <p:cNvPr id="33" name="TextBox 32">
            <a:extLst>
              <a:ext uri="{FF2B5EF4-FFF2-40B4-BE49-F238E27FC236}">
                <a16:creationId xmlns:a16="http://schemas.microsoft.com/office/drawing/2014/main" id="{69135271-DEB4-EE4E-9E9C-320D82299298}"/>
              </a:ext>
            </a:extLst>
          </p:cNvPr>
          <p:cNvSpPr txBox="1"/>
          <p:nvPr userDrawn="1"/>
        </p:nvSpPr>
        <p:spPr>
          <a:xfrm>
            <a:off x="9432976" y="2882747"/>
            <a:ext cx="1371600" cy="1477328"/>
          </a:xfrm>
          <a:prstGeom prst="rect">
            <a:avLst/>
          </a:prstGeom>
          <a:noFill/>
          <a:effectLst/>
        </p:spPr>
        <p:txBody>
          <a:bodyPr wrap="square" lIns="0" rIns="0" rtlCol="0">
            <a:spAutoFit/>
          </a:bodyPr>
          <a:lstStyle/>
          <a:p>
            <a:pPr algn="ctr"/>
            <a:r>
              <a:rPr lang="en-US" sz="2000" b="1">
                <a:ln w="6350">
                  <a:solidFill>
                    <a:schemeClr val="bg1"/>
                  </a:solidFill>
                </a:ln>
                <a:latin typeface="Calibri" panose="020F0502020204030204" pitchFamily="34" charset="0"/>
                <a:cs typeface="Calibri" panose="020F0502020204030204" pitchFamily="34" charset="0"/>
              </a:rPr>
              <a:t>Traditional</a:t>
            </a:r>
          </a:p>
          <a:p>
            <a:pPr algn="ctr"/>
            <a:endParaRPr lang="en-US" b="1">
              <a:ln w="6350">
                <a:solidFill>
                  <a:schemeClr val="bg1"/>
                </a:solidFill>
              </a:ln>
            </a:endParaRPr>
          </a:p>
          <a:p>
            <a:pPr algn="ctr"/>
            <a:endParaRPr lang="en-US" sz="2000" b="1">
              <a:ln w="6350">
                <a:solidFill>
                  <a:schemeClr val="bg1"/>
                </a:solidFill>
              </a:ln>
            </a:endParaRPr>
          </a:p>
          <a:p>
            <a:pPr algn="ctr"/>
            <a:endParaRPr lang="en-US" sz="1400" b="1">
              <a:ln w="6350">
                <a:solidFill>
                  <a:schemeClr val="bg1"/>
                </a:solidFill>
              </a:ln>
            </a:endParaRPr>
          </a:p>
          <a:p>
            <a:pPr algn="ctr"/>
            <a:r>
              <a:rPr lang="en-US" b="1">
                <a:ln w="6350">
                  <a:solidFill>
                    <a:schemeClr val="bg1"/>
                  </a:solidFill>
                </a:ln>
              </a:rPr>
              <a:t>vs.</a:t>
            </a:r>
          </a:p>
        </p:txBody>
      </p:sp>
      <p:sp>
        <p:nvSpPr>
          <p:cNvPr id="34" name="Freeform: Shape 126">
            <a:extLst>
              <a:ext uri="{FF2B5EF4-FFF2-40B4-BE49-F238E27FC236}">
                <a16:creationId xmlns:a16="http://schemas.microsoft.com/office/drawing/2014/main" id="{BC8A2ECC-D591-8D4F-946D-AE9B0B3153F4}"/>
              </a:ext>
            </a:extLst>
          </p:cNvPr>
          <p:cNvSpPr/>
          <p:nvPr userDrawn="1"/>
        </p:nvSpPr>
        <p:spPr>
          <a:xfrm>
            <a:off x="2836406" y="4970507"/>
            <a:ext cx="6291868" cy="29923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chemeClr val="accent1">
              <a:lumMod val="50000"/>
            </a:schemeClr>
          </a:solidFill>
          <a:ln>
            <a:solidFill>
              <a:schemeClr val="tx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3152" rIns="72785" bIns="72785" numCol="1" spcCol="1270" anchor="ctr" anchorCtr="0">
            <a:noAutofit/>
          </a:bodyPr>
          <a:lstStyle/>
          <a:p>
            <a:pPr algn="ctr" defTabSz="528955">
              <a:lnSpc>
                <a:spcPct val="90000"/>
              </a:lnSpc>
              <a:spcBef>
                <a:spcPct val="0"/>
              </a:spcBef>
              <a:spcAft>
                <a:spcPct val="35000"/>
              </a:spcAft>
            </a:pPr>
            <a:r>
              <a:rPr lang="en-US" sz="1600">
                <a:solidFill>
                  <a:schemeClr val="bg1"/>
                </a:solidFill>
              </a:rPr>
              <a:t>Phase 2: Module Testing with Stakeholders</a:t>
            </a:r>
          </a:p>
        </p:txBody>
      </p:sp>
      <p:pic>
        <p:nvPicPr>
          <p:cNvPr id="35" name="Picture 34" descr="A close up of a sign&#10;&#10;Description automatically generated">
            <a:extLst>
              <a:ext uri="{FF2B5EF4-FFF2-40B4-BE49-F238E27FC236}">
                <a16:creationId xmlns:a16="http://schemas.microsoft.com/office/drawing/2014/main" id="{8D667F29-D52F-5F4D-8172-944ED27B157E}"/>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261007" y="108426"/>
            <a:ext cx="2190750" cy="1285240"/>
          </a:xfrm>
          <a:prstGeom prst="rect">
            <a:avLst/>
          </a:prstGeom>
        </p:spPr>
      </p:pic>
    </p:spTree>
    <p:extLst>
      <p:ext uri="{BB962C8B-B14F-4D97-AF65-F5344CB8AC3E}">
        <p14:creationId xmlns:p14="http://schemas.microsoft.com/office/powerpoint/2010/main" val="11455421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339507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508520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827814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164136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5/20/2026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a:blip r:embed="rId2" cstate="email">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pic>
        <p:nvPicPr>
          <p:cNvPr id="8" name="Picture 7">
            <a:extLst>
              <a:ext uri="{FF2B5EF4-FFF2-40B4-BE49-F238E27FC236}">
                <a16:creationId xmlns:a16="http://schemas.microsoft.com/office/drawing/2014/main" id="{BE251BE4-07B8-432A-AA5F-4CFBFA5F6614}"/>
              </a:ext>
            </a:extLst>
          </p:cNvPr>
          <p:cNvPicPr>
            <a:picLocks noChangeAspect="1"/>
          </p:cNvPicPr>
          <p:nvPr userDrawn="1"/>
        </p:nvPicPr>
        <p:blipFill>
          <a:blip r:embed="rId3" cstate="email">
            <a:alphaModFix amt="30000"/>
            <a:extLst>
              <a:ext uri="{28A0092B-C50C-407E-A947-70E740481C1C}">
                <a14:useLocalDpi xmlns:a14="http://schemas.microsoft.com/office/drawing/2010/main"/>
              </a:ext>
            </a:extLst>
          </a:blip>
          <a:stretch>
            <a:fillRect/>
          </a:stretch>
        </p:blipFill>
        <p:spPr>
          <a:xfrm>
            <a:off x="10871236" y="140442"/>
            <a:ext cx="1133856" cy="1133856"/>
          </a:xfrm>
          <a:prstGeom prst="rect">
            <a:avLst/>
          </a:prstGeom>
        </p:spPr>
      </p:pic>
    </p:spTree>
    <p:extLst>
      <p:ext uri="{BB962C8B-B14F-4D97-AF65-F5344CB8AC3E}">
        <p14:creationId xmlns:p14="http://schemas.microsoft.com/office/powerpoint/2010/main" val="36367211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52326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84144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5/20/2026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764591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5/20/2026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1415296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5/20/2026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44363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5/20/2026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9933541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err="1"/>
              <a:t>Humaaans</a:t>
            </a:r>
            <a:r>
              <a:rPr lang="en-US" sz="1600"/>
              <a:t> </a:t>
            </a:r>
            <a:r>
              <a:rPr lang="en-US" sz="1600">
                <a:hlinkClick r:id="rId6"/>
              </a:rPr>
              <a:t>https://www.humaaans.com/</a:t>
            </a:r>
            <a:r>
              <a:rPr lang="en-US" sz="1600"/>
              <a:t> </a:t>
            </a:r>
          </a:p>
          <a:p>
            <a:pPr marL="285750" lvl="0" indent="-285750">
              <a:buFont typeface="Arial" panose="020B0604020202020204" pitchFamily="34" charset="0"/>
              <a:buChar char="•"/>
            </a:pPr>
            <a:r>
              <a:rPr lang="en-US" sz="1600" err="1"/>
              <a:t>Drawkit</a:t>
            </a:r>
            <a:r>
              <a:rPr lang="en-US" sz="1600"/>
              <a: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err="1"/>
              <a:t>freepik</a:t>
            </a:r>
            <a:r>
              <a:rPr lang="en-US" sz="1600"/>
              <a:t>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27781391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18647039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a:extLst>
              <a:ext uri="{FF2B5EF4-FFF2-40B4-BE49-F238E27FC236}">
                <a16:creationId xmlns:a16="http://schemas.microsoft.com/office/drawing/2014/main" id="{B88CE013-B5B0-F898-B884-AC76929ED82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039" y="6173954"/>
            <a:ext cx="3624061" cy="593150"/>
          </a:xfrm>
          <a:prstGeom prst="rect">
            <a:avLst/>
          </a:prstGeom>
        </p:spPr>
      </p:pic>
    </p:spTree>
    <p:extLst>
      <p:ext uri="{BB962C8B-B14F-4D97-AF65-F5344CB8AC3E}">
        <p14:creationId xmlns:p14="http://schemas.microsoft.com/office/powerpoint/2010/main" val="21719450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5/20/2026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rotWithShape="1">
          <a:blip r:embed="rId2" cstate="email">
            <a:alphaModFix amt="30000"/>
            <a:extLst>
              <a:ext uri="{28A0092B-C50C-407E-A947-70E740481C1C}">
                <a14:useLocalDpi xmlns:a14="http://schemas.microsoft.com/office/drawing/2010/main"/>
              </a:ext>
            </a:extLst>
          </a:blip>
          <a:srcRect b="-1"/>
          <a:stretch/>
        </p:blipFill>
        <p:spPr>
          <a:xfrm>
            <a:off x="10871236" y="5609558"/>
            <a:ext cx="1134809" cy="1111917"/>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24825335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5/20/2026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grpSp>
        <p:nvGrpSpPr>
          <p:cNvPr id="14" name="Group 13">
            <a:extLst>
              <a:ext uri="{FF2B5EF4-FFF2-40B4-BE49-F238E27FC236}">
                <a16:creationId xmlns:a16="http://schemas.microsoft.com/office/drawing/2014/main" id="{C97B5F3B-224C-D0DE-D2CC-D6FEC675105F}"/>
              </a:ext>
            </a:extLst>
          </p:cNvPr>
          <p:cNvGrpSpPr/>
          <p:nvPr userDrawn="1"/>
        </p:nvGrpSpPr>
        <p:grpSpPr>
          <a:xfrm>
            <a:off x="4582197" y="163563"/>
            <a:ext cx="3027606" cy="957938"/>
            <a:chOff x="4217940" y="163563"/>
            <a:chExt cx="3027606" cy="957938"/>
          </a:xfrm>
        </p:grpSpPr>
        <p:pic>
          <p:nvPicPr>
            <p:cNvPr id="8" name="Picture 7">
              <a:extLst>
                <a:ext uri="{FF2B5EF4-FFF2-40B4-BE49-F238E27FC236}">
                  <a16:creationId xmlns:a16="http://schemas.microsoft.com/office/drawing/2014/main" id="{E99EF1DD-1C58-F442-9D60-B70273AF2B8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612698" y="163563"/>
              <a:ext cx="1632848" cy="957938"/>
            </a:xfrm>
            <a:prstGeom prst="rect">
              <a:avLst/>
            </a:prstGeom>
          </p:spPr>
        </p:pic>
        <p:pic>
          <p:nvPicPr>
            <p:cNvPr id="9" name="Picture 8">
              <a:extLst>
                <a:ext uri="{FF2B5EF4-FFF2-40B4-BE49-F238E27FC236}">
                  <a16:creationId xmlns:a16="http://schemas.microsoft.com/office/drawing/2014/main" id="{7FD26C6C-1216-4367-8661-11C2E3D8A95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217940" y="163573"/>
              <a:ext cx="957919" cy="957919"/>
            </a:xfrm>
            <a:prstGeom prst="rect">
              <a:avLst/>
            </a:prstGeom>
          </p:spPr>
        </p:pic>
        <p:sp>
          <p:nvSpPr>
            <p:cNvPr id="12" name="Rectangle: Rounded Corners 11">
              <a:extLst>
                <a:ext uri="{FF2B5EF4-FFF2-40B4-BE49-F238E27FC236}">
                  <a16:creationId xmlns:a16="http://schemas.microsoft.com/office/drawing/2014/main" id="{1F6D496D-0635-E83C-AA74-F90DB82AD633}"/>
                </a:ext>
              </a:extLst>
            </p:cNvPr>
            <p:cNvSpPr/>
            <p:nvPr userDrawn="1"/>
          </p:nvSpPr>
          <p:spPr>
            <a:xfrm rot="16200000">
              <a:off x="4915318" y="628825"/>
              <a:ext cx="957919" cy="27432"/>
            </a:xfrm>
            <a:prstGeom prst="roundRect">
              <a:avLst/>
            </a:prstGeom>
            <a:gradFill flip="none" rotWithShape="1">
              <a:gsLst>
                <a:gs pos="23000">
                  <a:srgbClr val="4D4D4D"/>
                </a:gs>
                <a:gs pos="100000">
                  <a:srgbClr val="2F4E6D"/>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661597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5/20/2026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7" name="Picture 6">
            <a:extLst>
              <a:ext uri="{FF2B5EF4-FFF2-40B4-BE49-F238E27FC236}">
                <a16:creationId xmlns:a16="http://schemas.microsoft.com/office/drawing/2014/main" id="{20427FFB-9A31-38E9-0B16-38D5F38125E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279576" y="72582"/>
            <a:ext cx="1632848" cy="957938"/>
          </a:xfrm>
          <a:prstGeom prst="rect">
            <a:avLst/>
          </a:prstGeom>
        </p:spPr>
      </p:pic>
    </p:spTree>
    <p:extLst>
      <p:ext uri="{BB962C8B-B14F-4D97-AF65-F5344CB8AC3E}">
        <p14:creationId xmlns:p14="http://schemas.microsoft.com/office/powerpoint/2010/main" val="41453249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email">
            <a:alphaModFix amt="15000"/>
            <a:extLst>
              <a:ext uri="{28A0092B-C50C-407E-A947-70E740481C1C}">
                <a14:useLocalDpi xmlns:a14="http://schemas.microsoft.com/office/drawing/2010/main"/>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5/20/2026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886262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5/20/2026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8688954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5/20/2026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rotWithShape="1">
          <a:blip r:embed="rId2" cstate="email">
            <a:alphaModFix amt="30000"/>
            <a:extLst>
              <a:ext uri="{28A0092B-C50C-407E-A947-70E740481C1C}">
                <a14:useLocalDpi xmlns:a14="http://schemas.microsoft.com/office/drawing/2010/main"/>
              </a:ext>
            </a:extLst>
          </a:blip>
          <a:srcRect t="-1" b="-10014"/>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2180137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5/20/2026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rotWithShape="1">
          <a:blip r:embed="rId2" cstate="email">
            <a:alphaModFix amt="30000"/>
            <a:extLst>
              <a:ext uri="{28A0092B-C50C-407E-A947-70E740481C1C}">
                <a14:useLocalDpi xmlns:a14="http://schemas.microsoft.com/office/drawing/2010/main"/>
              </a:ext>
            </a:extLst>
          </a:blip>
          <a:srcRect b="-10013"/>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4139035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5/20/2026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pic>
        <p:nvPicPr>
          <p:cNvPr id="6" name="Picture 5" descr="A close up of a sign&#10;&#10;Description automatically generated">
            <a:extLst>
              <a:ext uri="{FF2B5EF4-FFF2-40B4-BE49-F238E27FC236}">
                <a16:creationId xmlns:a16="http://schemas.microsoft.com/office/drawing/2014/main" id="{BB09511B-95F7-0504-5F83-E5A91D46C3F6}"/>
              </a:ext>
            </a:extLst>
          </p:cNvPr>
          <p:cNvPicPr>
            <a:picLocks noChangeAspect="1"/>
          </p:cNvPicPr>
          <p:nvPr userDrawn="1"/>
        </p:nvPicPr>
        <p:blipFill rotWithShape="1">
          <a:blip r:embed="rId2" cstate="email">
            <a:alphaModFix amt="30000"/>
            <a:extLst>
              <a:ext uri="{28A0092B-C50C-407E-A947-70E740481C1C}">
                <a14:useLocalDpi xmlns:a14="http://schemas.microsoft.com/office/drawing/2010/main"/>
              </a:ext>
            </a:extLst>
          </a:blip>
          <a:srcRect b="-10013"/>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25961550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5/20/2026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A4695F78-59A6-B328-900D-7BF22FFE223D}"/>
              </a:ext>
            </a:extLst>
          </p:cNvPr>
          <p:cNvPicPr>
            <a:picLocks noChangeAspect="1"/>
          </p:cNvPicPr>
          <p:nvPr userDrawn="1"/>
        </p:nvPicPr>
        <p:blipFill rotWithShape="1">
          <a:blip r:embed="rId2" cstate="email">
            <a:alphaModFix amt="30000"/>
            <a:extLst>
              <a:ext uri="{28A0092B-C50C-407E-A947-70E740481C1C}">
                <a14:useLocalDpi xmlns:a14="http://schemas.microsoft.com/office/drawing/2010/main"/>
              </a:ext>
            </a:extLst>
          </a:blip>
          <a:srcRect b="-10013"/>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815536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5/20/2026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email">
            <a:alphaModFix amt="30000"/>
            <a:extLst>
              <a:ext uri="{28A0092B-C50C-407E-A947-70E740481C1C}">
                <a14:useLocalDpi xmlns:a14="http://schemas.microsoft.com/office/drawing/2010/main"/>
              </a:ext>
            </a:extLst>
          </a:blip>
          <a:srcRect b="-10013"/>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25014386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BD94371-D238-6B34-3873-1B9CB7BAD2ED}"/>
              </a:ext>
            </a:extLst>
          </p:cNvPr>
          <p:cNvGrpSpPr/>
          <p:nvPr userDrawn="1"/>
        </p:nvGrpSpPr>
        <p:grpSpPr>
          <a:xfrm>
            <a:off x="1524000" y="0"/>
            <a:ext cx="9144000" cy="6773334"/>
            <a:chOff x="1524000" y="0"/>
            <a:chExt cx="9144000" cy="6773334"/>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Kalberg, &amp; Menzies,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grpSp>
    </p:spTree>
    <p:extLst>
      <p:ext uri="{BB962C8B-B14F-4D97-AF65-F5344CB8AC3E}">
        <p14:creationId xmlns:p14="http://schemas.microsoft.com/office/powerpoint/2010/main" val="41646014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Kalberg, &amp; Menzies,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28036078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email">
            <a:alphaModFix amt="15000"/>
            <a:extLst>
              <a:ext uri="{28A0092B-C50C-407E-A947-70E740481C1C}">
                <a14:useLocalDpi xmlns:a14="http://schemas.microsoft.com/office/drawing/2010/main"/>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5/20/2026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10" name="Picture 9">
            <a:extLst>
              <a:ext uri="{FF2B5EF4-FFF2-40B4-BE49-F238E27FC236}">
                <a16:creationId xmlns:a16="http://schemas.microsoft.com/office/drawing/2014/main" id="{D509D391-AACD-960E-FA02-9666A36AA2A1}"/>
              </a:ext>
            </a:extLst>
          </p:cNvPr>
          <p:cNvPicPr>
            <a:picLocks noChangeAspect="1"/>
          </p:cNvPicPr>
          <p:nvPr userDrawn="1"/>
        </p:nvPicPr>
        <p:blipFill>
          <a:blip r:embed="rId3" cstate="email">
            <a:alphaModFix amt="30000"/>
            <a:extLst>
              <a:ext uri="{28A0092B-C50C-407E-A947-70E740481C1C}">
                <a14:useLocalDpi xmlns:a14="http://schemas.microsoft.com/office/drawing/2010/main"/>
              </a:ext>
            </a:extLst>
          </a:blip>
          <a:stretch>
            <a:fillRect/>
          </a:stretch>
        </p:blipFill>
        <p:spPr>
          <a:xfrm>
            <a:off x="10871236" y="140442"/>
            <a:ext cx="1133856" cy="1133856"/>
          </a:xfrm>
          <a:prstGeom prst="rect">
            <a:avLst/>
          </a:prstGeom>
        </p:spPr>
      </p:pic>
    </p:spTree>
    <p:extLst>
      <p:ext uri="{BB962C8B-B14F-4D97-AF65-F5344CB8AC3E}">
        <p14:creationId xmlns:p14="http://schemas.microsoft.com/office/powerpoint/2010/main" val="38968788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29717824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4</a:t>
            </a:r>
            <a:r>
              <a:rPr kumimoji="0" lang="en-US" sz="1200" b="0" i="0" u="none" strike="noStrike" kern="0" cap="none" spc="0" normalizeH="0" baseline="30000" noProof="0">
                <a:ln>
                  <a:noFill/>
                </a:ln>
                <a:solidFill>
                  <a:prstClr val="black"/>
                </a:solidFill>
                <a:effectLst/>
                <a:uLnTx/>
                <a:uFillTx/>
                <a:latin typeface="Calibri" panose="020F0502020204030204"/>
              </a:rPr>
              <a:t>th</a:t>
            </a:r>
            <a:r>
              <a:rPr kumimoji="0" lang="en-US" sz="1200" b="0" i="0" u="none" strike="noStrike" kern="0" cap="none" spc="0" normalizeH="0" baseline="0" noProof="0">
                <a:ln>
                  <a:noFill/>
                </a:ln>
                <a:solidFill>
                  <a:prstClr val="black"/>
                </a:solidFill>
                <a:effectLst/>
                <a:uLnTx/>
                <a:uFillTx/>
                <a:latin typeface="Calibri" panose="020F0502020204030204"/>
              </a:rPr>
              <a:t> Monday – 3</a:t>
            </a:r>
            <a:r>
              <a:rPr kumimoji="0" lang="en-US" sz="1200" b="0" i="0" u="none" strike="noStrike" kern="0" cap="none" spc="0" normalizeH="0" baseline="30000" noProof="0">
                <a:ln>
                  <a:noFill/>
                </a:ln>
                <a:solidFill>
                  <a:prstClr val="black"/>
                </a:solidFill>
                <a:effectLst/>
                <a:uLnTx/>
                <a:uFillTx/>
                <a:latin typeface="Calibri" panose="020F0502020204030204"/>
              </a:rPr>
              <a:t>rd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Monday – 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a:solidFill>
                  <a:prstClr val="black"/>
                </a:solidFill>
                <a:latin typeface="Calibri" panose="020F0502020204030204"/>
              </a:rPr>
              <a:t>Ci3T </a:t>
            </a:r>
            <a:r>
              <a:rPr lang="en-US" sz="4800" b="1" cap="small">
                <a:ln w="3175">
                  <a:solidFill>
                    <a:prstClr val="black"/>
                  </a:solidFill>
                </a:ln>
                <a:solidFill>
                  <a:srgbClr val="4472C4"/>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20352226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471107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621417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485746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208568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913721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447146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5/20/2026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40813998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5/20/2026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2363778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5/20/2026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12" name="Picture 11">
            <a:extLst>
              <a:ext uri="{FF2B5EF4-FFF2-40B4-BE49-F238E27FC236}">
                <a16:creationId xmlns:a16="http://schemas.microsoft.com/office/drawing/2014/main" id="{13DD9FD3-5AC3-8F5C-3DAB-AA4B2115BF07}"/>
              </a:ext>
            </a:extLst>
          </p:cNvPr>
          <p:cNvPicPr>
            <a:picLocks noChangeAspect="1"/>
          </p:cNvPicPr>
          <p:nvPr userDrawn="1"/>
        </p:nvPicPr>
        <p:blipFill>
          <a:blip r:embed="rId3" cstate="email">
            <a:alphaModFix amt="30000"/>
            <a:extLst>
              <a:ext uri="{28A0092B-C50C-407E-A947-70E740481C1C}">
                <a14:useLocalDpi xmlns:a14="http://schemas.microsoft.com/office/drawing/2010/main"/>
              </a:ext>
            </a:extLst>
          </a:blip>
          <a:stretch>
            <a:fillRect/>
          </a:stretch>
        </p:blipFill>
        <p:spPr>
          <a:xfrm>
            <a:off x="10871236" y="140442"/>
            <a:ext cx="1133856" cy="1133856"/>
          </a:xfrm>
          <a:prstGeom prst="rect">
            <a:avLst/>
          </a:prstGeom>
        </p:spPr>
      </p:pic>
    </p:spTree>
    <p:extLst>
      <p:ext uri="{BB962C8B-B14F-4D97-AF65-F5344CB8AC3E}">
        <p14:creationId xmlns:p14="http://schemas.microsoft.com/office/powerpoint/2010/main" val="371311753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5/20/2026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85103923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5/20/2026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6359610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err="1"/>
              <a:t>Humaaans</a:t>
            </a:r>
            <a:r>
              <a:rPr lang="en-US" sz="1600"/>
              <a:t> </a:t>
            </a:r>
            <a:r>
              <a:rPr lang="en-US" sz="1600">
                <a:hlinkClick r:id="rId6"/>
              </a:rPr>
              <a:t>https://www.humaaans.com/</a:t>
            </a:r>
            <a:r>
              <a:rPr lang="en-US" sz="1600"/>
              <a:t> </a:t>
            </a:r>
          </a:p>
          <a:p>
            <a:pPr marL="285750" lvl="0" indent="-285750">
              <a:buFont typeface="Arial" panose="020B0604020202020204" pitchFamily="34" charset="0"/>
              <a:buChar char="•"/>
            </a:pPr>
            <a:r>
              <a:rPr lang="en-US" sz="1600" err="1"/>
              <a:t>Drawkit</a:t>
            </a:r>
            <a:r>
              <a:rPr lang="en-US" sz="1600"/>
              <a: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err="1"/>
              <a:t>freepik</a:t>
            </a:r>
            <a:r>
              <a:rPr lang="en-US" sz="1600"/>
              <a:t>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178386870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39514994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5/20/2026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a:blip r:embed="rId2" cstate="email">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pic>
        <p:nvPicPr>
          <p:cNvPr id="11" name="Picture 10">
            <a:extLst>
              <a:ext uri="{FF2B5EF4-FFF2-40B4-BE49-F238E27FC236}">
                <a16:creationId xmlns:a16="http://schemas.microsoft.com/office/drawing/2014/main" id="{C5DAD6D6-1DA9-912D-09EA-F53CFA8C2EAF}"/>
              </a:ext>
            </a:extLst>
          </p:cNvPr>
          <p:cNvPicPr>
            <a:picLocks noChangeAspect="1"/>
          </p:cNvPicPr>
          <p:nvPr userDrawn="1"/>
        </p:nvPicPr>
        <p:blipFill>
          <a:blip r:embed="rId3" cstate="email">
            <a:alphaModFix amt="30000"/>
            <a:extLst>
              <a:ext uri="{28A0092B-C50C-407E-A947-70E740481C1C}">
                <a14:useLocalDpi xmlns:a14="http://schemas.microsoft.com/office/drawing/2010/main"/>
              </a:ext>
            </a:extLst>
          </a:blip>
          <a:stretch>
            <a:fillRect/>
          </a:stretch>
        </p:blipFill>
        <p:spPr>
          <a:xfrm>
            <a:off x="10871236" y="140442"/>
            <a:ext cx="1133856" cy="1133856"/>
          </a:xfrm>
          <a:prstGeom prst="rect">
            <a:avLst/>
          </a:prstGeom>
        </p:spPr>
      </p:pic>
    </p:spTree>
    <p:extLst>
      <p:ext uri="{BB962C8B-B14F-4D97-AF65-F5344CB8AC3E}">
        <p14:creationId xmlns:p14="http://schemas.microsoft.com/office/powerpoint/2010/main" val="7760708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5/20/2026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a:blip r:embed="rId2" cstate="email">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pic>
        <p:nvPicPr>
          <p:cNvPr id="13" name="Picture 12">
            <a:extLst>
              <a:ext uri="{FF2B5EF4-FFF2-40B4-BE49-F238E27FC236}">
                <a16:creationId xmlns:a16="http://schemas.microsoft.com/office/drawing/2014/main" id="{5B8DD42A-CE85-154F-FC6B-472D379C0971}"/>
              </a:ext>
            </a:extLst>
          </p:cNvPr>
          <p:cNvPicPr>
            <a:picLocks noChangeAspect="1"/>
          </p:cNvPicPr>
          <p:nvPr userDrawn="1"/>
        </p:nvPicPr>
        <p:blipFill>
          <a:blip r:embed="rId3" cstate="email">
            <a:alphaModFix amt="30000"/>
            <a:extLst>
              <a:ext uri="{28A0092B-C50C-407E-A947-70E740481C1C}">
                <a14:useLocalDpi xmlns:a14="http://schemas.microsoft.com/office/drawing/2010/main"/>
              </a:ext>
            </a:extLst>
          </a:blip>
          <a:stretch>
            <a:fillRect/>
          </a:stretch>
        </p:blipFill>
        <p:spPr>
          <a:xfrm>
            <a:off x="10871236" y="140442"/>
            <a:ext cx="1133856" cy="1133856"/>
          </a:xfrm>
          <a:prstGeom prst="rect">
            <a:avLst/>
          </a:prstGeom>
        </p:spPr>
      </p:pic>
    </p:spTree>
    <p:extLst>
      <p:ext uri="{BB962C8B-B14F-4D97-AF65-F5344CB8AC3E}">
        <p14:creationId xmlns:p14="http://schemas.microsoft.com/office/powerpoint/2010/main" val="31004128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5/20/2026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pic>
        <p:nvPicPr>
          <p:cNvPr id="8" name="Picture 7">
            <a:extLst>
              <a:ext uri="{FF2B5EF4-FFF2-40B4-BE49-F238E27FC236}">
                <a16:creationId xmlns:a16="http://schemas.microsoft.com/office/drawing/2014/main" id="{6A7DEEDE-7241-05D3-2279-006FFAE713FC}"/>
              </a:ext>
            </a:extLst>
          </p:cNvPr>
          <p:cNvPicPr>
            <a:picLocks noChangeAspect="1"/>
          </p:cNvPicPr>
          <p:nvPr userDrawn="1"/>
        </p:nvPicPr>
        <p:blipFill>
          <a:blip r:embed="rId2" cstate="email">
            <a:alphaModFix amt="30000"/>
            <a:extLst>
              <a:ext uri="{28A0092B-C50C-407E-A947-70E740481C1C}">
                <a14:useLocalDpi xmlns:a14="http://schemas.microsoft.com/office/drawing/2010/main"/>
              </a:ext>
            </a:extLst>
          </a:blip>
          <a:stretch>
            <a:fillRect/>
          </a:stretch>
        </p:blipFill>
        <p:spPr>
          <a:xfrm>
            <a:off x="10871236" y="140442"/>
            <a:ext cx="1133856" cy="1133856"/>
          </a:xfrm>
          <a:prstGeom prst="rect">
            <a:avLst/>
          </a:prstGeom>
        </p:spPr>
      </p:pic>
    </p:spTree>
    <p:extLst>
      <p:ext uri="{BB962C8B-B14F-4D97-AF65-F5344CB8AC3E}">
        <p14:creationId xmlns:p14="http://schemas.microsoft.com/office/powerpoint/2010/main" val="2552282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5/20/2026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pic>
        <p:nvPicPr>
          <p:cNvPr id="7" name="Picture 6">
            <a:extLst>
              <a:ext uri="{FF2B5EF4-FFF2-40B4-BE49-F238E27FC236}">
                <a16:creationId xmlns:a16="http://schemas.microsoft.com/office/drawing/2014/main" id="{44B745D2-FCB8-ECB3-2206-B96C262E0A11}"/>
              </a:ext>
            </a:extLst>
          </p:cNvPr>
          <p:cNvPicPr>
            <a:picLocks noChangeAspect="1"/>
          </p:cNvPicPr>
          <p:nvPr userDrawn="1"/>
        </p:nvPicPr>
        <p:blipFill>
          <a:blip r:embed="rId2" cstate="email">
            <a:alphaModFix amt="30000"/>
            <a:extLst>
              <a:ext uri="{28A0092B-C50C-407E-A947-70E740481C1C}">
                <a14:useLocalDpi xmlns:a14="http://schemas.microsoft.com/office/drawing/2010/main"/>
              </a:ext>
            </a:extLst>
          </a:blip>
          <a:stretch>
            <a:fillRect/>
          </a:stretch>
        </p:blipFill>
        <p:spPr>
          <a:xfrm>
            <a:off x="10871236" y="140442"/>
            <a:ext cx="1133856" cy="1133856"/>
          </a:xfrm>
          <a:prstGeom prst="rect">
            <a:avLst/>
          </a:prstGeom>
        </p:spPr>
      </p:pic>
    </p:spTree>
    <p:extLst>
      <p:ext uri="{BB962C8B-B14F-4D97-AF65-F5344CB8AC3E}">
        <p14:creationId xmlns:p14="http://schemas.microsoft.com/office/powerpoint/2010/main" val="35586773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5/20/2026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330015361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63" r:id="rId3"/>
    <p:sldLayoutId id="2147483681" r:id="rId4"/>
    <p:sldLayoutId id="2147483682" r:id="rId5"/>
    <p:sldLayoutId id="2147483678" r:id="rId6"/>
    <p:sldLayoutId id="2147483679" r:id="rId7"/>
    <p:sldLayoutId id="2147483666" r:id="rId8"/>
    <p:sldLayoutId id="2147483667" r:id="rId9"/>
    <p:sldLayoutId id="2147483680" r:id="rId10"/>
    <p:sldLayoutId id="2147483683" r:id="rId11"/>
    <p:sldLayoutId id="2147483684" r:id="rId12"/>
    <p:sldLayoutId id="2147483685" r:id="rId13"/>
    <p:sldLayoutId id="2147483686" r:id="rId14"/>
    <p:sldLayoutId id="2147483693" r:id="rId15"/>
    <p:sldLayoutId id="2147483687" r:id="rId16"/>
    <p:sldLayoutId id="2147483688" r:id="rId17"/>
    <p:sldLayoutId id="2147483689" r:id="rId18"/>
    <p:sldLayoutId id="2147483690" r:id="rId19"/>
    <p:sldLayoutId id="2147483691" r:id="rId20"/>
    <p:sldLayoutId id="2147483692" r:id="rId21"/>
    <p:sldLayoutId id="2147483668" r:id="rId22"/>
    <p:sldLayoutId id="2147483669" r:id="rId23"/>
    <p:sldLayoutId id="2147483670" r:id="rId24"/>
    <p:sldLayoutId id="2147483671" r:id="rId25"/>
    <p:sldLayoutId id="2147483672" r:id="rId26"/>
    <p:sldLayoutId id="2147483673" r:id="rId27"/>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5/20/2026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349399437"/>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 id="2147483712" r:id="rId18"/>
    <p:sldLayoutId id="2147483713" r:id="rId19"/>
    <p:sldLayoutId id="2147483714" r:id="rId20"/>
    <p:sldLayoutId id="2147483715" r:id="rId21"/>
    <p:sldLayoutId id="2147483716" r:id="rId22"/>
    <p:sldLayoutId id="2147483717" r:id="rId23"/>
    <p:sldLayoutId id="2147483718" r:id="rId24"/>
    <p:sldLayoutId id="2147483719" r:id="rId25"/>
    <p:sldLayoutId id="2147483720" r:id="rId26"/>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SC%20FM/2025%2011%2005%20RRR/TO%20Post/ci3t.org/enhance" TargetMode="Externa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1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8" Type="http://schemas.openxmlformats.org/officeDocument/2006/relationships/image" Target="../media/image211.jpeg"/><Relationship Id="rId13" Type="http://schemas.openxmlformats.org/officeDocument/2006/relationships/image" Target="../media/image216.jpeg"/><Relationship Id="rId3" Type="http://schemas.openxmlformats.org/officeDocument/2006/relationships/image" Target="../media/image206.jpeg"/><Relationship Id="rId7" Type="http://schemas.openxmlformats.org/officeDocument/2006/relationships/image" Target="../media/image210.jpeg"/><Relationship Id="rId12" Type="http://schemas.openxmlformats.org/officeDocument/2006/relationships/image" Target="../media/image215.jpeg"/><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image" Target="../media/image209.jpeg"/><Relationship Id="rId11" Type="http://schemas.openxmlformats.org/officeDocument/2006/relationships/image" Target="../media/image214.jpeg"/><Relationship Id="rId5" Type="http://schemas.openxmlformats.org/officeDocument/2006/relationships/image" Target="../media/image208.jpeg"/><Relationship Id="rId10" Type="http://schemas.openxmlformats.org/officeDocument/2006/relationships/image" Target="../media/image213.jpeg"/><Relationship Id="rId4" Type="http://schemas.openxmlformats.org/officeDocument/2006/relationships/image" Target="../media/image207.jpeg"/><Relationship Id="rId9" Type="http://schemas.openxmlformats.org/officeDocument/2006/relationships/image" Target="../media/image212.jpeg"/><Relationship Id="rId14" Type="http://schemas.openxmlformats.org/officeDocument/2006/relationships/image" Target="../media/image217.jpeg"/></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69.xml"/><Relationship Id="rId1" Type="http://schemas.openxmlformats.org/officeDocument/2006/relationships/slideLayout" Target="../slideLayouts/slideLayout2.xml"/><Relationship Id="rId5" Type="http://schemas.openxmlformats.org/officeDocument/2006/relationships/image" Target="../media/image220.png"/><Relationship Id="rId4" Type="http://schemas.openxmlformats.org/officeDocument/2006/relationships/image" Target="../media/image219.png"/></Relationships>
</file>

<file path=ppt/slides/_rels/slide104.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70.xml"/><Relationship Id="rId1" Type="http://schemas.openxmlformats.org/officeDocument/2006/relationships/slideLayout" Target="../slideLayouts/slideLayout8.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222.png"/><Relationship Id="rId1" Type="http://schemas.openxmlformats.org/officeDocument/2006/relationships/slideLayout" Target="../slideLayouts/slideLayout29.xml"/></Relationships>
</file>

<file path=ppt/slides/_rels/slide108.xml.rels><?xml version="1.0" encoding="UTF-8" standalone="yes"?>
<Relationships xmlns="http://schemas.openxmlformats.org/package/2006/relationships"><Relationship Id="rId3" Type="http://schemas.openxmlformats.org/officeDocument/2006/relationships/image" Target="../media/image223.svg"/><Relationship Id="rId2" Type="http://schemas.openxmlformats.org/officeDocument/2006/relationships/notesSlide" Target="../notesSlides/notesSlide72.xml"/><Relationship Id="rId1" Type="http://schemas.openxmlformats.org/officeDocument/2006/relationships/slideLayout" Target="../slideLayouts/slideLayout37.xml"/><Relationship Id="rId5" Type="http://schemas.openxmlformats.org/officeDocument/2006/relationships/image" Target="../media/image225.png"/><Relationship Id="rId4" Type="http://schemas.openxmlformats.org/officeDocument/2006/relationships/image" Target="../media/image224.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9.xml"/><Relationship Id="rId4" Type="http://schemas.openxmlformats.org/officeDocument/2006/relationships/image" Target="../media/image62.png"/></Relationships>
</file>

<file path=ppt/slides/_rels/slide1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0.xml"/><Relationship Id="rId4" Type="http://schemas.openxmlformats.org/officeDocument/2006/relationships/image" Target="../media/image65.png"/></Relationships>
</file>

<file path=ppt/slides/_rels/slide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www.ci3t.org/enhance" TargetMode="External"/></Relationships>
</file>

<file path=ppt/slides/_rels/slide20.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notesSlide" Target="../notesSlides/notesSlide5.xml"/><Relationship Id="rId7" Type="http://schemas.openxmlformats.org/officeDocument/2006/relationships/diagramColors" Target="../diagrams/colors5.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diagramQuickStyle" Target="../diagrams/quickStyle5.xml"/><Relationship Id="rId5" Type="http://schemas.openxmlformats.org/officeDocument/2006/relationships/diagramLayout" Target="../diagrams/layout5.xml"/><Relationship Id="rId10" Type="http://schemas.openxmlformats.org/officeDocument/2006/relationships/image" Target="../media/image67.png"/><Relationship Id="rId4" Type="http://schemas.openxmlformats.org/officeDocument/2006/relationships/diagramData" Target="../diagrams/data5.xml"/><Relationship Id="rId9" Type="http://schemas.openxmlformats.org/officeDocument/2006/relationships/image" Target="../media/image66.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67.png"/><Relationship Id="rId4" Type="http://schemas.openxmlformats.org/officeDocument/2006/relationships/image" Target="../media/image66.png"/></Relationships>
</file>

<file path=ppt/slides/_rels/slide2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25.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diagramLayout" Target="../diagrams/layout6.xml"/><Relationship Id="rId7" Type="http://schemas.openxmlformats.org/officeDocument/2006/relationships/image" Target="../media/image71.pn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10" Type="http://schemas.openxmlformats.org/officeDocument/2006/relationships/image" Target="../media/image74.png"/><Relationship Id="rId4" Type="http://schemas.openxmlformats.org/officeDocument/2006/relationships/diagramQuickStyle" Target="../diagrams/quickStyle6.xml"/><Relationship Id="rId9" Type="http://schemas.openxmlformats.org/officeDocument/2006/relationships/image" Target="../media/image73.png"/></Relationships>
</file>

<file path=ppt/slides/_rels/slide2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8.xml"/><Relationship Id="rId4" Type="http://schemas.openxmlformats.org/officeDocument/2006/relationships/image" Target="../media/image77.png"/></Relationships>
</file>

<file path=ppt/slides/_rels/slide27.xml.rels><?xml version="1.0" encoding="UTF-8" standalone="yes"?>
<Relationships xmlns="http://schemas.openxmlformats.org/package/2006/relationships"><Relationship Id="rId8" Type="http://schemas.openxmlformats.org/officeDocument/2006/relationships/image" Target="../media/image84.jpeg"/><Relationship Id="rId13" Type="http://schemas.openxmlformats.org/officeDocument/2006/relationships/image" Target="../media/image89.jpeg"/><Relationship Id="rId3" Type="http://schemas.openxmlformats.org/officeDocument/2006/relationships/image" Target="../media/image79.jpeg"/><Relationship Id="rId7" Type="http://schemas.openxmlformats.org/officeDocument/2006/relationships/image" Target="../media/image83.jpeg"/><Relationship Id="rId12" Type="http://schemas.openxmlformats.org/officeDocument/2006/relationships/image" Target="../media/image88.jpeg"/><Relationship Id="rId2" Type="http://schemas.openxmlformats.org/officeDocument/2006/relationships/image" Target="../media/image78.jpeg"/><Relationship Id="rId1" Type="http://schemas.openxmlformats.org/officeDocument/2006/relationships/slideLayout" Target="../slideLayouts/slideLayout2.xml"/><Relationship Id="rId6" Type="http://schemas.openxmlformats.org/officeDocument/2006/relationships/image" Target="../media/image82.jpeg"/><Relationship Id="rId11" Type="http://schemas.openxmlformats.org/officeDocument/2006/relationships/image" Target="../media/image87.jpeg"/><Relationship Id="rId5" Type="http://schemas.openxmlformats.org/officeDocument/2006/relationships/image" Target="../media/image81.jpeg"/><Relationship Id="rId10" Type="http://schemas.openxmlformats.org/officeDocument/2006/relationships/image" Target="../media/image86.jpeg"/><Relationship Id="rId4" Type="http://schemas.openxmlformats.org/officeDocument/2006/relationships/image" Target="../media/image80.jpeg"/><Relationship Id="rId9" Type="http://schemas.openxmlformats.org/officeDocument/2006/relationships/image" Target="../media/image85.jpeg"/></Relationships>
</file>

<file path=ppt/slides/_rels/slide2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hyperlink" Target="mailto:rebeccasherod@asu.edu" TargetMode="External"/><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png"/><Relationship Id="rId2" Type="http://schemas.openxmlformats.org/officeDocument/2006/relationships/notesSlide" Target="../notesSlides/notesSlide2.xml"/><Relationship Id="rId16"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5" Type="http://schemas.openxmlformats.org/officeDocument/2006/relationships/hyperlink" Target="mailto:joni.weiss@ku.edu" TargetMode="External"/><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 Id="rId14" Type="http://schemas.openxmlformats.org/officeDocument/2006/relationships/image" Target="../media/image50.png"/></Relationships>
</file>

<file path=ppt/slides/_rels/slide3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3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png"/></Relationships>
</file>

<file path=ppt/slides/_rels/slide32.xml.rels><?xml version="1.0" encoding="UTF-8" standalone="yes"?>
<Relationships xmlns="http://schemas.openxmlformats.org/package/2006/relationships"><Relationship Id="rId3" Type="http://schemas.openxmlformats.org/officeDocument/2006/relationships/image" Target="../media/image92.svg"/><Relationship Id="rId2" Type="http://schemas.openxmlformats.org/officeDocument/2006/relationships/image" Target="../media/image91.png"/><Relationship Id="rId1" Type="http://schemas.openxmlformats.org/officeDocument/2006/relationships/slideLayout" Target="../slideLayouts/slideLayout6.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93.png"/></Relationships>
</file>

<file path=ppt/slides/_rels/slide3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png"/></Relationships>
</file>

<file path=ppt/slides/_rels/slide36.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67.png"/><Relationship Id="rId2" Type="http://schemas.openxmlformats.org/officeDocument/2006/relationships/hyperlink" Target="https://www.ci3t.org/rbook/M6326/pdf/RRR_Defining_Bx_Infographic.pdf" TargetMode="Externa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98.png"/><Relationship Id="rId4" Type="http://schemas.openxmlformats.org/officeDocument/2006/relationships/image" Target="../media/image97.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7.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102.png"/><Relationship Id="rId4" Type="http://schemas.openxmlformats.org/officeDocument/2006/relationships/image" Target="../media/image101.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104.png"/></Relationships>
</file>

<file path=ppt/slides/_rels/slide4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png"/></Relationships>
</file>

<file path=ppt/slides/_rels/slide4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108.png"/><Relationship Id="rId1" Type="http://schemas.openxmlformats.org/officeDocument/2006/relationships/slideLayout" Target="../slideLayouts/slideLayout6.xml"/><Relationship Id="rId4" Type="http://schemas.openxmlformats.org/officeDocument/2006/relationships/image" Target="../media/image6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108.png"/><Relationship Id="rId1" Type="http://schemas.openxmlformats.org/officeDocument/2006/relationships/slideLayout" Target="../slideLayouts/slideLayout6.xml"/><Relationship Id="rId4" Type="http://schemas.openxmlformats.org/officeDocument/2006/relationships/image" Target="../media/image67.png"/></Relationships>
</file>

<file path=ppt/slides/_rels/slide5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image" Target="../media/image67.png"/><Relationship Id="rId4" Type="http://schemas.openxmlformats.org/officeDocument/2006/relationships/image" Target="../media/image66.png"/></Relationships>
</file>

<file path=ppt/slides/_rels/slide54.xml.rels><?xml version="1.0" encoding="UTF-8" standalone="yes"?>
<Relationships xmlns="http://schemas.openxmlformats.org/package/2006/relationships"><Relationship Id="rId2" Type="http://schemas.openxmlformats.org/officeDocument/2006/relationships/image" Target="../media/image112.emf"/><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5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5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31.xml"/><Relationship Id="rId1" Type="http://schemas.openxmlformats.org/officeDocument/2006/relationships/slideLayout" Target="../slideLayouts/slideLayout6.xml"/><Relationship Id="rId5" Type="http://schemas.openxmlformats.org/officeDocument/2006/relationships/image" Target="../media/image67.png"/><Relationship Id="rId4" Type="http://schemas.openxmlformats.org/officeDocument/2006/relationships/image" Target="../media/image66.png"/></Relationships>
</file>

<file path=ppt/slides/_rels/slide5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21.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122.png"/><Relationship Id="rId7" Type="http://schemas.openxmlformats.org/officeDocument/2006/relationships/image" Target="../media/image126.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s>
</file>

<file path=ppt/slides/_rels/slide61.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127.png"/><Relationship Id="rId7" Type="http://schemas.openxmlformats.org/officeDocument/2006/relationships/image" Target="../media/image131.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30.png"/><Relationship Id="rId5" Type="http://schemas.openxmlformats.org/officeDocument/2006/relationships/image" Target="../media/image129.png"/><Relationship Id="rId10" Type="http://schemas.openxmlformats.org/officeDocument/2006/relationships/image" Target="../media/image67.png"/><Relationship Id="rId4" Type="http://schemas.openxmlformats.org/officeDocument/2006/relationships/image" Target="../media/image128.png"/><Relationship Id="rId9" Type="http://schemas.openxmlformats.org/officeDocument/2006/relationships/image" Target="../media/image66.png"/></Relationships>
</file>

<file path=ppt/slides/_rels/slide62.xml.rels><?xml version="1.0" encoding="UTF-8" standalone="yes"?>
<Relationships xmlns="http://schemas.openxmlformats.org/package/2006/relationships"><Relationship Id="rId3" Type="http://schemas.openxmlformats.org/officeDocument/2006/relationships/image" Target="../media/image133.sv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36.xml"/><Relationship Id="rId1" Type="http://schemas.openxmlformats.org/officeDocument/2006/relationships/slideLayout" Target="../slideLayouts/slideLayout8.xml"/><Relationship Id="rId4" Type="http://schemas.openxmlformats.org/officeDocument/2006/relationships/image" Target="../media/image135.png"/></Relationships>
</file>

<file path=ppt/slides/_rels/slide64.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136.png"/><Relationship Id="rId7" Type="http://schemas.openxmlformats.org/officeDocument/2006/relationships/image" Target="../media/image140.jpeg"/><Relationship Id="rId2" Type="http://schemas.openxmlformats.org/officeDocument/2006/relationships/notesSlide" Target="../notesSlides/notesSlide37.xml"/><Relationship Id="rId1" Type="http://schemas.openxmlformats.org/officeDocument/2006/relationships/slideLayout" Target="../slideLayouts/slideLayout8.xml"/><Relationship Id="rId6" Type="http://schemas.openxmlformats.org/officeDocument/2006/relationships/image" Target="../media/image139.png"/><Relationship Id="rId5" Type="http://schemas.openxmlformats.org/officeDocument/2006/relationships/image" Target="../media/image138.jpeg"/><Relationship Id="rId4" Type="http://schemas.openxmlformats.org/officeDocument/2006/relationships/image" Target="../media/image137.png"/></Relationships>
</file>

<file path=ppt/slides/_rels/slide65.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38.xml"/><Relationship Id="rId1" Type="http://schemas.openxmlformats.org/officeDocument/2006/relationships/slideLayout" Target="../slideLayouts/slideLayout8.xml"/><Relationship Id="rId4" Type="http://schemas.openxmlformats.org/officeDocument/2006/relationships/image" Target="../media/image143.png"/></Relationships>
</file>

<file path=ppt/slides/_rels/slide66.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39.xml"/><Relationship Id="rId1" Type="http://schemas.openxmlformats.org/officeDocument/2006/relationships/slideLayout" Target="../slideLayouts/slideLayout10.xml"/><Relationship Id="rId5" Type="http://schemas.openxmlformats.org/officeDocument/2006/relationships/image" Target="../media/image146.emf"/><Relationship Id="rId4" Type="http://schemas.openxmlformats.org/officeDocument/2006/relationships/image" Target="../media/image145.emf"/></Relationships>
</file>

<file path=ppt/slides/_rels/slide67.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40.xml"/><Relationship Id="rId1" Type="http://schemas.openxmlformats.org/officeDocument/2006/relationships/slideLayout" Target="../slideLayouts/slideLayout10.xml"/><Relationship Id="rId5" Type="http://schemas.openxmlformats.org/officeDocument/2006/relationships/image" Target="../media/image149.png"/><Relationship Id="rId4" Type="http://schemas.openxmlformats.org/officeDocument/2006/relationships/image" Target="../media/image148.png"/></Relationships>
</file>

<file path=ppt/slides/_rels/slide68.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png"/></Relationships>
</file>

<file path=ppt/slides/_rels/slide69.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152.png"/></Relationships>
</file>

<file path=ppt/slides/_rels/slide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44.xml"/><Relationship Id="rId1" Type="http://schemas.openxmlformats.org/officeDocument/2006/relationships/slideLayout" Target="../slideLayouts/slideLayout6.xml"/><Relationship Id="rId5" Type="http://schemas.openxmlformats.org/officeDocument/2006/relationships/image" Target="../media/image67.png"/><Relationship Id="rId4" Type="http://schemas.openxmlformats.org/officeDocument/2006/relationships/image" Target="../media/image66.png"/></Relationships>
</file>

<file path=ppt/slides/_rels/slide72.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45.xml"/><Relationship Id="rId1" Type="http://schemas.openxmlformats.org/officeDocument/2006/relationships/slideLayout" Target="../slideLayouts/slideLayout6.xml"/><Relationship Id="rId5" Type="http://schemas.openxmlformats.org/officeDocument/2006/relationships/image" Target="../media/image67.png"/><Relationship Id="rId4" Type="http://schemas.openxmlformats.org/officeDocument/2006/relationships/image" Target="../media/image66.png"/></Relationships>
</file>

<file path=ppt/slides/_rels/slide73.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png"/></Relationships>
</file>

<file path=ppt/slides/_rels/slide74.xml.rels><?xml version="1.0" encoding="UTF-8" standalone="yes"?>
<Relationships xmlns="http://schemas.openxmlformats.org/package/2006/relationships"><Relationship Id="rId3" Type="http://schemas.openxmlformats.org/officeDocument/2006/relationships/image" Target="../media/image156.png"/><Relationship Id="rId7" Type="http://schemas.openxmlformats.org/officeDocument/2006/relationships/image" Target="../media/image67.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158.jpeg"/><Relationship Id="rId4" Type="http://schemas.openxmlformats.org/officeDocument/2006/relationships/image" Target="../media/image157.png"/></Relationships>
</file>

<file path=ppt/slides/_rels/slide75.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160.png"/></Relationships>
</file>

<file path=ppt/slides/_rels/slide76.xml.rels><?xml version="1.0" encoding="UTF-8" standalone="yes"?>
<Relationships xmlns="http://schemas.openxmlformats.org/package/2006/relationships"><Relationship Id="rId8" Type="http://schemas.openxmlformats.org/officeDocument/2006/relationships/image" Target="../media/image166.jpeg"/><Relationship Id="rId13" Type="http://schemas.openxmlformats.org/officeDocument/2006/relationships/image" Target="../media/image171.jpeg"/><Relationship Id="rId3" Type="http://schemas.openxmlformats.org/officeDocument/2006/relationships/image" Target="../media/image161.png"/><Relationship Id="rId7" Type="http://schemas.openxmlformats.org/officeDocument/2006/relationships/image" Target="../media/image165.jpeg"/><Relationship Id="rId12" Type="http://schemas.openxmlformats.org/officeDocument/2006/relationships/image" Target="../media/image170.jpeg"/><Relationship Id="rId17" Type="http://schemas.openxmlformats.org/officeDocument/2006/relationships/image" Target="../media/image175.jpeg"/><Relationship Id="rId2" Type="http://schemas.openxmlformats.org/officeDocument/2006/relationships/notesSlide" Target="../notesSlides/notesSlide49.xml"/><Relationship Id="rId16" Type="http://schemas.openxmlformats.org/officeDocument/2006/relationships/image" Target="../media/image174.jpeg"/><Relationship Id="rId1" Type="http://schemas.openxmlformats.org/officeDocument/2006/relationships/slideLayout" Target="../slideLayouts/slideLayout10.xml"/><Relationship Id="rId6" Type="http://schemas.openxmlformats.org/officeDocument/2006/relationships/image" Target="../media/image164.jpeg"/><Relationship Id="rId11" Type="http://schemas.openxmlformats.org/officeDocument/2006/relationships/image" Target="../media/image169.jpeg"/><Relationship Id="rId5" Type="http://schemas.openxmlformats.org/officeDocument/2006/relationships/image" Target="../media/image163.png"/><Relationship Id="rId15" Type="http://schemas.openxmlformats.org/officeDocument/2006/relationships/image" Target="../media/image173.jpeg"/><Relationship Id="rId10" Type="http://schemas.openxmlformats.org/officeDocument/2006/relationships/image" Target="../media/image168.jpeg"/><Relationship Id="rId4" Type="http://schemas.openxmlformats.org/officeDocument/2006/relationships/image" Target="../media/image162.png"/><Relationship Id="rId9" Type="http://schemas.openxmlformats.org/officeDocument/2006/relationships/image" Target="../media/image167.jpeg"/><Relationship Id="rId14" Type="http://schemas.openxmlformats.org/officeDocument/2006/relationships/image" Target="../media/image172.jpeg"/></Relationships>
</file>

<file path=ppt/slides/_rels/slide7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178.jpeg"/><Relationship Id="rId4" Type="http://schemas.openxmlformats.org/officeDocument/2006/relationships/image" Target="../media/image177.png"/></Relationships>
</file>

<file path=ppt/slides/_rels/slide79.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53.xml"/><Relationship Id="rId1" Type="http://schemas.openxmlformats.org/officeDocument/2006/relationships/slideLayout" Target="../slideLayouts/slideLayout6.xml"/><Relationship Id="rId5" Type="http://schemas.openxmlformats.org/officeDocument/2006/relationships/image" Target="../media/image67.png"/><Relationship Id="rId4" Type="http://schemas.openxmlformats.org/officeDocument/2006/relationships/image" Target="../media/image66.png"/></Relationships>
</file>

<file path=ppt/slides/_rels/slide81.xml.rels><?xml version="1.0" encoding="UTF-8" standalone="yes"?>
<Relationships xmlns="http://schemas.openxmlformats.org/package/2006/relationships"><Relationship Id="rId3" Type="http://schemas.openxmlformats.org/officeDocument/2006/relationships/image" Target="../media/image133.sv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png"/></Relationships>
</file>

<file path=ppt/slides/_rels/slide83.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png"/><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86.png"/><Relationship Id="rId1" Type="http://schemas.openxmlformats.org/officeDocument/2006/relationships/slideLayout" Target="../slideLayouts/slideLayout9.xml"/></Relationships>
</file>

<file path=ppt/slides/_rels/slide87.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png"/><Relationship Id="rId1" Type="http://schemas.openxmlformats.org/officeDocument/2006/relationships/slideLayout" Target="../slideLayouts/slideLayout9.xml"/></Relationships>
</file>

<file path=ppt/slides/_rels/slide89.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192.png"/><Relationship Id="rId7" Type="http://schemas.openxmlformats.org/officeDocument/2006/relationships/image" Target="../media/image67.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194.png"/><Relationship Id="rId4" Type="http://schemas.openxmlformats.org/officeDocument/2006/relationships/image" Target="../media/image193.png"/></Relationships>
</file>

<file path=ppt/slides/_rels/slide91.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58.xml"/><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7.png"/><Relationship Id="rId2" Type="http://schemas.openxmlformats.org/officeDocument/2006/relationships/notesSlide" Target="../notesSlides/notesSlide60.xml"/><Relationship Id="rId1" Type="http://schemas.openxmlformats.org/officeDocument/2006/relationships/slideLayout" Target="../slideLayouts/slideLayout29.xml"/><Relationship Id="rId6" Type="http://schemas.openxmlformats.org/officeDocument/2006/relationships/image" Target="../media/image66.png"/><Relationship Id="rId5" Type="http://schemas.openxmlformats.org/officeDocument/2006/relationships/image" Target="../media/image198.png"/><Relationship Id="rId4" Type="http://schemas.openxmlformats.org/officeDocument/2006/relationships/image" Target="../media/image197.png"/></Relationships>
</file>

<file path=ppt/slides/_rels/slide95.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61.xml"/><Relationship Id="rId1" Type="http://schemas.openxmlformats.org/officeDocument/2006/relationships/slideLayout" Target="../slideLayouts/slideLayout6.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200.png"/></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203.png"/><Relationship Id="rId5" Type="http://schemas.openxmlformats.org/officeDocument/2006/relationships/hyperlink" Target="https://ci3t.org/tier_library/Social_Validity_Adapted-IRP15_Adult.pdf" TargetMode="External"/><Relationship Id="rId4" Type="http://schemas.openxmlformats.org/officeDocument/2006/relationships/image" Target="../media/image202.png"/></Relationships>
</file>

<file path=ppt/slides/_rels/slide98.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99.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65.xml"/><Relationship Id="rId1" Type="http://schemas.openxmlformats.org/officeDocument/2006/relationships/slideLayout" Target="../slideLayouts/slideLayout6.xml"/><Relationship Id="rId4" Type="http://schemas.openxmlformats.org/officeDocument/2006/relationships/image" Target="../media/image6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50481-7FE4-816E-085B-77AB554F73B6}"/>
              </a:ext>
            </a:extLst>
          </p:cNvPr>
          <p:cNvSpPr>
            <a:spLocks noGrp="1"/>
          </p:cNvSpPr>
          <p:nvPr>
            <p:ph type="title"/>
          </p:nvPr>
        </p:nvSpPr>
        <p:spPr/>
        <p:txBody>
          <a:bodyPr/>
          <a:lstStyle/>
          <a:p>
            <a:r>
              <a:rPr lang="en-US"/>
              <a:t>Starting Activity</a:t>
            </a:r>
          </a:p>
        </p:txBody>
      </p:sp>
      <p:sp>
        <p:nvSpPr>
          <p:cNvPr id="4" name="Content Placeholder 3">
            <a:extLst>
              <a:ext uri="{FF2B5EF4-FFF2-40B4-BE49-F238E27FC236}">
                <a16:creationId xmlns:a16="http://schemas.microsoft.com/office/drawing/2014/main" id="{D856FFCE-E723-EDBE-ED0E-2834A3866B51}"/>
              </a:ext>
            </a:extLst>
          </p:cNvPr>
          <p:cNvSpPr>
            <a:spLocks noGrp="1"/>
          </p:cNvSpPr>
          <p:nvPr>
            <p:ph sz="half" idx="1"/>
          </p:nvPr>
        </p:nvSpPr>
        <p:spPr/>
        <p:txBody>
          <a:bodyPr>
            <a:normAutofit lnSpcReduction="10000"/>
          </a:bodyPr>
          <a:lstStyle/>
          <a:p>
            <a:r>
              <a:rPr lang="en-US" b="1"/>
              <a:t>Step 1: </a:t>
            </a:r>
            <a:r>
              <a:rPr lang="en-US"/>
              <a:t>Go to </a:t>
            </a:r>
            <a:r>
              <a:rPr lang="en-US">
                <a:hlinkClick r:id="rId2"/>
              </a:rPr>
              <a:t>ci3t.org/enhance</a:t>
            </a:r>
            <a:endParaRPr lang="en-US"/>
          </a:p>
          <a:p>
            <a:r>
              <a:rPr lang="en-US" b="1"/>
              <a:t>Step 2: </a:t>
            </a:r>
            <a:r>
              <a:rPr lang="en-US"/>
              <a:t>If you have not already registered to access Enhancing Ci3T Modules, consider doing so.</a:t>
            </a:r>
          </a:p>
          <a:p>
            <a:r>
              <a:rPr lang="en-US" b="1"/>
              <a:t>Step 3: </a:t>
            </a:r>
            <a:r>
              <a:rPr lang="en-US"/>
              <a:t>Sign into the</a:t>
            </a:r>
            <a:r>
              <a:rPr lang="en-US" i="1"/>
              <a:t> Recognize. Relax. Record. </a:t>
            </a:r>
            <a:r>
              <a:rPr lang="en-US"/>
              <a:t>module (see Ci3T: Implementing Secondary (Tier 2) Interventions)</a:t>
            </a:r>
            <a:endParaRPr lang="en-US" b="1"/>
          </a:p>
        </p:txBody>
      </p:sp>
      <p:pic>
        <p:nvPicPr>
          <p:cNvPr id="7" name="Picture 6">
            <a:extLst>
              <a:ext uri="{FF2B5EF4-FFF2-40B4-BE49-F238E27FC236}">
                <a16:creationId xmlns:a16="http://schemas.microsoft.com/office/drawing/2014/main" id="{30133F61-9D78-A5EE-2E20-CEC0E650DF81}"/>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6075301" y="1302044"/>
            <a:ext cx="5724628" cy="1231606"/>
          </a:xfrm>
          <a:prstGeom prst="rect">
            <a:avLst/>
          </a:prstGeom>
          <a:ln>
            <a:solidFill>
              <a:schemeClr val="tx1">
                <a:lumMod val="85000"/>
                <a:lumOff val="15000"/>
              </a:schemeClr>
            </a:solidFill>
          </a:ln>
        </p:spPr>
      </p:pic>
      <p:grpSp>
        <p:nvGrpSpPr>
          <p:cNvPr id="10" name="Group 9">
            <a:extLst>
              <a:ext uri="{FF2B5EF4-FFF2-40B4-BE49-F238E27FC236}">
                <a16:creationId xmlns:a16="http://schemas.microsoft.com/office/drawing/2014/main" id="{E140C72C-3523-0A0D-DF70-FE5C54D203DB}"/>
              </a:ext>
              <a:ext uri="{C183D7F6-B498-43B3-948B-1728B52AA6E4}">
                <adec:decorative xmlns:adec="http://schemas.microsoft.com/office/drawing/2017/decorative" val="1"/>
              </a:ext>
            </a:extLst>
          </p:cNvPr>
          <p:cNvGrpSpPr/>
          <p:nvPr/>
        </p:nvGrpSpPr>
        <p:grpSpPr>
          <a:xfrm>
            <a:off x="6912058" y="3227078"/>
            <a:ext cx="4105192" cy="2949885"/>
            <a:chOff x="6912058" y="3227078"/>
            <a:chExt cx="4105192" cy="2949885"/>
          </a:xfrm>
        </p:grpSpPr>
        <p:pic>
          <p:nvPicPr>
            <p:cNvPr id="8" name="Picture 7">
              <a:extLst>
                <a:ext uri="{FF2B5EF4-FFF2-40B4-BE49-F238E27FC236}">
                  <a16:creationId xmlns:a16="http://schemas.microsoft.com/office/drawing/2014/main" id="{EC2F942F-4F51-E4B0-1853-64FC20932CB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12058" y="3227078"/>
              <a:ext cx="4105192" cy="2949885"/>
            </a:xfrm>
            <a:prstGeom prst="rect">
              <a:avLst/>
            </a:prstGeom>
            <a:ln>
              <a:solidFill>
                <a:schemeClr val="tx1">
                  <a:lumMod val="75000"/>
                  <a:lumOff val="25000"/>
                </a:schemeClr>
              </a:solidFill>
            </a:ln>
          </p:spPr>
        </p:pic>
        <p:sp>
          <p:nvSpPr>
            <p:cNvPr id="9" name="Rectangle 8">
              <a:extLst>
                <a:ext uri="{FF2B5EF4-FFF2-40B4-BE49-F238E27FC236}">
                  <a16:creationId xmlns:a16="http://schemas.microsoft.com/office/drawing/2014/main" id="{1065959A-616F-3E11-A0D3-7694A9FAFE18}"/>
                </a:ext>
              </a:extLst>
            </p:cNvPr>
            <p:cNvSpPr/>
            <p:nvPr/>
          </p:nvSpPr>
          <p:spPr>
            <a:xfrm>
              <a:off x="6946003" y="4833938"/>
              <a:ext cx="788297" cy="1227137"/>
            </a:xfrm>
            <a:prstGeom prst="rect">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
        <p:nvSpPr>
          <p:cNvPr id="11" name="Arrow: Right 10">
            <a:extLst>
              <a:ext uri="{FF2B5EF4-FFF2-40B4-BE49-F238E27FC236}">
                <a16:creationId xmlns:a16="http://schemas.microsoft.com/office/drawing/2014/main" id="{A8849D22-7D55-2621-C3B5-E09E06C9E9A9}"/>
              </a:ext>
              <a:ext uri="{C183D7F6-B498-43B3-948B-1728B52AA6E4}">
                <adec:decorative xmlns:adec="http://schemas.microsoft.com/office/drawing/2017/decorative" val="1"/>
              </a:ext>
            </a:extLst>
          </p:cNvPr>
          <p:cNvSpPr/>
          <p:nvPr/>
        </p:nvSpPr>
        <p:spPr>
          <a:xfrm rot="20195213">
            <a:off x="4996985" y="2560608"/>
            <a:ext cx="989565" cy="372403"/>
          </a:xfrm>
          <a:prstGeom prst="rightArrow">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path path="circle">
              <a:fillToRect t="100000" r="100000"/>
            </a:path>
            <a:tileRect l="-100000" b="-100000"/>
          </a:gra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 name="Arrow: Right 11">
            <a:extLst>
              <a:ext uri="{FF2B5EF4-FFF2-40B4-BE49-F238E27FC236}">
                <a16:creationId xmlns:a16="http://schemas.microsoft.com/office/drawing/2014/main" id="{EFE7C17F-13D5-F447-D8A9-0657DCE19EB5}"/>
              </a:ext>
              <a:ext uri="{C183D7F6-B498-43B3-948B-1728B52AA6E4}">
                <adec:decorative xmlns:adec="http://schemas.microsoft.com/office/drawing/2017/decorative" val="1"/>
              </a:ext>
            </a:extLst>
          </p:cNvPr>
          <p:cNvSpPr/>
          <p:nvPr/>
        </p:nvSpPr>
        <p:spPr>
          <a:xfrm>
            <a:off x="5677866" y="4702020"/>
            <a:ext cx="1161391" cy="456395"/>
          </a:xfrm>
          <a:prstGeom prst="rightArrow">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path path="circle">
              <a:fillToRect t="100000" r="100000"/>
            </a:path>
            <a:tileRect l="-100000" b="-100000"/>
          </a:gra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36771107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23198B-B5E9-A05F-A42C-C11FEEAECF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8E50A8-50CE-9D47-5F25-7E19B8AA4178}"/>
              </a:ext>
            </a:extLst>
          </p:cNvPr>
          <p:cNvSpPr>
            <a:spLocks noGrp="1"/>
          </p:cNvSpPr>
          <p:nvPr>
            <p:ph type="title"/>
          </p:nvPr>
        </p:nvSpPr>
        <p:spPr/>
        <p:txBody>
          <a:bodyPr>
            <a:normAutofit/>
          </a:bodyPr>
          <a:lstStyle/>
          <a:p>
            <a:r>
              <a:rPr lang="en-US"/>
              <a:t>Why should we be concerned about internalizing behaviors?</a:t>
            </a:r>
          </a:p>
        </p:txBody>
      </p:sp>
      <p:sp>
        <p:nvSpPr>
          <p:cNvPr id="8" name="Content Placeholder 7">
            <a:extLst>
              <a:ext uri="{FF2B5EF4-FFF2-40B4-BE49-F238E27FC236}">
                <a16:creationId xmlns:a16="http://schemas.microsoft.com/office/drawing/2014/main" id="{028871D9-89BC-3053-159D-F164328C7747}"/>
              </a:ext>
            </a:extLst>
          </p:cNvPr>
          <p:cNvSpPr>
            <a:spLocks noGrp="1"/>
          </p:cNvSpPr>
          <p:nvPr>
            <p:ph idx="1"/>
          </p:nvPr>
        </p:nvSpPr>
        <p:spPr>
          <a:solidFill>
            <a:srgbClr val="FAF7E1"/>
          </a:solidFill>
          <a:ln w="38100">
            <a:solidFill>
              <a:srgbClr val="FDF34C"/>
            </a:solidFill>
          </a:ln>
        </p:spPr>
        <p:txBody>
          <a:bodyPr tIns="182880" bIns="182880">
            <a:normAutofit lnSpcReduction="10000"/>
          </a:bodyPr>
          <a:lstStyle/>
          <a:p>
            <a:pPr marL="914400" indent="0">
              <a:spcBef>
                <a:spcPts val="1200"/>
              </a:spcBef>
              <a:buNone/>
            </a:pPr>
            <a:r>
              <a:rPr lang="en-US" sz="2400"/>
              <a:t>Internalizing concerns are associated with multiple worrisome outcomes compared to students who do not have internalizing behavior patterns, such as:</a:t>
            </a:r>
          </a:p>
          <a:p>
            <a:pPr lvl="1"/>
            <a:r>
              <a:rPr lang="en-US"/>
              <a:t>Lower levels of academic achievement (e.g., grade point average, GPA; Vaillancourt et al., 2013)</a:t>
            </a:r>
          </a:p>
          <a:p>
            <a:pPr lvl="1"/>
            <a:r>
              <a:rPr lang="en-US"/>
              <a:t>Lower levels of school adaptation (e.g., ability to learn, ability to meet behavioral expectations, happiness/adjustment; Pedersen et al., 2019)</a:t>
            </a:r>
          </a:p>
          <a:p>
            <a:pPr lvl="1"/>
            <a:r>
              <a:rPr lang="en-US"/>
              <a:t>Higher levels of school dropout (Weist et al., 2018)</a:t>
            </a:r>
          </a:p>
          <a:p>
            <a:pPr lvl="1"/>
            <a:r>
              <a:rPr lang="en-US"/>
              <a:t>Higher levels of social rejection (Weist et al., 2018)</a:t>
            </a:r>
          </a:p>
          <a:p>
            <a:pPr lvl="1"/>
            <a:r>
              <a:rPr lang="en-US"/>
              <a:t>Increased engagement in risk-taking behaviors (e.g., substance use, suicide; Weist et al., 2018)</a:t>
            </a:r>
          </a:p>
          <a:p>
            <a:pPr lvl="1"/>
            <a:r>
              <a:rPr lang="en-US"/>
              <a:t>Increased risk of physical health problems (Jamnik &amp; DiLalla, 2019)</a:t>
            </a:r>
          </a:p>
        </p:txBody>
      </p:sp>
      <p:pic>
        <p:nvPicPr>
          <p:cNvPr id="12" name="Picture 11">
            <a:extLst>
              <a:ext uri="{FF2B5EF4-FFF2-40B4-BE49-F238E27FC236}">
                <a16:creationId xmlns:a16="http://schemas.microsoft.com/office/drawing/2014/main" id="{D4DE1539-704A-DA98-2852-B5715A344CD5}"/>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06980" y="2023708"/>
            <a:ext cx="600819" cy="681244"/>
          </a:xfrm>
          <a:prstGeom prst="rect">
            <a:avLst/>
          </a:prstGeom>
        </p:spPr>
      </p:pic>
    </p:spTree>
    <p:extLst>
      <p:ext uri="{BB962C8B-B14F-4D97-AF65-F5344CB8AC3E}">
        <p14:creationId xmlns:p14="http://schemas.microsoft.com/office/powerpoint/2010/main" val="240530182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3157C30-0B5A-3D44-B215-ECFEF11F3F94}"/>
              </a:ext>
            </a:extLst>
          </p:cNvPr>
          <p:cNvSpPr>
            <a:spLocks noGrp="1"/>
          </p:cNvSpPr>
          <p:nvPr>
            <p:ph type="title"/>
          </p:nvPr>
        </p:nvSpPr>
        <p:spPr/>
        <p:txBody>
          <a:bodyPr/>
          <a:lstStyle/>
          <a:p>
            <a:r>
              <a:rPr lang="en-US"/>
              <a:t>Student Interviews</a:t>
            </a:r>
          </a:p>
        </p:txBody>
      </p:sp>
      <p:sp>
        <p:nvSpPr>
          <p:cNvPr id="5" name="Content Placeholder 4">
            <a:extLst>
              <a:ext uri="{FF2B5EF4-FFF2-40B4-BE49-F238E27FC236}">
                <a16:creationId xmlns:a16="http://schemas.microsoft.com/office/drawing/2014/main" id="{543FD37B-EECA-CBDD-5939-0C86B5077AC0}"/>
              </a:ext>
            </a:extLst>
          </p:cNvPr>
          <p:cNvSpPr>
            <a:spLocks noGrp="1"/>
          </p:cNvSpPr>
          <p:nvPr>
            <p:ph sz="half" idx="2"/>
          </p:nvPr>
        </p:nvSpPr>
        <p:spPr>
          <a:xfrm>
            <a:off x="975360" y="1825625"/>
            <a:ext cx="10378440" cy="4351338"/>
          </a:xfrm>
        </p:spPr>
        <p:txBody>
          <a:bodyPr>
            <a:normAutofit fontScale="92500" lnSpcReduction="10000"/>
          </a:bodyPr>
          <a:lstStyle/>
          <a:p>
            <a:r>
              <a:rPr lang="en-US" sz="3200"/>
              <a:t>“I got really mad at home and did some breathing.”</a:t>
            </a:r>
          </a:p>
          <a:p>
            <a:r>
              <a:rPr lang="en-US" sz="3200"/>
              <a:t>It definitely made me improve on a bunch of stuff. Helped with my self-control.”</a:t>
            </a:r>
          </a:p>
          <a:p>
            <a:r>
              <a:rPr lang="en-US" sz="3200"/>
              <a:t>“Helped when I couldn’t sleep at night.”</a:t>
            </a:r>
          </a:p>
          <a:p>
            <a:r>
              <a:rPr lang="en-US" sz="3200"/>
              <a:t>“When I am frustrated, it helps me remember to take a breath.”</a:t>
            </a:r>
          </a:p>
          <a:p>
            <a:r>
              <a:rPr lang="en-US" sz="3200"/>
              <a:t>“This would help my friends in math say, “I can do this”.”</a:t>
            </a:r>
          </a:p>
          <a:p>
            <a:r>
              <a:rPr lang="en-US" sz="3200"/>
              <a:t>“When my brother makes me mad, I take deep breaths and visualize being somewhere calm.”</a:t>
            </a:r>
          </a:p>
        </p:txBody>
      </p:sp>
    </p:spTree>
    <p:extLst>
      <p:ext uri="{BB962C8B-B14F-4D97-AF65-F5344CB8AC3E}">
        <p14:creationId xmlns:p14="http://schemas.microsoft.com/office/powerpoint/2010/main" val="153901153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D0D1CF-EFA4-5DD6-03A9-D6808FD87D67}"/>
            </a:ext>
          </a:extLst>
        </p:cNvPr>
        <p:cNvGrpSpPr/>
        <p:nvPr/>
      </p:nvGrpSpPr>
      <p:grpSpPr>
        <a:xfrm>
          <a:off x="0" y="0"/>
          <a:ext cx="0" cy="0"/>
          <a:chOff x="0" y="0"/>
          <a:chExt cx="0" cy="0"/>
        </a:xfrm>
      </p:grpSpPr>
      <p:sp>
        <p:nvSpPr>
          <p:cNvPr id="3" name="Title">
            <a:extLst>
              <a:ext uri="{FF2B5EF4-FFF2-40B4-BE49-F238E27FC236}">
                <a16:creationId xmlns:a16="http://schemas.microsoft.com/office/drawing/2014/main" id="{031530FE-3BC9-1775-5231-31F9DA11DC1C}"/>
              </a:ext>
            </a:extLst>
          </p:cNvPr>
          <p:cNvSpPr>
            <a:spLocks noGrp="1"/>
          </p:cNvSpPr>
          <p:nvPr>
            <p:ph type="title"/>
          </p:nvPr>
        </p:nvSpPr>
        <p:spPr/>
        <p:txBody>
          <a:bodyPr/>
          <a:lstStyle/>
          <a:p>
            <a:r>
              <a:rPr lang="en-US"/>
              <a:t>Talk Time (2 of 2)</a:t>
            </a:r>
          </a:p>
        </p:txBody>
      </p:sp>
      <p:sp>
        <p:nvSpPr>
          <p:cNvPr id="8" name="Content Placeholder 3">
            <a:extLst>
              <a:ext uri="{FF2B5EF4-FFF2-40B4-BE49-F238E27FC236}">
                <a16:creationId xmlns:a16="http://schemas.microsoft.com/office/drawing/2014/main" id="{583F03F4-E9C0-9CA6-54CA-A08F852DF20D}"/>
              </a:ext>
            </a:extLst>
          </p:cNvPr>
          <p:cNvSpPr txBox="1">
            <a:spLocks/>
          </p:cNvSpPr>
          <p:nvPr/>
        </p:nvSpPr>
        <p:spPr>
          <a:xfrm>
            <a:off x="806450" y="1755775"/>
            <a:ext cx="951865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00100" indent="-342900"/>
            <a:r>
              <a:rPr lang="en-US" sz="2400">
                <a:ea typeface="+mn-lt"/>
                <a:cs typeface="+mn-lt"/>
              </a:rPr>
              <a:t>What are some potential benefits of implementing RRR in your setting?</a:t>
            </a:r>
          </a:p>
          <a:p>
            <a:pPr marL="800100" indent="-342900"/>
            <a:r>
              <a:rPr lang="en-US" sz="2400">
                <a:ea typeface="+mn-lt"/>
                <a:cs typeface="+mn-lt"/>
              </a:rPr>
              <a:t>What are some benefits of having the general education teacher be person teaching RRR lessons?</a:t>
            </a:r>
            <a:endParaRPr lang="en-US">
              <a:ea typeface="+mn-lt"/>
              <a:cs typeface="+mn-lt"/>
            </a:endParaRPr>
          </a:p>
        </p:txBody>
      </p:sp>
      <p:pic>
        <p:nvPicPr>
          <p:cNvPr id="2" name="10:00">
            <a:extLst>
              <a:ext uri="{FF2B5EF4-FFF2-40B4-BE49-F238E27FC236}">
                <a16:creationId xmlns:a16="http://schemas.microsoft.com/office/drawing/2014/main" id="{D374EE13-63F9-828B-3616-F49DE7066A64}"/>
              </a:ext>
              <a:ext uri="{C183D7F6-B498-43B3-948B-1728B52AA6E4}">
                <adec:decorative xmlns:adec="http://schemas.microsoft.com/office/drawing/2017/decorative" val="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3593932" y="5396887"/>
            <a:ext cx="3808431" cy="1350507"/>
          </a:xfrm>
          <a:prstGeom prst="rect">
            <a:avLst/>
          </a:prstGeom>
          <a:noFill/>
        </p:spPr>
      </p:pic>
      <p:pic>
        <p:nvPicPr>
          <p:cNvPr id="5" name="09:00">
            <a:extLst>
              <a:ext uri="{FF2B5EF4-FFF2-40B4-BE49-F238E27FC236}">
                <a16:creationId xmlns:a16="http://schemas.microsoft.com/office/drawing/2014/main" id="{7B4B6D91-D5A6-9375-563E-658105BF2F57}"/>
              </a:ext>
              <a:ext uri="{C183D7F6-B498-43B3-948B-1728B52AA6E4}">
                <adec:decorative xmlns:adec="http://schemas.microsoft.com/office/drawing/2017/decorative" val="1"/>
              </a:ext>
            </a:extLst>
          </p:cNvPr>
          <p:cNvPicPr>
            <a:picLocks noChangeAspect="1" noChangeArrowheads="1"/>
          </p:cNvPicPr>
          <p:nvPr/>
        </p:nvPicPr>
        <p:blipFill>
          <a:blip r:embed="rId4" cstate="email">
            <a:extLst>
              <a:ext uri="{28A0092B-C50C-407E-A947-70E740481C1C}">
                <a14:useLocalDpi xmlns:a14="http://schemas.microsoft.com/office/drawing/2010/main"/>
              </a:ext>
            </a:extLst>
          </a:blip>
          <a:stretch>
            <a:fillRect/>
          </a:stretch>
        </p:blipFill>
        <p:spPr bwMode="auto">
          <a:xfrm>
            <a:off x="3593988" y="5396887"/>
            <a:ext cx="3808431" cy="1350507"/>
          </a:xfrm>
          <a:prstGeom prst="rect">
            <a:avLst/>
          </a:prstGeom>
          <a:noFill/>
        </p:spPr>
      </p:pic>
      <p:pic>
        <p:nvPicPr>
          <p:cNvPr id="10" name="08:00">
            <a:extLst>
              <a:ext uri="{FF2B5EF4-FFF2-40B4-BE49-F238E27FC236}">
                <a16:creationId xmlns:a16="http://schemas.microsoft.com/office/drawing/2014/main" id="{673B706D-634D-1D61-EE90-70B8C5570722}"/>
              </a:ext>
              <a:ext uri="{C183D7F6-B498-43B3-948B-1728B52AA6E4}">
                <adec:decorative xmlns:adec="http://schemas.microsoft.com/office/drawing/2017/decorative" val="1"/>
              </a:ext>
            </a:extLst>
          </p:cNvPr>
          <p:cNvPicPr>
            <a:picLocks noChangeAspect="1" noChangeArrowheads="1"/>
          </p:cNvPicPr>
          <p:nvPr/>
        </p:nvPicPr>
        <p:blipFill>
          <a:blip r:embed="rId5" cstate="email">
            <a:extLst>
              <a:ext uri="{28A0092B-C50C-407E-A947-70E740481C1C}">
                <a14:useLocalDpi xmlns:a14="http://schemas.microsoft.com/office/drawing/2010/main"/>
              </a:ext>
            </a:extLst>
          </a:blip>
          <a:stretch>
            <a:fillRect/>
          </a:stretch>
        </p:blipFill>
        <p:spPr bwMode="auto">
          <a:xfrm>
            <a:off x="3594152" y="5396887"/>
            <a:ext cx="3808431" cy="1350507"/>
          </a:xfrm>
          <a:prstGeom prst="rect">
            <a:avLst/>
          </a:prstGeom>
          <a:noFill/>
        </p:spPr>
      </p:pic>
      <p:pic>
        <p:nvPicPr>
          <p:cNvPr id="12" name="07:00">
            <a:extLst>
              <a:ext uri="{FF2B5EF4-FFF2-40B4-BE49-F238E27FC236}">
                <a16:creationId xmlns:a16="http://schemas.microsoft.com/office/drawing/2014/main" id="{A69FB4E4-4CE8-D742-9809-F05EE8A6047C}"/>
              </a:ext>
              <a:ext uri="{C183D7F6-B498-43B3-948B-1728B52AA6E4}">
                <adec:decorative xmlns:adec="http://schemas.microsoft.com/office/drawing/2017/decorative" val="1"/>
              </a:ext>
            </a:extLst>
          </p:cNvPr>
          <p:cNvPicPr>
            <a:picLocks noChangeAspect="1" noChangeArrowheads="1"/>
          </p:cNvPicPr>
          <p:nvPr/>
        </p:nvPicPr>
        <p:blipFill>
          <a:blip r:embed="rId6" cstate="email">
            <a:extLst>
              <a:ext uri="{28A0092B-C50C-407E-A947-70E740481C1C}">
                <a14:useLocalDpi xmlns:a14="http://schemas.microsoft.com/office/drawing/2010/main"/>
              </a:ext>
            </a:extLst>
          </a:blip>
          <a:stretch>
            <a:fillRect/>
          </a:stretch>
        </p:blipFill>
        <p:spPr bwMode="auto">
          <a:xfrm>
            <a:off x="3594154" y="5396887"/>
            <a:ext cx="3808431" cy="1350507"/>
          </a:xfrm>
          <a:prstGeom prst="rect">
            <a:avLst/>
          </a:prstGeom>
          <a:noFill/>
        </p:spPr>
      </p:pic>
      <p:pic>
        <p:nvPicPr>
          <p:cNvPr id="13" name="06:00">
            <a:extLst>
              <a:ext uri="{FF2B5EF4-FFF2-40B4-BE49-F238E27FC236}">
                <a16:creationId xmlns:a16="http://schemas.microsoft.com/office/drawing/2014/main" id="{CA8C5642-CE45-B255-322A-BFD0E1B8067D}"/>
              </a:ext>
              <a:ext uri="{C183D7F6-B498-43B3-948B-1728B52AA6E4}">
                <adec:decorative xmlns:adec="http://schemas.microsoft.com/office/drawing/2017/decorative" val="1"/>
              </a:ext>
            </a:extLst>
          </p:cNvPr>
          <p:cNvPicPr>
            <a:picLocks noChangeAspect="1" noChangeArrowheads="1"/>
          </p:cNvPicPr>
          <p:nvPr/>
        </p:nvPicPr>
        <p:blipFill>
          <a:blip r:embed="rId7" cstate="email">
            <a:extLst>
              <a:ext uri="{28A0092B-C50C-407E-A947-70E740481C1C}">
                <a14:useLocalDpi xmlns:a14="http://schemas.microsoft.com/office/drawing/2010/main"/>
              </a:ext>
            </a:extLst>
          </a:blip>
          <a:stretch>
            <a:fillRect/>
          </a:stretch>
        </p:blipFill>
        <p:spPr bwMode="auto">
          <a:xfrm>
            <a:off x="3594154" y="5396887"/>
            <a:ext cx="3808431" cy="1350507"/>
          </a:xfrm>
          <a:prstGeom prst="rect">
            <a:avLst/>
          </a:prstGeom>
          <a:noFill/>
        </p:spPr>
      </p:pic>
      <p:pic>
        <p:nvPicPr>
          <p:cNvPr id="14" name="05:00">
            <a:extLst>
              <a:ext uri="{FF2B5EF4-FFF2-40B4-BE49-F238E27FC236}">
                <a16:creationId xmlns:a16="http://schemas.microsoft.com/office/drawing/2014/main" id="{6515CFFA-8278-F328-6B0B-066633B1CC04}"/>
              </a:ext>
              <a:ext uri="{C183D7F6-B498-43B3-948B-1728B52AA6E4}">
                <adec:decorative xmlns:adec="http://schemas.microsoft.com/office/drawing/2017/decorative" val="1"/>
              </a:ext>
            </a:extLst>
          </p:cNvPr>
          <p:cNvPicPr>
            <a:picLocks noChangeAspect="1" noChangeArrowheads="1"/>
          </p:cNvPicPr>
          <p:nvPr/>
        </p:nvPicPr>
        <p:blipFill>
          <a:blip r:embed="rId8" cstate="email">
            <a:extLst>
              <a:ext uri="{28A0092B-C50C-407E-A947-70E740481C1C}">
                <a14:useLocalDpi xmlns:a14="http://schemas.microsoft.com/office/drawing/2010/main"/>
              </a:ext>
            </a:extLst>
          </a:blip>
          <a:stretch>
            <a:fillRect/>
          </a:stretch>
        </p:blipFill>
        <p:spPr bwMode="auto">
          <a:xfrm>
            <a:off x="3594154" y="5396887"/>
            <a:ext cx="3808431" cy="1350507"/>
          </a:xfrm>
          <a:prstGeom prst="rect">
            <a:avLst/>
          </a:prstGeom>
          <a:noFill/>
        </p:spPr>
      </p:pic>
      <p:pic>
        <p:nvPicPr>
          <p:cNvPr id="15" name="04:00">
            <a:extLst>
              <a:ext uri="{FF2B5EF4-FFF2-40B4-BE49-F238E27FC236}">
                <a16:creationId xmlns:a16="http://schemas.microsoft.com/office/drawing/2014/main" id="{44B69D05-DBD9-FEB0-D41F-525D24C5E9BA}"/>
              </a:ext>
              <a:ext uri="{C183D7F6-B498-43B3-948B-1728B52AA6E4}">
                <adec:decorative xmlns:adec="http://schemas.microsoft.com/office/drawing/2017/decorative" val="1"/>
              </a:ext>
            </a:extLst>
          </p:cNvPr>
          <p:cNvPicPr>
            <a:picLocks noChangeAspect="1" noChangeArrowheads="1"/>
          </p:cNvPicPr>
          <p:nvPr/>
        </p:nvPicPr>
        <p:blipFill>
          <a:blip r:embed="rId9" cstate="email">
            <a:extLst>
              <a:ext uri="{28A0092B-C50C-407E-A947-70E740481C1C}">
                <a14:useLocalDpi xmlns:a14="http://schemas.microsoft.com/office/drawing/2010/main"/>
              </a:ext>
            </a:extLst>
          </a:blip>
          <a:stretch>
            <a:fillRect/>
          </a:stretch>
        </p:blipFill>
        <p:spPr bwMode="auto">
          <a:xfrm>
            <a:off x="3593988" y="5396887"/>
            <a:ext cx="3808431" cy="1350507"/>
          </a:xfrm>
          <a:prstGeom prst="rect">
            <a:avLst/>
          </a:prstGeom>
          <a:noFill/>
        </p:spPr>
      </p:pic>
      <p:pic>
        <p:nvPicPr>
          <p:cNvPr id="16" name="03:00">
            <a:extLst>
              <a:ext uri="{FF2B5EF4-FFF2-40B4-BE49-F238E27FC236}">
                <a16:creationId xmlns:a16="http://schemas.microsoft.com/office/drawing/2014/main" id="{3EA47983-443F-93A9-BBA6-9154F6132AE4}"/>
              </a:ext>
              <a:ext uri="{C183D7F6-B498-43B3-948B-1728B52AA6E4}">
                <adec:decorative xmlns:adec="http://schemas.microsoft.com/office/drawing/2017/decorative" val="1"/>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tretch>
            <a:fillRect/>
          </a:stretch>
        </p:blipFill>
        <p:spPr bwMode="auto">
          <a:xfrm>
            <a:off x="3594154" y="5396889"/>
            <a:ext cx="3808431" cy="1350507"/>
          </a:xfrm>
          <a:prstGeom prst="rect">
            <a:avLst/>
          </a:prstGeom>
          <a:noFill/>
        </p:spPr>
      </p:pic>
      <p:pic>
        <p:nvPicPr>
          <p:cNvPr id="17" name="02:00">
            <a:extLst>
              <a:ext uri="{FF2B5EF4-FFF2-40B4-BE49-F238E27FC236}">
                <a16:creationId xmlns:a16="http://schemas.microsoft.com/office/drawing/2014/main" id="{1B66DB98-5200-BD33-0342-375BAC94342B}"/>
              </a:ext>
              <a:ext uri="{C183D7F6-B498-43B3-948B-1728B52AA6E4}">
                <adec:decorative xmlns:adec="http://schemas.microsoft.com/office/drawing/2017/decorative" val="1"/>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tretch>
            <a:fillRect/>
          </a:stretch>
        </p:blipFill>
        <p:spPr bwMode="auto">
          <a:xfrm>
            <a:off x="3594156" y="5396889"/>
            <a:ext cx="3808431" cy="1350507"/>
          </a:xfrm>
          <a:prstGeom prst="rect">
            <a:avLst/>
          </a:prstGeom>
          <a:noFill/>
        </p:spPr>
      </p:pic>
      <p:pic>
        <p:nvPicPr>
          <p:cNvPr id="18" name="01:00">
            <a:extLst>
              <a:ext uri="{FF2B5EF4-FFF2-40B4-BE49-F238E27FC236}">
                <a16:creationId xmlns:a16="http://schemas.microsoft.com/office/drawing/2014/main" id="{ED0494DE-71D1-243E-5062-B14E259AB0D7}"/>
              </a:ext>
              <a:ext uri="{C183D7F6-B498-43B3-948B-1728B52AA6E4}">
                <adec:decorative xmlns:adec="http://schemas.microsoft.com/office/drawing/2017/decorative" val="1"/>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tretch>
            <a:fillRect/>
          </a:stretch>
        </p:blipFill>
        <p:spPr bwMode="auto">
          <a:xfrm>
            <a:off x="3594156" y="5396891"/>
            <a:ext cx="3808431" cy="1350507"/>
          </a:xfrm>
          <a:prstGeom prst="rect">
            <a:avLst/>
          </a:prstGeom>
          <a:noFill/>
        </p:spPr>
      </p:pic>
      <p:pic>
        <p:nvPicPr>
          <p:cNvPr id="19" name="00:30">
            <a:extLst>
              <a:ext uri="{FF2B5EF4-FFF2-40B4-BE49-F238E27FC236}">
                <a16:creationId xmlns:a16="http://schemas.microsoft.com/office/drawing/2014/main" id="{CF087824-DD1C-D15E-3F93-DD1C97BA23F9}"/>
              </a:ext>
              <a:ext uri="{C183D7F6-B498-43B3-948B-1728B52AA6E4}">
                <adec:decorative xmlns:adec="http://schemas.microsoft.com/office/drawing/2017/decorative" val="1"/>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tretch>
            <a:fillRect/>
          </a:stretch>
        </p:blipFill>
        <p:spPr bwMode="auto">
          <a:xfrm>
            <a:off x="3594044" y="5396887"/>
            <a:ext cx="3808431" cy="1350507"/>
          </a:xfrm>
          <a:prstGeom prst="rect">
            <a:avLst/>
          </a:prstGeom>
          <a:noFill/>
        </p:spPr>
      </p:pic>
      <p:pic>
        <p:nvPicPr>
          <p:cNvPr id="20" name="00:00">
            <a:extLst>
              <a:ext uri="{FF2B5EF4-FFF2-40B4-BE49-F238E27FC236}">
                <a16:creationId xmlns:a16="http://schemas.microsoft.com/office/drawing/2014/main" id="{2D5A057F-9B87-1520-0834-DC196E186EC1}"/>
              </a:ext>
              <a:ext uri="{C183D7F6-B498-43B3-948B-1728B52AA6E4}">
                <adec:decorative xmlns:adec="http://schemas.microsoft.com/office/drawing/2017/decorative" val="1"/>
              </a:ext>
            </a:extLst>
          </p:cNvPr>
          <p:cNvPicPr>
            <a:picLocks noChangeAspect="1" noChangeArrowheads="1"/>
          </p:cNvPicPr>
          <p:nvPr/>
        </p:nvPicPr>
        <p:blipFill>
          <a:blip r:embed="rId14" cstate="email">
            <a:extLst>
              <a:ext uri="{28A0092B-C50C-407E-A947-70E740481C1C}">
                <a14:useLocalDpi xmlns:a14="http://schemas.microsoft.com/office/drawing/2010/main"/>
              </a:ext>
            </a:extLst>
          </a:blip>
          <a:stretch>
            <a:fillRect/>
          </a:stretch>
        </p:blipFill>
        <p:spPr bwMode="auto">
          <a:xfrm>
            <a:off x="3594100" y="5396889"/>
            <a:ext cx="3808429" cy="1350507"/>
          </a:xfrm>
          <a:prstGeom prst="rect">
            <a:avLst/>
          </a:prstGeom>
          <a:noFill/>
        </p:spPr>
      </p:pic>
    </p:spTree>
    <p:extLst>
      <p:ext uri="{BB962C8B-B14F-4D97-AF65-F5344CB8AC3E}">
        <p14:creationId xmlns:p14="http://schemas.microsoft.com/office/powerpoint/2010/main" val="2324897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60000"/>
                                  </p:stCondLst>
                                  <p:childTnLst>
                                    <p:set>
                                      <p:cBhvr>
                                        <p:cTn id="9" dur="1" fill="hold">
                                          <p:stCondLst>
                                            <p:cond delay="0"/>
                                          </p:stCondLst>
                                        </p:cTn>
                                        <p:tgtEl>
                                          <p:spTgt spid="5"/>
                                        </p:tgtEl>
                                        <p:attrNameLst>
                                          <p:attrName>style.visibility</p:attrName>
                                        </p:attrNameLst>
                                      </p:cBhvr>
                                      <p:to>
                                        <p:strVal val="visible"/>
                                      </p:to>
                                    </p:set>
                                  </p:childTnLst>
                                </p:cTn>
                              </p:par>
                            </p:childTnLst>
                          </p:cTn>
                        </p:par>
                        <p:par>
                          <p:cTn id="10" fill="hold">
                            <p:stCondLst>
                              <p:cond delay="60000"/>
                            </p:stCondLst>
                            <p:childTnLst>
                              <p:par>
                                <p:cTn id="11" presetID="1" presetClass="entr" presetSubtype="0" fill="hold" nodeType="afterEffect">
                                  <p:stCondLst>
                                    <p:cond delay="60000"/>
                                  </p:stCondLst>
                                  <p:childTnLst>
                                    <p:set>
                                      <p:cBhvr>
                                        <p:cTn id="12" dur="1" fill="hold">
                                          <p:stCondLst>
                                            <p:cond delay="0"/>
                                          </p:stCondLst>
                                        </p:cTn>
                                        <p:tgtEl>
                                          <p:spTgt spid="10"/>
                                        </p:tgtEl>
                                        <p:attrNameLst>
                                          <p:attrName>style.visibility</p:attrName>
                                        </p:attrNameLst>
                                      </p:cBhvr>
                                      <p:to>
                                        <p:strVal val="visible"/>
                                      </p:to>
                                    </p:set>
                                  </p:childTnLst>
                                </p:cTn>
                              </p:par>
                            </p:childTnLst>
                          </p:cTn>
                        </p:par>
                        <p:par>
                          <p:cTn id="13" fill="hold">
                            <p:stCondLst>
                              <p:cond delay="120000"/>
                            </p:stCondLst>
                            <p:childTnLst>
                              <p:par>
                                <p:cTn id="14" presetID="1" presetClass="entr" presetSubtype="0" fill="hold" nodeType="afterEffect">
                                  <p:stCondLst>
                                    <p:cond delay="60000"/>
                                  </p:stCondLst>
                                  <p:childTnLst>
                                    <p:set>
                                      <p:cBhvr>
                                        <p:cTn id="15" dur="1" fill="hold">
                                          <p:stCondLst>
                                            <p:cond delay="0"/>
                                          </p:stCondLst>
                                        </p:cTn>
                                        <p:tgtEl>
                                          <p:spTgt spid="12"/>
                                        </p:tgtEl>
                                        <p:attrNameLst>
                                          <p:attrName>style.visibility</p:attrName>
                                        </p:attrNameLst>
                                      </p:cBhvr>
                                      <p:to>
                                        <p:strVal val="visible"/>
                                      </p:to>
                                    </p:set>
                                  </p:childTnLst>
                                </p:cTn>
                              </p:par>
                            </p:childTnLst>
                          </p:cTn>
                        </p:par>
                        <p:par>
                          <p:cTn id="16" fill="hold">
                            <p:stCondLst>
                              <p:cond delay="180000"/>
                            </p:stCondLst>
                            <p:childTnLst>
                              <p:par>
                                <p:cTn id="17" presetID="1" presetClass="entr" presetSubtype="0" fill="hold" nodeType="afterEffect">
                                  <p:stCondLst>
                                    <p:cond delay="60000"/>
                                  </p:stCondLst>
                                  <p:childTnLst>
                                    <p:set>
                                      <p:cBhvr>
                                        <p:cTn id="18" dur="1" fill="hold">
                                          <p:stCondLst>
                                            <p:cond delay="0"/>
                                          </p:stCondLst>
                                        </p:cTn>
                                        <p:tgtEl>
                                          <p:spTgt spid="13"/>
                                        </p:tgtEl>
                                        <p:attrNameLst>
                                          <p:attrName>style.visibility</p:attrName>
                                        </p:attrNameLst>
                                      </p:cBhvr>
                                      <p:to>
                                        <p:strVal val="visible"/>
                                      </p:to>
                                    </p:set>
                                  </p:childTnLst>
                                </p:cTn>
                              </p:par>
                            </p:childTnLst>
                          </p:cTn>
                        </p:par>
                        <p:par>
                          <p:cTn id="19" fill="hold">
                            <p:stCondLst>
                              <p:cond delay="240000"/>
                            </p:stCondLst>
                            <p:childTnLst>
                              <p:par>
                                <p:cTn id="20" presetID="1" presetClass="entr" presetSubtype="0" fill="hold" nodeType="afterEffect">
                                  <p:stCondLst>
                                    <p:cond delay="6000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300000"/>
                            </p:stCondLst>
                            <p:childTnLst>
                              <p:par>
                                <p:cTn id="23" presetID="1" presetClass="entr" presetSubtype="0" fill="hold" nodeType="afterEffect">
                                  <p:stCondLst>
                                    <p:cond delay="60000"/>
                                  </p:stCondLst>
                                  <p:childTnLst>
                                    <p:set>
                                      <p:cBhvr>
                                        <p:cTn id="24" dur="1" fill="hold">
                                          <p:stCondLst>
                                            <p:cond delay="0"/>
                                          </p:stCondLst>
                                        </p:cTn>
                                        <p:tgtEl>
                                          <p:spTgt spid="15"/>
                                        </p:tgtEl>
                                        <p:attrNameLst>
                                          <p:attrName>style.visibility</p:attrName>
                                        </p:attrNameLst>
                                      </p:cBhvr>
                                      <p:to>
                                        <p:strVal val="visible"/>
                                      </p:to>
                                    </p:set>
                                  </p:childTnLst>
                                </p:cTn>
                              </p:par>
                            </p:childTnLst>
                          </p:cTn>
                        </p:par>
                        <p:par>
                          <p:cTn id="25" fill="hold">
                            <p:stCondLst>
                              <p:cond delay="360000"/>
                            </p:stCondLst>
                            <p:childTnLst>
                              <p:par>
                                <p:cTn id="26" presetID="1" presetClass="entr" presetSubtype="0" fill="hold" nodeType="afterEffect">
                                  <p:stCondLst>
                                    <p:cond delay="60000"/>
                                  </p:stCondLst>
                                  <p:childTnLst>
                                    <p:set>
                                      <p:cBhvr>
                                        <p:cTn id="27" dur="1" fill="hold">
                                          <p:stCondLst>
                                            <p:cond delay="0"/>
                                          </p:stCondLst>
                                        </p:cTn>
                                        <p:tgtEl>
                                          <p:spTgt spid="16"/>
                                        </p:tgtEl>
                                        <p:attrNameLst>
                                          <p:attrName>style.visibility</p:attrName>
                                        </p:attrNameLst>
                                      </p:cBhvr>
                                      <p:to>
                                        <p:strVal val="visible"/>
                                      </p:to>
                                    </p:set>
                                  </p:childTnLst>
                                </p:cTn>
                              </p:par>
                            </p:childTnLst>
                          </p:cTn>
                        </p:par>
                        <p:par>
                          <p:cTn id="28" fill="hold">
                            <p:stCondLst>
                              <p:cond delay="420000"/>
                            </p:stCondLst>
                            <p:childTnLst>
                              <p:par>
                                <p:cTn id="29" presetID="1" presetClass="entr" presetSubtype="0" fill="hold" nodeType="afterEffect">
                                  <p:stCondLst>
                                    <p:cond delay="60000"/>
                                  </p:stCondLst>
                                  <p:childTnLst>
                                    <p:set>
                                      <p:cBhvr>
                                        <p:cTn id="30" dur="1" fill="hold">
                                          <p:stCondLst>
                                            <p:cond delay="0"/>
                                          </p:stCondLst>
                                        </p:cTn>
                                        <p:tgtEl>
                                          <p:spTgt spid="17"/>
                                        </p:tgtEl>
                                        <p:attrNameLst>
                                          <p:attrName>style.visibility</p:attrName>
                                        </p:attrNameLst>
                                      </p:cBhvr>
                                      <p:to>
                                        <p:strVal val="visible"/>
                                      </p:to>
                                    </p:set>
                                  </p:childTnLst>
                                </p:cTn>
                              </p:par>
                            </p:childTnLst>
                          </p:cTn>
                        </p:par>
                        <p:par>
                          <p:cTn id="31" fill="hold">
                            <p:stCondLst>
                              <p:cond delay="480000"/>
                            </p:stCondLst>
                            <p:childTnLst>
                              <p:par>
                                <p:cTn id="32" presetID="1" presetClass="entr" presetSubtype="0" fill="hold" nodeType="afterEffect">
                                  <p:stCondLst>
                                    <p:cond delay="60000"/>
                                  </p:stCondLst>
                                  <p:childTnLst>
                                    <p:set>
                                      <p:cBhvr>
                                        <p:cTn id="33" dur="1" fill="hold">
                                          <p:stCondLst>
                                            <p:cond delay="0"/>
                                          </p:stCondLst>
                                        </p:cTn>
                                        <p:tgtEl>
                                          <p:spTgt spid="18"/>
                                        </p:tgtEl>
                                        <p:attrNameLst>
                                          <p:attrName>style.visibility</p:attrName>
                                        </p:attrNameLst>
                                      </p:cBhvr>
                                      <p:to>
                                        <p:strVal val="visible"/>
                                      </p:to>
                                    </p:set>
                                  </p:childTnLst>
                                </p:cTn>
                              </p:par>
                            </p:childTnLst>
                          </p:cTn>
                        </p:par>
                        <p:par>
                          <p:cTn id="34" fill="hold">
                            <p:stCondLst>
                              <p:cond delay="540000"/>
                            </p:stCondLst>
                            <p:childTnLst>
                              <p:par>
                                <p:cTn id="35" presetID="1" presetClass="entr" presetSubtype="0" fill="hold" nodeType="afterEffect">
                                  <p:stCondLst>
                                    <p:cond delay="30000"/>
                                  </p:stCondLst>
                                  <p:childTnLst>
                                    <p:set>
                                      <p:cBhvr>
                                        <p:cTn id="36" dur="1" fill="hold">
                                          <p:stCondLst>
                                            <p:cond delay="0"/>
                                          </p:stCondLst>
                                        </p:cTn>
                                        <p:tgtEl>
                                          <p:spTgt spid="19"/>
                                        </p:tgtEl>
                                        <p:attrNameLst>
                                          <p:attrName>style.visibility</p:attrName>
                                        </p:attrNameLst>
                                      </p:cBhvr>
                                      <p:to>
                                        <p:strVal val="visible"/>
                                      </p:to>
                                    </p:set>
                                  </p:childTnLst>
                                </p:cTn>
                              </p:par>
                            </p:childTnLst>
                          </p:cTn>
                        </p:par>
                        <p:par>
                          <p:cTn id="37" fill="hold">
                            <p:stCondLst>
                              <p:cond delay="570000"/>
                            </p:stCondLst>
                            <p:childTnLst>
                              <p:par>
                                <p:cTn id="38" presetID="1" presetClass="entr" presetSubtype="0" fill="hold" nodeType="afterEffect">
                                  <p:stCondLst>
                                    <p:cond delay="30000"/>
                                  </p:stCondLst>
                                  <p:childTnLst>
                                    <p:set>
                                      <p:cBhvr>
                                        <p:cTn id="39"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EBF961-2804-38C4-9D2E-25A0B4077B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A8E1A9-2988-EEFE-40CB-8D682FD91EDA}"/>
              </a:ext>
            </a:extLst>
          </p:cNvPr>
          <p:cNvSpPr>
            <a:spLocks noGrp="1"/>
          </p:cNvSpPr>
          <p:nvPr>
            <p:ph type="title"/>
          </p:nvPr>
        </p:nvSpPr>
        <p:spPr/>
        <p:txBody>
          <a:bodyPr/>
          <a:lstStyle/>
          <a:p>
            <a:r>
              <a:rPr lang="en-US"/>
              <a:t>Considerations for Implementing RRR</a:t>
            </a:r>
          </a:p>
        </p:txBody>
      </p:sp>
    </p:spTree>
    <p:extLst>
      <p:ext uri="{BB962C8B-B14F-4D97-AF65-F5344CB8AC3E}">
        <p14:creationId xmlns:p14="http://schemas.microsoft.com/office/powerpoint/2010/main" val="309304423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E8405ED-9580-4AA3-95FF-028D0241BD74}"/>
              </a:ext>
            </a:extLst>
          </p:cNvPr>
          <p:cNvSpPr>
            <a:spLocks noGrp="1"/>
          </p:cNvSpPr>
          <p:nvPr>
            <p:ph type="title"/>
          </p:nvPr>
        </p:nvSpPr>
        <p:spPr/>
        <p:txBody>
          <a:bodyPr>
            <a:normAutofit/>
          </a:bodyPr>
          <a:lstStyle/>
          <a:p>
            <a:r>
              <a:rPr lang="en-US" sz="4000"/>
              <a:t>Teacher Recommendations (1 of 2)</a:t>
            </a:r>
          </a:p>
        </p:txBody>
      </p:sp>
      <p:sp>
        <p:nvSpPr>
          <p:cNvPr id="5" name="Content Placeholder 4">
            <a:extLst>
              <a:ext uri="{FF2B5EF4-FFF2-40B4-BE49-F238E27FC236}">
                <a16:creationId xmlns:a16="http://schemas.microsoft.com/office/drawing/2014/main" id="{36BFF0D4-A850-7CFB-1DA4-F7701708C7E3}"/>
              </a:ext>
            </a:extLst>
          </p:cNvPr>
          <p:cNvSpPr>
            <a:spLocks noGrp="1"/>
          </p:cNvSpPr>
          <p:nvPr>
            <p:ph idx="1"/>
          </p:nvPr>
        </p:nvSpPr>
        <p:spPr>
          <a:xfrm>
            <a:off x="838200" y="1825625"/>
            <a:ext cx="6601739" cy="4351338"/>
          </a:xfrm>
        </p:spPr>
        <p:txBody>
          <a:bodyPr>
            <a:normAutofit/>
          </a:bodyPr>
          <a:lstStyle/>
          <a:p>
            <a:r>
              <a:rPr lang="en-US" sz="3200"/>
              <a:t>Hang strategy cards on desks</a:t>
            </a:r>
          </a:p>
          <a:p>
            <a:r>
              <a:rPr lang="en-US" sz="3200"/>
              <a:t>Set phone reminders for RRR Rating Period</a:t>
            </a:r>
          </a:p>
          <a:p>
            <a:r>
              <a:rPr lang="en-US" sz="3200"/>
              <a:t>Whole-class participates in self-monitoring</a:t>
            </a:r>
          </a:p>
          <a:p>
            <a:r>
              <a:rPr lang="en-US" sz="3200"/>
              <a:t>Student leaders</a:t>
            </a:r>
          </a:p>
          <a:p>
            <a:pPr lvl="1"/>
            <a:r>
              <a:rPr lang="en-US"/>
              <a:t>Passing out materials</a:t>
            </a:r>
          </a:p>
          <a:p>
            <a:pPr lvl="1"/>
            <a:r>
              <a:rPr lang="en-US"/>
              <a:t>Reminders for in-class procedures</a:t>
            </a:r>
          </a:p>
        </p:txBody>
      </p:sp>
      <p:grpSp>
        <p:nvGrpSpPr>
          <p:cNvPr id="3" name="Group 2" descr="Example of a student desk set-up. Includes a desk with a hook on the side to hold the strategy cards ring.">
            <a:extLst>
              <a:ext uri="{FF2B5EF4-FFF2-40B4-BE49-F238E27FC236}">
                <a16:creationId xmlns:a16="http://schemas.microsoft.com/office/drawing/2014/main" id="{F4B7B12B-B888-8A6D-2E2F-E27B6FB6A7E3}"/>
              </a:ext>
            </a:extLst>
          </p:cNvPr>
          <p:cNvGrpSpPr/>
          <p:nvPr/>
        </p:nvGrpSpPr>
        <p:grpSpPr>
          <a:xfrm>
            <a:off x="7724510" y="2010560"/>
            <a:ext cx="3401707" cy="3695520"/>
            <a:chOff x="7724510" y="2010560"/>
            <a:chExt cx="3401707" cy="3695520"/>
          </a:xfrm>
        </p:grpSpPr>
        <p:pic>
          <p:nvPicPr>
            <p:cNvPr id="6" name="Picture 5">
              <a:extLst>
                <a:ext uri="{FF2B5EF4-FFF2-40B4-BE49-F238E27FC236}">
                  <a16:creationId xmlns:a16="http://schemas.microsoft.com/office/drawing/2014/main" id="{1ED78A13-DF94-CBB6-BAE2-4B56AC36CCD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24510" y="2010560"/>
              <a:ext cx="3401707" cy="3695520"/>
            </a:xfrm>
            <a:prstGeom prst="rect">
              <a:avLst/>
            </a:prstGeom>
          </p:spPr>
        </p:pic>
        <p:pic>
          <p:nvPicPr>
            <p:cNvPr id="7" name="Picture 6" descr="A close-up of a breathing instruction&#10;&#10;Description automatically generated">
              <a:extLst>
                <a:ext uri="{FF2B5EF4-FFF2-40B4-BE49-F238E27FC236}">
                  <a16:creationId xmlns:a16="http://schemas.microsoft.com/office/drawing/2014/main" id="{F7EEC282-8D8C-4F40-FE86-DD7DB12B2CA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3822864">
              <a:off x="7501409" y="3235782"/>
              <a:ext cx="1641109" cy="1156918"/>
            </a:xfrm>
            <a:prstGeom prst="rect">
              <a:avLst/>
            </a:prstGeom>
          </p:spPr>
        </p:pic>
        <p:pic>
          <p:nvPicPr>
            <p:cNvPr id="8" name="Picture 7" descr="A white object with a black background&#10;&#10;Description automatically generated">
              <a:extLst>
                <a:ext uri="{FF2B5EF4-FFF2-40B4-BE49-F238E27FC236}">
                  <a16:creationId xmlns:a16="http://schemas.microsoft.com/office/drawing/2014/main" id="{99AFAFEA-109B-F587-0061-7E70FEB76D2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321963" y="2660510"/>
              <a:ext cx="234866" cy="359166"/>
            </a:xfrm>
            <a:prstGeom prst="rect">
              <a:avLst/>
            </a:prstGeom>
          </p:spPr>
        </p:pic>
      </p:grpSp>
    </p:spTree>
    <p:extLst>
      <p:ext uri="{BB962C8B-B14F-4D97-AF65-F5344CB8AC3E}">
        <p14:creationId xmlns:p14="http://schemas.microsoft.com/office/powerpoint/2010/main" val="410043344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1654AD-6E90-E28A-A86A-B0A2950275C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F9C636B-C50D-271E-CF99-D8BF3AFACB43}"/>
              </a:ext>
            </a:extLst>
          </p:cNvPr>
          <p:cNvSpPr>
            <a:spLocks noGrp="1"/>
          </p:cNvSpPr>
          <p:nvPr>
            <p:ph type="title"/>
          </p:nvPr>
        </p:nvSpPr>
        <p:spPr/>
        <p:txBody>
          <a:bodyPr/>
          <a:lstStyle/>
          <a:p>
            <a:r>
              <a:rPr lang="en-US"/>
              <a:t>Teacher Recommendations (2 of 2)</a:t>
            </a:r>
          </a:p>
        </p:txBody>
      </p:sp>
      <p:sp>
        <p:nvSpPr>
          <p:cNvPr id="2" name="Content Placeholder 4">
            <a:extLst>
              <a:ext uri="{FF2B5EF4-FFF2-40B4-BE49-F238E27FC236}">
                <a16:creationId xmlns:a16="http://schemas.microsoft.com/office/drawing/2014/main" id="{88FE852C-AE50-2B8F-0E36-EC8F551DABA6}"/>
              </a:ext>
            </a:extLst>
          </p:cNvPr>
          <p:cNvSpPr txBox="1">
            <a:spLocks/>
          </p:cNvSpPr>
          <p:nvPr/>
        </p:nvSpPr>
        <p:spPr>
          <a:xfrm>
            <a:off x="877246" y="1943699"/>
            <a:ext cx="5010049"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a:t>Showcase icons in classroom for all to see</a:t>
            </a:r>
          </a:p>
          <a:p>
            <a:r>
              <a:rPr lang="en-US" sz="3200"/>
              <a:t>Laptop &amp; monitor</a:t>
            </a:r>
          </a:p>
          <a:p>
            <a:r>
              <a:rPr lang="en-US" sz="3200"/>
              <a:t>Students teach whole class relax strategies as Tier 1 practice</a:t>
            </a:r>
          </a:p>
          <a:p>
            <a:r>
              <a:rPr lang="en-US" sz="3200"/>
              <a:t>Set timers for lesson activities</a:t>
            </a:r>
          </a:p>
          <a:p>
            <a:pPr marL="0" indent="0">
              <a:buFont typeface="Arial" panose="020B0604020202020204" pitchFamily="34" charset="0"/>
              <a:buNone/>
            </a:pPr>
            <a:endParaRPr lang="en-US" sz="2400"/>
          </a:p>
        </p:txBody>
      </p:sp>
      <p:pic>
        <p:nvPicPr>
          <p:cNvPr id="4" name="Picture 3" descr="Example of a classroom set-up. Includes a kidney table with chairs, laptop, and monitor.">
            <a:extLst>
              <a:ext uri="{FF2B5EF4-FFF2-40B4-BE49-F238E27FC236}">
                <a16:creationId xmlns:a16="http://schemas.microsoft.com/office/drawing/2014/main" id="{47D2FC78-6823-87FB-DE81-4A8870F7BF2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14618" y="1593957"/>
            <a:ext cx="5858764" cy="5675868"/>
          </a:xfrm>
          <a:prstGeom prst="rect">
            <a:avLst/>
          </a:prstGeom>
        </p:spPr>
      </p:pic>
    </p:spTree>
    <p:extLst>
      <p:ext uri="{BB962C8B-B14F-4D97-AF65-F5344CB8AC3E}">
        <p14:creationId xmlns:p14="http://schemas.microsoft.com/office/powerpoint/2010/main" val="231910349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820BF-6A41-8955-15EF-5DD3E3AF7E34}"/>
              </a:ext>
            </a:extLst>
          </p:cNvPr>
          <p:cNvSpPr>
            <a:spLocks noGrp="1"/>
          </p:cNvSpPr>
          <p:nvPr>
            <p:ph type="title"/>
          </p:nvPr>
        </p:nvSpPr>
        <p:spPr/>
        <p:txBody>
          <a:bodyPr/>
          <a:lstStyle/>
          <a:p>
            <a:r>
              <a:rPr lang="en-US"/>
              <a:t>Wrap Up and Moving Forward</a:t>
            </a:r>
          </a:p>
        </p:txBody>
      </p:sp>
    </p:spTree>
    <p:extLst>
      <p:ext uri="{BB962C8B-B14F-4D97-AF65-F5344CB8AC3E}">
        <p14:creationId xmlns:p14="http://schemas.microsoft.com/office/powerpoint/2010/main" val="99963683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5A014713-2EC1-3882-2347-4212CB9096C6}"/>
              </a:ext>
            </a:extLst>
          </p:cNvPr>
          <p:cNvSpPr>
            <a:spLocks noGrp="1"/>
          </p:cNvSpPr>
          <p:nvPr>
            <p:ph type="title"/>
          </p:nvPr>
        </p:nvSpPr>
        <p:spPr/>
        <p:txBody>
          <a:bodyPr/>
          <a:lstStyle/>
          <a:p>
            <a:r>
              <a:rPr lang="en-US"/>
              <a:t>Action Items</a:t>
            </a:r>
          </a:p>
        </p:txBody>
      </p:sp>
      <p:graphicFrame>
        <p:nvGraphicFramePr>
          <p:cNvPr id="3" name="Content">
            <a:extLst>
              <a:ext uri="{FF2B5EF4-FFF2-40B4-BE49-F238E27FC236}">
                <a16:creationId xmlns:a16="http://schemas.microsoft.com/office/drawing/2014/main" id="{B2257AC1-3AC9-6BC2-4BF9-030AE14267CF}"/>
              </a:ext>
            </a:extLst>
          </p:cNvPr>
          <p:cNvGraphicFramePr>
            <a:graphicFrameLocks noGrp="1"/>
          </p:cNvGraphicFramePr>
          <p:nvPr>
            <p:ph idx="1"/>
            <p:extLst>
              <p:ext uri="{D42A27DB-BD31-4B8C-83A1-F6EECF244321}">
                <p14:modId xmlns:p14="http://schemas.microsoft.com/office/powerpoint/2010/main" val="2955945737"/>
              </p:ext>
            </p:extLst>
          </p:nvPr>
        </p:nvGraphicFramePr>
        <p:xfrm>
          <a:off x="855406" y="1734344"/>
          <a:ext cx="10772019" cy="3258850"/>
        </p:xfrm>
        <a:graphic>
          <a:graphicData uri="http://schemas.openxmlformats.org/drawingml/2006/table">
            <a:tbl>
              <a:tblPr firstRow="1"/>
              <a:tblGrid>
                <a:gridCol w="5140149">
                  <a:extLst>
                    <a:ext uri="{9D8B030D-6E8A-4147-A177-3AD203B41FA5}">
                      <a16:colId xmlns:a16="http://schemas.microsoft.com/office/drawing/2014/main" val="869296340"/>
                    </a:ext>
                  </a:extLst>
                </a:gridCol>
                <a:gridCol w="1818409">
                  <a:extLst>
                    <a:ext uri="{9D8B030D-6E8A-4147-A177-3AD203B41FA5}">
                      <a16:colId xmlns:a16="http://schemas.microsoft.com/office/drawing/2014/main" val="2651280458"/>
                    </a:ext>
                  </a:extLst>
                </a:gridCol>
                <a:gridCol w="2015257">
                  <a:extLst>
                    <a:ext uri="{9D8B030D-6E8A-4147-A177-3AD203B41FA5}">
                      <a16:colId xmlns:a16="http://schemas.microsoft.com/office/drawing/2014/main" val="496005596"/>
                    </a:ext>
                  </a:extLst>
                </a:gridCol>
                <a:gridCol w="1798204">
                  <a:extLst>
                    <a:ext uri="{9D8B030D-6E8A-4147-A177-3AD203B41FA5}">
                      <a16:colId xmlns:a16="http://schemas.microsoft.com/office/drawing/2014/main" val="373414327"/>
                    </a:ext>
                  </a:extLst>
                </a:gridCol>
              </a:tblGrid>
              <a:tr h="494069">
                <a:tc>
                  <a:txBody>
                    <a:bodyPr/>
                    <a:lstStyle/>
                    <a:p>
                      <a:pPr rtl="0" fontAlgn="b">
                        <a:spcBef>
                          <a:spcPts val="100"/>
                        </a:spcBef>
                        <a:spcAft>
                          <a:spcPts val="100"/>
                        </a:spcAft>
                        <a:buNone/>
                      </a:pPr>
                      <a:r>
                        <a:rPr lang="en-US" sz="1600" b="1" i="0" u="none" strike="noStrike">
                          <a:solidFill>
                            <a:srgbClr val="FFFFFF"/>
                          </a:solidFill>
                          <a:effectLst/>
                          <a:latin typeface="Arial" panose="020B0604020202020204" pitchFamily="34" charset="0"/>
                        </a:rPr>
                        <a:t>Action Item</a:t>
                      </a:r>
                      <a:endParaRPr lang="en-US" sz="1600" b="1">
                        <a:effectLst/>
                      </a:endParaRP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ctr" rtl="0" fontAlgn="b">
                        <a:spcBef>
                          <a:spcPts val="100"/>
                        </a:spcBef>
                        <a:spcAft>
                          <a:spcPts val="100"/>
                        </a:spcAft>
                        <a:buNone/>
                      </a:pPr>
                      <a:r>
                        <a:rPr lang="en-US" sz="1600" b="1" i="0" u="none" strike="noStrike">
                          <a:solidFill>
                            <a:srgbClr val="FFFFFF"/>
                          </a:solidFill>
                          <a:effectLst/>
                          <a:latin typeface="Arial" panose="020B0604020202020204" pitchFamily="34" charset="0"/>
                        </a:rPr>
                        <a:t>Person(s) Responsible</a:t>
                      </a:r>
                      <a:endParaRPr lang="en-US" sz="1600" b="1">
                        <a:effectLst/>
                      </a:endParaRPr>
                    </a:p>
                  </a:txBody>
                  <a:tcPr marL="68580" marR="6858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ctr" rtl="0" fontAlgn="b">
                        <a:spcBef>
                          <a:spcPts val="100"/>
                        </a:spcBef>
                        <a:spcAft>
                          <a:spcPts val="100"/>
                        </a:spcAft>
                        <a:buNone/>
                      </a:pPr>
                      <a:r>
                        <a:rPr lang="en-US" sz="1600" b="1" i="0" u="none" strike="noStrike">
                          <a:solidFill>
                            <a:srgbClr val="FFFFFF"/>
                          </a:solidFill>
                          <a:effectLst/>
                          <a:latin typeface="Arial" panose="020B0604020202020204" pitchFamily="34" charset="0"/>
                        </a:rPr>
                        <a:t>Planned</a:t>
                      </a:r>
                      <a:endParaRPr lang="en-US" sz="1600" b="1">
                        <a:effectLst/>
                      </a:endParaRPr>
                    </a:p>
                    <a:p>
                      <a:pPr algn="ctr" rtl="0" fontAlgn="b">
                        <a:spcBef>
                          <a:spcPts val="100"/>
                        </a:spcBef>
                        <a:spcAft>
                          <a:spcPts val="100"/>
                        </a:spcAft>
                        <a:buNone/>
                      </a:pPr>
                      <a:r>
                        <a:rPr lang="en-US" sz="1600" b="1" i="0" u="none" strike="noStrike">
                          <a:solidFill>
                            <a:srgbClr val="FFFFFF"/>
                          </a:solidFill>
                          <a:effectLst/>
                          <a:latin typeface="Arial" panose="020B0604020202020204" pitchFamily="34" charset="0"/>
                        </a:rPr>
                        <a:t>Completion Date</a:t>
                      </a:r>
                      <a:endParaRPr lang="en-US" sz="1600" b="1">
                        <a:effectLst/>
                      </a:endParaRPr>
                    </a:p>
                  </a:txBody>
                  <a:tcPr marL="68580" marR="6858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ctr" rtl="0" fontAlgn="b">
                        <a:spcBef>
                          <a:spcPts val="100"/>
                        </a:spcBef>
                        <a:spcAft>
                          <a:spcPts val="100"/>
                        </a:spcAft>
                        <a:buNone/>
                      </a:pPr>
                      <a:r>
                        <a:rPr lang="en-US" sz="1600" b="1" i="0" u="none" strike="noStrike">
                          <a:solidFill>
                            <a:srgbClr val="FFFFFF"/>
                          </a:solidFill>
                          <a:effectLst/>
                          <a:latin typeface="Arial" panose="020B0604020202020204" pitchFamily="34" charset="0"/>
                        </a:rPr>
                        <a:t>Date Completed</a:t>
                      </a:r>
                      <a:endParaRPr lang="en-US" sz="1600" b="1">
                        <a:effectLst/>
                      </a:endParaRPr>
                    </a:p>
                  </a:txBody>
                  <a:tcPr marL="68580" marR="6858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extLst>
                  <a:ext uri="{0D108BD9-81ED-4DB2-BD59-A6C34878D82A}">
                    <a16:rowId xmlns:a16="http://schemas.microsoft.com/office/drawing/2014/main" val="3907765434"/>
                  </a:ext>
                </a:extLst>
              </a:tr>
              <a:tr h="538926">
                <a:tc>
                  <a:txBody>
                    <a:bodyPr/>
                    <a:lstStyle/>
                    <a:p>
                      <a:pPr fontAlgn="t"/>
                      <a:r>
                        <a:rPr lang="en-US" sz="2000" b="0">
                          <a:effectLst/>
                          <a:latin typeface="+mn-lt"/>
                        </a:rPr>
                        <a:t>Review systematic screening data (spring) to see which students might benefit from Recognize. Relax. Record. (RRR)</a:t>
                      </a: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en-US" sz="2000" b="0">
                          <a:effectLst/>
                          <a:latin typeface="+mn-lt"/>
                        </a:rPr>
                        <a:t>Amy</a:t>
                      </a: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en-US" sz="2000" b="0">
                          <a:effectLst/>
                          <a:latin typeface="+mn-lt"/>
                        </a:rPr>
                        <a:t>05/21/26</a:t>
                      </a: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fontAlgn="t"/>
                      <a:br>
                        <a:rPr lang="en-US" sz="2000" b="1">
                          <a:effectLst/>
                        </a:rPr>
                      </a:br>
                      <a:endParaRPr lang="en-US" sz="2000" b="1">
                        <a:effectLst/>
                      </a:endParaRP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29930262"/>
                  </a:ext>
                </a:extLst>
              </a:tr>
              <a:tr h="642650">
                <a:tc>
                  <a:txBody>
                    <a:bodyPr/>
                    <a:lstStyle/>
                    <a:p>
                      <a:pPr fontAlgn="t"/>
                      <a:r>
                        <a:rPr lang="en-US" sz="2000" b="0">
                          <a:effectLst/>
                          <a:latin typeface="+mn-lt"/>
                        </a:rPr>
                        <a:t>Explore the possibility of implementing RRR with your school site colleagues and principal</a:t>
                      </a: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en-US" sz="2000" b="0">
                          <a:effectLst/>
                          <a:latin typeface="+mn-lt"/>
                        </a:rPr>
                        <a:t>Amy</a:t>
                      </a: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en-US" sz="2000" b="0">
                          <a:effectLst/>
                          <a:latin typeface="+mn-lt"/>
                        </a:rPr>
                        <a:t>05/26/26</a:t>
                      </a: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fontAlgn="t"/>
                      <a:br>
                        <a:rPr lang="en-US" sz="2000" b="1">
                          <a:effectLst/>
                        </a:rPr>
                      </a:br>
                      <a:endParaRPr lang="en-US" sz="2000" b="1">
                        <a:effectLst/>
                      </a:endParaRP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40689589"/>
                  </a:ext>
                </a:extLst>
              </a:tr>
              <a:tr h="642650">
                <a:tc>
                  <a:txBody>
                    <a:bodyPr/>
                    <a:lstStyle/>
                    <a:p>
                      <a:pPr fontAlgn="t"/>
                      <a:r>
                        <a:rPr lang="en-US" sz="2000" b="0">
                          <a:effectLst/>
                          <a:latin typeface="+mn-lt"/>
                        </a:rPr>
                        <a:t>Explore the module and instructional hub</a:t>
                      </a: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en-US" sz="2000" b="0">
                          <a:effectLst/>
                          <a:latin typeface="+mn-lt"/>
                        </a:rPr>
                        <a:t>Amy</a:t>
                      </a: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en-US" sz="2000" b="0">
                          <a:effectLst/>
                          <a:latin typeface="+mn-lt"/>
                        </a:rPr>
                        <a:t>05/27/26</a:t>
                      </a: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fontAlgn="t"/>
                      <a:endParaRPr lang="en-US" sz="2000" b="1">
                        <a:effectLst/>
                      </a:endParaRP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17889189"/>
                  </a:ext>
                </a:extLst>
              </a:tr>
            </a:tbl>
          </a:graphicData>
        </a:graphic>
      </p:graphicFrame>
    </p:spTree>
    <p:extLst>
      <p:ext uri="{BB962C8B-B14F-4D97-AF65-F5344CB8AC3E}">
        <p14:creationId xmlns:p14="http://schemas.microsoft.com/office/powerpoint/2010/main" val="47313002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5702C-1EB5-3FB6-07D9-06EF3BEE4D65}"/>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AB44307C-A55C-452A-3080-C96F547B7B25}"/>
              </a:ext>
            </a:extLst>
          </p:cNvPr>
          <p:cNvSpPr>
            <a:spLocks noGrp="1"/>
          </p:cNvSpPr>
          <p:nvPr>
            <p:ph type="title"/>
          </p:nvPr>
        </p:nvSpPr>
        <p:spPr/>
        <p:txBody>
          <a:bodyPr/>
          <a:lstStyle/>
          <a:p>
            <a:r>
              <a:rPr lang="en-US"/>
              <a:t>Ci3T Project EMPOWER</a:t>
            </a:r>
          </a:p>
        </p:txBody>
      </p:sp>
      <p:pic>
        <p:nvPicPr>
          <p:cNvPr id="13" name="Picture" descr="Ci3T Project EMPOWER Professional Learning Series 2026-2027 document.">
            <a:extLst>
              <a:ext uri="{FF2B5EF4-FFF2-40B4-BE49-F238E27FC236}">
                <a16:creationId xmlns:a16="http://schemas.microsoft.com/office/drawing/2014/main" id="{5B72C408-784A-1E90-1204-C7ABA03341CD}"/>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592394" y="1690734"/>
            <a:ext cx="3285989" cy="4253922"/>
          </a:xfrm>
          <a:prstGeom prst="rect">
            <a:avLst/>
          </a:prstGeom>
          <a:ln>
            <a:solidFill>
              <a:schemeClr val="tx1"/>
            </a:solidFill>
          </a:ln>
        </p:spPr>
      </p:pic>
      <p:graphicFrame>
        <p:nvGraphicFramePr>
          <p:cNvPr id="5" name="Content" descr="Table of EMPOWER Session Dates for 2026-2027. September 15th, 2026-Effective Tier 1 Practices for Positive, Productive Classrooms, October 27th, 2026-Let the Data Drive: Using Systematic Screening to Shape Instruction, November 17th, 2026-Ci3T In Action: Integrated Lesson Planning for Optimal Instruction, January 20th, 2027-A 6-Step Instructional Approach for Responding to Challenging Behaviors in Schools, March 23td, 2027-A Tier 2 Intervention for Managing Anxious Feelings: Recognize. Relax. Record., April 28th, 2027-A Tier 3 Intervention: Functional Assessment-Based Intervention (FABI).">
            <a:extLst>
              <a:ext uri="{FF2B5EF4-FFF2-40B4-BE49-F238E27FC236}">
                <a16:creationId xmlns:a16="http://schemas.microsoft.com/office/drawing/2014/main" id="{87D82CF0-5334-8870-3F34-D9956EA20A51}"/>
              </a:ext>
            </a:extLst>
          </p:cNvPr>
          <p:cNvGraphicFramePr>
            <a:graphicFrameLocks noGrp="1"/>
          </p:cNvGraphicFramePr>
          <p:nvPr>
            <p:ph idx="1"/>
            <p:extLst>
              <p:ext uri="{D42A27DB-BD31-4B8C-83A1-F6EECF244321}">
                <p14:modId xmlns:p14="http://schemas.microsoft.com/office/powerpoint/2010/main" val="2516394679"/>
              </p:ext>
            </p:extLst>
          </p:nvPr>
        </p:nvGraphicFramePr>
        <p:xfrm>
          <a:off x="4096139" y="1690688"/>
          <a:ext cx="7048111" cy="4253921"/>
        </p:xfrm>
        <a:graphic>
          <a:graphicData uri="http://schemas.openxmlformats.org/drawingml/2006/table">
            <a:tbl>
              <a:tblPr firstRow="1" bandRow="1">
                <a:tableStyleId>{5C22544A-7EE6-4342-B048-85BDC9FD1C3A}</a:tableStyleId>
              </a:tblPr>
              <a:tblGrid>
                <a:gridCol w="5395222">
                  <a:extLst>
                    <a:ext uri="{9D8B030D-6E8A-4147-A177-3AD203B41FA5}">
                      <a16:colId xmlns:a16="http://schemas.microsoft.com/office/drawing/2014/main" val="1684673339"/>
                    </a:ext>
                  </a:extLst>
                </a:gridCol>
                <a:gridCol w="1652889">
                  <a:extLst>
                    <a:ext uri="{9D8B030D-6E8A-4147-A177-3AD203B41FA5}">
                      <a16:colId xmlns:a16="http://schemas.microsoft.com/office/drawing/2014/main" val="2203440040"/>
                    </a:ext>
                  </a:extLst>
                </a:gridCol>
              </a:tblGrid>
              <a:tr h="514901">
                <a:tc>
                  <a:txBody>
                    <a:bodyPr/>
                    <a:lstStyle/>
                    <a:p>
                      <a:pPr marL="0" marR="0">
                        <a:lnSpc>
                          <a:spcPct val="107000"/>
                        </a:lnSpc>
                        <a:spcAft>
                          <a:spcPts val="800"/>
                        </a:spcAft>
                        <a:buNone/>
                      </a:pPr>
                      <a:r>
                        <a:rPr lang="en-US" sz="1800" b="1" kern="0">
                          <a:solidFill>
                            <a:schemeClr val="bg1"/>
                          </a:solidFill>
                          <a:effectLst/>
                          <a:latin typeface="Aptos" panose="020B0004020202020204" pitchFamily="34" charset="0"/>
                          <a:ea typeface="Aptos" panose="020B0004020202020204" pitchFamily="34" charset="0"/>
                          <a:cs typeface="Arial" panose="020B0604020202020204" pitchFamily="34" charset="0"/>
                        </a:rPr>
                        <a:t>EMPOWER+ Session</a:t>
                      </a:r>
                      <a:endParaRPr lang="en-US" sz="1800" kern="100">
                        <a:solidFill>
                          <a:schemeClr val="bg1"/>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41651"/>
                    </a:solidFill>
                  </a:tcPr>
                </a:tc>
                <a:tc>
                  <a:txBody>
                    <a:bodyPr/>
                    <a:lstStyle/>
                    <a:p>
                      <a:pPr marL="0" marR="0" algn="ctr">
                        <a:lnSpc>
                          <a:spcPct val="107000"/>
                        </a:lnSpc>
                        <a:spcAft>
                          <a:spcPts val="800"/>
                        </a:spcAft>
                        <a:buNone/>
                      </a:pPr>
                      <a:r>
                        <a:rPr lang="en-US" sz="1800" b="1" kern="0">
                          <a:solidFill>
                            <a:schemeClr val="bg1"/>
                          </a:solidFill>
                          <a:effectLst/>
                          <a:latin typeface="Aptos" panose="020B0004020202020204" pitchFamily="34" charset="0"/>
                          <a:ea typeface="Aptos" panose="020B0004020202020204" pitchFamily="34" charset="0"/>
                          <a:cs typeface="Arial" panose="020B0604020202020204" pitchFamily="34" charset="0"/>
                        </a:rPr>
                        <a:t>Date</a:t>
                      </a:r>
                      <a:endParaRPr lang="en-US" sz="1800" kern="100">
                        <a:solidFill>
                          <a:schemeClr val="bg1"/>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41651"/>
                    </a:solidFill>
                  </a:tcPr>
                </a:tc>
                <a:extLst>
                  <a:ext uri="{0D108BD9-81ED-4DB2-BD59-A6C34878D82A}">
                    <a16:rowId xmlns:a16="http://schemas.microsoft.com/office/drawing/2014/main" val="2477963650"/>
                  </a:ext>
                </a:extLst>
              </a:tr>
              <a:tr h="623170">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Effective Tier 1 Practices for Positive, Productive Classrooms</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September 15,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47557844"/>
                  </a:ext>
                </a:extLst>
              </a:tr>
              <a:tr h="623170">
                <a:tc>
                  <a:txBody>
                    <a:bodyPr/>
                    <a:lstStyle/>
                    <a:p>
                      <a:pPr marL="0" marR="0">
                        <a:lnSpc>
                          <a:spcPct val="107000"/>
                        </a:lnSpc>
                        <a:spcAft>
                          <a:spcPts val="800"/>
                        </a:spcAft>
                        <a:buNone/>
                      </a:pPr>
                      <a:r>
                        <a:rPr lang="en-US" sz="1400">
                          <a:latin typeface="Aptos" panose="020B0004020202020204" pitchFamily="34" charset="0"/>
                        </a:rPr>
                        <a:t>Let the Data Drive: Using Systematic Screening to Shape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October 27,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60048670"/>
                  </a:ext>
                </a:extLst>
              </a:tr>
              <a:tr h="623170">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Ci3T In Action: Integrated Lesson Planning for Optimal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November 17,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36306396"/>
                  </a:ext>
                </a:extLst>
              </a:tr>
              <a:tr h="623170">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A 6-Step Instructional Approach for Responding to Challenging Behaviors in Schools</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January 20, 2027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60607327"/>
                  </a:ext>
                </a:extLst>
              </a:tr>
              <a:tr h="623170">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2 Intervention for Managing Anxious Feelings: Recognize. Relax. Record.</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March 23, 2027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8570271"/>
                  </a:ext>
                </a:extLst>
              </a:tr>
              <a:tr h="623170">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3 Intervention: Functional Assessment-Based Intervention (FABI)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April 28, 2027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57824719"/>
                  </a:ext>
                </a:extLst>
              </a:tr>
            </a:tbl>
          </a:graphicData>
        </a:graphic>
      </p:graphicFrame>
    </p:spTree>
    <p:extLst>
      <p:ext uri="{BB962C8B-B14F-4D97-AF65-F5344CB8AC3E}">
        <p14:creationId xmlns:p14="http://schemas.microsoft.com/office/powerpoint/2010/main" val="121361076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D1364827-4E84-9A46-0A75-908EEA346080}"/>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Thank you!</a:t>
            </a:r>
          </a:p>
        </p:txBody>
      </p:sp>
      <p:sp>
        <p:nvSpPr>
          <p:cNvPr id="32" name="Textbox">
            <a:extLst>
              <a:ext uri="{FF2B5EF4-FFF2-40B4-BE49-F238E27FC236}">
                <a16:creationId xmlns:a16="http://schemas.microsoft.com/office/drawing/2014/main" id="{A1BFA1ED-E29C-A058-6D78-DD52B15BDA08}"/>
              </a:ext>
              <a:ext uri="{C183D7F6-B498-43B3-948B-1728B52AA6E4}">
                <adec:decorative xmlns:adec="http://schemas.microsoft.com/office/drawing/2017/decorative" val="0"/>
              </a:ext>
            </a:extLst>
          </p:cNvPr>
          <p:cNvSpPr/>
          <p:nvPr/>
        </p:nvSpPr>
        <p:spPr>
          <a:xfrm>
            <a:off x="9548907" y="1861338"/>
            <a:ext cx="2456627" cy="41088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1200"/>
              </a:spcAft>
              <a:buClr>
                <a:srgbClr val="0BC58A"/>
              </a:buClr>
              <a:buSzTx/>
              <a:buFontTx/>
              <a:buNone/>
              <a:tabLst/>
              <a:defRPr/>
            </a:pPr>
            <a:r>
              <a:rPr kumimoji="0" lang="en-US" sz="2800" b="0" i="0" u="none" strike="noStrike" kern="1200" cap="none" spc="-100" normalizeH="0" baseline="0" noProof="0">
                <a:ln>
                  <a:noFill/>
                </a:ln>
                <a:solidFill>
                  <a:srgbClr val="4D4D4D"/>
                </a:solidFill>
                <a:effectLst/>
                <a:uLnTx/>
                <a:uFillTx/>
                <a:latin typeface="Arial" panose="020B0604020202020204"/>
                <a:ea typeface="Roboto" pitchFamily="2" charset="0"/>
                <a:cs typeface="+mn-cs"/>
              </a:rPr>
              <a:t>Tag us in your Ci3T highlights, we love to see Ci3T in action! </a:t>
            </a:r>
          </a:p>
          <a:p>
            <a:pPr marL="0" marR="0" lvl="0" indent="0" algn="l" defTabSz="914400" rtl="0" eaLnBrk="1" fontAlgn="auto" latinLnBrk="0" hangingPunct="1">
              <a:lnSpc>
                <a:spcPct val="100000"/>
              </a:lnSpc>
              <a:spcBef>
                <a:spcPts val="0"/>
              </a:spcBef>
              <a:spcAft>
                <a:spcPts val="600"/>
              </a:spcAft>
              <a:buClr>
                <a:srgbClr val="0BC58A"/>
              </a:buClr>
              <a:buSzTx/>
              <a:buFontTx/>
              <a:buNone/>
              <a:tabLst/>
              <a:defRPr/>
            </a:pPr>
            <a:r>
              <a:rPr kumimoji="0" lang="en-US" sz="2800" b="0" i="0" u="none" strike="noStrike" kern="1200" cap="none" spc="-100" normalizeH="0" baseline="0" noProof="0">
                <a:ln>
                  <a:noFill/>
                </a:ln>
                <a:solidFill>
                  <a:srgbClr val="4D4D4D"/>
                </a:solidFill>
                <a:effectLst/>
                <a:uLnTx/>
                <a:uFillTx/>
                <a:latin typeface="Arial" panose="020B0604020202020204"/>
                <a:ea typeface="Roboto" pitchFamily="2" charset="0"/>
                <a:cs typeface="+mn-cs"/>
              </a:rPr>
              <a:t>Follow us on </a:t>
            </a:r>
            <a:r>
              <a:rPr kumimoji="0" lang="en-US" sz="2800" b="1" i="0" u="none" strike="noStrike" kern="1200" cap="none" spc="-100" normalizeH="0" baseline="0" noProof="0">
                <a:ln>
                  <a:noFill/>
                </a:ln>
                <a:solidFill>
                  <a:srgbClr val="2F4E6D"/>
                </a:solidFill>
                <a:effectLst/>
                <a:uLnTx/>
                <a:uFillTx/>
                <a:latin typeface="Arial" panose="020B0604020202020204"/>
                <a:ea typeface="Roboto" pitchFamily="2" charset="0"/>
                <a:cs typeface="+mn-cs"/>
              </a:rPr>
              <a:t>Instagram</a:t>
            </a:r>
            <a:r>
              <a:rPr kumimoji="0" lang="en-US" sz="2800" b="0" i="0" u="none" strike="noStrike" kern="1200" cap="none" spc="-100" normalizeH="0" baseline="0" noProof="0">
                <a:ln>
                  <a:noFill/>
                </a:ln>
                <a:solidFill>
                  <a:srgbClr val="4D4D4D"/>
                </a:solidFill>
                <a:effectLst/>
                <a:uLnTx/>
                <a:uFillTx/>
                <a:latin typeface="Arial" panose="020B0604020202020204"/>
                <a:ea typeface="Roboto" pitchFamily="2" charset="0"/>
                <a:cs typeface="+mn-cs"/>
              </a:rPr>
              <a:t> for updates and new resources!</a:t>
            </a:r>
          </a:p>
          <a:p>
            <a:pPr marL="0" marR="0" lvl="0" indent="0" algn="l" defTabSz="914400" rtl="0" eaLnBrk="1" fontAlgn="auto" latinLnBrk="0" hangingPunct="1">
              <a:lnSpc>
                <a:spcPct val="100000"/>
              </a:lnSpc>
              <a:spcBef>
                <a:spcPts val="0"/>
              </a:spcBef>
              <a:spcAft>
                <a:spcPts val="600"/>
              </a:spcAft>
              <a:buClr>
                <a:srgbClr val="0BC58A"/>
              </a:buClr>
              <a:buSzTx/>
              <a:buFontTx/>
              <a:buNone/>
              <a:tabLst/>
              <a:defRPr/>
            </a:pPr>
            <a:endParaRPr kumimoji="0" lang="en-US" sz="2800" b="0" i="0" u="none" strike="noStrike" kern="1200" cap="none" spc="-100" normalizeH="0" baseline="0" noProof="0">
              <a:ln>
                <a:noFill/>
              </a:ln>
              <a:solidFill>
                <a:srgbClr val="4D4D4D"/>
              </a:solidFill>
              <a:effectLst/>
              <a:uLnTx/>
              <a:uFillTx/>
              <a:latin typeface="Arial" panose="020B0604020202020204"/>
              <a:ea typeface="Roboto" pitchFamily="2" charset="0"/>
              <a:cs typeface="+mn-cs"/>
            </a:endParaRPr>
          </a:p>
        </p:txBody>
      </p:sp>
      <p:grpSp>
        <p:nvGrpSpPr>
          <p:cNvPr id="6" name="Group 4" descr="Tag us #Ci3T">
            <a:extLst>
              <a:ext uri="{FF2B5EF4-FFF2-40B4-BE49-F238E27FC236}">
                <a16:creationId xmlns:a16="http://schemas.microsoft.com/office/drawing/2014/main" id="{4DF3047A-EBA0-A437-7E5B-ABCCC856EDF3}"/>
              </a:ext>
            </a:extLst>
          </p:cNvPr>
          <p:cNvGrpSpPr/>
          <p:nvPr/>
        </p:nvGrpSpPr>
        <p:grpSpPr>
          <a:xfrm>
            <a:off x="502380" y="628280"/>
            <a:ext cx="2396895" cy="1049082"/>
            <a:chOff x="503024" y="3631292"/>
            <a:chExt cx="2396895" cy="1049082"/>
          </a:xfrm>
        </p:grpSpPr>
        <p:sp>
          <p:nvSpPr>
            <p:cNvPr id="41" name="Rectangle">
              <a:extLst>
                <a:ext uri="{FF2B5EF4-FFF2-40B4-BE49-F238E27FC236}">
                  <a16:creationId xmlns:a16="http://schemas.microsoft.com/office/drawing/2014/main" id="{5D3C760B-7DB2-54B7-D015-68C5AAAC5E34}"/>
                </a:ext>
              </a:extLst>
            </p:cNvPr>
            <p:cNvSpPr/>
            <p:nvPr/>
          </p:nvSpPr>
          <p:spPr>
            <a:xfrm rot="16200000" flipH="1">
              <a:off x="1176931" y="2957385"/>
              <a:ext cx="1049082" cy="2396895"/>
            </a:xfrm>
            <a:prstGeom prst="round2SameRect">
              <a:avLst>
                <a:gd name="adj1" fmla="val 50000"/>
                <a:gd name="adj2" fmla="val 0"/>
              </a:avLst>
            </a:prstGeom>
            <a:solidFill>
              <a:schemeClr val="accent4"/>
            </a:solidFill>
            <a:ln>
              <a:noFill/>
            </a:ln>
            <a:effectLst>
              <a:innerShdw blurRad="50800" dist="25400" dir="162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4" name="Textbox">
              <a:extLst>
                <a:ext uri="{FF2B5EF4-FFF2-40B4-BE49-F238E27FC236}">
                  <a16:creationId xmlns:a16="http://schemas.microsoft.com/office/drawing/2014/main" id="{05912D27-1AA2-CE82-D52D-D2695A16DFF9}"/>
                </a:ext>
              </a:extLst>
            </p:cNvPr>
            <p:cNvSpPr/>
            <p:nvPr/>
          </p:nvSpPr>
          <p:spPr>
            <a:xfrm flipH="1">
              <a:off x="677732" y="3756824"/>
              <a:ext cx="2117838" cy="738664"/>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Arial" panose="020B0604020202020204"/>
                  <a:ea typeface="+mn-ea"/>
                  <a:cs typeface="+mn-cs"/>
                </a:rPr>
                <a:t>#Ci3T</a:t>
              </a:r>
              <a:endParaRPr kumimoji="0" lang="en-US" sz="5400" b="1"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nvGrpSpPr>
          <p:cNvPr id="5" name="Group 3" descr="Find us on Instagram @Ci3Tmodel">
            <a:extLst>
              <a:ext uri="{FF2B5EF4-FFF2-40B4-BE49-F238E27FC236}">
                <a16:creationId xmlns:a16="http://schemas.microsoft.com/office/drawing/2014/main" id="{E2224B93-FE6D-FCDF-80D2-C2D9B978A415}"/>
              </a:ext>
            </a:extLst>
          </p:cNvPr>
          <p:cNvGrpSpPr/>
          <p:nvPr/>
        </p:nvGrpSpPr>
        <p:grpSpPr>
          <a:xfrm>
            <a:off x="9292079" y="236842"/>
            <a:ext cx="2856101" cy="1440520"/>
            <a:chOff x="9292079" y="236842"/>
            <a:chExt cx="2856101" cy="1440520"/>
          </a:xfrm>
        </p:grpSpPr>
        <p:sp>
          <p:nvSpPr>
            <p:cNvPr id="20" name="Rectangle">
              <a:extLst>
                <a:ext uri="{FF2B5EF4-FFF2-40B4-BE49-F238E27FC236}">
                  <a16:creationId xmlns:a16="http://schemas.microsoft.com/office/drawing/2014/main" id="{103543FE-D9DC-616D-C2AC-5026487A44E5}"/>
                </a:ext>
                <a:ext uri="{C183D7F6-B498-43B3-948B-1728B52AA6E4}">
                  <adec:decorative xmlns:adec="http://schemas.microsoft.com/office/drawing/2017/decorative" val="1"/>
                </a:ext>
              </a:extLst>
            </p:cNvPr>
            <p:cNvSpPr/>
            <p:nvPr/>
          </p:nvSpPr>
          <p:spPr>
            <a:xfrm rot="5400000">
              <a:off x="10195589" y="-275230"/>
              <a:ext cx="1049082" cy="2856101"/>
            </a:xfrm>
            <a:prstGeom prst="round2SameRect">
              <a:avLst>
                <a:gd name="adj1" fmla="val 50000"/>
                <a:gd name="adj2" fmla="val 0"/>
              </a:avLst>
            </a:prstGeom>
            <a:solidFill>
              <a:schemeClr val="accent5"/>
            </a:solidFill>
            <a:ln>
              <a:noFill/>
            </a:ln>
            <a:effectLst>
              <a:innerShdw blurRad="50800" dist="25400" dir="162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7" name="Instagram Tag">
              <a:extLst>
                <a:ext uri="{FF2B5EF4-FFF2-40B4-BE49-F238E27FC236}">
                  <a16:creationId xmlns:a16="http://schemas.microsoft.com/office/drawing/2014/main" id="{C8E94276-245E-6D26-500E-058D266F0192}"/>
                </a:ext>
                <a:ext uri="{C183D7F6-B498-43B3-948B-1728B52AA6E4}">
                  <adec:decorative xmlns:adec="http://schemas.microsoft.com/office/drawing/2017/decorative" val="1"/>
                </a:ext>
              </a:extLst>
            </p:cNvPr>
            <p:cNvSpPr/>
            <p:nvPr/>
          </p:nvSpPr>
          <p:spPr>
            <a:xfrm flipH="1">
              <a:off x="9641558" y="937376"/>
              <a:ext cx="2071080" cy="430887"/>
            </a:xfrm>
            <a:prstGeom prst="rect">
              <a:avLst/>
            </a:prstGeom>
          </p:spPr>
          <p:txBody>
            <a:bodyPr wrap="non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a:ln>
                    <a:noFill/>
                  </a:ln>
                  <a:solidFill>
                    <a:prstClr val="white"/>
                  </a:solidFill>
                  <a:effectLst/>
                  <a:uLnTx/>
                  <a:uFillTx/>
                  <a:latin typeface="Arial" panose="020B0604020202020204"/>
                  <a:ea typeface="+mn-ea"/>
                  <a:cs typeface="+mn-cs"/>
                </a:rPr>
                <a:t>@</a:t>
              </a:r>
              <a:r>
                <a:rPr kumimoji="0" lang="en-US" sz="2800" b="1" i="0" u="none" strike="noStrike" kern="1200" cap="none" spc="0" normalizeH="0" baseline="0" noProof="0">
                  <a:ln>
                    <a:noFill/>
                  </a:ln>
                  <a:solidFill>
                    <a:prstClr val="white"/>
                  </a:solidFill>
                  <a:effectLst/>
                  <a:uLnTx/>
                  <a:uFillTx/>
                  <a:latin typeface="Arial" panose="020B0604020202020204"/>
                  <a:ea typeface="+mn-ea"/>
                  <a:cs typeface="+mn-cs"/>
                </a:rPr>
                <a:t>Ci3Tmodel</a:t>
              </a:r>
              <a:endParaRPr kumimoji="0" lang="en-US" sz="3200" b="1"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59" name="Instagram Graphic">
              <a:extLst>
                <a:ext uri="{FF2B5EF4-FFF2-40B4-BE49-F238E27FC236}">
                  <a16:creationId xmlns:a16="http://schemas.microsoft.com/office/drawing/2014/main" id="{E9A21982-9AF9-778D-9FF2-AB218E9958B2}"/>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334198" y="236842"/>
              <a:ext cx="685800" cy="685800"/>
            </a:xfrm>
            <a:prstGeom prst="rect">
              <a:avLst/>
            </a:prstGeom>
          </p:spPr>
        </p:pic>
      </p:grpSp>
      <p:grpSp>
        <p:nvGrpSpPr>
          <p:cNvPr id="19" name="Group 1" descr="Thank you! Find us on ci3t.org">
            <a:extLst>
              <a:ext uri="{FF2B5EF4-FFF2-40B4-BE49-F238E27FC236}">
                <a16:creationId xmlns:a16="http://schemas.microsoft.com/office/drawing/2014/main" id="{4F8EE055-D412-F317-53EB-93FE726D78F6}"/>
              </a:ext>
            </a:extLst>
          </p:cNvPr>
          <p:cNvGrpSpPr/>
          <p:nvPr/>
        </p:nvGrpSpPr>
        <p:grpSpPr>
          <a:xfrm>
            <a:off x="2899918" y="380045"/>
            <a:ext cx="6392161" cy="6453540"/>
            <a:chOff x="2899918" y="380045"/>
            <a:chExt cx="6392161" cy="6453540"/>
          </a:xfrm>
        </p:grpSpPr>
        <p:pic>
          <p:nvPicPr>
            <p:cNvPr id="65" name="Picture 3">
              <a:extLst>
                <a:ext uri="{FF2B5EF4-FFF2-40B4-BE49-F238E27FC236}">
                  <a16:creationId xmlns:a16="http://schemas.microsoft.com/office/drawing/2014/main" id="{315BD4C5-4BFE-50F1-2A69-C83A1FF23F28}"/>
                </a:ext>
                <a:ext uri="{C183D7F6-B498-43B3-948B-1728B52AA6E4}">
                  <adec:decorative xmlns:adec="http://schemas.microsoft.com/office/drawing/2017/decorative" val="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003626" y="506390"/>
              <a:ext cx="6184102" cy="6327195"/>
            </a:xfrm>
            <a:prstGeom prst="rect">
              <a:avLst/>
            </a:prstGeom>
          </p:spPr>
        </p:pic>
        <p:sp>
          <p:nvSpPr>
            <p:cNvPr id="12" name="Shading">
              <a:extLst>
                <a:ext uri="{FF2B5EF4-FFF2-40B4-BE49-F238E27FC236}">
                  <a16:creationId xmlns:a16="http://schemas.microsoft.com/office/drawing/2014/main" id="{F7CEAEE8-1E43-F873-6731-9E005C4345FF}"/>
                </a:ext>
                <a:ext uri="{C183D7F6-B498-43B3-948B-1728B52AA6E4}">
                  <adec:decorative xmlns:adec="http://schemas.microsoft.com/office/drawing/2017/decorative" val="1"/>
                </a:ext>
              </a:extLst>
            </p:cNvPr>
            <p:cNvSpPr/>
            <p:nvPr/>
          </p:nvSpPr>
          <p:spPr>
            <a:xfrm>
              <a:off x="3003947" y="481197"/>
              <a:ext cx="6184102" cy="6337300"/>
            </a:xfrm>
            <a:prstGeom prst="rect">
              <a:avLst/>
            </a:prstGeom>
            <a:gradFill flip="none" rotWithShape="1">
              <a:gsLst>
                <a:gs pos="0">
                  <a:schemeClr val="accent5">
                    <a:lumMod val="0"/>
                    <a:lumOff val="100000"/>
                    <a:alpha val="88000"/>
                  </a:schemeClr>
                </a:gs>
                <a:gs pos="34000">
                  <a:schemeClr val="accent5">
                    <a:lumMod val="0"/>
                    <a:lumOff val="100000"/>
                    <a:alpha val="80000"/>
                  </a:schemeClr>
                </a:gs>
                <a:gs pos="100000">
                  <a:schemeClr val="accent5">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0" name="Outline">
              <a:extLst>
                <a:ext uri="{FF2B5EF4-FFF2-40B4-BE49-F238E27FC236}">
                  <a16:creationId xmlns:a16="http://schemas.microsoft.com/office/drawing/2014/main" id="{6503E3C3-C801-4B6D-55E1-5236EC863F39}"/>
                </a:ext>
                <a:ext uri="{C183D7F6-B498-43B3-948B-1728B52AA6E4}">
                  <adec:decorative xmlns:adec="http://schemas.microsoft.com/office/drawing/2017/decorative" val="1"/>
                </a:ext>
              </a:extLst>
            </p:cNvPr>
            <p:cNvSpPr/>
            <p:nvPr/>
          </p:nvSpPr>
          <p:spPr>
            <a:xfrm>
              <a:off x="2899918" y="380045"/>
              <a:ext cx="6392161" cy="6453540"/>
            </a:xfrm>
            <a:custGeom>
              <a:avLst/>
              <a:gdLst>
                <a:gd name="connsiteX0" fmla="*/ 0 w 4535424"/>
                <a:gd name="connsiteY0" fmla="*/ 0 h 6629400"/>
                <a:gd name="connsiteX1" fmla="*/ 4535424 w 4535424"/>
                <a:gd name="connsiteY1" fmla="*/ 0 h 6629400"/>
                <a:gd name="connsiteX2" fmla="*/ 4535424 w 4535424"/>
                <a:gd name="connsiteY2" fmla="*/ 6629400 h 6629400"/>
                <a:gd name="connsiteX3" fmla="*/ 0 w 4535424"/>
                <a:gd name="connsiteY3" fmla="*/ 6629400 h 6629400"/>
                <a:gd name="connsiteX4" fmla="*/ 0 w 4535424"/>
                <a:gd name="connsiteY4" fmla="*/ 0 h 6629400"/>
                <a:gd name="connsiteX0" fmla="*/ 0 w 4535424"/>
                <a:gd name="connsiteY0" fmla="*/ 0 h 6629400"/>
                <a:gd name="connsiteX1" fmla="*/ 4535424 w 4535424"/>
                <a:gd name="connsiteY1" fmla="*/ 0 h 6629400"/>
                <a:gd name="connsiteX2" fmla="*/ 4535424 w 4535424"/>
                <a:gd name="connsiteY2" fmla="*/ 6629400 h 6629400"/>
                <a:gd name="connsiteX3" fmla="*/ 2216748 w 4535424"/>
                <a:gd name="connsiteY3" fmla="*/ 6625069 h 6629400"/>
                <a:gd name="connsiteX4" fmla="*/ 0 w 4535424"/>
                <a:gd name="connsiteY4" fmla="*/ 6629400 h 6629400"/>
                <a:gd name="connsiteX5" fmla="*/ 0 w 4535424"/>
                <a:gd name="connsiteY5" fmla="*/ 0 h 6629400"/>
                <a:gd name="connsiteX0" fmla="*/ 0 w 4535424"/>
                <a:gd name="connsiteY0" fmla="*/ 0 h 6629400"/>
                <a:gd name="connsiteX1" fmla="*/ 4535424 w 4535424"/>
                <a:gd name="connsiteY1" fmla="*/ 0 h 6629400"/>
                <a:gd name="connsiteX2" fmla="*/ 4535424 w 4535424"/>
                <a:gd name="connsiteY2" fmla="*/ 6629400 h 6629400"/>
                <a:gd name="connsiteX3" fmla="*/ 0 w 4535424"/>
                <a:gd name="connsiteY3" fmla="*/ 6629400 h 6629400"/>
                <a:gd name="connsiteX4" fmla="*/ 0 w 4535424"/>
                <a:gd name="connsiteY4" fmla="*/ 0 h 6629400"/>
                <a:gd name="connsiteX0" fmla="*/ 0 w 4626864"/>
                <a:gd name="connsiteY0" fmla="*/ 6629400 h 6720840"/>
                <a:gd name="connsiteX1" fmla="*/ 0 w 4626864"/>
                <a:gd name="connsiteY1" fmla="*/ 0 h 6720840"/>
                <a:gd name="connsiteX2" fmla="*/ 4535424 w 4626864"/>
                <a:gd name="connsiteY2" fmla="*/ 0 h 6720840"/>
                <a:gd name="connsiteX3" fmla="*/ 4626864 w 4626864"/>
                <a:gd name="connsiteY3" fmla="*/ 6720840 h 6720840"/>
                <a:gd name="connsiteX0" fmla="*/ 0 w 4535424"/>
                <a:gd name="connsiteY0" fmla="*/ 6629400 h 6656294"/>
                <a:gd name="connsiteX1" fmla="*/ 0 w 4535424"/>
                <a:gd name="connsiteY1" fmla="*/ 0 h 6656294"/>
                <a:gd name="connsiteX2" fmla="*/ 4535424 w 4535424"/>
                <a:gd name="connsiteY2" fmla="*/ 0 h 6656294"/>
                <a:gd name="connsiteX3" fmla="*/ 4508530 w 4535424"/>
                <a:gd name="connsiteY3" fmla="*/ 6656294 h 6656294"/>
                <a:gd name="connsiteX0" fmla="*/ 0 w 4535424"/>
                <a:gd name="connsiteY0" fmla="*/ 6629400 h 6629400"/>
                <a:gd name="connsiteX1" fmla="*/ 0 w 4535424"/>
                <a:gd name="connsiteY1" fmla="*/ 0 h 6629400"/>
                <a:gd name="connsiteX2" fmla="*/ 4535424 w 4535424"/>
                <a:gd name="connsiteY2" fmla="*/ 0 h 6629400"/>
                <a:gd name="connsiteX3" fmla="*/ 4497772 w 4535424"/>
                <a:gd name="connsiteY3" fmla="*/ 6580991 h 6629400"/>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Lst>
              <a:ahLst/>
              <a:cxnLst>
                <a:cxn ang="0">
                  <a:pos x="connsiteX0" y="connsiteY0"/>
                </a:cxn>
                <a:cxn ang="0">
                  <a:pos x="connsiteX1" y="connsiteY1"/>
                </a:cxn>
                <a:cxn ang="0">
                  <a:pos x="connsiteX2" y="connsiteY2"/>
                </a:cxn>
                <a:cxn ang="0">
                  <a:pos x="connsiteX3" y="connsiteY3"/>
                </a:cxn>
              </a:cxnLst>
              <a:rect l="l" t="t" r="r" b="b"/>
              <a:pathLst>
                <a:path w="4546181" h="6580991">
                  <a:moveTo>
                    <a:pt x="0" y="6575612"/>
                  </a:moveTo>
                  <a:cubicBezTo>
                    <a:pt x="5378" y="3287806"/>
                    <a:pt x="7171" y="2191871"/>
                    <a:pt x="10757" y="0"/>
                  </a:cubicBezTo>
                  <a:lnTo>
                    <a:pt x="4546181" y="0"/>
                  </a:lnTo>
                  <a:cubicBezTo>
                    <a:pt x="4546181" y="2209800"/>
                    <a:pt x="4527355" y="3290495"/>
                    <a:pt x="4508529" y="6580991"/>
                  </a:cubicBezTo>
                </a:path>
              </a:pathLst>
            </a:cu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68" name="Picture 2">
              <a:extLst>
                <a:ext uri="{FF2B5EF4-FFF2-40B4-BE49-F238E27FC236}">
                  <a16:creationId xmlns:a16="http://schemas.microsoft.com/office/drawing/2014/main" id="{BF787E7C-A9B4-92E9-B052-2FFCDF7B0821}"/>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665063" y="2270009"/>
              <a:ext cx="861869" cy="747588"/>
            </a:xfrm>
            <a:prstGeom prst="rect">
              <a:avLst/>
            </a:prstGeom>
          </p:spPr>
        </p:pic>
      </p:grpSp>
      <p:sp>
        <p:nvSpPr>
          <p:cNvPr id="49" name="Title 2">
            <a:extLst>
              <a:ext uri="{FF2B5EF4-FFF2-40B4-BE49-F238E27FC236}">
                <a16:creationId xmlns:a16="http://schemas.microsoft.com/office/drawing/2014/main" id="{F6F6539B-FD73-9FFB-1424-D269EA3AE516}"/>
              </a:ext>
              <a:ext uri="{C183D7F6-B498-43B3-948B-1728B52AA6E4}">
                <adec:decorative xmlns:adec="http://schemas.microsoft.com/office/drawing/2017/decorative" val="1"/>
              </a:ext>
            </a:extLst>
          </p:cNvPr>
          <p:cNvSpPr txBox="1">
            <a:spLocks/>
          </p:cNvSpPr>
          <p:nvPr/>
        </p:nvSpPr>
        <p:spPr>
          <a:xfrm>
            <a:off x="3448899" y="461942"/>
            <a:ext cx="5064474" cy="1837426"/>
          </a:xfrm>
          <a:prstGeom prst="rect">
            <a:avLst/>
          </a:prstGeom>
        </p:spPr>
        <p:txBody>
          <a:bodyPr wrap="square">
            <a:sp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7200" b="1" i="0" u="none" strike="noStrike" kern="1200" cap="none" spc="-500" normalizeH="0" baseline="0" noProof="0">
                <a:ln w="3175">
                  <a:solidFill>
                    <a:prstClr val="white">
                      <a:lumMod val="95000"/>
                    </a:prstClr>
                  </a:solidFill>
                </a:ln>
                <a:solidFill>
                  <a:srgbClr val="4D4D4D"/>
                </a:solidFill>
                <a:effectLst/>
                <a:uLnTx/>
                <a:uFillTx/>
                <a:latin typeface="Arial" panose="020B0604020202020204"/>
                <a:ea typeface="+mj-ea"/>
                <a:cs typeface="+mj-cs"/>
              </a:rPr>
              <a:t>Thank you!</a:t>
            </a:r>
            <a:endParaRPr kumimoji="0" lang="en-US" sz="5400" b="1" i="0" u="none" strike="noStrike" kern="1200" cap="none" spc="-500" normalizeH="0" baseline="0" noProof="0">
              <a:ln>
                <a:noFill/>
              </a:ln>
              <a:solidFill>
                <a:srgbClr val="4D4D4D"/>
              </a:solidFill>
              <a:effectLst/>
              <a:uLnTx/>
              <a:uFillTx/>
              <a:latin typeface="Arial" panose="020B0604020202020204"/>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a:ln>
                  <a:noFill/>
                </a:ln>
                <a:solidFill>
                  <a:prstClr val="black"/>
                </a:solidFill>
                <a:effectLst/>
                <a:uLnTx/>
                <a:uFillTx/>
                <a:latin typeface="Arial" panose="020B0604020202020204"/>
                <a:ea typeface="+mj-ea"/>
                <a:cs typeface="+mj-cs"/>
              </a:rPr>
              <a:t>ci3t.org</a:t>
            </a:r>
          </a:p>
        </p:txBody>
      </p:sp>
      <p:sp>
        <p:nvSpPr>
          <p:cNvPr id="3" name="Rectangle: Rounded Corners 2">
            <a:extLst>
              <a:ext uri="{FF2B5EF4-FFF2-40B4-BE49-F238E27FC236}">
                <a16:creationId xmlns:a16="http://schemas.microsoft.com/office/drawing/2014/main" id="{631643EF-A850-1539-DB29-61EB3996522C}"/>
              </a:ext>
            </a:extLst>
          </p:cNvPr>
          <p:cNvSpPr/>
          <p:nvPr/>
        </p:nvSpPr>
        <p:spPr>
          <a:xfrm>
            <a:off x="3616657" y="3616657"/>
            <a:ext cx="5064474" cy="2734953"/>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a:t>Kathleen Lane</a:t>
            </a:r>
          </a:p>
          <a:p>
            <a:pPr algn="ctr"/>
            <a:r>
              <a:rPr lang="en-US" sz="3200"/>
              <a:t>kathleen.lane@ku.edu</a:t>
            </a:r>
          </a:p>
        </p:txBody>
      </p:sp>
    </p:spTree>
    <p:extLst>
      <p:ext uri="{BB962C8B-B14F-4D97-AF65-F5344CB8AC3E}">
        <p14:creationId xmlns:p14="http://schemas.microsoft.com/office/powerpoint/2010/main" val="11795652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82786-6749-5125-93AF-6584372B7018}"/>
              </a:ext>
            </a:extLst>
          </p:cNvPr>
          <p:cNvSpPr>
            <a:spLocks noGrp="1"/>
          </p:cNvSpPr>
          <p:nvPr>
            <p:ph type="title"/>
          </p:nvPr>
        </p:nvSpPr>
        <p:spPr/>
        <p:txBody>
          <a:bodyPr>
            <a:normAutofit/>
          </a:bodyPr>
          <a:lstStyle/>
          <a:p>
            <a:r>
              <a:rPr lang="en-US"/>
              <a:t>Who do internalizing behaviors impact? (</a:t>
            </a:r>
          </a:p>
        </p:txBody>
      </p:sp>
      <p:sp>
        <p:nvSpPr>
          <p:cNvPr id="3" name="Content Placeholder 2">
            <a:extLst>
              <a:ext uri="{FF2B5EF4-FFF2-40B4-BE49-F238E27FC236}">
                <a16:creationId xmlns:a16="http://schemas.microsoft.com/office/drawing/2014/main" id="{1526432E-49A9-51D3-FDA5-713FF2C516F3}"/>
              </a:ext>
            </a:extLst>
          </p:cNvPr>
          <p:cNvSpPr>
            <a:spLocks noGrp="1"/>
          </p:cNvSpPr>
          <p:nvPr>
            <p:ph idx="1"/>
          </p:nvPr>
        </p:nvSpPr>
        <p:spPr/>
        <p:txBody>
          <a:bodyPr>
            <a:normAutofit/>
          </a:bodyPr>
          <a:lstStyle/>
          <a:p>
            <a:endParaRPr lang="en-US"/>
          </a:p>
          <a:p>
            <a:r>
              <a:rPr lang="en-US"/>
              <a:t>≈ 32% of children experience an anxiety disorder at some point during their childhood (</a:t>
            </a:r>
            <a:r>
              <a:rPr lang="en-US" err="1"/>
              <a:t>Merikangas</a:t>
            </a:r>
            <a:r>
              <a:rPr lang="en-US"/>
              <a:t> et al., 2010)</a:t>
            </a:r>
          </a:p>
          <a:p>
            <a:r>
              <a:rPr lang="en-US"/>
              <a:t>Onset typically occurs during elementary years (</a:t>
            </a:r>
            <a:r>
              <a:rPr lang="en-US" err="1"/>
              <a:t>Merikangas</a:t>
            </a:r>
            <a:r>
              <a:rPr lang="en-US"/>
              <a:t> et al., 2010)</a:t>
            </a:r>
          </a:p>
          <a:p>
            <a:r>
              <a:rPr lang="en-US"/>
              <a:t>Prevalence of behavioral, social, and emotional well-being challenges may be on the rise:</a:t>
            </a:r>
          </a:p>
          <a:p>
            <a:pPr lvl="1"/>
            <a:r>
              <a:rPr lang="en-US"/>
              <a:t>Lebrun-Harris and colleagues (2022) found an increase in anxiety and behavioral/conduct disorder from 2016-2020.</a:t>
            </a:r>
          </a:p>
        </p:txBody>
      </p:sp>
    </p:spTree>
    <p:extLst>
      <p:ext uri="{BB962C8B-B14F-4D97-AF65-F5344CB8AC3E}">
        <p14:creationId xmlns:p14="http://schemas.microsoft.com/office/powerpoint/2010/main" val="9825983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F6AE98-DC25-EE4C-E47E-0795DD8520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D910B9-E19A-FE69-121E-0B3BBE1C24C4}"/>
              </a:ext>
            </a:extLst>
          </p:cNvPr>
          <p:cNvSpPr>
            <a:spLocks noGrp="1"/>
          </p:cNvSpPr>
          <p:nvPr>
            <p:ph type="title"/>
          </p:nvPr>
        </p:nvSpPr>
        <p:spPr/>
        <p:txBody>
          <a:bodyPr>
            <a:normAutofit/>
          </a:bodyPr>
          <a:lstStyle/>
          <a:p>
            <a:r>
              <a:rPr lang="en-US"/>
              <a:t>Who do internalizing behaviors impact? (Graph)</a:t>
            </a:r>
          </a:p>
        </p:txBody>
      </p:sp>
      <p:graphicFrame>
        <p:nvGraphicFramePr>
          <p:cNvPr id="6" name="Content Placeholder 5" descr="Image of a bar graph showing Internalizing Risk Levels and Subscale Means from 2018-2022.">
            <a:extLst>
              <a:ext uri="{FF2B5EF4-FFF2-40B4-BE49-F238E27FC236}">
                <a16:creationId xmlns:a16="http://schemas.microsoft.com/office/drawing/2014/main" id="{85B5D880-33EC-EB97-0635-B94081795A56}"/>
              </a:ext>
            </a:extLst>
          </p:cNvPr>
          <p:cNvGraphicFramePr>
            <a:graphicFrameLocks noGrp="1"/>
          </p:cNvGraphicFramePr>
          <p:nvPr>
            <p:ph idx="1"/>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799066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BB184-208F-4AE3-2101-6654DC876FDB}"/>
              </a:ext>
            </a:extLst>
          </p:cNvPr>
          <p:cNvSpPr>
            <a:spLocks noGrp="1"/>
          </p:cNvSpPr>
          <p:nvPr>
            <p:ph type="title"/>
          </p:nvPr>
        </p:nvSpPr>
        <p:spPr>
          <a:xfrm>
            <a:off x="831850" y="1709738"/>
            <a:ext cx="7479030" cy="2882582"/>
          </a:xfrm>
        </p:spPr>
        <p:txBody>
          <a:bodyPr/>
          <a:lstStyle/>
          <a:p>
            <a:r>
              <a:rPr lang="en-US"/>
              <a:t>Situating Secondary (Tier 2) Interventions in Ci3T Models</a:t>
            </a:r>
          </a:p>
        </p:txBody>
      </p:sp>
      <p:pic>
        <p:nvPicPr>
          <p:cNvPr id="4" name="Picture" descr="Ci3T Model of Prevention: Clarifying Tier 2 Supports Infographic with this information: Language matters. How do we talk about students in need of Tier 2 supports? There are no &quot;Tier 2&quot; kids or &quot;yellow zone students&quot;. Based on  the data, there may be a student who needs Tier 2 supports.  Various locations. Where do we provide Tier 2 supports to students? Tier 2 supports can be provided in various locations. Student do not have to be sent out of the classroom to receive a Tier 2 support. Support vs. people. Is Tier 2 the support? Or the person who provides it? Tier 2 intervention grids list the strategy, practice, or program provided. Tier 2 supports may be provided by teachers, interventionists, counselors, staff, or others. Supports are integrated. What is available to students in need of Tier 2 supports? Your Ci3T manual has one comprehensive list of Tier 2 interventions to support the needs of students in academic, behavioral, and social domains (not separate lists.) Tier 2 supports are often integrated.">
            <a:extLst>
              <a:ext uri="{FF2B5EF4-FFF2-40B4-BE49-F238E27FC236}">
                <a16:creationId xmlns:a16="http://schemas.microsoft.com/office/drawing/2014/main" id="{3BC498B3-A14E-A68E-7315-D1FFDFF0B2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10880" y="1341120"/>
            <a:ext cx="2895778" cy="4175760"/>
          </a:xfrm>
          <a:prstGeom prst="rect">
            <a:avLst/>
          </a:prstGeom>
        </p:spPr>
      </p:pic>
    </p:spTree>
    <p:extLst>
      <p:ext uri="{BB962C8B-B14F-4D97-AF65-F5344CB8AC3E}">
        <p14:creationId xmlns:p14="http://schemas.microsoft.com/office/powerpoint/2010/main" val="7494030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1A0326-0FC9-A0CB-6D20-CFEABBB10A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9F228D-FD07-8333-4C39-9183E969523C}"/>
              </a:ext>
              <a:ext uri="{C183D7F6-B498-43B3-948B-1728B52AA6E4}">
                <adec:decorative xmlns:adec="http://schemas.microsoft.com/office/drawing/2017/decorative" val="0"/>
              </a:ext>
            </a:extLst>
          </p:cNvPr>
          <p:cNvSpPr>
            <a:spLocks noGrp="1"/>
          </p:cNvSpPr>
          <p:nvPr>
            <p:ph type="title"/>
          </p:nvPr>
        </p:nvSpPr>
        <p:spPr/>
        <p:txBody>
          <a:bodyPr/>
          <a:lstStyle/>
          <a:p>
            <a:r>
              <a:rPr lang="en-US"/>
              <a:t>What are Tier 2 Interventions? </a:t>
            </a:r>
          </a:p>
        </p:txBody>
      </p:sp>
      <p:pic>
        <p:nvPicPr>
          <p:cNvPr id="7" name="Picture" descr="Comprehensive, Integrated, Three-Tiered Model of Prevention pyramid with an arrow pointing to the middle yellow tier (Tier 2).">
            <a:extLst>
              <a:ext uri="{FF2B5EF4-FFF2-40B4-BE49-F238E27FC236}">
                <a16:creationId xmlns:a16="http://schemas.microsoft.com/office/drawing/2014/main" id="{06EC1CE1-DFE0-0B63-AF37-92F2BA06A43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9796" y="2276738"/>
            <a:ext cx="5622403" cy="3900225"/>
          </a:xfrm>
          <a:prstGeom prst="rect">
            <a:avLst/>
          </a:prstGeom>
        </p:spPr>
      </p:pic>
      <p:sp>
        <p:nvSpPr>
          <p:cNvPr id="9" name="Content 1">
            <a:extLst>
              <a:ext uri="{FF2B5EF4-FFF2-40B4-BE49-F238E27FC236}">
                <a16:creationId xmlns:a16="http://schemas.microsoft.com/office/drawing/2014/main" id="{C6D08D43-6B16-D56C-6573-991DFB9A1690}"/>
              </a:ext>
            </a:extLst>
          </p:cNvPr>
          <p:cNvSpPr>
            <a:spLocks noGrp="1"/>
          </p:cNvSpPr>
          <p:nvPr>
            <p:ph sz="half" idx="2"/>
          </p:nvPr>
        </p:nvSpPr>
        <p:spPr>
          <a:xfrm>
            <a:off x="6172199" y="1825625"/>
            <a:ext cx="5522495" cy="4351338"/>
          </a:xfrm>
        </p:spPr>
        <p:txBody>
          <a:bodyPr>
            <a:normAutofit fontScale="92500" lnSpcReduction="10000"/>
          </a:bodyPr>
          <a:lstStyle/>
          <a:p>
            <a:r>
              <a:rPr lang="en-US">
                <a:solidFill>
                  <a:srgbClr val="333333"/>
                </a:solidFill>
                <a:latin typeface="Helvetica Neue" panose="02000503000000020004" pitchFamily="2" charset="0"/>
              </a:rPr>
              <a:t>E</a:t>
            </a:r>
            <a:r>
              <a:rPr lang="en-US" b="0" i="0" u="none" strike="noStrike">
                <a:solidFill>
                  <a:srgbClr val="333333"/>
                </a:solidFill>
                <a:effectLst/>
                <a:latin typeface="Helvetica Neue" panose="02000503000000020004" pitchFamily="2" charset="0"/>
              </a:rPr>
              <a:t>videnced-based or research-based strategies, practices, and programs</a:t>
            </a:r>
          </a:p>
          <a:p>
            <a:r>
              <a:rPr lang="en-US">
                <a:solidFill>
                  <a:srgbClr val="333333"/>
                </a:solidFill>
                <a:latin typeface="Helvetica Neue" panose="02000503000000020004" pitchFamily="2" charset="0"/>
              </a:rPr>
              <a:t>A</a:t>
            </a:r>
            <a:r>
              <a:rPr lang="en-US" b="0" i="0" u="none" strike="noStrike">
                <a:solidFill>
                  <a:srgbClr val="333333"/>
                </a:solidFill>
                <a:effectLst/>
                <a:latin typeface="Helvetica Neue" panose="02000503000000020004" pitchFamily="2" charset="0"/>
              </a:rPr>
              <a:t>dditive (i.e., compliment rather than replace Tier 1 efforts)</a:t>
            </a:r>
          </a:p>
          <a:p>
            <a:r>
              <a:rPr lang="en-US">
                <a:solidFill>
                  <a:srgbClr val="333333"/>
                </a:solidFill>
                <a:latin typeface="Helvetica Neue" panose="02000503000000020004" pitchFamily="2" charset="0"/>
              </a:rPr>
              <a:t>Implemented by teachers, interventionists, counselors, paraprofessionals, and other staff</a:t>
            </a:r>
          </a:p>
          <a:p>
            <a:r>
              <a:rPr lang="en-US">
                <a:solidFill>
                  <a:srgbClr val="333333"/>
                </a:solidFill>
                <a:latin typeface="Helvetica Neue" panose="02000503000000020004" pitchFamily="2" charset="0"/>
              </a:rPr>
              <a:t>Occur in a variety of formats and locations (e.g., small-group, 1:1, embedded within whole group instruction)</a:t>
            </a:r>
          </a:p>
        </p:txBody>
      </p:sp>
      <p:pic>
        <p:nvPicPr>
          <p:cNvPr id="5" name="Module">
            <a:extLst>
              <a:ext uri="{FF2B5EF4-FFF2-40B4-BE49-F238E27FC236}">
                <a16:creationId xmlns:a16="http://schemas.microsoft.com/office/drawing/2014/main" id="{5A487B60-24C8-2A14-EC2D-6E581111DA6A}"/>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021568" y="0"/>
            <a:ext cx="1170432" cy="1828800"/>
          </a:xfrm>
          <a:prstGeom prst="rect">
            <a:avLst/>
          </a:prstGeom>
        </p:spPr>
      </p:pic>
    </p:spTree>
    <p:extLst>
      <p:ext uri="{BB962C8B-B14F-4D97-AF65-F5344CB8AC3E}">
        <p14:creationId xmlns:p14="http://schemas.microsoft.com/office/powerpoint/2010/main" val="41463450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4813677C-1F57-020D-CDB1-415BD9774615}"/>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Comprehensive, Integrated, Three-Tiered Model of Prevention 1</a:t>
            </a:r>
          </a:p>
        </p:txBody>
      </p:sp>
      <p:pic>
        <p:nvPicPr>
          <p:cNvPr id="2" name="Picture 1" descr="Comprehensive, Integrated, Three-Tiered Model of Prevention pyramid as described by Lane, Kalberg, &amp; Menzies, 2009. Includes three tiers. The green tier at the bottom of the pyramid is tier 1 (primary prevention) which includes school/classroom-wide systems for all students, staff, and settings. The goal of tier 1 is to prevent harm. Approximately 80% of students will have their needs met at this level. The yellow tier in the middle of the pyramid is tier 2 (secondary prevention) which includes specialized group systems for students at risk. The goal of tier 2 is to reverse harm. Approximately 15% of students will have their needs met at this level. The red tier at the top of the pyramid is tier 3 (tertiary prevention) which includes specialized individual systems for students with high risk. The goal of tier 3 is to reduce harm. Approximately 5% of students will have their needs met at this level.">
            <a:extLst>
              <a:ext uri="{FF2B5EF4-FFF2-40B4-BE49-F238E27FC236}">
                <a16:creationId xmlns:a16="http://schemas.microsoft.com/office/drawing/2014/main" id="{E21C89F7-2225-DB88-D39B-4BF7A10D6AD8}"/>
              </a:ext>
            </a:extLst>
          </p:cNvPr>
          <p:cNvPicPr/>
          <p:nvPr/>
        </p:nvPicPr>
        <p:blipFill>
          <a:blip r:embed="rId2" cstate="email">
            <a:extLst>
              <a:ext uri="{28A0092B-C50C-407E-A947-70E740481C1C}">
                <a14:useLocalDpi xmlns:a14="http://schemas.microsoft.com/office/drawing/2010/main"/>
              </a:ext>
            </a:extLst>
          </a:blip>
          <a:stretch>
            <a:fillRect/>
          </a:stretch>
        </p:blipFill>
        <p:spPr>
          <a:xfrm>
            <a:off x="1542142" y="0"/>
            <a:ext cx="9107715" cy="6858000"/>
          </a:xfrm>
          <a:prstGeom prst="rect">
            <a:avLst/>
          </a:prstGeom>
        </p:spPr>
      </p:pic>
      <p:pic>
        <p:nvPicPr>
          <p:cNvPr id="3" name="Picture 2">
            <a:extLst>
              <a:ext uri="{FF2B5EF4-FFF2-40B4-BE49-F238E27FC236}">
                <a16:creationId xmlns:a16="http://schemas.microsoft.com/office/drawing/2014/main" id="{6AEAE3E4-DC89-E516-E4AB-DF1C1BC2F4EA}"/>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349343" y="1796660"/>
            <a:ext cx="1065412" cy="1065412"/>
          </a:xfrm>
          <a:prstGeom prst="rect">
            <a:avLst/>
          </a:prstGeom>
        </p:spPr>
      </p:pic>
    </p:spTree>
    <p:extLst>
      <p:ext uri="{BB962C8B-B14F-4D97-AF65-F5344CB8AC3E}">
        <p14:creationId xmlns:p14="http://schemas.microsoft.com/office/powerpoint/2010/main" val="21385624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087D2-6F6A-7E96-A69C-94CBC000EF06}"/>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Ci3T: Implementing Secondary (Tier 2) Interventions</a:t>
            </a:r>
          </a:p>
        </p:txBody>
      </p:sp>
      <p:pic>
        <p:nvPicPr>
          <p:cNvPr id="4" name="Picture" descr="Secondary (Tier 2) Interventions yellow module covers (9)">
            <a:extLst>
              <a:ext uri="{FF2B5EF4-FFF2-40B4-BE49-F238E27FC236}">
                <a16:creationId xmlns:a16="http://schemas.microsoft.com/office/drawing/2014/main" id="{D81C1743-3A77-C250-DD0D-64A33ABA1FD5}"/>
              </a:ext>
            </a:extLst>
          </p:cNvPr>
          <p:cNvPicPr>
            <a:picLocks noChangeAspect="1"/>
          </p:cNvPicPr>
          <p:nvPr/>
        </p:nvPicPr>
        <p:blipFill>
          <a:blip r:embed="rId2"/>
          <a:srcRect/>
          <a:stretch/>
        </p:blipFill>
        <p:spPr>
          <a:xfrm>
            <a:off x="1690442" y="515983"/>
            <a:ext cx="8555084" cy="6062658"/>
          </a:xfrm>
          <a:prstGeom prst="rect">
            <a:avLst/>
          </a:prstGeom>
        </p:spPr>
      </p:pic>
      <p:sp>
        <p:nvSpPr>
          <p:cNvPr id="3" name="Arrow" descr="Arrow pointing to the Recognize. Relax. Record. module cover">
            <a:extLst>
              <a:ext uri="{FF2B5EF4-FFF2-40B4-BE49-F238E27FC236}">
                <a16:creationId xmlns:a16="http://schemas.microsoft.com/office/drawing/2014/main" id="{40AD004A-056B-76B2-7B4B-DC266699B46A}"/>
              </a:ext>
            </a:extLst>
          </p:cNvPr>
          <p:cNvSpPr/>
          <p:nvPr/>
        </p:nvSpPr>
        <p:spPr>
          <a:xfrm>
            <a:off x="255342" y="4633158"/>
            <a:ext cx="1435100" cy="665117"/>
          </a:xfrm>
          <a:prstGeom prst="rightArrow">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34092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0D02DE-3B47-D854-4E92-4CD3965B28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42609F-0052-74DE-7AC1-76FAEF65A493}"/>
              </a:ext>
            </a:extLst>
          </p:cNvPr>
          <p:cNvSpPr>
            <a:spLocks noGrp="1"/>
          </p:cNvSpPr>
          <p:nvPr>
            <p:ph type="title"/>
          </p:nvPr>
        </p:nvSpPr>
        <p:spPr/>
        <p:txBody>
          <a:bodyPr/>
          <a:lstStyle/>
          <a:p>
            <a:r>
              <a:rPr lang="en-US"/>
              <a:t>An Overview of Recognize.Relax.Record</a:t>
            </a:r>
          </a:p>
        </p:txBody>
      </p:sp>
    </p:spTree>
    <p:extLst>
      <p:ext uri="{BB962C8B-B14F-4D97-AF65-F5344CB8AC3E}">
        <p14:creationId xmlns:p14="http://schemas.microsoft.com/office/powerpoint/2010/main" val="16337921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4813677C-1F57-020D-CDB1-415BD9774615}"/>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Comprehensive, Integrated, Three-Tiered Model of Prevention 2</a:t>
            </a:r>
          </a:p>
        </p:txBody>
      </p:sp>
      <p:pic>
        <p:nvPicPr>
          <p:cNvPr id="2" name="Picture 1" descr="Comprehensive, Integrated, Three-Tiered Model of Prevention pyramid as described by Lane, Kalberg, &amp; Menzies, 2009. Includes three tiers. The green tier at the bottom of the pyramid is tier 1 (primary prevention) which includes school/classroom-wide systems for all students, staff, and settings. The goal of tier 1 is to prevent harm. Approximately 80% of students will have their needs met at this level. The yellow tier in the middle of the pyramid is tier 2 (secondary prevention) which includes specialized group systems for students at risk. The goal of tier 2 is to reverse harm. Approximately 15% of students will have their needs met at this level. The red tier at the top of the pyramid is tier 3 (tertiary prevention) which includes specialized individual systems for students with high risk. The goal of tier 3 is to reduce harm. Approximately 5% of students will have their needs met at this level.">
            <a:extLst>
              <a:ext uri="{FF2B5EF4-FFF2-40B4-BE49-F238E27FC236}">
                <a16:creationId xmlns:a16="http://schemas.microsoft.com/office/drawing/2014/main" id="{E21C89F7-2225-DB88-D39B-4BF7A10D6AD8}"/>
              </a:ext>
            </a:extLst>
          </p:cNvPr>
          <p:cNvPicPr/>
          <p:nvPr/>
        </p:nvPicPr>
        <p:blipFill>
          <a:blip r:embed="rId2" cstate="email">
            <a:extLst>
              <a:ext uri="{28A0092B-C50C-407E-A947-70E740481C1C}">
                <a14:useLocalDpi xmlns:a14="http://schemas.microsoft.com/office/drawing/2010/main"/>
              </a:ext>
            </a:extLst>
          </a:blip>
          <a:stretch>
            <a:fillRect/>
          </a:stretch>
        </p:blipFill>
        <p:spPr>
          <a:xfrm>
            <a:off x="1542142" y="0"/>
            <a:ext cx="9107715" cy="6858000"/>
          </a:xfrm>
          <a:prstGeom prst="rect">
            <a:avLst/>
          </a:prstGeom>
        </p:spPr>
      </p:pic>
      <p:pic>
        <p:nvPicPr>
          <p:cNvPr id="3" name="Picture 2">
            <a:extLst>
              <a:ext uri="{FF2B5EF4-FFF2-40B4-BE49-F238E27FC236}">
                <a16:creationId xmlns:a16="http://schemas.microsoft.com/office/drawing/2014/main" id="{6AEAE3E4-DC89-E516-E4AB-DF1C1BC2F4EA}"/>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349343" y="1796660"/>
            <a:ext cx="1065412" cy="1065412"/>
          </a:xfrm>
          <a:prstGeom prst="rect">
            <a:avLst/>
          </a:prstGeom>
        </p:spPr>
      </p:pic>
      <p:pic>
        <p:nvPicPr>
          <p:cNvPr id="5" name="Picture 4" descr="Recognize. Relax. Record. Module cover">
            <a:extLst>
              <a:ext uri="{FF2B5EF4-FFF2-40B4-BE49-F238E27FC236}">
                <a16:creationId xmlns:a16="http://schemas.microsoft.com/office/drawing/2014/main" id="{CE31A336-EC4D-4F26-0814-CC62F083CB84}"/>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457297" y="2986688"/>
            <a:ext cx="1642091" cy="2565766"/>
          </a:xfrm>
          <a:prstGeom prst="rect">
            <a:avLst/>
          </a:prstGeom>
        </p:spPr>
      </p:pic>
    </p:spTree>
    <p:extLst>
      <p:ext uri="{BB962C8B-B14F-4D97-AF65-F5344CB8AC3E}">
        <p14:creationId xmlns:p14="http://schemas.microsoft.com/office/powerpoint/2010/main" val="141645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BF2EDF-21DA-1E06-9DF4-559DF3205A6F}"/>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RRR Interactive Resource</a:t>
            </a:r>
          </a:p>
        </p:txBody>
      </p:sp>
      <p:pic>
        <p:nvPicPr>
          <p:cNvPr id="4" name="Picture 3" descr="Recognize. Relax. Record. Module cover">
            <a:extLst>
              <a:ext uri="{FF2B5EF4-FFF2-40B4-BE49-F238E27FC236}">
                <a16:creationId xmlns:a16="http://schemas.microsoft.com/office/drawing/2014/main" id="{6029B3EB-F0F2-F352-D378-AABD4917817A}"/>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4" y="0"/>
            <a:ext cx="1115416" cy="1743075"/>
          </a:xfrm>
          <a:prstGeom prst="rect">
            <a:avLst/>
          </a:prstGeom>
        </p:spPr>
      </p:pic>
      <p:pic>
        <p:nvPicPr>
          <p:cNvPr id="3" name="Picture 2" descr="Image of interactive resource: Recognize. Relax. Record.">
            <a:extLst>
              <a:ext uri="{FF2B5EF4-FFF2-40B4-BE49-F238E27FC236}">
                <a16:creationId xmlns:a16="http://schemas.microsoft.com/office/drawing/2014/main" id="{297D551D-39E9-45B1-A422-EC2850D9CF8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01670" y="312008"/>
            <a:ext cx="9621066" cy="6233983"/>
          </a:xfrm>
          <a:prstGeom prst="rect">
            <a:avLst/>
          </a:prstGeom>
        </p:spPr>
      </p:pic>
      <p:pic>
        <p:nvPicPr>
          <p:cNvPr id="2" name="Picture 1">
            <a:extLst>
              <a:ext uri="{FF2B5EF4-FFF2-40B4-BE49-F238E27FC236}">
                <a16:creationId xmlns:a16="http://schemas.microsoft.com/office/drawing/2014/main" id="{1D7EA695-58C2-2307-6D50-69E635AEC6A5}"/>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2535592" y="2570480"/>
            <a:ext cx="2783629" cy="2783629"/>
          </a:xfrm>
          <a:prstGeom prst="rect">
            <a:avLst/>
          </a:prstGeom>
        </p:spPr>
      </p:pic>
    </p:spTree>
    <p:extLst>
      <p:ext uri="{BB962C8B-B14F-4D97-AF65-F5344CB8AC3E}">
        <p14:creationId xmlns:p14="http://schemas.microsoft.com/office/powerpoint/2010/main" val="155360334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RR Logo">
            <a:extLst>
              <a:ext uri="{FF2B5EF4-FFF2-40B4-BE49-F238E27FC236}">
                <a16:creationId xmlns:a16="http://schemas.microsoft.com/office/drawing/2014/main" id="{8D81BAE2-A94D-AD79-C58C-B7F32A113BA5}"/>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0563191" y="169028"/>
            <a:ext cx="1397738" cy="1397738"/>
          </a:xfrm>
          <a:prstGeom prst="rect">
            <a:avLst/>
          </a:prstGeom>
        </p:spPr>
      </p:pic>
      <p:sp>
        <p:nvSpPr>
          <p:cNvPr id="11" name="Title 10">
            <a:extLst>
              <a:ext uri="{FF2B5EF4-FFF2-40B4-BE49-F238E27FC236}">
                <a16:creationId xmlns:a16="http://schemas.microsoft.com/office/drawing/2014/main" id="{F17115DE-BEB6-44BE-4C53-8DF6A86162AB}"/>
              </a:ext>
            </a:extLst>
          </p:cNvPr>
          <p:cNvSpPr>
            <a:spLocks noGrp="1"/>
          </p:cNvSpPr>
          <p:nvPr>
            <p:ph type="ctrTitle"/>
          </p:nvPr>
        </p:nvSpPr>
        <p:spPr>
          <a:xfrm>
            <a:off x="766916" y="393290"/>
            <a:ext cx="10660036" cy="2725792"/>
          </a:xfrm>
        </p:spPr>
        <p:txBody>
          <a:bodyPr>
            <a:normAutofit fontScale="90000"/>
          </a:bodyPr>
          <a:lstStyle/>
          <a:p>
            <a:r>
              <a:rPr lang="en-US"/>
              <a:t>Recognize. Relax. Record. </a:t>
            </a:r>
            <a:br>
              <a:rPr lang="en-US"/>
            </a:br>
            <a:r>
              <a:rPr lang="en-US" sz="4900">
                <a:solidFill>
                  <a:schemeClr val="tx1">
                    <a:lumMod val="75000"/>
                    <a:lumOff val="25000"/>
                  </a:schemeClr>
                </a:solidFill>
              </a:rPr>
              <a:t>A Tier 2 Support for Students Experiencing Anxious Feelings</a:t>
            </a:r>
            <a:br>
              <a:rPr lang="en-US" sz="2700">
                <a:solidFill>
                  <a:schemeClr val="tx1">
                    <a:lumMod val="75000"/>
                    <a:lumOff val="25000"/>
                  </a:schemeClr>
                </a:solidFill>
              </a:rPr>
            </a:br>
            <a:r>
              <a:rPr lang="en-US" sz="2700">
                <a:solidFill>
                  <a:schemeClr val="tx1">
                    <a:lumMod val="75000"/>
                    <a:lumOff val="25000"/>
                  </a:schemeClr>
                </a:solidFill>
              </a:rPr>
              <a:t> </a:t>
            </a:r>
            <a:br>
              <a:rPr lang="en-US" sz="4900">
                <a:solidFill>
                  <a:schemeClr val="tx1">
                    <a:lumMod val="75000"/>
                    <a:lumOff val="25000"/>
                  </a:schemeClr>
                </a:solidFill>
              </a:rPr>
            </a:br>
            <a:r>
              <a:rPr lang="en-US" sz="2700">
                <a:solidFill>
                  <a:schemeClr val="tx1">
                    <a:lumMod val="75000"/>
                    <a:lumOff val="25000"/>
                  </a:schemeClr>
                </a:solidFill>
              </a:rPr>
              <a:t>A Presentation for SVSU Public Schools</a:t>
            </a:r>
            <a:endParaRPr lang="en-US">
              <a:solidFill>
                <a:schemeClr val="tx1">
                  <a:lumMod val="75000"/>
                  <a:lumOff val="25000"/>
                </a:schemeClr>
              </a:solidFill>
            </a:endParaRPr>
          </a:p>
        </p:txBody>
      </p:sp>
      <p:sp>
        <p:nvSpPr>
          <p:cNvPr id="12" name="Subtitle 11">
            <a:extLst>
              <a:ext uri="{FF2B5EF4-FFF2-40B4-BE49-F238E27FC236}">
                <a16:creationId xmlns:a16="http://schemas.microsoft.com/office/drawing/2014/main" id="{38399747-3DF0-20D4-4272-1F40CE23CCCC}"/>
              </a:ext>
            </a:extLst>
          </p:cNvPr>
          <p:cNvSpPr>
            <a:spLocks noGrp="1"/>
          </p:cNvSpPr>
          <p:nvPr>
            <p:ph type="subTitle" idx="1"/>
          </p:nvPr>
        </p:nvSpPr>
        <p:spPr>
          <a:xfrm>
            <a:off x="838200" y="3429000"/>
            <a:ext cx="10515600" cy="1241277"/>
          </a:xfrm>
        </p:spPr>
        <p:txBody>
          <a:bodyPr>
            <a:normAutofit fontScale="47500" lnSpcReduction="20000"/>
          </a:bodyPr>
          <a:lstStyle/>
          <a:p>
            <a:r>
              <a:rPr lang="en-US" sz="3700"/>
              <a:t>Kathleen Lynne Lane, Ph. D., BCBA-D, CF-L2, University of Kansas</a:t>
            </a:r>
          </a:p>
          <a:p>
            <a:r>
              <a:rPr lang="en-US" sz="3700"/>
              <a:t>Allison M. Bernard, M. Ed., University of Kansas</a:t>
            </a:r>
          </a:p>
          <a:p>
            <a:r>
              <a:rPr lang="en-US" sz="3700"/>
              <a:t>Amy A. Buffington, M. Ed., University of Kansas</a:t>
            </a:r>
          </a:p>
          <a:p>
            <a:r>
              <a:rPr lang="en-US" sz="3700"/>
              <a:t>Kathryn L. Johnson, M.A.,  University of Kansas</a:t>
            </a:r>
          </a:p>
          <a:p>
            <a:endParaRPr lang="en-US"/>
          </a:p>
        </p:txBody>
      </p:sp>
      <p:sp>
        <p:nvSpPr>
          <p:cNvPr id="13" name="Textbox">
            <a:extLst>
              <a:ext uri="{FF2B5EF4-FFF2-40B4-BE49-F238E27FC236}">
                <a16:creationId xmlns:a16="http://schemas.microsoft.com/office/drawing/2014/main" id="{ADDE23BF-DA44-1DA1-193D-04CEFAFB7C28}"/>
              </a:ext>
            </a:extLst>
          </p:cNvPr>
          <p:cNvSpPr/>
          <p:nvPr/>
        </p:nvSpPr>
        <p:spPr>
          <a:xfrm>
            <a:off x="2362410" y="4897347"/>
            <a:ext cx="7613484" cy="1031303"/>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lIns="91440" tIns="45720" rIns="91440" bIns="45720" rtlCol="0" anchor="ctr"/>
          <a:lstStyle/>
          <a:p>
            <a:pPr algn="ctr"/>
            <a:r>
              <a:rPr lang="en-US"/>
              <a:t>We invite you to visit </a:t>
            </a:r>
            <a:r>
              <a:rPr lang="en-US">
                <a:solidFill>
                  <a:schemeClr val="bg1"/>
                </a:solidFill>
                <a:hlinkClick r:id="rId4">
                  <a:extLst>
                    <a:ext uri="{A12FA001-AC4F-418D-AE19-62706E023703}">
                      <ahyp:hlinkClr xmlns:ahyp="http://schemas.microsoft.com/office/drawing/2018/hyperlinkcolor" val="tx"/>
                    </a:ext>
                  </a:extLst>
                </a:hlinkClick>
              </a:rPr>
              <a:t>ci3t.org/enhance</a:t>
            </a:r>
            <a:r>
              <a:rPr lang="en-US">
                <a:solidFill>
                  <a:schemeClr val="bg1"/>
                </a:solidFill>
              </a:rPr>
              <a:t> </a:t>
            </a:r>
            <a:r>
              <a:rPr lang="en-US"/>
              <a:t>to access our collection of Enhancing Ci3T Modules following a one-time registration process!</a:t>
            </a:r>
          </a:p>
        </p:txBody>
      </p:sp>
      <p:sp>
        <p:nvSpPr>
          <p:cNvPr id="5" name="Text Box 2">
            <a:extLst>
              <a:ext uri="{FF2B5EF4-FFF2-40B4-BE49-F238E27FC236}">
                <a16:creationId xmlns:a16="http://schemas.microsoft.com/office/drawing/2014/main" id="{5E68433B-5201-9CA0-D60E-416A72EE324B}"/>
              </a:ext>
            </a:extLst>
          </p:cNvPr>
          <p:cNvSpPr txBox="1">
            <a:spLocks noChangeArrowheads="1"/>
          </p:cNvSpPr>
          <p:nvPr/>
        </p:nvSpPr>
        <p:spPr bwMode="auto">
          <a:xfrm>
            <a:off x="4237703" y="6238568"/>
            <a:ext cx="7954297" cy="619432"/>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marL="0" marR="0">
              <a:lnSpc>
                <a:spcPct val="115000"/>
              </a:lnSpc>
              <a:spcAft>
                <a:spcPts val="800"/>
              </a:spcAft>
              <a:buNone/>
            </a:pPr>
            <a:r>
              <a:rPr lang="en-US" sz="1000">
                <a:solidFill>
                  <a:srgbClr val="000000"/>
                </a:solidFill>
                <a:effectLst/>
                <a:latin typeface="Arial" panose="020B0604020202020204" pitchFamily="34" charset="0"/>
                <a:ea typeface="Calibri" panose="020F0502020204030204" pitchFamily="34" charset="0"/>
                <a:cs typeface="Arial" panose="020B0604020202020204" pitchFamily="34" charset="0"/>
              </a:rPr>
              <a:t>This presentation was funded in part by Project ENHANCE (U.S. Department of Education, Institute of Education Sciences: Award Number: R324N190002), Project ENGAGE (U.S. Department of Education, Institute of Education Sciences: Award Number: R324X220067), and Project EPIC (U.S. Department of Education, Office of Special Education Programs, Award Number: H325D220011).</a:t>
            </a:r>
          </a:p>
        </p:txBody>
      </p:sp>
    </p:spTree>
    <p:extLst>
      <p:ext uri="{BB962C8B-B14F-4D97-AF65-F5344CB8AC3E}">
        <p14:creationId xmlns:p14="http://schemas.microsoft.com/office/powerpoint/2010/main" val="259724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993A1-DF16-0641-8F7A-5180CBC42170}"/>
              </a:ext>
              <a:ext uri="{C183D7F6-B498-43B3-948B-1728B52AA6E4}">
                <adec:decorative xmlns:adec="http://schemas.microsoft.com/office/drawing/2017/decorative" val="1"/>
              </a:ext>
            </a:extLst>
          </p:cNvPr>
          <p:cNvSpPr>
            <a:spLocks noGrp="1"/>
          </p:cNvSpPr>
          <p:nvPr>
            <p:ph type="title"/>
          </p:nvPr>
        </p:nvSpPr>
        <p:spPr>
          <a:xfrm>
            <a:off x="838200" y="365125"/>
            <a:ext cx="9400185" cy="1325563"/>
          </a:xfrm>
        </p:spPr>
        <p:txBody>
          <a:bodyPr>
            <a:normAutofit fontScale="90000"/>
          </a:bodyPr>
          <a:lstStyle/>
          <a:p>
            <a:r>
              <a:rPr lang="en-US"/>
              <a:t>What does the supporting research for Recognize. Relax. Record. say?</a:t>
            </a:r>
            <a:br>
              <a:rPr lang="en-US"/>
            </a:br>
            <a:endParaRPr lang="en-US"/>
          </a:p>
        </p:txBody>
      </p:sp>
      <p:sp>
        <p:nvSpPr>
          <p:cNvPr id="11" name="Title 1">
            <a:extLst>
              <a:ext uri="{FF2B5EF4-FFF2-40B4-BE49-F238E27FC236}">
                <a16:creationId xmlns:a16="http://schemas.microsoft.com/office/drawing/2014/main" id="{7E9FD6D9-12A9-6480-13D1-F9F07FB2F8B3}"/>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What Does the Supporting Research for Recognize. Relax. Record. Say? 1</a:t>
            </a:r>
          </a:p>
        </p:txBody>
      </p:sp>
      <p:sp>
        <p:nvSpPr>
          <p:cNvPr id="3" name="Content">
            <a:extLst>
              <a:ext uri="{FF2B5EF4-FFF2-40B4-BE49-F238E27FC236}">
                <a16:creationId xmlns:a16="http://schemas.microsoft.com/office/drawing/2014/main" id="{402E630D-9228-A947-BC9A-20EEB26DD2DF}"/>
              </a:ext>
            </a:extLst>
          </p:cNvPr>
          <p:cNvSpPr>
            <a:spLocks noGrp="1"/>
          </p:cNvSpPr>
          <p:nvPr>
            <p:ph idx="1"/>
          </p:nvPr>
        </p:nvSpPr>
        <p:spPr>
          <a:xfrm>
            <a:off x="838200" y="1825625"/>
            <a:ext cx="5632269" cy="4226832"/>
          </a:xfrm>
        </p:spPr>
        <p:txBody>
          <a:bodyPr>
            <a:normAutofit/>
          </a:bodyPr>
          <a:lstStyle/>
          <a:p>
            <a:pPr marL="0" indent="0">
              <a:buNone/>
            </a:pPr>
            <a:r>
              <a:rPr lang="en-US" b="1"/>
              <a:t>Recognize.</a:t>
            </a:r>
          </a:p>
          <a:p>
            <a:r>
              <a:rPr lang="en-US"/>
              <a:t>Social-emotional competencies, such as self-awareness and self-management, are related to important long-range outcomes</a:t>
            </a:r>
          </a:p>
          <a:p>
            <a:pPr lvl="1"/>
            <a:r>
              <a:rPr lang="en-US"/>
              <a:t>high school graduation</a:t>
            </a:r>
          </a:p>
          <a:p>
            <a:pPr lvl="1"/>
            <a:r>
              <a:rPr lang="en-US"/>
              <a:t>college degree completion</a:t>
            </a:r>
          </a:p>
          <a:p>
            <a:pPr lvl="1"/>
            <a:r>
              <a:rPr lang="en-US"/>
              <a:t>obtaining employment</a:t>
            </a:r>
          </a:p>
          <a:p>
            <a:pPr marL="914400" lvl="2" indent="0" algn="r">
              <a:buNone/>
            </a:pPr>
            <a:r>
              <a:rPr lang="en-US"/>
              <a:t>Durlak et al., 2011</a:t>
            </a:r>
          </a:p>
        </p:txBody>
      </p:sp>
      <p:graphicFrame>
        <p:nvGraphicFramePr>
          <p:cNvPr id="14" name="Diagram" descr="Diagram with a circle in the middle that says social-emotional competencies as well as 5 connecting circles surrounding the middle circle that say self-awareness, self-management, responsible decision-making, relationship skills, and social awareness.">
            <a:extLst>
              <a:ext uri="{FF2B5EF4-FFF2-40B4-BE49-F238E27FC236}">
                <a16:creationId xmlns:a16="http://schemas.microsoft.com/office/drawing/2014/main" id="{759FE544-376D-49AB-8CBD-6603B9B82AB0}"/>
              </a:ext>
            </a:extLst>
          </p:cNvPr>
          <p:cNvGraphicFramePr/>
          <p:nvPr/>
        </p:nvGraphicFramePr>
        <p:xfrm>
          <a:off x="7028050" y="1313198"/>
          <a:ext cx="4403634"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a:extLst>
              <a:ext uri="{FF2B5EF4-FFF2-40B4-BE49-F238E27FC236}">
                <a16:creationId xmlns:a16="http://schemas.microsoft.com/office/drawing/2014/main" id="{906CEA04-15EE-4672-8771-A10B3E5AC73A}"/>
              </a:ext>
            </a:extLst>
          </p:cNvPr>
          <p:cNvSpPr txBox="1"/>
          <p:nvPr/>
        </p:nvSpPr>
        <p:spPr>
          <a:xfrm>
            <a:off x="7653202" y="6354375"/>
            <a:ext cx="2959462" cy="276999"/>
          </a:xfrm>
          <a:prstGeom prst="rect">
            <a:avLst/>
          </a:prstGeom>
          <a:noFill/>
        </p:spPr>
        <p:txBody>
          <a:bodyPr wrap="square" rtlCol="0">
            <a:spAutoFit/>
          </a:bodyPr>
          <a:lstStyle/>
          <a:p>
            <a:pPr algn="ctr"/>
            <a:r>
              <a:rPr lang="en-US" sz="1200"/>
              <a:t>Adapted from CASEL Framework (2020)</a:t>
            </a:r>
          </a:p>
        </p:txBody>
      </p:sp>
      <p:grpSp>
        <p:nvGrpSpPr>
          <p:cNvPr id="4" name="RRR">
            <a:extLst>
              <a:ext uri="{FF2B5EF4-FFF2-40B4-BE49-F238E27FC236}">
                <a16:creationId xmlns:a16="http://schemas.microsoft.com/office/drawing/2014/main" id="{B3058DBC-E8A7-6C15-4272-48139F54F2FD}"/>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6" name="Logo">
              <a:extLst>
                <a:ext uri="{FF2B5EF4-FFF2-40B4-BE49-F238E27FC236}">
                  <a16:creationId xmlns:a16="http://schemas.microsoft.com/office/drawing/2014/main" id="{4784A90E-0F2B-10C0-03C0-D5DDA9BF7BF4}"/>
                </a:ext>
              </a:extLst>
            </p:cNvPr>
            <p:cNvPicPr>
              <a:picLocks noChangeAspect="1"/>
            </p:cNvPicPr>
            <p:nvPr/>
          </p:nvPicPr>
          <p:blipFill>
            <a:blip r:embed="rId9" cstate="email">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7" name="Module" descr="Module 6.3.2.6 Recognize. Relax. Record.">
              <a:extLst>
                <a:ext uri="{FF2B5EF4-FFF2-40B4-BE49-F238E27FC236}">
                  <a16:creationId xmlns:a16="http://schemas.microsoft.com/office/drawing/2014/main" id="{3CB7364D-8E9E-8801-4F8F-E3B3DBCDDD34}"/>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2913945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993A1-DF16-0641-8F7A-5180CBC42170}"/>
              </a:ext>
              <a:ext uri="{C183D7F6-B498-43B3-948B-1728B52AA6E4}">
                <adec:decorative xmlns:adec="http://schemas.microsoft.com/office/drawing/2017/decorative" val="1"/>
              </a:ext>
            </a:extLst>
          </p:cNvPr>
          <p:cNvSpPr>
            <a:spLocks noGrp="1"/>
          </p:cNvSpPr>
          <p:nvPr>
            <p:ph type="title"/>
          </p:nvPr>
        </p:nvSpPr>
        <p:spPr>
          <a:xfrm>
            <a:off x="838200" y="365125"/>
            <a:ext cx="9315450" cy="1325563"/>
          </a:xfrm>
        </p:spPr>
        <p:txBody>
          <a:bodyPr/>
          <a:lstStyle/>
          <a:p>
            <a:r>
              <a:rPr lang="en-US"/>
              <a:t>What does the supporting research for Recognize. Relax. Record. say?</a:t>
            </a:r>
          </a:p>
        </p:txBody>
      </p:sp>
      <p:sp>
        <p:nvSpPr>
          <p:cNvPr id="34" name="Title 1">
            <a:extLst>
              <a:ext uri="{FF2B5EF4-FFF2-40B4-BE49-F238E27FC236}">
                <a16:creationId xmlns:a16="http://schemas.microsoft.com/office/drawing/2014/main" id="{129E1EB0-2C42-842A-91DF-3B82276C45D7}"/>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What Does the Supporting Research for Recognize. Relax. Record. Say? 2</a:t>
            </a:r>
          </a:p>
        </p:txBody>
      </p:sp>
      <p:sp>
        <p:nvSpPr>
          <p:cNvPr id="3" name="Content">
            <a:extLst>
              <a:ext uri="{FF2B5EF4-FFF2-40B4-BE49-F238E27FC236}">
                <a16:creationId xmlns:a16="http://schemas.microsoft.com/office/drawing/2014/main" id="{402E630D-9228-A947-BC9A-20EEB26DD2DF}"/>
              </a:ext>
            </a:extLst>
          </p:cNvPr>
          <p:cNvSpPr>
            <a:spLocks noGrp="1"/>
          </p:cNvSpPr>
          <p:nvPr>
            <p:ph idx="1"/>
          </p:nvPr>
        </p:nvSpPr>
        <p:spPr/>
        <p:txBody>
          <a:bodyPr>
            <a:normAutofit/>
          </a:bodyPr>
          <a:lstStyle/>
          <a:p>
            <a:pPr marL="0" indent="0">
              <a:buNone/>
            </a:pPr>
            <a:r>
              <a:rPr lang="en-US" b="1"/>
              <a:t>Relax.</a:t>
            </a:r>
          </a:p>
          <a:p>
            <a:r>
              <a:rPr lang="en-US"/>
              <a:t>Relaxation training is commonly used in research-based cognitive behavioral interventions for children with anxiety</a:t>
            </a:r>
          </a:p>
          <a:p>
            <a:pPr marL="914400" lvl="2" indent="0" algn="r">
              <a:buNone/>
            </a:pPr>
            <a:r>
              <a:rPr lang="en-US" err="1"/>
              <a:t>Chorpita</a:t>
            </a:r>
            <a:r>
              <a:rPr lang="en-US"/>
              <a:t> &amp; Daleiden, 2009</a:t>
            </a:r>
          </a:p>
          <a:p>
            <a:pPr lvl="2"/>
            <a:endParaRPr lang="en-US"/>
          </a:p>
        </p:txBody>
      </p:sp>
      <p:grpSp>
        <p:nvGrpSpPr>
          <p:cNvPr id="10" name="RRR">
            <a:extLst>
              <a:ext uri="{FF2B5EF4-FFF2-40B4-BE49-F238E27FC236}">
                <a16:creationId xmlns:a16="http://schemas.microsoft.com/office/drawing/2014/main" id="{D2845BCF-1C78-8D4A-9995-50D529FC9B70}"/>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12" name="Logo">
              <a:extLst>
                <a:ext uri="{FF2B5EF4-FFF2-40B4-BE49-F238E27FC236}">
                  <a16:creationId xmlns:a16="http://schemas.microsoft.com/office/drawing/2014/main" id="{EB72AAB9-D67D-927D-CC17-2B45C98AB74F}"/>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4" name="Module" descr="Module 6.3.2.6 Recognize. Relax. Record.">
              <a:extLst>
                <a:ext uri="{FF2B5EF4-FFF2-40B4-BE49-F238E27FC236}">
                  <a16:creationId xmlns:a16="http://schemas.microsoft.com/office/drawing/2014/main" id="{7A73A7F5-0833-133F-78F2-296C2A85C01C}"/>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pic>
        <p:nvPicPr>
          <p:cNvPr id="33" name="Picture" descr="Images of the 4 relax strategies, which includes breathing techniques, guided imagery, progressive muscle relaxation, and self-talk.">
            <a:extLst>
              <a:ext uri="{FF2B5EF4-FFF2-40B4-BE49-F238E27FC236}">
                <a16:creationId xmlns:a16="http://schemas.microsoft.com/office/drawing/2014/main" id="{3CC0C5FC-E4F6-2EDC-60A3-0BFC14B2523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38200" y="4001294"/>
            <a:ext cx="10047079" cy="2389839"/>
          </a:xfrm>
          <a:prstGeom prst="rect">
            <a:avLst/>
          </a:prstGeom>
        </p:spPr>
      </p:pic>
    </p:spTree>
    <p:custDataLst>
      <p:tags r:id="rId1"/>
    </p:custDataLst>
    <p:extLst>
      <p:ext uri="{BB962C8B-B14F-4D97-AF65-F5344CB8AC3E}">
        <p14:creationId xmlns:p14="http://schemas.microsoft.com/office/powerpoint/2010/main" val="36306281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993A1-DF16-0641-8F7A-5180CBC42170}"/>
              </a:ext>
              <a:ext uri="{C183D7F6-B498-43B3-948B-1728B52AA6E4}">
                <adec:decorative xmlns:adec="http://schemas.microsoft.com/office/drawing/2017/decorative" val="1"/>
              </a:ext>
            </a:extLst>
          </p:cNvPr>
          <p:cNvSpPr>
            <a:spLocks noGrp="1"/>
          </p:cNvSpPr>
          <p:nvPr>
            <p:ph type="title"/>
          </p:nvPr>
        </p:nvSpPr>
        <p:spPr>
          <a:xfrm>
            <a:off x="838200" y="365125"/>
            <a:ext cx="9525000" cy="1325563"/>
          </a:xfrm>
        </p:spPr>
        <p:txBody>
          <a:bodyPr/>
          <a:lstStyle/>
          <a:p>
            <a:r>
              <a:rPr lang="en-US"/>
              <a:t>What does the supporting research for Recognize. Relax. Record. say?</a:t>
            </a:r>
          </a:p>
        </p:txBody>
      </p:sp>
      <p:sp>
        <p:nvSpPr>
          <p:cNvPr id="5" name="Title 1">
            <a:extLst>
              <a:ext uri="{FF2B5EF4-FFF2-40B4-BE49-F238E27FC236}">
                <a16:creationId xmlns:a16="http://schemas.microsoft.com/office/drawing/2014/main" id="{E383030E-4072-30D7-4DD2-81E3554C029A}"/>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What Does the Supporting Research for Recognize. Relax. Record. Say? 3</a:t>
            </a:r>
          </a:p>
        </p:txBody>
      </p:sp>
      <p:sp>
        <p:nvSpPr>
          <p:cNvPr id="3" name="Content Placeholder 2">
            <a:extLst>
              <a:ext uri="{FF2B5EF4-FFF2-40B4-BE49-F238E27FC236}">
                <a16:creationId xmlns:a16="http://schemas.microsoft.com/office/drawing/2014/main" id="{402E630D-9228-A947-BC9A-20EEB26DD2DF}"/>
              </a:ext>
            </a:extLst>
          </p:cNvPr>
          <p:cNvSpPr>
            <a:spLocks noGrp="1"/>
          </p:cNvSpPr>
          <p:nvPr>
            <p:ph idx="1"/>
          </p:nvPr>
        </p:nvSpPr>
        <p:spPr>
          <a:xfrm>
            <a:off x="838201" y="1825625"/>
            <a:ext cx="8791574" cy="4394200"/>
          </a:xfrm>
        </p:spPr>
        <p:txBody>
          <a:bodyPr>
            <a:noAutofit/>
          </a:bodyPr>
          <a:lstStyle/>
          <a:p>
            <a:pPr marL="0" indent="0">
              <a:buNone/>
            </a:pPr>
            <a:r>
              <a:rPr lang="en-US" b="1"/>
              <a:t>Record</a:t>
            </a:r>
          </a:p>
          <a:p>
            <a:r>
              <a:rPr lang="en-US" sz="2400"/>
              <a:t>Self-management interventions effective for </a:t>
            </a:r>
          </a:p>
          <a:p>
            <a:pPr lvl="1"/>
            <a:r>
              <a:rPr lang="en-US" sz="2000"/>
              <a:t>behavioral and social outcomes </a:t>
            </a:r>
          </a:p>
          <a:p>
            <a:pPr lvl="1"/>
            <a:r>
              <a:rPr lang="en-US" sz="2000"/>
              <a:t>reading, math, and other content areas at elementary</a:t>
            </a:r>
          </a:p>
          <a:p>
            <a:pPr marL="914400" lvl="2" indent="0" algn="r">
              <a:buNone/>
            </a:pPr>
            <a:r>
              <a:rPr lang="en-US"/>
              <a:t>Levendoski &amp; Cartledge, 2000</a:t>
            </a:r>
          </a:p>
          <a:p>
            <a:pPr lvl="1"/>
            <a:r>
              <a:rPr lang="en-US" sz="2000"/>
              <a:t>productivity, engagement, and academic performance at middle and high school</a:t>
            </a:r>
          </a:p>
          <a:p>
            <a:pPr marL="914400" lvl="2" indent="0" algn="r">
              <a:buNone/>
            </a:pPr>
            <a:r>
              <a:rPr lang="en-US"/>
              <a:t>Carr &amp; Punzo, 1993</a:t>
            </a:r>
          </a:p>
          <a:p>
            <a:pPr lvl="1"/>
            <a:r>
              <a:rPr lang="en-US" sz="2000"/>
              <a:t>students with emotional and behavioral disorders</a:t>
            </a:r>
          </a:p>
          <a:p>
            <a:pPr lvl="1"/>
            <a:r>
              <a:rPr lang="en-US" sz="2000"/>
              <a:t>students educated in general and special education classrooms</a:t>
            </a:r>
          </a:p>
          <a:p>
            <a:pPr marL="2174875" lvl="2" indent="0" algn="r">
              <a:buNone/>
            </a:pPr>
            <a:r>
              <a:rPr lang="en-US"/>
              <a:t>A.M. Briesch &amp; Briesch, 2016; Briesch &amp; </a:t>
            </a:r>
            <a:r>
              <a:rPr lang="en-US" err="1"/>
              <a:t>Chafouleas</a:t>
            </a:r>
            <a:r>
              <a:rPr lang="en-US"/>
              <a:t>, 2009; Mooney et al., 2005</a:t>
            </a:r>
          </a:p>
        </p:txBody>
      </p:sp>
      <p:grpSp>
        <p:nvGrpSpPr>
          <p:cNvPr id="4" name="Group 3">
            <a:extLst>
              <a:ext uri="{FF2B5EF4-FFF2-40B4-BE49-F238E27FC236}">
                <a16:creationId xmlns:a16="http://schemas.microsoft.com/office/drawing/2014/main" id="{1526B254-5DB1-00F0-9FD6-6D42613C9D6C}"/>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6" name="Picture 5">
              <a:extLst>
                <a:ext uri="{FF2B5EF4-FFF2-40B4-BE49-F238E27FC236}">
                  <a16:creationId xmlns:a16="http://schemas.microsoft.com/office/drawing/2014/main" id="{17D4F0B7-110A-3B14-47F0-40A640F598DE}"/>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7" name="Picture 2" descr="Module 6.3.2.6 Recognize. Relax. Record.">
              <a:extLst>
                <a:ext uri="{FF2B5EF4-FFF2-40B4-BE49-F238E27FC236}">
                  <a16:creationId xmlns:a16="http://schemas.microsoft.com/office/drawing/2014/main" id="{4B4BB55E-3659-6437-0429-7C00ADA9D328}"/>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32941994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a:extLst>
              <a:ext uri="{FF2B5EF4-FFF2-40B4-BE49-F238E27FC236}">
                <a16:creationId xmlns:a16="http://schemas.microsoft.com/office/drawing/2014/main" id="{9276972E-D63D-86D7-2629-5A57BA6AEBF3}"/>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t>Project ENGAGE</a:t>
            </a:r>
          </a:p>
        </p:txBody>
      </p:sp>
      <p:pic>
        <p:nvPicPr>
          <p:cNvPr id="9" name="Picture" descr="Infographic: Timeline of Project ENGAGE. Year 1: 1 elementary school, 2 teachers, single-case designs, study 1 and study 2. Year 2: 1 elementary school, 6 teachers, multiple baseline design. Year 3: 13 elementary schools, 96 teachers randomly assigned to 2 groups. Year 4: Analyze, Finalize, Share.">
            <a:extLst>
              <a:ext uri="{FF2B5EF4-FFF2-40B4-BE49-F238E27FC236}">
                <a16:creationId xmlns:a16="http://schemas.microsoft.com/office/drawing/2014/main" id="{53F73976-D2D6-DBD1-7A5D-D1C71123D51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390" y="50800"/>
            <a:ext cx="12089220" cy="6756400"/>
          </a:xfrm>
          <a:prstGeom prst="rect">
            <a:avLst/>
          </a:prstGeom>
        </p:spPr>
      </p:pic>
      <p:sp>
        <p:nvSpPr>
          <p:cNvPr id="2" name="Rectangle">
            <a:extLst>
              <a:ext uri="{FF2B5EF4-FFF2-40B4-BE49-F238E27FC236}">
                <a16:creationId xmlns:a16="http://schemas.microsoft.com/office/drawing/2014/main" id="{49A61E27-793A-1CC4-1E62-54B9081E9BB1}"/>
              </a:ext>
            </a:extLst>
          </p:cNvPr>
          <p:cNvSpPr/>
          <p:nvPr/>
        </p:nvSpPr>
        <p:spPr>
          <a:xfrm>
            <a:off x="5640308" y="4861711"/>
            <a:ext cx="3938257" cy="1692997"/>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2400"/>
              <a:t>A special thank you to teachers who participated! It was gift to learn from and with you!!!</a:t>
            </a:r>
          </a:p>
        </p:txBody>
      </p:sp>
    </p:spTree>
    <p:extLst>
      <p:ext uri="{BB962C8B-B14F-4D97-AF65-F5344CB8AC3E}">
        <p14:creationId xmlns:p14="http://schemas.microsoft.com/office/powerpoint/2010/main" val="38561896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3A817F-0B2C-49A6-44BE-1586C10427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315C54-229A-DB37-3C0E-6B2FCBF7FEE7}"/>
              </a:ext>
              <a:ext uri="{C183D7F6-B498-43B3-948B-1728B52AA6E4}">
                <adec:decorative xmlns:adec="http://schemas.microsoft.com/office/drawing/2017/decorative" val="1"/>
              </a:ext>
            </a:extLst>
          </p:cNvPr>
          <p:cNvSpPr>
            <a:spLocks noGrp="1"/>
          </p:cNvSpPr>
          <p:nvPr>
            <p:ph type="title"/>
          </p:nvPr>
        </p:nvSpPr>
        <p:spPr/>
        <p:txBody>
          <a:bodyPr/>
          <a:lstStyle/>
          <a:p>
            <a:r>
              <a:rPr lang="en-US"/>
              <a:t>Recognize. Relax. Record. </a:t>
            </a:r>
            <a:br>
              <a:rPr lang="en-US"/>
            </a:br>
            <a:r>
              <a:rPr lang="en-US"/>
              <a:t>Secondary (Tier 2) Intervention Grid</a:t>
            </a:r>
          </a:p>
        </p:txBody>
      </p:sp>
      <p:sp>
        <p:nvSpPr>
          <p:cNvPr id="4" name="Title">
            <a:extLst>
              <a:ext uri="{FF2B5EF4-FFF2-40B4-BE49-F238E27FC236}">
                <a16:creationId xmlns:a16="http://schemas.microsoft.com/office/drawing/2014/main" id="{C2887C02-AE4C-0CFD-8EDA-A044305CB404}"/>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Recognize. Relax. Record. </a:t>
            </a:r>
            <a:br>
              <a:rPr lang="en-US"/>
            </a:br>
            <a:r>
              <a:rPr lang="en-US"/>
              <a:t>Secondary (Tier 2) Intervention Grid 2</a:t>
            </a:r>
          </a:p>
        </p:txBody>
      </p:sp>
      <p:pic>
        <p:nvPicPr>
          <p:cNvPr id="6" name="Picture" descr="RRR Secondary Tier 2 Intervention Grid for Recognize. Relax. Record.">
            <a:extLst>
              <a:ext uri="{FF2B5EF4-FFF2-40B4-BE49-F238E27FC236}">
                <a16:creationId xmlns:a16="http://schemas.microsoft.com/office/drawing/2014/main" id="{2520E936-F76B-E00B-742A-6D4C5A959F1F}"/>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3302758" y="1954902"/>
            <a:ext cx="5872670" cy="4537973"/>
          </a:xfrm>
          <a:prstGeom prst="rect">
            <a:avLst/>
          </a:prstGeom>
          <a:ln>
            <a:noFill/>
          </a:ln>
          <a:effectLst>
            <a:outerShdw blurRad="292100" dist="139700" dir="2700000" algn="tl" rotWithShape="0">
              <a:srgbClr val="333333">
                <a:alpha val="65000"/>
              </a:srgbClr>
            </a:outerShdw>
          </a:effectLst>
        </p:spPr>
      </p:pic>
      <p:sp>
        <p:nvSpPr>
          <p:cNvPr id="3" name="Rectangle" descr="Yellow box outlining the entry criteria column of the intervention grid">
            <a:extLst>
              <a:ext uri="{FF2B5EF4-FFF2-40B4-BE49-F238E27FC236}">
                <a16:creationId xmlns:a16="http://schemas.microsoft.com/office/drawing/2014/main" id="{EE79C9CD-50AA-62F7-193A-A549CD77367D}"/>
              </a:ext>
            </a:extLst>
          </p:cNvPr>
          <p:cNvSpPr/>
          <p:nvPr/>
        </p:nvSpPr>
        <p:spPr>
          <a:xfrm>
            <a:off x="6209881" y="2675687"/>
            <a:ext cx="994787" cy="3232743"/>
          </a:xfrm>
          <a:prstGeom prst="rect">
            <a:avLst/>
          </a:prstGeom>
          <a:noFill/>
          <a:ln w="762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RRR">
            <a:extLst>
              <a:ext uri="{FF2B5EF4-FFF2-40B4-BE49-F238E27FC236}">
                <a16:creationId xmlns:a16="http://schemas.microsoft.com/office/drawing/2014/main" id="{5A391BB0-592F-CC33-4208-CA9F1EF3CA41}"/>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9" name="Logo">
              <a:extLst>
                <a:ext uri="{FF2B5EF4-FFF2-40B4-BE49-F238E27FC236}">
                  <a16:creationId xmlns:a16="http://schemas.microsoft.com/office/drawing/2014/main" id="{8B4DA50F-F340-0740-7349-05EC93E59FB3}"/>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0" name="Module" descr="Module 6.3.2.6 Recognize. Relax. Record.">
              <a:extLst>
                <a:ext uri="{FF2B5EF4-FFF2-40B4-BE49-F238E27FC236}">
                  <a16:creationId xmlns:a16="http://schemas.microsoft.com/office/drawing/2014/main" id="{2659966B-5F20-570E-4CF8-BA22B7AC1F8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985050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37">
            <a:extLst>
              <a:ext uri="{FF2B5EF4-FFF2-40B4-BE49-F238E27FC236}">
                <a16:creationId xmlns:a16="http://schemas.microsoft.com/office/drawing/2014/main" id="{580BED2A-1781-5F40-A3AE-6DFE79DB2D39}"/>
              </a:ext>
            </a:extLst>
          </p:cNvPr>
          <p:cNvSpPr>
            <a:spLocks noGrp="1"/>
          </p:cNvSpPr>
          <p:nvPr>
            <p:ph type="title"/>
          </p:nvPr>
        </p:nvSpPr>
        <p:spPr/>
        <p:txBody>
          <a:bodyPr/>
          <a:lstStyle/>
          <a:p>
            <a:r>
              <a:rPr lang="en-US"/>
              <a:t>Three Components of </a:t>
            </a:r>
            <a:br>
              <a:rPr lang="en-US"/>
            </a:br>
            <a:r>
              <a:rPr lang="en-US"/>
              <a:t>Recognize. Relax. Record. </a:t>
            </a:r>
          </a:p>
        </p:txBody>
      </p:sp>
      <p:graphicFrame>
        <p:nvGraphicFramePr>
          <p:cNvPr id="4" name="Content Placeholder 3" descr="Flowchart that displays baseline with an arrow pointing to RRR instruction with an arrow pointing to RRR In-Class">
            <a:extLst>
              <a:ext uri="{FF2B5EF4-FFF2-40B4-BE49-F238E27FC236}">
                <a16:creationId xmlns:a16="http://schemas.microsoft.com/office/drawing/2014/main" id="{7139D524-8501-FD00-4403-A7B54AC83DD6}"/>
              </a:ext>
            </a:extLst>
          </p:cNvPr>
          <p:cNvGraphicFramePr>
            <a:graphicFrameLocks noGrp="1"/>
          </p:cNvGraphicFramePr>
          <p:nvPr>
            <p:ph idx="1"/>
            <p:extLst>
              <p:ext uri="{D42A27DB-BD31-4B8C-83A1-F6EECF244321}">
                <p14:modId xmlns:p14="http://schemas.microsoft.com/office/powerpoint/2010/main" val="1906692080"/>
              </p:ext>
            </p:extLst>
          </p:nvPr>
        </p:nvGraphicFramePr>
        <p:xfrm>
          <a:off x="827403" y="810484"/>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a:extLst>
              <a:ext uri="{FF2B5EF4-FFF2-40B4-BE49-F238E27FC236}">
                <a16:creationId xmlns:a16="http://schemas.microsoft.com/office/drawing/2014/main" id="{D21E4651-FBD7-1EF1-663E-AB84E2A180D0}"/>
              </a:ext>
              <a:ext uri="{C183D7F6-B498-43B3-948B-1728B52AA6E4}">
                <adec:decorative xmlns:adec="http://schemas.microsoft.com/office/drawing/2017/decorative" val="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135583" y="4157693"/>
            <a:ext cx="2320242" cy="1792915"/>
          </a:xfrm>
          <a:prstGeom prst="rect">
            <a:avLst/>
          </a:prstGeom>
          <a:ln>
            <a:solidFill>
              <a:schemeClr val="tx1"/>
            </a:solidFill>
          </a:ln>
        </p:spPr>
      </p:pic>
      <p:grpSp>
        <p:nvGrpSpPr>
          <p:cNvPr id="39" name="Group 38">
            <a:extLst>
              <a:ext uri="{FF2B5EF4-FFF2-40B4-BE49-F238E27FC236}">
                <a16:creationId xmlns:a16="http://schemas.microsoft.com/office/drawing/2014/main" id="{4542CB91-DE49-6F98-5013-D9523799631B}"/>
              </a:ext>
              <a:ext uri="{C183D7F6-B498-43B3-948B-1728B52AA6E4}">
                <adec:decorative xmlns:adec="http://schemas.microsoft.com/office/drawing/2017/decorative" val="1"/>
              </a:ext>
            </a:extLst>
          </p:cNvPr>
          <p:cNvGrpSpPr/>
          <p:nvPr/>
        </p:nvGrpSpPr>
        <p:grpSpPr>
          <a:xfrm>
            <a:off x="5340531" y="4029563"/>
            <a:ext cx="1848899" cy="2049173"/>
            <a:chOff x="5225142" y="4186108"/>
            <a:chExt cx="1848899" cy="2049173"/>
          </a:xfrm>
        </p:grpSpPr>
        <p:grpSp>
          <p:nvGrpSpPr>
            <p:cNvPr id="7" name="Group 6">
              <a:extLst>
                <a:ext uri="{FF2B5EF4-FFF2-40B4-BE49-F238E27FC236}">
                  <a16:creationId xmlns:a16="http://schemas.microsoft.com/office/drawing/2014/main" id="{8F98F8B8-0F3B-6769-D926-F5D758CFE6C9}"/>
                </a:ext>
              </a:extLst>
            </p:cNvPr>
            <p:cNvGrpSpPr/>
            <p:nvPr/>
          </p:nvGrpSpPr>
          <p:grpSpPr>
            <a:xfrm>
              <a:off x="6686009" y="4208006"/>
              <a:ext cx="388032" cy="2027275"/>
              <a:chOff x="6704237" y="2072313"/>
              <a:chExt cx="451125" cy="4213316"/>
            </a:xfrm>
          </p:grpSpPr>
          <p:sp>
            <p:nvSpPr>
              <p:cNvPr id="8" name="Arrow: Pentagon 7">
                <a:extLst>
                  <a:ext uri="{FF2B5EF4-FFF2-40B4-BE49-F238E27FC236}">
                    <a16:creationId xmlns:a16="http://schemas.microsoft.com/office/drawing/2014/main" id="{4BDE862E-1FF5-535A-903E-D3431006CCE2}"/>
                  </a:ext>
                </a:extLst>
              </p:cNvPr>
              <p:cNvSpPr/>
              <p:nvPr/>
            </p:nvSpPr>
            <p:spPr>
              <a:xfrm>
                <a:off x="6836547" y="2072313"/>
                <a:ext cx="275583" cy="273475"/>
              </a:xfrm>
              <a:prstGeom prst="homePlate">
                <a:avLst/>
              </a:prstGeom>
              <a:solidFill>
                <a:srgbClr val="FFCC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 name="Arrow: Pentagon 8">
                <a:extLst>
                  <a:ext uri="{FF2B5EF4-FFF2-40B4-BE49-F238E27FC236}">
                    <a16:creationId xmlns:a16="http://schemas.microsoft.com/office/drawing/2014/main" id="{1B7914D0-7B18-8169-F9A5-C72857E1EAAB}"/>
                  </a:ext>
                </a:extLst>
              </p:cNvPr>
              <p:cNvSpPr/>
              <p:nvPr/>
            </p:nvSpPr>
            <p:spPr>
              <a:xfrm>
                <a:off x="6836546" y="2345788"/>
                <a:ext cx="275583" cy="273475"/>
              </a:xfrm>
              <a:prstGeom prst="homePlate">
                <a:avLst/>
              </a:prstGeom>
              <a:solidFill>
                <a:srgbClr val="FFFC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 name="Arrow: Pentagon 9">
                <a:extLst>
                  <a:ext uri="{FF2B5EF4-FFF2-40B4-BE49-F238E27FC236}">
                    <a16:creationId xmlns:a16="http://schemas.microsoft.com/office/drawing/2014/main" id="{00E9CB37-6C36-7928-9676-951C3C2EAE26}"/>
                  </a:ext>
                </a:extLst>
              </p:cNvPr>
              <p:cNvSpPr/>
              <p:nvPr/>
            </p:nvSpPr>
            <p:spPr>
              <a:xfrm>
                <a:off x="6836545" y="2619263"/>
                <a:ext cx="275583" cy="273475"/>
              </a:xfrm>
              <a:prstGeom prst="homePlate">
                <a:avLst/>
              </a:prstGeom>
              <a:solidFill>
                <a:srgbClr val="FF99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 name="Arrow: Pentagon 10">
                <a:extLst>
                  <a:ext uri="{FF2B5EF4-FFF2-40B4-BE49-F238E27FC236}">
                    <a16:creationId xmlns:a16="http://schemas.microsoft.com/office/drawing/2014/main" id="{B7A18E76-34DE-CC5B-4AD3-9A8A3E7C78A5}"/>
                  </a:ext>
                </a:extLst>
              </p:cNvPr>
              <p:cNvSpPr/>
              <p:nvPr/>
            </p:nvSpPr>
            <p:spPr>
              <a:xfrm>
                <a:off x="6836544" y="2892738"/>
                <a:ext cx="275583" cy="273475"/>
              </a:xfrm>
              <a:prstGeom prst="homePlate">
                <a:avLst/>
              </a:prstGeom>
              <a:solidFill>
                <a:srgbClr val="FF7C8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 name="Arrow: Pentagon 11">
                <a:extLst>
                  <a:ext uri="{FF2B5EF4-FFF2-40B4-BE49-F238E27FC236}">
                    <a16:creationId xmlns:a16="http://schemas.microsoft.com/office/drawing/2014/main" id="{E8CA1E1C-E039-095C-F892-DD9ED38009C3}"/>
                  </a:ext>
                </a:extLst>
              </p:cNvPr>
              <p:cNvSpPr/>
              <p:nvPr/>
            </p:nvSpPr>
            <p:spPr>
              <a:xfrm>
                <a:off x="6836543" y="3166213"/>
                <a:ext cx="275583" cy="273475"/>
              </a:xfrm>
              <a:prstGeom prst="homePlate">
                <a:avLst/>
              </a:prstGeom>
              <a:solidFill>
                <a:srgbClr val="FF85A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 name="Arrow: Pentagon 12">
                <a:extLst>
                  <a:ext uri="{FF2B5EF4-FFF2-40B4-BE49-F238E27FC236}">
                    <a16:creationId xmlns:a16="http://schemas.microsoft.com/office/drawing/2014/main" id="{219AC932-9F32-A072-9250-B0CD0F10F75F}"/>
                  </a:ext>
                </a:extLst>
              </p:cNvPr>
              <p:cNvSpPr/>
              <p:nvPr/>
            </p:nvSpPr>
            <p:spPr>
              <a:xfrm>
                <a:off x="6836542" y="3439688"/>
                <a:ext cx="275583" cy="273475"/>
              </a:xfrm>
              <a:prstGeom prst="homePlate">
                <a:avLst/>
              </a:prstGeom>
              <a:solidFill>
                <a:srgbClr val="FF66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 name="Arrow: Pentagon 13">
                <a:extLst>
                  <a:ext uri="{FF2B5EF4-FFF2-40B4-BE49-F238E27FC236}">
                    <a16:creationId xmlns:a16="http://schemas.microsoft.com/office/drawing/2014/main" id="{E7A5637A-38D6-E397-8BFB-F6EE6C8EFE4C}"/>
                  </a:ext>
                </a:extLst>
              </p:cNvPr>
              <p:cNvSpPr/>
              <p:nvPr/>
            </p:nvSpPr>
            <p:spPr>
              <a:xfrm>
                <a:off x="6836541" y="3713163"/>
                <a:ext cx="275583" cy="273475"/>
              </a:xfrm>
              <a:prstGeom prst="homePlate">
                <a:avLst/>
              </a:prstGeom>
              <a:solidFill>
                <a:srgbClr val="CC99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 name="Arrow: Pentagon 14">
                <a:extLst>
                  <a:ext uri="{FF2B5EF4-FFF2-40B4-BE49-F238E27FC236}">
                    <a16:creationId xmlns:a16="http://schemas.microsoft.com/office/drawing/2014/main" id="{2DE4777A-6D7A-CBD9-BE45-6D2C95E76309}"/>
                  </a:ext>
                </a:extLst>
              </p:cNvPr>
              <p:cNvSpPr/>
              <p:nvPr/>
            </p:nvSpPr>
            <p:spPr>
              <a:xfrm>
                <a:off x="6836540" y="3986638"/>
                <a:ext cx="275583" cy="273475"/>
              </a:xfrm>
              <a:prstGeom prst="homePlate">
                <a:avLst/>
              </a:prstGeom>
              <a:solidFill>
                <a:srgbClr val="CC00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6" name="Arrow: Pentagon 15">
                <a:extLst>
                  <a:ext uri="{FF2B5EF4-FFF2-40B4-BE49-F238E27FC236}">
                    <a16:creationId xmlns:a16="http://schemas.microsoft.com/office/drawing/2014/main" id="{59B7BDAE-9260-AC4E-DA79-49BD8A1B6355}"/>
                  </a:ext>
                </a:extLst>
              </p:cNvPr>
              <p:cNvSpPr/>
              <p:nvPr/>
            </p:nvSpPr>
            <p:spPr>
              <a:xfrm>
                <a:off x="6836539" y="4260113"/>
                <a:ext cx="275583" cy="273475"/>
              </a:xfrm>
              <a:prstGeom prst="homePlate">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7" name="Arrow: Pentagon 16">
                <a:extLst>
                  <a:ext uri="{FF2B5EF4-FFF2-40B4-BE49-F238E27FC236}">
                    <a16:creationId xmlns:a16="http://schemas.microsoft.com/office/drawing/2014/main" id="{4F4B4519-C01E-D4D5-F54C-5B3A60B6E2E7}"/>
                  </a:ext>
                </a:extLst>
              </p:cNvPr>
              <p:cNvSpPr/>
              <p:nvPr/>
            </p:nvSpPr>
            <p:spPr>
              <a:xfrm>
                <a:off x="6836538" y="4533588"/>
                <a:ext cx="275583" cy="273475"/>
              </a:xfrm>
              <a:prstGeom prst="homePlate">
                <a:avLst/>
              </a:prstGeom>
              <a:solidFill>
                <a:srgbClr val="3399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 name="Arrow: Pentagon 17">
                <a:extLst>
                  <a:ext uri="{FF2B5EF4-FFF2-40B4-BE49-F238E27FC236}">
                    <a16:creationId xmlns:a16="http://schemas.microsoft.com/office/drawing/2014/main" id="{7986851C-F1C8-33F2-0324-D7BCCB835602}"/>
                  </a:ext>
                </a:extLst>
              </p:cNvPr>
              <p:cNvSpPr/>
              <p:nvPr/>
            </p:nvSpPr>
            <p:spPr>
              <a:xfrm>
                <a:off x="6836537" y="4807063"/>
                <a:ext cx="275583" cy="273475"/>
              </a:xfrm>
              <a:prstGeom prst="homePlate">
                <a:avLst/>
              </a:prstGeom>
              <a:solidFill>
                <a:srgbClr val="6699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 name="Arrow: Pentagon 18">
                <a:extLst>
                  <a:ext uri="{FF2B5EF4-FFF2-40B4-BE49-F238E27FC236}">
                    <a16:creationId xmlns:a16="http://schemas.microsoft.com/office/drawing/2014/main" id="{3D7AAF02-C9EC-5076-94B4-6736763925EF}"/>
                  </a:ext>
                </a:extLst>
              </p:cNvPr>
              <p:cNvSpPr/>
              <p:nvPr/>
            </p:nvSpPr>
            <p:spPr>
              <a:xfrm>
                <a:off x="6836536" y="5080538"/>
                <a:ext cx="275583" cy="273475"/>
              </a:xfrm>
              <a:prstGeom prst="homePlate">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0" name="Arrow: Pentagon 19">
                <a:extLst>
                  <a:ext uri="{FF2B5EF4-FFF2-40B4-BE49-F238E27FC236}">
                    <a16:creationId xmlns:a16="http://schemas.microsoft.com/office/drawing/2014/main" id="{9B331BA2-26C4-5776-71DB-A0EA4D8A5A50}"/>
                  </a:ext>
                </a:extLst>
              </p:cNvPr>
              <p:cNvSpPr/>
              <p:nvPr/>
            </p:nvSpPr>
            <p:spPr>
              <a:xfrm>
                <a:off x="6836535" y="5354013"/>
                <a:ext cx="275583" cy="273475"/>
              </a:xfrm>
              <a:prstGeom prst="homePlate">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 name="Arrow: Pentagon 20">
                <a:extLst>
                  <a:ext uri="{FF2B5EF4-FFF2-40B4-BE49-F238E27FC236}">
                    <a16:creationId xmlns:a16="http://schemas.microsoft.com/office/drawing/2014/main" id="{590AD038-BE34-57E0-8525-5A9EE11657CE}"/>
                  </a:ext>
                </a:extLst>
              </p:cNvPr>
              <p:cNvSpPr/>
              <p:nvPr/>
            </p:nvSpPr>
            <p:spPr>
              <a:xfrm>
                <a:off x="6836534" y="5627488"/>
                <a:ext cx="275583" cy="273475"/>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2" name="Arrow: Pentagon 21">
                <a:extLst>
                  <a:ext uri="{FF2B5EF4-FFF2-40B4-BE49-F238E27FC236}">
                    <a16:creationId xmlns:a16="http://schemas.microsoft.com/office/drawing/2014/main" id="{608EE37E-3095-4651-C27C-4F17D2E30C52}"/>
                  </a:ext>
                </a:extLst>
              </p:cNvPr>
              <p:cNvSpPr/>
              <p:nvPr/>
            </p:nvSpPr>
            <p:spPr>
              <a:xfrm>
                <a:off x="6836533" y="5900963"/>
                <a:ext cx="275583" cy="273475"/>
              </a:xfrm>
              <a:prstGeom prst="homePlate">
                <a:avLst/>
              </a:prstGeom>
              <a:solidFill>
                <a:srgbClr val="33993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3" name="Rectangle 22">
                <a:extLst>
                  <a:ext uri="{FF2B5EF4-FFF2-40B4-BE49-F238E27FC236}">
                    <a16:creationId xmlns:a16="http://schemas.microsoft.com/office/drawing/2014/main" id="{20DB7B62-5F48-682C-25B0-7D1ED5396986}"/>
                  </a:ext>
                </a:extLst>
              </p:cNvPr>
              <p:cNvSpPr/>
              <p:nvPr/>
            </p:nvSpPr>
            <p:spPr>
              <a:xfrm>
                <a:off x="6791274" y="2074923"/>
                <a:ext cx="284695" cy="383794"/>
              </a:xfrm>
              <a:prstGeom prst="rect">
                <a:avLst/>
              </a:prstGeom>
              <a:noFill/>
            </p:spPr>
            <p:txBody>
              <a:bodyPr wrap="square" lIns="91440" tIns="45720" rIns="91440" bIns="45720">
                <a:spAutoFit/>
              </a:bodyPr>
              <a:lstStyle/>
              <a:p>
                <a:pPr algn="ctr"/>
                <a:r>
                  <a:rPr lang="en-US" sz="600">
                    <a:ln w="0"/>
                    <a:effectLst>
                      <a:outerShdw blurRad="38100" dist="19050" dir="2700000" algn="tl" rotWithShape="0">
                        <a:schemeClr val="dk1">
                          <a:alpha val="40000"/>
                        </a:schemeClr>
                      </a:outerShdw>
                    </a:effectLst>
                  </a:rPr>
                  <a:t>1</a:t>
                </a:r>
                <a:endParaRPr lang="en-US" sz="600" b="0" cap="none" spc="0">
                  <a:ln w="0"/>
                  <a:solidFill>
                    <a:schemeClr val="tx1"/>
                  </a:solidFill>
                  <a:effectLst>
                    <a:outerShdw blurRad="38100" dist="19050" dir="2700000" algn="tl" rotWithShape="0">
                      <a:schemeClr val="dk1">
                        <a:alpha val="40000"/>
                      </a:schemeClr>
                    </a:outerShdw>
                  </a:effectLst>
                </a:endParaRPr>
              </a:p>
            </p:txBody>
          </p:sp>
          <p:sp>
            <p:nvSpPr>
              <p:cNvPr id="24" name="Rectangle 23">
                <a:extLst>
                  <a:ext uri="{FF2B5EF4-FFF2-40B4-BE49-F238E27FC236}">
                    <a16:creationId xmlns:a16="http://schemas.microsoft.com/office/drawing/2014/main" id="{758E70D7-2462-E5FD-6335-5AF06AE15633}"/>
                  </a:ext>
                </a:extLst>
              </p:cNvPr>
              <p:cNvSpPr/>
              <p:nvPr/>
            </p:nvSpPr>
            <p:spPr>
              <a:xfrm>
                <a:off x="6791275" y="2350550"/>
                <a:ext cx="284695" cy="383794"/>
              </a:xfrm>
              <a:prstGeom prst="rect">
                <a:avLst/>
              </a:prstGeom>
              <a:noFill/>
            </p:spPr>
            <p:txBody>
              <a:bodyPr wrap="square" lIns="91440" tIns="45720" rIns="91440" bIns="45720">
                <a:spAutoFit/>
              </a:bodyPr>
              <a:lstStyle/>
              <a:p>
                <a:pPr algn="ctr"/>
                <a:r>
                  <a:rPr lang="en-US" sz="600">
                    <a:ln w="0"/>
                    <a:effectLst>
                      <a:outerShdw blurRad="38100" dist="19050" dir="2700000" algn="tl" rotWithShape="0">
                        <a:schemeClr val="dk1">
                          <a:alpha val="40000"/>
                        </a:schemeClr>
                      </a:outerShdw>
                    </a:effectLst>
                  </a:rPr>
                  <a:t>2</a:t>
                </a:r>
              </a:p>
            </p:txBody>
          </p:sp>
          <p:sp>
            <p:nvSpPr>
              <p:cNvPr id="25" name="Rectangle 24">
                <a:extLst>
                  <a:ext uri="{FF2B5EF4-FFF2-40B4-BE49-F238E27FC236}">
                    <a16:creationId xmlns:a16="http://schemas.microsoft.com/office/drawing/2014/main" id="{F18F5146-6C1C-3F2C-6EAC-A4AFB4BED87E}"/>
                  </a:ext>
                </a:extLst>
              </p:cNvPr>
              <p:cNvSpPr/>
              <p:nvPr/>
            </p:nvSpPr>
            <p:spPr>
              <a:xfrm>
                <a:off x="6788120" y="2613978"/>
                <a:ext cx="284695" cy="383794"/>
              </a:xfrm>
              <a:prstGeom prst="rect">
                <a:avLst/>
              </a:prstGeom>
              <a:noFill/>
            </p:spPr>
            <p:txBody>
              <a:bodyPr wrap="square" lIns="91440" tIns="45720" rIns="91440" bIns="45720">
                <a:spAutoFit/>
              </a:bodyPr>
              <a:lstStyle/>
              <a:p>
                <a:pPr algn="ctr"/>
                <a:r>
                  <a:rPr lang="en-US" sz="600">
                    <a:ln w="0"/>
                    <a:effectLst>
                      <a:outerShdw blurRad="38100" dist="19050" dir="2700000" algn="tl" rotWithShape="0">
                        <a:schemeClr val="dk1">
                          <a:alpha val="40000"/>
                        </a:schemeClr>
                      </a:outerShdw>
                    </a:effectLst>
                  </a:rPr>
                  <a:t>3</a:t>
                </a:r>
                <a:endParaRPr lang="en-US" sz="600" b="0" cap="none" spc="0">
                  <a:ln w="0"/>
                  <a:solidFill>
                    <a:schemeClr val="tx1"/>
                  </a:solidFill>
                  <a:effectLst>
                    <a:outerShdw blurRad="38100" dist="19050" dir="2700000" algn="tl" rotWithShape="0">
                      <a:schemeClr val="dk1">
                        <a:alpha val="40000"/>
                      </a:schemeClr>
                    </a:outerShdw>
                  </a:effectLst>
                </a:endParaRPr>
              </a:p>
            </p:txBody>
          </p:sp>
          <p:sp>
            <p:nvSpPr>
              <p:cNvPr id="26" name="Rectangle 25">
                <a:extLst>
                  <a:ext uri="{FF2B5EF4-FFF2-40B4-BE49-F238E27FC236}">
                    <a16:creationId xmlns:a16="http://schemas.microsoft.com/office/drawing/2014/main" id="{1D2554CE-59D3-B6F2-3CFA-804C9BBDB1D6}"/>
                  </a:ext>
                </a:extLst>
              </p:cNvPr>
              <p:cNvSpPr/>
              <p:nvPr/>
            </p:nvSpPr>
            <p:spPr>
              <a:xfrm>
                <a:off x="6791273" y="2893975"/>
                <a:ext cx="284695" cy="383794"/>
              </a:xfrm>
              <a:prstGeom prst="rect">
                <a:avLst/>
              </a:prstGeom>
              <a:noFill/>
            </p:spPr>
            <p:txBody>
              <a:bodyPr wrap="square" lIns="91440" tIns="45720" rIns="91440" bIns="45720">
                <a:spAutoFit/>
              </a:bodyPr>
              <a:lstStyle/>
              <a:p>
                <a:pPr algn="ctr"/>
                <a:r>
                  <a:rPr lang="en-US" sz="600">
                    <a:ln w="0"/>
                    <a:effectLst>
                      <a:outerShdw blurRad="38100" dist="19050" dir="2700000" algn="tl" rotWithShape="0">
                        <a:schemeClr val="dk1">
                          <a:alpha val="40000"/>
                        </a:schemeClr>
                      </a:outerShdw>
                    </a:effectLst>
                  </a:rPr>
                  <a:t>4</a:t>
                </a:r>
                <a:endParaRPr lang="en-US" sz="600" b="0" cap="none" spc="0">
                  <a:ln w="0"/>
                  <a:solidFill>
                    <a:schemeClr val="tx1"/>
                  </a:solidFill>
                  <a:effectLst>
                    <a:outerShdw blurRad="38100" dist="19050" dir="2700000" algn="tl" rotWithShape="0">
                      <a:schemeClr val="dk1">
                        <a:alpha val="40000"/>
                      </a:schemeClr>
                    </a:outerShdw>
                  </a:effectLst>
                </a:endParaRPr>
              </a:p>
            </p:txBody>
          </p:sp>
          <p:sp>
            <p:nvSpPr>
              <p:cNvPr id="27" name="Rectangle 26">
                <a:extLst>
                  <a:ext uri="{FF2B5EF4-FFF2-40B4-BE49-F238E27FC236}">
                    <a16:creationId xmlns:a16="http://schemas.microsoft.com/office/drawing/2014/main" id="{F9A03868-4287-C3BA-47EB-77989083D0F3}"/>
                  </a:ext>
                </a:extLst>
              </p:cNvPr>
              <p:cNvSpPr/>
              <p:nvPr/>
            </p:nvSpPr>
            <p:spPr>
              <a:xfrm>
                <a:off x="6791273" y="3170975"/>
                <a:ext cx="284695" cy="383794"/>
              </a:xfrm>
              <a:prstGeom prst="rect">
                <a:avLst/>
              </a:prstGeom>
              <a:noFill/>
            </p:spPr>
            <p:txBody>
              <a:bodyPr wrap="square" lIns="91440" tIns="45720" rIns="91440" bIns="45720">
                <a:spAutoFit/>
              </a:bodyPr>
              <a:lstStyle/>
              <a:p>
                <a:pPr algn="ctr"/>
                <a:r>
                  <a:rPr lang="en-US" sz="600">
                    <a:ln w="0"/>
                    <a:effectLst>
                      <a:outerShdw blurRad="38100" dist="19050" dir="2700000" algn="tl" rotWithShape="0">
                        <a:schemeClr val="dk1">
                          <a:alpha val="40000"/>
                        </a:schemeClr>
                      </a:outerShdw>
                    </a:effectLst>
                  </a:rPr>
                  <a:t>5</a:t>
                </a:r>
                <a:endParaRPr lang="en-US" sz="600" b="0" cap="none" spc="0">
                  <a:ln w="0"/>
                  <a:solidFill>
                    <a:schemeClr val="tx1"/>
                  </a:solidFill>
                  <a:effectLst>
                    <a:outerShdw blurRad="38100" dist="19050" dir="2700000" algn="tl" rotWithShape="0">
                      <a:schemeClr val="dk1">
                        <a:alpha val="40000"/>
                      </a:schemeClr>
                    </a:outerShdw>
                  </a:effectLst>
                </a:endParaRPr>
              </a:p>
            </p:txBody>
          </p:sp>
          <p:sp>
            <p:nvSpPr>
              <p:cNvPr id="28" name="Rectangle 27">
                <a:extLst>
                  <a:ext uri="{FF2B5EF4-FFF2-40B4-BE49-F238E27FC236}">
                    <a16:creationId xmlns:a16="http://schemas.microsoft.com/office/drawing/2014/main" id="{370AE479-8E7C-B23F-E8C6-87BAB403420A}"/>
                  </a:ext>
                </a:extLst>
              </p:cNvPr>
              <p:cNvSpPr/>
              <p:nvPr/>
            </p:nvSpPr>
            <p:spPr>
              <a:xfrm>
                <a:off x="6809174" y="3706332"/>
                <a:ext cx="284695" cy="383794"/>
              </a:xfrm>
              <a:prstGeom prst="rect">
                <a:avLst/>
              </a:prstGeom>
              <a:noFill/>
            </p:spPr>
            <p:txBody>
              <a:bodyPr wrap="square" lIns="91440" tIns="45720" rIns="91440" bIns="45720">
                <a:spAutoFit/>
              </a:bodyPr>
              <a:lstStyle/>
              <a:p>
                <a:pPr algn="ctr"/>
                <a:r>
                  <a:rPr lang="en-US" sz="600">
                    <a:ln w="0"/>
                    <a:effectLst>
                      <a:outerShdw blurRad="38100" dist="19050" dir="2700000" algn="tl" rotWithShape="0">
                        <a:schemeClr val="dk1">
                          <a:alpha val="40000"/>
                        </a:schemeClr>
                      </a:outerShdw>
                    </a:effectLst>
                  </a:rPr>
                  <a:t>7</a:t>
                </a:r>
                <a:endParaRPr lang="en-US" sz="600" b="0" cap="none" spc="0">
                  <a:ln w="0"/>
                  <a:solidFill>
                    <a:schemeClr val="tx1"/>
                  </a:solidFill>
                  <a:effectLst>
                    <a:outerShdw blurRad="38100" dist="19050" dir="2700000" algn="tl" rotWithShape="0">
                      <a:schemeClr val="dk1">
                        <a:alpha val="40000"/>
                      </a:schemeClr>
                    </a:outerShdw>
                  </a:effectLst>
                </a:endParaRPr>
              </a:p>
            </p:txBody>
          </p:sp>
          <p:sp>
            <p:nvSpPr>
              <p:cNvPr id="29" name="Rectangle 28">
                <a:extLst>
                  <a:ext uri="{FF2B5EF4-FFF2-40B4-BE49-F238E27FC236}">
                    <a16:creationId xmlns:a16="http://schemas.microsoft.com/office/drawing/2014/main" id="{5659C272-5D20-B63B-E68F-DB6BF87C7359}"/>
                  </a:ext>
                </a:extLst>
              </p:cNvPr>
              <p:cNvSpPr/>
              <p:nvPr/>
            </p:nvSpPr>
            <p:spPr>
              <a:xfrm>
                <a:off x="6791274" y="3440536"/>
                <a:ext cx="284695" cy="383794"/>
              </a:xfrm>
              <a:prstGeom prst="rect">
                <a:avLst/>
              </a:prstGeom>
              <a:noFill/>
            </p:spPr>
            <p:txBody>
              <a:bodyPr wrap="square" lIns="91440" tIns="45720" rIns="91440" bIns="45720">
                <a:spAutoFit/>
              </a:bodyPr>
              <a:lstStyle/>
              <a:p>
                <a:pPr algn="ctr"/>
                <a:r>
                  <a:rPr lang="en-US" sz="600">
                    <a:ln w="0"/>
                    <a:effectLst>
                      <a:outerShdw blurRad="38100" dist="19050" dir="2700000" algn="tl" rotWithShape="0">
                        <a:schemeClr val="dk1">
                          <a:alpha val="40000"/>
                        </a:schemeClr>
                      </a:outerShdw>
                    </a:effectLst>
                  </a:rPr>
                  <a:t>6</a:t>
                </a:r>
                <a:endParaRPr lang="en-US" sz="600" b="0" cap="none" spc="0">
                  <a:ln w="0"/>
                  <a:solidFill>
                    <a:schemeClr val="tx1"/>
                  </a:solidFill>
                  <a:effectLst>
                    <a:outerShdw blurRad="38100" dist="19050" dir="2700000" algn="tl" rotWithShape="0">
                      <a:schemeClr val="dk1">
                        <a:alpha val="40000"/>
                      </a:schemeClr>
                    </a:outerShdw>
                  </a:effectLst>
                </a:endParaRPr>
              </a:p>
            </p:txBody>
          </p:sp>
          <p:sp>
            <p:nvSpPr>
              <p:cNvPr id="30" name="Rectangle 29">
                <a:extLst>
                  <a:ext uri="{FF2B5EF4-FFF2-40B4-BE49-F238E27FC236}">
                    <a16:creationId xmlns:a16="http://schemas.microsoft.com/office/drawing/2014/main" id="{B88319CE-83B5-4679-824B-726C796C0558}"/>
                  </a:ext>
                </a:extLst>
              </p:cNvPr>
              <p:cNvSpPr/>
              <p:nvPr/>
            </p:nvSpPr>
            <p:spPr>
              <a:xfrm>
                <a:off x="6797640" y="4264096"/>
                <a:ext cx="284695" cy="383794"/>
              </a:xfrm>
              <a:prstGeom prst="rect">
                <a:avLst/>
              </a:prstGeom>
              <a:noFill/>
            </p:spPr>
            <p:txBody>
              <a:bodyPr wrap="square" lIns="91440" tIns="45720" rIns="91440" bIns="45720">
                <a:spAutoFit/>
              </a:bodyPr>
              <a:lstStyle/>
              <a:p>
                <a:pPr algn="ctr"/>
                <a:r>
                  <a:rPr lang="en-US" sz="600">
                    <a:ln w="0"/>
                    <a:effectLst>
                      <a:outerShdw blurRad="38100" dist="19050" dir="2700000" algn="tl" rotWithShape="0">
                        <a:schemeClr val="dk1">
                          <a:alpha val="40000"/>
                        </a:schemeClr>
                      </a:outerShdw>
                    </a:effectLst>
                  </a:rPr>
                  <a:t>9</a:t>
                </a:r>
                <a:endParaRPr lang="en-US" sz="600" b="0" cap="none" spc="0">
                  <a:ln w="0"/>
                  <a:solidFill>
                    <a:schemeClr val="tx1"/>
                  </a:solidFill>
                  <a:effectLst>
                    <a:outerShdw blurRad="38100" dist="19050" dir="2700000" algn="tl" rotWithShape="0">
                      <a:schemeClr val="dk1">
                        <a:alpha val="40000"/>
                      </a:schemeClr>
                    </a:outerShdw>
                  </a:effectLst>
                </a:endParaRPr>
              </a:p>
            </p:txBody>
          </p:sp>
          <p:sp>
            <p:nvSpPr>
              <p:cNvPr id="31" name="Rectangle 30">
                <a:extLst>
                  <a:ext uri="{FF2B5EF4-FFF2-40B4-BE49-F238E27FC236}">
                    <a16:creationId xmlns:a16="http://schemas.microsoft.com/office/drawing/2014/main" id="{3F34438B-0183-A885-55B9-B5D6D41A2E16}"/>
                  </a:ext>
                </a:extLst>
              </p:cNvPr>
              <p:cNvSpPr/>
              <p:nvPr/>
            </p:nvSpPr>
            <p:spPr>
              <a:xfrm>
                <a:off x="6740491" y="4519145"/>
                <a:ext cx="398995" cy="383794"/>
              </a:xfrm>
              <a:prstGeom prst="rect">
                <a:avLst/>
              </a:prstGeom>
              <a:noFill/>
            </p:spPr>
            <p:txBody>
              <a:bodyPr wrap="square" lIns="91440" tIns="45720" rIns="91440" bIns="45720">
                <a:spAutoFit/>
              </a:bodyPr>
              <a:lstStyle/>
              <a:p>
                <a:pPr algn="ctr"/>
                <a:r>
                  <a:rPr lang="en-US" sz="600">
                    <a:ln w="0"/>
                    <a:effectLst>
                      <a:outerShdw blurRad="38100" dist="19050" dir="2700000" algn="tl" rotWithShape="0">
                        <a:schemeClr val="dk1">
                          <a:alpha val="40000"/>
                        </a:schemeClr>
                      </a:outerShdw>
                    </a:effectLst>
                  </a:rPr>
                  <a:t>10</a:t>
                </a:r>
                <a:endParaRPr lang="en-US" sz="600" b="0" cap="none" spc="0">
                  <a:ln w="0"/>
                  <a:solidFill>
                    <a:schemeClr val="tx1"/>
                  </a:solidFill>
                  <a:effectLst>
                    <a:outerShdw blurRad="38100" dist="19050" dir="2700000" algn="tl" rotWithShape="0">
                      <a:schemeClr val="dk1">
                        <a:alpha val="40000"/>
                      </a:schemeClr>
                    </a:outerShdw>
                  </a:effectLst>
                </a:endParaRPr>
              </a:p>
            </p:txBody>
          </p:sp>
          <p:sp>
            <p:nvSpPr>
              <p:cNvPr id="32" name="Rectangle 31">
                <a:extLst>
                  <a:ext uri="{FF2B5EF4-FFF2-40B4-BE49-F238E27FC236}">
                    <a16:creationId xmlns:a16="http://schemas.microsoft.com/office/drawing/2014/main" id="{73013415-CD72-72B8-F16B-7B3FD1E2E7BD}"/>
                  </a:ext>
                </a:extLst>
              </p:cNvPr>
              <p:cNvSpPr/>
              <p:nvPr/>
            </p:nvSpPr>
            <p:spPr>
              <a:xfrm>
                <a:off x="6724617" y="4804823"/>
                <a:ext cx="430745" cy="383794"/>
              </a:xfrm>
              <a:prstGeom prst="rect">
                <a:avLst/>
              </a:prstGeom>
              <a:noFill/>
            </p:spPr>
            <p:txBody>
              <a:bodyPr wrap="square" lIns="91440" tIns="45720" rIns="91440" bIns="45720">
                <a:spAutoFit/>
              </a:bodyPr>
              <a:lstStyle/>
              <a:p>
                <a:pPr algn="ctr"/>
                <a:r>
                  <a:rPr lang="en-US" sz="600">
                    <a:ln w="0"/>
                    <a:effectLst>
                      <a:outerShdw blurRad="38100" dist="19050" dir="2700000" algn="tl" rotWithShape="0">
                        <a:schemeClr val="dk1">
                          <a:alpha val="40000"/>
                        </a:schemeClr>
                      </a:outerShdw>
                    </a:effectLst>
                  </a:rPr>
                  <a:t>11</a:t>
                </a:r>
                <a:endParaRPr lang="en-US" sz="600" b="0" cap="none" spc="0">
                  <a:ln w="0"/>
                  <a:solidFill>
                    <a:schemeClr val="tx1"/>
                  </a:solidFill>
                  <a:effectLst>
                    <a:outerShdw blurRad="38100" dist="19050" dir="2700000" algn="tl" rotWithShape="0">
                      <a:schemeClr val="dk1">
                        <a:alpha val="40000"/>
                      </a:schemeClr>
                    </a:outerShdw>
                  </a:effectLst>
                </a:endParaRPr>
              </a:p>
            </p:txBody>
          </p:sp>
          <p:sp>
            <p:nvSpPr>
              <p:cNvPr id="33" name="Rectangle 32">
                <a:extLst>
                  <a:ext uri="{FF2B5EF4-FFF2-40B4-BE49-F238E27FC236}">
                    <a16:creationId xmlns:a16="http://schemas.microsoft.com/office/drawing/2014/main" id="{E0C240C6-1E6D-7754-2180-7DFC02A3D0B1}"/>
                  </a:ext>
                </a:extLst>
              </p:cNvPr>
              <p:cNvSpPr/>
              <p:nvPr/>
            </p:nvSpPr>
            <p:spPr>
              <a:xfrm>
                <a:off x="6704237" y="5077451"/>
                <a:ext cx="437095" cy="383794"/>
              </a:xfrm>
              <a:prstGeom prst="rect">
                <a:avLst/>
              </a:prstGeom>
              <a:noFill/>
            </p:spPr>
            <p:txBody>
              <a:bodyPr wrap="square" lIns="91440" tIns="45720" rIns="91440" bIns="45720">
                <a:spAutoFit/>
              </a:bodyPr>
              <a:lstStyle/>
              <a:p>
                <a:pPr algn="ctr"/>
                <a:r>
                  <a:rPr lang="en-US" sz="600">
                    <a:ln w="0"/>
                    <a:effectLst>
                      <a:outerShdw blurRad="38100" dist="19050" dir="2700000" algn="tl" rotWithShape="0">
                        <a:schemeClr val="dk1">
                          <a:alpha val="40000"/>
                        </a:schemeClr>
                      </a:outerShdw>
                    </a:effectLst>
                  </a:rPr>
                  <a:t>12</a:t>
                </a:r>
                <a:endParaRPr lang="en-US" sz="600" b="0" cap="none" spc="0">
                  <a:ln w="0"/>
                  <a:solidFill>
                    <a:schemeClr val="tx1"/>
                  </a:solidFill>
                  <a:effectLst>
                    <a:outerShdw blurRad="38100" dist="19050" dir="2700000" algn="tl" rotWithShape="0">
                      <a:schemeClr val="dk1">
                        <a:alpha val="40000"/>
                      </a:schemeClr>
                    </a:outerShdw>
                  </a:effectLst>
                </a:endParaRPr>
              </a:p>
            </p:txBody>
          </p:sp>
          <p:sp>
            <p:nvSpPr>
              <p:cNvPr id="34" name="Rectangle 33">
                <a:extLst>
                  <a:ext uri="{FF2B5EF4-FFF2-40B4-BE49-F238E27FC236}">
                    <a16:creationId xmlns:a16="http://schemas.microsoft.com/office/drawing/2014/main" id="{26D917C1-F555-972A-20B8-195804F313CB}"/>
                  </a:ext>
                </a:extLst>
              </p:cNvPr>
              <p:cNvSpPr/>
              <p:nvPr/>
            </p:nvSpPr>
            <p:spPr>
              <a:xfrm>
                <a:off x="6724617" y="5327337"/>
                <a:ext cx="411696" cy="383794"/>
              </a:xfrm>
              <a:prstGeom prst="rect">
                <a:avLst/>
              </a:prstGeom>
              <a:noFill/>
            </p:spPr>
            <p:txBody>
              <a:bodyPr wrap="square" lIns="91440" tIns="45720" rIns="91440" bIns="45720">
                <a:spAutoFit/>
              </a:bodyPr>
              <a:lstStyle/>
              <a:p>
                <a:pPr algn="ctr"/>
                <a:r>
                  <a:rPr lang="en-US" sz="600">
                    <a:ln w="0"/>
                    <a:effectLst>
                      <a:outerShdw blurRad="38100" dist="19050" dir="2700000" algn="tl" rotWithShape="0">
                        <a:schemeClr val="dk1">
                          <a:alpha val="40000"/>
                        </a:schemeClr>
                      </a:outerShdw>
                    </a:effectLst>
                  </a:rPr>
                  <a:t>13</a:t>
                </a:r>
                <a:endParaRPr lang="en-US" sz="600" b="0" cap="none" spc="0">
                  <a:ln w="0"/>
                  <a:solidFill>
                    <a:schemeClr val="tx1"/>
                  </a:solidFill>
                  <a:effectLst>
                    <a:outerShdw blurRad="38100" dist="19050" dir="2700000" algn="tl" rotWithShape="0">
                      <a:schemeClr val="dk1">
                        <a:alpha val="40000"/>
                      </a:schemeClr>
                    </a:outerShdw>
                  </a:effectLst>
                </a:endParaRPr>
              </a:p>
            </p:txBody>
          </p:sp>
          <p:sp>
            <p:nvSpPr>
              <p:cNvPr id="35" name="Rectangle 34">
                <a:extLst>
                  <a:ext uri="{FF2B5EF4-FFF2-40B4-BE49-F238E27FC236}">
                    <a16:creationId xmlns:a16="http://schemas.microsoft.com/office/drawing/2014/main" id="{437A6781-AF95-4DEA-777F-701CCB48074B}"/>
                  </a:ext>
                </a:extLst>
              </p:cNvPr>
              <p:cNvSpPr/>
              <p:nvPr/>
            </p:nvSpPr>
            <p:spPr>
              <a:xfrm>
                <a:off x="6735988" y="5616551"/>
                <a:ext cx="373595" cy="383794"/>
              </a:xfrm>
              <a:prstGeom prst="rect">
                <a:avLst/>
              </a:prstGeom>
              <a:noFill/>
            </p:spPr>
            <p:txBody>
              <a:bodyPr wrap="square" lIns="91440" tIns="45720" rIns="91440" bIns="45720">
                <a:spAutoFit/>
              </a:bodyPr>
              <a:lstStyle/>
              <a:p>
                <a:pPr algn="ctr"/>
                <a:r>
                  <a:rPr lang="en-US" sz="600">
                    <a:ln w="0"/>
                    <a:effectLst>
                      <a:outerShdw blurRad="38100" dist="19050" dir="2700000" algn="tl" rotWithShape="0">
                        <a:schemeClr val="dk1">
                          <a:alpha val="40000"/>
                        </a:schemeClr>
                      </a:outerShdw>
                    </a:effectLst>
                  </a:rPr>
                  <a:t>14</a:t>
                </a:r>
                <a:endParaRPr lang="en-US" sz="600" b="0" cap="none" spc="0">
                  <a:ln w="0"/>
                  <a:solidFill>
                    <a:schemeClr val="tx1"/>
                  </a:solidFill>
                  <a:effectLst>
                    <a:outerShdw blurRad="38100" dist="19050" dir="2700000" algn="tl" rotWithShape="0">
                      <a:schemeClr val="dk1">
                        <a:alpha val="40000"/>
                      </a:schemeClr>
                    </a:outerShdw>
                  </a:effectLst>
                </a:endParaRPr>
              </a:p>
            </p:txBody>
          </p:sp>
          <p:sp>
            <p:nvSpPr>
              <p:cNvPr id="36" name="Rectangle 35">
                <a:extLst>
                  <a:ext uri="{FF2B5EF4-FFF2-40B4-BE49-F238E27FC236}">
                    <a16:creationId xmlns:a16="http://schemas.microsoft.com/office/drawing/2014/main" id="{F0FF791A-293F-52C2-47C6-C88F726362D2}"/>
                  </a:ext>
                </a:extLst>
              </p:cNvPr>
              <p:cNvSpPr/>
              <p:nvPr/>
            </p:nvSpPr>
            <p:spPr>
              <a:xfrm>
                <a:off x="6737318" y="5901835"/>
                <a:ext cx="386295" cy="383794"/>
              </a:xfrm>
              <a:prstGeom prst="rect">
                <a:avLst/>
              </a:prstGeom>
              <a:noFill/>
            </p:spPr>
            <p:txBody>
              <a:bodyPr wrap="square" lIns="91440" tIns="45720" rIns="91440" bIns="45720">
                <a:spAutoFit/>
              </a:bodyPr>
              <a:lstStyle/>
              <a:p>
                <a:pPr algn="ctr"/>
                <a:r>
                  <a:rPr lang="en-US" sz="600">
                    <a:ln w="0"/>
                    <a:effectLst>
                      <a:outerShdw blurRad="38100" dist="19050" dir="2700000" algn="tl" rotWithShape="0">
                        <a:schemeClr val="dk1">
                          <a:alpha val="40000"/>
                        </a:schemeClr>
                      </a:outerShdw>
                    </a:effectLst>
                  </a:rPr>
                  <a:t>15</a:t>
                </a:r>
                <a:endParaRPr lang="en-US" sz="600" b="0" cap="none" spc="0">
                  <a:ln w="0"/>
                  <a:solidFill>
                    <a:schemeClr val="tx1"/>
                  </a:solidFill>
                  <a:effectLst>
                    <a:outerShdw blurRad="38100" dist="19050" dir="2700000" algn="tl" rotWithShape="0">
                      <a:schemeClr val="dk1">
                        <a:alpha val="40000"/>
                      </a:schemeClr>
                    </a:outerShdw>
                  </a:effectLst>
                </a:endParaRPr>
              </a:p>
            </p:txBody>
          </p:sp>
          <p:sp>
            <p:nvSpPr>
              <p:cNvPr id="37" name="Rectangle 36">
                <a:extLst>
                  <a:ext uri="{FF2B5EF4-FFF2-40B4-BE49-F238E27FC236}">
                    <a16:creationId xmlns:a16="http://schemas.microsoft.com/office/drawing/2014/main" id="{447D5F43-8FB0-F4A0-0082-9095F138302A}"/>
                  </a:ext>
                </a:extLst>
              </p:cNvPr>
              <p:cNvSpPr/>
              <p:nvPr/>
            </p:nvSpPr>
            <p:spPr>
              <a:xfrm>
                <a:off x="6809175" y="3979121"/>
                <a:ext cx="284695" cy="383794"/>
              </a:xfrm>
              <a:prstGeom prst="rect">
                <a:avLst/>
              </a:prstGeom>
              <a:noFill/>
            </p:spPr>
            <p:txBody>
              <a:bodyPr wrap="square" lIns="91440" tIns="45720" rIns="91440" bIns="45720">
                <a:spAutoFit/>
              </a:bodyPr>
              <a:lstStyle/>
              <a:p>
                <a:pPr algn="ctr"/>
                <a:r>
                  <a:rPr lang="en-US" sz="600">
                    <a:ln w="0"/>
                    <a:effectLst>
                      <a:outerShdw blurRad="38100" dist="19050" dir="2700000" algn="tl" rotWithShape="0">
                        <a:schemeClr val="dk1">
                          <a:alpha val="40000"/>
                        </a:schemeClr>
                      </a:outerShdw>
                    </a:effectLst>
                  </a:rPr>
                  <a:t>8</a:t>
                </a:r>
                <a:endParaRPr lang="en-US" sz="600" b="0" cap="none" spc="0">
                  <a:ln w="0"/>
                  <a:solidFill>
                    <a:schemeClr val="tx1"/>
                  </a:solidFill>
                  <a:effectLst>
                    <a:outerShdw blurRad="38100" dist="19050" dir="2700000" algn="tl" rotWithShape="0">
                      <a:schemeClr val="dk1">
                        <a:alpha val="40000"/>
                      </a:schemeClr>
                    </a:outerShdw>
                  </a:effectLst>
                </a:endParaRPr>
              </a:p>
            </p:txBody>
          </p:sp>
        </p:grpSp>
        <p:pic>
          <p:nvPicPr>
            <p:cNvPr id="6" name="Picture 5">
              <a:extLst>
                <a:ext uri="{FF2B5EF4-FFF2-40B4-BE49-F238E27FC236}">
                  <a16:creationId xmlns:a16="http://schemas.microsoft.com/office/drawing/2014/main" id="{041E7BA2-5848-6F4D-C482-F9373D3B4A91}"/>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5225142" y="4186108"/>
              <a:ext cx="1599543" cy="2046391"/>
            </a:xfrm>
            <a:prstGeom prst="rect">
              <a:avLst/>
            </a:prstGeom>
            <a:ln>
              <a:noFill/>
            </a:ln>
            <a:effectLst>
              <a:outerShdw blurRad="292100" dist="139700" dir="2700000" algn="tl" rotWithShape="0">
                <a:srgbClr val="333333">
                  <a:alpha val="65000"/>
                </a:srgbClr>
              </a:outerShdw>
            </a:effectLst>
          </p:spPr>
        </p:pic>
      </p:grpSp>
      <p:pic>
        <p:nvPicPr>
          <p:cNvPr id="40" name="Picture 39">
            <a:extLst>
              <a:ext uri="{FF2B5EF4-FFF2-40B4-BE49-F238E27FC236}">
                <a16:creationId xmlns:a16="http://schemas.microsoft.com/office/drawing/2014/main" id="{CF9ED086-2209-C3F4-A2A2-09BA1BF057A9}"/>
              </a:ext>
              <a:ext uri="{C183D7F6-B498-43B3-948B-1728B52AA6E4}">
                <adec:decorative xmlns:adec="http://schemas.microsoft.com/office/drawing/2017/decorative" val="1"/>
              </a:ext>
            </a:extLst>
          </p:cNvPr>
          <p:cNvPicPr>
            <a:picLocks noChangeAspect="1"/>
          </p:cNvPicPr>
          <p:nvPr/>
        </p:nvPicPr>
        <p:blipFill>
          <a:blip r:embed="rId9" cstate="email">
            <a:extLst>
              <a:ext uri="{28A0092B-C50C-407E-A947-70E740481C1C}">
                <a14:useLocalDpi xmlns:a14="http://schemas.microsoft.com/office/drawing/2010/main"/>
              </a:ext>
            </a:extLst>
          </a:blip>
          <a:srcRect/>
          <a:stretch/>
        </p:blipFill>
        <p:spPr>
          <a:xfrm>
            <a:off x="8662460" y="4058784"/>
            <a:ext cx="1613137" cy="1246414"/>
          </a:xfrm>
          <a:prstGeom prst="rect">
            <a:avLst/>
          </a:prstGeom>
          <a:ln>
            <a:solidFill>
              <a:schemeClr val="tx1"/>
            </a:solidFill>
          </a:ln>
        </p:spPr>
      </p:pic>
      <p:pic>
        <p:nvPicPr>
          <p:cNvPr id="41" name="Picture 40">
            <a:extLst>
              <a:ext uri="{FF2B5EF4-FFF2-40B4-BE49-F238E27FC236}">
                <a16:creationId xmlns:a16="http://schemas.microsoft.com/office/drawing/2014/main" id="{C7C5E158-3037-BAE4-F99C-A844B878F948}"/>
              </a:ext>
              <a:ext uri="{C183D7F6-B498-43B3-948B-1728B52AA6E4}">
                <adec:decorative xmlns:adec="http://schemas.microsoft.com/office/drawing/2017/decorative" val="1"/>
              </a:ext>
            </a:extLst>
          </p:cNvPr>
          <p:cNvPicPr>
            <a:picLocks noChangeAspect="1"/>
          </p:cNvPicPr>
          <p:nvPr/>
        </p:nvPicPr>
        <p:blipFill>
          <a:blip r:embed="rId10" cstate="email">
            <a:extLst>
              <a:ext uri="{28A0092B-C50C-407E-A947-70E740481C1C}">
                <a14:useLocalDpi xmlns:a14="http://schemas.microsoft.com/office/drawing/2010/main"/>
              </a:ext>
            </a:extLst>
          </a:blip>
          <a:srcRect/>
          <a:stretch/>
        </p:blipFill>
        <p:spPr>
          <a:xfrm>
            <a:off x="9729866" y="4581343"/>
            <a:ext cx="1613137" cy="1246515"/>
          </a:xfrm>
          <a:prstGeom prst="rect">
            <a:avLst/>
          </a:prstGeom>
        </p:spPr>
      </p:pic>
    </p:spTree>
    <p:extLst>
      <p:ext uri="{BB962C8B-B14F-4D97-AF65-F5344CB8AC3E}">
        <p14:creationId xmlns:p14="http://schemas.microsoft.com/office/powerpoint/2010/main" val="27170031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010FC07-B88B-55BF-065C-BB56D786A3AD}"/>
              </a:ext>
            </a:extLst>
          </p:cNvPr>
          <p:cNvSpPr>
            <a:spLocks noGrp="1"/>
          </p:cNvSpPr>
          <p:nvPr>
            <p:ph type="title"/>
          </p:nvPr>
        </p:nvSpPr>
        <p:spPr/>
        <p:txBody>
          <a:bodyPr/>
          <a:lstStyle/>
          <a:p>
            <a:r>
              <a:rPr lang="en-US"/>
              <a:t>Feedback from Families Before Intervention</a:t>
            </a:r>
          </a:p>
        </p:txBody>
      </p:sp>
      <p:pic>
        <p:nvPicPr>
          <p:cNvPr id="7" name="Picture 1" descr="Handwritten comments from a parent. &quot;I am excited for &quot;Blank&quot; to participate in this intervention program. Excited to see how he better manages his emotions and feeling throughout this program and in the future. Thank you for considering him as a participant. Best of luck.&quot;">
            <a:extLst>
              <a:ext uri="{FF2B5EF4-FFF2-40B4-BE49-F238E27FC236}">
                <a16:creationId xmlns:a16="http://schemas.microsoft.com/office/drawing/2014/main" id="{65C51B10-920F-6297-3477-9D5E30528B3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90438" y="1690688"/>
            <a:ext cx="5749425" cy="1532589"/>
          </a:xfrm>
          <a:prstGeom prst="rect">
            <a:avLst/>
          </a:prstGeom>
        </p:spPr>
      </p:pic>
      <p:pic>
        <p:nvPicPr>
          <p:cNvPr id="5" name="Picture 2" descr="Handwritten comments from a parent: &quot;I've been looking for a way to help her develop better emotional regulation techniques, and this sounds like a great theory. She has been having some issues with this at home-breaking things when she is mad or yelling. I truly hope this will help.&quot;&#10;">
            <a:extLst>
              <a:ext uri="{FF2B5EF4-FFF2-40B4-BE49-F238E27FC236}">
                <a16:creationId xmlns:a16="http://schemas.microsoft.com/office/drawing/2014/main" id="{E608C129-37F9-9DAC-6AFC-A0980FDB4BE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687388" y="3466660"/>
            <a:ext cx="6011114" cy="1438476"/>
          </a:xfrm>
          <a:prstGeom prst="rect">
            <a:avLst/>
          </a:prstGeom>
        </p:spPr>
      </p:pic>
      <p:pic>
        <p:nvPicPr>
          <p:cNvPr id="6" name="Picture 3" descr="Handwritten comments from a parent: &quot;I think this method is a good way to help &quot;Blank&quot; understand his feelings are okay and it's okay to ask for help, but it's also important to learn to help yourself too.&quot;&#10;&#10;">
            <a:extLst>
              <a:ext uri="{FF2B5EF4-FFF2-40B4-BE49-F238E27FC236}">
                <a16:creationId xmlns:a16="http://schemas.microsoft.com/office/drawing/2014/main" id="{91A10E7E-AF0C-4849-E0C5-DD41A2D42EB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90438" y="5148519"/>
            <a:ext cx="6020640" cy="1190791"/>
          </a:xfrm>
          <a:prstGeom prst="rect">
            <a:avLst/>
          </a:prstGeom>
        </p:spPr>
      </p:pic>
    </p:spTree>
    <p:extLst>
      <p:ext uri="{BB962C8B-B14F-4D97-AF65-F5344CB8AC3E}">
        <p14:creationId xmlns:p14="http://schemas.microsoft.com/office/powerpoint/2010/main" val="33983081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5DA8229-2E2E-1872-5326-63C2BF58AC88}"/>
              </a:ext>
            </a:extLst>
          </p:cNvPr>
          <p:cNvSpPr>
            <a:spLocks noGrp="1"/>
          </p:cNvSpPr>
          <p:nvPr>
            <p:ph type="title"/>
          </p:nvPr>
        </p:nvSpPr>
        <p:spPr/>
        <p:txBody>
          <a:bodyPr/>
          <a:lstStyle/>
          <a:p>
            <a:r>
              <a:rPr lang="en-US"/>
              <a:t>Talk Time (1 of 2)</a:t>
            </a:r>
          </a:p>
        </p:txBody>
      </p:sp>
      <p:sp>
        <p:nvSpPr>
          <p:cNvPr id="4" name="Content Placeholder 3">
            <a:extLst>
              <a:ext uri="{FF2B5EF4-FFF2-40B4-BE49-F238E27FC236}">
                <a16:creationId xmlns:a16="http://schemas.microsoft.com/office/drawing/2014/main" id="{044BD4A9-7126-BF69-9CAF-A7D0F41E64AB}"/>
              </a:ext>
            </a:extLst>
          </p:cNvPr>
          <p:cNvSpPr>
            <a:spLocks noGrp="1"/>
          </p:cNvSpPr>
          <p:nvPr>
            <p:ph idx="1"/>
          </p:nvPr>
        </p:nvSpPr>
        <p:spPr>
          <a:xfrm>
            <a:off x="920496" y="1479115"/>
            <a:ext cx="10515600" cy="4351338"/>
          </a:xfrm>
        </p:spPr>
        <p:txBody>
          <a:bodyPr/>
          <a:lstStyle/>
          <a:p>
            <a:r>
              <a:rPr lang="en-US"/>
              <a:t>What are your initial impressions of RRR?</a:t>
            </a:r>
          </a:p>
          <a:p>
            <a:r>
              <a:rPr lang="en-US"/>
              <a:t>What does internalizing behavior look like for your students?</a:t>
            </a:r>
          </a:p>
          <a:p>
            <a:r>
              <a:rPr lang="en-US"/>
              <a:t>Thinking back to previous or current groups of students you have taught, are there students you think might have benefited from RRR?</a:t>
            </a:r>
          </a:p>
          <a:p>
            <a:r>
              <a:rPr lang="en-US"/>
              <a:t>To what extent do you feel comfortable providing interventions to support students with internalizing behaviors?</a:t>
            </a:r>
          </a:p>
        </p:txBody>
      </p:sp>
      <p:pic>
        <p:nvPicPr>
          <p:cNvPr id="14" name="10:00">
            <a:extLst>
              <a:ext uri="{FF2B5EF4-FFF2-40B4-BE49-F238E27FC236}">
                <a16:creationId xmlns:a16="http://schemas.microsoft.com/office/drawing/2014/main" id="{8DBDAB02-6373-EC68-A89D-9BF4B80F6246}"/>
              </a:ext>
              <a:ext uri="{C183D7F6-B498-43B3-948B-1728B52AA6E4}">
                <adec:decorative xmlns:adec="http://schemas.microsoft.com/office/drawing/2017/decorative" val="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tretch>
            <a:fillRect/>
          </a:stretch>
        </p:blipFill>
        <p:spPr bwMode="auto">
          <a:xfrm>
            <a:off x="3738822" y="4733921"/>
            <a:ext cx="4714022" cy="1671638"/>
          </a:xfrm>
          <a:prstGeom prst="rect">
            <a:avLst/>
          </a:prstGeom>
          <a:noFill/>
        </p:spPr>
      </p:pic>
      <p:pic>
        <p:nvPicPr>
          <p:cNvPr id="15" name="09:00">
            <a:extLst>
              <a:ext uri="{FF2B5EF4-FFF2-40B4-BE49-F238E27FC236}">
                <a16:creationId xmlns:a16="http://schemas.microsoft.com/office/drawing/2014/main" id="{92436897-A19D-FF44-05A8-7EF11FFC95F6}"/>
              </a:ext>
              <a:ext uri="{C183D7F6-B498-43B3-948B-1728B52AA6E4}">
                <adec:decorative xmlns:adec="http://schemas.microsoft.com/office/drawing/2017/decorative" val="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3738878" y="4733921"/>
            <a:ext cx="4714022" cy="1671638"/>
          </a:xfrm>
          <a:prstGeom prst="rect">
            <a:avLst/>
          </a:prstGeom>
          <a:noFill/>
        </p:spPr>
      </p:pic>
      <p:pic>
        <p:nvPicPr>
          <p:cNvPr id="16" name="08:00">
            <a:extLst>
              <a:ext uri="{FF2B5EF4-FFF2-40B4-BE49-F238E27FC236}">
                <a16:creationId xmlns:a16="http://schemas.microsoft.com/office/drawing/2014/main" id="{7A6EB554-EBCC-1BCD-D372-90C066AF0ED2}"/>
              </a:ext>
              <a:ext uri="{C183D7F6-B498-43B3-948B-1728B52AA6E4}">
                <adec:decorative xmlns:adec="http://schemas.microsoft.com/office/drawing/2017/decorative" val="1"/>
              </a:ext>
            </a:extLst>
          </p:cNvPr>
          <p:cNvPicPr>
            <a:picLocks noChangeAspect="1" noChangeArrowheads="1"/>
          </p:cNvPicPr>
          <p:nvPr/>
        </p:nvPicPr>
        <p:blipFill>
          <a:blip r:embed="rId4" cstate="email">
            <a:extLst>
              <a:ext uri="{28A0092B-C50C-407E-A947-70E740481C1C}">
                <a14:useLocalDpi xmlns:a14="http://schemas.microsoft.com/office/drawing/2010/main"/>
              </a:ext>
            </a:extLst>
          </a:blip>
          <a:stretch>
            <a:fillRect/>
          </a:stretch>
        </p:blipFill>
        <p:spPr bwMode="auto">
          <a:xfrm>
            <a:off x="3739042" y="4733921"/>
            <a:ext cx="4714022" cy="1671638"/>
          </a:xfrm>
          <a:prstGeom prst="rect">
            <a:avLst/>
          </a:prstGeom>
          <a:noFill/>
        </p:spPr>
      </p:pic>
      <p:pic>
        <p:nvPicPr>
          <p:cNvPr id="17" name="07:00">
            <a:extLst>
              <a:ext uri="{FF2B5EF4-FFF2-40B4-BE49-F238E27FC236}">
                <a16:creationId xmlns:a16="http://schemas.microsoft.com/office/drawing/2014/main" id="{FFB8F3EB-A243-A235-859F-3FA8AB1BA53D}"/>
              </a:ext>
              <a:ext uri="{C183D7F6-B498-43B3-948B-1728B52AA6E4}">
                <adec:decorative xmlns:adec="http://schemas.microsoft.com/office/drawing/2017/decorative" val="1"/>
              </a:ext>
            </a:extLst>
          </p:cNvPr>
          <p:cNvPicPr>
            <a:picLocks noChangeAspect="1" noChangeArrowheads="1"/>
          </p:cNvPicPr>
          <p:nvPr/>
        </p:nvPicPr>
        <p:blipFill>
          <a:blip r:embed="rId5" cstate="email">
            <a:extLst>
              <a:ext uri="{28A0092B-C50C-407E-A947-70E740481C1C}">
                <a14:useLocalDpi xmlns:a14="http://schemas.microsoft.com/office/drawing/2010/main"/>
              </a:ext>
            </a:extLst>
          </a:blip>
          <a:stretch>
            <a:fillRect/>
          </a:stretch>
        </p:blipFill>
        <p:spPr bwMode="auto">
          <a:xfrm>
            <a:off x="3739044" y="4733921"/>
            <a:ext cx="4714022" cy="1671638"/>
          </a:xfrm>
          <a:prstGeom prst="rect">
            <a:avLst/>
          </a:prstGeom>
          <a:noFill/>
        </p:spPr>
      </p:pic>
      <p:pic>
        <p:nvPicPr>
          <p:cNvPr id="18" name="06:00">
            <a:extLst>
              <a:ext uri="{FF2B5EF4-FFF2-40B4-BE49-F238E27FC236}">
                <a16:creationId xmlns:a16="http://schemas.microsoft.com/office/drawing/2014/main" id="{12AD2004-824B-449B-2031-DC052FC758E6}"/>
              </a:ext>
              <a:ext uri="{C183D7F6-B498-43B3-948B-1728B52AA6E4}">
                <adec:decorative xmlns:adec="http://schemas.microsoft.com/office/drawing/2017/decorative" val="1"/>
              </a:ext>
            </a:extLst>
          </p:cNvPr>
          <p:cNvPicPr>
            <a:picLocks noChangeAspect="1" noChangeArrowheads="1"/>
          </p:cNvPicPr>
          <p:nvPr/>
        </p:nvPicPr>
        <p:blipFill>
          <a:blip r:embed="rId6" cstate="email">
            <a:extLst>
              <a:ext uri="{28A0092B-C50C-407E-A947-70E740481C1C}">
                <a14:useLocalDpi xmlns:a14="http://schemas.microsoft.com/office/drawing/2010/main"/>
              </a:ext>
            </a:extLst>
          </a:blip>
          <a:stretch>
            <a:fillRect/>
          </a:stretch>
        </p:blipFill>
        <p:spPr bwMode="auto">
          <a:xfrm>
            <a:off x="3739044" y="4733921"/>
            <a:ext cx="4714022" cy="1671638"/>
          </a:xfrm>
          <a:prstGeom prst="rect">
            <a:avLst/>
          </a:prstGeom>
          <a:noFill/>
        </p:spPr>
      </p:pic>
      <p:pic>
        <p:nvPicPr>
          <p:cNvPr id="19" name="05:00">
            <a:extLst>
              <a:ext uri="{FF2B5EF4-FFF2-40B4-BE49-F238E27FC236}">
                <a16:creationId xmlns:a16="http://schemas.microsoft.com/office/drawing/2014/main" id="{05CE8AAF-621E-0AC8-4680-2BB0AA371AAB}"/>
              </a:ext>
              <a:ext uri="{C183D7F6-B498-43B3-948B-1728B52AA6E4}">
                <adec:decorative xmlns:adec="http://schemas.microsoft.com/office/drawing/2017/decorative" val="1"/>
              </a:ext>
            </a:extLst>
          </p:cNvPr>
          <p:cNvPicPr>
            <a:picLocks noChangeAspect="1" noChangeArrowheads="1"/>
          </p:cNvPicPr>
          <p:nvPr/>
        </p:nvPicPr>
        <p:blipFill>
          <a:blip r:embed="rId7" cstate="email">
            <a:extLst>
              <a:ext uri="{28A0092B-C50C-407E-A947-70E740481C1C}">
                <a14:useLocalDpi xmlns:a14="http://schemas.microsoft.com/office/drawing/2010/main"/>
              </a:ext>
            </a:extLst>
          </a:blip>
          <a:stretch>
            <a:fillRect/>
          </a:stretch>
        </p:blipFill>
        <p:spPr bwMode="auto">
          <a:xfrm>
            <a:off x="3739044" y="4733921"/>
            <a:ext cx="4714022" cy="1671638"/>
          </a:xfrm>
          <a:prstGeom prst="rect">
            <a:avLst/>
          </a:prstGeom>
          <a:noFill/>
        </p:spPr>
      </p:pic>
      <p:pic>
        <p:nvPicPr>
          <p:cNvPr id="20" name="04:00">
            <a:extLst>
              <a:ext uri="{FF2B5EF4-FFF2-40B4-BE49-F238E27FC236}">
                <a16:creationId xmlns:a16="http://schemas.microsoft.com/office/drawing/2014/main" id="{4032CA83-BA22-684B-70E3-D19F37FB006B}"/>
              </a:ext>
              <a:ext uri="{C183D7F6-B498-43B3-948B-1728B52AA6E4}">
                <adec:decorative xmlns:adec="http://schemas.microsoft.com/office/drawing/2017/decorative" val="1"/>
              </a:ext>
            </a:extLst>
          </p:cNvPr>
          <p:cNvPicPr>
            <a:picLocks noChangeAspect="1" noChangeArrowheads="1"/>
          </p:cNvPicPr>
          <p:nvPr/>
        </p:nvPicPr>
        <p:blipFill>
          <a:blip r:embed="rId8" cstate="email">
            <a:extLst>
              <a:ext uri="{28A0092B-C50C-407E-A947-70E740481C1C}">
                <a14:useLocalDpi xmlns:a14="http://schemas.microsoft.com/office/drawing/2010/main"/>
              </a:ext>
            </a:extLst>
          </a:blip>
          <a:stretch>
            <a:fillRect/>
          </a:stretch>
        </p:blipFill>
        <p:spPr bwMode="auto">
          <a:xfrm>
            <a:off x="3738878" y="4733921"/>
            <a:ext cx="4714022" cy="1671638"/>
          </a:xfrm>
          <a:prstGeom prst="rect">
            <a:avLst/>
          </a:prstGeom>
          <a:noFill/>
        </p:spPr>
      </p:pic>
      <p:pic>
        <p:nvPicPr>
          <p:cNvPr id="21" name="03:00">
            <a:extLst>
              <a:ext uri="{FF2B5EF4-FFF2-40B4-BE49-F238E27FC236}">
                <a16:creationId xmlns:a16="http://schemas.microsoft.com/office/drawing/2014/main" id="{9E48E0EF-5045-3854-9426-4FD81625A745}"/>
              </a:ext>
              <a:ext uri="{C183D7F6-B498-43B3-948B-1728B52AA6E4}">
                <adec:decorative xmlns:adec="http://schemas.microsoft.com/office/drawing/2017/decorative" val="1"/>
              </a:ext>
            </a:extLst>
          </p:cNvPr>
          <p:cNvPicPr>
            <a:picLocks noChangeAspect="1" noChangeArrowheads="1"/>
          </p:cNvPicPr>
          <p:nvPr/>
        </p:nvPicPr>
        <p:blipFill>
          <a:blip r:embed="rId9" cstate="email">
            <a:extLst>
              <a:ext uri="{28A0092B-C50C-407E-A947-70E740481C1C}">
                <a14:useLocalDpi xmlns:a14="http://schemas.microsoft.com/office/drawing/2010/main"/>
              </a:ext>
            </a:extLst>
          </a:blip>
          <a:stretch>
            <a:fillRect/>
          </a:stretch>
        </p:blipFill>
        <p:spPr bwMode="auto">
          <a:xfrm>
            <a:off x="3739044" y="4733923"/>
            <a:ext cx="4714022" cy="1671638"/>
          </a:xfrm>
          <a:prstGeom prst="rect">
            <a:avLst/>
          </a:prstGeom>
          <a:noFill/>
        </p:spPr>
      </p:pic>
      <p:pic>
        <p:nvPicPr>
          <p:cNvPr id="22" name="02:00">
            <a:extLst>
              <a:ext uri="{FF2B5EF4-FFF2-40B4-BE49-F238E27FC236}">
                <a16:creationId xmlns:a16="http://schemas.microsoft.com/office/drawing/2014/main" id="{BC1116D8-A92E-2FE8-B444-6D1A2375CBEF}"/>
              </a:ext>
              <a:ext uri="{C183D7F6-B498-43B3-948B-1728B52AA6E4}">
                <adec:decorative xmlns:adec="http://schemas.microsoft.com/office/drawing/2017/decorative" val="1"/>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tretch>
            <a:fillRect/>
          </a:stretch>
        </p:blipFill>
        <p:spPr bwMode="auto">
          <a:xfrm>
            <a:off x="3739046" y="4733923"/>
            <a:ext cx="4714022" cy="1671638"/>
          </a:xfrm>
          <a:prstGeom prst="rect">
            <a:avLst/>
          </a:prstGeom>
          <a:noFill/>
        </p:spPr>
      </p:pic>
      <p:pic>
        <p:nvPicPr>
          <p:cNvPr id="23" name="01:00">
            <a:extLst>
              <a:ext uri="{FF2B5EF4-FFF2-40B4-BE49-F238E27FC236}">
                <a16:creationId xmlns:a16="http://schemas.microsoft.com/office/drawing/2014/main" id="{D956644B-F469-24C6-EEE3-E4BDD26DBD85}"/>
              </a:ext>
              <a:ext uri="{C183D7F6-B498-43B3-948B-1728B52AA6E4}">
                <adec:decorative xmlns:adec="http://schemas.microsoft.com/office/drawing/2017/decorative" val="1"/>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tretch>
            <a:fillRect/>
          </a:stretch>
        </p:blipFill>
        <p:spPr bwMode="auto">
          <a:xfrm>
            <a:off x="3739046" y="4733925"/>
            <a:ext cx="4714022" cy="1671638"/>
          </a:xfrm>
          <a:prstGeom prst="rect">
            <a:avLst/>
          </a:prstGeom>
          <a:noFill/>
        </p:spPr>
      </p:pic>
      <p:pic>
        <p:nvPicPr>
          <p:cNvPr id="24" name="00:30">
            <a:extLst>
              <a:ext uri="{FF2B5EF4-FFF2-40B4-BE49-F238E27FC236}">
                <a16:creationId xmlns:a16="http://schemas.microsoft.com/office/drawing/2014/main" id="{F39E5F78-DA49-30BD-06CE-08645569530A}"/>
              </a:ext>
              <a:ext uri="{C183D7F6-B498-43B3-948B-1728B52AA6E4}">
                <adec:decorative xmlns:adec="http://schemas.microsoft.com/office/drawing/2017/decorative" val="1"/>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tretch>
            <a:fillRect/>
          </a:stretch>
        </p:blipFill>
        <p:spPr bwMode="auto">
          <a:xfrm>
            <a:off x="3738934" y="4733921"/>
            <a:ext cx="4714022" cy="1671638"/>
          </a:xfrm>
          <a:prstGeom prst="rect">
            <a:avLst/>
          </a:prstGeom>
          <a:noFill/>
        </p:spPr>
      </p:pic>
      <p:pic>
        <p:nvPicPr>
          <p:cNvPr id="25" name="00:00">
            <a:extLst>
              <a:ext uri="{FF2B5EF4-FFF2-40B4-BE49-F238E27FC236}">
                <a16:creationId xmlns:a16="http://schemas.microsoft.com/office/drawing/2014/main" id="{FC0104C0-E114-F498-8AAC-438D93580A98}"/>
              </a:ext>
              <a:ext uri="{C183D7F6-B498-43B3-948B-1728B52AA6E4}">
                <adec:decorative xmlns:adec="http://schemas.microsoft.com/office/drawing/2017/decorative" val="1"/>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tretch>
            <a:fillRect/>
          </a:stretch>
        </p:blipFill>
        <p:spPr bwMode="auto">
          <a:xfrm>
            <a:off x="3738990" y="4737847"/>
            <a:ext cx="4500235" cy="1595828"/>
          </a:xfrm>
          <a:prstGeom prst="rect">
            <a:avLst/>
          </a:prstGeom>
          <a:noFill/>
        </p:spPr>
      </p:pic>
    </p:spTree>
    <p:extLst>
      <p:ext uri="{BB962C8B-B14F-4D97-AF65-F5344CB8AC3E}">
        <p14:creationId xmlns:p14="http://schemas.microsoft.com/office/powerpoint/2010/main" val="2505469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60000"/>
                                  </p:stCondLst>
                                  <p:childTnLst>
                                    <p:set>
                                      <p:cBhvr>
                                        <p:cTn id="9" dur="1" fill="hold">
                                          <p:stCondLst>
                                            <p:cond delay="0"/>
                                          </p:stCondLst>
                                        </p:cTn>
                                        <p:tgtEl>
                                          <p:spTgt spid="15"/>
                                        </p:tgtEl>
                                        <p:attrNameLst>
                                          <p:attrName>style.visibility</p:attrName>
                                        </p:attrNameLst>
                                      </p:cBhvr>
                                      <p:to>
                                        <p:strVal val="visible"/>
                                      </p:to>
                                    </p:set>
                                  </p:childTnLst>
                                </p:cTn>
                              </p:par>
                            </p:childTnLst>
                          </p:cTn>
                        </p:par>
                        <p:par>
                          <p:cTn id="10" fill="hold">
                            <p:stCondLst>
                              <p:cond delay="60000"/>
                            </p:stCondLst>
                            <p:childTnLst>
                              <p:par>
                                <p:cTn id="11" presetID="1" presetClass="entr" presetSubtype="0" fill="hold" nodeType="afterEffect">
                                  <p:stCondLst>
                                    <p:cond delay="60000"/>
                                  </p:stCondLst>
                                  <p:childTnLst>
                                    <p:set>
                                      <p:cBhvr>
                                        <p:cTn id="12" dur="1" fill="hold">
                                          <p:stCondLst>
                                            <p:cond delay="0"/>
                                          </p:stCondLst>
                                        </p:cTn>
                                        <p:tgtEl>
                                          <p:spTgt spid="16"/>
                                        </p:tgtEl>
                                        <p:attrNameLst>
                                          <p:attrName>style.visibility</p:attrName>
                                        </p:attrNameLst>
                                      </p:cBhvr>
                                      <p:to>
                                        <p:strVal val="visible"/>
                                      </p:to>
                                    </p:set>
                                  </p:childTnLst>
                                </p:cTn>
                              </p:par>
                            </p:childTnLst>
                          </p:cTn>
                        </p:par>
                        <p:par>
                          <p:cTn id="13" fill="hold">
                            <p:stCondLst>
                              <p:cond delay="120000"/>
                            </p:stCondLst>
                            <p:childTnLst>
                              <p:par>
                                <p:cTn id="14" presetID="1" presetClass="entr" presetSubtype="0" fill="hold" nodeType="afterEffect">
                                  <p:stCondLst>
                                    <p:cond delay="60000"/>
                                  </p:stCondLst>
                                  <p:childTnLst>
                                    <p:set>
                                      <p:cBhvr>
                                        <p:cTn id="15" dur="1" fill="hold">
                                          <p:stCondLst>
                                            <p:cond delay="0"/>
                                          </p:stCondLst>
                                        </p:cTn>
                                        <p:tgtEl>
                                          <p:spTgt spid="17"/>
                                        </p:tgtEl>
                                        <p:attrNameLst>
                                          <p:attrName>style.visibility</p:attrName>
                                        </p:attrNameLst>
                                      </p:cBhvr>
                                      <p:to>
                                        <p:strVal val="visible"/>
                                      </p:to>
                                    </p:set>
                                  </p:childTnLst>
                                </p:cTn>
                              </p:par>
                            </p:childTnLst>
                          </p:cTn>
                        </p:par>
                        <p:par>
                          <p:cTn id="16" fill="hold">
                            <p:stCondLst>
                              <p:cond delay="180000"/>
                            </p:stCondLst>
                            <p:childTnLst>
                              <p:par>
                                <p:cTn id="17" presetID="1" presetClass="entr" presetSubtype="0" fill="hold" nodeType="afterEffect">
                                  <p:stCondLst>
                                    <p:cond delay="60000"/>
                                  </p:stCondLst>
                                  <p:childTnLst>
                                    <p:set>
                                      <p:cBhvr>
                                        <p:cTn id="18" dur="1" fill="hold">
                                          <p:stCondLst>
                                            <p:cond delay="0"/>
                                          </p:stCondLst>
                                        </p:cTn>
                                        <p:tgtEl>
                                          <p:spTgt spid="18"/>
                                        </p:tgtEl>
                                        <p:attrNameLst>
                                          <p:attrName>style.visibility</p:attrName>
                                        </p:attrNameLst>
                                      </p:cBhvr>
                                      <p:to>
                                        <p:strVal val="visible"/>
                                      </p:to>
                                    </p:set>
                                  </p:childTnLst>
                                </p:cTn>
                              </p:par>
                            </p:childTnLst>
                          </p:cTn>
                        </p:par>
                        <p:par>
                          <p:cTn id="19" fill="hold">
                            <p:stCondLst>
                              <p:cond delay="240000"/>
                            </p:stCondLst>
                            <p:childTnLst>
                              <p:par>
                                <p:cTn id="20" presetID="1" presetClass="entr" presetSubtype="0" fill="hold" nodeType="afterEffect">
                                  <p:stCondLst>
                                    <p:cond delay="60000"/>
                                  </p:stCondLst>
                                  <p:childTnLst>
                                    <p:set>
                                      <p:cBhvr>
                                        <p:cTn id="21" dur="1" fill="hold">
                                          <p:stCondLst>
                                            <p:cond delay="0"/>
                                          </p:stCondLst>
                                        </p:cTn>
                                        <p:tgtEl>
                                          <p:spTgt spid="19"/>
                                        </p:tgtEl>
                                        <p:attrNameLst>
                                          <p:attrName>style.visibility</p:attrName>
                                        </p:attrNameLst>
                                      </p:cBhvr>
                                      <p:to>
                                        <p:strVal val="visible"/>
                                      </p:to>
                                    </p:set>
                                  </p:childTnLst>
                                </p:cTn>
                              </p:par>
                            </p:childTnLst>
                          </p:cTn>
                        </p:par>
                        <p:par>
                          <p:cTn id="22" fill="hold">
                            <p:stCondLst>
                              <p:cond delay="300000"/>
                            </p:stCondLst>
                            <p:childTnLst>
                              <p:par>
                                <p:cTn id="23" presetID="1" presetClass="entr" presetSubtype="0" fill="hold" nodeType="afterEffect">
                                  <p:stCondLst>
                                    <p:cond delay="60000"/>
                                  </p:stCondLst>
                                  <p:childTnLst>
                                    <p:set>
                                      <p:cBhvr>
                                        <p:cTn id="24" dur="1" fill="hold">
                                          <p:stCondLst>
                                            <p:cond delay="0"/>
                                          </p:stCondLst>
                                        </p:cTn>
                                        <p:tgtEl>
                                          <p:spTgt spid="20"/>
                                        </p:tgtEl>
                                        <p:attrNameLst>
                                          <p:attrName>style.visibility</p:attrName>
                                        </p:attrNameLst>
                                      </p:cBhvr>
                                      <p:to>
                                        <p:strVal val="visible"/>
                                      </p:to>
                                    </p:set>
                                  </p:childTnLst>
                                </p:cTn>
                              </p:par>
                            </p:childTnLst>
                          </p:cTn>
                        </p:par>
                        <p:par>
                          <p:cTn id="25" fill="hold">
                            <p:stCondLst>
                              <p:cond delay="360000"/>
                            </p:stCondLst>
                            <p:childTnLst>
                              <p:par>
                                <p:cTn id="26" presetID="1" presetClass="entr" presetSubtype="0" fill="hold" nodeType="afterEffect">
                                  <p:stCondLst>
                                    <p:cond delay="60000"/>
                                  </p:stCondLst>
                                  <p:childTnLst>
                                    <p:set>
                                      <p:cBhvr>
                                        <p:cTn id="27" dur="1" fill="hold">
                                          <p:stCondLst>
                                            <p:cond delay="0"/>
                                          </p:stCondLst>
                                        </p:cTn>
                                        <p:tgtEl>
                                          <p:spTgt spid="21"/>
                                        </p:tgtEl>
                                        <p:attrNameLst>
                                          <p:attrName>style.visibility</p:attrName>
                                        </p:attrNameLst>
                                      </p:cBhvr>
                                      <p:to>
                                        <p:strVal val="visible"/>
                                      </p:to>
                                    </p:set>
                                  </p:childTnLst>
                                </p:cTn>
                              </p:par>
                            </p:childTnLst>
                          </p:cTn>
                        </p:par>
                        <p:par>
                          <p:cTn id="28" fill="hold">
                            <p:stCondLst>
                              <p:cond delay="420000"/>
                            </p:stCondLst>
                            <p:childTnLst>
                              <p:par>
                                <p:cTn id="29" presetID="1" presetClass="entr" presetSubtype="0" fill="hold" nodeType="afterEffect">
                                  <p:stCondLst>
                                    <p:cond delay="60000"/>
                                  </p:stCondLst>
                                  <p:childTnLst>
                                    <p:set>
                                      <p:cBhvr>
                                        <p:cTn id="30" dur="1" fill="hold">
                                          <p:stCondLst>
                                            <p:cond delay="0"/>
                                          </p:stCondLst>
                                        </p:cTn>
                                        <p:tgtEl>
                                          <p:spTgt spid="22"/>
                                        </p:tgtEl>
                                        <p:attrNameLst>
                                          <p:attrName>style.visibility</p:attrName>
                                        </p:attrNameLst>
                                      </p:cBhvr>
                                      <p:to>
                                        <p:strVal val="visible"/>
                                      </p:to>
                                    </p:set>
                                  </p:childTnLst>
                                </p:cTn>
                              </p:par>
                            </p:childTnLst>
                          </p:cTn>
                        </p:par>
                        <p:par>
                          <p:cTn id="31" fill="hold">
                            <p:stCondLst>
                              <p:cond delay="480000"/>
                            </p:stCondLst>
                            <p:childTnLst>
                              <p:par>
                                <p:cTn id="32" presetID="1" presetClass="entr" presetSubtype="0" fill="hold" nodeType="afterEffect">
                                  <p:stCondLst>
                                    <p:cond delay="60000"/>
                                  </p:stCondLst>
                                  <p:childTnLst>
                                    <p:set>
                                      <p:cBhvr>
                                        <p:cTn id="33" dur="1" fill="hold">
                                          <p:stCondLst>
                                            <p:cond delay="0"/>
                                          </p:stCondLst>
                                        </p:cTn>
                                        <p:tgtEl>
                                          <p:spTgt spid="23"/>
                                        </p:tgtEl>
                                        <p:attrNameLst>
                                          <p:attrName>style.visibility</p:attrName>
                                        </p:attrNameLst>
                                      </p:cBhvr>
                                      <p:to>
                                        <p:strVal val="visible"/>
                                      </p:to>
                                    </p:set>
                                  </p:childTnLst>
                                </p:cTn>
                              </p:par>
                            </p:childTnLst>
                          </p:cTn>
                        </p:par>
                        <p:par>
                          <p:cTn id="34" fill="hold">
                            <p:stCondLst>
                              <p:cond delay="540000"/>
                            </p:stCondLst>
                            <p:childTnLst>
                              <p:par>
                                <p:cTn id="35" presetID="1" presetClass="entr" presetSubtype="0" fill="hold" nodeType="afterEffect">
                                  <p:stCondLst>
                                    <p:cond delay="30000"/>
                                  </p:stCondLst>
                                  <p:childTnLst>
                                    <p:set>
                                      <p:cBhvr>
                                        <p:cTn id="36" dur="1" fill="hold">
                                          <p:stCondLst>
                                            <p:cond delay="0"/>
                                          </p:stCondLst>
                                        </p:cTn>
                                        <p:tgtEl>
                                          <p:spTgt spid="24"/>
                                        </p:tgtEl>
                                        <p:attrNameLst>
                                          <p:attrName>style.visibility</p:attrName>
                                        </p:attrNameLst>
                                      </p:cBhvr>
                                      <p:to>
                                        <p:strVal val="visible"/>
                                      </p:to>
                                    </p:set>
                                  </p:childTnLst>
                                </p:cTn>
                              </p:par>
                            </p:childTnLst>
                          </p:cTn>
                        </p:par>
                        <p:par>
                          <p:cTn id="37" fill="hold">
                            <p:stCondLst>
                              <p:cond delay="570000"/>
                            </p:stCondLst>
                            <p:childTnLst>
                              <p:par>
                                <p:cTn id="38" presetID="1" presetClass="entr" presetSubtype="0" fill="hold" nodeType="afterEffect">
                                  <p:stCondLst>
                                    <p:cond delay="30000"/>
                                  </p:stCondLst>
                                  <p:childTnLst>
                                    <p:set>
                                      <p:cBhvr>
                                        <p:cTn id="39"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71F37-97F1-5171-E2FD-E5FE0F5A4D9B}"/>
              </a:ext>
            </a:extLst>
          </p:cNvPr>
          <p:cNvSpPr>
            <a:spLocks noGrp="1"/>
          </p:cNvSpPr>
          <p:nvPr>
            <p:ph type="title"/>
          </p:nvPr>
        </p:nvSpPr>
        <p:spPr/>
        <p:txBody>
          <a:bodyPr/>
          <a:lstStyle/>
          <a:p>
            <a:r>
              <a:rPr lang="en-US"/>
              <a:t>Implementing RRR</a:t>
            </a:r>
          </a:p>
        </p:txBody>
      </p:sp>
      <p:sp>
        <p:nvSpPr>
          <p:cNvPr id="3" name="Text Placeholder 2">
            <a:extLst>
              <a:ext uri="{FF2B5EF4-FFF2-40B4-BE49-F238E27FC236}">
                <a16:creationId xmlns:a16="http://schemas.microsoft.com/office/drawing/2014/main" id="{986CEE6A-133C-109D-7B0B-5AB3228CEF20}"/>
              </a:ext>
            </a:extLst>
          </p:cNvPr>
          <p:cNvSpPr>
            <a:spLocks noGrp="1"/>
          </p:cNvSpPr>
          <p:nvPr>
            <p:ph type="body" idx="1"/>
          </p:nvPr>
        </p:nvSpPr>
        <p:spPr/>
        <p:txBody>
          <a:bodyPr/>
          <a:lstStyle/>
          <a:p>
            <a:r>
              <a:rPr lang="en-US"/>
              <a:t>A 7 step process</a:t>
            </a:r>
          </a:p>
        </p:txBody>
      </p:sp>
      <p:pic>
        <p:nvPicPr>
          <p:cNvPr id="4" name="Content Placeholder 4" descr="Recognize. Relax. Record. module cover">
            <a:extLst>
              <a:ext uri="{FF2B5EF4-FFF2-40B4-BE49-F238E27FC236}">
                <a16:creationId xmlns:a16="http://schemas.microsoft.com/office/drawing/2014/main" id="{2FF9F3CF-C46A-3835-C887-E74CD3FDAE7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575295" y="1654874"/>
            <a:ext cx="2784855" cy="43513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300172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F6B633-A32E-325C-D702-01E9A1670D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A605ED-7E43-6E97-8197-316ED9D1C4A6}"/>
              </a:ext>
            </a:extLst>
          </p:cNvPr>
          <p:cNvSpPr>
            <a:spLocks noGrp="1"/>
          </p:cNvSpPr>
          <p:nvPr>
            <p:ph type="title"/>
          </p:nvPr>
        </p:nvSpPr>
        <p:spPr>
          <a:xfrm>
            <a:off x="3581400" y="1709738"/>
            <a:ext cx="8610600" cy="2852737"/>
          </a:xfrm>
        </p:spPr>
        <p:txBody>
          <a:bodyPr anchor="ctr">
            <a:normAutofit/>
          </a:bodyPr>
          <a:lstStyle/>
          <a:p>
            <a:r>
              <a:rPr lang="en-US"/>
              <a:t>Step 1</a:t>
            </a:r>
          </a:p>
        </p:txBody>
      </p:sp>
      <p:sp>
        <p:nvSpPr>
          <p:cNvPr id="7" name="Text Placeholder 2">
            <a:extLst>
              <a:ext uri="{FF2B5EF4-FFF2-40B4-BE49-F238E27FC236}">
                <a16:creationId xmlns:a16="http://schemas.microsoft.com/office/drawing/2014/main" id="{72023E1F-A9F0-D4CC-23A1-4638EFF20627}"/>
              </a:ext>
            </a:extLst>
          </p:cNvPr>
          <p:cNvSpPr>
            <a:spLocks noGrp="1"/>
          </p:cNvSpPr>
          <p:nvPr>
            <p:ph type="body" idx="1"/>
          </p:nvPr>
        </p:nvSpPr>
        <p:spPr>
          <a:xfrm>
            <a:off x="5578996" y="4589463"/>
            <a:ext cx="6613004" cy="1500187"/>
          </a:xfrm>
        </p:spPr>
        <p:txBody>
          <a:bodyPr/>
          <a:lstStyle/>
          <a:p>
            <a:r>
              <a:rPr lang="en-US"/>
              <a:t>Use data to connect students to RRR</a:t>
            </a:r>
          </a:p>
        </p:txBody>
      </p:sp>
    </p:spTree>
    <p:extLst>
      <p:ext uri="{BB962C8B-B14F-4D97-AF65-F5344CB8AC3E}">
        <p14:creationId xmlns:p14="http://schemas.microsoft.com/office/powerpoint/2010/main" val="29376618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F8F1557-2C5C-E21A-7E07-8E148A2794DA}"/>
              </a:ext>
            </a:extLst>
          </p:cNvPr>
          <p:cNvSpPr txBox="1">
            <a:spLocks noGrp="1"/>
          </p:cNvSpPr>
          <p:nvPr>
            <p:ph type="title" idx="4294967295"/>
          </p:nvPr>
        </p:nvSpPr>
        <p:spPr>
          <a:xfrm>
            <a:off x="1760856" y="168568"/>
            <a:ext cx="8187779"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150" normalizeH="0" baseline="0" noProof="0">
                <a:ln>
                  <a:noFill/>
                </a:ln>
                <a:solidFill>
                  <a:prstClr val="black"/>
                </a:solidFill>
                <a:effectLst/>
                <a:uLnTx/>
                <a:uFillTx/>
                <a:latin typeface="Arial" panose="020B0604020202020204"/>
                <a:ea typeface="+mn-ea"/>
                <a:cs typeface="+mn-cs"/>
              </a:rPr>
              <a:t>Project ENGAGE Research Team</a:t>
            </a:r>
          </a:p>
        </p:txBody>
      </p:sp>
      <p:grpSp>
        <p:nvGrpSpPr>
          <p:cNvPr id="32" name="Group 31" descr="Images and emails of Project ENGAGE Research Team including Allison Bernard allison.bernard@ku.edu, Mark Buckman buckman@ku.edu, Amy Buffington a.buffington@ku.edu, Eric Common ecommon@umich.edu, Rebecca L. Sherod-Adams rebeccasherod@asu.edu, Kathleen Lynne Lane Kathleen.lane@ku.edu, Wendy P. Oakes Wendy.oakes@asu.edu, Kathryn Johnson kathrynjohnson@ku,edu, Elise Sarasin elise.sarasin@ku.edu, Joni Weiss joni.weiss@ku.edu, Stacie Williams Stacie.w@ku.edu">
            <a:extLst>
              <a:ext uri="{FF2B5EF4-FFF2-40B4-BE49-F238E27FC236}">
                <a16:creationId xmlns:a16="http://schemas.microsoft.com/office/drawing/2014/main" id="{6A008767-950B-6FA9-34FA-916BA0A279C8}"/>
              </a:ext>
            </a:extLst>
          </p:cNvPr>
          <p:cNvGrpSpPr/>
          <p:nvPr/>
        </p:nvGrpSpPr>
        <p:grpSpPr>
          <a:xfrm>
            <a:off x="929014" y="884385"/>
            <a:ext cx="10169128" cy="5747964"/>
            <a:chOff x="929014" y="884385"/>
            <a:chExt cx="10169128" cy="5747964"/>
          </a:xfrm>
        </p:grpSpPr>
        <p:pic>
          <p:nvPicPr>
            <p:cNvPr id="2" name="Picture 1">
              <a:extLst>
                <a:ext uri="{FF2B5EF4-FFF2-40B4-BE49-F238E27FC236}">
                  <a16:creationId xmlns:a16="http://schemas.microsoft.com/office/drawing/2014/main" id="{1E0C42C1-4227-1099-37CB-4DFD79806ECE}"/>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989344" y="2782825"/>
              <a:ext cx="1950889" cy="1752216"/>
            </a:xfrm>
            <a:prstGeom prst="rect">
              <a:avLst/>
            </a:prstGeom>
          </p:spPr>
        </p:pic>
        <p:pic>
          <p:nvPicPr>
            <p:cNvPr id="4" name="Picture 3">
              <a:extLst>
                <a:ext uri="{FF2B5EF4-FFF2-40B4-BE49-F238E27FC236}">
                  <a16:creationId xmlns:a16="http://schemas.microsoft.com/office/drawing/2014/main" id="{8BF5D73A-E8D8-2831-2B49-A933DAE837C3}"/>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3610406" y="891976"/>
              <a:ext cx="1950889" cy="1752216"/>
            </a:xfrm>
            <a:prstGeom prst="rect">
              <a:avLst/>
            </a:prstGeom>
          </p:spPr>
        </p:pic>
        <p:pic>
          <p:nvPicPr>
            <p:cNvPr id="6" name="Picture 5">
              <a:extLst>
                <a:ext uri="{FF2B5EF4-FFF2-40B4-BE49-F238E27FC236}">
                  <a16:creationId xmlns:a16="http://schemas.microsoft.com/office/drawing/2014/main" id="{A5047CBF-FC4E-59E8-E51F-CD4E599F6BF2}"/>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7684714" y="2797934"/>
              <a:ext cx="1956986" cy="1752217"/>
            </a:xfrm>
            <a:prstGeom prst="rect">
              <a:avLst/>
            </a:prstGeom>
          </p:spPr>
        </p:pic>
        <p:pic>
          <p:nvPicPr>
            <p:cNvPr id="8" name="Picture 7">
              <a:extLst>
                <a:ext uri="{FF2B5EF4-FFF2-40B4-BE49-F238E27FC236}">
                  <a16:creationId xmlns:a16="http://schemas.microsoft.com/office/drawing/2014/main" id="{5EF425F0-720C-47C6-DD33-8AF3EB896B0C}"/>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8973190" y="891976"/>
              <a:ext cx="1950889" cy="1767325"/>
            </a:xfrm>
            <a:prstGeom prst="rect">
              <a:avLst/>
            </a:prstGeom>
          </p:spPr>
        </p:pic>
        <p:pic>
          <p:nvPicPr>
            <p:cNvPr id="10" name="Picture 9">
              <a:extLst>
                <a:ext uri="{FF2B5EF4-FFF2-40B4-BE49-F238E27FC236}">
                  <a16:creationId xmlns:a16="http://schemas.microsoft.com/office/drawing/2014/main" id="{0CBC3563-2814-BC9B-94E0-1E6C31E07ACB}"/>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6291798" y="891976"/>
              <a:ext cx="1950889" cy="1770235"/>
            </a:xfrm>
            <a:prstGeom prst="rect">
              <a:avLst/>
            </a:prstGeom>
          </p:spPr>
        </p:pic>
        <p:pic>
          <p:nvPicPr>
            <p:cNvPr id="11" name="Picture 10">
              <a:extLst>
                <a:ext uri="{FF2B5EF4-FFF2-40B4-BE49-F238E27FC236}">
                  <a16:creationId xmlns:a16="http://schemas.microsoft.com/office/drawing/2014/main" id="{6C17A4F6-2AAD-407A-BEC8-93DFCD0D4517}"/>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9147253" y="4799084"/>
              <a:ext cx="1950889" cy="1753873"/>
            </a:xfrm>
            <a:prstGeom prst="rect">
              <a:avLst/>
            </a:prstGeom>
          </p:spPr>
        </p:pic>
        <p:pic>
          <p:nvPicPr>
            <p:cNvPr id="15" name="Picture 14">
              <a:extLst>
                <a:ext uri="{FF2B5EF4-FFF2-40B4-BE49-F238E27FC236}">
                  <a16:creationId xmlns:a16="http://schemas.microsoft.com/office/drawing/2014/main" id="{682D636F-07BA-FD7D-6F22-DECD4B7A22B2}"/>
                </a:ext>
              </a:extLst>
            </p:cNvPr>
            <p:cNvPicPr>
              <a:picLocks noChangeAspect="1"/>
            </p:cNvPicPr>
            <p:nvPr/>
          </p:nvPicPr>
          <p:blipFill>
            <a:blip r:embed="rId9" cstate="email">
              <a:extLst>
                <a:ext uri="{28A0092B-C50C-407E-A947-70E740481C1C}">
                  <a14:useLocalDpi xmlns:a14="http://schemas.microsoft.com/office/drawing/2010/main"/>
                </a:ext>
              </a:extLst>
            </a:blip>
            <a:srcRect/>
            <a:stretch/>
          </p:blipFill>
          <p:spPr>
            <a:xfrm>
              <a:off x="6818801" y="4799084"/>
              <a:ext cx="1420491" cy="1398143"/>
            </a:xfrm>
            <a:prstGeom prst="rect">
              <a:avLst/>
            </a:prstGeom>
          </p:spPr>
        </p:pic>
        <p:pic>
          <p:nvPicPr>
            <p:cNvPr id="16" name="Picture 15">
              <a:extLst>
                <a:ext uri="{FF2B5EF4-FFF2-40B4-BE49-F238E27FC236}">
                  <a16:creationId xmlns:a16="http://schemas.microsoft.com/office/drawing/2014/main" id="{A31C0589-629F-8AAB-2AA1-3545E64F0463}"/>
                </a:ext>
              </a:extLst>
            </p:cNvPr>
            <p:cNvPicPr>
              <a:picLocks noChangeAspect="1"/>
            </p:cNvPicPr>
            <p:nvPr/>
          </p:nvPicPr>
          <p:blipFill>
            <a:blip r:embed="rId10" cstate="email">
              <a:extLst>
                <a:ext uri="{28A0092B-C50C-407E-A947-70E740481C1C}">
                  <a14:useLocalDpi xmlns:a14="http://schemas.microsoft.com/office/drawing/2010/main"/>
                </a:ext>
              </a:extLst>
            </a:blip>
            <a:srcRect/>
            <a:stretch/>
          </p:blipFill>
          <p:spPr>
            <a:xfrm>
              <a:off x="3767417" y="4799084"/>
              <a:ext cx="1950889" cy="1767325"/>
            </a:xfrm>
            <a:prstGeom prst="rect">
              <a:avLst/>
            </a:prstGeom>
          </p:spPr>
        </p:pic>
        <p:pic>
          <p:nvPicPr>
            <p:cNvPr id="23" name="Picture 22" descr="A person smiling at camera&#10;&#10;Description automatically generated">
              <a:extLst>
                <a:ext uri="{FF2B5EF4-FFF2-40B4-BE49-F238E27FC236}">
                  <a16:creationId xmlns:a16="http://schemas.microsoft.com/office/drawing/2014/main" id="{11B24542-6C33-C74E-F44C-00892E28260A}"/>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334246" y="4718665"/>
              <a:ext cx="1408176" cy="1408176"/>
            </a:xfrm>
            <a:prstGeom prst="rect">
              <a:avLst/>
            </a:prstGeom>
          </p:spPr>
        </p:pic>
        <p:pic>
          <p:nvPicPr>
            <p:cNvPr id="1026" name="Picture 2" descr="Picture of Rebecca Lee Sherod">
              <a:extLst>
                <a:ext uri="{FF2B5EF4-FFF2-40B4-BE49-F238E27FC236}">
                  <a16:creationId xmlns:a16="http://schemas.microsoft.com/office/drawing/2014/main" id="{28185D64-2625-288B-38DB-3015CDBA0FF9}"/>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2395314" y="2775234"/>
              <a:ext cx="1408176" cy="140817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67C6F15F-38D3-CEAF-5B4C-CA18F3514915}"/>
                </a:ext>
              </a:extLst>
            </p:cNvPr>
            <p:cNvSpPr txBox="1"/>
            <p:nvPr/>
          </p:nvSpPr>
          <p:spPr>
            <a:xfrm>
              <a:off x="1805798" y="4105653"/>
              <a:ext cx="2439066" cy="461665"/>
            </a:xfrm>
            <a:prstGeom prst="rect">
              <a:avLst/>
            </a:prstGeom>
            <a:noFill/>
          </p:spPr>
          <p:txBody>
            <a:bodyPr wrap="square" rtlCol="0">
              <a:spAutoFit/>
            </a:bodyPr>
            <a:lstStyle/>
            <a:p>
              <a:pPr algn="ctr"/>
              <a:r>
                <a:rPr lang="en-US" sz="1200" b="1">
                  <a:latin typeface="+mj-lt"/>
                </a:rPr>
                <a:t>Rebecca L. Sherod-Adams</a:t>
              </a:r>
            </a:p>
            <a:p>
              <a:pPr algn="ctr"/>
              <a:r>
                <a:rPr lang="en-US" sz="1200">
                  <a:latin typeface="+mj-lt"/>
                  <a:hlinkClick r:id="rId13"/>
                </a:rPr>
                <a:t>rebeccasherod@asu.edu</a:t>
              </a:r>
              <a:r>
                <a:rPr lang="en-US" sz="1200">
                  <a:latin typeface="+mj-lt"/>
                </a:rPr>
                <a:t> </a:t>
              </a:r>
            </a:p>
          </p:txBody>
        </p:sp>
        <p:pic>
          <p:nvPicPr>
            <p:cNvPr id="3" name="Picture 2">
              <a:extLst>
                <a:ext uri="{FF2B5EF4-FFF2-40B4-BE49-F238E27FC236}">
                  <a16:creationId xmlns:a16="http://schemas.microsoft.com/office/drawing/2014/main" id="{4353F4BD-BDD2-93F6-D0FF-11F811CF10FC}"/>
                </a:ext>
              </a:extLst>
            </p:cNvPr>
            <p:cNvPicPr>
              <a:picLocks noChangeAspect="1"/>
            </p:cNvPicPr>
            <p:nvPr/>
          </p:nvPicPr>
          <p:blipFill>
            <a:blip r:embed="rId14" cstate="email">
              <a:extLst>
                <a:ext uri="{28A0092B-C50C-407E-A947-70E740481C1C}">
                  <a14:useLocalDpi xmlns:a14="http://schemas.microsoft.com/office/drawing/2010/main"/>
                </a:ext>
              </a:extLst>
            </a:blip>
            <a:srcRect/>
            <a:stretch/>
          </p:blipFill>
          <p:spPr>
            <a:xfrm>
              <a:off x="929014" y="884385"/>
              <a:ext cx="1950889" cy="1752216"/>
            </a:xfrm>
            <a:prstGeom prst="rect">
              <a:avLst/>
            </a:prstGeom>
          </p:spPr>
        </p:pic>
        <p:sp>
          <p:nvSpPr>
            <p:cNvPr id="29" name="TextBox 28">
              <a:extLst>
                <a:ext uri="{FF2B5EF4-FFF2-40B4-BE49-F238E27FC236}">
                  <a16:creationId xmlns:a16="http://schemas.microsoft.com/office/drawing/2014/main" id="{8046F602-EA4E-AB0B-4E20-CF115C492A9D}"/>
                </a:ext>
                <a:ext uri="{C183D7F6-B498-43B3-948B-1728B52AA6E4}">
                  <adec:decorative xmlns:adec="http://schemas.microsoft.com/office/drawing/2017/decorative" val="1"/>
                </a:ext>
              </a:extLst>
            </p:cNvPr>
            <p:cNvSpPr txBox="1"/>
            <p:nvPr/>
          </p:nvSpPr>
          <p:spPr>
            <a:xfrm>
              <a:off x="6626267" y="6170684"/>
              <a:ext cx="195139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a:ea typeface="+mn-ea"/>
                  <a:cs typeface="+mn-cs"/>
                </a:rPr>
                <a:t>Joni Weiss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mn-cs"/>
                  <a:hlinkClick r:id="rId15"/>
                </a:rPr>
                <a:t>joni.weiss@ku.edu</a:t>
              </a: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mn-cs"/>
                </a:rPr>
                <a:t> </a:t>
              </a:r>
            </a:p>
          </p:txBody>
        </p:sp>
        <p:pic>
          <p:nvPicPr>
            <p:cNvPr id="13" name="Picture 12">
              <a:extLst>
                <a:ext uri="{FF2B5EF4-FFF2-40B4-BE49-F238E27FC236}">
                  <a16:creationId xmlns:a16="http://schemas.microsoft.com/office/drawing/2014/main" id="{70124C07-74DB-7681-B3A1-7502A0AED00B}"/>
                </a:ext>
                <a:ext uri="{C183D7F6-B498-43B3-948B-1728B52AA6E4}">
                  <adec:decorative xmlns:adec="http://schemas.microsoft.com/office/drawing/2017/decorative" val="1"/>
                </a:ext>
              </a:extLst>
            </p:cNvPr>
            <p:cNvPicPr>
              <a:picLocks noChangeAspect="1"/>
            </p:cNvPicPr>
            <p:nvPr/>
          </p:nvPicPr>
          <p:blipFill>
            <a:blip r:embed="rId16" cstate="email">
              <a:extLst>
                <a:ext uri="{28A0092B-C50C-407E-A947-70E740481C1C}">
                  <a14:useLocalDpi xmlns:a14="http://schemas.microsoft.com/office/drawing/2010/main"/>
                </a:ext>
              </a:extLst>
            </a:blip>
            <a:srcRect b="51122"/>
            <a:stretch/>
          </p:blipFill>
          <p:spPr>
            <a:xfrm>
              <a:off x="981568" y="6126841"/>
              <a:ext cx="1950889" cy="426116"/>
            </a:xfrm>
            <a:prstGeom prst="rect">
              <a:avLst/>
            </a:prstGeom>
          </p:spPr>
        </p:pic>
        <p:pic>
          <p:nvPicPr>
            <p:cNvPr id="17" name="Picture 16">
              <a:extLst>
                <a:ext uri="{FF2B5EF4-FFF2-40B4-BE49-F238E27FC236}">
                  <a16:creationId xmlns:a16="http://schemas.microsoft.com/office/drawing/2014/main" id="{030CF9CA-2A8D-B0F1-1048-0A0EE6E0B42E}"/>
                </a:ext>
                <a:ext uri="{C183D7F6-B498-43B3-948B-1728B52AA6E4}">
                  <adec:decorative xmlns:adec="http://schemas.microsoft.com/office/drawing/2017/decorative" val="1"/>
                </a:ext>
              </a:extLst>
            </p:cNvPr>
            <p:cNvPicPr>
              <a:picLocks noChangeAspect="1"/>
            </p:cNvPicPr>
            <p:nvPr/>
          </p:nvPicPr>
          <p:blipFill>
            <a:blip r:embed="rId14" cstate="email">
              <a:extLst>
                <a:ext uri="{28A0092B-C50C-407E-A947-70E740481C1C}">
                  <a14:useLocalDpi xmlns:a14="http://schemas.microsoft.com/office/drawing/2010/main"/>
                </a:ext>
              </a:extLst>
            </a:blip>
            <a:srcRect/>
            <a:stretch/>
          </p:blipFill>
          <p:spPr>
            <a:xfrm>
              <a:off x="929014" y="891976"/>
              <a:ext cx="1950889" cy="1752216"/>
            </a:xfrm>
            <a:prstGeom prst="rect">
              <a:avLst/>
            </a:prstGeom>
          </p:spPr>
        </p:pic>
      </p:grpSp>
    </p:spTree>
    <p:extLst>
      <p:ext uri="{BB962C8B-B14F-4D97-AF65-F5344CB8AC3E}">
        <p14:creationId xmlns:p14="http://schemas.microsoft.com/office/powerpoint/2010/main" val="25948673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3A817F-0B2C-49A6-44BE-1586C10427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315C54-229A-DB37-3C0E-6B2FCBF7FEE7}"/>
              </a:ext>
              <a:ext uri="{C183D7F6-B498-43B3-948B-1728B52AA6E4}">
                <adec:decorative xmlns:adec="http://schemas.microsoft.com/office/drawing/2017/decorative" val="1"/>
              </a:ext>
            </a:extLst>
          </p:cNvPr>
          <p:cNvSpPr>
            <a:spLocks noGrp="1"/>
          </p:cNvSpPr>
          <p:nvPr>
            <p:ph type="title"/>
          </p:nvPr>
        </p:nvSpPr>
        <p:spPr/>
        <p:txBody>
          <a:bodyPr/>
          <a:lstStyle/>
          <a:p>
            <a:r>
              <a:rPr lang="en-US"/>
              <a:t>Recognize. Relax. Record. </a:t>
            </a:r>
            <a:br>
              <a:rPr lang="en-US"/>
            </a:br>
            <a:r>
              <a:rPr lang="en-US"/>
              <a:t>Secondary (Tier 2) Intervention Grid</a:t>
            </a:r>
          </a:p>
        </p:txBody>
      </p:sp>
      <p:sp>
        <p:nvSpPr>
          <p:cNvPr id="4" name="Title">
            <a:extLst>
              <a:ext uri="{FF2B5EF4-FFF2-40B4-BE49-F238E27FC236}">
                <a16:creationId xmlns:a16="http://schemas.microsoft.com/office/drawing/2014/main" id="{C2887C02-AE4C-0CFD-8EDA-A044305CB404}"/>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Recognize. Relax. Record. </a:t>
            </a:r>
            <a:br>
              <a:rPr lang="en-US"/>
            </a:br>
            <a:r>
              <a:rPr lang="en-US"/>
              <a:t>Secondary (Tier 2) Intervention Grid 2</a:t>
            </a:r>
          </a:p>
        </p:txBody>
      </p:sp>
      <p:pic>
        <p:nvPicPr>
          <p:cNvPr id="6" name="Picture" descr="RRR Secondary Tier 2 Intervention Grid for Recognize. Relax. Record.">
            <a:extLst>
              <a:ext uri="{FF2B5EF4-FFF2-40B4-BE49-F238E27FC236}">
                <a16:creationId xmlns:a16="http://schemas.microsoft.com/office/drawing/2014/main" id="{2520E936-F76B-E00B-742A-6D4C5A959F1F}"/>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3302758" y="1954902"/>
            <a:ext cx="5872670" cy="4537973"/>
          </a:xfrm>
          <a:prstGeom prst="rect">
            <a:avLst/>
          </a:prstGeom>
          <a:ln>
            <a:noFill/>
          </a:ln>
          <a:effectLst>
            <a:outerShdw blurRad="292100" dist="139700" dir="2700000" algn="tl" rotWithShape="0">
              <a:srgbClr val="333333">
                <a:alpha val="65000"/>
              </a:srgbClr>
            </a:outerShdw>
          </a:effectLst>
        </p:spPr>
      </p:pic>
      <p:sp>
        <p:nvSpPr>
          <p:cNvPr id="3" name="Rectangle" descr="Yellow box outlining the entry criteria column of the intervention grid">
            <a:extLst>
              <a:ext uri="{FF2B5EF4-FFF2-40B4-BE49-F238E27FC236}">
                <a16:creationId xmlns:a16="http://schemas.microsoft.com/office/drawing/2014/main" id="{EE79C9CD-50AA-62F7-193A-A549CD77367D}"/>
              </a:ext>
            </a:extLst>
          </p:cNvPr>
          <p:cNvSpPr/>
          <p:nvPr/>
        </p:nvSpPr>
        <p:spPr>
          <a:xfrm>
            <a:off x="6209881" y="2675687"/>
            <a:ext cx="994787" cy="3232743"/>
          </a:xfrm>
          <a:prstGeom prst="rect">
            <a:avLst/>
          </a:prstGeom>
          <a:noFill/>
          <a:ln w="762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RRR">
            <a:extLst>
              <a:ext uri="{FF2B5EF4-FFF2-40B4-BE49-F238E27FC236}">
                <a16:creationId xmlns:a16="http://schemas.microsoft.com/office/drawing/2014/main" id="{5A391BB0-592F-CC33-4208-CA9F1EF3CA41}"/>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9" name="Logo">
              <a:extLst>
                <a:ext uri="{FF2B5EF4-FFF2-40B4-BE49-F238E27FC236}">
                  <a16:creationId xmlns:a16="http://schemas.microsoft.com/office/drawing/2014/main" id="{8B4DA50F-F340-0740-7349-05EC93E59FB3}"/>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0" name="Module" descr="Module 6.3.2.6 Recognize. Relax. Record.">
              <a:extLst>
                <a:ext uri="{FF2B5EF4-FFF2-40B4-BE49-F238E27FC236}">
                  <a16:creationId xmlns:a16="http://schemas.microsoft.com/office/drawing/2014/main" id="{2659966B-5F20-570E-4CF8-BA22B7AC1F8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0399820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44FBAB-C7F1-21E8-54DC-E113A89115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024FBC-C8A7-44E9-8321-452805A3B14A}"/>
              </a:ext>
            </a:extLst>
          </p:cNvPr>
          <p:cNvSpPr>
            <a:spLocks noGrp="1"/>
          </p:cNvSpPr>
          <p:nvPr>
            <p:ph type="title"/>
          </p:nvPr>
        </p:nvSpPr>
        <p:spPr/>
        <p:txBody>
          <a:bodyPr>
            <a:normAutofit/>
          </a:bodyPr>
          <a:lstStyle/>
          <a:p>
            <a:r>
              <a:rPr lang="en-US"/>
              <a:t>Using data to connect students to </a:t>
            </a:r>
            <a:br>
              <a:rPr lang="en-US"/>
            </a:br>
            <a:r>
              <a:rPr lang="en-US"/>
              <a:t>Recognize. Relax. Record. </a:t>
            </a:r>
          </a:p>
        </p:txBody>
      </p:sp>
      <p:pic>
        <p:nvPicPr>
          <p:cNvPr id="4" name="Picture" descr="A screenshot of the elementary version of the Student Risk Screening Scale - Internalizing and Externalizing">
            <a:extLst>
              <a:ext uri="{FF2B5EF4-FFF2-40B4-BE49-F238E27FC236}">
                <a16:creationId xmlns:a16="http://schemas.microsoft.com/office/drawing/2014/main" id="{5FBED679-A19B-BD45-AF9F-8D51345C1F08}"/>
              </a:ext>
            </a:extLst>
          </p:cNvPr>
          <p:cNvPicPr>
            <a:picLocks noChangeAspect="1"/>
          </p:cNvPicPr>
          <p:nvPr/>
        </p:nvPicPr>
        <p:blipFill>
          <a:blip r:embed="rId3" cstate="email">
            <a:extLst>
              <a:ext uri="{28A0092B-C50C-407E-A947-70E740481C1C}">
                <a14:useLocalDpi xmlns:a14="http://schemas.microsoft.com/office/drawing/2010/main"/>
              </a:ext>
            </a:extLst>
          </a:blip>
          <a:srcRect l="2073" t="8358" r="25499" b="46866"/>
          <a:stretch>
            <a:fillRect/>
          </a:stretch>
        </p:blipFill>
        <p:spPr>
          <a:xfrm>
            <a:off x="1377265" y="1891535"/>
            <a:ext cx="9352994" cy="4467990"/>
          </a:xfrm>
          <a:prstGeom prst="rect">
            <a:avLst/>
          </a:prstGeom>
          <a:ln>
            <a:noFill/>
          </a:ln>
          <a:effectLst>
            <a:outerShdw blurRad="292100" dist="139700" dir="2700000" algn="tl" rotWithShape="0">
              <a:srgbClr val="333333">
                <a:alpha val="65000"/>
              </a:srgbClr>
            </a:outerShdw>
          </a:effectLst>
        </p:spPr>
      </p:pic>
      <p:sp>
        <p:nvSpPr>
          <p:cNvPr id="5" name="Rectangle" descr="A yellow box outlining the internalizing total scores for students">
            <a:extLst>
              <a:ext uri="{FF2B5EF4-FFF2-40B4-BE49-F238E27FC236}">
                <a16:creationId xmlns:a16="http://schemas.microsoft.com/office/drawing/2014/main" id="{AC623BCD-1075-8756-3318-50789F87BBCC}"/>
              </a:ext>
            </a:extLst>
          </p:cNvPr>
          <p:cNvSpPr/>
          <p:nvPr/>
        </p:nvSpPr>
        <p:spPr>
          <a:xfrm>
            <a:off x="9063506" y="3539613"/>
            <a:ext cx="355798" cy="2910325"/>
          </a:xfrm>
          <a:prstGeom prst="rect">
            <a:avLst/>
          </a:prstGeom>
          <a:noFill/>
          <a:ln w="762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RRR">
            <a:extLst>
              <a:ext uri="{FF2B5EF4-FFF2-40B4-BE49-F238E27FC236}">
                <a16:creationId xmlns:a16="http://schemas.microsoft.com/office/drawing/2014/main" id="{894A82E6-B300-2F35-230C-331901232468}"/>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9" name="Logo">
              <a:extLst>
                <a:ext uri="{FF2B5EF4-FFF2-40B4-BE49-F238E27FC236}">
                  <a16:creationId xmlns:a16="http://schemas.microsoft.com/office/drawing/2014/main" id="{D0CD0320-19BD-6A5F-1DB6-21AC667A9F97}"/>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0" name="Module" descr="Module 6.3.2.6 Recognize. Relax. Record.">
              <a:extLst>
                <a:ext uri="{FF2B5EF4-FFF2-40B4-BE49-F238E27FC236}">
                  <a16:creationId xmlns:a16="http://schemas.microsoft.com/office/drawing/2014/main" id="{9CB72870-31A8-A0D7-FFBB-AD5C2A7D59D7}"/>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5174385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1844B-8194-8061-A066-4F37499A191D}"/>
              </a:ext>
            </a:extLst>
          </p:cNvPr>
          <p:cNvSpPr>
            <a:spLocks noGrp="1"/>
          </p:cNvSpPr>
          <p:nvPr>
            <p:ph type="title"/>
          </p:nvPr>
        </p:nvSpPr>
        <p:spPr/>
        <p:txBody>
          <a:bodyPr>
            <a:normAutofit fontScale="90000"/>
          </a:bodyPr>
          <a:lstStyle/>
          <a:p>
            <a:r>
              <a:rPr lang="en-US" sz="4400"/>
              <a:t>Step 1</a:t>
            </a:r>
            <a:br>
              <a:rPr lang="en-US"/>
            </a:br>
            <a:r>
              <a:rPr lang="en-US" sz="3600" b="0"/>
              <a:t>Use data to connect students to Recognize. Relax. Record.</a:t>
            </a:r>
            <a:endParaRPr lang="en-US" b="0"/>
          </a:p>
        </p:txBody>
      </p:sp>
      <p:pic>
        <p:nvPicPr>
          <p:cNvPr id="3" name="Picture 1" descr="RRR Secondary Tier 2 Intervention Grid for Recognize. Relax. Record.">
            <a:extLst>
              <a:ext uri="{FF2B5EF4-FFF2-40B4-BE49-F238E27FC236}">
                <a16:creationId xmlns:a16="http://schemas.microsoft.com/office/drawing/2014/main" id="{E2B46CFE-0FD0-C482-9913-EECEC5EBBEA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8175" y="2343013"/>
            <a:ext cx="4745867" cy="3667262"/>
          </a:xfrm>
          <a:prstGeom prst="rect">
            <a:avLst/>
          </a:prstGeom>
          <a:ln>
            <a:noFill/>
          </a:ln>
          <a:effectLst>
            <a:outerShdw blurRad="292100" dist="139700" dir="2700000" algn="tl" rotWithShape="0">
              <a:srgbClr val="333333">
                <a:alpha val="65000"/>
              </a:srgbClr>
            </a:outerShdw>
          </a:effectLst>
        </p:spPr>
      </p:pic>
      <p:sp>
        <p:nvSpPr>
          <p:cNvPr id="4" name="Rectangle" descr="Yellow box outlining the entry criteria column of the intervention grid">
            <a:extLst>
              <a:ext uri="{FF2B5EF4-FFF2-40B4-BE49-F238E27FC236}">
                <a16:creationId xmlns:a16="http://schemas.microsoft.com/office/drawing/2014/main" id="{284E80BC-182A-7517-57C4-55A81024BA70}"/>
              </a:ext>
            </a:extLst>
          </p:cNvPr>
          <p:cNvSpPr/>
          <p:nvPr/>
        </p:nvSpPr>
        <p:spPr>
          <a:xfrm>
            <a:off x="3038475" y="2995338"/>
            <a:ext cx="695325" cy="2461565"/>
          </a:xfrm>
          <a:prstGeom prst="rect">
            <a:avLst/>
          </a:pr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descr="The word &quot;screening&quot; with an arrow pointing to the RRR Student Selection Sheet">
            <a:extLst>
              <a:ext uri="{FF2B5EF4-FFF2-40B4-BE49-F238E27FC236}">
                <a16:creationId xmlns:a16="http://schemas.microsoft.com/office/drawing/2014/main" id="{D8AFAC47-8000-DEF6-6F50-C2987A23176C}"/>
              </a:ext>
            </a:extLst>
          </p:cNvPr>
          <p:cNvGrpSpPr/>
          <p:nvPr/>
        </p:nvGrpSpPr>
        <p:grpSpPr>
          <a:xfrm>
            <a:off x="1944307" y="1638491"/>
            <a:ext cx="2899585" cy="914400"/>
            <a:chOff x="1944307" y="1638491"/>
            <a:chExt cx="2899585" cy="914400"/>
          </a:xfrm>
        </p:grpSpPr>
        <p:sp>
          <p:nvSpPr>
            <p:cNvPr id="6" name="TextBox">
              <a:extLst>
                <a:ext uri="{FF2B5EF4-FFF2-40B4-BE49-F238E27FC236}">
                  <a16:creationId xmlns:a16="http://schemas.microsoft.com/office/drawing/2014/main" id="{734CFCBB-93DC-A0A4-2A5D-A5B07892D955}"/>
                </a:ext>
              </a:extLst>
            </p:cNvPr>
            <p:cNvSpPr txBox="1"/>
            <p:nvPr/>
          </p:nvSpPr>
          <p:spPr>
            <a:xfrm>
              <a:off x="1944307" y="1819793"/>
              <a:ext cx="2133601" cy="523220"/>
            </a:xfrm>
            <a:prstGeom prst="rect">
              <a:avLst/>
            </a:prstGeom>
            <a:noFill/>
            <a:ln>
              <a:noFill/>
            </a:ln>
          </p:spPr>
          <p:txBody>
            <a:bodyPr wrap="square" rtlCol="0">
              <a:spAutoFit/>
            </a:bodyPr>
            <a:lstStyle/>
            <a:p>
              <a:pPr algn="ctr"/>
              <a:r>
                <a:rPr lang="en-US" sz="2800">
                  <a:ln w="3175">
                    <a:noFill/>
                  </a:ln>
                </a:rPr>
                <a:t>Screening</a:t>
              </a:r>
            </a:p>
          </p:txBody>
        </p:sp>
        <p:pic>
          <p:nvPicPr>
            <p:cNvPr id="9" name="Arrow" descr="Arrow Right with solid fill">
              <a:extLst>
                <a:ext uri="{FF2B5EF4-FFF2-40B4-BE49-F238E27FC236}">
                  <a16:creationId xmlns:a16="http://schemas.microsoft.com/office/drawing/2014/main" id="{8DBC2C69-DB35-60BC-6EDC-98FA13519A7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929492" y="1638491"/>
              <a:ext cx="914400" cy="914400"/>
            </a:xfrm>
            <a:prstGeom prst="rect">
              <a:avLst/>
            </a:prstGeom>
          </p:spPr>
        </p:pic>
      </p:grpSp>
      <p:pic>
        <p:nvPicPr>
          <p:cNvPr id="15" name="Picture 2" descr="RRR Student Selection Sheet">
            <a:extLst>
              <a:ext uri="{FF2B5EF4-FFF2-40B4-BE49-F238E27FC236}">
                <a16:creationId xmlns:a16="http://schemas.microsoft.com/office/drawing/2014/main" id="{F1057C16-BB35-1047-393E-4BA0DCCFDE5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19825" y="1828666"/>
            <a:ext cx="5194728" cy="4014350"/>
          </a:xfrm>
          <a:prstGeom prst="rect">
            <a:avLst/>
          </a:prstGeom>
        </p:spPr>
      </p:pic>
      <p:grpSp>
        <p:nvGrpSpPr>
          <p:cNvPr id="5" name="RRR">
            <a:extLst>
              <a:ext uri="{FF2B5EF4-FFF2-40B4-BE49-F238E27FC236}">
                <a16:creationId xmlns:a16="http://schemas.microsoft.com/office/drawing/2014/main" id="{9A733B2D-0B41-E093-1DF0-A0DEF2E5D578}"/>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12" name="Logo">
              <a:extLst>
                <a:ext uri="{FF2B5EF4-FFF2-40B4-BE49-F238E27FC236}">
                  <a16:creationId xmlns:a16="http://schemas.microsoft.com/office/drawing/2014/main" id="{B5985733-F33F-C1DA-0B6F-8027B21CF5E7}"/>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3" name="Module" descr="Module 6.3.2.6 Recognize. Relax. Record.">
              <a:extLst>
                <a:ext uri="{FF2B5EF4-FFF2-40B4-BE49-F238E27FC236}">
                  <a16:creationId xmlns:a16="http://schemas.microsoft.com/office/drawing/2014/main" id="{FF862910-2290-C506-4C45-ED38FF908394}"/>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422858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EABB41C-2379-BCFD-BB98-1B68956449F4}"/>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Student Selection Sheet</a:t>
            </a:r>
          </a:p>
        </p:txBody>
      </p:sp>
      <p:pic>
        <p:nvPicPr>
          <p:cNvPr id="5" name="Content Placeholder 4" descr="Example of a complete RRR Student Selection Sheet with the columns student ID, student name, sex, Internalizing score, Externalizing score, absences, family communication preferred in Spanish, invitation sent, invitation received filled in">
            <a:extLst>
              <a:ext uri="{FF2B5EF4-FFF2-40B4-BE49-F238E27FC236}">
                <a16:creationId xmlns:a16="http://schemas.microsoft.com/office/drawing/2014/main" id="{9F494D41-7A82-DC03-9E89-D5E978218451}"/>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tretch>
            <a:fillRect/>
          </a:stretch>
        </p:blipFill>
        <p:spPr>
          <a:xfrm>
            <a:off x="153274" y="-910141"/>
            <a:ext cx="11885452" cy="9184944"/>
          </a:xfrm>
          <a:ln>
            <a:solidFill>
              <a:schemeClr val="tx1"/>
            </a:solidFill>
          </a:ln>
        </p:spPr>
      </p:pic>
      <p:grpSp>
        <p:nvGrpSpPr>
          <p:cNvPr id="54" name="Group 53">
            <a:extLst>
              <a:ext uri="{FF2B5EF4-FFF2-40B4-BE49-F238E27FC236}">
                <a16:creationId xmlns:a16="http://schemas.microsoft.com/office/drawing/2014/main" id="{A9A260B0-D4C1-F19C-0BBB-F81D7E12FDD3}"/>
              </a:ext>
              <a:ext uri="{C183D7F6-B498-43B3-948B-1728B52AA6E4}">
                <adec:decorative xmlns:adec="http://schemas.microsoft.com/office/drawing/2017/decorative" val="1"/>
              </a:ext>
            </a:extLst>
          </p:cNvPr>
          <p:cNvGrpSpPr/>
          <p:nvPr/>
        </p:nvGrpSpPr>
        <p:grpSpPr>
          <a:xfrm>
            <a:off x="754476" y="800247"/>
            <a:ext cx="10245619" cy="4047112"/>
            <a:chOff x="754476" y="800247"/>
            <a:chExt cx="10245619" cy="4047112"/>
          </a:xfrm>
        </p:grpSpPr>
        <p:sp>
          <p:nvSpPr>
            <p:cNvPr id="2" name="TextBox 1">
              <a:extLst>
                <a:ext uri="{FF2B5EF4-FFF2-40B4-BE49-F238E27FC236}">
                  <a16:creationId xmlns:a16="http://schemas.microsoft.com/office/drawing/2014/main" id="{DBA7F5B7-495B-F01F-E69A-BCBF2D4ADE86}"/>
                </a:ext>
              </a:extLst>
            </p:cNvPr>
            <p:cNvSpPr txBox="1"/>
            <p:nvPr/>
          </p:nvSpPr>
          <p:spPr>
            <a:xfrm>
              <a:off x="2647666" y="832513"/>
              <a:ext cx="1992573"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Ms. Sarasin</a:t>
              </a:r>
            </a:p>
          </p:txBody>
        </p:sp>
        <p:sp>
          <p:nvSpPr>
            <p:cNvPr id="3" name="TextBox 2">
              <a:extLst>
                <a:ext uri="{FF2B5EF4-FFF2-40B4-BE49-F238E27FC236}">
                  <a16:creationId xmlns:a16="http://schemas.microsoft.com/office/drawing/2014/main" id="{C37282F2-6922-742D-097E-A5155F453552}"/>
                </a:ext>
              </a:extLst>
            </p:cNvPr>
            <p:cNvSpPr txBox="1"/>
            <p:nvPr/>
          </p:nvSpPr>
          <p:spPr>
            <a:xfrm>
              <a:off x="2226861" y="1169579"/>
              <a:ext cx="420806"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5</a:t>
              </a:r>
            </a:p>
          </p:txBody>
        </p:sp>
        <p:sp>
          <p:nvSpPr>
            <p:cNvPr id="4" name="TextBox 3">
              <a:extLst>
                <a:ext uri="{FF2B5EF4-FFF2-40B4-BE49-F238E27FC236}">
                  <a16:creationId xmlns:a16="http://schemas.microsoft.com/office/drawing/2014/main" id="{2CA30FA0-7500-DB0D-20BA-D5633DEEFEFD}"/>
                </a:ext>
              </a:extLst>
            </p:cNvPr>
            <p:cNvSpPr txBox="1"/>
            <p:nvPr/>
          </p:nvSpPr>
          <p:spPr>
            <a:xfrm>
              <a:off x="8698173" y="800247"/>
              <a:ext cx="2301921"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Lincoln Elementary</a:t>
              </a:r>
            </a:p>
          </p:txBody>
        </p:sp>
        <p:sp>
          <p:nvSpPr>
            <p:cNvPr id="9" name="TextBox 8">
              <a:extLst>
                <a:ext uri="{FF2B5EF4-FFF2-40B4-BE49-F238E27FC236}">
                  <a16:creationId xmlns:a16="http://schemas.microsoft.com/office/drawing/2014/main" id="{E8BFB587-C420-4701-07AA-C64EDFDBEC97}"/>
                </a:ext>
              </a:extLst>
            </p:cNvPr>
            <p:cNvSpPr txBox="1"/>
            <p:nvPr/>
          </p:nvSpPr>
          <p:spPr>
            <a:xfrm>
              <a:off x="9544335" y="1169579"/>
              <a:ext cx="1455760"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10/14/24</a:t>
              </a:r>
            </a:p>
          </p:txBody>
        </p:sp>
        <p:sp>
          <p:nvSpPr>
            <p:cNvPr id="10" name="TextBox 9">
              <a:extLst>
                <a:ext uri="{FF2B5EF4-FFF2-40B4-BE49-F238E27FC236}">
                  <a16:creationId xmlns:a16="http://schemas.microsoft.com/office/drawing/2014/main" id="{63C19C11-1D70-DDEF-7847-3FB45D2696D8}"/>
                </a:ext>
              </a:extLst>
            </p:cNvPr>
            <p:cNvSpPr txBox="1"/>
            <p:nvPr/>
          </p:nvSpPr>
          <p:spPr>
            <a:xfrm>
              <a:off x="1180531" y="2878961"/>
              <a:ext cx="1046330"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122006</a:t>
              </a:r>
            </a:p>
          </p:txBody>
        </p:sp>
        <p:sp>
          <p:nvSpPr>
            <p:cNvPr id="11" name="TextBox 10">
              <a:extLst>
                <a:ext uri="{FF2B5EF4-FFF2-40B4-BE49-F238E27FC236}">
                  <a16:creationId xmlns:a16="http://schemas.microsoft.com/office/drawing/2014/main" id="{34DD082E-AC91-AE70-947C-76EAD5804B6B}"/>
                </a:ext>
              </a:extLst>
            </p:cNvPr>
            <p:cNvSpPr txBox="1"/>
            <p:nvPr/>
          </p:nvSpPr>
          <p:spPr>
            <a:xfrm>
              <a:off x="3857767" y="2878961"/>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F</a:t>
              </a:r>
            </a:p>
          </p:txBody>
        </p:sp>
        <p:sp>
          <p:nvSpPr>
            <p:cNvPr id="12" name="TextBox 11">
              <a:extLst>
                <a:ext uri="{FF2B5EF4-FFF2-40B4-BE49-F238E27FC236}">
                  <a16:creationId xmlns:a16="http://schemas.microsoft.com/office/drawing/2014/main" id="{66F55ABF-F163-D1B1-6F4E-07A54F8491C6}"/>
                </a:ext>
              </a:extLst>
            </p:cNvPr>
            <p:cNvSpPr txBox="1"/>
            <p:nvPr/>
          </p:nvSpPr>
          <p:spPr>
            <a:xfrm>
              <a:off x="4897272" y="2878961"/>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4</a:t>
              </a:r>
            </a:p>
          </p:txBody>
        </p:sp>
        <p:sp>
          <p:nvSpPr>
            <p:cNvPr id="13" name="TextBox 12">
              <a:extLst>
                <a:ext uri="{FF2B5EF4-FFF2-40B4-BE49-F238E27FC236}">
                  <a16:creationId xmlns:a16="http://schemas.microsoft.com/office/drawing/2014/main" id="{B345AD63-488E-1BE9-C713-5292C8E26968}"/>
                </a:ext>
              </a:extLst>
            </p:cNvPr>
            <p:cNvSpPr txBox="1"/>
            <p:nvPr/>
          </p:nvSpPr>
          <p:spPr>
            <a:xfrm>
              <a:off x="6227492" y="2878961"/>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3</a:t>
              </a:r>
            </a:p>
          </p:txBody>
        </p:sp>
        <p:sp>
          <p:nvSpPr>
            <p:cNvPr id="14" name="TextBox 13">
              <a:extLst>
                <a:ext uri="{FF2B5EF4-FFF2-40B4-BE49-F238E27FC236}">
                  <a16:creationId xmlns:a16="http://schemas.microsoft.com/office/drawing/2014/main" id="{709A507C-D6E6-6E37-EDDF-937F7051A4FB}"/>
                </a:ext>
              </a:extLst>
            </p:cNvPr>
            <p:cNvSpPr txBox="1"/>
            <p:nvPr/>
          </p:nvSpPr>
          <p:spPr>
            <a:xfrm>
              <a:off x="7424383" y="2878961"/>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2</a:t>
              </a:r>
            </a:p>
          </p:txBody>
        </p:sp>
        <p:sp>
          <p:nvSpPr>
            <p:cNvPr id="15" name="TextBox 14">
              <a:extLst>
                <a:ext uri="{FF2B5EF4-FFF2-40B4-BE49-F238E27FC236}">
                  <a16:creationId xmlns:a16="http://schemas.microsoft.com/office/drawing/2014/main" id="{D1C9A537-83F4-6933-9F18-D355260C00AB}"/>
                </a:ext>
              </a:extLst>
            </p:cNvPr>
            <p:cNvSpPr txBox="1"/>
            <p:nvPr/>
          </p:nvSpPr>
          <p:spPr>
            <a:xfrm>
              <a:off x="8443414" y="2878961"/>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no</a:t>
              </a:r>
            </a:p>
          </p:txBody>
        </p:sp>
        <p:sp>
          <p:nvSpPr>
            <p:cNvPr id="16" name="TextBox 15">
              <a:extLst>
                <a:ext uri="{FF2B5EF4-FFF2-40B4-BE49-F238E27FC236}">
                  <a16:creationId xmlns:a16="http://schemas.microsoft.com/office/drawing/2014/main" id="{406BE6BB-502F-872A-90B9-040AE48BE3F6}"/>
                </a:ext>
              </a:extLst>
            </p:cNvPr>
            <p:cNvSpPr txBox="1"/>
            <p:nvPr/>
          </p:nvSpPr>
          <p:spPr>
            <a:xfrm>
              <a:off x="1196452" y="3181489"/>
              <a:ext cx="1046330"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122295</a:t>
              </a:r>
            </a:p>
          </p:txBody>
        </p:sp>
        <p:sp>
          <p:nvSpPr>
            <p:cNvPr id="17" name="TextBox 16">
              <a:extLst>
                <a:ext uri="{FF2B5EF4-FFF2-40B4-BE49-F238E27FC236}">
                  <a16:creationId xmlns:a16="http://schemas.microsoft.com/office/drawing/2014/main" id="{A05F55CC-EADF-18F2-DD1A-134FC3B6D892}"/>
                </a:ext>
              </a:extLst>
            </p:cNvPr>
            <p:cNvSpPr txBox="1"/>
            <p:nvPr/>
          </p:nvSpPr>
          <p:spPr>
            <a:xfrm>
              <a:off x="3873688" y="3181489"/>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F</a:t>
              </a:r>
            </a:p>
          </p:txBody>
        </p:sp>
        <p:sp>
          <p:nvSpPr>
            <p:cNvPr id="18" name="TextBox 17">
              <a:extLst>
                <a:ext uri="{FF2B5EF4-FFF2-40B4-BE49-F238E27FC236}">
                  <a16:creationId xmlns:a16="http://schemas.microsoft.com/office/drawing/2014/main" id="{D4B47B6D-69AF-7A3F-9AE1-32453E209238}"/>
                </a:ext>
              </a:extLst>
            </p:cNvPr>
            <p:cNvSpPr txBox="1"/>
            <p:nvPr/>
          </p:nvSpPr>
          <p:spPr>
            <a:xfrm>
              <a:off x="4913193" y="3181489"/>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2</a:t>
              </a:r>
            </a:p>
          </p:txBody>
        </p:sp>
        <p:sp>
          <p:nvSpPr>
            <p:cNvPr id="19" name="TextBox 18">
              <a:extLst>
                <a:ext uri="{FF2B5EF4-FFF2-40B4-BE49-F238E27FC236}">
                  <a16:creationId xmlns:a16="http://schemas.microsoft.com/office/drawing/2014/main" id="{CE706DFD-0237-3C31-AFE5-02752973C090}"/>
                </a:ext>
              </a:extLst>
            </p:cNvPr>
            <p:cNvSpPr txBox="1"/>
            <p:nvPr/>
          </p:nvSpPr>
          <p:spPr>
            <a:xfrm>
              <a:off x="6243413" y="3181489"/>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8</a:t>
              </a:r>
            </a:p>
          </p:txBody>
        </p:sp>
        <p:sp>
          <p:nvSpPr>
            <p:cNvPr id="20" name="TextBox 19">
              <a:extLst>
                <a:ext uri="{FF2B5EF4-FFF2-40B4-BE49-F238E27FC236}">
                  <a16:creationId xmlns:a16="http://schemas.microsoft.com/office/drawing/2014/main" id="{3AC310A7-3115-1754-D34F-3EDB661E88E5}"/>
                </a:ext>
              </a:extLst>
            </p:cNvPr>
            <p:cNvSpPr txBox="1"/>
            <p:nvPr/>
          </p:nvSpPr>
          <p:spPr>
            <a:xfrm>
              <a:off x="7440304" y="3181489"/>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5</a:t>
              </a:r>
            </a:p>
          </p:txBody>
        </p:sp>
        <p:sp>
          <p:nvSpPr>
            <p:cNvPr id="21" name="TextBox 20">
              <a:extLst>
                <a:ext uri="{FF2B5EF4-FFF2-40B4-BE49-F238E27FC236}">
                  <a16:creationId xmlns:a16="http://schemas.microsoft.com/office/drawing/2014/main" id="{A5DE9ABB-B911-BA79-4E24-7CC6201A9203}"/>
                </a:ext>
              </a:extLst>
            </p:cNvPr>
            <p:cNvSpPr txBox="1"/>
            <p:nvPr/>
          </p:nvSpPr>
          <p:spPr>
            <a:xfrm>
              <a:off x="8363799" y="3181489"/>
              <a:ext cx="657369"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both</a:t>
              </a:r>
            </a:p>
          </p:txBody>
        </p:sp>
        <p:sp>
          <p:nvSpPr>
            <p:cNvPr id="22" name="TextBox 21">
              <a:extLst>
                <a:ext uri="{FF2B5EF4-FFF2-40B4-BE49-F238E27FC236}">
                  <a16:creationId xmlns:a16="http://schemas.microsoft.com/office/drawing/2014/main" id="{8C42FEB3-A861-EF8F-3BE0-B66E45CB423A}"/>
                </a:ext>
              </a:extLst>
            </p:cNvPr>
            <p:cNvSpPr txBox="1"/>
            <p:nvPr/>
          </p:nvSpPr>
          <p:spPr>
            <a:xfrm>
              <a:off x="1210099" y="4150483"/>
              <a:ext cx="1046330"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122313</a:t>
              </a:r>
            </a:p>
          </p:txBody>
        </p:sp>
        <p:sp>
          <p:nvSpPr>
            <p:cNvPr id="23" name="TextBox 22">
              <a:extLst>
                <a:ext uri="{FF2B5EF4-FFF2-40B4-BE49-F238E27FC236}">
                  <a16:creationId xmlns:a16="http://schemas.microsoft.com/office/drawing/2014/main" id="{F465DBB7-43E8-6600-60E9-94CB68C355FE}"/>
                </a:ext>
              </a:extLst>
            </p:cNvPr>
            <p:cNvSpPr txBox="1"/>
            <p:nvPr/>
          </p:nvSpPr>
          <p:spPr>
            <a:xfrm>
              <a:off x="3887335" y="4150483"/>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M</a:t>
              </a:r>
            </a:p>
          </p:txBody>
        </p:sp>
        <p:sp>
          <p:nvSpPr>
            <p:cNvPr id="24" name="TextBox 23">
              <a:extLst>
                <a:ext uri="{FF2B5EF4-FFF2-40B4-BE49-F238E27FC236}">
                  <a16:creationId xmlns:a16="http://schemas.microsoft.com/office/drawing/2014/main" id="{7C164B6E-18A4-F6B7-71C7-DAE8CD83165B}"/>
                </a:ext>
              </a:extLst>
            </p:cNvPr>
            <p:cNvSpPr txBox="1"/>
            <p:nvPr/>
          </p:nvSpPr>
          <p:spPr>
            <a:xfrm>
              <a:off x="4926840" y="4150483"/>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5</a:t>
              </a:r>
            </a:p>
          </p:txBody>
        </p:sp>
        <p:sp>
          <p:nvSpPr>
            <p:cNvPr id="25" name="TextBox 24">
              <a:extLst>
                <a:ext uri="{FF2B5EF4-FFF2-40B4-BE49-F238E27FC236}">
                  <a16:creationId xmlns:a16="http://schemas.microsoft.com/office/drawing/2014/main" id="{95A77F79-530F-1FBF-F1BF-36B38F45BC4A}"/>
                </a:ext>
              </a:extLst>
            </p:cNvPr>
            <p:cNvSpPr txBox="1"/>
            <p:nvPr/>
          </p:nvSpPr>
          <p:spPr>
            <a:xfrm>
              <a:off x="6257060" y="4150483"/>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5</a:t>
              </a:r>
            </a:p>
          </p:txBody>
        </p:sp>
        <p:sp>
          <p:nvSpPr>
            <p:cNvPr id="26" name="TextBox 25">
              <a:extLst>
                <a:ext uri="{FF2B5EF4-FFF2-40B4-BE49-F238E27FC236}">
                  <a16:creationId xmlns:a16="http://schemas.microsoft.com/office/drawing/2014/main" id="{F85C04DA-31D8-6F2B-FBB9-C538D8DFE0E9}"/>
                </a:ext>
              </a:extLst>
            </p:cNvPr>
            <p:cNvSpPr txBox="1"/>
            <p:nvPr/>
          </p:nvSpPr>
          <p:spPr>
            <a:xfrm>
              <a:off x="7453951" y="4150483"/>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1</a:t>
              </a:r>
            </a:p>
          </p:txBody>
        </p:sp>
        <p:sp>
          <p:nvSpPr>
            <p:cNvPr id="27" name="TextBox 26">
              <a:extLst>
                <a:ext uri="{FF2B5EF4-FFF2-40B4-BE49-F238E27FC236}">
                  <a16:creationId xmlns:a16="http://schemas.microsoft.com/office/drawing/2014/main" id="{0E186C59-7864-C68D-6779-821E36B693C7}"/>
                </a:ext>
              </a:extLst>
            </p:cNvPr>
            <p:cNvSpPr txBox="1"/>
            <p:nvPr/>
          </p:nvSpPr>
          <p:spPr>
            <a:xfrm>
              <a:off x="8432038" y="4150483"/>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no</a:t>
              </a:r>
            </a:p>
          </p:txBody>
        </p:sp>
        <p:sp>
          <p:nvSpPr>
            <p:cNvPr id="28" name="TextBox 27">
              <a:extLst>
                <a:ext uri="{FF2B5EF4-FFF2-40B4-BE49-F238E27FC236}">
                  <a16:creationId xmlns:a16="http://schemas.microsoft.com/office/drawing/2014/main" id="{2DAC3AB8-A479-6AFD-0617-1413B0E9A0C7}"/>
                </a:ext>
              </a:extLst>
            </p:cNvPr>
            <p:cNvSpPr txBox="1"/>
            <p:nvPr/>
          </p:nvSpPr>
          <p:spPr>
            <a:xfrm>
              <a:off x="1196451" y="4478027"/>
              <a:ext cx="1046330"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122318</a:t>
              </a:r>
            </a:p>
          </p:txBody>
        </p:sp>
        <p:sp>
          <p:nvSpPr>
            <p:cNvPr id="29" name="TextBox 28">
              <a:extLst>
                <a:ext uri="{FF2B5EF4-FFF2-40B4-BE49-F238E27FC236}">
                  <a16:creationId xmlns:a16="http://schemas.microsoft.com/office/drawing/2014/main" id="{D8123C88-2DD8-AD10-3587-48FE12EB585A}"/>
                </a:ext>
              </a:extLst>
            </p:cNvPr>
            <p:cNvSpPr txBox="1"/>
            <p:nvPr/>
          </p:nvSpPr>
          <p:spPr>
            <a:xfrm>
              <a:off x="3873687" y="4478027"/>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M</a:t>
              </a:r>
            </a:p>
          </p:txBody>
        </p:sp>
        <p:sp>
          <p:nvSpPr>
            <p:cNvPr id="30" name="TextBox 29">
              <a:extLst>
                <a:ext uri="{FF2B5EF4-FFF2-40B4-BE49-F238E27FC236}">
                  <a16:creationId xmlns:a16="http://schemas.microsoft.com/office/drawing/2014/main" id="{AE37415F-BC26-CBEA-29F8-6DAB17401D8E}"/>
                </a:ext>
              </a:extLst>
            </p:cNvPr>
            <p:cNvSpPr txBox="1"/>
            <p:nvPr/>
          </p:nvSpPr>
          <p:spPr>
            <a:xfrm>
              <a:off x="4913192" y="4478027"/>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2</a:t>
              </a:r>
            </a:p>
          </p:txBody>
        </p:sp>
        <p:sp>
          <p:nvSpPr>
            <p:cNvPr id="31" name="TextBox 30">
              <a:extLst>
                <a:ext uri="{FF2B5EF4-FFF2-40B4-BE49-F238E27FC236}">
                  <a16:creationId xmlns:a16="http://schemas.microsoft.com/office/drawing/2014/main" id="{D83C84DD-5A79-EB90-8980-741C3B400035}"/>
                </a:ext>
              </a:extLst>
            </p:cNvPr>
            <p:cNvSpPr txBox="1"/>
            <p:nvPr/>
          </p:nvSpPr>
          <p:spPr>
            <a:xfrm>
              <a:off x="6243412" y="4478027"/>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3</a:t>
              </a:r>
            </a:p>
          </p:txBody>
        </p:sp>
        <p:sp>
          <p:nvSpPr>
            <p:cNvPr id="32" name="TextBox 31">
              <a:extLst>
                <a:ext uri="{FF2B5EF4-FFF2-40B4-BE49-F238E27FC236}">
                  <a16:creationId xmlns:a16="http://schemas.microsoft.com/office/drawing/2014/main" id="{27B959C8-C941-229A-F6A2-F53D8F2DAAD4}"/>
                </a:ext>
              </a:extLst>
            </p:cNvPr>
            <p:cNvSpPr txBox="1"/>
            <p:nvPr/>
          </p:nvSpPr>
          <p:spPr>
            <a:xfrm>
              <a:off x="7440303" y="4478027"/>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2</a:t>
              </a:r>
            </a:p>
          </p:txBody>
        </p:sp>
        <p:sp>
          <p:nvSpPr>
            <p:cNvPr id="33" name="TextBox 32">
              <a:extLst>
                <a:ext uri="{FF2B5EF4-FFF2-40B4-BE49-F238E27FC236}">
                  <a16:creationId xmlns:a16="http://schemas.microsoft.com/office/drawing/2014/main" id="{BA3AEB15-2DF3-CB38-EC2E-08315688B70E}"/>
                </a:ext>
              </a:extLst>
            </p:cNvPr>
            <p:cNvSpPr txBox="1"/>
            <p:nvPr/>
          </p:nvSpPr>
          <p:spPr>
            <a:xfrm>
              <a:off x="8418390" y="4478027"/>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yes</a:t>
              </a:r>
            </a:p>
          </p:txBody>
        </p:sp>
        <p:sp>
          <p:nvSpPr>
            <p:cNvPr id="36" name="TextBox 35">
              <a:extLst>
                <a:ext uri="{FF2B5EF4-FFF2-40B4-BE49-F238E27FC236}">
                  <a16:creationId xmlns:a16="http://schemas.microsoft.com/office/drawing/2014/main" id="{06781158-F37B-8D0C-8E40-344A3AA5B3E2}"/>
                </a:ext>
              </a:extLst>
            </p:cNvPr>
            <p:cNvSpPr txBox="1"/>
            <p:nvPr/>
          </p:nvSpPr>
          <p:spPr>
            <a:xfrm>
              <a:off x="1212372" y="3497665"/>
              <a:ext cx="1046330"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122295</a:t>
              </a:r>
            </a:p>
          </p:txBody>
        </p:sp>
        <p:sp>
          <p:nvSpPr>
            <p:cNvPr id="37" name="TextBox 36">
              <a:extLst>
                <a:ext uri="{FF2B5EF4-FFF2-40B4-BE49-F238E27FC236}">
                  <a16:creationId xmlns:a16="http://schemas.microsoft.com/office/drawing/2014/main" id="{32C39408-2B93-5E41-4D56-C0FACECD5611}"/>
                </a:ext>
              </a:extLst>
            </p:cNvPr>
            <p:cNvSpPr txBox="1"/>
            <p:nvPr/>
          </p:nvSpPr>
          <p:spPr>
            <a:xfrm>
              <a:off x="3889608" y="3497665"/>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F</a:t>
              </a:r>
            </a:p>
          </p:txBody>
        </p:sp>
        <p:sp>
          <p:nvSpPr>
            <p:cNvPr id="38" name="TextBox 37">
              <a:extLst>
                <a:ext uri="{FF2B5EF4-FFF2-40B4-BE49-F238E27FC236}">
                  <a16:creationId xmlns:a16="http://schemas.microsoft.com/office/drawing/2014/main" id="{F24F541D-029D-D009-F8E7-8EB3567F056A}"/>
                </a:ext>
              </a:extLst>
            </p:cNvPr>
            <p:cNvSpPr txBox="1"/>
            <p:nvPr/>
          </p:nvSpPr>
          <p:spPr>
            <a:xfrm>
              <a:off x="4929113" y="3497665"/>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8</a:t>
              </a:r>
            </a:p>
          </p:txBody>
        </p:sp>
        <p:sp>
          <p:nvSpPr>
            <p:cNvPr id="39" name="TextBox 38">
              <a:extLst>
                <a:ext uri="{FF2B5EF4-FFF2-40B4-BE49-F238E27FC236}">
                  <a16:creationId xmlns:a16="http://schemas.microsoft.com/office/drawing/2014/main" id="{A9127539-4C7B-40CA-A81C-308FA5C733F0}"/>
                </a:ext>
              </a:extLst>
            </p:cNvPr>
            <p:cNvSpPr txBox="1"/>
            <p:nvPr/>
          </p:nvSpPr>
          <p:spPr>
            <a:xfrm>
              <a:off x="6259333" y="3497665"/>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4</a:t>
              </a:r>
            </a:p>
          </p:txBody>
        </p:sp>
        <p:sp>
          <p:nvSpPr>
            <p:cNvPr id="40" name="TextBox 39">
              <a:extLst>
                <a:ext uri="{FF2B5EF4-FFF2-40B4-BE49-F238E27FC236}">
                  <a16:creationId xmlns:a16="http://schemas.microsoft.com/office/drawing/2014/main" id="{07A5FAE1-DE2B-229E-B4D8-18AF21C8C8B7}"/>
                </a:ext>
              </a:extLst>
            </p:cNvPr>
            <p:cNvSpPr txBox="1"/>
            <p:nvPr/>
          </p:nvSpPr>
          <p:spPr>
            <a:xfrm>
              <a:off x="7456224" y="3497665"/>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3</a:t>
              </a:r>
            </a:p>
          </p:txBody>
        </p:sp>
        <p:sp>
          <p:nvSpPr>
            <p:cNvPr id="41" name="TextBox 40">
              <a:extLst>
                <a:ext uri="{FF2B5EF4-FFF2-40B4-BE49-F238E27FC236}">
                  <a16:creationId xmlns:a16="http://schemas.microsoft.com/office/drawing/2014/main" id="{6DDB1B1B-682C-D0E4-1EEF-195BEE02E1B7}"/>
                </a:ext>
              </a:extLst>
            </p:cNvPr>
            <p:cNvSpPr txBox="1"/>
            <p:nvPr/>
          </p:nvSpPr>
          <p:spPr>
            <a:xfrm>
              <a:off x="8379719" y="3497665"/>
              <a:ext cx="657369"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no</a:t>
              </a:r>
            </a:p>
          </p:txBody>
        </p:sp>
        <p:sp>
          <p:nvSpPr>
            <p:cNvPr id="42" name="TextBox 41">
              <a:extLst>
                <a:ext uri="{FF2B5EF4-FFF2-40B4-BE49-F238E27FC236}">
                  <a16:creationId xmlns:a16="http://schemas.microsoft.com/office/drawing/2014/main" id="{F5A84F79-14D6-44A1-C69E-D3F677A41911}"/>
                </a:ext>
              </a:extLst>
            </p:cNvPr>
            <p:cNvSpPr txBox="1"/>
            <p:nvPr/>
          </p:nvSpPr>
          <p:spPr>
            <a:xfrm>
              <a:off x="1212372" y="3811566"/>
              <a:ext cx="1046330"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122295</a:t>
              </a:r>
            </a:p>
          </p:txBody>
        </p:sp>
        <p:sp>
          <p:nvSpPr>
            <p:cNvPr id="43" name="TextBox 42">
              <a:extLst>
                <a:ext uri="{FF2B5EF4-FFF2-40B4-BE49-F238E27FC236}">
                  <a16:creationId xmlns:a16="http://schemas.microsoft.com/office/drawing/2014/main" id="{B30FAD21-D75A-8532-3759-B206D2E31275}"/>
                </a:ext>
              </a:extLst>
            </p:cNvPr>
            <p:cNvSpPr txBox="1"/>
            <p:nvPr/>
          </p:nvSpPr>
          <p:spPr>
            <a:xfrm>
              <a:off x="3889608" y="3811566"/>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F</a:t>
              </a:r>
            </a:p>
          </p:txBody>
        </p:sp>
        <p:sp>
          <p:nvSpPr>
            <p:cNvPr id="44" name="TextBox 43">
              <a:extLst>
                <a:ext uri="{FF2B5EF4-FFF2-40B4-BE49-F238E27FC236}">
                  <a16:creationId xmlns:a16="http://schemas.microsoft.com/office/drawing/2014/main" id="{832C61D3-84F2-72D5-3EA4-6B85F9591EAF}"/>
                </a:ext>
              </a:extLst>
            </p:cNvPr>
            <p:cNvSpPr txBox="1"/>
            <p:nvPr/>
          </p:nvSpPr>
          <p:spPr>
            <a:xfrm>
              <a:off x="4929113" y="3811566"/>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2</a:t>
              </a:r>
            </a:p>
          </p:txBody>
        </p:sp>
        <p:sp>
          <p:nvSpPr>
            <p:cNvPr id="45" name="TextBox 44">
              <a:extLst>
                <a:ext uri="{FF2B5EF4-FFF2-40B4-BE49-F238E27FC236}">
                  <a16:creationId xmlns:a16="http://schemas.microsoft.com/office/drawing/2014/main" id="{7D3E3F83-0D8E-83FF-D385-586867485972}"/>
                </a:ext>
              </a:extLst>
            </p:cNvPr>
            <p:cNvSpPr txBox="1"/>
            <p:nvPr/>
          </p:nvSpPr>
          <p:spPr>
            <a:xfrm>
              <a:off x="6259333" y="3811566"/>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19</a:t>
              </a:r>
            </a:p>
          </p:txBody>
        </p:sp>
        <p:sp>
          <p:nvSpPr>
            <p:cNvPr id="46" name="TextBox 45">
              <a:extLst>
                <a:ext uri="{FF2B5EF4-FFF2-40B4-BE49-F238E27FC236}">
                  <a16:creationId xmlns:a16="http://schemas.microsoft.com/office/drawing/2014/main" id="{2DFC09EE-AF4F-5BED-BE55-5C587E85057C}"/>
                </a:ext>
              </a:extLst>
            </p:cNvPr>
            <p:cNvSpPr txBox="1"/>
            <p:nvPr/>
          </p:nvSpPr>
          <p:spPr>
            <a:xfrm>
              <a:off x="7456224" y="3811566"/>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7</a:t>
              </a:r>
            </a:p>
          </p:txBody>
        </p:sp>
        <p:sp>
          <p:nvSpPr>
            <p:cNvPr id="47" name="TextBox 46">
              <a:extLst>
                <a:ext uri="{FF2B5EF4-FFF2-40B4-BE49-F238E27FC236}">
                  <a16:creationId xmlns:a16="http://schemas.microsoft.com/office/drawing/2014/main" id="{49B2194E-AE3C-AD63-0976-C69B23E41201}"/>
                </a:ext>
              </a:extLst>
            </p:cNvPr>
            <p:cNvSpPr txBox="1"/>
            <p:nvPr/>
          </p:nvSpPr>
          <p:spPr>
            <a:xfrm>
              <a:off x="8379719" y="3811566"/>
              <a:ext cx="657369"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no</a:t>
              </a:r>
            </a:p>
          </p:txBody>
        </p:sp>
        <p:sp>
          <p:nvSpPr>
            <p:cNvPr id="49" name="TextBox 48" descr="The number 2 circled next to a student's name">
              <a:extLst>
                <a:ext uri="{FF2B5EF4-FFF2-40B4-BE49-F238E27FC236}">
                  <a16:creationId xmlns:a16="http://schemas.microsoft.com/office/drawing/2014/main" id="{49E4A602-0B5D-FB57-605C-11D0C1FD06B1}"/>
                </a:ext>
              </a:extLst>
            </p:cNvPr>
            <p:cNvSpPr txBox="1"/>
            <p:nvPr/>
          </p:nvSpPr>
          <p:spPr>
            <a:xfrm>
              <a:off x="796818" y="2804619"/>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2</a:t>
              </a:r>
            </a:p>
          </p:txBody>
        </p:sp>
        <p:sp>
          <p:nvSpPr>
            <p:cNvPr id="51" name="Oval 50">
              <a:extLst>
                <a:ext uri="{FF2B5EF4-FFF2-40B4-BE49-F238E27FC236}">
                  <a16:creationId xmlns:a16="http://schemas.microsoft.com/office/drawing/2014/main" id="{63513992-E458-B964-68E0-E391F080D863}"/>
                </a:ext>
              </a:extLst>
            </p:cNvPr>
            <p:cNvSpPr/>
            <p:nvPr/>
          </p:nvSpPr>
          <p:spPr>
            <a:xfrm>
              <a:off x="754476" y="2777323"/>
              <a:ext cx="369332" cy="369332"/>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8" name="TextBox 47" descr="The number 1 circled next to a student's name">
              <a:extLst>
                <a:ext uri="{FF2B5EF4-FFF2-40B4-BE49-F238E27FC236}">
                  <a16:creationId xmlns:a16="http://schemas.microsoft.com/office/drawing/2014/main" id="{783785D9-1399-1EC6-6423-94752CDC8AA6}"/>
                </a:ext>
              </a:extLst>
            </p:cNvPr>
            <p:cNvSpPr txBox="1"/>
            <p:nvPr/>
          </p:nvSpPr>
          <p:spPr>
            <a:xfrm>
              <a:off x="813613" y="3499637"/>
              <a:ext cx="310195"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1</a:t>
              </a:r>
            </a:p>
          </p:txBody>
        </p:sp>
        <p:sp>
          <p:nvSpPr>
            <p:cNvPr id="52" name="Oval 51">
              <a:extLst>
                <a:ext uri="{FF2B5EF4-FFF2-40B4-BE49-F238E27FC236}">
                  <a16:creationId xmlns:a16="http://schemas.microsoft.com/office/drawing/2014/main" id="{013E5010-537C-B02C-2A80-EF96480A0BCC}"/>
                </a:ext>
              </a:extLst>
            </p:cNvPr>
            <p:cNvSpPr/>
            <p:nvPr/>
          </p:nvSpPr>
          <p:spPr>
            <a:xfrm>
              <a:off x="754476" y="3486305"/>
              <a:ext cx="369332" cy="369332"/>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0" name="TextBox 49">
              <a:extLst>
                <a:ext uri="{FF2B5EF4-FFF2-40B4-BE49-F238E27FC236}">
                  <a16:creationId xmlns:a16="http://schemas.microsoft.com/office/drawing/2014/main" id="{224A15A1-2C4F-320F-7A5B-0FE745E6AF95}"/>
                </a:ext>
              </a:extLst>
            </p:cNvPr>
            <p:cNvSpPr txBox="1"/>
            <p:nvPr/>
          </p:nvSpPr>
          <p:spPr>
            <a:xfrm>
              <a:off x="801367" y="4151250"/>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3</a:t>
              </a:r>
            </a:p>
          </p:txBody>
        </p:sp>
        <p:sp>
          <p:nvSpPr>
            <p:cNvPr id="53" name="Oval 52" descr="The number 3 circled next to a student's name">
              <a:extLst>
                <a:ext uri="{FF2B5EF4-FFF2-40B4-BE49-F238E27FC236}">
                  <a16:creationId xmlns:a16="http://schemas.microsoft.com/office/drawing/2014/main" id="{A791DF81-603B-D8E4-4FF9-5215E4419772}"/>
                </a:ext>
              </a:extLst>
            </p:cNvPr>
            <p:cNvSpPr/>
            <p:nvPr/>
          </p:nvSpPr>
          <p:spPr>
            <a:xfrm>
              <a:off x="754476" y="4138343"/>
              <a:ext cx="369332" cy="369332"/>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 name="TextBox 6">
              <a:extLst>
                <a:ext uri="{FF2B5EF4-FFF2-40B4-BE49-F238E27FC236}">
                  <a16:creationId xmlns:a16="http://schemas.microsoft.com/office/drawing/2014/main" id="{243C368F-3A6B-F734-1830-19AF0548BA85}"/>
                </a:ext>
              </a:extLst>
            </p:cNvPr>
            <p:cNvSpPr txBox="1"/>
            <p:nvPr/>
          </p:nvSpPr>
          <p:spPr>
            <a:xfrm>
              <a:off x="2330030" y="2834483"/>
              <a:ext cx="1046330" cy="276999"/>
            </a:xfrm>
            <a:prstGeom prst="rect">
              <a:avLst/>
            </a:prstGeom>
            <a:noFill/>
          </p:spPr>
          <p:txBody>
            <a:bodyPr wrap="square" rtlCol="0">
              <a:spAutoFit/>
            </a:bodyPr>
            <a:lstStyle/>
            <a:p>
              <a:r>
                <a:rPr lang="en-US" sz="1200">
                  <a:latin typeface="Dreaming Outloud Pro" panose="03050502040302030504" pitchFamily="66" charset="0"/>
                  <a:cs typeface="Dreaming Outloud Pro" panose="03050502040302030504" pitchFamily="66" charset="0"/>
                </a:rPr>
                <a:t>Smith, John</a:t>
              </a:r>
            </a:p>
          </p:txBody>
        </p:sp>
        <p:sp>
          <p:nvSpPr>
            <p:cNvPr id="8" name="TextBox 7">
              <a:extLst>
                <a:ext uri="{FF2B5EF4-FFF2-40B4-BE49-F238E27FC236}">
                  <a16:creationId xmlns:a16="http://schemas.microsoft.com/office/drawing/2014/main" id="{3A239159-7B26-3E36-8D8B-6D6845BD968C}"/>
                </a:ext>
              </a:extLst>
            </p:cNvPr>
            <p:cNvSpPr txBox="1"/>
            <p:nvPr/>
          </p:nvSpPr>
          <p:spPr>
            <a:xfrm>
              <a:off x="2331924" y="3181489"/>
              <a:ext cx="1046330" cy="253916"/>
            </a:xfrm>
            <a:prstGeom prst="rect">
              <a:avLst/>
            </a:prstGeom>
            <a:noFill/>
          </p:spPr>
          <p:txBody>
            <a:bodyPr wrap="square" rtlCol="0">
              <a:spAutoFit/>
            </a:bodyPr>
            <a:lstStyle/>
            <a:p>
              <a:r>
                <a:rPr lang="en-US" sz="1050">
                  <a:latin typeface="Dreaming Outloud Pro" panose="03050502040302030504" pitchFamily="66" charset="0"/>
                  <a:cs typeface="Dreaming Outloud Pro" panose="03050502040302030504" pitchFamily="66" charset="0"/>
                </a:rPr>
                <a:t>Johnson, Emily</a:t>
              </a:r>
            </a:p>
          </p:txBody>
        </p:sp>
        <p:sp>
          <p:nvSpPr>
            <p:cNvPr id="34" name="TextBox 33">
              <a:extLst>
                <a:ext uri="{FF2B5EF4-FFF2-40B4-BE49-F238E27FC236}">
                  <a16:creationId xmlns:a16="http://schemas.microsoft.com/office/drawing/2014/main" id="{5592CFA8-F72E-FA58-B80F-9E66560BC2A0}"/>
                </a:ext>
              </a:extLst>
            </p:cNvPr>
            <p:cNvSpPr txBox="1"/>
            <p:nvPr/>
          </p:nvSpPr>
          <p:spPr>
            <a:xfrm>
              <a:off x="2347266" y="3486305"/>
              <a:ext cx="1046330" cy="276999"/>
            </a:xfrm>
            <a:prstGeom prst="rect">
              <a:avLst/>
            </a:prstGeom>
            <a:noFill/>
          </p:spPr>
          <p:txBody>
            <a:bodyPr wrap="square" rtlCol="0">
              <a:spAutoFit/>
            </a:bodyPr>
            <a:lstStyle/>
            <a:p>
              <a:r>
                <a:rPr lang="en-US" sz="1200">
                  <a:latin typeface="Dreaming Outloud Pro" panose="03050502040302030504" pitchFamily="66" charset="0"/>
                  <a:cs typeface="Dreaming Outloud Pro" panose="03050502040302030504" pitchFamily="66" charset="0"/>
                </a:rPr>
                <a:t>Taylor, Sarah</a:t>
              </a:r>
            </a:p>
          </p:txBody>
        </p:sp>
        <p:sp>
          <p:nvSpPr>
            <p:cNvPr id="35" name="TextBox 34">
              <a:extLst>
                <a:ext uri="{FF2B5EF4-FFF2-40B4-BE49-F238E27FC236}">
                  <a16:creationId xmlns:a16="http://schemas.microsoft.com/office/drawing/2014/main" id="{DF2BD524-DD2C-35FB-2F19-7166D3500DB8}"/>
                </a:ext>
              </a:extLst>
            </p:cNvPr>
            <p:cNvSpPr txBox="1"/>
            <p:nvPr/>
          </p:nvSpPr>
          <p:spPr>
            <a:xfrm>
              <a:off x="2347266" y="3833311"/>
              <a:ext cx="1371294" cy="246221"/>
            </a:xfrm>
            <a:prstGeom prst="rect">
              <a:avLst/>
            </a:prstGeom>
            <a:noFill/>
          </p:spPr>
          <p:txBody>
            <a:bodyPr wrap="square" rtlCol="0">
              <a:spAutoFit/>
            </a:bodyPr>
            <a:lstStyle/>
            <a:p>
              <a:r>
                <a:rPr lang="en-US" sz="1000">
                  <a:latin typeface="Dreaming Outloud Pro" panose="03050502040302030504" pitchFamily="66" charset="0"/>
                  <a:cs typeface="Dreaming Outloud Pro" panose="03050502040302030504" pitchFamily="66" charset="0"/>
                </a:rPr>
                <a:t>Anderson, David</a:t>
              </a:r>
            </a:p>
          </p:txBody>
        </p:sp>
        <p:sp>
          <p:nvSpPr>
            <p:cNvPr id="57" name="TextBox 56">
              <a:extLst>
                <a:ext uri="{FF2B5EF4-FFF2-40B4-BE49-F238E27FC236}">
                  <a16:creationId xmlns:a16="http://schemas.microsoft.com/office/drawing/2014/main" id="{6A6E2A57-42BE-D0FD-22A1-4FF8E8FC0B5B}"/>
                </a:ext>
              </a:extLst>
            </p:cNvPr>
            <p:cNvSpPr txBox="1"/>
            <p:nvPr/>
          </p:nvSpPr>
          <p:spPr>
            <a:xfrm>
              <a:off x="2347266" y="4154292"/>
              <a:ext cx="1371294" cy="253916"/>
            </a:xfrm>
            <a:prstGeom prst="rect">
              <a:avLst/>
            </a:prstGeom>
            <a:noFill/>
          </p:spPr>
          <p:txBody>
            <a:bodyPr wrap="square" rtlCol="0">
              <a:spAutoFit/>
            </a:bodyPr>
            <a:lstStyle/>
            <a:p>
              <a:r>
                <a:rPr lang="en-US" sz="1050">
                  <a:latin typeface="Dreaming Outloud Pro" panose="03050502040302030504" pitchFamily="66" charset="0"/>
                  <a:cs typeface="Dreaming Outloud Pro" panose="03050502040302030504" pitchFamily="66" charset="0"/>
                </a:rPr>
                <a:t>Thomas, Jessica</a:t>
              </a:r>
            </a:p>
          </p:txBody>
        </p:sp>
        <p:sp>
          <p:nvSpPr>
            <p:cNvPr id="58" name="TextBox 57">
              <a:extLst>
                <a:ext uri="{FF2B5EF4-FFF2-40B4-BE49-F238E27FC236}">
                  <a16:creationId xmlns:a16="http://schemas.microsoft.com/office/drawing/2014/main" id="{5D2CEAF7-62B5-414F-B972-8034A72FA94B}"/>
                </a:ext>
              </a:extLst>
            </p:cNvPr>
            <p:cNvSpPr txBox="1"/>
            <p:nvPr/>
          </p:nvSpPr>
          <p:spPr>
            <a:xfrm>
              <a:off x="2372435" y="4491358"/>
              <a:ext cx="1046330" cy="276999"/>
            </a:xfrm>
            <a:prstGeom prst="rect">
              <a:avLst/>
            </a:prstGeom>
            <a:noFill/>
          </p:spPr>
          <p:txBody>
            <a:bodyPr wrap="square" rtlCol="0">
              <a:spAutoFit/>
            </a:bodyPr>
            <a:lstStyle/>
            <a:p>
              <a:r>
                <a:rPr lang="en-US" sz="1200">
                  <a:latin typeface="Dreaming Outloud Pro" panose="03050502040302030504" pitchFamily="66" charset="0"/>
                  <a:cs typeface="Dreaming Outloud Pro" panose="03050502040302030504" pitchFamily="66" charset="0"/>
                </a:rPr>
                <a:t>Harris, James</a:t>
              </a:r>
            </a:p>
          </p:txBody>
        </p:sp>
      </p:grpSp>
    </p:spTree>
    <p:extLst>
      <p:ext uri="{BB962C8B-B14F-4D97-AF65-F5344CB8AC3E}">
        <p14:creationId xmlns:p14="http://schemas.microsoft.com/office/powerpoint/2010/main" val="6111162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B9B40E-D066-73A0-8B17-2832A46881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0C1CE3-E92C-462C-42C6-B9796205BCE0}"/>
              </a:ext>
            </a:extLst>
          </p:cNvPr>
          <p:cNvSpPr>
            <a:spLocks noGrp="1"/>
          </p:cNvSpPr>
          <p:nvPr>
            <p:ph type="title"/>
          </p:nvPr>
        </p:nvSpPr>
        <p:spPr>
          <a:xfrm>
            <a:off x="3581400" y="1709738"/>
            <a:ext cx="8610600" cy="2852737"/>
          </a:xfrm>
        </p:spPr>
        <p:txBody>
          <a:bodyPr anchor="ctr">
            <a:normAutofit/>
          </a:bodyPr>
          <a:lstStyle/>
          <a:p>
            <a:r>
              <a:rPr lang="en-US"/>
              <a:t>Step 2</a:t>
            </a:r>
          </a:p>
        </p:txBody>
      </p:sp>
      <p:sp>
        <p:nvSpPr>
          <p:cNvPr id="7" name="Text Placeholder 2">
            <a:extLst>
              <a:ext uri="{FF2B5EF4-FFF2-40B4-BE49-F238E27FC236}">
                <a16:creationId xmlns:a16="http://schemas.microsoft.com/office/drawing/2014/main" id="{192A1B1C-0A69-3FDB-C9F7-BC687260E7D5}"/>
              </a:ext>
            </a:extLst>
          </p:cNvPr>
          <p:cNvSpPr>
            <a:spLocks noGrp="1"/>
          </p:cNvSpPr>
          <p:nvPr>
            <p:ph type="body" idx="1"/>
          </p:nvPr>
        </p:nvSpPr>
        <p:spPr>
          <a:xfrm>
            <a:off x="5578996" y="4589463"/>
            <a:ext cx="6613004" cy="1500187"/>
          </a:xfrm>
        </p:spPr>
        <p:txBody>
          <a:bodyPr/>
          <a:lstStyle/>
          <a:p>
            <a:r>
              <a:rPr lang="en-US"/>
              <a:t>Plan RRR Procedures</a:t>
            </a:r>
          </a:p>
        </p:txBody>
      </p:sp>
    </p:spTree>
    <p:extLst>
      <p:ext uri="{BB962C8B-B14F-4D97-AF65-F5344CB8AC3E}">
        <p14:creationId xmlns:p14="http://schemas.microsoft.com/office/powerpoint/2010/main" val="2354658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6B58A-8209-0A1F-9A40-CC80B19B3DDA}"/>
              </a:ext>
              <a:ext uri="{C183D7F6-B498-43B3-948B-1728B52AA6E4}">
                <adec:decorative xmlns:adec="http://schemas.microsoft.com/office/drawing/2017/decorative" val="1"/>
              </a:ext>
            </a:extLst>
          </p:cNvPr>
          <p:cNvSpPr>
            <a:spLocks noGrp="1"/>
          </p:cNvSpPr>
          <p:nvPr>
            <p:ph type="title"/>
          </p:nvPr>
        </p:nvSpPr>
        <p:spPr/>
        <p:txBody>
          <a:bodyPr/>
          <a:lstStyle/>
          <a:p>
            <a:r>
              <a:rPr lang="en-US"/>
              <a:t>Step 2</a:t>
            </a:r>
            <a:br>
              <a:rPr lang="en-US"/>
            </a:br>
            <a:r>
              <a:rPr lang="en-US" b="0">
                <a:latin typeface="Arial" panose="020B0604020202020204"/>
              </a:rPr>
              <a:t>Plan RRR Procedures</a:t>
            </a:r>
            <a:endParaRPr lang="en-US" b="0"/>
          </a:p>
        </p:txBody>
      </p:sp>
      <p:sp>
        <p:nvSpPr>
          <p:cNvPr id="16" name="Title 1">
            <a:extLst>
              <a:ext uri="{FF2B5EF4-FFF2-40B4-BE49-F238E27FC236}">
                <a16:creationId xmlns:a16="http://schemas.microsoft.com/office/drawing/2014/main" id="{4E4ABD43-661B-72E2-89DE-32EC2FDE96F1}"/>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Step 2 Plan RRR Procedures 1</a:t>
            </a:r>
          </a:p>
        </p:txBody>
      </p:sp>
      <p:sp>
        <p:nvSpPr>
          <p:cNvPr id="3" name="Content">
            <a:extLst>
              <a:ext uri="{FF2B5EF4-FFF2-40B4-BE49-F238E27FC236}">
                <a16:creationId xmlns:a16="http://schemas.microsoft.com/office/drawing/2014/main" id="{F474782C-0812-D57D-D0B5-64BF6A8858BE}"/>
              </a:ext>
            </a:extLst>
          </p:cNvPr>
          <p:cNvSpPr>
            <a:spLocks noGrp="1"/>
          </p:cNvSpPr>
          <p:nvPr>
            <p:ph idx="1"/>
          </p:nvPr>
        </p:nvSpPr>
        <p:spPr>
          <a:xfrm>
            <a:off x="838200" y="1825625"/>
            <a:ext cx="7380767" cy="4351338"/>
          </a:xfrm>
        </p:spPr>
        <p:txBody>
          <a:bodyPr>
            <a:normAutofit fontScale="92500" lnSpcReduction="10000"/>
          </a:bodyPr>
          <a:lstStyle/>
          <a:p>
            <a:r>
              <a:rPr lang="en-US"/>
              <a:t>Collaborate with parents, families, and colleagues</a:t>
            </a:r>
          </a:p>
          <a:p>
            <a:r>
              <a:rPr lang="en-US"/>
              <a:t>Gather data to identify students’ strengths, abilities, and needs</a:t>
            </a:r>
          </a:p>
          <a:p>
            <a:r>
              <a:rPr lang="en-US"/>
              <a:t>Schedule </a:t>
            </a:r>
          </a:p>
          <a:p>
            <a:pPr lvl="1"/>
            <a:r>
              <a:rPr lang="en-US"/>
              <a:t>RRR Rating Period</a:t>
            </a:r>
          </a:p>
          <a:p>
            <a:pPr lvl="2"/>
            <a:r>
              <a:rPr lang="en-US"/>
              <a:t>Time when baseline (Direct Behavior Rating) data collected</a:t>
            </a:r>
          </a:p>
          <a:p>
            <a:pPr lvl="2"/>
            <a:r>
              <a:rPr lang="en-US"/>
              <a:t>Time when students will use self-monitoring during RRR In-Class phase</a:t>
            </a:r>
          </a:p>
          <a:p>
            <a:pPr lvl="1"/>
            <a:r>
              <a:rPr lang="en-US"/>
              <a:t>RRR Instruction Block</a:t>
            </a:r>
          </a:p>
          <a:p>
            <a:pPr lvl="2"/>
            <a:r>
              <a:rPr lang="en-US"/>
              <a:t>Time when small-group instruction will occur</a:t>
            </a:r>
            <a:br>
              <a:rPr lang="en-US"/>
            </a:br>
            <a:r>
              <a:rPr lang="en-US"/>
              <a:t>(15 lessons, 20-30 min each)</a:t>
            </a:r>
          </a:p>
          <a:p>
            <a:pPr lvl="1"/>
            <a:endParaRPr lang="en-US"/>
          </a:p>
        </p:txBody>
      </p:sp>
      <p:grpSp>
        <p:nvGrpSpPr>
          <p:cNvPr id="8" name="Group">
            <a:extLst>
              <a:ext uri="{FF2B5EF4-FFF2-40B4-BE49-F238E27FC236}">
                <a16:creationId xmlns:a16="http://schemas.microsoft.com/office/drawing/2014/main" id="{DAE089D0-1E2A-F0C0-7822-04A59AAB6CC8}"/>
              </a:ext>
              <a:ext uri="{C183D7F6-B498-43B3-948B-1728B52AA6E4}">
                <adec:decorative xmlns:adec="http://schemas.microsoft.com/office/drawing/2017/decorative" val="1"/>
              </a:ext>
            </a:extLst>
          </p:cNvPr>
          <p:cNvGrpSpPr/>
          <p:nvPr/>
        </p:nvGrpSpPr>
        <p:grpSpPr>
          <a:xfrm>
            <a:off x="8218967" y="1529501"/>
            <a:ext cx="3469840" cy="3798998"/>
            <a:chOff x="6425514" y="2862538"/>
            <a:chExt cx="1853514" cy="1803410"/>
          </a:xfrm>
        </p:grpSpPr>
        <p:pic>
          <p:nvPicPr>
            <p:cNvPr id="9" name="Picture">
              <a:extLst>
                <a:ext uri="{FF2B5EF4-FFF2-40B4-BE49-F238E27FC236}">
                  <a16:creationId xmlns:a16="http://schemas.microsoft.com/office/drawing/2014/main" id="{59F9C644-6925-BA61-B713-5FD17265D64E}"/>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6425514" y="2862538"/>
              <a:ext cx="1853514" cy="1803410"/>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10" name="TextBox 1">
              <a:extLst>
                <a:ext uri="{FF2B5EF4-FFF2-40B4-BE49-F238E27FC236}">
                  <a16:creationId xmlns:a16="http://schemas.microsoft.com/office/drawing/2014/main" id="{E4F77175-6F70-79E4-932A-A97285D164C3}"/>
                </a:ext>
              </a:extLst>
            </p:cNvPr>
            <p:cNvSpPr txBox="1"/>
            <p:nvPr/>
          </p:nvSpPr>
          <p:spPr>
            <a:xfrm>
              <a:off x="6457749" y="3289648"/>
              <a:ext cx="894522" cy="248376"/>
            </a:xfrm>
            <a:prstGeom prst="rect">
              <a:avLst/>
            </a:prstGeom>
            <a:noFill/>
            <a:ln w="3175">
              <a:noFill/>
            </a:ln>
          </p:spPr>
          <p:txBody>
            <a:bodyPr wrap="square" rtlCol="0">
              <a:spAutoFit/>
            </a:bodyPr>
            <a:lstStyle/>
            <a:p>
              <a:pPr algn="ctr"/>
              <a:r>
                <a:rPr lang="en-US" sz="1400" b="1">
                  <a:latin typeface="Dreaming Outloud Pro" panose="03050502040302030504" pitchFamily="66" charset="0"/>
                  <a:cs typeface="Dreaming Outloud Pro" panose="03050502040302030504" pitchFamily="66" charset="0"/>
                </a:rPr>
                <a:t>2:00-2:40</a:t>
              </a:r>
            </a:p>
            <a:p>
              <a:pPr algn="ctr"/>
              <a:r>
                <a:rPr lang="en-US" sz="1400" b="1">
                  <a:latin typeface="Dreaming Outloud Pro" panose="03050502040302030504" pitchFamily="66" charset="0"/>
                  <a:cs typeface="Dreaming Outloud Pro" panose="03050502040302030504" pitchFamily="66" charset="0"/>
                </a:rPr>
                <a:t>Monday-Thursday</a:t>
              </a:r>
            </a:p>
          </p:txBody>
        </p:sp>
        <p:sp>
          <p:nvSpPr>
            <p:cNvPr id="11" name="TextBox 2">
              <a:extLst>
                <a:ext uri="{FF2B5EF4-FFF2-40B4-BE49-F238E27FC236}">
                  <a16:creationId xmlns:a16="http://schemas.microsoft.com/office/drawing/2014/main" id="{F5EE4CC9-66F0-531B-7811-19C6A0D3360C}"/>
                </a:ext>
              </a:extLst>
            </p:cNvPr>
            <p:cNvSpPr txBox="1"/>
            <p:nvPr/>
          </p:nvSpPr>
          <p:spPr>
            <a:xfrm>
              <a:off x="7255366" y="3335814"/>
              <a:ext cx="894522" cy="175324"/>
            </a:xfrm>
            <a:prstGeom prst="rect">
              <a:avLst/>
            </a:prstGeom>
            <a:noFill/>
            <a:ln w="3175">
              <a:noFill/>
            </a:ln>
          </p:spPr>
          <p:txBody>
            <a:bodyPr wrap="square" rtlCol="0">
              <a:spAutoFit/>
            </a:bodyPr>
            <a:lstStyle/>
            <a:p>
              <a:pPr algn="ctr"/>
              <a:r>
                <a:rPr lang="en-US" b="1">
                  <a:latin typeface="Dreaming Outloud Pro" panose="03050502040302030504" pitchFamily="66" charset="0"/>
                  <a:cs typeface="Dreaming Outloud Pro" panose="03050502040302030504" pitchFamily="66" charset="0"/>
                </a:rPr>
                <a:t>Math</a:t>
              </a:r>
            </a:p>
          </p:txBody>
        </p:sp>
        <p:sp>
          <p:nvSpPr>
            <p:cNvPr id="12" name="TextBox 3">
              <a:extLst>
                <a:ext uri="{FF2B5EF4-FFF2-40B4-BE49-F238E27FC236}">
                  <a16:creationId xmlns:a16="http://schemas.microsoft.com/office/drawing/2014/main" id="{C4F500F4-DD17-EE84-A4DE-D7F910B7D56B}"/>
                </a:ext>
              </a:extLst>
            </p:cNvPr>
            <p:cNvSpPr txBox="1"/>
            <p:nvPr/>
          </p:nvSpPr>
          <p:spPr>
            <a:xfrm>
              <a:off x="6457748" y="4221638"/>
              <a:ext cx="894522" cy="273944"/>
            </a:xfrm>
            <a:prstGeom prst="rect">
              <a:avLst/>
            </a:prstGeom>
            <a:noFill/>
            <a:ln w="3175">
              <a:noFill/>
            </a:ln>
          </p:spPr>
          <p:txBody>
            <a:bodyPr wrap="square" rtlCol="0">
              <a:spAutoFit/>
            </a:bodyPr>
            <a:lstStyle/>
            <a:p>
              <a:pPr algn="ctr"/>
              <a:r>
                <a:rPr lang="en-US" sz="1050" b="1">
                  <a:latin typeface="Dreaming Outloud Pro" panose="03050502040302030504" pitchFamily="66" charset="0"/>
                  <a:cs typeface="Dreaming Outloud Pro" panose="03050502040302030504" pitchFamily="66" charset="0"/>
                </a:rPr>
                <a:t>10:00-10:25</a:t>
              </a:r>
            </a:p>
            <a:p>
              <a:pPr algn="ctr"/>
              <a:r>
                <a:rPr lang="en-US" sz="1050" b="1">
                  <a:latin typeface="Dreaming Outloud Pro" panose="03050502040302030504" pitchFamily="66" charset="0"/>
                  <a:cs typeface="Dreaming Outloud Pro" panose="03050502040302030504" pitchFamily="66" charset="0"/>
                </a:rPr>
                <a:t>Monday, Wednesday, Thursday</a:t>
              </a:r>
            </a:p>
          </p:txBody>
        </p:sp>
        <p:sp>
          <p:nvSpPr>
            <p:cNvPr id="13" name="TextBox 4">
              <a:extLst>
                <a:ext uri="{FF2B5EF4-FFF2-40B4-BE49-F238E27FC236}">
                  <a16:creationId xmlns:a16="http://schemas.microsoft.com/office/drawing/2014/main" id="{B50A35A2-F878-CD82-FE45-A0859417AB0A}"/>
                </a:ext>
              </a:extLst>
            </p:cNvPr>
            <p:cNvSpPr txBox="1"/>
            <p:nvPr/>
          </p:nvSpPr>
          <p:spPr>
            <a:xfrm>
              <a:off x="7303818" y="4273533"/>
              <a:ext cx="894522" cy="120536"/>
            </a:xfrm>
            <a:prstGeom prst="rect">
              <a:avLst/>
            </a:prstGeom>
            <a:noFill/>
            <a:ln w="3175">
              <a:noFill/>
            </a:ln>
          </p:spPr>
          <p:txBody>
            <a:bodyPr wrap="square" rtlCol="0">
              <a:spAutoFit/>
            </a:bodyPr>
            <a:lstStyle/>
            <a:p>
              <a:pPr algn="ctr"/>
              <a:r>
                <a:rPr lang="en-US" sz="1050" b="1">
                  <a:latin typeface="Dreaming Outloud Pro" panose="03050502040302030504" pitchFamily="66" charset="0"/>
                  <a:cs typeface="Dreaming Outloud Pro" panose="03050502040302030504" pitchFamily="66" charset="0"/>
                </a:rPr>
                <a:t>Independent Work Time</a:t>
              </a:r>
            </a:p>
          </p:txBody>
        </p:sp>
      </p:grpSp>
      <p:grpSp>
        <p:nvGrpSpPr>
          <p:cNvPr id="6" name="RRR">
            <a:extLst>
              <a:ext uri="{FF2B5EF4-FFF2-40B4-BE49-F238E27FC236}">
                <a16:creationId xmlns:a16="http://schemas.microsoft.com/office/drawing/2014/main" id="{F382F344-5132-6B1C-83E6-A2F00D3F53AF}"/>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14" name="Logo">
              <a:extLst>
                <a:ext uri="{FF2B5EF4-FFF2-40B4-BE49-F238E27FC236}">
                  <a16:creationId xmlns:a16="http://schemas.microsoft.com/office/drawing/2014/main" id="{EE37913E-E3F4-3271-DFC5-8050FB556EDA}"/>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5" name="Module" descr="Module 6.3.2.6 Recognize. Relax. Record.">
              <a:extLst>
                <a:ext uri="{FF2B5EF4-FFF2-40B4-BE49-F238E27FC236}">
                  <a16:creationId xmlns:a16="http://schemas.microsoft.com/office/drawing/2014/main" id="{2136F61B-088A-5D84-FEA5-552B90953B50}"/>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451383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8729889E-F93F-B885-8848-7B135BF61D0E}"/>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Step 2 Plan RRR Procedures 2</a:t>
            </a:r>
          </a:p>
        </p:txBody>
      </p:sp>
      <p:sp>
        <p:nvSpPr>
          <p:cNvPr id="2" name="Title 1">
            <a:extLst>
              <a:ext uri="{FF2B5EF4-FFF2-40B4-BE49-F238E27FC236}">
                <a16:creationId xmlns:a16="http://schemas.microsoft.com/office/drawing/2014/main" id="{7246B58A-8209-0A1F-9A40-CC80B19B3DDA}"/>
              </a:ext>
              <a:ext uri="{C183D7F6-B498-43B3-948B-1728B52AA6E4}">
                <adec:decorative xmlns:adec="http://schemas.microsoft.com/office/drawing/2017/decorative" val="1"/>
              </a:ext>
            </a:extLst>
          </p:cNvPr>
          <p:cNvSpPr>
            <a:spLocks noGrp="1"/>
          </p:cNvSpPr>
          <p:nvPr>
            <p:ph type="title"/>
          </p:nvPr>
        </p:nvSpPr>
        <p:spPr/>
        <p:txBody>
          <a:bodyPr/>
          <a:lstStyle/>
          <a:p>
            <a:r>
              <a:rPr lang="en-US"/>
              <a:t>Step 2</a:t>
            </a:r>
            <a:br>
              <a:rPr lang="en-US"/>
            </a:br>
            <a:r>
              <a:rPr lang="en-US" b="0">
                <a:latin typeface="Arial" panose="020B0604020202020204"/>
              </a:rPr>
              <a:t>Plan RRR Procedures</a:t>
            </a:r>
            <a:endParaRPr lang="en-US"/>
          </a:p>
        </p:txBody>
      </p:sp>
      <p:pic>
        <p:nvPicPr>
          <p:cNvPr id="4" name="Picture 1" descr="Defining Behaviors infographic">
            <a:hlinkClick r:id="rId2"/>
            <a:extLst>
              <a:ext uri="{FF2B5EF4-FFF2-40B4-BE49-F238E27FC236}">
                <a16:creationId xmlns:a16="http://schemas.microsoft.com/office/drawing/2014/main" id="{5D7DDBD0-401A-60EA-1B7C-70D8B3425CC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5321" y="1809326"/>
            <a:ext cx="3169000" cy="4102585"/>
          </a:xfrm>
          <a:prstGeom prst="rect">
            <a:avLst/>
          </a:prstGeom>
          <a:ln>
            <a:noFill/>
          </a:ln>
          <a:effectLst>
            <a:outerShdw blurRad="292100" dist="139700" dir="2700000" algn="tl" rotWithShape="0">
              <a:srgbClr val="333333">
                <a:alpha val="65000"/>
              </a:srgbClr>
            </a:outerShdw>
          </a:effectLst>
        </p:spPr>
      </p:pic>
      <p:sp>
        <p:nvSpPr>
          <p:cNvPr id="3" name="Text 1">
            <a:extLst>
              <a:ext uri="{FF2B5EF4-FFF2-40B4-BE49-F238E27FC236}">
                <a16:creationId xmlns:a16="http://schemas.microsoft.com/office/drawing/2014/main" id="{F474782C-0812-D57D-D0B5-64BF6A8858BE}"/>
              </a:ext>
            </a:extLst>
          </p:cNvPr>
          <p:cNvSpPr>
            <a:spLocks noGrp="1"/>
          </p:cNvSpPr>
          <p:nvPr>
            <p:ph idx="1"/>
          </p:nvPr>
        </p:nvSpPr>
        <p:spPr>
          <a:xfrm>
            <a:off x="590200" y="6183825"/>
            <a:ext cx="3829400" cy="309050"/>
          </a:xfrm>
        </p:spPr>
        <p:txBody>
          <a:bodyPr>
            <a:noAutofit/>
          </a:bodyPr>
          <a:lstStyle/>
          <a:p>
            <a:pPr marL="0" indent="0" algn="ctr">
              <a:buNone/>
            </a:pPr>
            <a:r>
              <a:rPr lang="en-US" sz="1800"/>
              <a:t>Operationalize behaviors of interest</a:t>
            </a:r>
          </a:p>
        </p:txBody>
      </p:sp>
      <p:sp>
        <p:nvSpPr>
          <p:cNvPr id="5" name="Text 2">
            <a:extLst>
              <a:ext uri="{FF2B5EF4-FFF2-40B4-BE49-F238E27FC236}">
                <a16:creationId xmlns:a16="http://schemas.microsoft.com/office/drawing/2014/main" id="{6194D8FC-C028-2743-55AE-C8D42F160E9E}"/>
              </a:ext>
            </a:extLst>
          </p:cNvPr>
          <p:cNvSpPr txBox="1">
            <a:spLocks/>
          </p:cNvSpPr>
          <p:nvPr/>
        </p:nvSpPr>
        <p:spPr>
          <a:xfrm>
            <a:off x="5726931" y="1821576"/>
            <a:ext cx="5725978" cy="36051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a:t>Prepare intervention forms and procedures</a:t>
            </a:r>
          </a:p>
        </p:txBody>
      </p:sp>
      <p:pic>
        <p:nvPicPr>
          <p:cNvPr id="7" name="Picture 2">
            <a:extLst>
              <a:ext uri="{FF2B5EF4-FFF2-40B4-BE49-F238E27FC236}">
                <a16:creationId xmlns:a16="http://schemas.microsoft.com/office/drawing/2014/main" id="{F0907217-A3DC-E18D-81E6-67D1248CD551}"/>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702040" y="2312975"/>
            <a:ext cx="2887880" cy="2232050"/>
          </a:xfrm>
          <a:prstGeom prst="rect">
            <a:avLst/>
          </a:prstGeom>
          <a:ln>
            <a:noFill/>
          </a:ln>
          <a:effectLst>
            <a:outerShdw blurRad="292100" dist="139700" dir="2700000" algn="tl" rotWithShape="0">
              <a:srgbClr val="333333">
                <a:alpha val="65000"/>
              </a:srgbClr>
            </a:outerShdw>
          </a:effectLst>
        </p:spPr>
      </p:pic>
      <p:sp>
        <p:nvSpPr>
          <p:cNvPr id="6" name="Text 3">
            <a:extLst>
              <a:ext uri="{FF2B5EF4-FFF2-40B4-BE49-F238E27FC236}">
                <a16:creationId xmlns:a16="http://schemas.microsoft.com/office/drawing/2014/main" id="{0B7A0BA0-9DBF-32F3-48E9-0CCE7E10E781}"/>
              </a:ext>
            </a:extLst>
          </p:cNvPr>
          <p:cNvSpPr txBox="1">
            <a:spLocks/>
          </p:cNvSpPr>
          <p:nvPr/>
        </p:nvSpPr>
        <p:spPr>
          <a:xfrm>
            <a:off x="6124432" y="4742580"/>
            <a:ext cx="2043095" cy="1089529"/>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a:t>Teacher Recording Form</a:t>
            </a:r>
            <a:br>
              <a:rPr lang="en-US" sz="1800"/>
            </a:br>
            <a:r>
              <a:rPr lang="en-US" sz="1800"/>
              <a:t>(Direct Behavior Rating)</a:t>
            </a:r>
          </a:p>
        </p:txBody>
      </p:sp>
      <p:pic>
        <p:nvPicPr>
          <p:cNvPr id="13" name="Picture 3">
            <a:extLst>
              <a:ext uri="{FF2B5EF4-FFF2-40B4-BE49-F238E27FC236}">
                <a16:creationId xmlns:a16="http://schemas.microsoft.com/office/drawing/2014/main" id="{5B1BB339-4BDD-A4B2-8A2D-82552D0D32A3}"/>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811456" y="2971799"/>
            <a:ext cx="2887352" cy="2231136"/>
          </a:xfrm>
          <a:prstGeom prst="rect">
            <a:avLst/>
          </a:prstGeom>
          <a:effectLst>
            <a:outerShdw blurRad="292100" dist="139700" dir="2700000" algn="ctr" rotWithShape="0">
              <a:schemeClr val="tx1">
                <a:alpha val="65000"/>
              </a:schemeClr>
            </a:outerShdw>
          </a:effectLst>
        </p:spPr>
      </p:pic>
      <p:sp>
        <p:nvSpPr>
          <p:cNvPr id="8" name="Text 4">
            <a:extLst>
              <a:ext uri="{FF2B5EF4-FFF2-40B4-BE49-F238E27FC236}">
                <a16:creationId xmlns:a16="http://schemas.microsoft.com/office/drawing/2014/main" id="{DEBF7A84-FDF2-6B36-51F7-390ACC6006E4}"/>
              </a:ext>
            </a:extLst>
          </p:cNvPr>
          <p:cNvSpPr txBox="1">
            <a:spLocks/>
          </p:cNvSpPr>
          <p:nvPr/>
        </p:nvSpPr>
        <p:spPr>
          <a:xfrm>
            <a:off x="9233585" y="5395692"/>
            <a:ext cx="2043095" cy="590931"/>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a:t>Student Self-Monitoring Sheet</a:t>
            </a:r>
          </a:p>
        </p:txBody>
      </p:sp>
      <p:grpSp>
        <p:nvGrpSpPr>
          <p:cNvPr id="9" name="RRR">
            <a:extLst>
              <a:ext uri="{FF2B5EF4-FFF2-40B4-BE49-F238E27FC236}">
                <a16:creationId xmlns:a16="http://schemas.microsoft.com/office/drawing/2014/main" id="{B1303089-CD05-4921-DC18-4F17C05E8BC2}"/>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14" name="Logo">
              <a:extLst>
                <a:ext uri="{FF2B5EF4-FFF2-40B4-BE49-F238E27FC236}">
                  <a16:creationId xmlns:a16="http://schemas.microsoft.com/office/drawing/2014/main" id="{55D7C7A5-F5E7-DCC8-E3F9-5F98ED094F33}"/>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5" name="Module" descr="Module 6.3.2.6 Recognize. Relax. Record.">
              <a:extLst>
                <a:ext uri="{FF2B5EF4-FFF2-40B4-BE49-F238E27FC236}">
                  <a16:creationId xmlns:a16="http://schemas.microsoft.com/office/drawing/2014/main" id="{AAFB321F-9419-0278-A49B-A895DA20D921}"/>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382041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2A44D-44A4-C5DB-15A4-F5F2486B4C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0C5E00-BF91-277A-508D-555CF55A485C}"/>
              </a:ext>
            </a:extLst>
          </p:cNvPr>
          <p:cNvSpPr>
            <a:spLocks noGrp="1"/>
          </p:cNvSpPr>
          <p:nvPr>
            <p:ph type="title"/>
          </p:nvPr>
        </p:nvSpPr>
        <p:spPr>
          <a:xfrm>
            <a:off x="3581400" y="1709738"/>
            <a:ext cx="8610600" cy="2852737"/>
          </a:xfrm>
        </p:spPr>
        <p:txBody>
          <a:bodyPr anchor="ctr">
            <a:normAutofit/>
          </a:bodyPr>
          <a:lstStyle/>
          <a:p>
            <a:r>
              <a:rPr lang="en-US"/>
              <a:t>Step 3</a:t>
            </a:r>
          </a:p>
        </p:txBody>
      </p:sp>
      <p:sp>
        <p:nvSpPr>
          <p:cNvPr id="7" name="Text Placeholder 2">
            <a:extLst>
              <a:ext uri="{FF2B5EF4-FFF2-40B4-BE49-F238E27FC236}">
                <a16:creationId xmlns:a16="http://schemas.microsoft.com/office/drawing/2014/main" id="{EBAFC50E-D8FD-260D-1C87-812C4855AA7D}"/>
              </a:ext>
            </a:extLst>
          </p:cNvPr>
          <p:cNvSpPr>
            <a:spLocks noGrp="1"/>
          </p:cNvSpPr>
          <p:nvPr>
            <p:ph type="body" idx="1"/>
          </p:nvPr>
        </p:nvSpPr>
        <p:spPr>
          <a:xfrm>
            <a:off x="5578996" y="4589463"/>
            <a:ext cx="6613004" cy="1500187"/>
          </a:xfrm>
        </p:spPr>
        <p:txBody>
          <a:bodyPr/>
          <a:lstStyle/>
          <a:p>
            <a:r>
              <a:rPr lang="en-US"/>
              <a:t>Begin baseline data collection</a:t>
            </a:r>
          </a:p>
        </p:txBody>
      </p:sp>
    </p:spTree>
    <p:extLst>
      <p:ext uri="{BB962C8B-B14F-4D97-AF65-F5344CB8AC3E}">
        <p14:creationId xmlns:p14="http://schemas.microsoft.com/office/powerpoint/2010/main" val="41125489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820BF-6A41-8955-15EF-5DD3E3AF7E34}"/>
              </a:ext>
            </a:extLst>
          </p:cNvPr>
          <p:cNvSpPr>
            <a:spLocks noGrp="1"/>
          </p:cNvSpPr>
          <p:nvPr>
            <p:ph type="title"/>
          </p:nvPr>
        </p:nvSpPr>
        <p:spPr/>
        <p:txBody>
          <a:bodyPr/>
          <a:lstStyle/>
          <a:p>
            <a:r>
              <a:rPr lang="en-US"/>
              <a:t>Baseline</a:t>
            </a:r>
          </a:p>
        </p:txBody>
      </p:sp>
      <p:pic>
        <p:nvPicPr>
          <p:cNvPr id="5" name="Picture 4" descr="A diagram of a RRR Instruction lesson sequence&#10;">
            <a:extLst>
              <a:ext uri="{FF2B5EF4-FFF2-40B4-BE49-F238E27FC236}">
                <a16:creationId xmlns:a16="http://schemas.microsoft.com/office/drawing/2014/main" id="{2411C195-7ABB-E9E5-1FF5-20CE13263325}"/>
              </a:ext>
            </a:extLst>
          </p:cNvPr>
          <p:cNvPicPr/>
          <p:nvPr/>
        </p:nvPicPr>
        <p:blipFill>
          <a:blip r:embed="rId3" cstate="email">
            <a:extLst>
              <a:ext uri="{28A0092B-C50C-407E-A947-70E740481C1C}">
                <a14:useLocalDpi xmlns:a14="http://schemas.microsoft.com/office/drawing/2010/main"/>
              </a:ext>
            </a:extLst>
          </a:blip>
          <a:stretch>
            <a:fillRect/>
          </a:stretch>
        </p:blipFill>
        <p:spPr>
          <a:xfrm>
            <a:off x="6096000" y="3913187"/>
            <a:ext cx="5832143" cy="2852737"/>
          </a:xfrm>
          <a:prstGeom prst="rect">
            <a:avLst/>
          </a:prstGeom>
        </p:spPr>
      </p:pic>
      <p:sp>
        <p:nvSpPr>
          <p:cNvPr id="6" name="Rectangle 5" descr="Yellow rectangle highlighting Baseline.">
            <a:extLst>
              <a:ext uri="{FF2B5EF4-FFF2-40B4-BE49-F238E27FC236}">
                <a16:creationId xmlns:a16="http://schemas.microsoft.com/office/drawing/2014/main" id="{E1264113-A073-E1FD-1E3D-0AA72E300691}"/>
              </a:ext>
            </a:extLst>
          </p:cNvPr>
          <p:cNvSpPr/>
          <p:nvPr/>
        </p:nvSpPr>
        <p:spPr>
          <a:xfrm>
            <a:off x="6210300" y="4337203"/>
            <a:ext cx="447675" cy="2251880"/>
          </a:xfrm>
          <a:prstGeom prst="rect">
            <a:avLst/>
          </a:prstGeom>
          <a:noFill/>
          <a:ln>
            <a:solidFill>
              <a:srgbClr val="FEFBCB"/>
            </a:solidFill>
          </a:ln>
          <a:effectLst>
            <a:glow rad="2286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88398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8D4CEE4-D433-3CB3-B9EC-ED8C41B3803E}"/>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Baseline 2</a:t>
            </a:r>
          </a:p>
        </p:txBody>
      </p:sp>
      <p:sp>
        <p:nvSpPr>
          <p:cNvPr id="2" name="Title 1">
            <a:extLst>
              <a:ext uri="{FF2B5EF4-FFF2-40B4-BE49-F238E27FC236}">
                <a16:creationId xmlns:a16="http://schemas.microsoft.com/office/drawing/2014/main" id="{E33FAE9E-4357-F2B7-0DC7-20A4E0EE3365}"/>
              </a:ext>
              <a:ext uri="{C183D7F6-B498-43B3-948B-1728B52AA6E4}">
                <adec:decorative xmlns:adec="http://schemas.microsoft.com/office/drawing/2017/decorative" val="1"/>
              </a:ext>
            </a:extLst>
          </p:cNvPr>
          <p:cNvSpPr>
            <a:spLocks noGrp="1"/>
          </p:cNvSpPr>
          <p:nvPr>
            <p:ph type="title"/>
          </p:nvPr>
        </p:nvSpPr>
        <p:spPr/>
        <p:txBody>
          <a:bodyPr/>
          <a:lstStyle/>
          <a:p>
            <a:r>
              <a:rPr lang="en-US"/>
              <a:t>Baseline</a:t>
            </a:r>
          </a:p>
        </p:txBody>
      </p:sp>
      <p:sp>
        <p:nvSpPr>
          <p:cNvPr id="3" name="Content Placeholder 2">
            <a:extLst>
              <a:ext uri="{FF2B5EF4-FFF2-40B4-BE49-F238E27FC236}">
                <a16:creationId xmlns:a16="http://schemas.microsoft.com/office/drawing/2014/main" id="{A1B0D031-23EB-262A-A152-87FB2C3ED175}"/>
              </a:ext>
            </a:extLst>
          </p:cNvPr>
          <p:cNvSpPr>
            <a:spLocks noGrp="1"/>
          </p:cNvSpPr>
          <p:nvPr>
            <p:ph idx="1"/>
          </p:nvPr>
        </p:nvSpPr>
        <p:spPr>
          <a:xfrm>
            <a:off x="838200" y="1825625"/>
            <a:ext cx="10701130" cy="4351338"/>
          </a:xfrm>
        </p:spPr>
        <p:txBody>
          <a:bodyPr/>
          <a:lstStyle/>
          <a:p>
            <a:r>
              <a:rPr lang="en-US"/>
              <a:t>This is the time (approximately two weeks) </a:t>
            </a:r>
            <a:r>
              <a:rPr lang="en-US" b="1" u="sng"/>
              <a:t>before</a:t>
            </a:r>
            <a:r>
              <a:rPr lang="en-US"/>
              <a:t> beginning RRR instruction</a:t>
            </a:r>
          </a:p>
          <a:p>
            <a:pPr lvl="1"/>
            <a:r>
              <a:rPr lang="en-US"/>
              <a:t>Nothing else changes!</a:t>
            </a:r>
          </a:p>
          <a:p>
            <a:pPr lvl="1"/>
            <a:r>
              <a:rPr lang="en-US"/>
              <a:t>This allows for a comparison pre-intervention performance to post-intervention performance</a:t>
            </a:r>
          </a:p>
          <a:p>
            <a:r>
              <a:rPr lang="en-US"/>
              <a:t>During this time, teachers will collect Direct Behavior Rating (DBR) data four times a week (Monday-Thursday)</a:t>
            </a:r>
          </a:p>
          <a:p>
            <a:r>
              <a:rPr lang="en-US"/>
              <a:t>Goal is to collect ~6-8 data points during this time!</a:t>
            </a:r>
          </a:p>
          <a:p>
            <a:pPr lvl="1"/>
            <a:endParaRPr lang="en-US"/>
          </a:p>
        </p:txBody>
      </p:sp>
      <p:pic>
        <p:nvPicPr>
          <p:cNvPr id="5" name="Picture 4" descr="Image of a Teacher Recording Form (DBR)&#10;&#10;">
            <a:extLst>
              <a:ext uri="{FF2B5EF4-FFF2-40B4-BE49-F238E27FC236}">
                <a16:creationId xmlns:a16="http://schemas.microsoft.com/office/drawing/2014/main" id="{A65F8FA6-15E0-F52B-6EC5-514980BDD57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86311" y="5276850"/>
            <a:ext cx="1830150" cy="1414207"/>
          </a:xfrm>
          <a:prstGeom prst="rect">
            <a:avLst/>
          </a:prstGeom>
          <a:ln>
            <a:solidFill>
              <a:schemeClr val="tx1"/>
            </a:solidFill>
          </a:ln>
        </p:spPr>
      </p:pic>
    </p:spTree>
    <p:extLst>
      <p:ext uri="{BB962C8B-B14F-4D97-AF65-F5344CB8AC3E}">
        <p14:creationId xmlns:p14="http://schemas.microsoft.com/office/powerpoint/2010/main" val="1544597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7DB85095-EE8A-E119-6BA1-70DADD4063F4}"/>
              </a:ext>
            </a:extLst>
          </p:cNvPr>
          <p:cNvSpPr>
            <a:spLocks noGrp="1"/>
          </p:cNvSpPr>
          <p:nvPr>
            <p:ph type="title"/>
          </p:nvPr>
        </p:nvSpPr>
        <p:spPr/>
        <p:txBody>
          <a:bodyPr/>
          <a:lstStyle/>
          <a:p>
            <a:r>
              <a:rPr lang="en-US"/>
              <a:t>Session Outcomes</a:t>
            </a:r>
          </a:p>
        </p:txBody>
      </p:sp>
      <p:sp>
        <p:nvSpPr>
          <p:cNvPr id="3" name="Textbox 1">
            <a:extLst>
              <a:ext uri="{FF2B5EF4-FFF2-40B4-BE49-F238E27FC236}">
                <a16:creationId xmlns:a16="http://schemas.microsoft.com/office/drawing/2014/main" id="{8FDAB62B-84C1-BAAD-8CB7-5029508AE914}"/>
              </a:ext>
            </a:extLst>
          </p:cNvPr>
          <p:cNvSpPr>
            <a:spLocks noGrp="1"/>
          </p:cNvSpPr>
          <p:nvPr>
            <p:ph idx="1"/>
          </p:nvPr>
        </p:nvSpPr>
        <p:spPr>
          <a:xfrm>
            <a:off x="838199" y="1690688"/>
            <a:ext cx="11068878" cy="3610276"/>
          </a:xfrm>
        </p:spPr>
        <p:txBody>
          <a:bodyPr>
            <a:normAutofit/>
          </a:bodyPr>
          <a:lstStyle/>
          <a:p>
            <a:pPr marL="342900" marR="0" lvl="0" indent="-342900">
              <a:spcBef>
                <a:spcPts val="0"/>
              </a:spcBef>
              <a:spcAft>
                <a:spcPts val="0"/>
              </a:spcAft>
              <a:buFont typeface="+mj-lt"/>
              <a:buAutoNum type="arabicPeriod"/>
            </a:pPr>
            <a:r>
              <a:rPr lang="en-US" sz="2300">
                <a:effectLst/>
                <a:ea typeface="MS PGothic" panose="020B0600070205080204" pitchFamily="34" charset="-128"/>
                <a:cs typeface="Arial" panose="020B0604020202020204" pitchFamily="34" charset="0"/>
              </a:rPr>
              <a:t>Explain how to review school-wide data to determine which students might benefit from this Tier 2 intervention.</a:t>
            </a:r>
          </a:p>
          <a:p>
            <a:pPr marL="342900" marR="0" lvl="0" indent="-342900">
              <a:spcBef>
                <a:spcPts val="0"/>
              </a:spcBef>
              <a:spcAft>
                <a:spcPts val="0"/>
              </a:spcAft>
              <a:buFont typeface="+mj-lt"/>
              <a:buAutoNum type="arabicPeriod"/>
            </a:pPr>
            <a:endParaRPr lang="en-US" sz="2300">
              <a:effectLst/>
              <a:ea typeface="MS PGothic" panose="020B0600070205080204" pitchFamily="34" charset="-128"/>
              <a:cs typeface="Arial" panose="020B0604020202020204" pitchFamily="34" charset="0"/>
            </a:endParaRPr>
          </a:p>
          <a:p>
            <a:pPr marL="342900" marR="0" lvl="0" indent="-342900">
              <a:spcBef>
                <a:spcPts val="0"/>
              </a:spcBef>
              <a:spcAft>
                <a:spcPts val="0"/>
              </a:spcAft>
              <a:buFont typeface="+mj-lt"/>
              <a:buAutoNum type="arabicPeriod"/>
            </a:pPr>
            <a:r>
              <a:rPr lang="en-US" sz="2300">
                <a:effectLst/>
                <a:ea typeface="MS PGothic" panose="020B0600070205080204" pitchFamily="34" charset="-128"/>
                <a:cs typeface="Arial" panose="020B0604020202020204" pitchFamily="34" charset="0"/>
              </a:rPr>
              <a:t>Describe three key components of Recognize. Relax. Record.</a:t>
            </a:r>
          </a:p>
          <a:p>
            <a:pPr marL="342900" marR="0" lvl="0" indent="-342900">
              <a:spcBef>
                <a:spcPts val="0"/>
              </a:spcBef>
              <a:spcAft>
                <a:spcPts val="0"/>
              </a:spcAft>
              <a:buFont typeface="+mj-lt"/>
              <a:buAutoNum type="arabicPeriod"/>
            </a:pPr>
            <a:endParaRPr lang="en-US" sz="2300">
              <a:effectLst/>
              <a:ea typeface="MS PGothic" panose="020B0600070205080204" pitchFamily="34" charset="-128"/>
              <a:cs typeface="Arial" panose="020B0604020202020204" pitchFamily="34" charset="0"/>
            </a:endParaRPr>
          </a:p>
          <a:p>
            <a:pPr marL="342900" marR="0" lvl="0" indent="-342900">
              <a:spcBef>
                <a:spcPts val="0"/>
              </a:spcBef>
              <a:spcAft>
                <a:spcPts val="0"/>
              </a:spcAft>
              <a:buFont typeface="+mj-lt"/>
              <a:buAutoNum type="arabicPeriod"/>
            </a:pPr>
            <a:r>
              <a:rPr lang="en-US" sz="2300">
                <a:effectLst/>
                <a:ea typeface="MS PGothic" panose="020B0600070205080204" pitchFamily="34" charset="-128"/>
                <a:cs typeface="Arial" panose="020B0604020202020204" pitchFamily="34" charset="0"/>
              </a:rPr>
              <a:t>Describe how to implement Recognize. Relax. Record. in a classroom setting.</a:t>
            </a:r>
          </a:p>
          <a:p>
            <a:pPr marL="342900" marR="0" lvl="0" indent="-342900">
              <a:spcBef>
                <a:spcPts val="0"/>
              </a:spcBef>
              <a:spcAft>
                <a:spcPts val="0"/>
              </a:spcAft>
              <a:buFont typeface="+mj-lt"/>
              <a:buAutoNum type="arabicPeriod"/>
            </a:pPr>
            <a:endParaRPr lang="en-US" sz="2300">
              <a:effectLst/>
              <a:ea typeface="MS PGothic" panose="020B0600070205080204" pitchFamily="34" charset="-128"/>
              <a:cs typeface="Arial" panose="020B0604020202020204" pitchFamily="34" charset="0"/>
            </a:endParaRPr>
          </a:p>
          <a:p>
            <a:pPr marL="342900" marR="0" lvl="0" indent="-342900">
              <a:spcBef>
                <a:spcPts val="0"/>
              </a:spcBef>
              <a:spcAft>
                <a:spcPts val="0"/>
              </a:spcAft>
              <a:buFont typeface="+mj-lt"/>
              <a:buAutoNum type="arabicPeriod"/>
            </a:pPr>
            <a:r>
              <a:rPr lang="en-US" sz="2300">
                <a:effectLst/>
                <a:ea typeface="MS PGothic" panose="020B0600070205080204" pitchFamily="34" charset="-128"/>
                <a:cs typeface="Arial" panose="020B0604020202020204" pitchFamily="34" charset="0"/>
              </a:rPr>
              <a:t>Explain how to measure (a) implementation (treatment integrity), (b) users’ views of goals, procedures, and outcomes (social validity), and (c) student behavior (e.g., engagement, anxious feelings).</a:t>
            </a:r>
          </a:p>
        </p:txBody>
      </p:sp>
    </p:spTree>
    <p:extLst>
      <p:ext uri="{BB962C8B-B14F-4D97-AF65-F5344CB8AC3E}">
        <p14:creationId xmlns:p14="http://schemas.microsoft.com/office/powerpoint/2010/main" val="26536905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FA1C8A-4EC6-B988-662A-B9E510F2740A}"/>
            </a:ext>
          </a:extLst>
        </p:cNvPr>
        <p:cNvGrpSpPr/>
        <p:nvPr/>
      </p:nvGrpSpPr>
      <p:grpSpPr>
        <a:xfrm>
          <a:off x="0" y="0"/>
          <a:ext cx="0" cy="0"/>
          <a:chOff x="0" y="0"/>
          <a:chExt cx="0" cy="0"/>
        </a:xfrm>
      </p:grpSpPr>
      <p:sp>
        <p:nvSpPr>
          <p:cNvPr id="4" name="Title">
            <a:extLst>
              <a:ext uri="{FF2B5EF4-FFF2-40B4-BE49-F238E27FC236}">
                <a16:creationId xmlns:a16="http://schemas.microsoft.com/office/drawing/2014/main" id="{1D5FF033-B8FA-6090-5580-328C1BEEA544}"/>
              </a:ext>
              <a:ext uri="{C183D7F6-B498-43B3-948B-1728B52AA6E4}">
                <adec:decorative xmlns:adec="http://schemas.microsoft.com/office/drawing/2017/decorative" val="1"/>
              </a:ext>
            </a:extLst>
          </p:cNvPr>
          <p:cNvSpPr>
            <a:spLocks noGrp="1"/>
          </p:cNvSpPr>
          <p:nvPr>
            <p:ph type="title"/>
          </p:nvPr>
        </p:nvSpPr>
        <p:spPr/>
        <p:txBody>
          <a:bodyPr/>
          <a:lstStyle/>
          <a:p>
            <a:r>
              <a:rPr lang="en-US"/>
              <a:t>RRR Module Highlight! (1of 2)</a:t>
            </a:r>
          </a:p>
        </p:txBody>
      </p:sp>
      <p:pic>
        <p:nvPicPr>
          <p:cNvPr id="5" name="Picture 1" descr="Recognize. Relax. Record. module cover">
            <a:extLst>
              <a:ext uri="{FF2B5EF4-FFF2-40B4-BE49-F238E27FC236}">
                <a16:creationId xmlns:a16="http://schemas.microsoft.com/office/drawing/2014/main" id="{7A4F0B07-D6F9-4DDB-9780-68CDE40FBC1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8200" y="1825625"/>
            <a:ext cx="2784855" cy="4351338"/>
          </a:xfrm>
          <a:prstGeom prst="rect">
            <a:avLst/>
          </a:prstGeom>
          <a:ln>
            <a:noFill/>
          </a:ln>
          <a:effectLst>
            <a:outerShdw blurRad="292100" dist="139700" dir="2700000" algn="tl" rotWithShape="0">
              <a:srgbClr val="333333">
                <a:alpha val="65000"/>
              </a:srgbClr>
            </a:outerShdw>
          </a:effectLst>
        </p:spPr>
      </p:pic>
      <p:grpSp>
        <p:nvGrpSpPr>
          <p:cNvPr id="2" name="Group" descr="Screenshot of the RRR module table of contents with a blue rectangle outlining page 16 (Step 3)">
            <a:extLst>
              <a:ext uri="{FF2B5EF4-FFF2-40B4-BE49-F238E27FC236}">
                <a16:creationId xmlns:a16="http://schemas.microsoft.com/office/drawing/2014/main" id="{A34E5E9E-53B1-5754-A192-E374D31802AB}"/>
              </a:ext>
            </a:extLst>
          </p:cNvPr>
          <p:cNvGrpSpPr/>
          <p:nvPr/>
        </p:nvGrpSpPr>
        <p:grpSpPr>
          <a:xfrm>
            <a:off x="3870496" y="1690688"/>
            <a:ext cx="2304288" cy="4536436"/>
            <a:chOff x="3870496" y="1690688"/>
            <a:chExt cx="2304288" cy="4536436"/>
          </a:xfrm>
        </p:grpSpPr>
        <p:pic>
          <p:nvPicPr>
            <p:cNvPr id="8" name="Picture">
              <a:extLst>
                <a:ext uri="{FF2B5EF4-FFF2-40B4-BE49-F238E27FC236}">
                  <a16:creationId xmlns:a16="http://schemas.microsoft.com/office/drawing/2014/main" id="{803D6C8A-3CC8-2D49-037E-1DB25309F610}"/>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4117938" y="1690688"/>
              <a:ext cx="1809405" cy="4536436"/>
            </a:xfrm>
            <a:prstGeom prst="rect">
              <a:avLst/>
            </a:prstGeom>
            <a:ln>
              <a:noFill/>
            </a:ln>
            <a:effectLst>
              <a:outerShdw blurRad="292100" dist="139700" dir="2700000" algn="tl" rotWithShape="0">
                <a:srgbClr val="333333">
                  <a:alpha val="65000"/>
                </a:srgbClr>
              </a:outerShdw>
            </a:effectLst>
          </p:spPr>
        </p:pic>
        <p:sp>
          <p:nvSpPr>
            <p:cNvPr id="11" name="Rectangle">
              <a:extLst>
                <a:ext uri="{FF2B5EF4-FFF2-40B4-BE49-F238E27FC236}">
                  <a16:creationId xmlns:a16="http://schemas.microsoft.com/office/drawing/2014/main" id="{9FB8D66F-99A1-B095-852D-FC3DC351F93B}"/>
                </a:ext>
              </a:extLst>
            </p:cNvPr>
            <p:cNvSpPr/>
            <p:nvPr/>
          </p:nvSpPr>
          <p:spPr>
            <a:xfrm>
              <a:off x="3870496" y="4431137"/>
              <a:ext cx="2304288" cy="320040"/>
            </a:xfrm>
            <a:prstGeom prst="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descr="Image of a RRR Teacher Recording Form">
            <a:extLst>
              <a:ext uri="{FF2B5EF4-FFF2-40B4-BE49-F238E27FC236}">
                <a16:creationId xmlns:a16="http://schemas.microsoft.com/office/drawing/2014/main" id="{5842F5DA-D4AA-5285-CEAE-4EF9FB22D47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881687" y="2180492"/>
            <a:ext cx="4453784" cy="3441560"/>
          </a:xfrm>
          <a:prstGeom prst="rect">
            <a:avLst/>
          </a:prstGeom>
          <a:ln>
            <a:solidFill>
              <a:schemeClr val="tx1"/>
            </a:solidFill>
          </a:ln>
        </p:spPr>
      </p:pic>
      <p:grpSp>
        <p:nvGrpSpPr>
          <p:cNvPr id="3" name="RRR">
            <a:extLst>
              <a:ext uri="{FF2B5EF4-FFF2-40B4-BE49-F238E27FC236}">
                <a16:creationId xmlns:a16="http://schemas.microsoft.com/office/drawing/2014/main" id="{1CFD5CBF-8EA6-0523-F0D7-3D1EE3AD3874}"/>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9" name="Logo">
              <a:extLst>
                <a:ext uri="{FF2B5EF4-FFF2-40B4-BE49-F238E27FC236}">
                  <a16:creationId xmlns:a16="http://schemas.microsoft.com/office/drawing/2014/main" id="{F7478AF0-CDBE-B1C9-B945-79D9BE17E21F}"/>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0" name="Module" descr="Module 6.3.2.6 Recognize. Relax. Record.">
              <a:extLst>
                <a:ext uri="{FF2B5EF4-FFF2-40B4-BE49-F238E27FC236}">
                  <a16:creationId xmlns:a16="http://schemas.microsoft.com/office/drawing/2014/main" id="{6E4986E8-419B-DD6C-EDDE-8B523F2329F4}"/>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140231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03EA4C-339A-5A39-5825-A61E543B99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D8998F-DC9A-B9B2-64A5-57AC4C626D00}"/>
              </a:ext>
            </a:extLst>
          </p:cNvPr>
          <p:cNvSpPr>
            <a:spLocks noGrp="1"/>
          </p:cNvSpPr>
          <p:nvPr>
            <p:ph type="title"/>
          </p:nvPr>
        </p:nvSpPr>
        <p:spPr/>
        <p:txBody>
          <a:bodyPr/>
          <a:lstStyle/>
          <a:p>
            <a:r>
              <a:rPr lang="en-US"/>
              <a:t>Direct Behavior Rating</a:t>
            </a:r>
          </a:p>
        </p:txBody>
      </p:sp>
    </p:spTree>
    <p:extLst>
      <p:ext uri="{BB962C8B-B14F-4D97-AF65-F5344CB8AC3E}">
        <p14:creationId xmlns:p14="http://schemas.microsoft.com/office/powerpoint/2010/main" val="28688481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22B4F-28CA-84EF-A42D-52E6978F64C7}"/>
              </a:ext>
            </a:extLst>
          </p:cNvPr>
          <p:cNvSpPr>
            <a:spLocks noGrp="1"/>
          </p:cNvSpPr>
          <p:nvPr>
            <p:ph type="title"/>
          </p:nvPr>
        </p:nvSpPr>
        <p:spPr/>
        <p:txBody>
          <a:bodyPr/>
          <a:lstStyle/>
          <a:p>
            <a:r>
              <a:rPr lang="en-US"/>
              <a:t>Direct Behavior Rating (DBR)</a:t>
            </a:r>
          </a:p>
        </p:txBody>
      </p:sp>
      <p:sp>
        <p:nvSpPr>
          <p:cNvPr id="3" name="Content 1">
            <a:extLst>
              <a:ext uri="{FF2B5EF4-FFF2-40B4-BE49-F238E27FC236}">
                <a16:creationId xmlns:a16="http://schemas.microsoft.com/office/drawing/2014/main" id="{C0BF3B20-3E94-8D4C-3A96-79B4A83789EB}"/>
              </a:ext>
            </a:extLst>
          </p:cNvPr>
          <p:cNvSpPr>
            <a:spLocks noGrp="1"/>
          </p:cNvSpPr>
          <p:nvPr>
            <p:ph idx="1"/>
          </p:nvPr>
        </p:nvSpPr>
        <p:spPr>
          <a:xfrm>
            <a:off x="838200" y="1825625"/>
            <a:ext cx="10938468" cy="4351338"/>
          </a:xfrm>
        </p:spPr>
        <p:txBody>
          <a:bodyPr>
            <a:normAutofit/>
          </a:bodyPr>
          <a:lstStyle/>
          <a:p>
            <a:pPr marL="0" indent="0">
              <a:buNone/>
            </a:pPr>
            <a:r>
              <a:rPr lang="en-US"/>
              <a:t>A tool that involves a</a:t>
            </a:r>
            <a:r>
              <a:rPr lang="en-US" b="1" i="1"/>
              <a:t> </a:t>
            </a:r>
            <a:r>
              <a:rPr lang="en-US" b="1"/>
              <a:t>brief rating </a:t>
            </a:r>
            <a:r>
              <a:rPr lang="en-US"/>
              <a:t>of </a:t>
            </a:r>
            <a:r>
              <a:rPr lang="en-US" b="1"/>
              <a:t>target behavior </a:t>
            </a:r>
            <a:r>
              <a:rPr lang="en-US"/>
              <a:t>immediately following a specified </a:t>
            </a:r>
            <a:r>
              <a:rPr lang="en-US" b="1"/>
              <a:t>observation period</a:t>
            </a:r>
            <a:r>
              <a:rPr lang="en-US"/>
              <a:t>.</a:t>
            </a:r>
          </a:p>
          <a:p>
            <a:pPr marL="0" indent="0">
              <a:buNone/>
            </a:pPr>
            <a:endParaRPr lang="en-US"/>
          </a:p>
        </p:txBody>
      </p:sp>
      <p:pic>
        <p:nvPicPr>
          <p:cNvPr id="6" name="Picture 1" descr="Screenshot of the Direct Behavior Rating Training Site home page">
            <a:extLst>
              <a:ext uri="{FF2B5EF4-FFF2-40B4-BE49-F238E27FC236}">
                <a16:creationId xmlns:a16="http://schemas.microsoft.com/office/drawing/2014/main" id="{E687CF3F-61D1-B261-BF50-F5172B106173}"/>
              </a:ext>
            </a:extLst>
          </p:cNvPr>
          <p:cNvPicPr>
            <a:picLocks noChangeAspect="1"/>
          </p:cNvPicPr>
          <p:nvPr/>
        </p:nvPicPr>
        <p:blipFill>
          <a:blip r:embed="rId3" cstate="email">
            <a:extLst>
              <a:ext uri="{28A0092B-C50C-407E-A947-70E740481C1C}">
                <a14:useLocalDpi xmlns:a14="http://schemas.microsoft.com/office/drawing/2010/main"/>
              </a:ext>
            </a:extLst>
          </a:blip>
          <a:srcRect t="-1"/>
          <a:stretch/>
        </p:blipFill>
        <p:spPr>
          <a:xfrm>
            <a:off x="2838104" y="2934118"/>
            <a:ext cx="3276394" cy="2981587"/>
          </a:xfrm>
          <a:prstGeom prst="rect">
            <a:avLst/>
          </a:prstGeom>
          <a:ln>
            <a:noFill/>
          </a:ln>
          <a:effectLst>
            <a:outerShdw blurRad="292100" dist="139700" dir="2700000" algn="tl" rotWithShape="0">
              <a:srgbClr val="333333">
                <a:alpha val="65000"/>
              </a:srgbClr>
            </a:outerShdw>
          </a:effectLst>
        </p:spPr>
      </p:pic>
      <p:pic>
        <p:nvPicPr>
          <p:cNvPr id="8" name="Picture 2" descr="Direct Behavior Rating to Support Classroom Behavior and Engagement module cover">
            <a:extLst>
              <a:ext uri="{FF2B5EF4-FFF2-40B4-BE49-F238E27FC236}">
                <a16:creationId xmlns:a16="http://schemas.microsoft.com/office/drawing/2014/main" id="{D7D44E5E-E43F-762A-4D42-08189CCCF6E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21168" y="2934118"/>
            <a:ext cx="1908215" cy="2981587"/>
          </a:xfrm>
          <a:prstGeom prst="rect">
            <a:avLst/>
          </a:prstGeom>
          <a:ln>
            <a:noFill/>
          </a:ln>
          <a:effectLst>
            <a:outerShdw blurRad="292100" dist="139700" dir="2700000" algn="tl" rotWithShape="0">
              <a:srgbClr val="333333">
                <a:alpha val="65000"/>
              </a:srgbClr>
            </a:outerShdw>
          </a:effectLst>
        </p:spPr>
      </p:pic>
      <p:sp>
        <p:nvSpPr>
          <p:cNvPr id="4" name="TextBox">
            <a:extLst>
              <a:ext uri="{FF2B5EF4-FFF2-40B4-BE49-F238E27FC236}">
                <a16:creationId xmlns:a16="http://schemas.microsoft.com/office/drawing/2014/main" id="{F9C06B34-2F26-ECA2-8086-46B3808BBD41}"/>
              </a:ext>
              <a:ext uri="{C183D7F6-B498-43B3-948B-1728B52AA6E4}">
                <adec:decorative xmlns:adec="http://schemas.microsoft.com/office/drawing/2017/decorative" val="1"/>
              </a:ext>
            </a:extLst>
          </p:cNvPr>
          <p:cNvSpPr txBox="1"/>
          <p:nvPr/>
        </p:nvSpPr>
        <p:spPr>
          <a:xfrm>
            <a:off x="838200" y="6176963"/>
            <a:ext cx="9436942" cy="523220"/>
          </a:xfrm>
          <a:prstGeom prst="rect">
            <a:avLst/>
          </a:prstGeom>
          <a:noFill/>
        </p:spPr>
        <p:txBody>
          <a:bodyPr wrap="none" rtlCol="0">
            <a:spAutoFit/>
          </a:bodyPr>
          <a:lstStyle/>
          <a:p>
            <a:r>
              <a:rPr lang="en-US" sz="1400">
                <a:solidFill>
                  <a:schemeClr val="bg1">
                    <a:lumMod val="65000"/>
                  </a:schemeClr>
                </a:solidFill>
              </a:rPr>
              <a:t>Source: University of Connecticut. (n.d.). Direct behavior rating: Assessment training module. [video training module].</a:t>
            </a:r>
          </a:p>
          <a:p>
            <a:r>
              <a:rPr lang="en-US" sz="1400">
                <a:solidFill>
                  <a:schemeClr val="bg1">
                    <a:lumMod val="65000"/>
                  </a:schemeClr>
                </a:solidFill>
              </a:rPr>
              <a:t>             www.dbrtraining.education.uconn.edu/video.php</a:t>
            </a:r>
            <a:endParaRPr lang="en-US" sz="1400" i="1">
              <a:solidFill>
                <a:schemeClr val="bg1">
                  <a:lumMod val="65000"/>
                </a:schemeClr>
              </a:solidFill>
            </a:endParaRPr>
          </a:p>
        </p:txBody>
      </p:sp>
      <p:grpSp>
        <p:nvGrpSpPr>
          <p:cNvPr id="10" name="RRR">
            <a:extLst>
              <a:ext uri="{FF2B5EF4-FFF2-40B4-BE49-F238E27FC236}">
                <a16:creationId xmlns:a16="http://schemas.microsoft.com/office/drawing/2014/main" id="{6DF96346-D211-7E3F-9920-C21D7C9892D5}"/>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11" name="Logo">
              <a:extLst>
                <a:ext uri="{FF2B5EF4-FFF2-40B4-BE49-F238E27FC236}">
                  <a16:creationId xmlns:a16="http://schemas.microsoft.com/office/drawing/2014/main" id="{6DFBC9A3-90BC-A195-C6F7-2BB3F2E97A7A}"/>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2" name="Module" descr="Module 6.3.2.6 Recognize. Relax. Record.">
              <a:extLst>
                <a:ext uri="{FF2B5EF4-FFF2-40B4-BE49-F238E27FC236}">
                  <a16:creationId xmlns:a16="http://schemas.microsoft.com/office/drawing/2014/main" id="{B2C1F7E0-CD14-3089-D482-B05A88CB955C}"/>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096101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5AFF3-1653-78B6-07D1-32F6CF623FDA}"/>
              </a:ext>
            </a:extLst>
          </p:cNvPr>
          <p:cNvSpPr>
            <a:spLocks noGrp="1"/>
          </p:cNvSpPr>
          <p:nvPr>
            <p:ph type="title"/>
          </p:nvPr>
        </p:nvSpPr>
        <p:spPr>
          <a:xfrm>
            <a:off x="706534" y="360757"/>
            <a:ext cx="10515600" cy="1325563"/>
          </a:xfrm>
        </p:spPr>
        <p:txBody>
          <a:bodyPr/>
          <a:lstStyle/>
          <a:p>
            <a:r>
              <a:rPr lang="en-US"/>
              <a:t>How is DBR used in this intervention?</a:t>
            </a:r>
          </a:p>
        </p:txBody>
      </p:sp>
      <p:sp>
        <p:nvSpPr>
          <p:cNvPr id="3" name="Content 1">
            <a:extLst>
              <a:ext uri="{FF2B5EF4-FFF2-40B4-BE49-F238E27FC236}">
                <a16:creationId xmlns:a16="http://schemas.microsoft.com/office/drawing/2014/main" id="{E95FC5A3-3C8C-6C21-ADC5-1CB215B1B780}"/>
              </a:ext>
            </a:extLst>
          </p:cNvPr>
          <p:cNvSpPr>
            <a:spLocks noGrp="1"/>
          </p:cNvSpPr>
          <p:nvPr>
            <p:ph idx="1"/>
          </p:nvPr>
        </p:nvSpPr>
        <p:spPr>
          <a:xfrm>
            <a:off x="838199" y="1825625"/>
            <a:ext cx="10602687" cy="4351338"/>
          </a:xfrm>
        </p:spPr>
        <p:txBody>
          <a:bodyPr>
            <a:normAutofit/>
          </a:bodyPr>
          <a:lstStyle/>
          <a:p>
            <a:r>
              <a:rPr lang="en-US" sz="2600"/>
              <a:t>DBR data are collected during the </a:t>
            </a:r>
            <a:r>
              <a:rPr lang="en-US" sz="2600" b="1"/>
              <a:t>RRR Rating Period</a:t>
            </a:r>
            <a:r>
              <a:rPr lang="en-US" sz="2600"/>
              <a:t> a 40-minute instructional block during which students would </a:t>
            </a:r>
            <a:r>
              <a:rPr lang="en-US" sz="2600" i="1"/>
              <a:t>most </a:t>
            </a:r>
            <a:r>
              <a:rPr lang="en-US" sz="2600"/>
              <a:t>benefit from using their new strategies to increase engagement and regulate anxious feelings </a:t>
            </a:r>
          </a:p>
          <a:p>
            <a:pPr lvl="1"/>
            <a:r>
              <a:rPr lang="en-US" sz="2200"/>
              <a:t>Later in the intervention (during RRR In-Class), students will self-monitor their own behavior during this time</a:t>
            </a:r>
          </a:p>
          <a:p>
            <a:pPr>
              <a:lnSpc>
                <a:spcPct val="110000"/>
              </a:lnSpc>
            </a:pPr>
            <a:r>
              <a:rPr lang="en-US" sz="2600">
                <a:solidFill>
                  <a:schemeClr val="tx1"/>
                </a:solidFill>
              </a:rPr>
              <a:t>Teachers will collect DBR data throughout all stages of intervention:</a:t>
            </a:r>
          </a:p>
          <a:p>
            <a:pPr lvl="1">
              <a:lnSpc>
                <a:spcPct val="110000"/>
              </a:lnSpc>
            </a:pPr>
            <a:r>
              <a:rPr lang="en-US">
                <a:solidFill>
                  <a:schemeClr val="tx1"/>
                </a:solidFill>
              </a:rPr>
              <a:t>Baseline (~6-8 days)</a:t>
            </a:r>
          </a:p>
          <a:p>
            <a:pPr lvl="1">
              <a:lnSpc>
                <a:spcPct val="110000"/>
              </a:lnSpc>
            </a:pPr>
            <a:r>
              <a:rPr lang="en-US">
                <a:solidFill>
                  <a:schemeClr val="tx1"/>
                </a:solidFill>
              </a:rPr>
              <a:t>RRR Instruction</a:t>
            </a:r>
          </a:p>
          <a:p>
            <a:pPr lvl="1">
              <a:lnSpc>
                <a:spcPct val="110000"/>
              </a:lnSpc>
            </a:pPr>
            <a:r>
              <a:rPr lang="en-US">
                <a:solidFill>
                  <a:schemeClr val="tx1"/>
                </a:solidFill>
              </a:rPr>
              <a:t>RRR In-Class</a:t>
            </a:r>
          </a:p>
        </p:txBody>
      </p:sp>
      <p:pic>
        <p:nvPicPr>
          <p:cNvPr id="4" name="Content 2">
            <a:extLst>
              <a:ext uri="{FF2B5EF4-FFF2-40B4-BE49-F238E27FC236}">
                <a16:creationId xmlns:a16="http://schemas.microsoft.com/office/drawing/2014/main" id="{8B150217-78E0-B572-8BB0-B7BEFA91B84D}"/>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9369911" y="4680433"/>
            <a:ext cx="2700214" cy="2089008"/>
          </a:xfrm>
          <a:prstGeom prst="rect">
            <a:avLst/>
          </a:prstGeom>
          <a:ln>
            <a:noFill/>
          </a:ln>
          <a:effectLst>
            <a:outerShdw blurRad="292100" dist="139700" dir="2700000" algn="tl" rotWithShape="0">
              <a:srgbClr val="333333">
                <a:alpha val="65000"/>
              </a:srgbClr>
            </a:outerShdw>
          </a:effectLst>
        </p:spPr>
      </p:pic>
      <p:grpSp>
        <p:nvGrpSpPr>
          <p:cNvPr id="8" name="RRR">
            <a:extLst>
              <a:ext uri="{FF2B5EF4-FFF2-40B4-BE49-F238E27FC236}">
                <a16:creationId xmlns:a16="http://schemas.microsoft.com/office/drawing/2014/main" id="{A597CF8E-C3EE-ED93-38FE-87B87D2F1048}"/>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9" name="Logo">
              <a:extLst>
                <a:ext uri="{FF2B5EF4-FFF2-40B4-BE49-F238E27FC236}">
                  <a16:creationId xmlns:a16="http://schemas.microsoft.com/office/drawing/2014/main" id="{40DC3008-2ADE-E5D2-4FBF-C7C1E6798FF4}"/>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0" name="Module" descr="Module 6.3.2.6 Recognize. Relax. Record.">
              <a:extLst>
                <a:ext uri="{FF2B5EF4-FFF2-40B4-BE49-F238E27FC236}">
                  <a16:creationId xmlns:a16="http://schemas.microsoft.com/office/drawing/2014/main" id="{B1863DF2-250D-5062-8D84-B667A6FC55A5}"/>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854923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B7197-B07F-94D8-76AD-D1FE742C98B5}"/>
              </a:ext>
            </a:extLst>
          </p:cNvPr>
          <p:cNvSpPr>
            <a:spLocks noGrp="1"/>
          </p:cNvSpPr>
          <p:nvPr>
            <p:ph type="title"/>
          </p:nvPr>
        </p:nvSpPr>
        <p:spPr/>
        <p:txBody>
          <a:bodyPr/>
          <a:lstStyle/>
          <a:p>
            <a:r>
              <a:rPr lang="en-US"/>
              <a:t>Teacher Recording Form</a:t>
            </a:r>
          </a:p>
        </p:txBody>
      </p:sp>
      <p:sp>
        <p:nvSpPr>
          <p:cNvPr id="5" name="Content 1">
            <a:extLst>
              <a:ext uri="{FF2B5EF4-FFF2-40B4-BE49-F238E27FC236}">
                <a16:creationId xmlns:a16="http://schemas.microsoft.com/office/drawing/2014/main" id="{078F68EB-C312-A9FD-41AD-7B7DC892D344}"/>
              </a:ext>
            </a:extLst>
          </p:cNvPr>
          <p:cNvSpPr>
            <a:spLocks noGrp="1"/>
          </p:cNvSpPr>
          <p:nvPr>
            <p:ph idx="1"/>
          </p:nvPr>
        </p:nvSpPr>
        <p:spPr>
          <a:xfrm>
            <a:off x="838200" y="1825625"/>
            <a:ext cx="4497593" cy="4351338"/>
          </a:xfrm>
        </p:spPr>
        <p:txBody>
          <a:bodyPr/>
          <a:lstStyle/>
          <a:p>
            <a:pPr marL="0" indent="0">
              <a:buNone/>
            </a:pPr>
            <a:r>
              <a:rPr lang="en-US" sz="2400"/>
              <a:t>DBR data are collected using the Recognize.Relax.Record Teacher Recording Form to measure students’: </a:t>
            </a:r>
          </a:p>
          <a:p>
            <a:pPr lvl="1"/>
            <a:r>
              <a:rPr lang="en-US"/>
              <a:t>Academic engagement </a:t>
            </a:r>
          </a:p>
          <a:p>
            <a:pPr lvl="1"/>
            <a:r>
              <a:rPr lang="en-US"/>
              <a:t>Internalizing behavior</a:t>
            </a:r>
          </a:p>
          <a:p>
            <a:endParaRPr lang="en-US"/>
          </a:p>
        </p:txBody>
      </p:sp>
      <p:pic>
        <p:nvPicPr>
          <p:cNvPr id="8" name="Content 2" descr="RRR Teacher Recording Form (direct behavior rating)">
            <a:extLst>
              <a:ext uri="{FF2B5EF4-FFF2-40B4-BE49-F238E27FC236}">
                <a16:creationId xmlns:a16="http://schemas.microsoft.com/office/drawing/2014/main" id="{EBB050A6-F944-F618-F0B6-578A41BE4AD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34302" y="1825625"/>
            <a:ext cx="5593916" cy="4322571"/>
          </a:xfrm>
          <a:prstGeom prst="rect">
            <a:avLst/>
          </a:prstGeom>
          <a:ln>
            <a:solidFill>
              <a:schemeClr val="tx1"/>
            </a:solidFill>
          </a:ln>
        </p:spPr>
      </p:pic>
      <p:sp>
        <p:nvSpPr>
          <p:cNvPr id="7" name="Rectangle">
            <a:extLst>
              <a:ext uri="{FF2B5EF4-FFF2-40B4-BE49-F238E27FC236}">
                <a16:creationId xmlns:a16="http://schemas.microsoft.com/office/drawing/2014/main" id="{D114EF80-E51A-DD11-F7E6-DD73A93D99B9}"/>
              </a:ext>
              <a:ext uri="{C183D7F6-B498-43B3-948B-1728B52AA6E4}">
                <adec:decorative xmlns:adec="http://schemas.microsoft.com/office/drawing/2017/decorative" val="1"/>
              </a:ext>
            </a:extLst>
          </p:cNvPr>
          <p:cNvSpPr/>
          <p:nvPr/>
        </p:nvSpPr>
        <p:spPr>
          <a:xfrm>
            <a:off x="5634302" y="4475609"/>
            <a:ext cx="5719498" cy="1236701"/>
          </a:xfrm>
          <a:prstGeom prst="rect">
            <a:avLst/>
          </a:prstGeom>
          <a:noFill/>
          <a:ln>
            <a:solidFill>
              <a:srgbClr val="FEFBCB"/>
            </a:solidFill>
          </a:ln>
          <a:effectLst>
            <a:glow rad="2286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6719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FAE9E-4357-F2B7-0DC7-20A4E0EE3365}"/>
              </a:ext>
            </a:extLst>
          </p:cNvPr>
          <p:cNvSpPr>
            <a:spLocks noGrp="1"/>
          </p:cNvSpPr>
          <p:nvPr>
            <p:ph type="title"/>
          </p:nvPr>
        </p:nvSpPr>
        <p:spPr/>
        <p:txBody>
          <a:bodyPr/>
          <a:lstStyle/>
          <a:p>
            <a:r>
              <a:rPr lang="en-US"/>
              <a:t>Operational Definition: Academic Engagement</a:t>
            </a:r>
          </a:p>
        </p:txBody>
      </p:sp>
      <p:pic>
        <p:nvPicPr>
          <p:cNvPr id="7" name="Content" descr="Image of the academic engagement operational definition from the RRR Teacher Recording Form. Academic engagement: Actively or passively participating during classroom activities. Examples include looking toward educator (or contributing peer) or instructional materials (e.g., textbook, handout), looking away from speaker (e.g., educator or contributing peer) and/or materials for a duration of less than 10 seconds, and appropriately asking the teacher for help. Non-examples include engaging in any activity other than the assigned/scheduled task, such as disruption (e.g., inappropriate audible vocalizations, stomping feet) and behaviors incompatible with the designated task (e.g., walking around the classroom, looking away from the speaker/materials more than 10 seconds, head down on desk, reading unapproved materials like social media or a comic book).">
            <a:extLst>
              <a:ext uri="{FF2B5EF4-FFF2-40B4-BE49-F238E27FC236}">
                <a16:creationId xmlns:a16="http://schemas.microsoft.com/office/drawing/2014/main" id="{7D8E6DF1-7E94-40FE-44C8-3AC8CC75F327}"/>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rcRect/>
          <a:stretch/>
        </p:blipFill>
        <p:spPr>
          <a:xfrm>
            <a:off x="1363180" y="1841079"/>
            <a:ext cx="14199996" cy="4651796"/>
          </a:xfrm>
          <a:ln>
            <a:solidFill>
              <a:schemeClr val="tx1"/>
            </a:solidFill>
          </a:ln>
        </p:spPr>
      </p:pic>
      <p:sp>
        <p:nvSpPr>
          <p:cNvPr id="8" name="Rectangle">
            <a:extLst>
              <a:ext uri="{FF2B5EF4-FFF2-40B4-BE49-F238E27FC236}">
                <a16:creationId xmlns:a16="http://schemas.microsoft.com/office/drawing/2014/main" id="{C89C6A64-0014-48A4-090B-992454A4FBF0}"/>
              </a:ext>
              <a:ext uri="{C183D7F6-B498-43B3-948B-1728B52AA6E4}">
                <adec:decorative xmlns:adec="http://schemas.microsoft.com/office/drawing/2017/decorative" val="1"/>
              </a:ext>
            </a:extLst>
          </p:cNvPr>
          <p:cNvSpPr/>
          <p:nvPr/>
        </p:nvSpPr>
        <p:spPr>
          <a:xfrm>
            <a:off x="1173480" y="1950720"/>
            <a:ext cx="7315199" cy="3794760"/>
          </a:xfrm>
          <a:prstGeom prst="rect">
            <a:avLst/>
          </a:prstGeom>
          <a:noFill/>
          <a:ln>
            <a:solidFill>
              <a:srgbClr val="FEFBCB"/>
            </a:solidFill>
          </a:ln>
          <a:effectLst>
            <a:glow rad="2286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561453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FAE9E-4357-F2B7-0DC7-20A4E0EE3365}"/>
              </a:ext>
            </a:extLst>
          </p:cNvPr>
          <p:cNvSpPr>
            <a:spLocks noGrp="1"/>
          </p:cNvSpPr>
          <p:nvPr>
            <p:ph type="title"/>
          </p:nvPr>
        </p:nvSpPr>
        <p:spPr/>
        <p:txBody>
          <a:bodyPr/>
          <a:lstStyle/>
          <a:p>
            <a:r>
              <a:rPr lang="en-US"/>
              <a:t>Operational Definition: Internalizing Behavior</a:t>
            </a:r>
          </a:p>
        </p:txBody>
      </p:sp>
      <p:pic>
        <p:nvPicPr>
          <p:cNvPr id="6" name="Content" descr="Image of the internalizing behavior operational definition from the RRR Teacher Recording Form. Internalizing Behavior: observable indications a person might be worried, scared, uneasy, or nervous, including physical signs, avoidant behaviors, words or phrases, and other actions indicative of anxiousness. Examples by category include physical signs (e.g., trembling); avoidant behaviors (e.g., avoiding eye contact or blank stare); words or phrases (e.g., verbal expressions of performance concerns, fears, negative self-talk, or excessive seeking of assurance or feedback); other observable actions (e.g., crying in response to feedback or challenges, nail biting, fidgeting, lethargy). Non-examples by category include physical signs (e.g., relaxed/attentive posture); avoidant behaviors (e.g., staying in the instructional area); words or phrases (e.g., neutral, or growth-based comments about performance); other observable actions (e.g., contextually appropriate emotional responses).">
            <a:extLst>
              <a:ext uri="{FF2B5EF4-FFF2-40B4-BE49-F238E27FC236}">
                <a16:creationId xmlns:a16="http://schemas.microsoft.com/office/drawing/2014/main" id="{56481C19-F877-3A9F-80D3-88B1E8136B68}"/>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497094" y="1841079"/>
            <a:ext cx="14199996" cy="4651796"/>
          </a:xfrm>
          <a:prstGeom prst="rect">
            <a:avLst/>
          </a:prstGeom>
          <a:ln>
            <a:solidFill>
              <a:schemeClr val="tx1"/>
            </a:solidFill>
          </a:ln>
        </p:spPr>
      </p:pic>
      <p:sp>
        <p:nvSpPr>
          <p:cNvPr id="8" name="Rectangle">
            <a:extLst>
              <a:ext uri="{FF2B5EF4-FFF2-40B4-BE49-F238E27FC236}">
                <a16:creationId xmlns:a16="http://schemas.microsoft.com/office/drawing/2014/main" id="{C89C6A64-0014-48A4-090B-992454A4FBF0}"/>
              </a:ext>
              <a:ext uri="{C183D7F6-B498-43B3-948B-1728B52AA6E4}">
                <adec:decorative xmlns:adec="http://schemas.microsoft.com/office/drawing/2017/decorative" val="1"/>
              </a:ext>
            </a:extLst>
          </p:cNvPr>
          <p:cNvSpPr/>
          <p:nvPr/>
        </p:nvSpPr>
        <p:spPr>
          <a:xfrm>
            <a:off x="2273897" y="2026920"/>
            <a:ext cx="7315199" cy="3794760"/>
          </a:xfrm>
          <a:prstGeom prst="rect">
            <a:avLst/>
          </a:prstGeom>
          <a:noFill/>
          <a:ln>
            <a:solidFill>
              <a:srgbClr val="FEFBCB"/>
            </a:solidFill>
          </a:ln>
          <a:effectLst>
            <a:glow rad="2286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5813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A4275F5-B612-C9BA-1C7C-F437E93F3F10}"/>
              </a:ext>
              <a:ext uri="{C183D7F6-B498-43B3-948B-1728B52AA6E4}">
                <adec:decorative xmlns:adec="http://schemas.microsoft.com/office/drawing/2017/decorative" val="0"/>
              </a:ext>
            </a:extLst>
          </p:cNvPr>
          <p:cNvSpPr txBox="1">
            <a:spLocks/>
          </p:cNvSpPr>
          <p:nvPr/>
        </p:nvSpPr>
        <p:spPr>
          <a:xfrm>
            <a:off x="999931" y="-1511076"/>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DBR Procedures: RRR Rating Period 1</a:t>
            </a:r>
          </a:p>
        </p:txBody>
      </p:sp>
      <p:sp>
        <p:nvSpPr>
          <p:cNvPr id="2" name="Title 1">
            <a:extLst>
              <a:ext uri="{FF2B5EF4-FFF2-40B4-BE49-F238E27FC236}">
                <a16:creationId xmlns:a16="http://schemas.microsoft.com/office/drawing/2014/main" id="{E33FAE9E-4357-F2B7-0DC7-20A4E0EE3365}"/>
              </a:ext>
              <a:ext uri="{C183D7F6-B498-43B3-948B-1728B52AA6E4}">
                <adec:decorative xmlns:adec="http://schemas.microsoft.com/office/drawing/2017/decorative" val="1"/>
              </a:ext>
            </a:extLst>
          </p:cNvPr>
          <p:cNvSpPr>
            <a:spLocks noGrp="1"/>
          </p:cNvSpPr>
          <p:nvPr>
            <p:ph type="title"/>
          </p:nvPr>
        </p:nvSpPr>
        <p:spPr/>
        <p:txBody>
          <a:bodyPr/>
          <a:lstStyle/>
          <a:p>
            <a:r>
              <a:rPr lang="en-US"/>
              <a:t>DBR Procedures: </a:t>
            </a:r>
            <a:r>
              <a:rPr lang="en-US" sz="4400" b="1"/>
              <a:t>RRR Rating Period</a:t>
            </a:r>
            <a:endParaRPr lang="en-US"/>
          </a:p>
        </p:txBody>
      </p:sp>
      <p:sp>
        <p:nvSpPr>
          <p:cNvPr id="3" name="Content 1">
            <a:extLst>
              <a:ext uri="{FF2B5EF4-FFF2-40B4-BE49-F238E27FC236}">
                <a16:creationId xmlns:a16="http://schemas.microsoft.com/office/drawing/2014/main" id="{A1B0D031-23EB-262A-A152-87FB2C3ED175}"/>
              </a:ext>
            </a:extLst>
          </p:cNvPr>
          <p:cNvSpPr>
            <a:spLocks noGrp="1"/>
          </p:cNvSpPr>
          <p:nvPr>
            <p:ph sz="half" idx="1"/>
          </p:nvPr>
        </p:nvSpPr>
        <p:spPr>
          <a:xfrm>
            <a:off x="838199" y="1825625"/>
            <a:ext cx="6143513" cy="4351338"/>
          </a:xfrm>
        </p:spPr>
        <p:txBody>
          <a:bodyPr>
            <a:normAutofit/>
          </a:bodyPr>
          <a:lstStyle/>
          <a:p>
            <a:r>
              <a:rPr lang="en-US" sz="3200"/>
              <a:t>Plan to collect DBR data four times a week </a:t>
            </a:r>
          </a:p>
          <a:p>
            <a:pPr lvl="1"/>
            <a:r>
              <a:rPr lang="en-US" sz="2800"/>
              <a:t>Generally, Monday through Thursday </a:t>
            </a:r>
          </a:p>
          <a:p>
            <a:r>
              <a:rPr lang="en-US" sz="3200"/>
              <a:t>At the end of the RRR Rating Period, complete the Teacher Recording Form</a:t>
            </a:r>
          </a:p>
          <a:p>
            <a:endParaRPr lang="en-US" sz="3200"/>
          </a:p>
          <a:p>
            <a:endParaRPr lang="en-US" sz="3200"/>
          </a:p>
        </p:txBody>
      </p:sp>
      <p:pic>
        <p:nvPicPr>
          <p:cNvPr id="4" name="Content 2" descr="RRR Teacher Recording Form (direct behavior rating)">
            <a:extLst>
              <a:ext uri="{FF2B5EF4-FFF2-40B4-BE49-F238E27FC236}">
                <a16:creationId xmlns:a16="http://schemas.microsoft.com/office/drawing/2014/main" id="{03C1100B-AA92-C517-65BF-482F4879533D}"/>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093298" y="1975116"/>
            <a:ext cx="4259076" cy="3295015"/>
          </a:xfrm>
          <a:prstGeom prst="rect">
            <a:avLst/>
          </a:prstGeom>
          <a:ln>
            <a:noFill/>
          </a:ln>
          <a:effectLst>
            <a:outerShdw blurRad="292100" dist="139700" dir="2700000" algn="tl" rotWithShape="0">
              <a:srgbClr val="333333">
                <a:alpha val="65000"/>
              </a:srgbClr>
            </a:outerShdw>
          </a:effectLst>
        </p:spPr>
      </p:pic>
      <p:grpSp>
        <p:nvGrpSpPr>
          <p:cNvPr id="8" name="RRR">
            <a:extLst>
              <a:ext uri="{FF2B5EF4-FFF2-40B4-BE49-F238E27FC236}">
                <a16:creationId xmlns:a16="http://schemas.microsoft.com/office/drawing/2014/main" id="{4E215B98-F7F0-C4E7-835C-FF6DF8F4F382}"/>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9" name="Logo">
              <a:extLst>
                <a:ext uri="{FF2B5EF4-FFF2-40B4-BE49-F238E27FC236}">
                  <a16:creationId xmlns:a16="http://schemas.microsoft.com/office/drawing/2014/main" id="{876855B1-D866-750E-0296-60242C87726C}"/>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0" name="Module">
              <a:extLst>
                <a:ext uri="{FF2B5EF4-FFF2-40B4-BE49-F238E27FC236}">
                  <a16:creationId xmlns:a16="http://schemas.microsoft.com/office/drawing/2014/main" id="{7C40718C-4041-9E17-DFD1-5DE728393788}"/>
                </a:ext>
                <a:ext uri="{C183D7F6-B498-43B3-948B-1728B52AA6E4}">
                  <adec:decorative xmlns:adec="http://schemas.microsoft.com/office/drawing/2017/decorative" val="1"/>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080169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93DEAAD-55C7-FE1D-DF17-5023580E3BA3}"/>
              </a:ext>
            </a:extLst>
          </p:cNvPr>
          <p:cNvSpPr>
            <a:spLocks noGrp="1"/>
          </p:cNvSpPr>
          <p:nvPr>
            <p:ph type="title"/>
          </p:nvPr>
        </p:nvSpPr>
        <p:spPr/>
        <p:txBody>
          <a:bodyPr/>
          <a:lstStyle/>
          <a:p>
            <a:r>
              <a:rPr lang="en-US"/>
              <a:t>DBR in Action</a:t>
            </a:r>
          </a:p>
        </p:txBody>
      </p:sp>
      <p:sp>
        <p:nvSpPr>
          <p:cNvPr id="5" name="Text Placeholder 4">
            <a:extLst>
              <a:ext uri="{FF2B5EF4-FFF2-40B4-BE49-F238E27FC236}">
                <a16:creationId xmlns:a16="http://schemas.microsoft.com/office/drawing/2014/main" id="{9D6F7419-E2ED-DF91-FB73-431BA5E24FDD}"/>
              </a:ext>
            </a:extLst>
          </p:cNvPr>
          <p:cNvSpPr>
            <a:spLocks noGrp="1"/>
          </p:cNvSpPr>
          <p:nvPr>
            <p:ph type="body" idx="1"/>
          </p:nvPr>
        </p:nvSpPr>
        <p:spPr/>
        <p:txBody>
          <a:bodyPr/>
          <a:lstStyle/>
          <a:p>
            <a:r>
              <a:rPr lang="en-US"/>
              <a:t>Academic Engagement &amp; Internalizing Behavior </a:t>
            </a:r>
          </a:p>
        </p:txBody>
      </p:sp>
    </p:spTree>
    <p:extLst>
      <p:ext uri="{BB962C8B-B14F-4D97-AF65-F5344CB8AC3E}">
        <p14:creationId xmlns:p14="http://schemas.microsoft.com/office/powerpoint/2010/main" val="16127414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AE1A34-2E17-6ED1-481E-A99A7454A2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204804-B08E-C54F-46AE-66EAA840BF39}"/>
              </a:ext>
            </a:extLst>
          </p:cNvPr>
          <p:cNvSpPr>
            <a:spLocks noGrp="1"/>
          </p:cNvSpPr>
          <p:nvPr>
            <p:ph type="title"/>
          </p:nvPr>
        </p:nvSpPr>
        <p:spPr/>
        <p:txBody>
          <a:bodyPr/>
          <a:lstStyle/>
          <a:p>
            <a:r>
              <a:rPr lang="en-US"/>
              <a:t>Brie</a:t>
            </a:r>
          </a:p>
        </p:txBody>
      </p:sp>
      <p:pic>
        <p:nvPicPr>
          <p:cNvPr id="5" name="Picture 4" descr="Photo of a student holding a sign with her name, Brie. Anther photo of a classroom with an arrow pointing to Brie sitting at her table with her classmates.">
            <a:extLst>
              <a:ext uri="{FF2B5EF4-FFF2-40B4-BE49-F238E27FC236}">
                <a16:creationId xmlns:a16="http://schemas.microsoft.com/office/drawing/2014/main" id="{7AB14C8F-62BD-0197-65AC-27E7115C5C30}"/>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070973" y="1825625"/>
            <a:ext cx="6978842" cy="3591360"/>
          </a:xfrm>
          <a:prstGeom prst="rect">
            <a:avLst/>
          </a:prstGeom>
        </p:spPr>
      </p:pic>
      <p:sp>
        <p:nvSpPr>
          <p:cNvPr id="6" name="Content Placeholder 5">
            <a:extLst>
              <a:ext uri="{FF2B5EF4-FFF2-40B4-BE49-F238E27FC236}">
                <a16:creationId xmlns:a16="http://schemas.microsoft.com/office/drawing/2014/main" id="{AEEE5756-8F25-8102-7473-684B84E2ECAF}"/>
              </a:ext>
            </a:extLst>
          </p:cNvPr>
          <p:cNvSpPr>
            <a:spLocks noGrp="1"/>
          </p:cNvSpPr>
          <p:nvPr>
            <p:ph idx="1"/>
          </p:nvPr>
        </p:nvSpPr>
        <p:spPr>
          <a:xfrm>
            <a:off x="8421624" y="1825624"/>
            <a:ext cx="3438144" cy="4447159"/>
          </a:xfrm>
        </p:spPr>
        <p:txBody>
          <a:bodyPr>
            <a:noAutofit/>
          </a:bodyPr>
          <a:lstStyle/>
          <a:p>
            <a:pPr marL="0" indent="0">
              <a:buNone/>
            </a:pPr>
            <a:r>
              <a:rPr lang="en-US"/>
              <a:t>Context: Students are completing seat work.</a:t>
            </a:r>
          </a:p>
          <a:p>
            <a:pPr marL="0" indent="0">
              <a:buNone/>
            </a:pPr>
            <a:r>
              <a:rPr lang="en-US"/>
              <a:t>Internalizing behavior for Brie looks like:</a:t>
            </a:r>
          </a:p>
          <a:p>
            <a:r>
              <a:rPr lang="en-US"/>
              <a:t>Head down</a:t>
            </a:r>
          </a:p>
          <a:p>
            <a:r>
              <a:rPr lang="en-US"/>
              <a:t>Complete shut down / withdrawal</a:t>
            </a:r>
          </a:p>
        </p:txBody>
      </p:sp>
    </p:spTree>
    <p:extLst>
      <p:ext uri="{BB962C8B-B14F-4D97-AF65-F5344CB8AC3E}">
        <p14:creationId xmlns:p14="http://schemas.microsoft.com/office/powerpoint/2010/main" val="26807132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7DB85095-EE8A-E119-6BA1-70DADD4063F4}"/>
              </a:ext>
            </a:extLst>
          </p:cNvPr>
          <p:cNvSpPr>
            <a:spLocks noGrp="1"/>
          </p:cNvSpPr>
          <p:nvPr>
            <p:ph type="title"/>
          </p:nvPr>
        </p:nvSpPr>
        <p:spPr/>
        <p:txBody>
          <a:bodyPr/>
          <a:lstStyle/>
          <a:p>
            <a:r>
              <a:rPr lang="en-US"/>
              <a:t>Agenda</a:t>
            </a:r>
          </a:p>
        </p:txBody>
      </p:sp>
      <p:sp>
        <p:nvSpPr>
          <p:cNvPr id="3" name="Textbox">
            <a:extLst>
              <a:ext uri="{FF2B5EF4-FFF2-40B4-BE49-F238E27FC236}">
                <a16:creationId xmlns:a16="http://schemas.microsoft.com/office/drawing/2014/main" id="{8FDAB62B-84C1-BAAD-8CB7-5029508AE914}"/>
              </a:ext>
            </a:extLst>
          </p:cNvPr>
          <p:cNvSpPr>
            <a:spLocks noGrp="1"/>
          </p:cNvSpPr>
          <p:nvPr>
            <p:ph idx="1"/>
          </p:nvPr>
        </p:nvSpPr>
        <p:spPr>
          <a:xfrm>
            <a:off x="838200" y="1825625"/>
            <a:ext cx="8654005" cy="4351338"/>
          </a:xfrm>
        </p:spPr>
        <p:txBody>
          <a:bodyPr>
            <a:noAutofit/>
          </a:bodyPr>
          <a:lstStyle/>
          <a:p>
            <a:pPr marL="514350" indent="-514350">
              <a:buFont typeface="+mj-lt"/>
              <a:buAutoNum type="arabicPeriod"/>
            </a:pPr>
            <a:r>
              <a:rPr lang="en-US" sz="2400"/>
              <a:t>Welcome</a:t>
            </a:r>
          </a:p>
          <a:p>
            <a:pPr marL="514350" lvl="0" indent="-514350">
              <a:buFont typeface="+mj-lt"/>
              <a:buAutoNum type="arabicPeriod"/>
              <a:defRPr/>
            </a:pPr>
            <a:r>
              <a:rPr lang="en-US" sz="2400">
                <a:solidFill>
                  <a:prstClr val="black"/>
                </a:solidFill>
                <a:ea typeface="MS PGothic" panose="020B0600070205080204" pitchFamily="34" charset="-128"/>
                <a:cs typeface="Arial" panose="020B0604020202020204" pitchFamily="34" charset="0"/>
              </a:rPr>
              <a:t>Situating Secondary (Tier 2) Interventions in Ci3T Models</a:t>
            </a:r>
          </a:p>
          <a:p>
            <a:pPr marL="514350" lvl="0" indent="-514350">
              <a:buFont typeface="+mj-lt"/>
              <a:buAutoNum type="arabicPeriod"/>
              <a:defRPr/>
            </a:pPr>
            <a:r>
              <a:rPr lang="en-US" sz="2400">
                <a:effectLst/>
                <a:latin typeface="Arial" panose="020B0604020202020204" pitchFamily="34" charset="0"/>
                <a:ea typeface="Yu Gothic" panose="020B0400000000000000" pitchFamily="34" charset="-128"/>
                <a:cs typeface="Arial" panose="020B0604020202020204" pitchFamily="34" charset="0"/>
              </a:rPr>
              <a:t>Describing Key Components of Recognize. Relax. Record.</a:t>
            </a:r>
            <a:endParaRPr lang="en-US" sz="2400">
              <a:latin typeface="Cambria" panose="02040503050406030204" pitchFamily="18" charset="0"/>
              <a:ea typeface="Yu Gothic" panose="020B0400000000000000" pitchFamily="34" charset="-128"/>
              <a:cs typeface="Arial" panose="020B0604020202020204" pitchFamily="34" charset="0"/>
            </a:endParaRPr>
          </a:p>
          <a:p>
            <a:pPr marL="514350" lvl="0" indent="-514350">
              <a:buFont typeface="+mj-lt"/>
              <a:buAutoNum type="arabicPeriod"/>
              <a:defRPr/>
            </a:pPr>
            <a:r>
              <a:rPr lang="en-US" sz="2400">
                <a:effectLst/>
                <a:latin typeface="Arial" panose="020B0604020202020204" pitchFamily="34" charset="0"/>
                <a:ea typeface="Yu Gothic" panose="020B0400000000000000" pitchFamily="34" charset="-128"/>
                <a:cs typeface="Arial" panose="020B0604020202020204" pitchFamily="34" charset="0"/>
              </a:rPr>
              <a:t>Implementing Recognize. Relax. Record.</a:t>
            </a:r>
          </a:p>
          <a:p>
            <a:pPr marL="971550" lvl="1" indent="-514350">
              <a:buFont typeface="+mj-lt"/>
              <a:buAutoNum type="arabicPeriod"/>
              <a:defRPr/>
            </a:pPr>
            <a:r>
              <a:rPr lang="en-US" sz="2000">
                <a:solidFill>
                  <a:srgbClr val="2F4E6D"/>
                </a:solidFill>
                <a:latin typeface="Arial" panose="020B0604020202020204" pitchFamily="34" charset="0"/>
                <a:ea typeface="Yu Gothic" panose="020B0400000000000000" pitchFamily="34" charset="-128"/>
                <a:cs typeface="Arial" panose="020B0604020202020204" pitchFamily="34" charset="0"/>
              </a:rPr>
              <a:t>Baseline</a:t>
            </a:r>
          </a:p>
          <a:p>
            <a:pPr marL="971550" lvl="1" indent="-514350">
              <a:buFont typeface="+mj-lt"/>
              <a:buAutoNum type="arabicPeriod"/>
              <a:defRPr/>
            </a:pPr>
            <a:r>
              <a:rPr lang="en-US" sz="2000">
                <a:solidFill>
                  <a:srgbClr val="2F4E6D"/>
                </a:solidFill>
                <a:latin typeface="Arial" panose="020B0604020202020204" pitchFamily="34" charset="0"/>
                <a:ea typeface="Yu Gothic" panose="020B0400000000000000" pitchFamily="34" charset="-128"/>
                <a:cs typeface="Arial" panose="020B0604020202020204" pitchFamily="34" charset="0"/>
              </a:rPr>
              <a:t>RRR Instruction</a:t>
            </a:r>
          </a:p>
          <a:p>
            <a:pPr marL="971550" lvl="1" indent="-514350">
              <a:buFont typeface="+mj-lt"/>
              <a:buAutoNum type="arabicPeriod"/>
              <a:defRPr/>
            </a:pPr>
            <a:r>
              <a:rPr lang="en-US" sz="2000">
                <a:solidFill>
                  <a:srgbClr val="2F4E6D"/>
                </a:solidFill>
                <a:latin typeface="Arial" panose="020B0604020202020204" pitchFamily="34" charset="0"/>
                <a:ea typeface="Yu Gothic" panose="020B0400000000000000" pitchFamily="34" charset="-128"/>
                <a:cs typeface="Arial" panose="020B0604020202020204" pitchFamily="34" charset="0"/>
              </a:rPr>
              <a:t>RRR In-Class</a:t>
            </a:r>
            <a:endParaRPr lang="en-US" sz="2000">
              <a:solidFill>
                <a:srgbClr val="2F4E6D"/>
              </a:solidFill>
              <a:ea typeface="MS PGothic" panose="020B0600070205080204" pitchFamily="34" charset="-128"/>
              <a:cs typeface="Arial" panose="020B0604020202020204" pitchFamily="34" charset="0"/>
            </a:endParaRPr>
          </a:p>
          <a:p>
            <a:pPr marL="514350" lvl="0" indent="-514350">
              <a:buFont typeface="+mj-lt"/>
              <a:buAutoNum type="arabicPeriod"/>
              <a:defRPr/>
            </a:pPr>
            <a:r>
              <a:rPr lang="en-US" sz="2400">
                <a:solidFill>
                  <a:prstClr val="black"/>
                </a:solidFill>
              </a:rPr>
              <a:t>Measuring what Matters: Treatment Integrity, Social Validity, and Student Behavior</a:t>
            </a:r>
          </a:p>
          <a:p>
            <a:pPr marL="514350" indent="-514350">
              <a:buFont typeface="+mj-lt"/>
              <a:buAutoNum type="arabicPeriod"/>
            </a:pPr>
            <a:r>
              <a:rPr lang="en-US" sz="2400"/>
              <a:t>Wrapping Up and Moving Forward</a:t>
            </a:r>
          </a:p>
        </p:txBody>
      </p:sp>
    </p:spTree>
    <p:extLst>
      <p:ext uri="{BB962C8B-B14F-4D97-AF65-F5344CB8AC3E}">
        <p14:creationId xmlns:p14="http://schemas.microsoft.com/office/powerpoint/2010/main" val="21782317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FAE9E-4357-F2B7-0DC7-20A4E0EE3365}"/>
              </a:ext>
            </a:extLst>
          </p:cNvPr>
          <p:cNvSpPr>
            <a:spLocks noGrp="1"/>
          </p:cNvSpPr>
          <p:nvPr>
            <p:ph type="title"/>
          </p:nvPr>
        </p:nvSpPr>
        <p:spPr/>
        <p:txBody>
          <a:bodyPr/>
          <a:lstStyle/>
          <a:p>
            <a:r>
              <a:rPr lang="en-US"/>
              <a:t>Let’s Chat: Brie</a:t>
            </a:r>
          </a:p>
        </p:txBody>
      </p:sp>
      <p:sp>
        <p:nvSpPr>
          <p:cNvPr id="3" name="Content Placeholder 2">
            <a:extLst>
              <a:ext uri="{FF2B5EF4-FFF2-40B4-BE49-F238E27FC236}">
                <a16:creationId xmlns:a16="http://schemas.microsoft.com/office/drawing/2014/main" id="{A1B0D031-23EB-262A-A152-87FB2C3ED175}"/>
              </a:ext>
            </a:extLst>
          </p:cNvPr>
          <p:cNvSpPr>
            <a:spLocks noGrp="1"/>
          </p:cNvSpPr>
          <p:nvPr>
            <p:ph idx="1"/>
          </p:nvPr>
        </p:nvSpPr>
        <p:spPr/>
        <p:txBody>
          <a:bodyPr/>
          <a:lstStyle/>
          <a:p>
            <a:r>
              <a:rPr lang="en-US"/>
              <a:t>Discuss how you rated Brie’s:</a:t>
            </a:r>
          </a:p>
          <a:p>
            <a:pPr lvl="1"/>
            <a:r>
              <a:rPr lang="en-US" sz="2800"/>
              <a:t>Engagement</a:t>
            </a:r>
          </a:p>
          <a:p>
            <a:pPr lvl="1"/>
            <a:r>
              <a:rPr lang="en-US" sz="2800"/>
              <a:t>Internalizing Behavior</a:t>
            </a:r>
          </a:p>
          <a:p>
            <a:endParaRPr lang="en-US"/>
          </a:p>
        </p:txBody>
      </p:sp>
      <p:pic>
        <p:nvPicPr>
          <p:cNvPr id="1028" name="Picture 4" descr="Article - Zoom Chat and File Transfer">
            <a:extLst>
              <a:ext uri="{FF2B5EF4-FFF2-40B4-BE49-F238E27FC236}">
                <a16:creationId xmlns:a16="http://schemas.microsoft.com/office/drawing/2014/main" id="{935B20C8-075F-D137-C1FC-C9B1EF6B729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213467" y="1265408"/>
            <a:ext cx="2984969" cy="3157538"/>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76083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FAE9E-4357-F2B7-0DC7-20A4E0EE3365}"/>
              </a:ext>
            </a:extLst>
          </p:cNvPr>
          <p:cNvSpPr>
            <a:spLocks noGrp="1"/>
          </p:cNvSpPr>
          <p:nvPr>
            <p:ph type="title"/>
          </p:nvPr>
        </p:nvSpPr>
        <p:spPr/>
        <p:txBody>
          <a:bodyPr/>
          <a:lstStyle/>
          <a:p>
            <a:r>
              <a:rPr lang="en-US"/>
              <a:t>Whole Group: Brie</a:t>
            </a:r>
          </a:p>
        </p:txBody>
      </p:sp>
      <p:sp>
        <p:nvSpPr>
          <p:cNvPr id="4" name="Content Placeholder 2">
            <a:extLst>
              <a:ext uri="{FF2B5EF4-FFF2-40B4-BE49-F238E27FC236}">
                <a16:creationId xmlns:a16="http://schemas.microsoft.com/office/drawing/2014/main" id="{E09BC2F8-2A69-8E0C-A5C3-7664FB426B59}"/>
              </a:ext>
            </a:extLst>
          </p:cNvPr>
          <p:cNvSpPr>
            <a:spLocks noGrp="1"/>
          </p:cNvSpPr>
          <p:nvPr>
            <p:ph idx="1"/>
          </p:nvPr>
        </p:nvSpPr>
        <p:spPr>
          <a:xfrm>
            <a:off x="838200" y="1825625"/>
            <a:ext cx="10515600" cy="4351338"/>
          </a:xfrm>
        </p:spPr>
        <p:txBody>
          <a:bodyPr/>
          <a:lstStyle/>
          <a:p>
            <a:r>
              <a:rPr lang="en-US"/>
              <a:t>Engagement – 1</a:t>
            </a:r>
          </a:p>
          <a:p>
            <a:pPr lvl="1"/>
            <a:r>
              <a:rPr lang="en-US" sz="2800"/>
              <a:t>For most of the observation, Brie is engaging in behavior other than the assigned task (e.g., talking, poking peers, tapping pencil)</a:t>
            </a:r>
          </a:p>
          <a:p>
            <a:pPr lvl="1"/>
            <a:r>
              <a:rPr lang="en-US" sz="2800"/>
              <a:t>At the very beginning and end of the clip, Brie appears to be attempting to engage in the assigned activity</a:t>
            </a:r>
          </a:p>
          <a:p>
            <a:r>
              <a:rPr lang="en-US"/>
              <a:t>Internalizing – 0</a:t>
            </a:r>
          </a:p>
          <a:p>
            <a:pPr lvl="1"/>
            <a:r>
              <a:rPr lang="en-US" sz="2800"/>
              <a:t>Don’t see evidence of head down or complete withdrawal/shut down</a:t>
            </a:r>
          </a:p>
        </p:txBody>
      </p:sp>
    </p:spTree>
    <p:extLst>
      <p:ext uri="{BB962C8B-B14F-4D97-AF65-F5344CB8AC3E}">
        <p14:creationId xmlns:p14="http://schemas.microsoft.com/office/powerpoint/2010/main" val="14992580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FAE9E-4357-F2B7-0DC7-20A4E0EE3365}"/>
              </a:ext>
              <a:ext uri="{C183D7F6-B498-43B3-948B-1728B52AA6E4}">
                <adec:decorative xmlns:adec="http://schemas.microsoft.com/office/drawing/2017/decorative" val="1"/>
              </a:ext>
            </a:extLst>
          </p:cNvPr>
          <p:cNvSpPr>
            <a:spLocks noGrp="1"/>
          </p:cNvSpPr>
          <p:nvPr>
            <p:ph type="title"/>
          </p:nvPr>
        </p:nvSpPr>
        <p:spPr/>
        <p:txBody>
          <a:bodyPr/>
          <a:lstStyle/>
          <a:p>
            <a:r>
              <a:rPr lang="en-US"/>
              <a:t>DBR Procedures: </a:t>
            </a:r>
            <a:r>
              <a:rPr lang="en-US" sz="4400" b="1"/>
              <a:t>RRR Rating Period</a:t>
            </a:r>
            <a:endParaRPr lang="en-US"/>
          </a:p>
        </p:txBody>
      </p:sp>
      <p:sp>
        <p:nvSpPr>
          <p:cNvPr id="5" name="Title 1">
            <a:extLst>
              <a:ext uri="{FF2B5EF4-FFF2-40B4-BE49-F238E27FC236}">
                <a16:creationId xmlns:a16="http://schemas.microsoft.com/office/drawing/2014/main" id="{C6114AD7-44B3-3E25-B327-0005279092A0}"/>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 DBR Procedures: RRR Rating Period 2</a:t>
            </a:r>
          </a:p>
        </p:txBody>
      </p:sp>
      <p:sp>
        <p:nvSpPr>
          <p:cNvPr id="3" name="Content 1">
            <a:extLst>
              <a:ext uri="{FF2B5EF4-FFF2-40B4-BE49-F238E27FC236}">
                <a16:creationId xmlns:a16="http://schemas.microsoft.com/office/drawing/2014/main" id="{A1B0D031-23EB-262A-A152-87FB2C3ED175}"/>
              </a:ext>
            </a:extLst>
          </p:cNvPr>
          <p:cNvSpPr>
            <a:spLocks noGrp="1"/>
          </p:cNvSpPr>
          <p:nvPr>
            <p:ph sz="half" idx="1"/>
          </p:nvPr>
        </p:nvSpPr>
        <p:spPr>
          <a:xfrm>
            <a:off x="838199" y="1825625"/>
            <a:ext cx="6143513" cy="4351338"/>
          </a:xfrm>
        </p:spPr>
        <p:txBody>
          <a:bodyPr>
            <a:normAutofit/>
          </a:bodyPr>
          <a:lstStyle/>
          <a:p>
            <a:r>
              <a:rPr lang="en-US" sz="3200"/>
              <a:t>Plan to collect DBR data four times a week </a:t>
            </a:r>
          </a:p>
          <a:p>
            <a:pPr lvl="1"/>
            <a:r>
              <a:rPr lang="en-US" sz="2800"/>
              <a:t>Generally, Monday through Thursday </a:t>
            </a:r>
          </a:p>
          <a:p>
            <a:r>
              <a:rPr lang="en-US" sz="3200"/>
              <a:t>At the end of the RRR Rating Period, complete the Teacher Recording Form</a:t>
            </a:r>
          </a:p>
          <a:p>
            <a:endParaRPr lang="en-US" sz="3200"/>
          </a:p>
          <a:p>
            <a:endParaRPr lang="en-US" sz="3200"/>
          </a:p>
        </p:txBody>
      </p:sp>
      <p:pic>
        <p:nvPicPr>
          <p:cNvPr id="4" name="Content 2" descr="RRR Teacher Recording Form (direct behavior rating)">
            <a:extLst>
              <a:ext uri="{FF2B5EF4-FFF2-40B4-BE49-F238E27FC236}">
                <a16:creationId xmlns:a16="http://schemas.microsoft.com/office/drawing/2014/main" id="{03C1100B-AA92-C517-65BF-482F4879533D}"/>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093298" y="1975116"/>
            <a:ext cx="4259076" cy="3295015"/>
          </a:xfrm>
          <a:prstGeom prst="rect">
            <a:avLst/>
          </a:prstGeom>
          <a:ln>
            <a:noFill/>
          </a:ln>
          <a:effectLst>
            <a:outerShdw blurRad="292100" dist="139700" dir="2700000" algn="tl" rotWithShape="0">
              <a:srgbClr val="333333">
                <a:alpha val="65000"/>
              </a:srgbClr>
            </a:outerShdw>
          </a:effectLst>
        </p:spPr>
      </p:pic>
      <p:grpSp>
        <p:nvGrpSpPr>
          <p:cNvPr id="8" name="RRR">
            <a:extLst>
              <a:ext uri="{FF2B5EF4-FFF2-40B4-BE49-F238E27FC236}">
                <a16:creationId xmlns:a16="http://schemas.microsoft.com/office/drawing/2014/main" id="{4E215B98-F7F0-C4E7-835C-FF6DF8F4F382}"/>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9" name="Logo">
              <a:extLst>
                <a:ext uri="{FF2B5EF4-FFF2-40B4-BE49-F238E27FC236}">
                  <a16:creationId xmlns:a16="http://schemas.microsoft.com/office/drawing/2014/main" id="{876855B1-D866-750E-0296-60242C87726C}"/>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0" name="Module" descr="Module 6.3.2.6 Recognize. Relax. Record.">
              <a:extLst>
                <a:ext uri="{FF2B5EF4-FFF2-40B4-BE49-F238E27FC236}">
                  <a16:creationId xmlns:a16="http://schemas.microsoft.com/office/drawing/2014/main" id="{7C40718C-4041-9E17-DFD1-5DE728393788}"/>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8224324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FAE9E-4357-F2B7-0DC7-20A4E0EE3365}"/>
              </a:ext>
            </a:extLst>
          </p:cNvPr>
          <p:cNvSpPr>
            <a:spLocks noGrp="1"/>
          </p:cNvSpPr>
          <p:nvPr>
            <p:ph type="title"/>
          </p:nvPr>
        </p:nvSpPr>
        <p:spPr/>
        <p:txBody>
          <a:bodyPr>
            <a:normAutofit/>
          </a:bodyPr>
          <a:lstStyle/>
          <a:p>
            <a:r>
              <a:rPr lang="en-US" sz="4000"/>
              <a:t>RRR Engagement Graphing Procedures</a:t>
            </a:r>
          </a:p>
        </p:txBody>
      </p:sp>
      <p:sp>
        <p:nvSpPr>
          <p:cNvPr id="6" name="Content">
            <a:extLst>
              <a:ext uri="{FF2B5EF4-FFF2-40B4-BE49-F238E27FC236}">
                <a16:creationId xmlns:a16="http://schemas.microsoft.com/office/drawing/2014/main" id="{B584C9C0-FF07-C7CC-3C9F-72D35AC31F98}"/>
              </a:ext>
            </a:extLst>
          </p:cNvPr>
          <p:cNvSpPr>
            <a:spLocks noGrp="1"/>
          </p:cNvSpPr>
          <p:nvPr>
            <p:ph sz="half" idx="2"/>
          </p:nvPr>
        </p:nvSpPr>
        <p:spPr>
          <a:xfrm>
            <a:off x="685800" y="1825625"/>
            <a:ext cx="6233160" cy="4351338"/>
          </a:xfrm>
        </p:spPr>
        <p:txBody>
          <a:bodyPr>
            <a:normAutofit/>
          </a:bodyPr>
          <a:lstStyle/>
          <a:p>
            <a:r>
              <a:rPr lang="en-US"/>
              <a:t>Each student will have their own Engagement Graphing Handout</a:t>
            </a:r>
          </a:p>
          <a:p>
            <a:pPr lvl="1"/>
            <a:r>
              <a:rPr lang="en-US" sz="2800"/>
              <a:t>Later in the intervention (during RRR In-Class), students will also add their total engagement ratings to this graph</a:t>
            </a:r>
            <a:r>
              <a:rPr lang="en-US"/>
              <a:t>!</a:t>
            </a:r>
          </a:p>
          <a:p>
            <a:r>
              <a:rPr lang="en-US"/>
              <a:t>Once you have completed the Teacher Recording Form, graph each student’s overall engagement score on their graph</a:t>
            </a:r>
          </a:p>
        </p:txBody>
      </p:sp>
      <p:pic>
        <p:nvPicPr>
          <p:cNvPr id="15" name="Picture" descr="RRR Engagement Graphing Handout">
            <a:extLst>
              <a:ext uri="{FF2B5EF4-FFF2-40B4-BE49-F238E27FC236}">
                <a16:creationId xmlns:a16="http://schemas.microsoft.com/office/drawing/2014/main" id="{2BAC806B-99BC-1083-430B-61C25DE6AE6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72909" y="1991295"/>
            <a:ext cx="4383404" cy="3389670"/>
          </a:xfrm>
          <a:prstGeom prst="rect">
            <a:avLst/>
          </a:prstGeom>
        </p:spPr>
      </p:pic>
      <p:grpSp>
        <p:nvGrpSpPr>
          <p:cNvPr id="10" name="RRR">
            <a:extLst>
              <a:ext uri="{FF2B5EF4-FFF2-40B4-BE49-F238E27FC236}">
                <a16:creationId xmlns:a16="http://schemas.microsoft.com/office/drawing/2014/main" id="{7D445BE0-0B9F-AC37-CC68-D77CF72E4321}"/>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11" name="Logo">
              <a:extLst>
                <a:ext uri="{FF2B5EF4-FFF2-40B4-BE49-F238E27FC236}">
                  <a16:creationId xmlns:a16="http://schemas.microsoft.com/office/drawing/2014/main" id="{4D9A963D-587B-AA17-6577-DBEBB1647029}"/>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2" name="Module" descr="Module 6.3.2.6 Recognize. Relax. Record.">
              <a:extLst>
                <a:ext uri="{FF2B5EF4-FFF2-40B4-BE49-F238E27FC236}">
                  <a16:creationId xmlns:a16="http://schemas.microsoft.com/office/drawing/2014/main" id="{5CE857E0-3607-63D4-FDA7-B396F7BFCB75}"/>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177695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9C62FD6-1F96-3313-9107-29C2F78509D9}"/>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Example of an Engagement Graphing Handout</a:t>
            </a:r>
          </a:p>
        </p:txBody>
      </p:sp>
      <p:grpSp>
        <p:nvGrpSpPr>
          <p:cNvPr id="13" name="Group 12" descr="Example of an Engagment Graphing Handout filled out by a teacher">
            <a:extLst>
              <a:ext uri="{FF2B5EF4-FFF2-40B4-BE49-F238E27FC236}">
                <a16:creationId xmlns:a16="http://schemas.microsoft.com/office/drawing/2014/main" id="{75DE39C2-2757-8C5C-0BCE-8F6DFDCBD3A4}"/>
              </a:ext>
            </a:extLst>
          </p:cNvPr>
          <p:cNvGrpSpPr/>
          <p:nvPr/>
        </p:nvGrpSpPr>
        <p:grpSpPr>
          <a:xfrm>
            <a:off x="1394603" y="197296"/>
            <a:ext cx="9152893" cy="6463408"/>
            <a:chOff x="171859" y="601574"/>
            <a:chExt cx="6992247" cy="5407339"/>
          </a:xfrm>
        </p:grpSpPr>
        <p:pic>
          <p:nvPicPr>
            <p:cNvPr id="3" name="Picture 2">
              <a:extLst>
                <a:ext uri="{FF2B5EF4-FFF2-40B4-BE49-F238E27FC236}">
                  <a16:creationId xmlns:a16="http://schemas.microsoft.com/office/drawing/2014/main" id="{0773F6D9-B3B2-2AC7-E8B1-B84A25469B43}"/>
                </a:ext>
              </a:extLst>
            </p:cNvPr>
            <p:cNvPicPr>
              <a:picLocks noChangeAspect="1"/>
            </p:cNvPicPr>
            <p:nvPr/>
          </p:nvPicPr>
          <p:blipFill>
            <a:blip r:embed="rId2"/>
            <a:stretch>
              <a:fillRect/>
            </a:stretch>
          </p:blipFill>
          <p:spPr>
            <a:xfrm rot="5400000">
              <a:off x="964313" y="-190880"/>
              <a:ext cx="5407339" cy="6992247"/>
            </a:xfrm>
            <a:prstGeom prst="rect">
              <a:avLst/>
            </a:prstGeom>
            <a:ln w="19050">
              <a:solidFill>
                <a:schemeClr val="tx1"/>
              </a:solidFill>
            </a:ln>
          </p:spPr>
        </p:pic>
        <p:sp>
          <p:nvSpPr>
            <p:cNvPr id="2" name="Rectangle 1">
              <a:extLst>
                <a:ext uri="{FF2B5EF4-FFF2-40B4-BE49-F238E27FC236}">
                  <a16:creationId xmlns:a16="http://schemas.microsoft.com/office/drawing/2014/main" id="{4E8ABF88-C26D-A9AB-15AE-CECD76F8A84B}"/>
                </a:ext>
              </a:extLst>
            </p:cNvPr>
            <p:cNvSpPr/>
            <p:nvPr/>
          </p:nvSpPr>
          <p:spPr>
            <a:xfrm>
              <a:off x="4865618" y="932616"/>
              <a:ext cx="1763782" cy="452790"/>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99067EB-E371-0636-8EA9-803E4763AA65}"/>
                </a:ext>
              </a:extLst>
            </p:cNvPr>
            <p:cNvSpPr/>
            <p:nvPr/>
          </p:nvSpPr>
          <p:spPr>
            <a:xfrm>
              <a:off x="1324728" y="1684655"/>
              <a:ext cx="548205" cy="207721"/>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9A49BE7-FBAC-6300-0362-897B242FD5B4}"/>
                </a:ext>
              </a:extLst>
            </p:cNvPr>
            <p:cNvSpPr/>
            <p:nvPr/>
          </p:nvSpPr>
          <p:spPr>
            <a:xfrm>
              <a:off x="3135025" y="1755216"/>
              <a:ext cx="597165" cy="130568"/>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7E3CF43-80A6-C055-C9F7-E8418155D9AC}"/>
                </a:ext>
              </a:extLst>
            </p:cNvPr>
            <p:cNvSpPr/>
            <p:nvPr/>
          </p:nvSpPr>
          <p:spPr>
            <a:xfrm>
              <a:off x="5268169" y="1801296"/>
              <a:ext cx="236520" cy="132348"/>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2739080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E35DB7-D4C7-7F21-DF62-E94E626762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FD8FB0-FB86-B357-3EB2-1D8045EA78D6}"/>
              </a:ext>
            </a:extLst>
          </p:cNvPr>
          <p:cNvSpPr>
            <a:spLocks noGrp="1"/>
          </p:cNvSpPr>
          <p:nvPr>
            <p:ph type="title"/>
          </p:nvPr>
        </p:nvSpPr>
        <p:spPr/>
        <p:txBody>
          <a:bodyPr/>
          <a:lstStyle/>
          <a:p>
            <a:r>
              <a:rPr lang="en-US"/>
              <a:t>Let’s Chat</a:t>
            </a:r>
          </a:p>
        </p:txBody>
      </p:sp>
      <p:sp>
        <p:nvSpPr>
          <p:cNvPr id="3" name="Content Placeholder 2">
            <a:extLst>
              <a:ext uri="{FF2B5EF4-FFF2-40B4-BE49-F238E27FC236}">
                <a16:creationId xmlns:a16="http://schemas.microsoft.com/office/drawing/2014/main" id="{67726CF7-C8B5-F2BD-780E-562B29EED514}"/>
              </a:ext>
            </a:extLst>
          </p:cNvPr>
          <p:cNvSpPr>
            <a:spLocks noGrp="1"/>
          </p:cNvSpPr>
          <p:nvPr>
            <p:ph idx="1"/>
          </p:nvPr>
        </p:nvSpPr>
        <p:spPr/>
        <p:txBody>
          <a:bodyPr/>
          <a:lstStyle/>
          <a:p>
            <a:r>
              <a:rPr lang="en-US"/>
              <a:t>During what time of day would be beneficial for conducting DBR with your students?</a:t>
            </a:r>
          </a:p>
          <a:p>
            <a:endParaRPr lang="en-US"/>
          </a:p>
        </p:txBody>
      </p:sp>
      <p:pic>
        <p:nvPicPr>
          <p:cNvPr id="4" name="Picture 3" descr="Example of a form teacher use to fill out their RRR Rating Period and RRR Instructional Block times">
            <a:extLst>
              <a:ext uri="{FF2B5EF4-FFF2-40B4-BE49-F238E27FC236}">
                <a16:creationId xmlns:a16="http://schemas.microsoft.com/office/drawing/2014/main" id="{2A2F6C41-80EA-787C-6ED5-832FA1636E0C}"/>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993564" y="2886629"/>
            <a:ext cx="3128494" cy="3425271"/>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5" name="Rectangle" descr="Red rectangle highlighting the RRR Rating period">
            <a:extLst>
              <a:ext uri="{FF2B5EF4-FFF2-40B4-BE49-F238E27FC236}">
                <a16:creationId xmlns:a16="http://schemas.microsoft.com/office/drawing/2014/main" id="{4D77E14E-1977-66C8-251D-3F9FA520E074}"/>
              </a:ext>
            </a:extLst>
          </p:cNvPr>
          <p:cNvSpPr/>
          <p:nvPr/>
        </p:nvSpPr>
        <p:spPr>
          <a:xfrm>
            <a:off x="1505529" y="3056860"/>
            <a:ext cx="3838353" cy="120148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Article - Zoom Chat and File Transfer">
            <a:extLst>
              <a:ext uri="{FF2B5EF4-FFF2-40B4-BE49-F238E27FC236}">
                <a16:creationId xmlns:a16="http://schemas.microsoft.com/office/drawing/2014/main" id="{372C40E4-A4F7-F56D-2CE9-CD52ED539597}"/>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381909" y="2886629"/>
            <a:ext cx="2984969" cy="3157538"/>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11965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214597-68AB-0FF6-789B-1E12965BE1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29568D-FCC9-1E17-CD17-B548F6456831}"/>
              </a:ext>
            </a:extLst>
          </p:cNvPr>
          <p:cNvSpPr>
            <a:spLocks noGrp="1"/>
          </p:cNvSpPr>
          <p:nvPr>
            <p:ph type="title"/>
          </p:nvPr>
        </p:nvSpPr>
        <p:spPr>
          <a:xfrm>
            <a:off x="3581400" y="1709738"/>
            <a:ext cx="8610600" cy="2852737"/>
          </a:xfrm>
        </p:spPr>
        <p:txBody>
          <a:bodyPr anchor="ctr">
            <a:normAutofit/>
          </a:bodyPr>
          <a:lstStyle/>
          <a:p>
            <a:r>
              <a:rPr lang="en-US"/>
              <a:t>Step 4</a:t>
            </a:r>
          </a:p>
        </p:txBody>
      </p:sp>
      <p:sp>
        <p:nvSpPr>
          <p:cNvPr id="7" name="Text Placeholder 2">
            <a:extLst>
              <a:ext uri="{FF2B5EF4-FFF2-40B4-BE49-F238E27FC236}">
                <a16:creationId xmlns:a16="http://schemas.microsoft.com/office/drawing/2014/main" id="{E89BE124-6A8F-2405-E2D4-F5C0E4DAB419}"/>
              </a:ext>
            </a:extLst>
          </p:cNvPr>
          <p:cNvSpPr>
            <a:spLocks noGrp="1"/>
          </p:cNvSpPr>
          <p:nvPr>
            <p:ph type="body" idx="1"/>
          </p:nvPr>
        </p:nvSpPr>
        <p:spPr>
          <a:xfrm>
            <a:off x="5578996" y="4589463"/>
            <a:ext cx="6613004" cy="1500187"/>
          </a:xfrm>
        </p:spPr>
        <p:txBody>
          <a:bodyPr>
            <a:normAutofit/>
          </a:bodyPr>
          <a:lstStyle/>
          <a:p>
            <a:r>
              <a:rPr lang="en-US" sz="2800"/>
              <a:t>Provide RRR Instruction</a:t>
            </a:r>
          </a:p>
        </p:txBody>
      </p:sp>
      <p:pic>
        <p:nvPicPr>
          <p:cNvPr id="5" name="Picture 4" descr="Yellow rectangle highlighting the RRR Instruction Lesson Sequence: Recognize, Relax, Record and RRR Ready-Go">
            <a:extLst>
              <a:ext uri="{FF2B5EF4-FFF2-40B4-BE49-F238E27FC236}">
                <a16:creationId xmlns:a16="http://schemas.microsoft.com/office/drawing/2014/main" id="{C67EF7CF-F151-8B9D-7BF3-0D90AA9C8B7E}"/>
              </a:ext>
            </a:extLst>
          </p:cNvPr>
          <p:cNvPicPr/>
          <p:nvPr/>
        </p:nvPicPr>
        <p:blipFill>
          <a:blip r:embed="rId3" cstate="email">
            <a:extLst>
              <a:ext uri="{28A0092B-C50C-407E-A947-70E740481C1C}">
                <a14:useLocalDpi xmlns:a14="http://schemas.microsoft.com/office/drawing/2010/main"/>
              </a:ext>
            </a:extLst>
          </a:blip>
          <a:stretch>
            <a:fillRect/>
          </a:stretch>
        </p:blipFill>
        <p:spPr>
          <a:xfrm>
            <a:off x="8771860" y="5018567"/>
            <a:ext cx="3285461" cy="1740859"/>
          </a:xfrm>
          <a:prstGeom prst="rect">
            <a:avLst/>
          </a:prstGeom>
        </p:spPr>
      </p:pic>
      <p:sp>
        <p:nvSpPr>
          <p:cNvPr id="6" name="Rectangle 5" descr="A diagram of a RRR lesson sequence&#10;">
            <a:extLst>
              <a:ext uri="{FF2B5EF4-FFF2-40B4-BE49-F238E27FC236}">
                <a16:creationId xmlns:a16="http://schemas.microsoft.com/office/drawing/2014/main" id="{CB168970-DBC8-36C9-C84D-0FBD79A7A476}"/>
              </a:ext>
            </a:extLst>
          </p:cNvPr>
          <p:cNvSpPr/>
          <p:nvPr/>
        </p:nvSpPr>
        <p:spPr>
          <a:xfrm>
            <a:off x="8994977" y="5079050"/>
            <a:ext cx="2538454" cy="1496703"/>
          </a:xfrm>
          <a:prstGeom prst="rect">
            <a:avLst/>
          </a:prstGeom>
          <a:noFill/>
          <a:ln>
            <a:solidFill>
              <a:srgbClr val="FEFBCB"/>
            </a:solidFill>
          </a:ln>
          <a:effectLst>
            <a:glow rad="2286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60111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6DBE5-80FB-A5F7-3AF6-7457C36A54C6}"/>
              </a:ext>
            </a:extLst>
          </p:cNvPr>
          <p:cNvSpPr>
            <a:spLocks noGrp="1"/>
          </p:cNvSpPr>
          <p:nvPr>
            <p:ph type="title"/>
          </p:nvPr>
        </p:nvSpPr>
        <p:spPr/>
        <p:txBody>
          <a:bodyPr/>
          <a:lstStyle/>
          <a:p>
            <a:r>
              <a:rPr lang="en-US"/>
              <a:t>Accessing Materials</a:t>
            </a:r>
          </a:p>
        </p:txBody>
      </p:sp>
      <p:pic>
        <p:nvPicPr>
          <p:cNvPr id="5" name="Picture 1" descr="Image of Ci3T: Implementing Secondary (Tier 2) Interventions Module covers from the website">
            <a:extLst>
              <a:ext uri="{FF2B5EF4-FFF2-40B4-BE49-F238E27FC236}">
                <a16:creationId xmlns:a16="http://schemas.microsoft.com/office/drawing/2014/main" id="{44AD4E4E-5181-8DBB-3C89-4D5B622F8D6F}"/>
              </a:ext>
              <a:ext uri="{C183D7F6-B498-43B3-948B-1728B52AA6E4}">
                <adec:decorative xmlns:adec="http://schemas.microsoft.com/office/drawing/2017/decorative" val="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3411" y="1545198"/>
            <a:ext cx="3787813" cy="2721824"/>
          </a:xfrm>
          <a:prstGeom prst="rect">
            <a:avLst/>
          </a:prstGeom>
          <a:ln>
            <a:solidFill>
              <a:schemeClr val="tx1">
                <a:lumMod val="75000"/>
                <a:lumOff val="25000"/>
              </a:schemeClr>
            </a:solidFill>
          </a:ln>
        </p:spPr>
      </p:pic>
      <p:pic>
        <p:nvPicPr>
          <p:cNvPr id="7" name="Picture 2" descr="Image of the RRR Strategy Card Gallery from the RRR module">
            <a:extLst>
              <a:ext uri="{FF2B5EF4-FFF2-40B4-BE49-F238E27FC236}">
                <a16:creationId xmlns:a16="http://schemas.microsoft.com/office/drawing/2014/main" id="{690041C3-9882-FF8B-B471-654FDC9EC04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37912" y="2182858"/>
            <a:ext cx="3968869" cy="2830511"/>
          </a:xfrm>
          <a:prstGeom prst="rect">
            <a:avLst/>
          </a:prstGeom>
        </p:spPr>
      </p:pic>
      <p:pic>
        <p:nvPicPr>
          <p:cNvPr id="9" name="Picture 3" descr="Image of the RRR Materials Preview from the RRR module">
            <a:extLst>
              <a:ext uri="{FF2B5EF4-FFF2-40B4-BE49-F238E27FC236}">
                <a16:creationId xmlns:a16="http://schemas.microsoft.com/office/drawing/2014/main" id="{87E7FA71-8603-8B92-D27B-7E4362F677E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446661" y="2828317"/>
            <a:ext cx="3990079" cy="2877411"/>
          </a:xfrm>
          <a:prstGeom prst="rect">
            <a:avLst/>
          </a:prstGeom>
        </p:spPr>
      </p:pic>
      <p:pic>
        <p:nvPicPr>
          <p:cNvPr id="11" name="Picture 4" descr="Image of RRR Frequently Asked Questions from the RRR module">
            <a:extLst>
              <a:ext uri="{FF2B5EF4-FFF2-40B4-BE49-F238E27FC236}">
                <a16:creationId xmlns:a16="http://schemas.microsoft.com/office/drawing/2014/main" id="{84D38D78-908A-9D47-5856-1B8514B2A51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82218" y="3598114"/>
            <a:ext cx="4222479" cy="3042588"/>
          </a:xfrm>
          <a:prstGeom prst="rect">
            <a:avLst/>
          </a:prstGeom>
        </p:spPr>
      </p:pic>
    </p:spTree>
    <p:extLst>
      <p:ext uri="{BB962C8B-B14F-4D97-AF65-F5344CB8AC3E}">
        <p14:creationId xmlns:p14="http://schemas.microsoft.com/office/powerpoint/2010/main" val="21410042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5AD3258-20F7-65B7-F62C-D79F7F5DA647}"/>
              </a:ext>
            </a:extLst>
          </p:cNvPr>
          <p:cNvSpPr>
            <a:spLocks noGrp="1"/>
          </p:cNvSpPr>
          <p:nvPr>
            <p:ph type="title"/>
          </p:nvPr>
        </p:nvSpPr>
        <p:spPr/>
        <p:txBody>
          <a:bodyPr/>
          <a:lstStyle/>
          <a:p>
            <a:r>
              <a:rPr lang="en-US"/>
              <a:t>Lesson Plans Overview</a:t>
            </a:r>
          </a:p>
        </p:txBody>
      </p:sp>
      <p:sp>
        <p:nvSpPr>
          <p:cNvPr id="10" name="Content 1">
            <a:extLst>
              <a:ext uri="{FF2B5EF4-FFF2-40B4-BE49-F238E27FC236}">
                <a16:creationId xmlns:a16="http://schemas.microsoft.com/office/drawing/2014/main" id="{9051D312-EF04-EE78-A36C-882E9081FDF3}"/>
              </a:ext>
            </a:extLst>
          </p:cNvPr>
          <p:cNvSpPr>
            <a:spLocks noGrp="1"/>
          </p:cNvSpPr>
          <p:nvPr>
            <p:ph sz="half" idx="1"/>
          </p:nvPr>
        </p:nvSpPr>
        <p:spPr/>
        <p:txBody>
          <a:bodyPr>
            <a:normAutofit/>
          </a:bodyPr>
          <a:lstStyle/>
          <a:p>
            <a:r>
              <a:rPr lang="en-US"/>
              <a:t>15 lessons available</a:t>
            </a:r>
          </a:p>
          <a:p>
            <a:pPr lvl="1"/>
            <a:r>
              <a:rPr lang="en-US" sz="2800"/>
              <a:t>Recognize - 3 lessons</a:t>
            </a:r>
          </a:p>
          <a:p>
            <a:pPr lvl="1"/>
            <a:r>
              <a:rPr lang="en-US" sz="2800"/>
              <a:t>Relax - 8 lessons*</a:t>
            </a:r>
          </a:p>
          <a:p>
            <a:pPr lvl="1"/>
            <a:r>
              <a:rPr lang="en-US" sz="2800"/>
              <a:t>Record - 2 lessons</a:t>
            </a:r>
          </a:p>
          <a:p>
            <a:pPr lvl="1"/>
            <a:r>
              <a:rPr lang="en-US" sz="2800"/>
              <a:t>Ready-Go! </a:t>
            </a:r>
          </a:p>
          <a:p>
            <a:pPr lvl="1"/>
            <a:r>
              <a:rPr lang="en-US" sz="2800"/>
              <a:t>Review (optional)</a:t>
            </a:r>
          </a:p>
          <a:p>
            <a:r>
              <a:rPr lang="en-US"/>
              <a:t>20-30 min each lesson</a:t>
            </a:r>
          </a:p>
          <a:p>
            <a:r>
              <a:rPr lang="en-US"/>
              <a:t>Semi-scripted</a:t>
            </a:r>
          </a:p>
          <a:p>
            <a:r>
              <a:rPr lang="en-US"/>
              <a:t>Teacher-led</a:t>
            </a:r>
          </a:p>
        </p:txBody>
      </p:sp>
      <p:pic>
        <p:nvPicPr>
          <p:cNvPr id="2" name="Picture 1" descr="Image of RRR Intervention Material and Lesson Plans printed binder">
            <a:extLst>
              <a:ext uri="{FF2B5EF4-FFF2-40B4-BE49-F238E27FC236}">
                <a16:creationId xmlns:a16="http://schemas.microsoft.com/office/drawing/2014/main" id="{DA365103-8CE2-39E7-98B4-87B0C5461CE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72427" y="1422462"/>
            <a:ext cx="4157832" cy="5157663"/>
          </a:xfrm>
          <a:prstGeom prst="rect">
            <a:avLst/>
          </a:prstGeom>
        </p:spPr>
      </p:pic>
      <p:grpSp>
        <p:nvGrpSpPr>
          <p:cNvPr id="39" name="RRR">
            <a:extLst>
              <a:ext uri="{FF2B5EF4-FFF2-40B4-BE49-F238E27FC236}">
                <a16:creationId xmlns:a16="http://schemas.microsoft.com/office/drawing/2014/main" id="{6586495C-26AE-5815-7685-458C256E1AD6}"/>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40" name="Logo">
              <a:extLst>
                <a:ext uri="{FF2B5EF4-FFF2-40B4-BE49-F238E27FC236}">
                  <a16:creationId xmlns:a16="http://schemas.microsoft.com/office/drawing/2014/main" id="{B5B97C6A-F3FB-5D6D-AE0C-C768ACEF59E1}"/>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41" name="Module" descr="Module 6.3.2.6 Recognize. Relax. Record.">
              <a:extLst>
                <a:ext uri="{FF2B5EF4-FFF2-40B4-BE49-F238E27FC236}">
                  <a16:creationId xmlns:a16="http://schemas.microsoft.com/office/drawing/2014/main" id="{5DBF9F40-6281-C60E-CA05-7D91BB90D4B0}"/>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908966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FAE9E-4357-F2B7-0DC7-20A4E0EE3365}"/>
              </a:ext>
            </a:extLst>
          </p:cNvPr>
          <p:cNvSpPr>
            <a:spLocks noGrp="1"/>
          </p:cNvSpPr>
          <p:nvPr>
            <p:ph type="title"/>
          </p:nvPr>
        </p:nvSpPr>
        <p:spPr/>
        <p:txBody>
          <a:bodyPr/>
          <a:lstStyle/>
          <a:p>
            <a:r>
              <a:rPr lang="en-US"/>
              <a:t>RRR Instruction</a:t>
            </a:r>
          </a:p>
        </p:txBody>
      </p:sp>
      <p:sp>
        <p:nvSpPr>
          <p:cNvPr id="3" name="Content Placeholder 2">
            <a:extLst>
              <a:ext uri="{FF2B5EF4-FFF2-40B4-BE49-F238E27FC236}">
                <a16:creationId xmlns:a16="http://schemas.microsoft.com/office/drawing/2014/main" id="{A1B0D031-23EB-262A-A152-87FB2C3ED175}"/>
              </a:ext>
            </a:extLst>
          </p:cNvPr>
          <p:cNvSpPr>
            <a:spLocks noGrp="1"/>
          </p:cNvSpPr>
          <p:nvPr>
            <p:ph idx="1"/>
          </p:nvPr>
        </p:nvSpPr>
        <p:spPr>
          <a:xfrm>
            <a:off x="838200" y="1481328"/>
            <a:ext cx="10691192" cy="4560698"/>
          </a:xfrm>
        </p:spPr>
        <p:txBody>
          <a:bodyPr/>
          <a:lstStyle/>
          <a:p>
            <a:r>
              <a:rPr lang="en-US"/>
              <a:t>Deliver small group RRR Lessons</a:t>
            </a:r>
          </a:p>
          <a:p>
            <a:pPr lvl="1"/>
            <a:r>
              <a:rPr lang="en-US" sz="2800"/>
              <a:t>~20-30 minutes per lesson</a:t>
            </a:r>
          </a:p>
          <a:p>
            <a:pPr lvl="1"/>
            <a:r>
              <a:rPr lang="en-US" sz="2800"/>
              <a:t> Up to 15 lessons (with optional lessons); likely to teach only 10-13 lessons</a:t>
            </a:r>
          </a:p>
          <a:p>
            <a:pPr lvl="1"/>
            <a:r>
              <a:rPr lang="en-US" sz="2800"/>
              <a:t>Taught during a </a:t>
            </a:r>
            <a:r>
              <a:rPr lang="en-US" sz="2800" i="1"/>
              <a:t>different time </a:t>
            </a:r>
            <a:r>
              <a:rPr lang="en-US" sz="2800"/>
              <a:t>than RRR Rating Period</a:t>
            </a:r>
          </a:p>
          <a:p>
            <a:r>
              <a:rPr lang="en-US"/>
              <a:t>Teachers continue to collect DBR data four times a week (Monday-Thursday) during the RRR Rating Period</a:t>
            </a:r>
          </a:p>
          <a:p>
            <a:endParaRPr lang="en-US"/>
          </a:p>
        </p:txBody>
      </p:sp>
      <p:pic>
        <p:nvPicPr>
          <p:cNvPr id="7" name="Picture 6" descr="Image of a DBR form">
            <a:extLst>
              <a:ext uri="{FF2B5EF4-FFF2-40B4-BE49-F238E27FC236}">
                <a16:creationId xmlns:a16="http://schemas.microsoft.com/office/drawing/2014/main" id="{68EB415E-FB0F-D92B-1C2D-2864B0AB83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24541" y="4675225"/>
            <a:ext cx="2670933" cy="2063903"/>
          </a:xfrm>
          <a:prstGeom prst="rect">
            <a:avLst/>
          </a:prstGeom>
          <a:ln>
            <a:solidFill>
              <a:schemeClr val="tx1"/>
            </a:solidFill>
          </a:ln>
        </p:spPr>
      </p:pic>
      <p:pic>
        <p:nvPicPr>
          <p:cNvPr id="4" name="Picture 3">
            <a:extLst>
              <a:ext uri="{FF2B5EF4-FFF2-40B4-BE49-F238E27FC236}">
                <a16:creationId xmlns:a16="http://schemas.microsoft.com/office/drawing/2014/main" id="{BC77D430-BDD3-DB6D-4153-8F350D80FDA5}"/>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15628" y="4675225"/>
            <a:ext cx="1605258" cy="2063903"/>
          </a:xfrm>
          <a:prstGeom prst="rect">
            <a:avLst/>
          </a:prstGeom>
          <a:ln>
            <a:solidFill>
              <a:schemeClr val="tx1"/>
            </a:solidFill>
          </a:ln>
        </p:spPr>
      </p:pic>
    </p:spTree>
    <p:extLst>
      <p:ext uri="{BB962C8B-B14F-4D97-AF65-F5344CB8AC3E}">
        <p14:creationId xmlns:p14="http://schemas.microsoft.com/office/powerpoint/2010/main" val="41388572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39F1E-A586-5EBF-74BE-5B99B5B2E6C8}"/>
              </a:ext>
            </a:extLst>
          </p:cNvPr>
          <p:cNvSpPr>
            <a:spLocks noGrp="1"/>
          </p:cNvSpPr>
          <p:nvPr>
            <p:ph type="title"/>
          </p:nvPr>
        </p:nvSpPr>
        <p:spPr/>
        <p:txBody>
          <a:bodyPr/>
          <a:lstStyle/>
          <a:p>
            <a:r>
              <a:rPr lang="en-US">
                <a:solidFill>
                  <a:prstClr val="black"/>
                </a:solidFill>
                <a:ea typeface="MS PGothic" panose="020B0600070205080204" pitchFamily="34" charset="-128"/>
                <a:cs typeface="Arial" panose="020B0604020202020204" pitchFamily="34" charset="0"/>
              </a:rPr>
              <a:t>A Focus on Students with Internalizing Behaviors</a:t>
            </a:r>
            <a:endParaRPr lang="en-US"/>
          </a:p>
        </p:txBody>
      </p:sp>
    </p:spTree>
    <p:extLst>
      <p:ext uri="{BB962C8B-B14F-4D97-AF65-F5344CB8AC3E}">
        <p14:creationId xmlns:p14="http://schemas.microsoft.com/office/powerpoint/2010/main" val="391623865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E2CDE-804F-FB86-DA2F-DC95D64B6CC3}"/>
              </a:ext>
            </a:extLst>
          </p:cNvPr>
          <p:cNvSpPr>
            <a:spLocks noGrp="1"/>
          </p:cNvSpPr>
          <p:nvPr>
            <p:ph type="title"/>
          </p:nvPr>
        </p:nvSpPr>
        <p:spPr/>
        <p:txBody>
          <a:bodyPr/>
          <a:lstStyle/>
          <a:p>
            <a:r>
              <a:rPr lang="en-US"/>
              <a:t>Family Materials (1)</a:t>
            </a:r>
          </a:p>
        </p:txBody>
      </p:sp>
      <p:pic>
        <p:nvPicPr>
          <p:cNvPr id="6" name="Picture 1" descr="Image of a Family Strategy Note">
            <a:extLst>
              <a:ext uri="{FF2B5EF4-FFF2-40B4-BE49-F238E27FC236}">
                <a16:creationId xmlns:a16="http://schemas.microsoft.com/office/drawing/2014/main" id="{325FE4C4-7D4A-62AF-FCA3-9B3C6BDFE1B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1596" y="2016933"/>
            <a:ext cx="2744724" cy="1961106"/>
          </a:xfrm>
          <a:prstGeom prst="rect">
            <a:avLst/>
          </a:prstGeom>
        </p:spPr>
      </p:pic>
      <p:pic>
        <p:nvPicPr>
          <p:cNvPr id="4" name="Picture 2" descr="Image of the Family Relaxation Strategy Card ring">
            <a:extLst>
              <a:ext uri="{FF2B5EF4-FFF2-40B4-BE49-F238E27FC236}">
                <a16:creationId xmlns:a16="http://schemas.microsoft.com/office/drawing/2014/main" id="{A80A0C6A-4C61-3C39-86AF-64FCB64F70B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4539" y="1921180"/>
            <a:ext cx="2826207" cy="1992189"/>
          </a:xfrm>
          <a:prstGeom prst="rect">
            <a:avLst/>
          </a:prstGeom>
        </p:spPr>
      </p:pic>
      <p:pic>
        <p:nvPicPr>
          <p:cNvPr id="7" name="Picture 3" descr="Image of a Family Strategy Note in Spanish">
            <a:extLst>
              <a:ext uri="{FF2B5EF4-FFF2-40B4-BE49-F238E27FC236}">
                <a16:creationId xmlns:a16="http://schemas.microsoft.com/office/drawing/2014/main" id="{7D5D86F8-BA98-F78A-6D2B-00B403574E2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38199" y="4481020"/>
            <a:ext cx="2751518" cy="1965960"/>
          </a:xfrm>
          <a:prstGeom prst="rect">
            <a:avLst/>
          </a:prstGeom>
        </p:spPr>
      </p:pic>
      <p:pic>
        <p:nvPicPr>
          <p:cNvPr id="5" name="Picture 4" descr="Image of the Family Relaxation Strategy Card ring in Spanish">
            <a:extLst>
              <a:ext uri="{FF2B5EF4-FFF2-40B4-BE49-F238E27FC236}">
                <a16:creationId xmlns:a16="http://schemas.microsoft.com/office/drawing/2014/main" id="{5A0DD43A-AA99-7DDC-B0F6-EB563DC64C7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804539" y="4340917"/>
            <a:ext cx="3043430" cy="2010508"/>
          </a:xfrm>
          <a:prstGeom prst="rect">
            <a:avLst/>
          </a:prstGeom>
        </p:spPr>
      </p:pic>
      <p:pic>
        <p:nvPicPr>
          <p:cNvPr id="8" name="Picture 5" descr="Image of the Wrapping up! page from the RRR lesson plans">
            <a:extLst>
              <a:ext uri="{FF2B5EF4-FFF2-40B4-BE49-F238E27FC236}">
                <a16:creationId xmlns:a16="http://schemas.microsoft.com/office/drawing/2014/main" id="{2999A03E-6842-D69E-CA9F-CD95D28C34D1}"/>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7899471" y="1573377"/>
            <a:ext cx="3973166" cy="5130749"/>
          </a:xfrm>
          <a:prstGeom prst="rect">
            <a:avLst/>
          </a:prstGeom>
          <a:ln>
            <a:noFill/>
          </a:ln>
          <a:effectLst>
            <a:outerShdw blurRad="292100" dist="139700" dir="2700000" algn="tl" rotWithShape="0">
              <a:srgbClr val="333333">
                <a:alpha val="65000"/>
              </a:srgbClr>
            </a:outerShdw>
          </a:effectLst>
        </p:spPr>
      </p:pic>
      <p:sp>
        <p:nvSpPr>
          <p:cNvPr id="9" name="Callout: Line 8">
            <a:extLst>
              <a:ext uri="{FF2B5EF4-FFF2-40B4-BE49-F238E27FC236}">
                <a16:creationId xmlns:a16="http://schemas.microsoft.com/office/drawing/2014/main" id="{5B2EE69B-81DF-19ED-9E52-9D6C2A067F63}"/>
              </a:ext>
            </a:extLst>
          </p:cNvPr>
          <p:cNvSpPr/>
          <p:nvPr/>
        </p:nvSpPr>
        <p:spPr>
          <a:xfrm>
            <a:off x="7128153" y="5033759"/>
            <a:ext cx="2429235" cy="1497971"/>
          </a:xfrm>
          <a:prstGeom prst="borderCallout1">
            <a:avLst>
              <a:gd name="adj1" fmla="val 2785"/>
              <a:gd name="adj2" fmla="val 8730"/>
              <a:gd name="adj3" fmla="val -145227"/>
              <a:gd name="adj4" fmla="val 53086"/>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t>Guidance for sending materials is in each lesson plan, as appropriate</a:t>
            </a:r>
          </a:p>
        </p:txBody>
      </p:sp>
    </p:spTree>
    <p:extLst>
      <p:ext uri="{BB962C8B-B14F-4D97-AF65-F5344CB8AC3E}">
        <p14:creationId xmlns:p14="http://schemas.microsoft.com/office/powerpoint/2010/main" val="34770669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7744ED-1A49-E90E-7FEE-1C9390F93E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57744A-2C56-117B-87F2-BE17D795FCA8}"/>
              </a:ext>
            </a:extLst>
          </p:cNvPr>
          <p:cNvSpPr>
            <a:spLocks noGrp="1"/>
          </p:cNvSpPr>
          <p:nvPr>
            <p:ph type="title"/>
          </p:nvPr>
        </p:nvSpPr>
        <p:spPr/>
        <p:txBody>
          <a:bodyPr/>
          <a:lstStyle/>
          <a:p>
            <a:r>
              <a:rPr lang="en-US"/>
              <a:t>Teacher Materials </a:t>
            </a:r>
          </a:p>
        </p:txBody>
      </p:sp>
      <p:pic>
        <p:nvPicPr>
          <p:cNvPr id="14" name="Picture 1" descr="Screenshot of the RRR Instruction Hub">
            <a:extLst>
              <a:ext uri="{FF2B5EF4-FFF2-40B4-BE49-F238E27FC236}">
                <a16:creationId xmlns:a16="http://schemas.microsoft.com/office/drawing/2014/main" id="{5B2F7E92-7DFF-9121-229E-59589BA4EC0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09626" y="1866701"/>
            <a:ext cx="3200103" cy="2052971"/>
          </a:xfrm>
          <a:prstGeom prst="rect">
            <a:avLst/>
          </a:prstGeom>
        </p:spPr>
      </p:pic>
      <p:pic>
        <p:nvPicPr>
          <p:cNvPr id="10" name="Picture 2" descr="RRR Story Cards">
            <a:extLst>
              <a:ext uri="{FF2B5EF4-FFF2-40B4-BE49-F238E27FC236}">
                <a16:creationId xmlns:a16="http://schemas.microsoft.com/office/drawing/2014/main" id="{D7855AB9-F8E1-7424-BA9A-6C693EF6F05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70736" y="1690688"/>
            <a:ext cx="2510676" cy="2431098"/>
          </a:xfrm>
          <a:prstGeom prst="rect">
            <a:avLst/>
          </a:prstGeom>
        </p:spPr>
      </p:pic>
      <p:pic>
        <p:nvPicPr>
          <p:cNvPr id="11" name="Picture 3" descr="RRR Engaged or Distracted activity cards">
            <a:extLst>
              <a:ext uri="{FF2B5EF4-FFF2-40B4-BE49-F238E27FC236}">
                <a16:creationId xmlns:a16="http://schemas.microsoft.com/office/drawing/2014/main" id="{167295F5-14C3-859D-83F1-0772C304445E}"/>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8405472" y="1771755"/>
            <a:ext cx="2267099" cy="2268964"/>
          </a:xfrm>
          <a:prstGeom prst="rect">
            <a:avLst/>
          </a:prstGeom>
        </p:spPr>
      </p:pic>
      <p:pic>
        <p:nvPicPr>
          <p:cNvPr id="13" name="Picture 4" descr="Strategy Cards Ring">
            <a:extLst>
              <a:ext uri="{FF2B5EF4-FFF2-40B4-BE49-F238E27FC236}">
                <a16:creationId xmlns:a16="http://schemas.microsoft.com/office/drawing/2014/main" id="{AC3A2651-6C5F-54E9-0C46-36F44EE3237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6872" y="3919672"/>
            <a:ext cx="3641632" cy="2655727"/>
          </a:xfrm>
          <a:prstGeom prst="rect">
            <a:avLst/>
          </a:prstGeom>
        </p:spPr>
      </p:pic>
      <p:pic>
        <p:nvPicPr>
          <p:cNvPr id="12" name="Picture 5" descr="RRR Visual Cue Cards (relax icons)">
            <a:extLst>
              <a:ext uri="{FF2B5EF4-FFF2-40B4-BE49-F238E27FC236}">
                <a16:creationId xmlns:a16="http://schemas.microsoft.com/office/drawing/2014/main" id="{A06B1A0D-9EA1-1859-5AD4-54BFFC1D5D0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515563" y="4156650"/>
            <a:ext cx="2352747" cy="2336225"/>
          </a:xfrm>
          <a:prstGeom prst="rect">
            <a:avLst/>
          </a:prstGeom>
        </p:spPr>
      </p:pic>
      <p:pic>
        <p:nvPicPr>
          <p:cNvPr id="7" name="Picture 6" descr="Screenshot of the digital RRR Lesson Plan Materials available on Google Slides">
            <a:extLst>
              <a:ext uri="{FF2B5EF4-FFF2-40B4-BE49-F238E27FC236}">
                <a16:creationId xmlns:a16="http://schemas.microsoft.com/office/drawing/2014/main" id="{E693ECB2-2C9F-33B4-C20C-7E637450E8E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262429" y="4484187"/>
            <a:ext cx="3730752" cy="1926322"/>
          </a:xfrm>
          <a:prstGeom prst="rect">
            <a:avLst/>
          </a:prstGeom>
          <a:ln>
            <a:noFill/>
          </a:ln>
          <a:effectLst>
            <a:outerShdw blurRad="292100" dist="139700" dir="2700000" algn="tl" rotWithShape="0">
              <a:srgbClr val="333333">
                <a:alpha val="65000"/>
              </a:srgbClr>
            </a:outerShdw>
          </a:effectLst>
        </p:spPr>
      </p:pic>
      <p:grpSp>
        <p:nvGrpSpPr>
          <p:cNvPr id="8" name="RRR">
            <a:extLst>
              <a:ext uri="{FF2B5EF4-FFF2-40B4-BE49-F238E27FC236}">
                <a16:creationId xmlns:a16="http://schemas.microsoft.com/office/drawing/2014/main" id="{F8937EB1-2568-ECD1-73B2-F4488EF24EE1}"/>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9" name="Logo">
              <a:extLst>
                <a:ext uri="{FF2B5EF4-FFF2-40B4-BE49-F238E27FC236}">
                  <a16:creationId xmlns:a16="http://schemas.microsoft.com/office/drawing/2014/main" id="{76467D80-106F-8316-19FD-7CD6D80CF114}"/>
                </a:ext>
              </a:extLst>
            </p:cNvPr>
            <p:cNvPicPr>
              <a:picLocks noChangeAspect="1"/>
            </p:cNvPicPr>
            <p:nvPr/>
          </p:nvPicPr>
          <p:blipFill>
            <a:blip r:embed="rId9" cstate="email">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5" name="Module" descr="Module 6.3.2.6 Recognize. Relax. Record.">
              <a:extLst>
                <a:ext uri="{FF2B5EF4-FFF2-40B4-BE49-F238E27FC236}">
                  <a16:creationId xmlns:a16="http://schemas.microsoft.com/office/drawing/2014/main" id="{17A9CD8B-7369-59C2-C0B7-9246142E4625}"/>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8370032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014324-E1A6-8C10-526F-5614017DD358}"/>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25FA399F-3E0B-D450-6D86-6294F947C359}"/>
              </a:ext>
            </a:extLst>
          </p:cNvPr>
          <p:cNvSpPr>
            <a:spLocks noGrp="1"/>
          </p:cNvSpPr>
          <p:nvPr>
            <p:ph type="title"/>
          </p:nvPr>
        </p:nvSpPr>
        <p:spPr/>
        <p:txBody>
          <a:bodyPr/>
          <a:lstStyle/>
          <a:p>
            <a:r>
              <a:rPr lang="en-US"/>
              <a:t>Video Model: The Instructional Hub</a:t>
            </a:r>
            <a:br>
              <a:rPr lang="en-US"/>
            </a:br>
            <a:endParaRPr lang="en-US"/>
          </a:p>
        </p:txBody>
      </p:sp>
      <p:pic>
        <p:nvPicPr>
          <p:cNvPr id="10" name="Graphic 9">
            <a:extLst>
              <a:ext uri="{FF2B5EF4-FFF2-40B4-BE49-F238E27FC236}">
                <a16:creationId xmlns:a16="http://schemas.microsoft.com/office/drawing/2014/main" id="{DF41006B-D600-FB0C-3DC7-7B09E3312D6F}"/>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90106" y="6202837"/>
            <a:ext cx="554107" cy="554107"/>
          </a:xfrm>
          <a:prstGeom prst="rect">
            <a:avLst/>
          </a:prstGeom>
        </p:spPr>
      </p:pic>
    </p:spTree>
    <p:extLst>
      <p:ext uri="{BB962C8B-B14F-4D97-AF65-F5344CB8AC3E}">
        <p14:creationId xmlns:p14="http://schemas.microsoft.com/office/powerpoint/2010/main" val="110536952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8D02F0A-6562-DC33-A492-F7EBD0ABC4D2}"/>
              </a:ext>
            </a:extLst>
          </p:cNvPr>
          <p:cNvSpPr>
            <a:spLocks noGrp="1"/>
          </p:cNvSpPr>
          <p:nvPr>
            <p:ph type="title"/>
          </p:nvPr>
        </p:nvSpPr>
        <p:spPr/>
        <p:txBody>
          <a:bodyPr/>
          <a:lstStyle/>
          <a:p>
            <a:r>
              <a:rPr lang="en-US"/>
              <a:t>Key Intervention Lesson Features (2)</a:t>
            </a:r>
          </a:p>
        </p:txBody>
      </p:sp>
      <p:pic>
        <p:nvPicPr>
          <p:cNvPr id="5" name="Picture 4" descr="Image of a page from the RRR lesson plan">
            <a:extLst>
              <a:ext uri="{FF2B5EF4-FFF2-40B4-BE49-F238E27FC236}">
                <a16:creationId xmlns:a16="http://schemas.microsoft.com/office/drawing/2014/main" id="{A3A8FDAE-8D40-42CB-ACD6-930C06744135}"/>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274932" y="1540042"/>
            <a:ext cx="4005047" cy="5168388"/>
          </a:xfrm>
          <a:prstGeom prst="rect">
            <a:avLst/>
          </a:prstGeom>
          <a:ln>
            <a:noFill/>
          </a:ln>
          <a:effectLst>
            <a:outerShdw blurRad="292100" dist="139700" dir="2700000" algn="tl" rotWithShape="0">
              <a:srgbClr val="333333">
                <a:alpha val="65000"/>
              </a:srgbClr>
            </a:outerShdw>
          </a:effectLst>
        </p:spPr>
      </p:pic>
      <p:sp>
        <p:nvSpPr>
          <p:cNvPr id="6" name="Callout: Line 5">
            <a:extLst>
              <a:ext uri="{FF2B5EF4-FFF2-40B4-BE49-F238E27FC236}">
                <a16:creationId xmlns:a16="http://schemas.microsoft.com/office/drawing/2014/main" id="{D4E79F3C-C791-4F25-8DFD-1C87934E00B8}"/>
              </a:ext>
            </a:extLst>
          </p:cNvPr>
          <p:cNvSpPr/>
          <p:nvPr/>
        </p:nvSpPr>
        <p:spPr>
          <a:xfrm>
            <a:off x="8767027" y="1725523"/>
            <a:ext cx="3075710" cy="862446"/>
          </a:xfrm>
          <a:prstGeom prst="borderCallout1">
            <a:avLst>
              <a:gd name="adj1" fmla="val 51280"/>
              <a:gd name="adj2" fmla="val -1190"/>
              <a:gd name="adj3" fmla="val 306142"/>
              <a:gd name="adj4" fmla="val -32488"/>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Treatment Integrity </a:t>
            </a:r>
          </a:p>
        </p:txBody>
      </p:sp>
      <p:sp>
        <p:nvSpPr>
          <p:cNvPr id="12" name="Callout: Line 11">
            <a:extLst>
              <a:ext uri="{FF2B5EF4-FFF2-40B4-BE49-F238E27FC236}">
                <a16:creationId xmlns:a16="http://schemas.microsoft.com/office/drawing/2014/main" id="{5CA7751A-96AB-43B4-A614-9D79F0774DE7}"/>
              </a:ext>
            </a:extLst>
          </p:cNvPr>
          <p:cNvSpPr/>
          <p:nvPr/>
        </p:nvSpPr>
        <p:spPr>
          <a:xfrm>
            <a:off x="505496" y="4313815"/>
            <a:ext cx="3075710" cy="2179060"/>
          </a:xfrm>
          <a:prstGeom prst="borderCallout1">
            <a:avLst>
              <a:gd name="adj1" fmla="val 51280"/>
              <a:gd name="adj2" fmla="val -1190"/>
              <a:gd name="adj3" fmla="val 41896"/>
              <a:gd name="adj4" fmla="val 132560"/>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a:t>Pacing guide </a:t>
            </a:r>
          </a:p>
          <a:p>
            <a:pPr algn="ctr"/>
            <a:r>
              <a:rPr lang="en-US"/>
              <a:t>Headings</a:t>
            </a:r>
          </a:p>
          <a:p>
            <a:pPr marL="285750" indent="-285750">
              <a:buFont typeface="Arial" panose="020B0604020202020204" pitchFamily="34" charset="0"/>
              <a:buChar char="•"/>
            </a:pPr>
            <a:r>
              <a:rPr lang="en-US"/>
              <a:t>Tell</a:t>
            </a:r>
          </a:p>
          <a:p>
            <a:pPr marL="285750" indent="-285750">
              <a:buFont typeface="Arial" panose="020B0604020202020204" pitchFamily="34" charset="0"/>
              <a:buChar char="•"/>
            </a:pPr>
            <a:r>
              <a:rPr lang="en-US"/>
              <a:t>Show </a:t>
            </a:r>
          </a:p>
          <a:p>
            <a:pPr marL="285750" indent="-285750">
              <a:buFont typeface="Arial" panose="020B0604020202020204" pitchFamily="34" charset="0"/>
              <a:buChar char="•"/>
            </a:pPr>
            <a:r>
              <a:rPr lang="en-US"/>
              <a:t>Do</a:t>
            </a:r>
          </a:p>
          <a:p>
            <a:pPr marL="285750" indent="-285750">
              <a:buFont typeface="Arial" panose="020B0604020202020204" pitchFamily="34" charset="0"/>
              <a:buChar char="•"/>
            </a:pPr>
            <a:r>
              <a:rPr lang="en-US"/>
              <a:t>Practice &amp; Monitor</a:t>
            </a:r>
          </a:p>
          <a:p>
            <a:pPr marL="285750" indent="-285750">
              <a:buFont typeface="Arial" panose="020B0604020202020204" pitchFamily="34" charset="0"/>
              <a:buChar char="•"/>
            </a:pPr>
            <a:r>
              <a:rPr lang="en-US"/>
              <a:t>Generalize &amp; Close</a:t>
            </a:r>
          </a:p>
        </p:txBody>
      </p:sp>
      <p:pic>
        <p:nvPicPr>
          <p:cNvPr id="11" name="Picture 10" descr="Image of a RRR Instruction Treatment Integrity checklist">
            <a:extLst>
              <a:ext uri="{FF2B5EF4-FFF2-40B4-BE49-F238E27FC236}">
                <a16:creationId xmlns:a16="http://schemas.microsoft.com/office/drawing/2014/main" id="{747DA596-0440-479B-9892-06CFE52FB910}"/>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9061917" y="2927386"/>
            <a:ext cx="2291882" cy="296363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1162531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308629D-579B-F680-0DE4-8DEE038E8F97}"/>
              </a:ext>
            </a:extLst>
          </p:cNvPr>
          <p:cNvSpPr>
            <a:spLocks noGrp="1"/>
          </p:cNvSpPr>
          <p:nvPr>
            <p:ph type="title"/>
          </p:nvPr>
        </p:nvSpPr>
        <p:spPr/>
        <p:txBody>
          <a:bodyPr/>
          <a:lstStyle/>
          <a:p>
            <a:r>
              <a:rPr lang="en-US"/>
              <a:t>Key Intervention Lesson Features (3)</a:t>
            </a:r>
          </a:p>
        </p:txBody>
      </p:sp>
      <p:pic>
        <p:nvPicPr>
          <p:cNvPr id="8" name="Picture 7" descr="Image of a RRR lesson plan">
            <a:extLst>
              <a:ext uri="{FF2B5EF4-FFF2-40B4-BE49-F238E27FC236}">
                <a16:creationId xmlns:a16="http://schemas.microsoft.com/office/drawing/2014/main" id="{3C011E2B-6998-4D48-9569-9053A6C49D6F}"/>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040696" y="1567239"/>
            <a:ext cx="3910004" cy="4990245"/>
          </a:xfrm>
          <a:prstGeom prst="rect">
            <a:avLst/>
          </a:prstGeom>
          <a:ln>
            <a:noFill/>
          </a:ln>
          <a:effectLst>
            <a:outerShdw blurRad="292100" dist="139700" dir="2700000" algn="tl" rotWithShape="0">
              <a:srgbClr val="333333">
                <a:alpha val="65000"/>
              </a:srgbClr>
            </a:outerShdw>
          </a:effectLst>
        </p:spPr>
      </p:pic>
      <p:sp>
        <p:nvSpPr>
          <p:cNvPr id="6" name="Callout: Line 5">
            <a:extLst>
              <a:ext uri="{FF2B5EF4-FFF2-40B4-BE49-F238E27FC236}">
                <a16:creationId xmlns:a16="http://schemas.microsoft.com/office/drawing/2014/main" id="{D4E79F3C-C791-4F25-8DFD-1C87934E00B8}"/>
              </a:ext>
            </a:extLst>
          </p:cNvPr>
          <p:cNvSpPr/>
          <p:nvPr/>
        </p:nvSpPr>
        <p:spPr>
          <a:xfrm>
            <a:off x="6636889" y="1361704"/>
            <a:ext cx="4404941" cy="1562885"/>
          </a:xfrm>
          <a:prstGeom prst="borderCallout1">
            <a:avLst>
              <a:gd name="adj1" fmla="val 51280"/>
              <a:gd name="adj2" fmla="val -1190"/>
              <a:gd name="adj3" fmla="val 129593"/>
              <a:gd name="adj4" fmla="val -53669"/>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Situational stories and other examples</a:t>
            </a:r>
          </a:p>
        </p:txBody>
      </p:sp>
      <p:grpSp>
        <p:nvGrpSpPr>
          <p:cNvPr id="2" name="Group 1" descr="Example of a classroom set-up when teaching RRR lessons, includes a kidney table with chairs, laptop, and second monitor screen">
            <a:extLst>
              <a:ext uri="{FF2B5EF4-FFF2-40B4-BE49-F238E27FC236}">
                <a16:creationId xmlns:a16="http://schemas.microsoft.com/office/drawing/2014/main" id="{98244525-68A8-51B4-0EDE-287C0398AEE9}"/>
              </a:ext>
            </a:extLst>
          </p:cNvPr>
          <p:cNvGrpSpPr/>
          <p:nvPr/>
        </p:nvGrpSpPr>
        <p:grpSpPr>
          <a:xfrm>
            <a:off x="6056263" y="2994443"/>
            <a:ext cx="5563562" cy="4757935"/>
            <a:chOff x="6056263" y="2994443"/>
            <a:chExt cx="5563562" cy="4757935"/>
          </a:xfrm>
        </p:grpSpPr>
        <p:pic>
          <p:nvPicPr>
            <p:cNvPr id="22" name="Picture 21">
              <a:extLst>
                <a:ext uri="{FF2B5EF4-FFF2-40B4-BE49-F238E27FC236}">
                  <a16:creationId xmlns:a16="http://schemas.microsoft.com/office/drawing/2014/main" id="{E71AFCB3-C478-C6B5-000D-42280198916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292820" y="4246179"/>
              <a:ext cx="844623" cy="1123348"/>
            </a:xfrm>
            <a:prstGeom prst="rect">
              <a:avLst/>
            </a:prstGeom>
          </p:spPr>
        </p:pic>
        <p:pic>
          <p:nvPicPr>
            <p:cNvPr id="1032" name="Picture 8" descr="Mobile TV Stand Tilt Rolling TV Cart with Wheels for LCD LED TVs up to ...">
              <a:extLst>
                <a:ext uri="{FF2B5EF4-FFF2-40B4-BE49-F238E27FC236}">
                  <a16:creationId xmlns:a16="http://schemas.microsoft.com/office/drawing/2014/main" id="{1B2B1ABD-2A9D-B415-9EB9-EB53215AAF99}"/>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056263" y="2994443"/>
              <a:ext cx="2835856" cy="283585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white table with metal legs&#10;&#10;Description automatically generated">
              <a:extLst>
                <a:ext uri="{FF2B5EF4-FFF2-40B4-BE49-F238E27FC236}">
                  <a16:creationId xmlns:a16="http://schemas.microsoft.com/office/drawing/2014/main" id="{F0A1AB63-516C-A591-83D0-CABB353E9DF0}"/>
                </a:ext>
              </a:extLst>
            </p:cNvPr>
            <p:cNvPicPr>
              <a:picLocks noChangeAspect="1"/>
            </p:cNvPicPr>
            <p:nvPr/>
          </p:nvPicPr>
          <p:blipFill>
            <a:blip r:embed="rId6"/>
            <a:stretch>
              <a:fillRect/>
            </a:stretch>
          </p:blipFill>
          <p:spPr>
            <a:xfrm>
              <a:off x="6692873" y="4062361"/>
              <a:ext cx="4926952" cy="3690017"/>
            </a:xfrm>
            <a:prstGeom prst="rect">
              <a:avLst/>
            </a:prstGeom>
          </p:spPr>
        </p:pic>
        <p:sp>
          <p:nvSpPr>
            <p:cNvPr id="15" name="Rectangle 14">
              <a:extLst>
                <a:ext uri="{FF2B5EF4-FFF2-40B4-BE49-F238E27FC236}">
                  <a16:creationId xmlns:a16="http://schemas.microsoft.com/office/drawing/2014/main" id="{1A6A3F91-0C05-1BA2-174A-9A2A5E489933}"/>
                </a:ext>
              </a:extLst>
            </p:cNvPr>
            <p:cNvSpPr/>
            <p:nvPr/>
          </p:nvSpPr>
          <p:spPr>
            <a:xfrm>
              <a:off x="6549004" y="3034397"/>
              <a:ext cx="1850373" cy="1032556"/>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CC1F6B88-78D8-D7EB-05B0-0AB230158AB3}"/>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6954957" y="3173712"/>
              <a:ext cx="887782" cy="812166"/>
            </a:xfrm>
            <a:prstGeom prst="rect">
              <a:avLst/>
            </a:prstGeom>
          </p:spPr>
        </p:pic>
        <p:pic>
          <p:nvPicPr>
            <p:cNvPr id="1036" name="Picture 12" descr="Laptop , The back side of a laptop on a desk 24725108 PNG">
              <a:extLst>
                <a:ext uri="{FF2B5EF4-FFF2-40B4-BE49-F238E27FC236}">
                  <a16:creationId xmlns:a16="http://schemas.microsoft.com/office/drawing/2014/main" id="{06CE94EB-C809-5009-2AF2-AEE8E05D34BF}"/>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8022582" y="4560408"/>
              <a:ext cx="1399882" cy="102586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6EE487FE-16D3-9071-9716-06DD561766F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96805" y="5614043"/>
              <a:ext cx="844623" cy="1123348"/>
            </a:xfrm>
            <a:prstGeom prst="rect">
              <a:avLst/>
            </a:prstGeom>
          </p:spPr>
        </p:pic>
        <p:pic>
          <p:nvPicPr>
            <p:cNvPr id="19" name="Picture 18">
              <a:extLst>
                <a:ext uri="{FF2B5EF4-FFF2-40B4-BE49-F238E27FC236}">
                  <a16:creationId xmlns:a16="http://schemas.microsoft.com/office/drawing/2014/main" id="{32880413-13BA-1580-6475-0C91F5AF03E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789984" y="5719550"/>
              <a:ext cx="844623" cy="1123348"/>
            </a:xfrm>
            <a:prstGeom prst="rect">
              <a:avLst/>
            </a:prstGeom>
          </p:spPr>
        </p:pic>
        <p:pic>
          <p:nvPicPr>
            <p:cNvPr id="20" name="Picture 19">
              <a:extLst>
                <a:ext uri="{FF2B5EF4-FFF2-40B4-BE49-F238E27FC236}">
                  <a16:creationId xmlns:a16="http://schemas.microsoft.com/office/drawing/2014/main" id="{3CB4A2AA-E0CB-28C2-DB96-925FE4AAE19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775202" y="5614043"/>
              <a:ext cx="844623" cy="1123348"/>
            </a:xfrm>
            <a:prstGeom prst="rect">
              <a:avLst/>
            </a:prstGeom>
          </p:spPr>
        </p:pic>
      </p:grpSp>
    </p:spTree>
    <p:extLst>
      <p:ext uri="{BB962C8B-B14F-4D97-AF65-F5344CB8AC3E}">
        <p14:creationId xmlns:p14="http://schemas.microsoft.com/office/powerpoint/2010/main" val="375813296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36E7F-5374-CB4E-F9E1-B2070C1CF7DB}"/>
              </a:ext>
            </a:extLst>
          </p:cNvPr>
          <p:cNvSpPr>
            <a:spLocks noGrp="1"/>
          </p:cNvSpPr>
          <p:nvPr>
            <p:ph type="title"/>
          </p:nvPr>
        </p:nvSpPr>
        <p:spPr/>
        <p:txBody>
          <a:bodyPr/>
          <a:lstStyle/>
          <a:p>
            <a:r>
              <a:rPr lang="en-US"/>
              <a:t>Lesson Activities</a:t>
            </a:r>
          </a:p>
        </p:txBody>
      </p:sp>
      <p:pic>
        <p:nvPicPr>
          <p:cNvPr id="10" name="Picture 9" descr="Image of a page from an RRR lesson">
            <a:extLst>
              <a:ext uri="{FF2B5EF4-FFF2-40B4-BE49-F238E27FC236}">
                <a16:creationId xmlns:a16="http://schemas.microsoft.com/office/drawing/2014/main" id="{E7612AE6-93FF-455B-BCEE-F7286FF39D6B}"/>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983935" y="1660912"/>
            <a:ext cx="3764210" cy="4873662"/>
          </a:xfrm>
          <a:prstGeom prst="rect">
            <a:avLst/>
          </a:prstGeom>
          <a:ln>
            <a:noFill/>
          </a:ln>
          <a:effectLst>
            <a:outerShdw blurRad="292100" dist="139700" dir="2700000" algn="tl" rotWithShape="0">
              <a:srgbClr val="333333">
                <a:alpha val="65000"/>
              </a:srgbClr>
            </a:outerShdw>
          </a:effectLst>
        </p:spPr>
      </p:pic>
      <p:sp>
        <p:nvSpPr>
          <p:cNvPr id="6" name="Callout: Line 5">
            <a:extLst>
              <a:ext uri="{FF2B5EF4-FFF2-40B4-BE49-F238E27FC236}">
                <a16:creationId xmlns:a16="http://schemas.microsoft.com/office/drawing/2014/main" id="{D4E79F3C-C791-4F25-8DFD-1C87934E00B8}"/>
              </a:ext>
            </a:extLst>
          </p:cNvPr>
          <p:cNvSpPr/>
          <p:nvPr/>
        </p:nvSpPr>
        <p:spPr>
          <a:xfrm>
            <a:off x="6505125" y="783091"/>
            <a:ext cx="3294139" cy="748147"/>
          </a:xfrm>
          <a:prstGeom prst="borderCallout1">
            <a:avLst>
              <a:gd name="adj1" fmla="val 51280"/>
              <a:gd name="adj2" fmla="val -1190"/>
              <a:gd name="adj3" fmla="val 204866"/>
              <a:gd name="adj4" fmla="val -51117"/>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Embedded materials throughout</a:t>
            </a:r>
          </a:p>
        </p:txBody>
      </p:sp>
      <p:pic>
        <p:nvPicPr>
          <p:cNvPr id="15" name="Picture 14" descr="Image of an activity page from an RRR lesson">
            <a:extLst>
              <a:ext uri="{FF2B5EF4-FFF2-40B4-BE49-F238E27FC236}">
                <a16:creationId xmlns:a16="http://schemas.microsoft.com/office/drawing/2014/main" id="{3E44224E-20B2-092D-C6E1-D5C16379F18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33959" y="1686162"/>
            <a:ext cx="3836473" cy="48484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5001012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70B26CB-C66B-9DBE-A94B-ABD0E30C3E03}"/>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Student Examples 1</a:t>
            </a:r>
          </a:p>
        </p:txBody>
      </p:sp>
      <p:pic>
        <p:nvPicPr>
          <p:cNvPr id="9" name="Picture 1" descr="Image of a student drawing showing a peaceful setting of trees, birds and a sunset">
            <a:extLst>
              <a:ext uri="{FF2B5EF4-FFF2-40B4-BE49-F238E27FC236}">
                <a16:creationId xmlns:a16="http://schemas.microsoft.com/office/drawing/2014/main" id="{A7D332D5-BDD2-C42A-847E-84FA95C8EE0D}"/>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655484" y="1405721"/>
            <a:ext cx="3223525" cy="3809962"/>
          </a:xfrm>
          <a:prstGeom prst="rect">
            <a:avLst/>
          </a:prstGeom>
          <a:ln w="6350">
            <a:solidFill>
              <a:schemeClr val="tx1"/>
            </a:solid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9FB8104F-1063-3EC5-B6A6-95C256E48637}"/>
              </a:ext>
            </a:extLst>
          </p:cNvPr>
          <p:cNvSpPr/>
          <p:nvPr/>
        </p:nvSpPr>
        <p:spPr>
          <a:xfrm>
            <a:off x="722030" y="5391024"/>
            <a:ext cx="3294139" cy="748147"/>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Guided Imagery Example</a:t>
            </a:r>
          </a:p>
        </p:txBody>
      </p:sp>
      <p:pic>
        <p:nvPicPr>
          <p:cNvPr id="7" name="Picture 2" descr="Image of a student drawing of a child on stage talking in front of a group of people">
            <a:extLst>
              <a:ext uri="{FF2B5EF4-FFF2-40B4-BE49-F238E27FC236}">
                <a16:creationId xmlns:a16="http://schemas.microsoft.com/office/drawing/2014/main" id="{8A12BF82-89B7-B080-A7D8-46914E751A55}"/>
              </a:ext>
            </a:extLst>
          </p:cNvPr>
          <p:cNvPicPr>
            <a:picLocks noChangeAspect="1"/>
          </p:cNvPicPr>
          <p:nvPr/>
        </p:nvPicPr>
        <p:blipFill>
          <a:blip r:embed="rId4"/>
          <a:srcRect l="4573" t="25369" r="10394" b="6800"/>
          <a:stretch>
            <a:fillRect/>
          </a:stretch>
        </p:blipFill>
        <p:spPr>
          <a:xfrm>
            <a:off x="4192137" y="1479253"/>
            <a:ext cx="3550931" cy="3662897"/>
          </a:xfrm>
          <a:prstGeom prst="rect">
            <a:avLst/>
          </a:prstGeom>
          <a:ln w="6350">
            <a:solidFill>
              <a:schemeClr val="tx1"/>
            </a:solidFill>
          </a:ln>
          <a:effectLst>
            <a:outerShdw blurRad="292100" dist="139700" dir="2700000" algn="tl" rotWithShape="0">
              <a:srgbClr val="333333">
                <a:alpha val="65000"/>
              </a:srgbClr>
            </a:outerShdw>
          </a:effectLst>
        </p:spPr>
      </p:pic>
      <p:sp>
        <p:nvSpPr>
          <p:cNvPr id="4" name="Rectangle 2">
            <a:extLst>
              <a:ext uri="{FF2B5EF4-FFF2-40B4-BE49-F238E27FC236}">
                <a16:creationId xmlns:a16="http://schemas.microsoft.com/office/drawing/2014/main" id="{4BCC9197-75BF-AF01-79F5-EBF979422D30}"/>
              </a:ext>
            </a:extLst>
          </p:cNvPr>
          <p:cNvSpPr/>
          <p:nvPr/>
        </p:nvSpPr>
        <p:spPr>
          <a:xfrm>
            <a:off x="4320532" y="5378747"/>
            <a:ext cx="3294139" cy="748147"/>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Anxious feelings:</a:t>
            </a:r>
          </a:p>
          <a:p>
            <a:pPr algn="ctr"/>
            <a:r>
              <a:rPr lang="en-US"/>
              <a:t> public speaking</a:t>
            </a:r>
          </a:p>
        </p:txBody>
      </p:sp>
      <p:pic>
        <p:nvPicPr>
          <p:cNvPr id="3" name="Picture 3" descr="Image of a student drawing showing a girl sweating">
            <a:extLst>
              <a:ext uri="{FF2B5EF4-FFF2-40B4-BE49-F238E27FC236}">
                <a16:creationId xmlns:a16="http://schemas.microsoft.com/office/drawing/2014/main" id="{8AE89E18-7589-A1B3-5FF6-8B96E25D3624}"/>
              </a:ext>
            </a:extLst>
          </p:cNvPr>
          <p:cNvPicPr>
            <a:picLocks noChangeAspect="1"/>
          </p:cNvPicPr>
          <p:nvPr/>
        </p:nvPicPr>
        <p:blipFill>
          <a:blip r:embed="rId5"/>
          <a:srcRect l="6920" t="25481" r="10972" b="9475"/>
          <a:stretch>
            <a:fillRect/>
          </a:stretch>
        </p:blipFill>
        <p:spPr>
          <a:xfrm>
            <a:off x="7893549" y="1479252"/>
            <a:ext cx="3575830" cy="3662897"/>
          </a:xfrm>
          <a:prstGeom prst="rect">
            <a:avLst/>
          </a:prstGeom>
          <a:ln w="6350">
            <a:solidFill>
              <a:schemeClr val="tx1"/>
            </a:solidFill>
          </a:ln>
          <a:effectLst>
            <a:outerShdw blurRad="292100" dist="139700" dir="2700000" algn="tl" rotWithShape="0">
              <a:srgbClr val="333333">
                <a:alpha val="65000"/>
              </a:srgbClr>
            </a:outerShdw>
          </a:effectLst>
        </p:spPr>
      </p:pic>
      <p:sp>
        <p:nvSpPr>
          <p:cNvPr id="5" name="Rectangle 3">
            <a:extLst>
              <a:ext uri="{FF2B5EF4-FFF2-40B4-BE49-F238E27FC236}">
                <a16:creationId xmlns:a16="http://schemas.microsoft.com/office/drawing/2014/main" id="{76160374-028A-E311-26E1-8E029B27F686}"/>
              </a:ext>
            </a:extLst>
          </p:cNvPr>
          <p:cNvSpPr/>
          <p:nvPr/>
        </p:nvSpPr>
        <p:spPr>
          <a:xfrm>
            <a:off x="8034394" y="5391024"/>
            <a:ext cx="3294139" cy="748147"/>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Identifying anxious feelings in your body: sweating</a:t>
            </a:r>
          </a:p>
        </p:txBody>
      </p:sp>
    </p:spTree>
    <p:extLst>
      <p:ext uri="{BB962C8B-B14F-4D97-AF65-F5344CB8AC3E}">
        <p14:creationId xmlns:p14="http://schemas.microsoft.com/office/powerpoint/2010/main" val="102767307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ACAFDA-F818-22F3-04A3-DC9EB124A187}"/>
            </a:ext>
          </a:extLst>
        </p:cNvPr>
        <p:cNvGrpSpPr/>
        <p:nvPr/>
      </p:nvGrpSpPr>
      <p:grpSpPr>
        <a:xfrm>
          <a:off x="0" y="0"/>
          <a:ext cx="0" cy="0"/>
          <a:chOff x="0" y="0"/>
          <a:chExt cx="0" cy="0"/>
        </a:xfrm>
      </p:grpSpPr>
      <p:sp>
        <p:nvSpPr>
          <p:cNvPr id="3" name="Title">
            <a:extLst>
              <a:ext uri="{FF2B5EF4-FFF2-40B4-BE49-F238E27FC236}">
                <a16:creationId xmlns:a16="http://schemas.microsoft.com/office/drawing/2014/main" id="{6DA3D88D-ECD2-D246-88FE-A5CBA2C41FCC}"/>
              </a:ext>
            </a:extLst>
          </p:cNvPr>
          <p:cNvSpPr txBox="1">
            <a:spLocks noGrp="1"/>
          </p:cNvSpPr>
          <p:nvPr>
            <p:ph type="title" idx="4294967295"/>
          </p:nvPr>
        </p:nvSpPr>
        <p:spPr>
          <a:xfrm>
            <a:off x="83820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Student Examples 2</a:t>
            </a:r>
          </a:p>
        </p:txBody>
      </p:sp>
      <p:pic>
        <p:nvPicPr>
          <p:cNvPr id="11" name="Picture 1" descr="Image of student drawing showing a sign that reads &quot;Tryouts for soccer over here&quot;">
            <a:extLst>
              <a:ext uri="{FF2B5EF4-FFF2-40B4-BE49-F238E27FC236}">
                <a16:creationId xmlns:a16="http://schemas.microsoft.com/office/drawing/2014/main" id="{81810E58-C444-D559-63E4-ED78C0FF181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5200" y="894697"/>
            <a:ext cx="3320594" cy="4084454"/>
          </a:xfrm>
          <a:prstGeom prst="rect">
            <a:avLst/>
          </a:prstGeom>
          <a:ln w="6350">
            <a:solidFill>
              <a:schemeClr val="tx1"/>
            </a:solid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7515D38C-87FB-3F93-B55A-F74A3F993DB2}"/>
              </a:ext>
            </a:extLst>
          </p:cNvPr>
          <p:cNvSpPr/>
          <p:nvPr/>
        </p:nvSpPr>
        <p:spPr>
          <a:xfrm>
            <a:off x="584870" y="5391023"/>
            <a:ext cx="3294139" cy="748147"/>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Anxious feelings: </a:t>
            </a:r>
          </a:p>
          <a:p>
            <a:pPr algn="ctr"/>
            <a:r>
              <a:rPr lang="en-US"/>
              <a:t>soccer tryouts</a:t>
            </a:r>
          </a:p>
        </p:txBody>
      </p:sp>
      <p:pic>
        <p:nvPicPr>
          <p:cNvPr id="15" name="Picture 2" descr="Image of a student drawing showing a peaceful setting of a tree, hill, birds and sunshine">
            <a:extLst>
              <a:ext uri="{FF2B5EF4-FFF2-40B4-BE49-F238E27FC236}">
                <a16:creationId xmlns:a16="http://schemas.microsoft.com/office/drawing/2014/main" id="{58AADF86-E3E8-B4AD-648E-2A3F25A51EF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14608" y="915153"/>
            <a:ext cx="3547474" cy="4087732"/>
          </a:xfrm>
          <a:prstGeom prst="rect">
            <a:avLst/>
          </a:prstGeom>
          <a:ln w="6350">
            <a:solidFill>
              <a:schemeClr val="tx1"/>
            </a:solidFill>
          </a:ln>
          <a:effectLst>
            <a:outerShdw blurRad="292100" dist="139700" dir="2700000" algn="tl" rotWithShape="0">
              <a:srgbClr val="333333">
                <a:alpha val="65000"/>
              </a:srgbClr>
            </a:outerShdw>
          </a:effectLst>
        </p:spPr>
      </p:pic>
      <p:sp>
        <p:nvSpPr>
          <p:cNvPr id="4" name="Rectangle 2">
            <a:extLst>
              <a:ext uri="{FF2B5EF4-FFF2-40B4-BE49-F238E27FC236}">
                <a16:creationId xmlns:a16="http://schemas.microsoft.com/office/drawing/2014/main" id="{777BC5CB-5232-1878-FDA1-4C1BCACBEE06}"/>
              </a:ext>
            </a:extLst>
          </p:cNvPr>
          <p:cNvSpPr/>
          <p:nvPr/>
        </p:nvSpPr>
        <p:spPr>
          <a:xfrm>
            <a:off x="4320532" y="5378747"/>
            <a:ext cx="3294139" cy="748147"/>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Guided Imagery Example</a:t>
            </a:r>
          </a:p>
        </p:txBody>
      </p:sp>
      <p:pic>
        <p:nvPicPr>
          <p:cNvPr id="7" name="Picture 6" descr="Image of student drawing showing a tombstone with the words &quot;RIP&quot; and a box with the words &quot;RIP dad&quot;">
            <a:extLst>
              <a:ext uri="{FF2B5EF4-FFF2-40B4-BE49-F238E27FC236}">
                <a16:creationId xmlns:a16="http://schemas.microsoft.com/office/drawing/2014/main" id="{F071A57A-A4FE-DCC8-8FA1-399BF49D882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897109" y="654020"/>
            <a:ext cx="4072481" cy="4737003"/>
          </a:xfrm>
          <a:prstGeom prst="rect">
            <a:avLst/>
          </a:prstGeom>
        </p:spPr>
      </p:pic>
      <p:sp>
        <p:nvSpPr>
          <p:cNvPr id="5" name="Rectangle 3">
            <a:extLst>
              <a:ext uri="{FF2B5EF4-FFF2-40B4-BE49-F238E27FC236}">
                <a16:creationId xmlns:a16="http://schemas.microsoft.com/office/drawing/2014/main" id="{FF9D28F2-B69D-89DE-79E2-56E29B645FA5}"/>
              </a:ext>
            </a:extLst>
          </p:cNvPr>
          <p:cNvSpPr/>
          <p:nvPr/>
        </p:nvSpPr>
        <p:spPr>
          <a:xfrm>
            <a:off x="8120273" y="5378746"/>
            <a:ext cx="3294139" cy="748147"/>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Guided Imagery Example</a:t>
            </a:r>
          </a:p>
        </p:txBody>
      </p:sp>
    </p:spTree>
    <p:extLst>
      <p:ext uri="{BB962C8B-B14F-4D97-AF65-F5344CB8AC3E}">
        <p14:creationId xmlns:p14="http://schemas.microsoft.com/office/powerpoint/2010/main" val="186034632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5605D1-9606-F073-9086-5956A31C03F9}"/>
            </a:ext>
          </a:extLst>
        </p:cNvPr>
        <p:cNvGrpSpPr/>
        <p:nvPr/>
      </p:nvGrpSpPr>
      <p:grpSpPr>
        <a:xfrm>
          <a:off x="0" y="0"/>
          <a:ext cx="0" cy="0"/>
          <a:chOff x="0" y="0"/>
          <a:chExt cx="0" cy="0"/>
        </a:xfrm>
      </p:grpSpPr>
      <p:sp>
        <p:nvSpPr>
          <p:cNvPr id="9" name="Title">
            <a:extLst>
              <a:ext uri="{FF2B5EF4-FFF2-40B4-BE49-F238E27FC236}">
                <a16:creationId xmlns:a16="http://schemas.microsoft.com/office/drawing/2014/main" id="{BF7CB73C-A8D3-68E6-5875-7A7A4DB16BED}"/>
              </a:ext>
            </a:extLst>
          </p:cNvPr>
          <p:cNvSpPr>
            <a:spLocks noGrp="1"/>
          </p:cNvSpPr>
          <p:nvPr>
            <p:ph type="title"/>
          </p:nvPr>
        </p:nvSpPr>
        <p:spPr/>
        <p:txBody>
          <a:bodyPr>
            <a:normAutofit/>
          </a:bodyPr>
          <a:lstStyle/>
          <a:p>
            <a:r>
              <a:rPr lang="en-US"/>
              <a:t>RRR Ready-Go!</a:t>
            </a:r>
          </a:p>
        </p:txBody>
      </p:sp>
      <p:pic>
        <p:nvPicPr>
          <p:cNvPr id="6" name="Picture" descr="Screenshot of the first page of a RRR lesson plan (Ready Go!)">
            <a:extLst>
              <a:ext uri="{FF2B5EF4-FFF2-40B4-BE49-F238E27FC236}">
                <a16:creationId xmlns:a16="http://schemas.microsoft.com/office/drawing/2014/main" id="{EBB79AB7-DFF4-4F6B-60AE-ECBEBB1B5E15}"/>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rcRect/>
          <a:stretch/>
        </p:blipFill>
        <p:spPr>
          <a:xfrm>
            <a:off x="1143312" y="1881204"/>
            <a:ext cx="3361701" cy="4351338"/>
          </a:xfrm>
          <a:prstGeom prst="rect">
            <a:avLst/>
          </a:prstGeom>
          <a:ln>
            <a:noFill/>
          </a:ln>
          <a:effectLst>
            <a:outerShdw blurRad="292100" dist="139700" dir="2700000" algn="tl" rotWithShape="0">
              <a:srgbClr val="333333">
                <a:alpha val="65000"/>
              </a:srgbClr>
            </a:outerShdw>
          </a:effectLst>
        </p:spPr>
      </p:pic>
      <p:sp>
        <p:nvSpPr>
          <p:cNvPr id="18" name="Content">
            <a:extLst>
              <a:ext uri="{FF2B5EF4-FFF2-40B4-BE49-F238E27FC236}">
                <a16:creationId xmlns:a16="http://schemas.microsoft.com/office/drawing/2014/main" id="{31B5A947-3433-8FD0-CEAC-99C90444CA3F}"/>
              </a:ext>
            </a:extLst>
          </p:cNvPr>
          <p:cNvSpPr>
            <a:spLocks noGrp="1"/>
          </p:cNvSpPr>
          <p:nvPr>
            <p:ph sz="half" idx="4294967295"/>
          </p:nvPr>
        </p:nvSpPr>
        <p:spPr>
          <a:xfrm>
            <a:off x="4953156" y="1881204"/>
            <a:ext cx="6400644" cy="4351338"/>
          </a:xfrm>
        </p:spPr>
        <p:txBody>
          <a:bodyPr>
            <a:normAutofit/>
          </a:bodyPr>
          <a:lstStyle/>
          <a:p>
            <a:r>
              <a:rPr lang="en-US"/>
              <a:t>Final lesson in sequence</a:t>
            </a:r>
          </a:p>
          <a:p>
            <a:r>
              <a:rPr lang="en-US"/>
              <a:t>Lesson taught </a:t>
            </a:r>
            <a:r>
              <a:rPr lang="en-US" i="1" u="sng"/>
              <a:t>after</a:t>
            </a:r>
            <a:r>
              <a:rPr lang="en-US"/>
              <a:t> students have had a few days of RRR In-Class</a:t>
            </a:r>
          </a:p>
          <a:p>
            <a:r>
              <a:rPr lang="en-US"/>
              <a:t>Flexible lesson to review:</a:t>
            </a:r>
          </a:p>
          <a:p>
            <a:pPr lvl="1"/>
            <a:r>
              <a:rPr lang="en-US"/>
              <a:t>Self-Monitoring Sheet</a:t>
            </a:r>
          </a:p>
          <a:p>
            <a:pPr lvl="1"/>
            <a:r>
              <a:rPr lang="en-US"/>
              <a:t>Engagement Graphing Handout</a:t>
            </a:r>
          </a:p>
        </p:txBody>
      </p:sp>
      <p:grpSp>
        <p:nvGrpSpPr>
          <p:cNvPr id="7" name="RRR">
            <a:extLst>
              <a:ext uri="{FF2B5EF4-FFF2-40B4-BE49-F238E27FC236}">
                <a16:creationId xmlns:a16="http://schemas.microsoft.com/office/drawing/2014/main" id="{07EDCDE4-B567-17CC-D62E-B186651AC469}"/>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8" name="Logo">
              <a:extLst>
                <a:ext uri="{FF2B5EF4-FFF2-40B4-BE49-F238E27FC236}">
                  <a16:creationId xmlns:a16="http://schemas.microsoft.com/office/drawing/2014/main" id="{D9CFC55E-DCD3-34DA-252C-E542FD019883}"/>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0" name="Module" descr="Module 6.3.2.6 Recognize. Relax. Record.">
              <a:extLst>
                <a:ext uri="{FF2B5EF4-FFF2-40B4-BE49-F238E27FC236}">
                  <a16:creationId xmlns:a16="http://schemas.microsoft.com/office/drawing/2014/main" id="{04593CAD-357D-93B1-A9A3-F9B0DB87B870}"/>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6259683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BF8386-EAB6-B485-1CAB-8A085C75186F}"/>
            </a:ext>
          </a:extLst>
        </p:cNvPr>
        <p:cNvGrpSpPr/>
        <p:nvPr/>
      </p:nvGrpSpPr>
      <p:grpSpPr>
        <a:xfrm>
          <a:off x="0" y="0"/>
          <a:ext cx="0" cy="0"/>
          <a:chOff x="0" y="0"/>
          <a:chExt cx="0" cy="0"/>
        </a:xfrm>
      </p:grpSpPr>
      <p:sp>
        <p:nvSpPr>
          <p:cNvPr id="9" name="Title">
            <a:extLst>
              <a:ext uri="{FF2B5EF4-FFF2-40B4-BE49-F238E27FC236}">
                <a16:creationId xmlns:a16="http://schemas.microsoft.com/office/drawing/2014/main" id="{82544B31-408B-1DB6-4D74-F88109F37AF1}"/>
              </a:ext>
            </a:extLst>
          </p:cNvPr>
          <p:cNvSpPr>
            <a:spLocks noGrp="1"/>
          </p:cNvSpPr>
          <p:nvPr>
            <p:ph type="title"/>
          </p:nvPr>
        </p:nvSpPr>
        <p:spPr/>
        <p:txBody>
          <a:bodyPr>
            <a:normAutofit/>
          </a:bodyPr>
          <a:lstStyle/>
          <a:p>
            <a:r>
              <a:rPr lang="en-US"/>
              <a:t>Optional Review Lesson</a:t>
            </a:r>
          </a:p>
        </p:txBody>
      </p:sp>
      <p:pic>
        <p:nvPicPr>
          <p:cNvPr id="5" name="Picture 1" descr="Screenshot of the first page of a RRR lesson plan (Review)">
            <a:extLst>
              <a:ext uri="{FF2B5EF4-FFF2-40B4-BE49-F238E27FC236}">
                <a16:creationId xmlns:a16="http://schemas.microsoft.com/office/drawing/2014/main" id="{1DD8B79E-9063-0987-C54F-8A2C1739B18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77466" y="1717235"/>
            <a:ext cx="3547580" cy="4579410"/>
          </a:xfrm>
          <a:prstGeom prst="rect">
            <a:avLst/>
          </a:prstGeom>
          <a:ln>
            <a:noFill/>
          </a:ln>
          <a:effectLst>
            <a:outerShdw blurRad="292100" dist="139700" dir="2700000" algn="tl" rotWithShape="0">
              <a:srgbClr val="333333">
                <a:alpha val="65000"/>
              </a:srgbClr>
            </a:outerShdw>
          </a:effectLst>
        </p:spPr>
      </p:pic>
      <p:pic>
        <p:nvPicPr>
          <p:cNvPr id="7" name="Picture 2" descr="Screenshot of the second page of a RRR lesson plan (Review)">
            <a:extLst>
              <a:ext uri="{FF2B5EF4-FFF2-40B4-BE49-F238E27FC236}">
                <a16:creationId xmlns:a16="http://schemas.microsoft.com/office/drawing/2014/main" id="{2178B7FC-58A3-8DB1-D56E-5A22182037F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76144" y="1690688"/>
            <a:ext cx="3538152" cy="4579410"/>
          </a:xfrm>
          <a:prstGeom prst="rect">
            <a:avLst/>
          </a:prstGeom>
          <a:ln>
            <a:noFill/>
          </a:ln>
          <a:effectLst>
            <a:outerShdw blurRad="292100" dist="139700" dir="2700000" algn="tl" rotWithShape="0">
              <a:srgbClr val="333333">
                <a:alpha val="65000"/>
              </a:srgbClr>
            </a:outerShdw>
          </a:effectLst>
        </p:spPr>
      </p:pic>
      <p:sp>
        <p:nvSpPr>
          <p:cNvPr id="12" name="Text">
            <a:extLst>
              <a:ext uri="{FF2B5EF4-FFF2-40B4-BE49-F238E27FC236}">
                <a16:creationId xmlns:a16="http://schemas.microsoft.com/office/drawing/2014/main" id="{662C02FD-CFD4-7C71-B785-C070896498E9}"/>
              </a:ext>
            </a:extLst>
          </p:cNvPr>
          <p:cNvSpPr/>
          <p:nvPr/>
        </p:nvSpPr>
        <p:spPr>
          <a:xfrm>
            <a:off x="2850916" y="5566610"/>
            <a:ext cx="6699359" cy="1091637"/>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2400"/>
              <a:t>Optional customizable lesson to use as needed following an extended break in instruction.</a:t>
            </a:r>
          </a:p>
        </p:txBody>
      </p:sp>
      <p:grpSp>
        <p:nvGrpSpPr>
          <p:cNvPr id="6" name="RRR">
            <a:extLst>
              <a:ext uri="{FF2B5EF4-FFF2-40B4-BE49-F238E27FC236}">
                <a16:creationId xmlns:a16="http://schemas.microsoft.com/office/drawing/2014/main" id="{251464D1-F768-93F4-3AA9-59949087DAE7}"/>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8" name="Logo">
              <a:extLst>
                <a:ext uri="{FF2B5EF4-FFF2-40B4-BE49-F238E27FC236}">
                  <a16:creationId xmlns:a16="http://schemas.microsoft.com/office/drawing/2014/main" id="{832ED89D-A864-AB34-2A19-90A0F786AB01}"/>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0" name="Module" descr="Module 6.3.2.6 Recognize. Relax. Record.">
              <a:extLst>
                <a:ext uri="{FF2B5EF4-FFF2-40B4-BE49-F238E27FC236}">
                  <a16:creationId xmlns:a16="http://schemas.microsoft.com/office/drawing/2014/main" id="{54E6FCDA-AD9A-3354-42FB-5C1D1DCEE08C}"/>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27956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43905-1B9D-DF4C-9185-644C12170925}"/>
              </a:ext>
            </a:extLst>
          </p:cNvPr>
          <p:cNvSpPr>
            <a:spLocks noGrp="1"/>
          </p:cNvSpPr>
          <p:nvPr>
            <p:ph type="title"/>
          </p:nvPr>
        </p:nvSpPr>
        <p:spPr/>
        <p:txBody>
          <a:bodyPr anchor="t">
            <a:normAutofit/>
          </a:bodyPr>
          <a:lstStyle/>
          <a:p>
            <a:pPr algn="ctr"/>
            <a:r>
              <a:rPr lang="en-US" sz="3200"/>
              <a:t>Thank you for your commitment!</a:t>
            </a:r>
          </a:p>
        </p:txBody>
      </p:sp>
      <p:sp>
        <p:nvSpPr>
          <p:cNvPr id="11" name="Right Arrow 10">
            <a:extLst>
              <a:ext uri="{FF2B5EF4-FFF2-40B4-BE49-F238E27FC236}">
                <a16:creationId xmlns:a16="http://schemas.microsoft.com/office/drawing/2014/main" id="{A0CBF1B7-09CE-7942-83EE-E5EE824D335A}"/>
              </a:ext>
            </a:extLst>
          </p:cNvPr>
          <p:cNvSpPr/>
          <p:nvPr/>
        </p:nvSpPr>
        <p:spPr>
          <a:xfrm>
            <a:off x="278815" y="1204272"/>
            <a:ext cx="3903482" cy="2849418"/>
          </a:xfrm>
          <a:prstGeom prst="rightArrow">
            <a:avLst/>
          </a:prstGeom>
          <a:solidFill>
            <a:srgbClr val="ED7D31"/>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0A0A0A"/>
                </a:solidFill>
                <a:effectLst/>
                <a:uLnTx/>
                <a:uFillTx/>
                <a:latin typeface="Calibri" panose="020F0502020204030204"/>
                <a:ea typeface="+mn-ea"/>
                <a:cs typeface="+mn-cs"/>
              </a:rPr>
              <a:t>Shift to a systems level perspective</a:t>
            </a:r>
          </a:p>
        </p:txBody>
      </p:sp>
      <p:grpSp>
        <p:nvGrpSpPr>
          <p:cNvPr id="3" name="Group 2" descr="Image of the United States map with a Venn diagram showing Internalizing and Externalizing circles intersecting.">
            <a:extLst>
              <a:ext uri="{FF2B5EF4-FFF2-40B4-BE49-F238E27FC236}">
                <a16:creationId xmlns:a16="http://schemas.microsoft.com/office/drawing/2014/main" id="{8890DA4C-8B86-27B7-BCA0-A57C84E9BBC6}"/>
              </a:ext>
            </a:extLst>
          </p:cNvPr>
          <p:cNvGrpSpPr/>
          <p:nvPr/>
        </p:nvGrpSpPr>
        <p:grpSpPr>
          <a:xfrm>
            <a:off x="2769185" y="1051692"/>
            <a:ext cx="9144000" cy="5140325"/>
            <a:chOff x="2769185" y="1051692"/>
            <a:chExt cx="9144000" cy="5140325"/>
          </a:xfrm>
        </p:grpSpPr>
        <p:pic>
          <p:nvPicPr>
            <p:cNvPr id="14" name="Picture 3">
              <a:extLst>
                <a:ext uri="{FF2B5EF4-FFF2-40B4-BE49-F238E27FC236}">
                  <a16:creationId xmlns:a16="http://schemas.microsoft.com/office/drawing/2014/main" id="{576E7D48-7593-6943-8BB1-D15DE0839FF9}"/>
                </a:ext>
              </a:extLst>
            </p:cNvPr>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769185" y="1051692"/>
              <a:ext cx="9144000"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Oval 15">
              <a:extLst>
                <a:ext uri="{FF2B5EF4-FFF2-40B4-BE49-F238E27FC236}">
                  <a16:creationId xmlns:a16="http://schemas.microsoft.com/office/drawing/2014/main" id="{28AA8256-17A3-F945-8BB3-459FD0C3E7F6}"/>
                </a:ext>
              </a:extLst>
            </p:cNvPr>
            <p:cNvSpPr/>
            <p:nvPr/>
          </p:nvSpPr>
          <p:spPr>
            <a:xfrm>
              <a:off x="3219094" y="1328621"/>
              <a:ext cx="4525137" cy="4525136"/>
            </a:xfrm>
            <a:prstGeom prst="ellipse">
              <a:avLst/>
            </a:prstGeom>
            <a:solidFill>
              <a:srgbClr val="00B050">
                <a:alpha val="50000"/>
              </a:srgbClr>
            </a:solidFill>
            <a:ln w="12700" cap="flat" cmpd="sng" algn="ctr">
              <a:solidFill>
                <a:sysClr val="window" lastClr="FFFFFF">
                  <a:hueOff val="0"/>
                  <a:satOff val="0"/>
                  <a:lumOff val="0"/>
                  <a:alphaOff val="0"/>
                </a:sysClr>
              </a:solidFill>
              <a:prstDash val="solid"/>
              <a:miter lim="800000"/>
            </a:ln>
            <a:effectLst/>
          </p:spPr>
          <p:txBody>
            <a:bodyPr wrap="none" lIns="0" tIns="0" rIns="0" bIns="0" anchor="ctr" anchorCtr="0"/>
            <a:lstStyle/>
            <a:p>
              <a:pPr lvl="0" algn="ctr" defTabSz="1733550">
                <a:lnSpc>
                  <a:spcPct val="90000"/>
                </a:lnSpc>
                <a:spcBef>
                  <a:spcPct val="0"/>
                </a:spcBef>
                <a:spcAft>
                  <a:spcPct val="35000"/>
                </a:spcAft>
                <a:defRPr/>
              </a:pPr>
              <a:r>
                <a:rPr lang="en-US" sz="3900" kern="0">
                  <a:solidFill>
                    <a:prstClr val="black"/>
                  </a:solidFill>
                </a:rPr>
                <a:t>Internalizing</a:t>
              </a:r>
            </a:p>
          </p:txBody>
        </p:sp>
        <p:sp>
          <p:nvSpPr>
            <p:cNvPr id="19" name="Oval 18">
              <a:extLst>
                <a:ext uri="{FF2B5EF4-FFF2-40B4-BE49-F238E27FC236}">
                  <a16:creationId xmlns:a16="http://schemas.microsoft.com/office/drawing/2014/main" id="{46B75186-7538-F34C-B7FE-A564D30C8DA3}"/>
                </a:ext>
              </a:extLst>
            </p:cNvPr>
            <p:cNvSpPr/>
            <p:nvPr/>
          </p:nvSpPr>
          <p:spPr>
            <a:xfrm>
              <a:off x="6811567" y="1359286"/>
              <a:ext cx="4525137" cy="4525136"/>
            </a:xfrm>
            <a:prstGeom prst="ellipse">
              <a:avLst/>
            </a:prstGeom>
            <a:solidFill>
              <a:srgbClr val="4472C4">
                <a:alpha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txBody>
            <a:bodyPr wrap="none" lIns="0" tIns="0" rIns="0" bIns="0" anchor="ctr" anchorCtr="0"/>
            <a:lstStyle/>
            <a:p>
              <a:pPr lvl="0" algn="ctr" defTabSz="1733550">
                <a:lnSpc>
                  <a:spcPct val="90000"/>
                </a:lnSpc>
                <a:spcBef>
                  <a:spcPct val="0"/>
                </a:spcBef>
                <a:spcAft>
                  <a:spcPct val="35000"/>
                </a:spcAft>
                <a:defRPr/>
              </a:pPr>
              <a:r>
                <a:rPr lang="en-US" sz="3900" kern="0">
                  <a:solidFill>
                    <a:prstClr val="black"/>
                  </a:solidFill>
                </a:rPr>
                <a:t>Externalizing</a:t>
              </a:r>
            </a:p>
          </p:txBody>
        </p:sp>
      </p:grpSp>
      <p:pic>
        <p:nvPicPr>
          <p:cNvPr id="4" name="Picture 3" descr="A bullseye diagram showing prevalence of emotional or behavioral disorders: Emotionally Disturbed= less than 1%. Emotional and Behavior Disorders= 12-20%.">
            <a:extLst>
              <a:ext uri="{FF2B5EF4-FFF2-40B4-BE49-F238E27FC236}">
                <a16:creationId xmlns:a16="http://schemas.microsoft.com/office/drawing/2014/main" id="{91605E36-E90E-76F9-7D75-347BA5ABEF4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5661" y="4330619"/>
            <a:ext cx="4035902" cy="2115495"/>
          </a:xfrm>
          <a:prstGeom prst="rect">
            <a:avLst/>
          </a:prstGeom>
        </p:spPr>
      </p:pic>
      <p:sp>
        <p:nvSpPr>
          <p:cNvPr id="21" name="Rectangle 20">
            <a:extLst>
              <a:ext uri="{FF2B5EF4-FFF2-40B4-BE49-F238E27FC236}">
                <a16:creationId xmlns:a16="http://schemas.microsoft.com/office/drawing/2014/main" id="{0ABF9DD2-2F2B-864D-A7DB-BEA91F6208D8}"/>
              </a:ext>
              <a:ext uri="{C183D7F6-B498-43B3-948B-1728B52AA6E4}">
                <adec:decorative xmlns:adec="http://schemas.microsoft.com/office/drawing/2017/decorative" val="1"/>
              </a:ext>
            </a:extLst>
          </p:cNvPr>
          <p:cNvSpPr/>
          <p:nvPr/>
        </p:nvSpPr>
        <p:spPr>
          <a:xfrm>
            <a:off x="0" y="6393375"/>
            <a:ext cx="9346766" cy="480131"/>
          </a:xfrm>
          <a:prstGeom prst="rect">
            <a:avLst/>
          </a:prstGeom>
        </p:spPr>
        <p:txBody>
          <a:bodyPr wrap="square" anchor="b" anchorCtr="0">
            <a:noAutofit/>
          </a:bodyPr>
          <a:lstStyle/>
          <a:p>
            <a:pPr>
              <a:lnSpc>
                <a:spcPct val="90000"/>
              </a:lnSpc>
              <a:spcBef>
                <a:spcPts val="576"/>
              </a:spcBef>
            </a:pPr>
            <a:r>
              <a:rPr lang="en-US" sz="1200">
                <a:solidFill>
                  <a:schemeClr val="bg2"/>
                </a:solidFill>
                <a:ea typeface="ＭＳ Ｐゴシック" pitchFamily="34" charset="-128"/>
              </a:rPr>
              <a:t>Source: Forness, S.R., Freeman, S.F., </a:t>
            </a:r>
            <a:r>
              <a:rPr lang="en-US" sz="1200" err="1">
                <a:solidFill>
                  <a:schemeClr val="bg2"/>
                </a:solidFill>
                <a:ea typeface="ＭＳ Ｐゴシック" pitchFamily="34" charset="-128"/>
              </a:rPr>
              <a:t>Paparella</a:t>
            </a:r>
            <a:r>
              <a:rPr lang="en-US" sz="1200">
                <a:solidFill>
                  <a:schemeClr val="bg2"/>
                </a:solidFill>
                <a:ea typeface="ＭＳ Ｐゴシック" pitchFamily="34" charset="-128"/>
              </a:rPr>
              <a:t>, T., Kauffman, J.M., &amp; Walker, H.M. (2012). Special education implications of point and cumulative prevalence for children with emotional or behavioral disorders. </a:t>
            </a:r>
            <a:r>
              <a:rPr lang="en-US" sz="1200" i="1">
                <a:solidFill>
                  <a:schemeClr val="bg2"/>
                </a:solidFill>
                <a:ea typeface="ＭＳ Ｐゴシック" pitchFamily="34" charset="-128"/>
              </a:rPr>
              <a:t>Journal of Emotional and Behavioral Disorders, 20</a:t>
            </a:r>
            <a:r>
              <a:rPr lang="en-US" sz="1200">
                <a:solidFill>
                  <a:schemeClr val="bg2"/>
                </a:solidFill>
                <a:ea typeface="ＭＳ Ｐゴシック" pitchFamily="34" charset="-128"/>
              </a:rPr>
              <a:t>, 4-18.</a:t>
            </a:r>
          </a:p>
        </p:txBody>
      </p:sp>
    </p:spTree>
    <p:extLst>
      <p:ext uri="{BB962C8B-B14F-4D97-AF65-F5344CB8AC3E}">
        <p14:creationId xmlns:p14="http://schemas.microsoft.com/office/powerpoint/2010/main" val="576069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CB670E-4570-234A-FA7B-55A617D03F63}"/>
              </a:ext>
            </a:extLst>
          </p:cNvPr>
          <p:cNvSpPr>
            <a:spLocks noGrp="1"/>
          </p:cNvSpPr>
          <p:nvPr>
            <p:ph type="title"/>
          </p:nvPr>
        </p:nvSpPr>
        <p:spPr/>
        <p:txBody>
          <a:bodyPr/>
          <a:lstStyle/>
          <a:p>
            <a:r>
              <a:rPr lang="en-US"/>
              <a:t>3 Intervention Components</a:t>
            </a:r>
          </a:p>
        </p:txBody>
      </p:sp>
    </p:spTree>
    <p:extLst>
      <p:ext uri="{BB962C8B-B14F-4D97-AF65-F5344CB8AC3E}">
        <p14:creationId xmlns:p14="http://schemas.microsoft.com/office/powerpoint/2010/main" val="157386214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B5181697-CAFB-D607-9638-F56ABD0774E1}"/>
              </a:ext>
              <a:ext uri="{C183D7F6-B498-43B3-948B-1728B52AA6E4}">
                <adec:decorative xmlns:adec="http://schemas.microsoft.com/office/drawing/2017/decorative" val="1"/>
              </a:ext>
            </a:extLst>
          </p:cNvPr>
          <p:cNvSpPr>
            <a:spLocks noGrp="1"/>
          </p:cNvSpPr>
          <p:nvPr>
            <p:ph type="title"/>
          </p:nvPr>
        </p:nvSpPr>
        <p:spPr/>
        <p:txBody>
          <a:bodyPr>
            <a:normAutofit/>
          </a:bodyPr>
          <a:lstStyle/>
          <a:p>
            <a:r>
              <a:rPr lang="en-US">
                <a:solidFill>
                  <a:schemeClr val="tx2"/>
                </a:solidFill>
              </a:rPr>
              <a:t>Recognize. </a:t>
            </a:r>
            <a:r>
              <a:rPr lang="en-US"/>
              <a:t>Relax. Record.</a:t>
            </a:r>
            <a:br>
              <a:rPr lang="en-US"/>
            </a:br>
            <a:r>
              <a:rPr lang="en-US"/>
              <a:t>Intervention Component</a:t>
            </a:r>
          </a:p>
        </p:txBody>
      </p:sp>
      <p:sp>
        <p:nvSpPr>
          <p:cNvPr id="2" name="Title 1">
            <a:extLst>
              <a:ext uri="{FF2B5EF4-FFF2-40B4-BE49-F238E27FC236}">
                <a16:creationId xmlns:a16="http://schemas.microsoft.com/office/drawing/2014/main" id="{F4E7004D-8008-81C1-E5A1-398B13E9E6C9}"/>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Recognize. Relax. Record. Intervention Component 1</a:t>
            </a:r>
          </a:p>
        </p:txBody>
      </p:sp>
      <p:sp>
        <p:nvSpPr>
          <p:cNvPr id="8" name="Content">
            <a:extLst>
              <a:ext uri="{FF2B5EF4-FFF2-40B4-BE49-F238E27FC236}">
                <a16:creationId xmlns:a16="http://schemas.microsoft.com/office/drawing/2014/main" id="{8716C52F-BB47-48B9-9872-B49EE1BF5E12}"/>
              </a:ext>
            </a:extLst>
          </p:cNvPr>
          <p:cNvSpPr>
            <a:spLocks noGrp="1"/>
          </p:cNvSpPr>
          <p:nvPr>
            <p:ph sz="half" idx="2"/>
          </p:nvPr>
        </p:nvSpPr>
        <p:spPr/>
        <p:txBody>
          <a:bodyPr>
            <a:normAutofit lnSpcReduction="10000"/>
          </a:bodyPr>
          <a:lstStyle/>
          <a:p>
            <a:r>
              <a:rPr lang="en-US"/>
              <a:t>Recognizing and understanding our emotions is a key component for self-awareness</a:t>
            </a:r>
          </a:p>
          <a:p>
            <a:r>
              <a:rPr lang="en-US"/>
              <a:t>Students learn to: </a:t>
            </a:r>
          </a:p>
          <a:p>
            <a:pPr lvl="1"/>
            <a:r>
              <a:rPr lang="en-US"/>
              <a:t>Lesson 1: Understanding anxious feelings</a:t>
            </a:r>
          </a:p>
          <a:p>
            <a:pPr lvl="1"/>
            <a:r>
              <a:rPr lang="en-US"/>
              <a:t>Lesson 2: Identifying anxious thoughts and feelings</a:t>
            </a:r>
          </a:p>
          <a:p>
            <a:pPr lvl="1"/>
            <a:r>
              <a:rPr lang="en-US"/>
              <a:t>Lesson 3: Choosing strategies to help manage anxious thoughts and feelings</a:t>
            </a:r>
          </a:p>
        </p:txBody>
      </p:sp>
      <p:pic>
        <p:nvPicPr>
          <p:cNvPr id="12" name="Picture 1" descr="Screenshot of the first page of a RRR lesson plan (Recognize 1 Lesson 1)">
            <a:extLst>
              <a:ext uri="{FF2B5EF4-FFF2-40B4-BE49-F238E27FC236}">
                <a16:creationId xmlns:a16="http://schemas.microsoft.com/office/drawing/2014/main" id="{0F5BA9D0-EE10-4E0A-9435-5947177663C7}"/>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876425" y="1895475"/>
            <a:ext cx="3638550" cy="4752975"/>
          </a:xfrm>
          <a:prstGeom prst="rect">
            <a:avLst/>
          </a:prstGeom>
          <a:ln>
            <a:noFill/>
          </a:ln>
          <a:effectLst>
            <a:outerShdw blurRad="292100" dist="139700" dir="2700000" algn="tl" rotWithShape="0">
              <a:srgbClr val="333333">
                <a:alpha val="65000"/>
              </a:srgbClr>
            </a:outerShdw>
          </a:effectLst>
        </p:spPr>
      </p:pic>
      <p:sp>
        <p:nvSpPr>
          <p:cNvPr id="3" name="Rectangle">
            <a:extLst>
              <a:ext uri="{FF2B5EF4-FFF2-40B4-BE49-F238E27FC236}">
                <a16:creationId xmlns:a16="http://schemas.microsoft.com/office/drawing/2014/main" id="{D2170CC6-5FE1-4A78-AD5C-B620F5925228}"/>
              </a:ext>
              <a:ext uri="{C183D7F6-B498-43B3-948B-1728B52AA6E4}">
                <adec:decorative xmlns:adec="http://schemas.microsoft.com/office/drawing/2017/decorative" val="1"/>
              </a:ext>
            </a:extLst>
          </p:cNvPr>
          <p:cNvSpPr/>
          <p:nvPr/>
        </p:nvSpPr>
        <p:spPr>
          <a:xfrm>
            <a:off x="918830" y="374722"/>
            <a:ext cx="2821133" cy="653184"/>
          </a:xfrm>
          <a:prstGeom prst="rect">
            <a:avLst/>
          </a:prstGeom>
          <a:solidFill>
            <a:srgbClr val="2F4E6D">
              <a:alpha val="1098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RRR">
            <a:extLst>
              <a:ext uri="{FF2B5EF4-FFF2-40B4-BE49-F238E27FC236}">
                <a16:creationId xmlns:a16="http://schemas.microsoft.com/office/drawing/2014/main" id="{DB78C47D-1817-530D-8674-5DD5DE2514FF}"/>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10" name="Logo">
              <a:extLst>
                <a:ext uri="{FF2B5EF4-FFF2-40B4-BE49-F238E27FC236}">
                  <a16:creationId xmlns:a16="http://schemas.microsoft.com/office/drawing/2014/main" id="{C189593B-8B68-3725-2836-E4196B1BD830}"/>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1" name="Module" descr="Module 6.3.2.6 Recognize. Relax. Record.">
              <a:extLst>
                <a:ext uri="{FF2B5EF4-FFF2-40B4-BE49-F238E27FC236}">
                  <a16:creationId xmlns:a16="http://schemas.microsoft.com/office/drawing/2014/main" id="{7C36BE5A-04E4-8E38-5BB2-C9A0CDBE4F4E}"/>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8901105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6DBA47F-1F28-FEF0-3D53-16D95DBF9FAB}"/>
              </a:ext>
              <a:ext uri="{C183D7F6-B498-43B3-948B-1728B52AA6E4}">
                <adec:decorative xmlns:adec="http://schemas.microsoft.com/office/drawing/2017/decorative" val="1"/>
              </a:ext>
            </a:extLst>
          </p:cNvPr>
          <p:cNvSpPr>
            <a:spLocks noGrp="1"/>
          </p:cNvSpPr>
          <p:nvPr>
            <p:ph type="title"/>
          </p:nvPr>
        </p:nvSpPr>
        <p:spPr/>
        <p:txBody>
          <a:bodyPr>
            <a:normAutofit/>
          </a:bodyPr>
          <a:lstStyle/>
          <a:p>
            <a:r>
              <a:rPr lang="en-US"/>
              <a:t>Recognize.</a:t>
            </a:r>
            <a:r>
              <a:rPr lang="en-US">
                <a:solidFill>
                  <a:schemeClr val="tx2"/>
                </a:solidFill>
              </a:rPr>
              <a:t> </a:t>
            </a:r>
            <a:r>
              <a:rPr lang="en-US">
                <a:solidFill>
                  <a:schemeClr val="accent5"/>
                </a:solidFill>
              </a:rPr>
              <a:t>Relax. </a:t>
            </a:r>
            <a:r>
              <a:rPr lang="en-US"/>
              <a:t>Record.</a:t>
            </a:r>
            <a:br>
              <a:rPr lang="en-US"/>
            </a:br>
            <a:r>
              <a:rPr lang="en-US"/>
              <a:t>Intervention Component</a:t>
            </a:r>
          </a:p>
        </p:txBody>
      </p:sp>
      <p:sp>
        <p:nvSpPr>
          <p:cNvPr id="4" name="Title 1">
            <a:extLst>
              <a:ext uri="{FF2B5EF4-FFF2-40B4-BE49-F238E27FC236}">
                <a16:creationId xmlns:a16="http://schemas.microsoft.com/office/drawing/2014/main" id="{48C65396-3912-B9E0-B0F3-D3AF70CB2477}"/>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Recognize. Relax. Record. Intervention Component 2</a:t>
            </a:r>
          </a:p>
        </p:txBody>
      </p:sp>
      <p:sp>
        <p:nvSpPr>
          <p:cNvPr id="8" name="Content">
            <a:extLst>
              <a:ext uri="{FF2B5EF4-FFF2-40B4-BE49-F238E27FC236}">
                <a16:creationId xmlns:a16="http://schemas.microsoft.com/office/drawing/2014/main" id="{8716C52F-BB47-48B9-9872-B49EE1BF5E12}"/>
              </a:ext>
            </a:extLst>
          </p:cNvPr>
          <p:cNvSpPr>
            <a:spLocks noGrp="1"/>
          </p:cNvSpPr>
          <p:nvPr>
            <p:ph sz="half" idx="2"/>
          </p:nvPr>
        </p:nvSpPr>
        <p:spPr>
          <a:xfrm>
            <a:off x="6172199" y="1825625"/>
            <a:ext cx="5522495" cy="4351338"/>
          </a:xfrm>
        </p:spPr>
        <p:txBody>
          <a:bodyPr>
            <a:normAutofit fontScale="92500" lnSpcReduction="10000"/>
          </a:bodyPr>
          <a:lstStyle/>
          <a:p>
            <a:r>
              <a:rPr lang="en-US"/>
              <a:t>Students learn strategies to respond when they feel anxious</a:t>
            </a:r>
          </a:p>
          <a:p>
            <a:pPr lvl="1"/>
            <a:r>
              <a:rPr lang="en-US" sz="2600"/>
              <a:t>Breathing Strategies</a:t>
            </a:r>
          </a:p>
          <a:p>
            <a:pPr lvl="1"/>
            <a:r>
              <a:rPr lang="en-US" sz="2600"/>
              <a:t>Self-talk</a:t>
            </a:r>
          </a:p>
          <a:p>
            <a:pPr lvl="1"/>
            <a:r>
              <a:rPr lang="en-US" sz="2600"/>
              <a:t>Guided Imagery</a:t>
            </a:r>
          </a:p>
          <a:p>
            <a:pPr lvl="1"/>
            <a:r>
              <a:rPr lang="en-US" sz="2600"/>
              <a:t>Progressive Muscle Relaxation</a:t>
            </a:r>
          </a:p>
          <a:p>
            <a:r>
              <a:rPr lang="en-US" sz="2600"/>
              <a:t>For each strategy, students </a:t>
            </a:r>
            <a:r>
              <a:rPr lang="en-US"/>
              <a:t>will:</a:t>
            </a:r>
          </a:p>
          <a:p>
            <a:pPr lvl="1"/>
            <a:r>
              <a:rPr lang="en-US" sz="2600"/>
              <a:t>Define</a:t>
            </a:r>
          </a:p>
          <a:p>
            <a:pPr lvl="1"/>
            <a:r>
              <a:rPr lang="en-US" sz="2600"/>
              <a:t>Learn to use</a:t>
            </a:r>
          </a:p>
          <a:p>
            <a:pPr lvl="1"/>
            <a:r>
              <a:rPr lang="en-US" sz="2600"/>
              <a:t>Recognize situations for when to use</a:t>
            </a:r>
          </a:p>
          <a:p>
            <a:pPr lvl="1"/>
            <a:r>
              <a:rPr lang="en-US" sz="2600"/>
              <a:t>Demonstrate (and practice)</a:t>
            </a:r>
          </a:p>
        </p:txBody>
      </p:sp>
      <p:pic>
        <p:nvPicPr>
          <p:cNvPr id="6" name="Picture" descr="RRR Visual Cue Cards (relax icons)">
            <a:extLst>
              <a:ext uri="{FF2B5EF4-FFF2-40B4-BE49-F238E27FC236}">
                <a16:creationId xmlns:a16="http://schemas.microsoft.com/office/drawing/2014/main" id="{8875B98E-B428-2EE2-01F4-CF64F5C8D04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438995" y="2033337"/>
            <a:ext cx="3958389" cy="3970995"/>
          </a:xfrm>
          <a:prstGeom prst="rect">
            <a:avLst/>
          </a:prstGeom>
          <a:ln>
            <a:noFill/>
          </a:ln>
          <a:effectLst>
            <a:outerShdw blurRad="292100" dist="139700" dir="2700000" algn="tl" rotWithShape="0">
              <a:srgbClr val="333333">
                <a:alpha val="65000"/>
              </a:srgbClr>
            </a:outerShdw>
          </a:effectLst>
        </p:spPr>
      </p:pic>
      <p:sp>
        <p:nvSpPr>
          <p:cNvPr id="3" name="Rectangle">
            <a:extLst>
              <a:ext uri="{FF2B5EF4-FFF2-40B4-BE49-F238E27FC236}">
                <a16:creationId xmlns:a16="http://schemas.microsoft.com/office/drawing/2014/main" id="{D2170CC6-5FE1-4A78-AD5C-B620F5925228}"/>
              </a:ext>
              <a:ext uri="{C183D7F6-B498-43B3-948B-1728B52AA6E4}">
                <adec:decorative xmlns:adec="http://schemas.microsoft.com/office/drawing/2017/decorative" val="1"/>
              </a:ext>
            </a:extLst>
          </p:cNvPr>
          <p:cNvSpPr/>
          <p:nvPr/>
        </p:nvSpPr>
        <p:spPr>
          <a:xfrm>
            <a:off x="3751522" y="415307"/>
            <a:ext cx="1645862" cy="612600"/>
          </a:xfrm>
          <a:prstGeom prst="rect">
            <a:avLst/>
          </a:prstGeom>
          <a:solidFill>
            <a:srgbClr val="2F4E6D">
              <a:alpha val="1098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RRR">
            <a:extLst>
              <a:ext uri="{FF2B5EF4-FFF2-40B4-BE49-F238E27FC236}">
                <a16:creationId xmlns:a16="http://schemas.microsoft.com/office/drawing/2014/main" id="{59B1EE6E-65F0-D1AC-9246-22E709FC630E}"/>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10" name="Logo">
              <a:extLst>
                <a:ext uri="{FF2B5EF4-FFF2-40B4-BE49-F238E27FC236}">
                  <a16:creationId xmlns:a16="http://schemas.microsoft.com/office/drawing/2014/main" id="{6A574EB7-575C-9E1E-1DAA-8E32B77CFC73}"/>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1" name="Module" descr="Module 6.3.2.6 Recognize. Relax. Record.">
              <a:extLst>
                <a:ext uri="{FF2B5EF4-FFF2-40B4-BE49-F238E27FC236}">
                  <a16:creationId xmlns:a16="http://schemas.microsoft.com/office/drawing/2014/main" id="{80126B9D-D708-1E3D-F617-F571D9C20FC5}"/>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943780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3B64E9-1712-5FFB-12CD-52D9C405A161}"/>
            </a:ext>
          </a:extLst>
        </p:cNvPr>
        <p:cNvGrpSpPr/>
        <p:nvPr/>
      </p:nvGrpSpPr>
      <p:grpSpPr>
        <a:xfrm>
          <a:off x="0" y="0"/>
          <a:ext cx="0" cy="0"/>
          <a:chOff x="0" y="0"/>
          <a:chExt cx="0" cy="0"/>
        </a:xfrm>
      </p:grpSpPr>
      <p:sp>
        <p:nvSpPr>
          <p:cNvPr id="9" name="Title">
            <a:extLst>
              <a:ext uri="{FF2B5EF4-FFF2-40B4-BE49-F238E27FC236}">
                <a16:creationId xmlns:a16="http://schemas.microsoft.com/office/drawing/2014/main" id="{67574EC8-7445-43D7-13B8-1EF3215722A1}"/>
              </a:ext>
              <a:ext uri="{C183D7F6-B498-43B3-948B-1728B52AA6E4}">
                <adec:decorative xmlns:adec="http://schemas.microsoft.com/office/drawing/2017/decorative" val="1"/>
              </a:ext>
            </a:extLst>
          </p:cNvPr>
          <p:cNvSpPr>
            <a:spLocks noGrp="1"/>
          </p:cNvSpPr>
          <p:nvPr>
            <p:ph type="title"/>
          </p:nvPr>
        </p:nvSpPr>
        <p:spPr/>
        <p:txBody>
          <a:bodyPr>
            <a:normAutofit/>
          </a:bodyPr>
          <a:lstStyle/>
          <a:p>
            <a:r>
              <a:rPr lang="en-US"/>
              <a:t>Recognize.</a:t>
            </a:r>
            <a:r>
              <a:rPr lang="en-US">
                <a:solidFill>
                  <a:schemeClr val="tx2"/>
                </a:solidFill>
              </a:rPr>
              <a:t> </a:t>
            </a:r>
            <a:r>
              <a:rPr lang="en-US"/>
              <a:t>Relax.</a:t>
            </a:r>
            <a:r>
              <a:rPr lang="en-US">
                <a:solidFill>
                  <a:schemeClr val="accent5"/>
                </a:solidFill>
              </a:rPr>
              <a:t> Record.</a:t>
            </a:r>
            <a:br>
              <a:rPr lang="en-US">
                <a:solidFill>
                  <a:schemeClr val="accent5"/>
                </a:solidFill>
              </a:rPr>
            </a:br>
            <a:r>
              <a:rPr lang="en-US"/>
              <a:t>Intervention Component</a:t>
            </a:r>
          </a:p>
        </p:txBody>
      </p:sp>
      <p:sp>
        <p:nvSpPr>
          <p:cNvPr id="2" name="Title 1">
            <a:extLst>
              <a:ext uri="{FF2B5EF4-FFF2-40B4-BE49-F238E27FC236}">
                <a16:creationId xmlns:a16="http://schemas.microsoft.com/office/drawing/2014/main" id="{84E370A8-E64E-95CD-1E94-E65BA2B7548F}"/>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Recognize. Relax. Record. Intervention Component 3</a:t>
            </a:r>
          </a:p>
        </p:txBody>
      </p:sp>
      <p:sp>
        <p:nvSpPr>
          <p:cNvPr id="18" name="Content">
            <a:extLst>
              <a:ext uri="{FF2B5EF4-FFF2-40B4-BE49-F238E27FC236}">
                <a16:creationId xmlns:a16="http://schemas.microsoft.com/office/drawing/2014/main" id="{EE28FB24-0030-A627-85E3-B7A4AABF007F}"/>
              </a:ext>
            </a:extLst>
          </p:cNvPr>
          <p:cNvSpPr>
            <a:spLocks noGrp="1"/>
          </p:cNvSpPr>
          <p:nvPr>
            <p:ph sz="half" idx="4294967295"/>
          </p:nvPr>
        </p:nvSpPr>
        <p:spPr>
          <a:xfrm>
            <a:off x="4953156" y="1881204"/>
            <a:ext cx="6400644" cy="4351338"/>
          </a:xfrm>
        </p:spPr>
        <p:txBody>
          <a:bodyPr>
            <a:normAutofit/>
          </a:bodyPr>
          <a:lstStyle/>
          <a:p>
            <a:pPr marL="0" indent="0">
              <a:buNone/>
            </a:pPr>
            <a:r>
              <a:rPr lang="en-US"/>
              <a:t>Students learn how to monitor their own feelings and behaviors</a:t>
            </a:r>
          </a:p>
          <a:p>
            <a:pPr lvl="1"/>
            <a:r>
              <a:rPr lang="en-US"/>
              <a:t>Lesson 1: Learning to Self-Monitor (Record) our Behaviors</a:t>
            </a:r>
          </a:p>
          <a:p>
            <a:pPr lvl="2"/>
            <a:r>
              <a:rPr lang="en-US"/>
              <a:t>Focus: Academic Engagement</a:t>
            </a:r>
          </a:p>
          <a:p>
            <a:pPr lvl="1"/>
            <a:r>
              <a:rPr lang="en-US"/>
              <a:t>Lesson 2: Learning to Self-Monitor (Record) our Thoughts, Feelings, and Behaviors</a:t>
            </a:r>
          </a:p>
          <a:p>
            <a:pPr lvl="2"/>
            <a:r>
              <a:rPr lang="en-US"/>
              <a:t>Focus: Anxious thoughts and feelings</a:t>
            </a:r>
          </a:p>
          <a:p>
            <a:pPr lvl="2"/>
            <a:r>
              <a:rPr lang="en-US"/>
              <a:t>Focus: Use of relaxation strategies</a:t>
            </a:r>
          </a:p>
        </p:txBody>
      </p:sp>
      <p:pic>
        <p:nvPicPr>
          <p:cNvPr id="6" name="Picture" descr="Screenshot of the first page of a RRR lesson plan (Record Lesson 1)">
            <a:extLst>
              <a:ext uri="{FF2B5EF4-FFF2-40B4-BE49-F238E27FC236}">
                <a16:creationId xmlns:a16="http://schemas.microsoft.com/office/drawing/2014/main" id="{85B1B864-1481-D7B2-B959-9853A642EB28}"/>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rcRect/>
          <a:stretch>
            <a:fillRect/>
          </a:stretch>
        </p:blipFill>
        <p:spPr>
          <a:xfrm>
            <a:off x="1190625" y="1951021"/>
            <a:ext cx="3257550" cy="4202130"/>
          </a:xfrm>
          <a:prstGeom prst="rect">
            <a:avLst/>
          </a:prstGeom>
          <a:ln>
            <a:noFill/>
          </a:ln>
          <a:effectLst>
            <a:outerShdw blurRad="292100" dist="139700" dir="2700000" algn="tl" rotWithShape="0">
              <a:srgbClr val="333333">
                <a:alpha val="65000"/>
              </a:srgbClr>
            </a:outerShdw>
          </a:effectLst>
        </p:spPr>
      </p:pic>
      <p:sp>
        <p:nvSpPr>
          <p:cNvPr id="3" name="Rectangle">
            <a:extLst>
              <a:ext uri="{FF2B5EF4-FFF2-40B4-BE49-F238E27FC236}">
                <a16:creationId xmlns:a16="http://schemas.microsoft.com/office/drawing/2014/main" id="{6C756E2A-DFFC-D1C0-69E5-3138AD2EBDD5}"/>
              </a:ext>
              <a:ext uri="{C183D7F6-B498-43B3-948B-1728B52AA6E4}">
                <adec:decorative xmlns:adec="http://schemas.microsoft.com/office/drawing/2017/decorative" val="1"/>
              </a:ext>
            </a:extLst>
          </p:cNvPr>
          <p:cNvSpPr/>
          <p:nvPr/>
        </p:nvSpPr>
        <p:spPr>
          <a:xfrm>
            <a:off x="5414764" y="365125"/>
            <a:ext cx="2028217" cy="612600"/>
          </a:xfrm>
          <a:prstGeom prst="rect">
            <a:avLst/>
          </a:prstGeom>
          <a:solidFill>
            <a:srgbClr val="2F4E6D">
              <a:alpha val="1098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RRR">
            <a:extLst>
              <a:ext uri="{FF2B5EF4-FFF2-40B4-BE49-F238E27FC236}">
                <a16:creationId xmlns:a16="http://schemas.microsoft.com/office/drawing/2014/main" id="{38D71AE0-2A21-0227-5D08-7B82E4DBCB44}"/>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11" name="Logo">
              <a:extLst>
                <a:ext uri="{FF2B5EF4-FFF2-40B4-BE49-F238E27FC236}">
                  <a16:creationId xmlns:a16="http://schemas.microsoft.com/office/drawing/2014/main" id="{B92E0340-DCD2-7300-F042-65B7F5D964FB}"/>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2" name="Module" descr="Module 6.3.2.6 Recognize. Relax. Record.">
              <a:extLst>
                <a:ext uri="{FF2B5EF4-FFF2-40B4-BE49-F238E27FC236}">
                  <a16:creationId xmlns:a16="http://schemas.microsoft.com/office/drawing/2014/main" id="{FA8ADB1B-293C-05CD-B696-45A69445F152}"/>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6274366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83DB61-48E3-9BDF-C9EF-3FAA7A419103}"/>
            </a:ext>
          </a:extLst>
        </p:cNvPr>
        <p:cNvGrpSpPr/>
        <p:nvPr/>
      </p:nvGrpSpPr>
      <p:grpSpPr>
        <a:xfrm>
          <a:off x="0" y="0"/>
          <a:ext cx="0" cy="0"/>
          <a:chOff x="0" y="0"/>
          <a:chExt cx="0" cy="0"/>
        </a:xfrm>
      </p:grpSpPr>
      <p:sp>
        <p:nvSpPr>
          <p:cNvPr id="6" name="Title">
            <a:extLst>
              <a:ext uri="{FF2B5EF4-FFF2-40B4-BE49-F238E27FC236}">
                <a16:creationId xmlns:a16="http://schemas.microsoft.com/office/drawing/2014/main" id="{1ECDDEAA-2EE4-F60F-8A30-87FEF4216319}"/>
              </a:ext>
            </a:extLst>
          </p:cNvPr>
          <p:cNvSpPr>
            <a:spLocks noGrp="1"/>
          </p:cNvSpPr>
          <p:nvPr>
            <p:ph type="title"/>
          </p:nvPr>
        </p:nvSpPr>
        <p:spPr>
          <a:xfrm>
            <a:off x="838200" y="365125"/>
            <a:ext cx="10515600" cy="1325563"/>
          </a:xfrm>
        </p:spPr>
        <p:txBody>
          <a:bodyPr>
            <a:normAutofit/>
          </a:bodyPr>
          <a:lstStyle/>
          <a:p>
            <a:r>
              <a:rPr lang="en-US"/>
              <a:t>Preparing Students for RRR In-Class</a:t>
            </a:r>
          </a:p>
        </p:txBody>
      </p:sp>
      <p:pic>
        <p:nvPicPr>
          <p:cNvPr id="10" name="Picture 1" descr="RRR Student Self-monitoring Sheet">
            <a:extLst>
              <a:ext uri="{FF2B5EF4-FFF2-40B4-BE49-F238E27FC236}">
                <a16:creationId xmlns:a16="http://schemas.microsoft.com/office/drawing/2014/main" id="{4A6B2DC1-F6E9-220E-95C9-1B4FC1DC14C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05791" y="2274023"/>
            <a:ext cx="4165361" cy="3218688"/>
          </a:xfrm>
          <a:prstGeom prst="rect">
            <a:avLst/>
          </a:prstGeom>
          <a:effectLst>
            <a:outerShdw blurRad="292100" dist="139700" dir="2700000" algn="ctr" rotWithShape="0">
              <a:schemeClr val="tx1">
                <a:alpha val="65000"/>
              </a:schemeClr>
            </a:outerShdw>
          </a:effectLst>
        </p:spPr>
      </p:pic>
      <p:pic>
        <p:nvPicPr>
          <p:cNvPr id="3" name="Picture 3" descr="Screenshot of the RRR Ding video on YouTube">
            <a:extLst>
              <a:ext uri="{FF2B5EF4-FFF2-40B4-BE49-F238E27FC236}">
                <a16:creationId xmlns:a16="http://schemas.microsoft.com/office/drawing/2014/main" id="{CED2C9B5-9790-53CC-4347-2F1DB1795CD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158880" y="4692264"/>
            <a:ext cx="2757055" cy="16065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Picture 2" descr="RRR Engagement Graphing Handout">
            <a:extLst>
              <a:ext uri="{FF2B5EF4-FFF2-40B4-BE49-F238E27FC236}">
                <a16:creationId xmlns:a16="http://schemas.microsoft.com/office/drawing/2014/main" id="{63A2A314-596D-2BEC-4621-EC97C49BC6C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17204" y="2274023"/>
            <a:ext cx="4169005" cy="3221503"/>
          </a:xfrm>
          <a:prstGeom prst="rect">
            <a:avLst/>
          </a:prstGeom>
          <a:ln>
            <a:noFill/>
          </a:ln>
          <a:effectLst>
            <a:outerShdw blurRad="292100" dist="139700" dir="2700000" algn="tl" rotWithShape="0">
              <a:srgbClr val="333333">
                <a:alpha val="65000"/>
              </a:srgbClr>
            </a:outerShdw>
          </a:effectLst>
        </p:spPr>
      </p:pic>
      <p:grpSp>
        <p:nvGrpSpPr>
          <p:cNvPr id="4" name="RRR">
            <a:extLst>
              <a:ext uri="{FF2B5EF4-FFF2-40B4-BE49-F238E27FC236}">
                <a16:creationId xmlns:a16="http://schemas.microsoft.com/office/drawing/2014/main" id="{C11CCB14-2446-AEBE-0046-492F4142550E}"/>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9" name="Logo">
              <a:extLst>
                <a:ext uri="{FF2B5EF4-FFF2-40B4-BE49-F238E27FC236}">
                  <a16:creationId xmlns:a16="http://schemas.microsoft.com/office/drawing/2014/main" id="{C4EEEBA1-B007-1837-951A-45DCCE08F2B9}"/>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1" name="Module" descr="Module 6.3.2.6 Recognize. Relax. Record.">
              <a:extLst>
                <a:ext uri="{FF2B5EF4-FFF2-40B4-BE49-F238E27FC236}">
                  <a16:creationId xmlns:a16="http://schemas.microsoft.com/office/drawing/2014/main" id="{91DB55E8-6D22-B673-4F19-75B832D19000}"/>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72105709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3134E-6040-9E5F-BAD9-65AF8B4FD7B4}"/>
              </a:ext>
            </a:extLst>
          </p:cNvPr>
          <p:cNvSpPr>
            <a:spLocks noGrp="1"/>
          </p:cNvSpPr>
          <p:nvPr>
            <p:ph type="title"/>
          </p:nvPr>
        </p:nvSpPr>
        <p:spPr/>
        <p:txBody>
          <a:bodyPr/>
          <a:lstStyle/>
          <a:p>
            <a:r>
              <a:rPr lang="en-US"/>
              <a:t>Video Model: Opening &amp; Closing a Lesson</a:t>
            </a:r>
          </a:p>
        </p:txBody>
      </p:sp>
      <p:grpSp>
        <p:nvGrpSpPr>
          <p:cNvPr id="4" name="Group 3">
            <a:extLst>
              <a:ext uri="{FF2B5EF4-FFF2-40B4-BE49-F238E27FC236}">
                <a16:creationId xmlns:a16="http://schemas.microsoft.com/office/drawing/2014/main" id="{9752075A-1646-A04E-36DB-137455642C81}"/>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5" name="Picture 4">
              <a:extLst>
                <a:ext uri="{FF2B5EF4-FFF2-40B4-BE49-F238E27FC236}">
                  <a16:creationId xmlns:a16="http://schemas.microsoft.com/office/drawing/2014/main" id="{9A857F66-4B0C-1966-2EA3-D911069740D2}"/>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6" name="Picture 2" descr="Module 6.3.2.6 Recognize. Relax. Record.">
              <a:extLst>
                <a:ext uri="{FF2B5EF4-FFF2-40B4-BE49-F238E27FC236}">
                  <a16:creationId xmlns:a16="http://schemas.microsoft.com/office/drawing/2014/main" id="{626FEB4A-2281-45FD-F2B4-73B66B5AB438}"/>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Content Placeholder 6">
            <a:extLst>
              <a:ext uri="{FF2B5EF4-FFF2-40B4-BE49-F238E27FC236}">
                <a16:creationId xmlns:a16="http://schemas.microsoft.com/office/drawing/2014/main" id="{002371B2-C86E-C385-0F54-6D083C554D49}"/>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94122156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33642A3-AC7D-4B35-2CF3-F1A7E9A381C5}"/>
              </a:ext>
              <a:ext uri="{C183D7F6-B498-43B3-948B-1728B52AA6E4}">
                <adec:decorative xmlns:adec="http://schemas.microsoft.com/office/drawing/2017/decorative" val="0"/>
              </a:ext>
            </a:extLst>
          </p:cNvPr>
          <p:cNvSpPr txBox="1">
            <a:spLocks noGrp="1"/>
          </p:cNvSpPr>
          <p:nvPr>
            <p:ph type="title" idx="4294967295"/>
          </p:nvPr>
        </p:nvSpPr>
        <p:spPr>
          <a:xfrm>
            <a:off x="516083" y="310962"/>
            <a:ext cx="5257799" cy="1325563"/>
          </a:xfrm>
          <a:prstGeom prst="rect">
            <a:avLst/>
          </a:prstGeom>
          <a:solidFill>
            <a:schemeClr val="accent5"/>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bg1"/>
                </a:solidFill>
                <a:effectLst/>
                <a:uLnTx/>
                <a:uFillTx/>
                <a:latin typeface="+mj-lt"/>
                <a:ea typeface="+mj-ea"/>
                <a:cs typeface="+mj-cs"/>
              </a:rPr>
              <a:t>Work Time</a:t>
            </a:r>
          </a:p>
        </p:txBody>
      </p:sp>
      <p:graphicFrame>
        <p:nvGraphicFramePr>
          <p:cNvPr id="3" name="Table">
            <a:extLst>
              <a:ext uri="{FF2B5EF4-FFF2-40B4-BE49-F238E27FC236}">
                <a16:creationId xmlns:a16="http://schemas.microsoft.com/office/drawing/2014/main" id="{8087F850-36DF-94F6-5D10-26571560593C}"/>
              </a:ext>
            </a:extLst>
          </p:cNvPr>
          <p:cNvGraphicFramePr>
            <a:graphicFrameLocks noGrp="1"/>
          </p:cNvGraphicFramePr>
          <p:nvPr>
            <p:extLst>
              <p:ext uri="{D42A27DB-BD31-4B8C-83A1-F6EECF244321}">
                <p14:modId xmlns:p14="http://schemas.microsoft.com/office/powerpoint/2010/main" val="1937576523"/>
              </p:ext>
            </p:extLst>
          </p:nvPr>
        </p:nvGraphicFramePr>
        <p:xfrm>
          <a:off x="516083" y="1636525"/>
          <a:ext cx="5257799" cy="3653392"/>
        </p:xfrm>
        <a:graphic>
          <a:graphicData uri="http://schemas.openxmlformats.org/drawingml/2006/table">
            <a:tbl>
              <a:tblPr firstRow="1" bandRow="1">
                <a:tableStyleId>{5C22544A-7EE6-4342-B048-85BDC9FD1C3A}</a:tableStyleId>
              </a:tblPr>
              <a:tblGrid>
                <a:gridCol w="5257799">
                  <a:extLst>
                    <a:ext uri="{9D8B030D-6E8A-4147-A177-3AD203B41FA5}">
                      <a16:colId xmlns:a16="http://schemas.microsoft.com/office/drawing/2014/main" val="753282578"/>
                    </a:ext>
                  </a:extLst>
                </a:gridCol>
              </a:tblGrid>
              <a:tr h="3653392">
                <a:tc>
                  <a:txBody>
                    <a:bodyPr/>
                    <a:lstStyle/>
                    <a:p>
                      <a:pPr marL="285750" indent="-285750" algn="l">
                        <a:spcAft>
                          <a:spcPts val="600"/>
                        </a:spcAft>
                        <a:buFont typeface="Arial" panose="020B0604020202020204" pitchFamily="34" charset="0"/>
                        <a:buChar char="•"/>
                      </a:pPr>
                      <a:r>
                        <a:rPr lang="en-US" sz="2800" b="1" i="0" u="sng" kern="1200">
                          <a:solidFill>
                            <a:sysClr val="windowText" lastClr="000000"/>
                          </a:solidFill>
                          <a:latin typeface="+mn-lt"/>
                          <a:ea typeface="+mn-ea"/>
                          <a:cs typeface="+mn-cs"/>
                        </a:rPr>
                        <a:t>Locate</a:t>
                      </a:r>
                      <a:r>
                        <a:rPr lang="en-US" sz="2800" b="1" i="0" u="none" kern="1200">
                          <a:solidFill>
                            <a:sysClr val="windowText" lastClr="000000"/>
                          </a:solidFill>
                          <a:latin typeface="+mn-lt"/>
                          <a:ea typeface="+mn-ea"/>
                          <a:cs typeface="+mn-cs"/>
                        </a:rPr>
                        <a:t> </a:t>
                      </a:r>
                      <a:r>
                        <a:rPr lang="en-US" sz="2800" b="0" i="0" u="none" kern="1200">
                          <a:solidFill>
                            <a:sysClr val="windowText" lastClr="000000"/>
                          </a:solidFill>
                          <a:latin typeface="+mn-lt"/>
                          <a:ea typeface="+mn-ea"/>
                          <a:cs typeface="+mn-cs"/>
                        </a:rPr>
                        <a:t>the</a:t>
                      </a:r>
                      <a:r>
                        <a:rPr lang="en-US" sz="2800" b="1" i="0" u="none" kern="1200">
                          <a:solidFill>
                            <a:sysClr val="windowText" lastClr="000000"/>
                          </a:solidFill>
                          <a:latin typeface="+mn-lt"/>
                          <a:ea typeface="+mn-ea"/>
                          <a:cs typeface="+mn-cs"/>
                        </a:rPr>
                        <a:t> </a:t>
                      </a:r>
                      <a:r>
                        <a:rPr lang="en-US" sz="2800" b="0" i="0" u="none" kern="1200">
                          <a:solidFill>
                            <a:sysClr val="windowText" lastClr="000000"/>
                          </a:solidFill>
                          <a:latin typeface="+mn-lt"/>
                          <a:ea typeface="+mn-ea"/>
                          <a:cs typeface="+mn-cs"/>
                        </a:rPr>
                        <a:t>RRR Instructional Hub (see Steps)</a:t>
                      </a:r>
                    </a:p>
                    <a:p>
                      <a:pPr marL="285750" indent="-285750" algn="l">
                        <a:spcAft>
                          <a:spcPts val="600"/>
                        </a:spcAft>
                        <a:buFont typeface="Arial" panose="020B0604020202020204" pitchFamily="34" charset="0"/>
                        <a:buChar char="•"/>
                      </a:pPr>
                      <a:endParaRPr lang="en-US" sz="2800" b="0" i="0" u="none" kern="1200">
                        <a:solidFill>
                          <a:sysClr val="windowText" lastClr="000000"/>
                        </a:solidFill>
                        <a:latin typeface="+mn-lt"/>
                        <a:ea typeface="+mn-ea"/>
                        <a:cs typeface="+mn-cs"/>
                      </a:endParaRPr>
                    </a:p>
                    <a:p>
                      <a:pPr marL="285750" indent="-285750" algn="l">
                        <a:spcAft>
                          <a:spcPts val="600"/>
                        </a:spcAft>
                        <a:buFont typeface="Arial" panose="020B0604020202020204" pitchFamily="34" charset="0"/>
                        <a:buChar char="•"/>
                      </a:pPr>
                      <a:endParaRPr lang="en-US" sz="2800" b="0" i="0" u="none" kern="1200">
                        <a:solidFill>
                          <a:sysClr val="windowText" lastClr="000000"/>
                        </a:solidFill>
                        <a:latin typeface="+mn-lt"/>
                        <a:ea typeface="+mn-ea"/>
                        <a:cs typeface="+mn-cs"/>
                      </a:endParaRPr>
                    </a:p>
                    <a:p>
                      <a:pPr marL="0" indent="0" algn="l">
                        <a:spcAft>
                          <a:spcPts val="600"/>
                        </a:spcAft>
                        <a:buFont typeface="Arial" panose="020B0604020202020204" pitchFamily="34" charset="0"/>
                        <a:buNone/>
                      </a:pPr>
                      <a:endParaRPr lang="en-US" sz="2800" b="0" i="0" u="none" kern="1200">
                        <a:solidFill>
                          <a:sysClr val="windowText" lastClr="000000"/>
                        </a:solidFill>
                        <a:latin typeface="+mn-lt"/>
                        <a:ea typeface="+mn-ea"/>
                        <a:cs typeface="+mn-cs"/>
                      </a:endParaRPr>
                    </a:p>
                    <a:p>
                      <a:pPr marL="285750" indent="-285750" algn="l">
                        <a:spcAft>
                          <a:spcPts val="600"/>
                        </a:spcAft>
                        <a:buFont typeface="Arial" panose="020B0604020202020204" pitchFamily="34" charset="0"/>
                        <a:buChar char="•"/>
                      </a:pPr>
                      <a:r>
                        <a:rPr lang="en-US" sz="2800" b="1" i="0" u="sng" kern="1200">
                          <a:solidFill>
                            <a:sysClr val="windowText" lastClr="000000"/>
                          </a:solidFill>
                          <a:latin typeface="+mn-lt"/>
                          <a:ea typeface="+mn-ea"/>
                          <a:cs typeface="+mn-cs"/>
                        </a:rPr>
                        <a:t>Explore</a:t>
                      </a:r>
                      <a:r>
                        <a:rPr lang="en-US" sz="2800" b="1" i="0" u="none" kern="1200">
                          <a:solidFill>
                            <a:sysClr val="windowText" lastClr="000000"/>
                          </a:solidFill>
                          <a:latin typeface="+mn-lt"/>
                          <a:ea typeface="+mn-ea"/>
                          <a:cs typeface="+mn-cs"/>
                        </a:rPr>
                        <a:t> </a:t>
                      </a:r>
                      <a:r>
                        <a:rPr lang="en-US" sz="2800" b="0" i="0" u="none" kern="1200">
                          <a:solidFill>
                            <a:sysClr val="windowText" lastClr="000000"/>
                          </a:solidFill>
                          <a:latin typeface="+mn-lt"/>
                          <a:ea typeface="+mn-ea"/>
                          <a:cs typeface="+mn-cs"/>
                        </a:rPr>
                        <a:t>one of the lesson plans.</a:t>
                      </a:r>
                    </a:p>
                  </a:txBody>
                  <a:tcPr>
                    <a:solidFill>
                      <a:schemeClr val="accent5">
                        <a:lumMod val="20000"/>
                        <a:lumOff val="80000"/>
                      </a:schemeClr>
                    </a:solidFill>
                  </a:tcPr>
                </a:tc>
                <a:extLst>
                  <a:ext uri="{0D108BD9-81ED-4DB2-BD59-A6C34878D82A}">
                    <a16:rowId xmlns:a16="http://schemas.microsoft.com/office/drawing/2014/main" val="758992147"/>
                  </a:ext>
                </a:extLst>
              </a:tr>
            </a:tbl>
          </a:graphicData>
        </a:graphic>
      </p:graphicFrame>
      <p:sp>
        <p:nvSpPr>
          <p:cNvPr id="4" name="TextBox 3">
            <a:extLst>
              <a:ext uri="{FF2B5EF4-FFF2-40B4-BE49-F238E27FC236}">
                <a16:creationId xmlns:a16="http://schemas.microsoft.com/office/drawing/2014/main" id="{FC35D00C-9DBD-7322-17EF-799E204FDD09}"/>
              </a:ext>
            </a:extLst>
          </p:cNvPr>
          <p:cNvSpPr txBox="1"/>
          <p:nvPr/>
        </p:nvSpPr>
        <p:spPr>
          <a:xfrm>
            <a:off x="6031688" y="337277"/>
            <a:ext cx="5628642" cy="338554"/>
          </a:xfrm>
          <a:prstGeom prst="rect">
            <a:avLst/>
          </a:prstGeom>
          <a:solidFill>
            <a:srgbClr val="F0F0F0"/>
          </a:solidFill>
          <a:ln w="12700">
            <a:solidFill>
              <a:schemeClr val="tx1"/>
            </a:solidFill>
          </a:ln>
        </p:spPr>
        <p:txBody>
          <a:bodyPr wrap="square" rtlCol="0">
            <a:spAutoFit/>
          </a:bodyPr>
          <a:lstStyle/>
          <a:p>
            <a:r>
              <a:rPr lang="en-US" sz="1600" b="1"/>
              <a:t>Step 1: </a:t>
            </a:r>
            <a:r>
              <a:rPr lang="en-US" sz="1600"/>
              <a:t>Go to ci3t.org/enhance</a:t>
            </a:r>
          </a:p>
        </p:txBody>
      </p:sp>
      <p:sp>
        <p:nvSpPr>
          <p:cNvPr id="12" name="TextBox 11">
            <a:extLst>
              <a:ext uri="{FF2B5EF4-FFF2-40B4-BE49-F238E27FC236}">
                <a16:creationId xmlns:a16="http://schemas.microsoft.com/office/drawing/2014/main" id="{67A4D0F8-9169-E945-97F2-5031728B3D0A}"/>
              </a:ext>
            </a:extLst>
          </p:cNvPr>
          <p:cNvSpPr txBox="1"/>
          <p:nvPr/>
        </p:nvSpPr>
        <p:spPr>
          <a:xfrm>
            <a:off x="6031689" y="787396"/>
            <a:ext cx="5628641" cy="3293209"/>
          </a:xfrm>
          <a:prstGeom prst="rect">
            <a:avLst/>
          </a:prstGeom>
          <a:solidFill>
            <a:srgbClr val="F0F0F0"/>
          </a:solidFill>
          <a:ln>
            <a:solidFill>
              <a:schemeClr val="tx1"/>
            </a:solidFill>
          </a:ln>
        </p:spPr>
        <p:txBody>
          <a:bodyPr wrap="square" rtlCol="0">
            <a:spAutoFit/>
          </a:bodyPr>
          <a:lstStyle/>
          <a:p>
            <a:r>
              <a:rPr lang="en-US" sz="1600" b="1"/>
              <a:t>Step 2: </a:t>
            </a:r>
            <a:r>
              <a:rPr lang="en-US" sz="1600"/>
              <a:t>Locate the </a:t>
            </a:r>
            <a:r>
              <a:rPr lang="en-US" sz="1600" i="1"/>
              <a:t>Recognize. Relax. Record. </a:t>
            </a:r>
            <a:r>
              <a:rPr lang="en-US" sz="1600"/>
              <a:t>module (see Ci3T: Implementing Secondary (Tier 2) Interventions)</a:t>
            </a:r>
          </a:p>
          <a:p>
            <a:endParaRPr lang="en-US" sz="1600"/>
          </a:p>
          <a:p>
            <a:endParaRPr lang="en-US" sz="1600"/>
          </a:p>
          <a:p>
            <a:endParaRPr lang="en-US" sz="1600"/>
          </a:p>
          <a:p>
            <a:endParaRPr lang="en-US" sz="1600"/>
          </a:p>
          <a:p>
            <a:endParaRPr lang="en-US" sz="1600"/>
          </a:p>
          <a:p>
            <a:endParaRPr lang="en-US" sz="1600"/>
          </a:p>
          <a:p>
            <a:endParaRPr lang="en-US" sz="1600"/>
          </a:p>
          <a:p>
            <a:endParaRPr lang="en-US" sz="1600"/>
          </a:p>
          <a:p>
            <a:endParaRPr lang="en-US" sz="1600"/>
          </a:p>
          <a:p>
            <a:endParaRPr lang="en-US" sz="1600"/>
          </a:p>
          <a:p>
            <a:endParaRPr lang="en-US" sz="1600"/>
          </a:p>
        </p:txBody>
      </p:sp>
      <p:sp>
        <p:nvSpPr>
          <p:cNvPr id="5" name="TextBox 4">
            <a:extLst>
              <a:ext uri="{FF2B5EF4-FFF2-40B4-BE49-F238E27FC236}">
                <a16:creationId xmlns:a16="http://schemas.microsoft.com/office/drawing/2014/main" id="{1CA788BA-381A-86D4-D27A-B05262E7F860}"/>
              </a:ext>
            </a:extLst>
          </p:cNvPr>
          <p:cNvSpPr txBox="1"/>
          <p:nvPr/>
        </p:nvSpPr>
        <p:spPr>
          <a:xfrm>
            <a:off x="6031689" y="4172161"/>
            <a:ext cx="5628644" cy="584775"/>
          </a:xfrm>
          <a:prstGeom prst="rect">
            <a:avLst/>
          </a:prstGeom>
          <a:solidFill>
            <a:srgbClr val="F0F0F0"/>
          </a:solidFill>
          <a:ln w="12700">
            <a:solidFill>
              <a:schemeClr val="tx1"/>
            </a:solidFill>
          </a:ln>
        </p:spPr>
        <p:txBody>
          <a:bodyPr wrap="square" rtlCol="0">
            <a:spAutoFit/>
          </a:bodyPr>
          <a:lstStyle/>
          <a:p>
            <a:r>
              <a:rPr lang="en-US" sz="1600" b="1"/>
              <a:t>Step 3: </a:t>
            </a:r>
            <a:r>
              <a:rPr lang="en-US" sz="1600"/>
              <a:t>Sign into the module using your district email (if you haven’t yet registered, directions will be provided to do so)</a:t>
            </a:r>
          </a:p>
        </p:txBody>
      </p:sp>
      <p:sp>
        <p:nvSpPr>
          <p:cNvPr id="16" name="TextBox 15">
            <a:extLst>
              <a:ext uri="{FF2B5EF4-FFF2-40B4-BE49-F238E27FC236}">
                <a16:creationId xmlns:a16="http://schemas.microsoft.com/office/drawing/2014/main" id="{51EABA62-4434-5CF3-3924-619439D378EA}"/>
              </a:ext>
            </a:extLst>
          </p:cNvPr>
          <p:cNvSpPr txBox="1"/>
          <p:nvPr/>
        </p:nvSpPr>
        <p:spPr>
          <a:xfrm>
            <a:off x="6031688" y="4848492"/>
            <a:ext cx="5628641" cy="1815882"/>
          </a:xfrm>
          <a:prstGeom prst="rect">
            <a:avLst/>
          </a:prstGeom>
          <a:solidFill>
            <a:srgbClr val="F0F0F0"/>
          </a:solidFill>
          <a:ln>
            <a:solidFill>
              <a:schemeClr val="tx1"/>
            </a:solidFill>
          </a:ln>
        </p:spPr>
        <p:txBody>
          <a:bodyPr wrap="square" rtlCol="0">
            <a:spAutoFit/>
          </a:bodyPr>
          <a:lstStyle/>
          <a:p>
            <a:r>
              <a:rPr lang="en-US" sz="1600" b="1"/>
              <a:t>Step 4: </a:t>
            </a:r>
            <a:r>
              <a:rPr lang="en-US" sz="1600"/>
              <a:t>On the toolbar, Section 13 (</a:t>
            </a:r>
            <a:r>
              <a:rPr lang="en-US" sz="1600" i="1"/>
              <a:t>Getting Started with Recognize. Relax. Record.</a:t>
            </a:r>
            <a:r>
              <a:rPr lang="en-US" sz="1600"/>
              <a:t>). Scroll down until you find the RRR Instructional Hub.</a:t>
            </a:r>
          </a:p>
          <a:p>
            <a:endParaRPr lang="en-US" sz="1600"/>
          </a:p>
          <a:p>
            <a:endParaRPr lang="en-US" sz="1600"/>
          </a:p>
          <a:p>
            <a:endParaRPr lang="en-US" sz="1600"/>
          </a:p>
          <a:p>
            <a:endParaRPr lang="en-US" sz="1600"/>
          </a:p>
        </p:txBody>
      </p:sp>
      <p:pic>
        <p:nvPicPr>
          <p:cNvPr id="11" name="Picture 10">
            <a:extLst>
              <a:ext uri="{FF2B5EF4-FFF2-40B4-BE49-F238E27FC236}">
                <a16:creationId xmlns:a16="http://schemas.microsoft.com/office/drawing/2014/main" id="{44AD4E4E-5181-8DBB-3C89-4D5B622F8D6F}"/>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08342" y="1443718"/>
            <a:ext cx="3331796" cy="2394142"/>
          </a:xfrm>
          <a:prstGeom prst="rect">
            <a:avLst/>
          </a:prstGeom>
          <a:ln>
            <a:solidFill>
              <a:schemeClr val="tx1">
                <a:lumMod val="75000"/>
                <a:lumOff val="25000"/>
              </a:schemeClr>
            </a:solidFill>
          </a:ln>
        </p:spPr>
      </p:pic>
      <p:sp>
        <p:nvSpPr>
          <p:cNvPr id="10" name="Rectangle 9">
            <a:extLst>
              <a:ext uri="{FF2B5EF4-FFF2-40B4-BE49-F238E27FC236}">
                <a16:creationId xmlns:a16="http://schemas.microsoft.com/office/drawing/2014/main" id="{251062F2-8846-D3C1-5217-780EC5153ED4}"/>
              </a:ext>
              <a:ext uri="{C183D7F6-B498-43B3-948B-1728B52AA6E4}">
                <adec:decorative xmlns:adec="http://schemas.microsoft.com/office/drawing/2017/decorative" val="1"/>
              </a:ext>
            </a:extLst>
          </p:cNvPr>
          <p:cNvSpPr/>
          <p:nvPr/>
        </p:nvSpPr>
        <p:spPr>
          <a:xfrm>
            <a:off x="6808342" y="2802406"/>
            <a:ext cx="664902" cy="889061"/>
          </a:xfrm>
          <a:prstGeom prst="rect">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2E9EC321-A6E6-EA52-6E88-BBA0F58832F2}"/>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9215" y="2646215"/>
            <a:ext cx="1973749" cy="1291257"/>
          </a:xfrm>
          <a:prstGeom prst="rect">
            <a:avLst/>
          </a:prstGeom>
        </p:spPr>
      </p:pic>
      <p:pic>
        <p:nvPicPr>
          <p:cNvPr id="21" name="Picture 20">
            <a:extLst>
              <a:ext uri="{FF2B5EF4-FFF2-40B4-BE49-F238E27FC236}">
                <a16:creationId xmlns:a16="http://schemas.microsoft.com/office/drawing/2014/main" id="{7E90BBC5-0529-B877-7D22-07FAF3062C35}"/>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507960" y="5616972"/>
            <a:ext cx="1834872" cy="935837"/>
          </a:xfrm>
          <a:prstGeom prst="rect">
            <a:avLst/>
          </a:prstGeom>
          <a:ln>
            <a:solidFill>
              <a:schemeClr val="tx1">
                <a:lumMod val="75000"/>
                <a:lumOff val="25000"/>
              </a:schemeClr>
            </a:solidFill>
          </a:ln>
        </p:spPr>
      </p:pic>
      <p:sp>
        <p:nvSpPr>
          <p:cNvPr id="23" name="Rectangle 22">
            <a:extLst>
              <a:ext uri="{FF2B5EF4-FFF2-40B4-BE49-F238E27FC236}">
                <a16:creationId xmlns:a16="http://schemas.microsoft.com/office/drawing/2014/main" id="{E5AC1D9A-91E7-CB1B-71B1-E14280155C7E}"/>
              </a:ext>
              <a:ext uri="{C183D7F6-B498-43B3-948B-1728B52AA6E4}">
                <adec:decorative xmlns:adec="http://schemas.microsoft.com/office/drawing/2017/decorative" val="1"/>
              </a:ext>
            </a:extLst>
          </p:cNvPr>
          <p:cNvSpPr/>
          <p:nvPr/>
        </p:nvSpPr>
        <p:spPr>
          <a:xfrm>
            <a:off x="9507960" y="6067956"/>
            <a:ext cx="1834872" cy="230005"/>
          </a:xfrm>
          <a:prstGeom prst="rect">
            <a:avLst/>
          </a:prstGeom>
          <a:noFill/>
          <a:ln w="28575">
            <a:solidFill>
              <a:schemeClr val="accent3"/>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6" name="10:00">
            <a:extLst>
              <a:ext uri="{FF2B5EF4-FFF2-40B4-BE49-F238E27FC236}">
                <a16:creationId xmlns:a16="http://schemas.microsoft.com/office/drawing/2014/main" id="{DCAAFD0E-78D8-465C-BC74-727E3DF39D6E}"/>
              </a:ext>
              <a:ext uri="{C183D7F6-B498-43B3-948B-1728B52AA6E4}">
                <adec:decorative xmlns:adec="http://schemas.microsoft.com/office/drawing/2017/decorative" val="1"/>
              </a:ext>
            </a:extLst>
          </p:cNvPr>
          <p:cNvPicPr>
            <a:picLocks noChangeAspect="1" noChangeArrowheads="1"/>
          </p:cNvPicPr>
          <p:nvPr/>
        </p:nvPicPr>
        <p:blipFill>
          <a:blip r:embed="rId6" cstate="email">
            <a:extLst>
              <a:ext uri="{28A0092B-C50C-407E-A947-70E740481C1C}">
                <a14:useLocalDpi xmlns:a14="http://schemas.microsoft.com/office/drawing/2010/main"/>
              </a:ext>
            </a:extLst>
          </a:blip>
          <a:stretch>
            <a:fillRect/>
          </a:stretch>
        </p:blipFill>
        <p:spPr bwMode="auto">
          <a:xfrm>
            <a:off x="1469430" y="5616971"/>
            <a:ext cx="3272086" cy="1160313"/>
          </a:xfrm>
          <a:prstGeom prst="rect">
            <a:avLst/>
          </a:prstGeom>
          <a:noFill/>
        </p:spPr>
      </p:pic>
      <p:pic>
        <p:nvPicPr>
          <p:cNvPr id="7" name="09:00">
            <a:extLst>
              <a:ext uri="{FF2B5EF4-FFF2-40B4-BE49-F238E27FC236}">
                <a16:creationId xmlns:a16="http://schemas.microsoft.com/office/drawing/2014/main" id="{E7CD32BA-8B6C-C8E8-E869-ED87D342CA5C}"/>
              </a:ext>
              <a:ext uri="{C183D7F6-B498-43B3-948B-1728B52AA6E4}">
                <adec:decorative xmlns:adec="http://schemas.microsoft.com/office/drawing/2017/decorative" val="1"/>
              </a:ext>
            </a:extLst>
          </p:cNvPr>
          <p:cNvPicPr>
            <a:picLocks noChangeAspect="1" noChangeArrowheads="1"/>
          </p:cNvPicPr>
          <p:nvPr/>
        </p:nvPicPr>
        <p:blipFill>
          <a:blip r:embed="rId7" cstate="email">
            <a:extLst>
              <a:ext uri="{28A0092B-C50C-407E-A947-70E740481C1C}">
                <a14:useLocalDpi xmlns:a14="http://schemas.microsoft.com/office/drawing/2010/main"/>
              </a:ext>
            </a:extLst>
          </a:blip>
          <a:stretch>
            <a:fillRect/>
          </a:stretch>
        </p:blipFill>
        <p:spPr bwMode="auto">
          <a:xfrm>
            <a:off x="1469486" y="5616971"/>
            <a:ext cx="3272086" cy="1160313"/>
          </a:xfrm>
          <a:prstGeom prst="rect">
            <a:avLst/>
          </a:prstGeom>
          <a:noFill/>
        </p:spPr>
      </p:pic>
      <p:pic>
        <p:nvPicPr>
          <p:cNvPr id="8" name="08:00">
            <a:extLst>
              <a:ext uri="{FF2B5EF4-FFF2-40B4-BE49-F238E27FC236}">
                <a16:creationId xmlns:a16="http://schemas.microsoft.com/office/drawing/2014/main" id="{B455050C-EA27-0C25-82D8-A64B29AB1127}"/>
              </a:ext>
              <a:ext uri="{C183D7F6-B498-43B3-948B-1728B52AA6E4}">
                <adec:decorative xmlns:adec="http://schemas.microsoft.com/office/drawing/2017/decorative" val="1"/>
              </a:ext>
            </a:extLst>
          </p:cNvPr>
          <p:cNvPicPr>
            <a:picLocks noChangeAspect="1" noChangeArrowheads="1"/>
          </p:cNvPicPr>
          <p:nvPr/>
        </p:nvPicPr>
        <p:blipFill>
          <a:blip r:embed="rId8" cstate="email">
            <a:extLst>
              <a:ext uri="{28A0092B-C50C-407E-A947-70E740481C1C}">
                <a14:useLocalDpi xmlns:a14="http://schemas.microsoft.com/office/drawing/2010/main"/>
              </a:ext>
            </a:extLst>
          </a:blip>
          <a:stretch>
            <a:fillRect/>
          </a:stretch>
        </p:blipFill>
        <p:spPr bwMode="auto">
          <a:xfrm>
            <a:off x="1469650" y="5616971"/>
            <a:ext cx="3272086" cy="1160313"/>
          </a:xfrm>
          <a:prstGeom prst="rect">
            <a:avLst/>
          </a:prstGeom>
          <a:noFill/>
        </p:spPr>
      </p:pic>
      <p:pic>
        <p:nvPicPr>
          <p:cNvPr id="9" name="07:00">
            <a:extLst>
              <a:ext uri="{FF2B5EF4-FFF2-40B4-BE49-F238E27FC236}">
                <a16:creationId xmlns:a16="http://schemas.microsoft.com/office/drawing/2014/main" id="{31BB68F4-10A6-A5F8-8DA1-257EB695D4AE}"/>
              </a:ext>
              <a:ext uri="{C183D7F6-B498-43B3-948B-1728B52AA6E4}">
                <adec:decorative xmlns:adec="http://schemas.microsoft.com/office/drawing/2017/decorative" val="1"/>
              </a:ext>
            </a:extLst>
          </p:cNvPr>
          <p:cNvPicPr>
            <a:picLocks noChangeAspect="1" noChangeArrowheads="1"/>
          </p:cNvPicPr>
          <p:nvPr/>
        </p:nvPicPr>
        <p:blipFill>
          <a:blip r:embed="rId9" cstate="email">
            <a:extLst>
              <a:ext uri="{28A0092B-C50C-407E-A947-70E740481C1C}">
                <a14:useLocalDpi xmlns:a14="http://schemas.microsoft.com/office/drawing/2010/main"/>
              </a:ext>
            </a:extLst>
          </a:blip>
          <a:stretch>
            <a:fillRect/>
          </a:stretch>
        </p:blipFill>
        <p:spPr bwMode="auto">
          <a:xfrm>
            <a:off x="1469652" y="5616971"/>
            <a:ext cx="3272086" cy="1160313"/>
          </a:xfrm>
          <a:prstGeom prst="rect">
            <a:avLst/>
          </a:prstGeom>
          <a:noFill/>
        </p:spPr>
      </p:pic>
      <p:pic>
        <p:nvPicPr>
          <p:cNvPr id="13" name="06:00">
            <a:extLst>
              <a:ext uri="{FF2B5EF4-FFF2-40B4-BE49-F238E27FC236}">
                <a16:creationId xmlns:a16="http://schemas.microsoft.com/office/drawing/2014/main" id="{3EB83E2F-E4A6-C281-956E-552F331185DE}"/>
              </a:ext>
              <a:ext uri="{C183D7F6-B498-43B3-948B-1728B52AA6E4}">
                <adec:decorative xmlns:adec="http://schemas.microsoft.com/office/drawing/2017/decorative" val="1"/>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tretch>
            <a:fillRect/>
          </a:stretch>
        </p:blipFill>
        <p:spPr bwMode="auto">
          <a:xfrm>
            <a:off x="1469652" y="5616971"/>
            <a:ext cx="3272086" cy="1160313"/>
          </a:xfrm>
          <a:prstGeom prst="rect">
            <a:avLst/>
          </a:prstGeom>
          <a:noFill/>
        </p:spPr>
      </p:pic>
      <p:pic>
        <p:nvPicPr>
          <p:cNvPr id="14" name="05:00">
            <a:extLst>
              <a:ext uri="{FF2B5EF4-FFF2-40B4-BE49-F238E27FC236}">
                <a16:creationId xmlns:a16="http://schemas.microsoft.com/office/drawing/2014/main" id="{DD75ED67-0244-C160-270C-5BA21C55D32C}"/>
              </a:ext>
              <a:ext uri="{C183D7F6-B498-43B3-948B-1728B52AA6E4}">
                <adec:decorative xmlns:adec="http://schemas.microsoft.com/office/drawing/2017/decorative" val="1"/>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tretch>
            <a:fillRect/>
          </a:stretch>
        </p:blipFill>
        <p:spPr bwMode="auto">
          <a:xfrm>
            <a:off x="1469652" y="5616971"/>
            <a:ext cx="3272086" cy="1160313"/>
          </a:xfrm>
          <a:prstGeom prst="rect">
            <a:avLst/>
          </a:prstGeom>
          <a:noFill/>
        </p:spPr>
      </p:pic>
      <p:pic>
        <p:nvPicPr>
          <p:cNvPr id="15" name="04:00">
            <a:extLst>
              <a:ext uri="{FF2B5EF4-FFF2-40B4-BE49-F238E27FC236}">
                <a16:creationId xmlns:a16="http://schemas.microsoft.com/office/drawing/2014/main" id="{3343AD7E-FC7E-5FE8-CB93-E88885A96EA6}"/>
              </a:ext>
              <a:ext uri="{C183D7F6-B498-43B3-948B-1728B52AA6E4}">
                <adec:decorative xmlns:adec="http://schemas.microsoft.com/office/drawing/2017/decorative" val="1"/>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tretch>
            <a:fillRect/>
          </a:stretch>
        </p:blipFill>
        <p:spPr bwMode="auto">
          <a:xfrm>
            <a:off x="1469486" y="5616971"/>
            <a:ext cx="3272086" cy="1160313"/>
          </a:xfrm>
          <a:prstGeom prst="rect">
            <a:avLst/>
          </a:prstGeom>
          <a:noFill/>
        </p:spPr>
      </p:pic>
      <p:pic>
        <p:nvPicPr>
          <p:cNvPr id="17" name="03:00">
            <a:extLst>
              <a:ext uri="{FF2B5EF4-FFF2-40B4-BE49-F238E27FC236}">
                <a16:creationId xmlns:a16="http://schemas.microsoft.com/office/drawing/2014/main" id="{E321D345-BA9C-7FDF-A0E1-D298BCFBE83C}"/>
              </a:ext>
              <a:ext uri="{C183D7F6-B498-43B3-948B-1728B52AA6E4}">
                <adec:decorative xmlns:adec="http://schemas.microsoft.com/office/drawing/2017/decorative" val="1"/>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tretch>
            <a:fillRect/>
          </a:stretch>
        </p:blipFill>
        <p:spPr bwMode="auto">
          <a:xfrm>
            <a:off x="1469652" y="5616973"/>
            <a:ext cx="3272086" cy="1160313"/>
          </a:xfrm>
          <a:prstGeom prst="rect">
            <a:avLst/>
          </a:prstGeom>
          <a:noFill/>
        </p:spPr>
      </p:pic>
      <p:pic>
        <p:nvPicPr>
          <p:cNvPr id="18" name="02:00">
            <a:extLst>
              <a:ext uri="{FF2B5EF4-FFF2-40B4-BE49-F238E27FC236}">
                <a16:creationId xmlns:a16="http://schemas.microsoft.com/office/drawing/2014/main" id="{1C755570-4740-DE78-EFA2-86042E9D0554}"/>
              </a:ext>
              <a:ext uri="{C183D7F6-B498-43B3-948B-1728B52AA6E4}">
                <adec:decorative xmlns:adec="http://schemas.microsoft.com/office/drawing/2017/decorative" val="1"/>
              </a:ext>
            </a:extLst>
          </p:cNvPr>
          <p:cNvPicPr>
            <a:picLocks noChangeAspect="1" noChangeArrowheads="1"/>
          </p:cNvPicPr>
          <p:nvPr/>
        </p:nvPicPr>
        <p:blipFill>
          <a:blip r:embed="rId14" cstate="email">
            <a:extLst>
              <a:ext uri="{28A0092B-C50C-407E-A947-70E740481C1C}">
                <a14:useLocalDpi xmlns:a14="http://schemas.microsoft.com/office/drawing/2010/main"/>
              </a:ext>
            </a:extLst>
          </a:blip>
          <a:stretch>
            <a:fillRect/>
          </a:stretch>
        </p:blipFill>
        <p:spPr bwMode="auto">
          <a:xfrm>
            <a:off x="1469654" y="5616973"/>
            <a:ext cx="3272086" cy="1160313"/>
          </a:xfrm>
          <a:prstGeom prst="rect">
            <a:avLst/>
          </a:prstGeom>
          <a:noFill/>
        </p:spPr>
      </p:pic>
      <p:pic>
        <p:nvPicPr>
          <p:cNvPr id="20" name="01:00">
            <a:extLst>
              <a:ext uri="{FF2B5EF4-FFF2-40B4-BE49-F238E27FC236}">
                <a16:creationId xmlns:a16="http://schemas.microsoft.com/office/drawing/2014/main" id="{15ED921A-E9DF-4D2B-10A0-F27135CAD9D9}"/>
              </a:ext>
              <a:ext uri="{C183D7F6-B498-43B3-948B-1728B52AA6E4}">
                <adec:decorative xmlns:adec="http://schemas.microsoft.com/office/drawing/2017/decorative" val="1"/>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tretch>
            <a:fillRect/>
          </a:stretch>
        </p:blipFill>
        <p:spPr bwMode="auto">
          <a:xfrm>
            <a:off x="1469654" y="5616975"/>
            <a:ext cx="3272086" cy="1160313"/>
          </a:xfrm>
          <a:prstGeom prst="rect">
            <a:avLst/>
          </a:prstGeom>
          <a:noFill/>
        </p:spPr>
      </p:pic>
      <p:pic>
        <p:nvPicPr>
          <p:cNvPr id="22" name="00:30">
            <a:extLst>
              <a:ext uri="{FF2B5EF4-FFF2-40B4-BE49-F238E27FC236}">
                <a16:creationId xmlns:a16="http://schemas.microsoft.com/office/drawing/2014/main" id="{51037E4E-C806-C4FF-E3F4-A2CDE1BF0ADF}"/>
              </a:ext>
              <a:ext uri="{C183D7F6-B498-43B3-948B-1728B52AA6E4}">
                <adec:decorative xmlns:adec="http://schemas.microsoft.com/office/drawing/2017/decorative" val="1"/>
              </a:ext>
            </a:extLst>
          </p:cNvPr>
          <p:cNvPicPr>
            <a:picLocks noChangeAspect="1" noChangeArrowheads="1"/>
          </p:cNvPicPr>
          <p:nvPr/>
        </p:nvPicPr>
        <p:blipFill>
          <a:blip r:embed="rId16" cstate="email">
            <a:extLst>
              <a:ext uri="{28A0092B-C50C-407E-A947-70E740481C1C}">
                <a14:useLocalDpi xmlns:a14="http://schemas.microsoft.com/office/drawing/2010/main"/>
              </a:ext>
            </a:extLst>
          </a:blip>
          <a:stretch>
            <a:fillRect/>
          </a:stretch>
        </p:blipFill>
        <p:spPr bwMode="auto">
          <a:xfrm>
            <a:off x="1469542" y="5616971"/>
            <a:ext cx="3272086" cy="1160313"/>
          </a:xfrm>
          <a:prstGeom prst="rect">
            <a:avLst/>
          </a:prstGeom>
          <a:noFill/>
        </p:spPr>
      </p:pic>
      <p:pic>
        <p:nvPicPr>
          <p:cNvPr id="24" name="00:00">
            <a:extLst>
              <a:ext uri="{FF2B5EF4-FFF2-40B4-BE49-F238E27FC236}">
                <a16:creationId xmlns:a16="http://schemas.microsoft.com/office/drawing/2014/main" id="{8DE96CB3-79B1-69B8-72BE-C99532B80DDF}"/>
              </a:ext>
              <a:ext uri="{C183D7F6-B498-43B3-948B-1728B52AA6E4}">
                <adec:decorative xmlns:adec="http://schemas.microsoft.com/office/drawing/2017/decorative" val="1"/>
              </a:ext>
            </a:extLst>
          </p:cNvPr>
          <p:cNvPicPr>
            <a:picLocks noChangeAspect="1" noChangeArrowheads="1"/>
          </p:cNvPicPr>
          <p:nvPr/>
        </p:nvPicPr>
        <p:blipFill>
          <a:blip r:embed="rId17" cstate="email">
            <a:extLst>
              <a:ext uri="{28A0092B-C50C-407E-A947-70E740481C1C}">
                <a14:useLocalDpi xmlns:a14="http://schemas.microsoft.com/office/drawing/2010/main"/>
              </a:ext>
            </a:extLst>
          </a:blip>
          <a:stretch>
            <a:fillRect/>
          </a:stretch>
        </p:blipFill>
        <p:spPr bwMode="auto">
          <a:xfrm>
            <a:off x="1469598" y="5616972"/>
            <a:ext cx="3272085" cy="1160314"/>
          </a:xfrm>
          <a:prstGeom prst="rect">
            <a:avLst/>
          </a:prstGeom>
          <a:noFill/>
        </p:spPr>
      </p:pic>
    </p:spTree>
    <p:extLst>
      <p:ext uri="{BB962C8B-B14F-4D97-AF65-F5344CB8AC3E}">
        <p14:creationId xmlns:p14="http://schemas.microsoft.com/office/powerpoint/2010/main" val="1222509459"/>
      </p:ext>
    </p:extLst>
  </p:cSld>
  <p:clrMapOvr>
    <a:masterClrMapping/>
  </p:clrMapOvr>
  <mc:AlternateContent xmlns:mc="http://schemas.openxmlformats.org/markup-compatibility/2006" xmlns:p14="http://schemas.microsoft.com/office/powerpoint/2010/main">
    <mc:Choice Requires="p14">
      <p:transition p14:dur="0" advClick="0" advTm="301000"/>
    </mc:Choice>
    <mc:Fallback xmlns="">
      <p:transition advClick="0" advTm="30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6000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60000"/>
                            </p:stCondLst>
                            <p:childTnLst>
                              <p:par>
                                <p:cTn id="11" presetID="1" presetClass="entr" presetSubtype="0" fill="hold" nodeType="afterEffect">
                                  <p:stCondLst>
                                    <p:cond delay="60000"/>
                                  </p:stCondLst>
                                  <p:childTnLst>
                                    <p:set>
                                      <p:cBhvr>
                                        <p:cTn id="12" dur="1" fill="hold">
                                          <p:stCondLst>
                                            <p:cond delay="0"/>
                                          </p:stCondLst>
                                        </p:cTn>
                                        <p:tgtEl>
                                          <p:spTgt spid="8"/>
                                        </p:tgtEl>
                                        <p:attrNameLst>
                                          <p:attrName>style.visibility</p:attrName>
                                        </p:attrNameLst>
                                      </p:cBhvr>
                                      <p:to>
                                        <p:strVal val="visible"/>
                                      </p:to>
                                    </p:set>
                                  </p:childTnLst>
                                </p:cTn>
                              </p:par>
                            </p:childTnLst>
                          </p:cTn>
                        </p:par>
                        <p:par>
                          <p:cTn id="13" fill="hold">
                            <p:stCondLst>
                              <p:cond delay="120000"/>
                            </p:stCondLst>
                            <p:childTnLst>
                              <p:par>
                                <p:cTn id="14" presetID="1" presetClass="entr" presetSubtype="0" fill="hold" nodeType="afterEffect">
                                  <p:stCondLst>
                                    <p:cond delay="60000"/>
                                  </p:stCondLst>
                                  <p:childTnLst>
                                    <p:set>
                                      <p:cBhvr>
                                        <p:cTn id="15" dur="1" fill="hold">
                                          <p:stCondLst>
                                            <p:cond delay="0"/>
                                          </p:stCondLst>
                                        </p:cTn>
                                        <p:tgtEl>
                                          <p:spTgt spid="9"/>
                                        </p:tgtEl>
                                        <p:attrNameLst>
                                          <p:attrName>style.visibility</p:attrName>
                                        </p:attrNameLst>
                                      </p:cBhvr>
                                      <p:to>
                                        <p:strVal val="visible"/>
                                      </p:to>
                                    </p:set>
                                  </p:childTnLst>
                                </p:cTn>
                              </p:par>
                            </p:childTnLst>
                          </p:cTn>
                        </p:par>
                        <p:par>
                          <p:cTn id="16" fill="hold">
                            <p:stCondLst>
                              <p:cond delay="180000"/>
                            </p:stCondLst>
                            <p:childTnLst>
                              <p:par>
                                <p:cTn id="17" presetID="1" presetClass="entr" presetSubtype="0" fill="hold" nodeType="afterEffect">
                                  <p:stCondLst>
                                    <p:cond delay="60000"/>
                                  </p:stCondLst>
                                  <p:childTnLst>
                                    <p:set>
                                      <p:cBhvr>
                                        <p:cTn id="18" dur="1" fill="hold">
                                          <p:stCondLst>
                                            <p:cond delay="0"/>
                                          </p:stCondLst>
                                        </p:cTn>
                                        <p:tgtEl>
                                          <p:spTgt spid="13"/>
                                        </p:tgtEl>
                                        <p:attrNameLst>
                                          <p:attrName>style.visibility</p:attrName>
                                        </p:attrNameLst>
                                      </p:cBhvr>
                                      <p:to>
                                        <p:strVal val="visible"/>
                                      </p:to>
                                    </p:set>
                                  </p:childTnLst>
                                </p:cTn>
                              </p:par>
                            </p:childTnLst>
                          </p:cTn>
                        </p:par>
                        <p:par>
                          <p:cTn id="19" fill="hold">
                            <p:stCondLst>
                              <p:cond delay="240000"/>
                            </p:stCondLst>
                            <p:childTnLst>
                              <p:par>
                                <p:cTn id="20" presetID="1" presetClass="entr" presetSubtype="0" fill="hold" nodeType="afterEffect">
                                  <p:stCondLst>
                                    <p:cond delay="6000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300000"/>
                            </p:stCondLst>
                            <p:childTnLst>
                              <p:par>
                                <p:cTn id="23" presetID="1" presetClass="entr" presetSubtype="0" fill="hold" nodeType="afterEffect">
                                  <p:stCondLst>
                                    <p:cond delay="60000"/>
                                  </p:stCondLst>
                                  <p:childTnLst>
                                    <p:set>
                                      <p:cBhvr>
                                        <p:cTn id="24" dur="1" fill="hold">
                                          <p:stCondLst>
                                            <p:cond delay="0"/>
                                          </p:stCondLst>
                                        </p:cTn>
                                        <p:tgtEl>
                                          <p:spTgt spid="15"/>
                                        </p:tgtEl>
                                        <p:attrNameLst>
                                          <p:attrName>style.visibility</p:attrName>
                                        </p:attrNameLst>
                                      </p:cBhvr>
                                      <p:to>
                                        <p:strVal val="visible"/>
                                      </p:to>
                                    </p:set>
                                  </p:childTnLst>
                                </p:cTn>
                              </p:par>
                            </p:childTnLst>
                          </p:cTn>
                        </p:par>
                        <p:par>
                          <p:cTn id="25" fill="hold">
                            <p:stCondLst>
                              <p:cond delay="360000"/>
                            </p:stCondLst>
                            <p:childTnLst>
                              <p:par>
                                <p:cTn id="26" presetID="1" presetClass="entr" presetSubtype="0" fill="hold" nodeType="afterEffect">
                                  <p:stCondLst>
                                    <p:cond delay="60000"/>
                                  </p:stCondLst>
                                  <p:childTnLst>
                                    <p:set>
                                      <p:cBhvr>
                                        <p:cTn id="27" dur="1" fill="hold">
                                          <p:stCondLst>
                                            <p:cond delay="0"/>
                                          </p:stCondLst>
                                        </p:cTn>
                                        <p:tgtEl>
                                          <p:spTgt spid="17"/>
                                        </p:tgtEl>
                                        <p:attrNameLst>
                                          <p:attrName>style.visibility</p:attrName>
                                        </p:attrNameLst>
                                      </p:cBhvr>
                                      <p:to>
                                        <p:strVal val="visible"/>
                                      </p:to>
                                    </p:set>
                                  </p:childTnLst>
                                </p:cTn>
                              </p:par>
                            </p:childTnLst>
                          </p:cTn>
                        </p:par>
                        <p:par>
                          <p:cTn id="28" fill="hold">
                            <p:stCondLst>
                              <p:cond delay="420000"/>
                            </p:stCondLst>
                            <p:childTnLst>
                              <p:par>
                                <p:cTn id="29" presetID="1" presetClass="entr" presetSubtype="0" fill="hold" nodeType="afterEffect">
                                  <p:stCondLst>
                                    <p:cond delay="60000"/>
                                  </p:stCondLst>
                                  <p:childTnLst>
                                    <p:set>
                                      <p:cBhvr>
                                        <p:cTn id="30" dur="1" fill="hold">
                                          <p:stCondLst>
                                            <p:cond delay="0"/>
                                          </p:stCondLst>
                                        </p:cTn>
                                        <p:tgtEl>
                                          <p:spTgt spid="18"/>
                                        </p:tgtEl>
                                        <p:attrNameLst>
                                          <p:attrName>style.visibility</p:attrName>
                                        </p:attrNameLst>
                                      </p:cBhvr>
                                      <p:to>
                                        <p:strVal val="visible"/>
                                      </p:to>
                                    </p:set>
                                  </p:childTnLst>
                                </p:cTn>
                              </p:par>
                            </p:childTnLst>
                          </p:cTn>
                        </p:par>
                        <p:par>
                          <p:cTn id="31" fill="hold">
                            <p:stCondLst>
                              <p:cond delay="480000"/>
                            </p:stCondLst>
                            <p:childTnLst>
                              <p:par>
                                <p:cTn id="32" presetID="1" presetClass="entr" presetSubtype="0" fill="hold" nodeType="afterEffect">
                                  <p:stCondLst>
                                    <p:cond delay="60000"/>
                                  </p:stCondLst>
                                  <p:childTnLst>
                                    <p:set>
                                      <p:cBhvr>
                                        <p:cTn id="33" dur="1" fill="hold">
                                          <p:stCondLst>
                                            <p:cond delay="0"/>
                                          </p:stCondLst>
                                        </p:cTn>
                                        <p:tgtEl>
                                          <p:spTgt spid="20"/>
                                        </p:tgtEl>
                                        <p:attrNameLst>
                                          <p:attrName>style.visibility</p:attrName>
                                        </p:attrNameLst>
                                      </p:cBhvr>
                                      <p:to>
                                        <p:strVal val="visible"/>
                                      </p:to>
                                    </p:set>
                                  </p:childTnLst>
                                </p:cTn>
                              </p:par>
                            </p:childTnLst>
                          </p:cTn>
                        </p:par>
                        <p:par>
                          <p:cTn id="34" fill="hold">
                            <p:stCondLst>
                              <p:cond delay="540000"/>
                            </p:stCondLst>
                            <p:childTnLst>
                              <p:par>
                                <p:cTn id="35" presetID="1" presetClass="entr" presetSubtype="0" fill="hold" nodeType="afterEffect">
                                  <p:stCondLst>
                                    <p:cond delay="30000"/>
                                  </p:stCondLst>
                                  <p:childTnLst>
                                    <p:set>
                                      <p:cBhvr>
                                        <p:cTn id="36" dur="1" fill="hold">
                                          <p:stCondLst>
                                            <p:cond delay="0"/>
                                          </p:stCondLst>
                                        </p:cTn>
                                        <p:tgtEl>
                                          <p:spTgt spid="22"/>
                                        </p:tgtEl>
                                        <p:attrNameLst>
                                          <p:attrName>style.visibility</p:attrName>
                                        </p:attrNameLst>
                                      </p:cBhvr>
                                      <p:to>
                                        <p:strVal val="visible"/>
                                      </p:to>
                                    </p:set>
                                  </p:childTnLst>
                                </p:cTn>
                              </p:par>
                            </p:childTnLst>
                          </p:cTn>
                        </p:par>
                        <p:par>
                          <p:cTn id="37" fill="hold">
                            <p:stCondLst>
                              <p:cond delay="570000"/>
                            </p:stCondLst>
                            <p:childTnLst>
                              <p:par>
                                <p:cTn id="38" presetID="1" presetClass="entr" presetSubtype="0" fill="hold" nodeType="afterEffect">
                                  <p:stCondLst>
                                    <p:cond delay="30000"/>
                                  </p:stCondLst>
                                  <p:childTnLst>
                                    <p:set>
                                      <p:cBhvr>
                                        <p:cTn id="39"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708ADC-665C-BD14-6FAF-8F26B9811A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75ADBB-5649-9A9E-1CFB-6A291FB44992}"/>
              </a:ext>
            </a:extLst>
          </p:cNvPr>
          <p:cNvSpPr>
            <a:spLocks noGrp="1"/>
          </p:cNvSpPr>
          <p:nvPr>
            <p:ph type="title"/>
          </p:nvPr>
        </p:nvSpPr>
        <p:spPr>
          <a:xfrm>
            <a:off x="3581400" y="1709738"/>
            <a:ext cx="8610600" cy="2852737"/>
          </a:xfrm>
        </p:spPr>
        <p:txBody>
          <a:bodyPr anchor="ctr">
            <a:normAutofit/>
          </a:bodyPr>
          <a:lstStyle/>
          <a:p>
            <a:r>
              <a:rPr lang="en-US"/>
              <a:t>Step 5</a:t>
            </a:r>
          </a:p>
        </p:txBody>
      </p:sp>
      <p:sp>
        <p:nvSpPr>
          <p:cNvPr id="7" name="Text Placeholder 2">
            <a:extLst>
              <a:ext uri="{FF2B5EF4-FFF2-40B4-BE49-F238E27FC236}">
                <a16:creationId xmlns:a16="http://schemas.microsoft.com/office/drawing/2014/main" id="{B15E6414-50DD-66D7-EC0F-989A4A62CC19}"/>
              </a:ext>
            </a:extLst>
          </p:cNvPr>
          <p:cNvSpPr>
            <a:spLocks noGrp="1"/>
          </p:cNvSpPr>
          <p:nvPr>
            <p:ph type="body" idx="1"/>
          </p:nvPr>
        </p:nvSpPr>
        <p:spPr>
          <a:xfrm>
            <a:off x="5578996" y="4589463"/>
            <a:ext cx="6613004" cy="1500187"/>
          </a:xfrm>
        </p:spPr>
        <p:txBody>
          <a:bodyPr/>
          <a:lstStyle/>
          <a:p>
            <a:r>
              <a:rPr lang="en-US"/>
              <a:t>Implement RRR In-Class and Monitor Student Performance</a:t>
            </a:r>
          </a:p>
        </p:txBody>
      </p:sp>
      <p:pic>
        <p:nvPicPr>
          <p:cNvPr id="5" name="Picture 4" descr="Infographic of RRR Instruction Lesson Sequence ">
            <a:extLst>
              <a:ext uri="{FF2B5EF4-FFF2-40B4-BE49-F238E27FC236}">
                <a16:creationId xmlns:a16="http://schemas.microsoft.com/office/drawing/2014/main" id="{5E8A676A-CF1E-0DEF-4706-20BF4BEAEA37}"/>
              </a:ext>
            </a:extLst>
          </p:cNvPr>
          <p:cNvPicPr/>
          <p:nvPr/>
        </p:nvPicPr>
        <p:blipFill>
          <a:blip r:embed="rId3" cstate="email">
            <a:extLst>
              <a:ext uri="{28A0092B-C50C-407E-A947-70E740481C1C}">
                <a14:useLocalDpi xmlns:a14="http://schemas.microsoft.com/office/drawing/2010/main"/>
              </a:ext>
            </a:extLst>
          </a:blip>
          <a:stretch>
            <a:fillRect/>
          </a:stretch>
        </p:blipFill>
        <p:spPr>
          <a:xfrm>
            <a:off x="8771860" y="5018567"/>
            <a:ext cx="3285461" cy="1740859"/>
          </a:xfrm>
          <a:prstGeom prst="rect">
            <a:avLst/>
          </a:prstGeom>
        </p:spPr>
      </p:pic>
      <p:sp>
        <p:nvSpPr>
          <p:cNvPr id="6" name="Rectangle 5" descr="Yellow rectangle highlighting RRR In-Class">
            <a:extLst>
              <a:ext uri="{FF2B5EF4-FFF2-40B4-BE49-F238E27FC236}">
                <a16:creationId xmlns:a16="http://schemas.microsoft.com/office/drawing/2014/main" id="{014D23B6-4827-8F5C-F64A-1E18D72A2BAF}"/>
              </a:ext>
            </a:extLst>
          </p:cNvPr>
          <p:cNvSpPr/>
          <p:nvPr/>
        </p:nvSpPr>
        <p:spPr>
          <a:xfrm>
            <a:off x="11483163" y="5022051"/>
            <a:ext cx="574158" cy="1496703"/>
          </a:xfrm>
          <a:prstGeom prst="rect">
            <a:avLst/>
          </a:prstGeom>
          <a:noFill/>
          <a:ln>
            <a:solidFill>
              <a:srgbClr val="FEFBCB"/>
            </a:solidFill>
          </a:ln>
          <a:effectLst>
            <a:glow rad="2286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586827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FAE9E-4357-F2B7-0DC7-20A4E0EE3365}"/>
              </a:ext>
            </a:extLst>
          </p:cNvPr>
          <p:cNvSpPr>
            <a:spLocks noGrp="1"/>
          </p:cNvSpPr>
          <p:nvPr>
            <p:ph type="title"/>
          </p:nvPr>
        </p:nvSpPr>
        <p:spPr/>
        <p:txBody>
          <a:bodyPr/>
          <a:lstStyle/>
          <a:p>
            <a:r>
              <a:rPr lang="en-US"/>
              <a:t>RRR In-Class</a:t>
            </a:r>
          </a:p>
        </p:txBody>
      </p:sp>
      <p:sp>
        <p:nvSpPr>
          <p:cNvPr id="3" name="Content Placeholder 2">
            <a:extLst>
              <a:ext uri="{FF2B5EF4-FFF2-40B4-BE49-F238E27FC236}">
                <a16:creationId xmlns:a16="http://schemas.microsoft.com/office/drawing/2014/main" id="{A1B0D031-23EB-262A-A152-87FB2C3ED175}"/>
              </a:ext>
            </a:extLst>
          </p:cNvPr>
          <p:cNvSpPr>
            <a:spLocks noGrp="1"/>
          </p:cNvSpPr>
          <p:nvPr>
            <p:ph idx="1"/>
          </p:nvPr>
        </p:nvSpPr>
        <p:spPr/>
        <p:txBody>
          <a:bodyPr/>
          <a:lstStyle/>
          <a:p>
            <a:r>
              <a:rPr lang="en-US"/>
              <a:t>Teachers continue to collect DBR data four times a week (Monday-Thursday)</a:t>
            </a:r>
          </a:p>
          <a:p>
            <a:r>
              <a:rPr lang="en-US"/>
              <a:t>Students use the Student Self-Monitoring sheet to self-monitor their engagement, anxious feelings, and use of relaxation strategies</a:t>
            </a:r>
          </a:p>
          <a:p>
            <a:r>
              <a:rPr lang="en-US"/>
              <a:t>Teachers facilitate self-monitoring </a:t>
            </a:r>
            <a:r>
              <a:rPr lang="en-US" sz="2400"/>
              <a:t>(e.g., audio cue, brief check-ins)</a:t>
            </a:r>
            <a:endParaRPr lang="en-US"/>
          </a:p>
        </p:txBody>
      </p:sp>
      <p:pic>
        <p:nvPicPr>
          <p:cNvPr id="5" name="Picture 4">
            <a:extLst>
              <a:ext uri="{FF2B5EF4-FFF2-40B4-BE49-F238E27FC236}">
                <a16:creationId xmlns:a16="http://schemas.microsoft.com/office/drawing/2014/main" id="{915823A1-C60D-5D89-6561-B438720DDC2B}"/>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55350" y="4571213"/>
            <a:ext cx="2661913" cy="2056933"/>
          </a:xfrm>
          <a:prstGeom prst="rect">
            <a:avLst/>
          </a:prstGeom>
          <a:ln>
            <a:solidFill>
              <a:schemeClr val="tx1"/>
            </a:solidFill>
          </a:ln>
        </p:spPr>
      </p:pic>
      <p:pic>
        <p:nvPicPr>
          <p:cNvPr id="9" name="Picture 8">
            <a:extLst>
              <a:ext uri="{FF2B5EF4-FFF2-40B4-BE49-F238E27FC236}">
                <a16:creationId xmlns:a16="http://schemas.microsoft.com/office/drawing/2014/main" id="{7B041D14-6904-90B8-AA0D-28D1A044CD7D}"/>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7563948" y="4571999"/>
            <a:ext cx="2661913" cy="2056933"/>
          </a:xfrm>
          <a:prstGeom prst="rect">
            <a:avLst/>
          </a:prstGeom>
        </p:spPr>
      </p:pic>
      <p:pic>
        <p:nvPicPr>
          <p:cNvPr id="4" name="Picture 3">
            <a:extLst>
              <a:ext uri="{FF2B5EF4-FFF2-40B4-BE49-F238E27FC236}">
                <a16:creationId xmlns:a16="http://schemas.microsoft.com/office/drawing/2014/main" id="{6595FEAE-5139-CCC9-2573-4CCDD4FE0747}"/>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5565422" y="4571213"/>
            <a:ext cx="1250367" cy="2052455"/>
          </a:xfrm>
          <a:prstGeom prst="rect">
            <a:avLst/>
          </a:prstGeom>
          <a:ln>
            <a:solidFill>
              <a:schemeClr val="tx1"/>
            </a:solidFill>
          </a:ln>
        </p:spPr>
      </p:pic>
    </p:spTree>
    <p:extLst>
      <p:ext uri="{BB962C8B-B14F-4D97-AF65-F5344CB8AC3E}">
        <p14:creationId xmlns:p14="http://schemas.microsoft.com/office/powerpoint/2010/main" val="56327847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5C4AC-15C0-FE30-E6FD-5F60A992F312}"/>
              </a:ext>
            </a:extLst>
          </p:cNvPr>
          <p:cNvSpPr>
            <a:spLocks noGrp="1"/>
          </p:cNvSpPr>
          <p:nvPr>
            <p:ph type="title"/>
          </p:nvPr>
        </p:nvSpPr>
        <p:spPr/>
        <p:txBody>
          <a:bodyPr/>
          <a:lstStyle/>
          <a:p>
            <a:r>
              <a:rPr lang="en-US"/>
              <a:t>Student Self-Monitoring Sheet</a:t>
            </a:r>
          </a:p>
        </p:txBody>
      </p:sp>
      <p:pic>
        <p:nvPicPr>
          <p:cNvPr id="7" name="Picture 6" descr="Image of a Student Self-Monitoring Sheet">
            <a:extLst>
              <a:ext uri="{FF2B5EF4-FFF2-40B4-BE49-F238E27FC236}">
                <a16:creationId xmlns:a16="http://schemas.microsoft.com/office/drawing/2014/main" id="{1A634E5E-F76B-2484-E0DE-1AEF797C9F5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72364" y="1567962"/>
            <a:ext cx="6540760" cy="5054224"/>
          </a:xfrm>
          <a:prstGeom prst="rect">
            <a:avLst/>
          </a:prstGeom>
          <a:ln>
            <a:solidFill>
              <a:schemeClr val="tx1"/>
            </a:solidFill>
          </a:ln>
        </p:spPr>
      </p:pic>
      <p:sp>
        <p:nvSpPr>
          <p:cNvPr id="4" name="Rectangle 1" descr="Red rectangle highlighting the section of the Student Self-Monitoring Sheet showing When I feel... anxious I can use...Breathing, Guided Imagery, Muscle relaxation or Self-Talk">
            <a:extLst>
              <a:ext uri="{FF2B5EF4-FFF2-40B4-BE49-F238E27FC236}">
                <a16:creationId xmlns:a16="http://schemas.microsoft.com/office/drawing/2014/main" id="{A380FAAD-F9BD-76D9-8E4F-C562B1B0317E}"/>
              </a:ext>
            </a:extLst>
          </p:cNvPr>
          <p:cNvSpPr/>
          <p:nvPr/>
        </p:nvSpPr>
        <p:spPr>
          <a:xfrm rot="5400000">
            <a:off x="5544879" y="292396"/>
            <a:ext cx="574158" cy="5326911"/>
          </a:xfrm>
          <a:prstGeom prst="rect">
            <a:avLst/>
          </a:prstGeom>
          <a:noFill/>
          <a:ln w="571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descr="Red rectangle highlighting the Time block section of the Student Self-Monitoring Sheet (1, 2,3, 4)">
            <a:extLst>
              <a:ext uri="{FF2B5EF4-FFF2-40B4-BE49-F238E27FC236}">
                <a16:creationId xmlns:a16="http://schemas.microsoft.com/office/drawing/2014/main" id="{F6FAA7E7-E3BB-242A-D36E-0D3EBDAB1C5C}"/>
              </a:ext>
            </a:extLst>
          </p:cNvPr>
          <p:cNvSpPr/>
          <p:nvPr/>
        </p:nvSpPr>
        <p:spPr>
          <a:xfrm>
            <a:off x="3168503" y="3375834"/>
            <a:ext cx="574158" cy="1834119"/>
          </a:xfrm>
          <a:prstGeom prst="rect">
            <a:avLst/>
          </a:prstGeom>
          <a:noFill/>
          <a:ln w="571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3" descr="Red rectangle highlighting the Strategies used section of the Student Self-Monitoring Sheet.">
            <a:extLst>
              <a:ext uri="{FF2B5EF4-FFF2-40B4-BE49-F238E27FC236}">
                <a16:creationId xmlns:a16="http://schemas.microsoft.com/office/drawing/2014/main" id="{1BDAD58D-FBAA-E1A4-3177-264702B0C30E}"/>
              </a:ext>
            </a:extLst>
          </p:cNvPr>
          <p:cNvSpPr/>
          <p:nvPr/>
        </p:nvSpPr>
        <p:spPr>
          <a:xfrm rot="5400000">
            <a:off x="7122927" y="3731143"/>
            <a:ext cx="1834118" cy="1123505"/>
          </a:xfrm>
          <a:prstGeom prst="rect">
            <a:avLst/>
          </a:prstGeom>
          <a:noFill/>
          <a:ln w="571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4" descr="Blue rectangle highlighting the Overall rating section of the Student Self-Monitoring Sheet for How engaged was I? and How was I feeling?">
            <a:extLst>
              <a:ext uri="{FF2B5EF4-FFF2-40B4-BE49-F238E27FC236}">
                <a16:creationId xmlns:a16="http://schemas.microsoft.com/office/drawing/2014/main" id="{840B3A8B-0D91-8F4F-3967-1F7356EAF735}"/>
              </a:ext>
            </a:extLst>
          </p:cNvPr>
          <p:cNvSpPr/>
          <p:nvPr/>
        </p:nvSpPr>
        <p:spPr>
          <a:xfrm rot="5400000">
            <a:off x="5164763" y="3226098"/>
            <a:ext cx="329612" cy="4297325"/>
          </a:xfrm>
          <a:prstGeom prst="rect">
            <a:avLst/>
          </a:prstGeom>
          <a:no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582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1)">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heel(1)">
                                      <p:cBhvr>
                                        <p:cTn id="2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7DE7F-1A16-873D-C72E-F21FE4209765}"/>
              </a:ext>
            </a:extLst>
          </p:cNvPr>
          <p:cNvSpPr>
            <a:spLocks noGrp="1"/>
          </p:cNvSpPr>
          <p:nvPr>
            <p:ph type="title"/>
          </p:nvPr>
        </p:nvSpPr>
        <p:spPr/>
        <p:txBody>
          <a:bodyPr>
            <a:normAutofit/>
          </a:bodyPr>
          <a:lstStyle/>
          <a:p>
            <a:r>
              <a:rPr lang="en-US"/>
              <a:t>What are internalizing behaviors? (1of 2)</a:t>
            </a:r>
          </a:p>
        </p:txBody>
      </p:sp>
      <p:sp>
        <p:nvSpPr>
          <p:cNvPr id="6" name="Content Placeholder 5">
            <a:extLst>
              <a:ext uri="{FF2B5EF4-FFF2-40B4-BE49-F238E27FC236}">
                <a16:creationId xmlns:a16="http://schemas.microsoft.com/office/drawing/2014/main" id="{34F15EA1-7B6B-670B-8A21-BA7010A9FFEF}"/>
              </a:ext>
            </a:extLst>
          </p:cNvPr>
          <p:cNvSpPr>
            <a:spLocks noGrp="1"/>
          </p:cNvSpPr>
          <p:nvPr>
            <p:ph sz="half" idx="2"/>
          </p:nvPr>
        </p:nvSpPr>
        <p:spPr/>
        <p:txBody>
          <a:bodyPr/>
          <a:lstStyle/>
          <a:p>
            <a:pPr marL="0" indent="0">
              <a:buNone/>
            </a:pPr>
            <a:r>
              <a:rPr lang="en-US"/>
              <a:t>Compared to externalizing behaviors, internalizing behaviors </a:t>
            </a:r>
            <a:r>
              <a:rPr lang="en-US" b="1" i="1"/>
              <a:t>tend</a:t>
            </a:r>
            <a:r>
              <a:rPr lang="en-US"/>
              <a:t> to be:</a:t>
            </a:r>
          </a:p>
          <a:p>
            <a:pPr lvl="1"/>
            <a:r>
              <a:rPr lang="en-US"/>
              <a:t>More covert </a:t>
            </a:r>
          </a:p>
          <a:p>
            <a:pPr lvl="1"/>
            <a:r>
              <a:rPr lang="en-US"/>
              <a:t>Less disruptive</a:t>
            </a:r>
          </a:p>
          <a:p>
            <a:pPr marL="0" indent="0" algn="ctr">
              <a:buNone/>
            </a:pPr>
            <a:r>
              <a:rPr lang="en-US" b="1" i="1"/>
              <a:t>but…</a:t>
            </a:r>
          </a:p>
          <a:p>
            <a:pPr marL="0" indent="0">
              <a:buNone/>
            </a:pPr>
            <a:r>
              <a:rPr lang="en-US"/>
              <a:t>Internalizing challenges often co-occur with externalizing behaviors.</a:t>
            </a:r>
          </a:p>
        </p:txBody>
      </p:sp>
      <p:pic>
        <p:nvPicPr>
          <p:cNvPr id="7" name="Picture">
            <a:extLst>
              <a:ext uri="{FF2B5EF4-FFF2-40B4-BE49-F238E27FC236}">
                <a16:creationId xmlns:a16="http://schemas.microsoft.com/office/drawing/2014/main" id="{BFEF7DA0-3ACD-3AE1-3980-F545E928A063}"/>
              </a:ext>
              <a:ext uri="{C183D7F6-B498-43B3-948B-1728B52AA6E4}">
                <adec:decorative xmlns:adec="http://schemas.microsoft.com/office/drawing/2017/decorative" val="1"/>
              </a:ext>
            </a:extLst>
          </p:cNvPr>
          <p:cNvPicPr>
            <a:picLocks noGrp="1" noChangeAspect="1" noChangeArrowheads="1"/>
          </p:cNvPicPr>
          <p:nvPr>
            <p:ph sz="half" idx="1"/>
          </p:nvPr>
        </p:nvPicPr>
        <p:blipFill>
          <a:blip r:embed="rId2" cstate="email">
            <a:extLst>
              <a:ext uri="{28A0092B-C50C-407E-A947-70E740481C1C}">
                <a14:useLocalDpi xmlns:a14="http://schemas.microsoft.com/office/drawing/2010/main"/>
              </a:ext>
            </a:extLst>
          </a:blip>
          <a:srcRect/>
          <a:stretch>
            <a:fillRect/>
          </a:stretch>
        </p:blipFill>
        <p:spPr bwMode="auto">
          <a:xfrm>
            <a:off x="1747801" y="1825625"/>
            <a:ext cx="3362397" cy="435133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83284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3FD3594D-53B2-1084-DAE3-132C7AD69547}"/>
              </a:ext>
            </a:extLst>
          </p:cNvPr>
          <p:cNvSpPr>
            <a:spLocks noGrp="1"/>
          </p:cNvSpPr>
          <p:nvPr>
            <p:ph type="title"/>
          </p:nvPr>
        </p:nvSpPr>
        <p:spPr/>
        <p:txBody>
          <a:bodyPr/>
          <a:lstStyle/>
          <a:p>
            <a:r>
              <a:rPr lang="en-US"/>
              <a:t>Self-Monitoring Treatment Integrity Checklist</a:t>
            </a:r>
          </a:p>
        </p:txBody>
      </p:sp>
      <p:sp>
        <p:nvSpPr>
          <p:cNvPr id="10" name="Content 1">
            <a:extLst>
              <a:ext uri="{FF2B5EF4-FFF2-40B4-BE49-F238E27FC236}">
                <a16:creationId xmlns:a16="http://schemas.microsoft.com/office/drawing/2014/main" id="{F9EB898D-414D-2842-51E2-62099FFA1179}"/>
              </a:ext>
            </a:extLst>
          </p:cNvPr>
          <p:cNvSpPr>
            <a:spLocks noGrp="1"/>
          </p:cNvSpPr>
          <p:nvPr>
            <p:ph sz="half" idx="1"/>
          </p:nvPr>
        </p:nvSpPr>
        <p:spPr/>
        <p:txBody>
          <a:bodyPr>
            <a:normAutofit/>
          </a:bodyPr>
          <a:lstStyle/>
          <a:p>
            <a:r>
              <a:rPr lang="en-US"/>
              <a:t>Self-Monitoring Treatment Integrity Checklist located on the back of the RRR Rating Form</a:t>
            </a:r>
          </a:p>
          <a:p>
            <a:r>
              <a:rPr lang="en-US"/>
              <a:t>Completed daily at end of RRR In-Class Period</a:t>
            </a:r>
          </a:p>
          <a:p>
            <a:pPr lvl="1"/>
            <a:r>
              <a:rPr lang="en-US"/>
              <a:t>rate all procedures on a scale from 0 (not implemented) to 3 (fully implemented)</a:t>
            </a:r>
          </a:p>
          <a:p>
            <a:pPr lvl="1"/>
            <a:r>
              <a:rPr lang="en-US"/>
              <a:t>each procedure is rated for each student</a:t>
            </a:r>
          </a:p>
          <a:p>
            <a:endParaRPr lang="en-US"/>
          </a:p>
        </p:txBody>
      </p:sp>
      <p:pic>
        <p:nvPicPr>
          <p:cNvPr id="11" name="Content 2" descr="Self-Monitoring Treatment Integrity Checklist">
            <a:extLst>
              <a:ext uri="{FF2B5EF4-FFF2-40B4-BE49-F238E27FC236}">
                <a16:creationId xmlns:a16="http://schemas.microsoft.com/office/drawing/2014/main" id="{1BA7D97E-2644-7F46-30FF-01F674301716}"/>
              </a:ext>
            </a:extLst>
          </p:cNvPr>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6172202" y="2274803"/>
            <a:ext cx="5181600" cy="3093376"/>
          </a:xfrm>
          <a:ln>
            <a:solidFill>
              <a:schemeClr val="tx1"/>
            </a:solidFill>
          </a:ln>
        </p:spPr>
      </p:pic>
      <p:grpSp>
        <p:nvGrpSpPr>
          <p:cNvPr id="5" name="RRR">
            <a:extLst>
              <a:ext uri="{FF2B5EF4-FFF2-40B4-BE49-F238E27FC236}">
                <a16:creationId xmlns:a16="http://schemas.microsoft.com/office/drawing/2014/main" id="{1346541E-87A7-BA7D-3A51-C85D577262C1}"/>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7" name="Logo">
              <a:extLst>
                <a:ext uri="{FF2B5EF4-FFF2-40B4-BE49-F238E27FC236}">
                  <a16:creationId xmlns:a16="http://schemas.microsoft.com/office/drawing/2014/main" id="{4D37490B-71BC-AC40-8589-772C645B5124}"/>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8" name="Module" descr="Module 6.3.2.6 Recognize. Relax. Record.">
              <a:extLst>
                <a:ext uri="{FF2B5EF4-FFF2-40B4-BE49-F238E27FC236}">
                  <a16:creationId xmlns:a16="http://schemas.microsoft.com/office/drawing/2014/main" id="{63279EF4-2805-B7C6-FAAE-FD558850401D}"/>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5527683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A0815-C9C1-CE2B-B8ED-1A61BFDC9BFC}"/>
              </a:ext>
            </a:extLst>
          </p:cNvPr>
          <p:cNvSpPr>
            <a:spLocks noGrp="1"/>
          </p:cNvSpPr>
          <p:nvPr>
            <p:ph type="title"/>
          </p:nvPr>
        </p:nvSpPr>
        <p:spPr/>
        <p:txBody>
          <a:bodyPr/>
          <a:lstStyle/>
          <a:p>
            <a:r>
              <a:rPr lang="en-US"/>
              <a:t>Video Model: RRR In-Class Procedures</a:t>
            </a:r>
          </a:p>
        </p:txBody>
      </p:sp>
      <p:pic>
        <p:nvPicPr>
          <p:cNvPr id="5" name="Graphic 4">
            <a:extLst>
              <a:ext uri="{FF2B5EF4-FFF2-40B4-BE49-F238E27FC236}">
                <a16:creationId xmlns:a16="http://schemas.microsoft.com/office/drawing/2014/main" id="{B5CC903D-7E90-9FAF-6A74-C8B762A943F9}"/>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90106" y="6202837"/>
            <a:ext cx="554107" cy="554107"/>
          </a:xfrm>
          <a:prstGeom prst="rect">
            <a:avLst/>
          </a:prstGeom>
        </p:spPr>
      </p:pic>
      <p:sp>
        <p:nvSpPr>
          <p:cNvPr id="4" name="Content Placeholder 3">
            <a:extLst>
              <a:ext uri="{FF2B5EF4-FFF2-40B4-BE49-F238E27FC236}">
                <a16:creationId xmlns:a16="http://schemas.microsoft.com/office/drawing/2014/main" id="{EE91086B-4659-6EAF-561C-69936DB58829}"/>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11649277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87EDC7-97BF-1642-2C1E-7B2EF153FD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AEC673-52F4-C925-15A6-D40D27F971D3}"/>
              </a:ext>
            </a:extLst>
          </p:cNvPr>
          <p:cNvSpPr>
            <a:spLocks noGrp="1"/>
          </p:cNvSpPr>
          <p:nvPr>
            <p:ph type="title"/>
          </p:nvPr>
        </p:nvSpPr>
        <p:spPr/>
        <p:txBody>
          <a:bodyPr/>
          <a:lstStyle/>
          <a:p>
            <a:r>
              <a:rPr lang="en-US"/>
              <a:t>Student Check-In and Feedback: Tips from Teachers</a:t>
            </a:r>
          </a:p>
        </p:txBody>
      </p:sp>
      <p:sp>
        <p:nvSpPr>
          <p:cNvPr id="4" name="Content">
            <a:extLst>
              <a:ext uri="{FF2B5EF4-FFF2-40B4-BE49-F238E27FC236}">
                <a16:creationId xmlns:a16="http://schemas.microsoft.com/office/drawing/2014/main" id="{5706A7A7-5BCB-FE7C-3483-635578DF9645}"/>
              </a:ext>
            </a:extLst>
          </p:cNvPr>
          <p:cNvSpPr>
            <a:spLocks noGrp="1"/>
          </p:cNvSpPr>
          <p:nvPr>
            <p:ph idx="1"/>
          </p:nvPr>
        </p:nvSpPr>
        <p:spPr/>
        <p:txBody>
          <a:bodyPr/>
          <a:lstStyle/>
          <a:p>
            <a:r>
              <a:rPr lang="en-US"/>
              <a:t>Student skips an interval </a:t>
            </a:r>
          </a:p>
          <a:p>
            <a:pPr lvl="1"/>
            <a:r>
              <a:rPr lang="en-US"/>
              <a:t>“That was the third ding, fill out your ratings in this row”</a:t>
            </a:r>
          </a:p>
          <a:p>
            <a:r>
              <a:rPr lang="en-US"/>
              <a:t>Student ratings are very different than teacher ratings</a:t>
            </a:r>
          </a:p>
          <a:p>
            <a:pPr lvl="1"/>
            <a:r>
              <a:rPr lang="en-US"/>
              <a:t>“I see you rated yourself a 9 for engagement. I noticed you playing inside your desk and drawing in your math book so my rating for you would be a 5 or 6. Can you tell me about your rating?</a:t>
            </a:r>
          </a:p>
          <a:p>
            <a:r>
              <a:rPr lang="en-US"/>
              <a:t>Nonverbal feedback (e.g., thumbs up, smile, nod)</a:t>
            </a:r>
          </a:p>
          <a:p>
            <a:endParaRPr lang="en-US"/>
          </a:p>
        </p:txBody>
      </p:sp>
      <p:pic>
        <p:nvPicPr>
          <p:cNvPr id="3" name="Picture">
            <a:extLst>
              <a:ext uri="{FF2B5EF4-FFF2-40B4-BE49-F238E27FC236}">
                <a16:creationId xmlns:a16="http://schemas.microsoft.com/office/drawing/2014/main" id="{43E9DD9D-BD99-501F-D97E-F2EAB850FE98}"/>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9081439" y="4771843"/>
            <a:ext cx="3110561" cy="2136412"/>
          </a:xfrm>
          <a:prstGeom prst="rect">
            <a:avLst/>
          </a:prstGeom>
        </p:spPr>
      </p:pic>
      <p:grpSp>
        <p:nvGrpSpPr>
          <p:cNvPr id="8" name="RRR">
            <a:extLst>
              <a:ext uri="{FF2B5EF4-FFF2-40B4-BE49-F238E27FC236}">
                <a16:creationId xmlns:a16="http://schemas.microsoft.com/office/drawing/2014/main" id="{7FE7A50F-D990-F0E6-AB51-E736E71D0F1D}"/>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9" name="Logo">
              <a:extLst>
                <a:ext uri="{FF2B5EF4-FFF2-40B4-BE49-F238E27FC236}">
                  <a16:creationId xmlns:a16="http://schemas.microsoft.com/office/drawing/2014/main" id="{5777112E-C64E-2C36-C44E-AEB0651B08D6}"/>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0" name="Module" descr="Module 6.3.2.6 Recognize. Relax. Record.">
              <a:extLst>
                <a:ext uri="{FF2B5EF4-FFF2-40B4-BE49-F238E27FC236}">
                  <a16:creationId xmlns:a16="http://schemas.microsoft.com/office/drawing/2014/main" id="{7C668358-0E0A-28A1-B6D7-0797DBA91908}"/>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4067197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B7EEC-E3F2-4CEA-8C2A-FFD1B02D1D00}"/>
              </a:ext>
            </a:extLst>
          </p:cNvPr>
          <p:cNvSpPr>
            <a:spLocks noGrp="1"/>
          </p:cNvSpPr>
          <p:nvPr>
            <p:ph type="title"/>
          </p:nvPr>
        </p:nvSpPr>
        <p:spPr/>
        <p:txBody>
          <a:bodyPr/>
          <a:lstStyle/>
          <a:p>
            <a:r>
              <a:rPr lang="en-US"/>
              <a:t>Student Check-in and Feedback Practice</a:t>
            </a:r>
          </a:p>
        </p:txBody>
      </p:sp>
      <p:sp>
        <p:nvSpPr>
          <p:cNvPr id="3" name="Content Placeholder 2">
            <a:extLst>
              <a:ext uri="{FF2B5EF4-FFF2-40B4-BE49-F238E27FC236}">
                <a16:creationId xmlns:a16="http://schemas.microsoft.com/office/drawing/2014/main" id="{613CCAFD-10C0-E01B-4FE8-8395A36CEAD5}"/>
              </a:ext>
            </a:extLst>
          </p:cNvPr>
          <p:cNvSpPr>
            <a:spLocks noGrp="1"/>
          </p:cNvSpPr>
          <p:nvPr>
            <p:ph idx="1"/>
          </p:nvPr>
        </p:nvSpPr>
        <p:spPr>
          <a:xfrm>
            <a:off x="838199" y="1825625"/>
            <a:ext cx="10778575" cy="4351338"/>
          </a:xfrm>
          <a:ln>
            <a:noFill/>
          </a:ln>
        </p:spPr>
        <p:txBody>
          <a:bodyPr>
            <a:normAutofit/>
          </a:bodyPr>
          <a:lstStyle/>
          <a:p>
            <a:pPr marL="0" indent="0">
              <a:buNone/>
            </a:pPr>
            <a:r>
              <a:rPr lang="en-US" sz="2800"/>
              <a:t>We are going to review 3 example RRR Student Self-Monitoring Sheets to practice checking in with students and delivering feedback</a:t>
            </a:r>
          </a:p>
          <a:p>
            <a:pPr marL="0" indent="0">
              <a:buNone/>
            </a:pPr>
            <a:endParaRPr lang="en-US" sz="1400"/>
          </a:p>
          <a:p>
            <a:pPr marL="514350" indent="-514350">
              <a:buFont typeface="+mj-lt"/>
              <a:buAutoNum type="arabicPeriod"/>
            </a:pPr>
            <a:r>
              <a:rPr lang="en-US" sz="2800"/>
              <a:t>View form (on slide) </a:t>
            </a:r>
          </a:p>
          <a:p>
            <a:pPr marL="514350" indent="-514350">
              <a:buFont typeface="+mj-lt"/>
              <a:buAutoNum type="arabicPeriod"/>
            </a:pPr>
            <a:r>
              <a:rPr lang="en-US"/>
              <a:t>Consider</a:t>
            </a:r>
          </a:p>
          <a:p>
            <a:pPr marL="971550" lvl="1" indent="-514350">
              <a:buFont typeface="+mj-lt"/>
              <a:buAutoNum type="arabicPeriod"/>
            </a:pPr>
            <a:r>
              <a:rPr lang="en-US"/>
              <a:t>What do you notice? </a:t>
            </a:r>
          </a:p>
          <a:p>
            <a:pPr marL="971550" lvl="1" indent="-514350">
              <a:buFont typeface="+mj-lt"/>
              <a:buAutoNum type="arabicPeriod"/>
            </a:pPr>
            <a:r>
              <a:rPr lang="en-US"/>
              <a:t>What feedback would you give this student?</a:t>
            </a:r>
          </a:p>
          <a:p>
            <a:pPr marL="514350" indent="-514350">
              <a:buFont typeface="+mj-lt"/>
              <a:buAutoNum type="arabicPeriod"/>
            </a:pPr>
            <a:r>
              <a:rPr lang="en-US"/>
              <a:t>Whole Group Discussion</a:t>
            </a:r>
          </a:p>
        </p:txBody>
      </p:sp>
      <p:pic>
        <p:nvPicPr>
          <p:cNvPr id="6" name="Picture 5" descr="Image of a Recognize. Relax. Record Student Self-Monitoring form">
            <a:extLst>
              <a:ext uri="{FF2B5EF4-FFF2-40B4-BE49-F238E27FC236}">
                <a16:creationId xmlns:a16="http://schemas.microsoft.com/office/drawing/2014/main" id="{6E8D91D8-4DE8-5339-37C0-35F13CE36B2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092307" y="3136392"/>
            <a:ext cx="3149174" cy="2433452"/>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6990709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a:extLst>
              <a:ext uri="{FF2B5EF4-FFF2-40B4-BE49-F238E27FC236}">
                <a16:creationId xmlns:a16="http://schemas.microsoft.com/office/drawing/2014/main" id="{424587AD-182B-EDC1-71C7-10049DD56891}"/>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Self-monitoring practice 1</a:t>
            </a:r>
          </a:p>
        </p:txBody>
      </p:sp>
      <p:pic>
        <p:nvPicPr>
          <p:cNvPr id="9" name="Picture" descr="Image of a Recognize. Relax. Record. Self-Monitoring form. Ratings for the student, James, are: Block 1: Engagement - 8, Feeling - 4, Strategies used - Self-talk. Block 2: Engagement -did not fill out rating, Feeling - did not fill out rating, Strategies used - did not check any strategies. Block 3: Engagement - did not fill out rating, Feeling - did not fill out rating. Strategies used - did not check any strategies. Block 4: Engagement - 8, Feeling - 4, Strategies used - Guided Imagery. Overall: Engagement - 8, Feeling - 5.">
            <a:extLst>
              <a:ext uri="{FF2B5EF4-FFF2-40B4-BE49-F238E27FC236}">
                <a16:creationId xmlns:a16="http://schemas.microsoft.com/office/drawing/2014/main" id="{1C17E690-0934-1066-3AC4-A1062D6EB5A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4455" y="182426"/>
            <a:ext cx="9308592" cy="6347885"/>
          </a:xfrm>
          <a:prstGeom prst="rect">
            <a:avLst/>
          </a:prstGeom>
          <a:ln>
            <a:solidFill>
              <a:schemeClr val="tx1"/>
            </a:solidFill>
          </a:ln>
        </p:spPr>
      </p:pic>
      <p:sp>
        <p:nvSpPr>
          <p:cNvPr id="2" name="Rectangle 1">
            <a:extLst>
              <a:ext uri="{FF2B5EF4-FFF2-40B4-BE49-F238E27FC236}">
                <a16:creationId xmlns:a16="http://schemas.microsoft.com/office/drawing/2014/main" id="{B35CF8CC-9A2B-D906-B563-5E984A37D0D4}"/>
              </a:ext>
              <a:ext uri="{C183D7F6-B498-43B3-948B-1728B52AA6E4}">
                <adec:decorative xmlns:adec="http://schemas.microsoft.com/office/drawing/2017/decorative" val="1"/>
              </a:ext>
            </a:extLst>
          </p:cNvPr>
          <p:cNvSpPr/>
          <p:nvPr/>
        </p:nvSpPr>
        <p:spPr>
          <a:xfrm>
            <a:off x="6769100" y="182426"/>
            <a:ext cx="5233545" cy="2776674"/>
          </a:xfrm>
          <a:prstGeom prst="rect">
            <a:avLst/>
          </a:prstGeom>
          <a:solidFill>
            <a:schemeClr val="accent5">
              <a:lumMod val="60000"/>
              <a:lumOff val="40000"/>
            </a:schemeClr>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r>
              <a:rPr lang="en-US" sz="2400"/>
              <a:t>For Poll: </a:t>
            </a:r>
          </a:p>
          <a:p>
            <a:r>
              <a:rPr lang="en-US" sz="2400"/>
              <a:t>What do you notice?</a:t>
            </a:r>
          </a:p>
          <a:p>
            <a:endParaRPr lang="en-US" sz="2400"/>
          </a:p>
          <a:p>
            <a:pPr marL="342900" indent="-342900">
              <a:buAutoNum type="alphaUcPeriod"/>
            </a:pPr>
            <a:r>
              <a:rPr lang="en-US" sz="2000"/>
              <a:t>Student is not using strategies</a:t>
            </a:r>
          </a:p>
          <a:p>
            <a:pPr marL="342900" indent="-342900">
              <a:buAutoNum type="alphaUcPeriod"/>
            </a:pPr>
            <a:r>
              <a:rPr lang="en-US" sz="2000"/>
              <a:t>Student is missing interval scoring</a:t>
            </a:r>
          </a:p>
          <a:p>
            <a:pPr marL="342900" indent="-342900">
              <a:buAutoNum type="alphaUcPeriod"/>
            </a:pPr>
            <a:r>
              <a:rPr lang="en-US" sz="2000"/>
              <a:t>Student is using too many strategies</a:t>
            </a:r>
          </a:p>
        </p:txBody>
      </p:sp>
      <p:pic>
        <p:nvPicPr>
          <p:cNvPr id="4" name="Picture 4" descr="Article - Zoom Chat and File Transfer">
            <a:extLst>
              <a:ext uri="{FF2B5EF4-FFF2-40B4-BE49-F238E27FC236}">
                <a16:creationId xmlns:a16="http://schemas.microsoft.com/office/drawing/2014/main" id="{DD2746EB-6522-008A-5A12-DD7424926D8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579777" y="294434"/>
            <a:ext cx="1253117" cy="1325563"/>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4371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64D2F-2745-88FB-E48B-6A939137E3FF}"/>
              </a:ext>
            </a:extLst>
          </p:cNvPr>
          <p:cNvSpPr>
            <a:spLocks noGrp="1"/>
          </p:cNvSpPr>
          <p:nvPr>
            <p:ph type="title"/>
          </p:nvPr>
        </p:nvSpPr>
        <p:spPr/>
        <p:txBody>
          <a:bodyPr/>
          <a:lstStyle/>
          <a:p>
            <a:r>
              <a:rPr lang="en-US"/>
              <a:t>James</a:t>
            </a:r>
          </a:p>
        </p:txBody>
      </p:sp>
      <p:sp>
        <p:nvSpPr>
          <p:cNvPr id="3" name="Content">
            <a:extLst>
              <a:ext uri="{FF2B5EF4-FFF2-40B4-BE49-F238E27FC236}">
                <a16:creationId xmlns:a16="http://schemas.microsoft.com/office/drawing/2014/main" id="{EB9A28D0-6C22-13E6-6C2B-4518D084CA34}"/>
              </a:ext>
            </a:extLst>
          </p:cNvPr>
          <p:cNvSpPr>
            <a:spLocks noGrp="1"/>
          </p:cNvSpPr>
          <p:nvPr>
            <p:ph idx="1"/>
          </p:nvPr>
        </p:nvSpPr>
        <p:spPr>
          <a:xfrm>
            <a:off x="838199" y="1825625"/>
            <a:ext cx="11091864" cy="4351338"/>
          </a:xfrm>
        </p:spPr>
        <p:txBody>
          <a:bodyPr>
            <a:normAutofit/>
          </a:bodyPr>
          <a:lstStyle/>
          <a:p>
            <a:r>
              <a:rPr lang="en-US" b="0" i="0" u="none" strike="noStrike">
                <a:solidFill>
                  <a:srgbClr val="333333"/>
                </a:solidFill>
                <a:effectLst/>
                <a:latin typeface="Helvetica Neue" panose="02000503000000020004" pitchFamily="2" charset="0"/>
              </a:rPr>
              <a:t>I noticed...student did not score two intervals </a:t>
            </a:r>
          </a:p>
          <a:p>
            <a:r>
              <a:rPr lang="en-US" sz="2800">
                <a:solidFill>
                  <a:srgbClr val="333333"/>
                </a:solidFill>
                <a:latin typeface="Helvetica Neue" panose="02000503000000020004" pitchFamily="2" charset="0"/>
              </a:rPr>
              <a:t>Feedback: </a:t>
            </a:r>
          </a:p>
          <a:p>
            <a:pPr marL="0" indent="0">
              <a:buNone/>
            </a:pPr>
            <a:r>
              <a:rPr lang="en-US" sz="2800" i="1">
                <a:solidFill>
                  <a:srgbClr val="333333"/>
                </a:solidFill>
                <a:latin typeface="Helvetica Neue" panose="02000503000000020004" pitchFamily="2" charset="0"/>
              </a:rPr>
              <a:t>“</a:t>
            </a:r>
            <a:r>
              <a:rPr lang="en-US" sz="2800">
                <a:solidFill>
                  <a:srgbClr val="333333"/>
                </a:solidFill>
                <a:latin typeface="Helvetica Neue" panose="02000503000000020004" pitchFamily="2" charset="0"/>
              </a:rPr>
              <a:t>Oops! Looks like we missed a few. Remember- every time you hear the ding you will complete a row on the form. Is there anything that is making it tricky to complete?” </a:t>
            </a:r>
            <a:endParaRPr lang="en-US" sz="2800"/>
          </a:p>
          <a:p>
            <a:endParaRPr lang="en-US"/>
          </a:p>
        </p:txBody>
      </p:sp>
      <p:pic>
        <p:nvPicPr>
          <p:cNvPr id="10" name="Picture">
            <a:extLst>
              <a:ext uri="{FF2B5EF4-FFF2-40B4-BE49-F238E27FC236}">
                <a16:creationId xmlns:a16="http://schemas.microsoft.com/office/drawing/2014/main" id="{92F2E9AD-85AB-98E1-D376-819CAC1BA4EE}"/>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78798" y="4300034"/>
            <a:ext cx="2752344" cy="1876929"/>
          </a:xfrm>
          <a:prstGeom prst="rect">
            <a:avLst/>
          </a:prstGeom>
          <a:ln>
            <a:solidFill>
              <a:schemeClr val="tx1"/>
            </a:solidFill>
          </a:ln>
        </p:spPr>
      </p:pic>
    </p:spTree>
    <p:extLst>
      <p:ext uri="{BB962C8B-B14F-4D97-AF65-F5344CB8AC3E}">
        <p14:creationId xmlns:p14="http://schemas.microsoft.com/office/powerpoint/2010/main" val="27186762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0A73D5-D11D-BBE1-7CD5-6121974F18E4}"/>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F02BB146-3C92-FC12-5BF5-E7576354FE96}"/>
              </a:ext>
            </a:extLst>
          </p:cNvPr>
          <p:cNvSpPr txBox="1">
            <a:spLocks noGrp="1"/>
          </p:cNvSpPr>
          <p:nvPr>
            <p:ph type="title" idx="4294967295"/>
          </p:nvPr>
        </p:nvSpPr>
        <p:spPr>
          <a:xfrm>
            <a:off x="83820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Self-monitoring practice 2</a:t>
            </a:r>
          </a:p>
        </p:txBody>
      </p:sp>
      <p:pic>
        <p:nvPicPr>
          <p:cNvPr id="12" name="Picture" descr="Image of a Recognize. Relax. Record. Self-Monitoring form. Ratings for the student, Riley, are: Block 1: Engagement - 8 Feeling - 1, Strategies used - Self-talk. Strategies used -Guided imagery. Block 2: Engagement - 7, Feeling - 1 Strategies used - Guided Imagery. Block 3: Engagement - 8 Feeling - 2. Strategies used -Breathing strategies. Block 4: Engagement - 8, Feeling - 1, Strategies used - did not check a strategy. Overall: Engagement - 5, Feeling - 6.">
            <a:extLst>
              <a:ext uri="{FF2B5EF4-FFF2-40B4-BE49-F238E27FC236}">
                <a16:creationId xmlns:a16="http://schemas.microsoft.com/office/drawing/2014/main" id="{4A295920-2BEA-9347-A440-6F022F332427}"/>
              </a:ext>
            </a:extLst>
          </p:cNvPr>
          <p:cNvPicPr>
            <a:picLocks noChangeAspect="1"/>
          </p:cNvPicPr>
          <p:nvPr/>
        </p:nvPicPr>
        <p:blipFill>
          <a:blip r:embed="rId2"/>
          <a:stretch>
            <a:fillRect/>
          </a:stretch>
        </p:blipFill>
        <p:spPr>
          <a:xfrm>
            <a:off x="200049" y="135827"/>
            <a:ext cx="9400032" cy="6586346"/>
          </a:xfrm>
          <a:prstGeom prst="rect">
            <a:avLst/>
          </a:prstGeom>
          <a:ln>
            <a:solidFill>
              <a:schemeClr val="tx1"/>
            </a:solidFill>
          </a:ln>
        </p:spPr>
      </p:pic>
      <p:sp>
        <p:nvSpPr>
          <p:cNvPr id="4" name="Rectangle">
            <a:extLst>
              <a:ext uri="{FF2B5EF4-FFF2-40B4-BE49-F238E27FC236}">
                <a16:creationId xmlns:a16="http://schemas.microsoft.com/office/drawing/2014/main" id="{4BF25318-876B-2FC2-4E16-D16B6F2C9308}"/>
              </a:ext>
              <a:ext uri="{C183D7F6-B498-43B3-948B-1728B52AA6E4}">
                <adec:decorative xmlns:adec="http://schemas.microsoft.com/office/drawing/2017/decorative" val="1"/>
              </a:ext>
            </a:extLst>
          </p:cNvPr>
          <p:cNvSpPr/>
          <p:nvPr/>
        </p:nvSpPr>
        <p:spPr>
          <a:xfrm>
            <a:off x="5969000" y="135827"/>
            <a:ext cx="6022951" cy="2708973"/>
          </a:xfrm>
          <a:prstGeom prst="rect">
            <a:avLst/>
          </a:prstGeom>
          <a:solidFill>
            <a:schemeClr val="accent5">
              <a:lumMod val="60000"/>
              <a:lumOff val="40000"/>
            </a:schemeClr>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r>
              <a:rPr lang="en-US" sz="2400"/>
              <a:t>For Poll: </a:t>
            </a:r>
          </a:p>
          <a:p>
            <a:r>
              <a:rPr lang="en-US" sz="2400"/>
              <a:t>What do you notice?</a:t>
            </a:r>
          </a:p>
          <a:p>
            <a:endParaRPr lang="en-US" sz="2400"/>
          </a:p>
          <a:p>
            <a:pPr marL="342900" indent="-342900">
              <a:buAutoNum type="alphaUcPeriod"/>
            </a:pPr>
            <a:r>
              <a:rPr lang="en-US" sz="2000"/>
              <a:t>Overall score is inconsistent with interval ratings</a:t>
            </a:r>
          </a:p>
          <a:p>
            <a:pPr marL="342900" indent="-342900">
              <a:buAutoNum type="alphaUcPeriod"/>
            </a:pPr>
            <a:r>
              <a:rPr lang="en-US" sz="2000"/>
              <a:t>The student is not anxious enough</a:t>
            </a:r>
          </a:p>
          <a:p>
            <a:pPr marL="342900" indent="-342900">
              <a:buAutoNum type="alphaUcPeriod"/>
            </a:pPr>
            <a:r>
              <a:rPr lang="en-US" sz="2000"/>
              <a:t>The student is highly anxious and engaged</a:t>
            </a:r>
          </a:p>
        </p:txBody>
      </p:sp>
      <p:pic>
        <p:nvPicPr>
          <p:cNvPr id="3" name="Picture 4" descr="Article - Zoom Chat and File Transfer">
            <a:extLst>
              <a:ext uri="{FF2B5EF4-FFF2-40B4-BE49-F238E27FC236}">
                <a16:creationId xmlns:a16="http://schemas.microsoft.com/office/drawing/2014/main" id="{3A254A68-DCF8-3F4F-EB10-47C2DAFEF8F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696575" y="244115"/>
            <a:ext cx="1190294" cy="1259108"/>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5815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8D289-CACE-D96F-820F-FD09DC30FE1E}"/>
              </a:ext>
            </a:extLst>
          </p:cNvPr>
          <p:cNvSpPr>
            <a:spLocks noGrp="1"/>
          </p:cNvSpPr>
          <p:nvPr>
            <p:ph type="title"/>
          </p:nvPr>
        </p:nvSpPr>
        <p:spPr/>
        <p:txBody>
          <a:bodyPr/>
          <a:lstStyle/>
          <a:p>
            <a:r>
              <a:rPr lang="en-US"/>
              <a:t>Riley</a:t>
            </a:r>
          </a:p>
        </p:txBody>
      </p:sp>
      <p:sp>
        <p:nvSpPr>
          <p:cNvPr id="3" name="Content">
            <a:extLst>
              <a:ext uri="{FF2B5EF4-FFF2-40B4-BE49-F238E27FC236}">
                <a16:creationId xmlns:a16="http://schemas.microsoft.com/office/drawing/2014/main" id="{92AB19B7-137B-4444-EC0E-DAE8C18802F5}"/>
              </a:ext>
            </a:extLst>
          </p:cNvPr>
          <p:cNvSpPr>
            <a:spLocks noGrp="1"/>
          </p:cNvSpPr>
          <p:nvPr>
            <p:ph sz="half" idx="1"/>
          </p:nvPr>
        </p:nvSpPr>
        <p:spPr>
          <a:xfrm>
            <a:off x="838199" y="1825625"/>
            <a:ext cx="10744199" cy="4351338"/>
          </a:xfrm>
        </p:spPr>
        <p:txBody>
          <a:bodyPr>
            <a:normAutofit/>
          </a:bodyPr>
          <a:lstStyle/>
          <a:p>
            <a:r>
              <a:rPr lang="en-US" b="0" i="0" u="none" strike="noStrike">
                <a:solidFill>
                  <a:srgbClr val="333333"/>
                </a:solidFill>
                <a:effectLst/>
                <a:latin typeface="Helvetica Neue" panose="02000503000000020004" pitchFamily="2" charset="0"/>
              </a:rPr>
              <a:t>I noticed... overall rating does not match interval ratings</a:t>
            </a:r>
          </a:p>
          <a:p>
            <a:r>
              <a:rPr lang="en-US" sz="2800">
                <a:solidFill>
                  <a:srgbClr val="333333"/>
                </a:solidFill>
                <a:latin typeface="Helvetica Neue" panose="02000503000000020004" pitchFamily="2" charset="0"/>
              </a:rPr>
              <a:t>Feedback: </a:t>
            </a:r>
          </a:p>
          <a:p>
            <a:pPr marL="0" indent="0">
              <a:buNone/>
            </a:pPr>
            <a:r>
              <a:rPr lang="en-US" sz="2800" i="1">
                <a:solidFill>
                  <a:srgbClr val="333333"/>
                </a:solidFill>
                <a:latin typeface="Helvetica Neue" panose="02000503000000020004" pitchFamily="2" charset="0"/>
              </a:rPr>
              <a:t>“</a:t>
            </a:r>
            <a:r>
              <a:rPr lang="en-US" sz="2800">
                <a:solidFill>
                  <a:srgbClr val="333333"/>
                </a:solidFill>
                <a:latin typeface="Helvetica Neue" panose="02000503000000020004" pitchFamily="2" charset="0"/>
              </a:rPr>
              <a:t>Great job remembering to fill out the form for every interval! I noticed you rated anxious feelings as mostly 1s but then a 6 for overall score. Remember, your overall score represents how you did throughout the whole math lesson. If your interval ratings are 1s and 2s, your overall score would also be a 1 or 2”. </a:t>
            </a:r>
            <a:endParaRPr lang="en-US" sz="2800"/>
          </a:p>
        </p:txBody>
      </p:sp>
      <p:pic>
        <p:nvPicPr>
          <p:cNvPr id="6" name="Picture">
            <a:extLst>
              <a:ext uri="{FF2B5EF4-FFF2-40B4-BE49-F238E27FC236}">
                <a16:creationId xmlns:a16="http://schemas.microsoft.com/office/drawing/2014/main" id="{20A1E463-F898-01FF-F398-3B6EA53D2E3B}"/>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87196" y="4795583"/>
            <a:ext cx="2749629" cy="1926590"/>
          </a:xfrm>
          <a:prstGeom prst="rect">
            <a:avLst/>
          </a:prstGeom>
          <a:ln>
            <a:solidFill>
              <a:schemeClr val="tx1"/>
            </a:solidFill>
          </a:ln>
        </p:spPr>
      </p:pic>
    </p:spTree>
    <p:extLst>
      <p:ext uri="{BB962C8B-B14F-4D97-AF65-F5344CB8AC3E}">
        <p14:creationId xmlns:p14="http://schemas.microsoft.com/office/powerpoint/2010/main" val="4990001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F01969-1F80-BF93-57DA-797940F89004}"/>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E8D7E23E-AADE-BE90-352C-552AA5ED99E8}"/>
              </a:ext>
            </a:extLst>
          </p:cNvPr>
          <p:cNvSpPr txBox="1">
            <a:spLocks noGrp="1"/>
          </p:cNvSpPr>
          <p:nvPr>
            <p:ph type="title" idx="4294967295"/>
          </p:nvPr>
        </p:nvSpPr>
        <p:spPr>
          <a:xfrm>
            <a:off x="83820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Self-monitoring practice 3</a:t>
            </a:r>
          </a:p>
        </p:txBody>
      </p:sp>
      <p:pic>
        <p:nvPicPr>
          <p:cNvPr id="5" name="Picture" descr="Image of a Recognize. Relax. Record. Self-Monitoring form. Ratings for the student, Sophie, are: Block 1: Engagement - 2, Feeling - 9 Strategies used - did not check strategy. Block 2: Engagement - 2, Feeling - 10, Strategies used - did not check any strategies. Block 3: Engagement - 3, Feeling - 9. Strategies used - did not check any strategies. Block 4: Engagement - 1, Feeling - 9, Strategies used - Did not check a strategy. Overall: Engagement - 2, Feeling - 9.">
            <a:extLst>
              <a:ext uri="{FF2B5EF4-FFF2-40B4-BE49-F238E27FC236}">
                <a16:creationId xmlns:a16="http://schemas.microsoft.com/office/drawing/2014/main" id="{00BEC3D8-B3BE-977C-1F9F-9F05E1AE97B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1652" y="159109"/>
            <a:ext cx="9308592" cy="6412397"/>
          </a:xfrm>
          <a:prstGeom prst="rect">
            <a:avLst/>
          </a:prstGeom>
          <a:ln>
            <a:solidFill>
              <a:schemeClr val="tx1"/>
            </a:solidFill>
          </a:ln>
        </p:spPr>
      </p:pic>
      <p:sp>
        <p:nvSpPr>
          <p:cNvPr id="4" name="Rectangle">
            <a:extLst>
              <a:ext uri="{FF2B5EF4-FFF2-40B4-BE49-F238E27FC236}">
                <a16:creationId xmlns:a16="http://schemas.microsoft.com/office/drawing/2014/main" id="{DC461FAC-F912-2414-AB54-56221D31781D}"/>
              </a:ext>
              <a:ext uri="{C183D7F6-B498-43B3-948B-1728B52AA6E4}">
                <adec:decorative xmlns:adec="http://schemas.microsoft.com/office/drawing/2017/decorative" val="1"/>
              </a:ext>
            </a:extLst>
          </p:cNvPr>
          <p:cNvSpPr/>
          <p:nvPr/>
        </p:nvSpPr>
        <p:spPr>
          <a:xfrm>
            <a:off x="7048501" y="159109"/>
            <a:ext cx="4949784" cy="2685691"/>
          </a:xfrm>
          <a:prstGeom prst="rect">
            <a:avLst/>
          </a:prstGeom>
          <a:solidFill>
            <a:schemeClr val="accent5">
              <a:lumMod val="60000"/>
              <a:lumOff val="40000"/>
            </a:schemeClr>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r>
              <a:rPr lang="en-US" sz="2400"/>
              <a:t>For Poll: </a:t>
            </a:r>
          </a:p>
          <a:p>
            <a:r>
              <a:rPr lang="en-US" sz="2400"/>
              <a:t>What do you notice? </a:t>
            </a:r>
          </a:p>
          <a:p>
            <a:pPr marL="342900" indent="-342900">
              <a:buAutoNum type="alphaUcPeriod"/>
            </a:pPr>
            <a:endParaRPr lang="en-US" sz="2400"/>
          </a:p>
          <a:p>
            <a:pPr marL="342900" indent="-342900">
              <a:buAutoNum type="alphaUcPeriod"/>
            </a:pPr>
            <a:r>
              <a:rPr lang="en-US" sz="2000"/>
              <a:t>Overall score is too high</a:t>
            </a:r>
          </a:p>
          <a:p>
            <a:pPr marL="342900" indent="-342900">
              <a:buAutoNum type="alphaUcPeriod"/>
            </a:pPr>
            <a:r>
              <a:rPr lang="en-US" sz="2000"/>
              <a:t>The student is anxious, but no strategies have been used</a:t>
            </a:r>
          </a:p>
          <a:p>
            <a:pPr marL="342900" indent="-342900">
              <a:buAutoNum type="alphaUcPeriod"/>
            </a:pPr>
            <a:r>
              <a:rPr lang="en-US" sz="2000"/>
              <a:t>Engagement should be higher</a:t>
            </a:r>
          </a:p>
        </p:txBody>
      </p:sp>
      <p:pic>
        <p:nvPicPr>
          <p:cNvPr id="3" name="Picture 4" descr="Article - Zoom Chat and File Transfer">
            <a:extLst>
              <a:ext uri="{FF2B5EF4-FFF2-40B4-BE49-F238E27FC236}">
                <a16:creationId xmlns:a16="http://schemas.microsoft.com/office/drawing/2014/main" id="{FB03A68D-90E5-8F0C-C9D6-898A9CC8FFE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705619" y="265485"/>
            <a:ext cx="1171725" cy="1239466"/>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341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989FE-88CE-1B86-1D79-780CB04CAACF}"/>
              </a:ext>
            </a:extLst>
          </p:cNvPr>
          <p:cNvSpPr>
            <a:spLocks noGrp="1"/>
          </p:cNvSpPr>
          <p:nvPr>
            <p:ph type="title"/>
          </p:nvPr>
        </p:nvSpPr>
        <p:spPr/>
        <p:txBody>
          <a:bodyPr/>
          <a:lstStyle/>
          <a:p>
            <a:r>
              <a:rPr lang="en-US"/>
              <a:t>Sophie</a:t>
            </a:r>
          </a:p>
        </p:txBody>
      </p:sp>
      <p:sp>
        <p:nvSpPr>
          <p:cNvPr id="3" name="Content">
            <a:extLst>
              <a:ext uri="{FF2B5EF4-FFF2-40B4-BE49-F238E27FC236}">
                <a16:creationId xmlns:a16="http://schemas.microsoft.com/office/drawing/2014/main" id="{0CB44219-0DC7-4E27-D882-136B414F3337}"/>
              </a:ext>
            </a:extLst>
          </p:cNvPr>
          <p:cNvSpPr>
            <a:spLocks noGrp="1"/>
          </p:cNvSpPr>
          <p:nvPr>
            <p:ph idx="1"/>
          </p:nvPr>
        </p:nvSpPr>
        <p:spPr>
          <a:xfrm>
            <a:off x="838200" y="1825625"/>
            <a:ext cx="10960100" cy="4351338"/>
          </a:xfrm>
        </p:spPr>
        <p:txBody>
          <a:bodyPr>
            <a:normAutofit/>
          </a:bodyPr>
          <a:lstStyle/>
          <a:p>
            <a:r>
              <a:rPr lang="en-US" b="0" i="0" u="none" strike="noStrike">
                <a:solidFill>
                  <a:srgbClr val="333333"/>
                </a:solidFill>
                <a:effectLst/>
                <a:latin typeface="Helvetica Neue" panose="02000503000000020004" pitchFamily="2" charset="0"/>
              </a:rPr>
              <a:t>I noticed... Sophie reports feeling anxious but does not indicate using any relaxation strategies.</a:t>
            </a:r>
          </a:p>
          <a:p>
            <a:r>
              <a:rPr lang="en-US" sz="2800">
                <a:solidFill>
                  <a:srgbClr val="333333"/>
                </a:solidFill>
                <a:latin typeface="Helvetica Neue" panose="02000503000000020004" pitchFamily="2" charset="0"/>
              </a:rPr>
              <a:t>Feedback: </a:t>
            </a:r>
          </a:p>
          <a:p>
            <a:pPr marL="0" indent="0">
              <a:buNone/>
            </a:pPr>
            <a:r>
              <a:rPr lang="en-US" sz="2800" i="1">
                <a:solidFill>
                  <a:srgbClr val="333333"/>
                </a:solidFill>
                <a:latin typeface="Helvetica Neue" panose="02000503000000020004" pitchFamily="2" charset="0"/>
              </a:rPr>
              <a:t>“</a:t>
            </a:r>
            <a:r>
              <a:rPr lang="en-US" sz="2800">
                <a:solidFill>
                  <a:srgbClr val="333333"/>
                </a:solidFill>
                <a:latin typeface="Helvetica Neue" panose="02000503000000020004" pitchFamily="2" charset="0"/>
              </a:rPr>
              <a:t>It looks like you were feeling a bit anxious today. Remember, you can use your strategies! If you are feeling anxious during math tomorrow, what strateg</a:t>
            </a:r>
            <a:r>
              <a:rPr lang="en-US">
                <a:solidFill>
                  <a:srgbClr val="333333"/>
                </a:solidFill>
                <a:latin typeface="Helvetica Neue" panose="02000503000000020004" pitchFamily="2" charset="0"/>
              </a:rPr>
              <a:t>y do you want to try?</a:t>
            </a:r>
            <a:r>
              <a:rPr lang="en-US" sz="2800" i="1">
                <a:solidFill>
                  <a:srgbClr val="333333"/>
                </a:solidFill>
                <a:latin typeface="Helvetica Neue" panose="02000503000000020004" pitchFamily="2" charset="0"/>
              </a:rPr>
              <a:t>” </a:t>
            </a:r>
            <a:endParaRPr lang="en-US" sz="2800" i="1"/>
          </a:p>
          <a:p>
            <a:endParaRPr lang="en-US"/>
          </a:p>
        </p:txBody>
      </p:sp>
      <p:pic>
        <p:nvPicPr>
          <p:cNvPr id="6" name="Picture">
            <a:extLst>
              <a:ext uri="{FF2B5EF4-FFF2-40B4-BE49-F238E27FC236}">
                <a16:creationId xmlns:a16="http://schemas.microsoft.com/office/drawing/2014/main" id="{A0817F2D-DC1C-2DEE-84CD-A15590C22E1B}"/>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64209" y="4631631"/>
            <a:ext cx="2752344" cy="1896003"/>
          </a:xfrm>
          <a:prstGeom prst="rect">
            <a:avLst/>
          </a:prstGeom>
          <a:ln>
            <a:solidFill>
              <a:schemeClr val="tx1"/>
            </a:solidFill>
          </a:ln>
        </p:spPr>
      </p:pic>
    </p:spTree>
    <p:extLst>
      <p:ext uri="{BB962C8B-B14F-4D97-AF65-F5344CB8AC3E}">
        <p14:creationId xmlns:p14="http://schemas.microsoft.com/office/powerpoint/2010/main" val="20403936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5A6DD5-2FC5-3EB7-C2BC-9EDD1E5F68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73644C-5B26-01A6-4BE2-4EFCE642B173}"/>
              </a:ext>
            </a:extLst>
          </p:cNvPr>
          <p:cNvSpPr>
            <a:spLocks noGrp="1"/>
          </p:cNvSpPr>
          <p:nvPr>
            <p:ph type="title"/>
          </p:nvPr>
        </p:nvSpPr>
        <p:spPr/>
        <p:txBody>
          <a:bodyPr>
            <a:normAutofit/>
          </a:bodyPr>
          <a:lstStyle/>
          <a:p>
            <a:r>
              <a:rPr lang="en-US"/>
              <a:t>What are internalizing behaviors? (2 of 2)</a:t>
            </a:r>
          </a:p>
        </p:txBody>
      </p:sp>
      <p:sp>
        <p:nvSpPr>
          <p:cNvPr id="6" name="Content Placeholder 5">
            <a:extLst>
              <a:ext uri="{FF2B5EF4-FFF2-40B4-BE49-F238E27FC236}">
                <a16:creationId xmlns:a16="http://schemas.microsoft.com/office/drawing/2014/main" id="{DBD12667-5DFD-384E-B0AC-69C1348E10E5}"/>
              </a:ext>
            </a:extLst>
          </p:cNvPr>
          <p:cNvSpPr>
            <a:spLocks noGrp="1"/>
          </p:cNvSpPr>
          <p:nvPr>
            <p:ph sz="half" idx="2"/>
          </p:nvPr>
        </p:nvSpPr>
        <p:spPr/>
        <p:txBody>
          <a:bodyPr anchor="ctr">
            <a:normAutofit/>
          </a:bodyPr>
          <a:lstStyle/>
          <a:p>
            <a:pPr marL="0" indent="0">
              <a:buNone/>
            </a:pPr>
            <a:r>
              <a:rPr lang="en-US"/>
              <a:t>Some examples include:</a:t>
            </a:r>
          </a:p>
          <a:p>
            <a:pPr lvl="1"/>
            <a:r>
              <a:rPr lang="en-US" sz="2000"/>
              <a:t>frequent complaints of illness or pain,</a:t>
            </a:r>
          </a:p>
          <a:p>
            <a:pPr lvl="1"/>
            <a:r>
              <a:rPr lang="en-US" sz="2000"/>
              <a:t>social withdrawal,</a:t>
            </a:r>
          </a:p>
          <a:p>
            <a:pPr lvl="1"/>
            <a:r>
              <a:rPr lang="en-US" sz="2000"/>
              <a:t>irritability,</a:t>
            </a:r>
          </a:p>
          <a:p>
            <a:pPr lvl="1"/>
            <a:r>
              <a:rPr lang="en-US" sz="2000"/>
              <a:t>poor concentration,</a:t>
            </a:r>
          </a:p>
          <a:p>
            <a:pPr lvl="1"/>
            <a:r>
              <a:rPr lang="en-US" sz="2000"/>
              <a:t>restlessness,</a:t>
            </a:r>
          </a:p>
          <a:p>
            <a:pPr lvl="1"/>
            <a:r>
              <a:rPr lang="en-US" sz="2000"/>
              <a:t>emotional outbursts,</a:t>
            </a:r>
          </a:p>
          <a:p>
            <a:pPr lvl="1"/>
            <a:r>
              <a:rPr lang="en-US" sz="2000"/>
              <a:t>rapid breathing,</a:t>
            </a:r>
          </a:p>
          <a:p>
            <a:pPr lvl="1"/>
            <a:r>
              <a:rPr lang="en-US" sz="2000"/>
              <a:t>sweating, or</a:t>
            </a:r>
          </a:p>
          <a:p>
            <a:pPr lvl="1"/>
            <a:r>
              <a:rPr lang="en-US" sz="2000"/>
              <a:t>trembling/shaking.</a:t>
            </a:r>
            <a:endParaRPr lang="en-US"/>
          </a:p>
        </p:txBody>
      </p:sp>
      <p:pic>
        <p:nvPicPr>
          <p:cNvPr id="7" name="Picture">
            <a:extLst>
              <a:ext uri="{FF2B5EF4-FFF2-40B4-BE49-F238E27FC236}">
                <a16:creationId xmlns:a16="http://schemas.microsoft.com/office/drawing/2014/main" id="{293EDD82-8293-C527-D399-E9BFA309417E}"/>
              </a:ext>
              <a:ext uri="{C183D7F6-B498-43B3-948B-1728B52AA6E4}">
                <adec:decorative xmlns:adec="http://schemas.microsoft.com/office/drawing/2017/decorative" val="1"/>
              </a:ext>
            </a:extLst>
          </p:cNvPr>
          <p:cNvPicPr>
            <a:picLocks noGrp="1" noChangeAspect="1" noChangeArrowheads="1"/>
          </p:cNvPicPr>
          <p:nvPr>
            <p:ph sz="half" idx="1"/>
          </p:nvPr>
        </p:nvPicPr>
        <p:blipFill>
          <a:blip r:embed="rId2" cstate="email">
            <a:extLst>
              <a:ext uri="{28A0092B-C50C-407E-A947-70E740481C1C}">
                <a14:useLocalDpi xmlns:a14="http://schemas.microsoft.com/office/drawing/2010/main"/>
              </a:ext>
            </a:extLst>
          </a:blip>
          <a:srcRect/>
          <a:stretch>
            <a:fillRect/>
          </a:stretch>
        </p:blipFill>
        <p:spPr bwMode="auto">
          <a:xfrm>
            <a:off x="1747801" y="1825625"/>
            <a:ext cx="3362397" cy="435133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7670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BDFE3-11D8-180C-4653-351F24E51C92}"/>
              </a:ext>
              <a:ext uri="{C183D7F6-B498-43B3-948B-1728B52AA6E4}">
                <adec:decorative xmlns:adec="http://schemas.microsoft.com/office/drawing/2017/decorative" val="0"/>
              </a:ext>
            </a:extLst>
          </p:cNvPr>
          <p:cNvSpPr>
            <a:spLocks noGrp="1"/>
          </p:cNvSpPr>
          <p:nvPr>
            <p:ph type="title"/>
          </p:nvPr>
        </p:nvSpPr>
        <p:spPr/>
        <p:txBody>
          <a:bodyPr/>
          <a:lstStyle/>
          <a:p>
            <a:r>
              <a:rPr lang="en-US"/>
              <a:t>Engagement Graphing (1of 2)</a:t>
            </a:r>
          </a:p>
        </p:txBody>
      </p:sp>
      <p:pic>
        <p:nvPicPr>
          <p:cNvPr id="8" name="Picture 1" descr="Screenshot of a student self-monitoring form with the overall rating of 3 for engagement highlighted">
            <a:extLst>
              <a:ext uri="{FF2B5EF4-FFF2-40B4-BE49-F238E27FC236}">
                <a16:creationId xmlns:a16="http://schemas.microsoft.com/office/drawing/2014/main" id="{9AF80128-83F9-F11E-F234-B47E7B2DD95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3481" y="1724741"/>
            <a:ext cx="6020594" cy="2223550"/>
          </a:xfrm>
          <a:prstGeom prst="rect">
            <a:avLst/>
          </a:prstGeom>
        </p:spPr>
      </p:pic>
      <p:pic>
        <p:nvPicPr>
          <p:cNvPr id="4" name="Picture 2" descr="Screenshot of a teacher recording form with the overall rating of 6 for engagement highlighted">
            <a:extLst>
              <a:ext uri="{FF2B5EF4-FFF2-40B4-BE49-F238E27FC236}">
                <a16:creationId xmlns:a16="http://schemas.microsoft.com/office/drawing/2014/main" id="{89589852-DAAD-48C9-FEB6-B7E333DABE30}"/>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253481" y="4117145"/>
            <a:ext cx="6019571" cy="976973"/>
          </a:xfrm>
          <a:prstGeom prst="rect">
            <a:avLst/>
          </a:prstGeom>
        </p:spPr>
      </p:pic>
      <p:pic>
        <p:nvPicPr>
          <p:cNvPr id="9" name="Picture 3" descr="Example of a completed RRR Engagement Graphing Handout with the student rating of 3 and the teacher rating of 6 added.">
            <a:extLst>
              <a:ext uri="{FF2B5EF4-FFF2-40B4-BE49-F238E27FC236}">
                <a16:creationId xmlns:a16="http://schemas.microsoft.com/office/drawing/2014/main" id="{8C5143BC-F80F-974A-DF07-603774A52E7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21043" y="1441896"/>
            <a:ext cx="5870957" cy="4499238"/>
          </a:xfrm>
          <a:prstGeom prst="rect">
            <a:avLst/>
          </a:prstGeom>
        </p:spPr>
      </p:pic>
      <p:grpSp>
        <p:nvGrpSpPr>
          <p:cNvPr id="11" name="RRR">
            <a:extLst>
              <a:ext uri="{FF2B5EF4-FFF2-40B4-BE49-F238E27FC236}">
                <a16:creationId xmlns:a16="http://schemas.microsoft.com/office/drawing/2014/main" id="{22F5381B-E179-B04C-9079-4CFCFF42557D}"/>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12" name="Logo">
              <a:extLst>
                <a:ext uri="{FF2B5EF4-FFF2-40B4-BE49-F238E27FC236}">
                  <a16:creationId xmlns:a16="http://schemas.microsoft.com/office/drawing/2014/main" id="{B70E330A-E4BC-70F5-E41A-98DFC0775FAA}"/>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3" name="Module" descr="Module 6.3.2.6 Recognize. Relax. Record.">
              <a:extLst>
                <a:ext uri="{FF2B5EF4-FFF2-40B4-BE49-F238E27FC236}">
                  <a16:creationId xmlns:a16="http://schemas.microsoft.com/office/drawing/2014/main" id="{DCCCD39F-2A2E-6E67-2385-F34B5ACD9BDF}"/>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6925576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3AE0B-1A81-710C-0626-7CE46B80833B}"/>
              </a:ext>
            </a:extLst>
          </p:cNvPr>
          <p:cNvSpPr>
            <a:spLocks noGrp="1"/>
          </p:cNvSpPr>
          <p:nvPr>
            <p:ph type="title"/>
          </p:nvPr>
        </p:nvSpPr>
        <p:spPr/>
        <p:txBody>
          <a:bodyPr/>
          <a:lstStyle/>
          <a:p>
            <a:r>
              <a:rPr lang="en-US"/>
              <a:t>Engagement Graphing (2 of 2)</a:t>
            </a:r>
          </a:p>
        </p:txBody>
      </p:sp>
      <p:pic>
        <p:nvPicPr>
          <p:cNvPr id="2050" name="Picture 2" descr="Examples of completed DBR Engagement Graphing Handouts with both student and teacher ratings.">
            <a:extLst>
              <a:ext uri="{FF2B5EF4-FFF2-40B4-BE49-F238E27FC236}">
                <a16:creationId xmlns:a16="http://schemas.microsoft.com/office/drawing/2014/main" id="{495EC7B3-1500-16CB-4100-B729584A364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9095" y="1833563"/>
            <a:ext cx="10515600" cy="41583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742139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99E9A697-604B-9EC9-6724-164BCFB39538}"/>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Engagement Graphing Handout</a:t>
            </a:r>
          </a:p>
        </p:txBody>
      </p:sp>
      <p:pic>
        <p:nvPicPr>
          <p:cNvPr id="3" name="Picture" descr="Example of a completed Engagement Graphing Handout">
            <a:extLst>
              <a:ext uri="{FF2B5EF4-FFF2-40B4-BE49-F238E27FC236}">
                <a16:creationId xmlns:a16="http://schemas.microsoft.com/office/drawing/2014/main" id="{7B056F2F-DADD-21A2-AAE7-5BE5F62C63E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9505" y="188695"/>
            <a:ext cx="8370533" cy="6480610"/>
          </a:xfrm>
          <a:prstGeom prst="rect">
            <a:avLst/>
          </a:prstGeom>
        </p:spPr>
      </p:pic>
      <p:sp>
        <p:nvSpPr>
          <p:cNvPr id="35" name="Rectangle" descr="Red rectangle highlighting 3 unfilled columns left blank becasue the teacher was absent">
            <a:extLst>
              <a:ext uri="{FF2B5EF4-FFF2-40B4-BE49-F238E27FC236}">
                <a16:creationId xmlns:a16="http://schemas.microsoft.com/office/drawing/2014/main" id="{1D3F4811-5015-043E-E47C-513627C0515A}"/>
              </a:ext>
              <a:ext uri="{C183D7F6-B498-43B3-948B-1728B52AA6E4}">
                <adec:decorative xmlns:adec="http://schemas.microsoft.com/office/drawing/2017/decorative" val="0"/>
              </a:ext>
            </a:extLst>
          </p:cNvPr>
          <p:cNvSpPr/>
          <p:nvPr/>
        </p:nvSpPr>
        <p:spPr>
          <a:xfrm>
            <a:off x="4866282" y="2476586"/>
            <a:ext cx="775457" cy="1414131"/>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 Box">
            <a:extLst>
              <a:ext uri="{FF2B5EF4-FFF2-40B4-BE49-F238E27FC236}">
                <a16:creationId xmlns:a16="http://schemas.microsoft.com/office/drawing/2014/main" id="{A0F271B0-E761-8919-97BA-AC888CEBBA9E}"/>
              </a:ext>
            </a:extLst>
          </p:cNvPr>
          <p:cNvSpPr/>
          <p:nvPr/>
        </p:nvSpPr>
        <p:spPr>
          <a:xfrm>
            <a:off x="9769726" y="1592888"/>
            <a:ext cx="2054629" cy="3986730"/>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t>Opportunities for feedback &amp; discussion with students!</a:t>
            </a:r>
          </a:p>
        </p:txBody>
      </p:sp>
    </p:spTree>
    <p:extLst>
      <p:ext uri="{BB962C8B-B14F-4D97-AF65-F5344CB8AC3E}">
        <p14:creationId xmlns:p14="http://schemas.microsoft.com/office/powerpoint/2010/main" val="283964988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8379ED-0CB6-98D4-331F-9362986BFF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22FD58-3916-670E-D07F-D603B1DBB415}"/>
              </a:ext>
            </a:extLst>
          </p:cNvPr>
          <p:cNvSpPr>
            <a:spLocks noGrp="1"/>
          </p:cNvSpPr>
          <p:nvPr>
            <p:ph type="title"/>
          </p:nvPr>
        </p:nvSpPr>
        <p:spPr>
          <a:xfrm>
            <a:off x="3581400" y="1709738"/>
            <a:ext cx="8610600" cy="2852737"/>
          </a:xfrm>
        </p:spPr>
        <p:txBody>
          <a:bodyPr anchor="ctr">
            <a:normAutofit/>
          </a:bodyPr>
          <a:lstStyle/>
          <a:p>
            <a:r>
              <a:rPr lang="en-US"/>
              <a:t>Step 6</a:t>
            </a:r>
          </a:p>
        </p:txBody>
      </p:sp>
      <p:sp>
        <p:nvSpPr>
          <p:cNvPr id="7" name="Text Placeholder 2">
            <a:extLst>
              <a:ext uri="{FF2B5EF4-FFF2-40B4-BE49-F238E27FC236}">
                <a16:creationId xmlns:a16="http://schemas.microsoft.com/office/drawing/2014/main" id="{A42B46BF-4F06-D66C-388A-190217F8801B}"/>
              </a:ext>
            </a:extLst>
          </p:cNvPr>
          <p:cNvSpPr>
            <a:spLocks noGrp="1"/>
          </p:cNvSpPr>
          <p:nvPr>
            <p:ph type="body" idx="1"/>
          </p:nvPr>
        </p:nvSpPr>
        <p:spPr>
          <a:xfrm>
            <a:off x="5578996" y="4589463"/>
            <a:ext cx="6613004" cy="1500187"/>
          </a:xfrm>
        </p:spPr>
        <p:txBody>
          <a:bodyPr/>
          <a:lstStyle/>
          <a:p>
            <a:r>
              <a:rPr lang="en-US"/>
              <a:t>Monitor maintenance and generalization</a:t>
            </a:r>
          </a:p>
        </p:txBody>
      </p:sp>
    </p:spTree>
    <p:extLst>
      <p:ext uri="{BB962C8B-B14F-4D97-AF65-F5344CB8AC3E}">
        <p14:creationId xmlns:p14="http://schemas.microsoft.com/office/powerpoint/2010/main" val="341348405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44A046-5B6B-3E33-5469-17071CC00039}"/>
            </a:ext>
          </a:extLst>
        </p:cNvPr>
        <p:cNvGrpSpPr/>
        <p:nvPr/>
      </p:nvGrpSpPr>
      <p:grpSpPr>
        <a:xfrm>
          <a:off x="0" y="0"/>
          <a:ext cx="0" cy="0"/>
          <a:chOff x="0" y="0"/>
          <a:chExt cx="0" cy="0"/>
        </a:xfrm>
      </p:grpSpPr>
      <p:sp>
        <p:nvSpPr>
          <p:cNvPr id="4" name="Title">
            <a:extLst>
              <a:ext uri="{FF2B5EF4-FFF2-40B4-BE49-F238E27FC236}">
                <a16:creationId xmlns:a16="http://schemas.microsoft.com/office/drawing/2014/main" id="{5306D184-718B-FF2D-CD67-1107B2CB541A}"/>
              </a:ext>
              <a:ext uri="{C183D7F6-B498-43B3-948B-1728B52AA6E4}">
                <adec:decorative xmlns:adec="http://schemas.microsoft.com/office/drawing/2017/decorative" val="0"/>
              </a:ext>
            </a:extLst>
          </p:cNvPr>
          <p:cNvSpPr>
            <a:spLocks noGrp="1"/>
          </p:cNvSpPr>
          <p:nvPr>
            <p:ph type="title"/>
          </p:nvPr>
        </p:nvSpPr>
        <p:spPr/>
        <p:txBody>
          <a:bodyPr/>
          <a:lstStyle/>
          <a:p>
            <a:r>
              <a:rPr lang="en-US"/>
              <a:t>RRR Module Highlight! (2 of 2)</a:t>
            </a:r>
          </a:p>
        </p:txBody>
      </p:sp>
      <p:pic>
        <p:nvPicPr>
          <p:cNvPr id="5" name="Picture 1" descr="Recognize. Relax. Record. module cover">
            <a:extLst>
              <a:ext uri="{FF2B5EF4-FFF2-40B4-BE49-F238E27FC236}">
                <a16:creationId xmlns:a16="http://schemas.microsoft.com/office/drawing/2014/main" id="{8AA9335A-3E36-D96C-B8DC-F37888527D5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8200" y="1825625"/>
            <a:ext cx="2784855" cy="4351338"/>
          </a:xfrm>
          <a:prstGeom prst="rect">
            <a:avLst/>
          </a:prstGeom>
          <a:ln>
            <a:noFill/>
          </a:ln>
          <a:effectLst>
            <a:outerShdw blurRad="292100" dist="139700" dir="2700000" algn="tl" rotWithShape="0">
              <a:srgbClr val="333333">
                <a:alpha val="65000"/>
              </a:srgbClr>
            </a:outerShdw>
          </a:effectLst>
        </p:spPr>
      </p:pic>
      <p:grpSp>
        <p:nvGrpSpPr>
          <p:cNvPr id="2" name="Group 1" descr="Screenshot of the RRR module table of contents with a blue rectangle outlining page 19 (Step 6)">
            <a:extLst>
              <a:ext uri="{FF2B5EF4-FFF2-40B4-BE49-F238E27FC236}">
                <a16:creationId xmlns:a16="http://schemas.microsoft.com/office/drawing/2014/main" id="{5D908DBA-79A1-B909-A329-CBD1240F3B55}"/>
              </a:ext>
            </a:extLst>
          </p:cNvPr>
          <p:cNvGrpSpPr/>
          <p:nvPr/>
        </p:nvGrpSpPr>
        <p:grpSpPr>
          <a:xfrm>
            <a:off x="4055556" y="1690688"/>
            <a:ext cx="2784855" cy="4785366"/>
            <a:chOff x="4055556" y="1690688"/>
            <a:chExt cx="2784855" cy="4785366"/>
          </a:xfrm>
        </p:grpSpPr>
        <p:pic>
          <p:nvPicPr>
            <p:cNvPr id="8" name="Picture">
              <a:extLst>
                <a:ext uri="{FF2B5EF4-FFF2-40B4-BE49-F238E27FC236}">
                  <a16:creationId xmlns:a16="http://schemas.microsoft.com/office/drawing/2014/main" id="{A8A96474-29D1-BC52-3B34-78E27EC2D6C8}"/>
                </a:ext>
              </a:extLst>
            </p:cNvPr>
            <p:cNvPicPr>
              <a:picLocks noChangeAspect="1"/>
            </p:cNvPicPr>
            <p:nvPr/>
          </p:nvPicPr>
          <p:blipFill>
            <a:blip r:embed="rId4"/>
            <a:srcRect/>
            <a:stretch/>
          </p:blipFill>
          <p:spPr>
            <a:xfrm>
              <a:off x="4150747" y="1690688"/>
              <a:ext cx="2594475" cy="4785366"/>
            </a:xfrm>
            <a:prstGeom prst="rect">
              <a:avLst/>
            </a:prstGeom>
            <a:ln>
              <a:noFill/>
            </a:ln>
            <a:effectLst>
              <a:outerShdw blurRad="292100" dist="139700" dir="2700000" algn="tl" rotWithShape="0">
                <a:srgbClr val="333333">
                  <a:alpha val="65000"/>
                </a:srgbClr>
              </a:outerShdw>
            </a:effectLst>
          </p:spPr>
        </p:pic>
        <p:sp>
          <p:nvSpPr>
            <p:cNvPr id="11" name="Rectangle">
              <a:extLst>
                <a:ext uri="{FF2B5EF4-FFF2-40B4-BE49-F238E27FC236}">
                  <a16:creationId xmlns:a16="http://schemas.microsoft.com/office/drawing/2014/main" id="{4E2D93C0-9EDF-FFF5-BD88-96AC4EEDDDF7}"/>
                </a:ext>
              </a:extLst>
            </p:cNvPr>
            <p:cNvSpPr/>
            <p:nvPr/>
          </p:nvSpPr>
          <p:spPr>
            <a:xfrm>
              <a:off x="4055556" y="3712989"/>
              <a:ext cx="2784855" cy="346850"/>
            </a:xfrm>
            <a:prstGeom prst="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pic>
        <p:nvPicPr>
          <p:cNvPr id="7" name="Picture 2" descr="Image of Relaxation Strategy Step Cards">
            <a:extLst>
              <a:ext uri="{FF2B5EF4-FFF2-40B4-BE49-F238E27FC236}">
                <a16:creationId xmlns:a16="http://schemas.microsoft.com/office/drawing/2014/main" id="{31C9F3A4-687E-FFD6-DCB6-60BB6AA817D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177216" y="2055813"/>
            <a:ext cx="4514040" cy="3321832"/>
          </a:xfrm>
          <a:prstGeom prst="rect">
            <a:avLst/>
          </a:prstGeom>
        </p:spPr>
      </p:pic>
      <p:grpSp>
        <p:nvGrpSpPr>
          <p:cNvPr id="9" name="RRR">
            <a:extLst>
              <a:ext uri="{FF2B5EF4-FFF2-40B4-BE49-F238E27FC236}">
                <a16:creationId xmlns:a16="http://schemas.microsoft.com/office/drawing/2014/main" id="{3F756865-9EBD-CE78-4592-5D42F1453A10}"/>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10" name="Logo">
              <a:extLst>
                <a:ext uri="{FF2B5EF4-FFF2-40B4-BE49-F238E27FC236}">
                  <a16:creationId xmlns:a16="http://schemas.microsoft.com/office/drawing/2014/main" id="{705DDE02-8B13-62CC-68D3-F7A1F7129D1D}"/>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2" name="Module">
              <a:extLst>
                <a:ext uri="{FF2B5EF4-FFF2-40B4-BE49-F238E27FC236}">
                  <a16:creationId xmlns:a16="http://schemas.microsoft.com/office/drawing/2014/main" id="{3F925045-8ECA-AB2A-761E-67E5108B8EB2}"/>
                </a:ext>
                <a:ext uri="{C183D7F6-B498-43B3-948B-1728B52AA6E4}">
                  <adec:decorative xmlns:adec="http://schemas.microsoft.com/office/drawing/2017/decorative" val="1"/>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7402188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63D3A-33AE-C909-D6E0-4EE680635527}"/>
              </a:ext>
            </a:extLst>
          </p:cNvPr>
          <p:cNvSpPr>
            <a:spLocks noGrp="1"/>
          </p:cNvSpPr>
          <p:nvPr>
            <p:ph type="title"/>
          </p:nvPr>
        </p:nvSpPr>
        <p:spPr/>
        <p:txBody>
          <a:bodyPr>
            <a:normAutofit/>
          </a:bodyPr>
          <a:lstStyle/>
          <a:p>
            <a:r>
              <a:rPr lang="en-US"/>
              <a:t>Step 6</a:t>
            </a:r>
            <a:br>
              <a:rPr lang="en-US"/>
            </a:br>
            <a:r>
              <a:rPr lang="en-US" sz="4400" b="0">
                <a:cs typeface="Arial"/>
              </a:rPr>
              <a:t>Monitor maintenance and generalization</a:t>
            </a:r>
            <a:endParaRPr lang="en-US" b="0"/>
          </a:p>
        </p:txBody>
      </p:sp>
      <p:pic>
        <p:nvPicPr>
          <p:cNvPr id="11" name="Picture 1" descr="Relaxation Strategy Step Cards">
            <a:extLst>
              <a:ext uri="{FF2B5EF4-FFF2-40B4-BE49-F238E27FC236}">
                <a16:creationId xmlns:a16="http://schemas.microsoft.com/office/drawing/2014/main" id="{EDEE4847-DFD2-D7E2-2D21-74165393C8B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0144" y="1991295"/>
            <a:ext cx="5540641" cy="4077297"/>
          </a:xfrm>
          <a:prstGeom prst="rect">
            <a:avLst/>
          </a:prstGeom>
        </p:spPr>
      </p:pic>
      <p:pic>
        <p:nvPicPr>
          <p:cNvPr id="6" name="Picture 2" descr="Recognize. Relax. Record. Infographic">
            <a:extLst>
              <a:ext uri="{FF2B5EF4-FFF2-40B4-BE49-F238E27FC236}">
                <a16:creationId xmlns:a16="http://schemas.microsoft.com/office/drawing/2014/main" id="{62B900FE-5E28-40D1-9692-3E726726F9D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71801" y="1903984"/>
            <a:ext cx="3324606" cy="4432808"/>
          </a:xfrm>
          <a:prstGeom prst="rect">
            <a:avLst/>
          </a:prstGeom>
          <a:ln w="9525">
            <a:solidFill>
              <a:schemeClr val="tx1"/>
            </a:solidFill>
          </a:ln>
          <a:effectLst>
            <a:outerShdw blurRad="292100" dist="139700" dir="2700000" algn="tl" rotWithShape="0">
              <a:srgbClr val="333333">
                <a:alpha val="65000"/>
              </a:srgbClr>
            </a:outerShdw>
          </a:effectLst>
        </p:spPr>
      </p:pic>
      <p:grpSp>
        <p:nvGrpSpPr>
          <p:cNvPr id="7" name="RRR">
            <a:extLst>
              <a:ext uri="{FF2B5EF4-FFF2-40B4-BE49-F238E27FC236}">
                <a16:creationId xmlns:a16="http://schemas.microsoft.com/office/drawing/2014/main" id="{FA8F3C07-4227-EEF9-AD38-38B09348FDB8}"/>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8" name="Logo">
              <a:extLst>
                <a:ext uri="{FF2B5EF4-FFF2-40B4-BE49-F238E27FC236}">
                  <a16:creationId xmlns:a16="http://schemas.microsoft.com/office/drawing/2014/main" id="{EB02D11C-4CC2-314B-4E8F-948505B96661}"/>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9" name="Module" descr="Module 6.3.2.6 Recognize. Relax. Record.">
              <a:extLst>
                <a:ext uri="{FF2B5EF4-FFF2-40B4-BE49-F238E27FC236}">
                  <a16:creationId xmlns:a16="http://schemas.microsoft.com/office/drawing/2014/main" id="{6B6EB9ED-DA4A-1FA9-E703-B8C9A8AFE01D}"/>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0603981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FD5EB4-FC8A-BD23-B2EA-8044283A68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CC81BA-512F-C90D-D4EC-F41241A60DDC}"/>
              </a:ext>
            </a:extLst>
          </p:cNvPr>
          <p:cNvSpPr>
            <a:spLocks noGrp="1"/>
          </p:cNvSpPr>
          <p:nvPr>
            <p:ph type="title"/>
          </p:nvPr>
        </p:nvSpPr>
        <p:spPr>
          <a:xfrm>
            <a:off x="3581400" y="1709738"/>
            <a:ext cx="8610600" cy="2852737"/>
          </a:xfrm>
        </p:spPr>
        <p:txBody>
          <a:bodyPr anchor="ctr">
            <a:normAutofit/>
          </a:bodyPr>
          <a:lstStyle/>
          <a:p>
            <a:r>
              <a:rPr lang="en-US"/>
              <a:t>Step 7</a:t>
            </a:r>
          </a:p>
        </p:txBody>
      </p:sp>
      <p:sp>
        <p:nvSpPr>
          <p:cNvPr id="7" name="Text Placeholder 2">
            <a:extLst>
              <a:ext uri="{FF2B5EF4-FFF2-40B4-BE49-F238E27FC236}">
                <a16:creationId xmlns:a16="http://schemas.microsoft.com/office/drawing/2014/main" id="{E99E3586-56F9-500E-7A48-26867EAA3431}"/>
              </a:ext>
            </a:extLst>
          </p:cNvPr>
          <p:cNvSpPr>
            <a:spLocks noGrp="1"/>
          </p:cNvSpPr>
          <p:nvPr>
            <p:ph type="body" idx="1"/>
          </p:nvPr>
        </p:nvSpPr>
        <p:spPr>
          <a:xfrm>
            <a:off x="5578996" y="4589463"/>
            <a:ext cx="6613004" cy="1500187"/>
          </a:xfrm>
        </p:spPr>
        <p:txBody>
          <a:bodyPr/>
          <a:lstStyle/>
          <a:p>
            <a:r>
              <a:rPr lang="en-US"/>
              <a:t>Seek input from students, families, and teachers</a:t>
            </a:r>
          </a:p>
        </p:txBody>
      </p:sp>
    </p:spTree>
    <p:extLst>
      <p:ext uri="{BB962C8B-B14F-4D97-AF65-F5344CB8AC3E}">
        <p14:creationId xmlns:p14="http://schemas.microsoft.com/office/powerpoint/2010/main" val="29321836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25087-EC76-910C-BE6B-593AA4043A29}"/>
              </a:ext>
            </a:extLst>
          </p:cNvPr>
          <p:cNvSpPr>
            <a:spLocks noGrp="1"/>
          </p:cNvSpPr>
          <p:nvPr>
            <p:ph type="title"/>
          </p:nvPr>
        </p:nvSpPr>
        <p:spPr/>
        <p:txBody>
          <a:bodyPr>
            <a:normAutofit/>
          </a:bodyPr>
          <a:lstStyle/>
          <a:p>
            <a:r>
              <a:rPr lang="en-US"/>
              <a:t>Step 7: </a:t>
            </a:r>
            <a:r>
              <a:rPr lang="en-US" sz="4400">
                <a:cs typeface="Arial"/>
              </a:rPr>
              <a:t>Seek input from student, families, and teachers</a:t>
            </a:r>
            <a:endParaRPr lang="en-US"/>
          </a:p>
        </p:txBody>
      </p:sp>
      <p:pic>
        <p:nvPicPr>
          <p:cNvPr id="6" name="Picture 1" descr="Recognize. Relax. Record. Social Validity Questionnaire (students) post-intervention">
            <a:extLst>
              <a:ext uri="{FF2B5EF4-FFF2-40B4-BE49-F238E27FC236}">
                <a16:creationId xmlns:a16="http://schemas.microsoft.com/office/drawing/2014/main" id="{06B739AC-557D-0398-DA9F-F03638A6531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83849" y="1749056"/>
            <a:ext cx="3343941" cy="4327452"/>
          </a:xfrm>
          <a:prstGeom prst="rect">
            <a:avLst/>
          </a:prstGeom>
          <a:ln>
            <a:solidFill>
              <a:schemeClr val="tx1"/>
            </a:solidFill>
          </a:ln>
        </p:spPr>
      </p:pic>
      <p:pic>
        <p:nvPicPr>
          <p:cNvPr id="8" name="Picture 2" descr="Recognize. Relax. Record. Social Validity Questionnaire (parent/family member) post-intervention">
            <a:extLst>
              <a:ext uri="{FF2B5EF4-FFF2-40B4-BE49-F238E27FC236}">
                <a16:creationId xmlns:a16="http://schemas.microsoft.com/office/drawing/2014/main" id="{E5BAFD24-1D44-DDDD-C10D-E65621FA38C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42617" y="1749056"/>
            <a:ext cx="3343941" cy="4327452"/>
          </a:xfrm>
          <a:prstGeom prst="rect">
            <a:avLst/>
          </a:prstGeom>
          <a:ln>
            <a:solidFill>
              <a:schemeClr val="tx1"/>
            </a:solidFill>
          </a:ln>
        </p:spPr>
      </p:pic>
      <p:pic>
        <p:nvPicPr>
          <p:cNvPr id="4" name="Picture 3" descr="Post-intervention Adapted Version of the Intervention Rating Profile 15">
            <a:hlinkClick r:id="rId5"/>
            <a:extLst>
              <a:ext uri="{FF2B5EF4-FFF2-40B4-BE49-F238E27FC236}">
                <a16:creationId xmlns:a16="http://schemas.microsoft.com/office/drawing/2014/main" id="{ECFC6ED8-AF92-0D6B-5369-15E7A4466F0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101386" y="1749055"/>
            <a:ext cx="3343942" cy="4327455"/>
          </a:xfrm>
          <a:prstGeom prst="rect">
            <a:avLst/>
          </a:prstGeom>
          <a:ln>
            <a:solidFill>
              <a:schemeClr val="tx1"/>
            </a:solidFill>
          </a:ln>
        </p:spPr>
      </p:pic>
    </p:spTree>
    <p:extLst>
      <p:ext uri="{BB962C8B-B14F-4D97-AF65-F5344CB8AC3E}">
        <p14:creationId xmlns:p14="http://schemas.microsoft.com/office/powerpoint/2010/main" val="316009311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03A151-0D40-6413-3ECA-BF4FC20BC15D}"/>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303F9C08-A1AE-9E14-99F1-D74A0B183177}"/>
              </a:ext>
            </a:extLst>
          </p:cNvPr>
          <p:cNvSpPr>
            <a:spLocks noGrp="1"/>
          </p:cNvSpPr>
          <p:nvPr>
            <p:ph type="title"/>
          </p:nvPr>
        </p:nvSpPr>
        <p:spPr/>
        <p:txBody>
          <a:bodyPr/>
          <a:lstStyle/>
          <a:p>
            <a:r>
              <a:rPr lang="en-US"/>
              <a:t>Feedback from Families</a:t>
            </a:r>
          </a:p>
        </p:txBody>
      </p:sp>
      <p:pic>
        <p:nvPicPr>
          <p:cNvPr id="4" name="Picture 3" descr="I believe my son has benefitted from this intervention. I don't think he's quite ready for middle school but hopeful that continued intervention will help him achieve academic goals. He does seem more confident with this intervention. Thank you.">
            <a:extLst>
              <a:ext uri="{FF2B5EF4-FFF2-40B4-BE49-F238E27FC236}">
                <a16:creationId xmlns:a16="http://schemas.microsoft.com/office/drawing/2014/main" id="{2BD3CDEB-94C5-2D14-7E50-7C77E1476F5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2681" y="2285901"/>
            <a:ext cx="9766638" cy="2286198"/>
          </a:xfrm>
          <a:prstGeom prst="rect">
            <a:avLst/>
          </a:prstGeom>
        </p:spPr>
      </p:pic>
    </p:spTree>
    <p:extLst>
      <p:ext uri="{BB962C8B-B14F-4D97-AF65-F5344CB8AC3E}">
        <p14:creationId xmlns:p14="http://schemas.microsoft.com/office/powerpoint/2010/main" val="363490463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38B8CE-D344-9038-4095-59E5FC839F84}"/>
            </a:ext>
          </a:extLst>
        </p:cNvPr>
        <p:cNvGrpSpPr/>
        <p:nvPr/>
      </p:nvGrpSpPr>
      <p:grpSpPr>
        <a:xfrm>
          <a:off x="0" y="0"/>
          <a:ext cx="0" cy="0"/>
          <a:chOff x="0" y="0"/>
          <a:chExt cx="0" cy="0"/>
        </a:xfrm>
      </p:grpSpPr>
      <p:sp>
        <p:nvSpPr>
          <p:cNvPr id="3" name="Title">
            <a:extLst>
              <a:ext uri="{FF2B5EF4-FFF2-40B4-BE49-F238E27FC236}">
                <a16:creationId xmlns:a16="http://schemas.microsoft.com/office/drawing/2014/main" id="{061A2693-EC77-D76F-939E-6698E7AA9CE2}"/>
              </a:ext>
              <a:ext uri="{C183D7F6-B498-43B3-948B-1728B52AA6E4}">
                <adec:decorative xmlns:adec="http://schemas.microsoft.com/office/drawing/2017/decorative" val="1"/>
              </a:ext>
            </a:extLst>
          </p:cNvPr>
          <p:cNvSpPr>
            <a:spLocks noGrp="1"/>
          </p:cNvSpPr>
          <p:nvPr>
            <p:ph type="title"/>
          </p:nvPr>
        </p:nvSpPr>
        <p:spPr/>
        <p:txBody>
          <a:bodyPr/>
          <a:lstStyle/>
          <a:p>
            <a:r>
              <a:rPr lang="en-US"/>
              <a:t>Social Validity Interviews …</a:t>
            </a:r>
          </a:p>
        </p:txBody>
      </p:sp>
      <p:sp>
        <p:nvSpPr>
          <p:cNvPr id="2" name="Title 1">
            <a:extLst>
              <a:ext uri="{FF2B5EF4-FFF2-40B4-BE49-F238E27FC236}">
                <a16:creationId xmlns:a16="http://schemas.microsoft.com/office/drawing/2014/main" id="{0B8EA981-A929-BDE2-0F05-47A0E7CF5378}"/>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Social Validity Interviews 1</a:t>
            </a:r>
          </a:p>
        </p:txBody>
      </p:sp>
      <p:sp>
        <p:nvSpPr>
          <p:cNvPr id="4" name="Content 1">
            <a:extLst>
              <a:ext uri="{FF2B5EF4-FFF2-40B4-BE49-F238E27FC236}">
                <a16:creationId xmlns:a16="http://schemas.microsoft.com/office/drawing/2014/main" id="{82C40937-B921-7097-88C1-33425075197E}"/>
              </a:ext>
            </a:extLst>
          </p:cNvPr>
          <p:cNvSpPr>
            <a:spLocks noGrp="1"/>
          </p:cNvSpPr>
          <p:nvPr>
            <p:ph sz="half" idx="1"/>
          </p:nvPr>
        </p:nvSpPr>
        <p:spPr/>
        <p:txBody>
          <a:bodyPr>
            <a:normAutofit lnSpcReduction="10000"/>
          </a:bodyPr>
          <a:lstStyle/>
          <a:p>
            <a:r>
              <a:rPr lang="en-US"/>
              <a:t>From Teachers … Group 1</a:t>
            </a:r>
          </a:p>
          <a:p>
            <a:r>
              <a:rPr lang="en-US" sz="1800"/>
              <a:t>“Literally saw a shift in body language after lessons.”</a:t>
            </a:r>
          </a:p>
          <a:p>
            <a:r>
              <a:rPr lang="en-US" sz="1800"/>
              <a:t>“I wish everyone put together lessons like you guys did. It was so well put together.”</a:t>
            </a:r>
          </a:p>
          <a:p>
            <a:r>
              <a:rPr lang="en-US" sz="1800"/>
              <a:t>“At first I thought it was going to be a lot of work, but it worked seamlessly into our routine.”</a:t>
            </a:r>
          </a:p>
          <a:p>
            <a:r>
              <a:rPr lang="en-US" sz="1800"/>
              <a:t>“Boys wanted to talk about their graphs and how they improved.”</a:t>
            </a:r>
          </a:p>
          <a:p>
            <a:r>
              <a:rPr lang="en-US" sz="1800"/>
              <a:t>“You came and changed my life.”</a:t>
            </a:r>
          </a:p>
        </p:txBody>
      </p:sp>
      <p:sp>
        <p:nvSpPr>
          <p:cNvPr id="5" name="Content 2">
            <a:extLst>
              <a:ext uri="{FF2B5EF4-FFF2-40B4-BE49-F238E27FC236}">
                <a16:creationId xmlns:a16="http://schemas.microsoft.com/office/drawing/2014/main" id="{1A93DE4A-18D6-8726-C0CD-8521EDA9ADD3}"/>
              </a:ext>
            </a:extLst>
          </p:cNvPr>
          <p:cNvSpPr>
            <a:spLocks noGrp="1"/>
          </p:cNvSpPr>
          <p:nvPr>
            <p:ph sz="half" idx="2"/>
          </p:nvPr>
        </p:nvSpPr>
        <p:spPr/>
        <p:txBody>
          <a:bodyPr>
            <a:normAutofit lnSpcReduction="10000"/>
          </a:bodyPr>
          <a:lstStyle/>
          <a:p>
            <a:r>
              <a:rPr lang="en-US"/>
              <a:t>From Teachers … Group 2</a:t>
            </a:r>
          </a:p>
          <a:p>
            <a:r>
              <a:rPr lang="en-US" sz="1800"/>
              <a:t>“Instead of internalizing she was able to verbalize her feelings more and talk about things that have happened at home. She has gained confidence in expressing her feelings.” </a:t>
            </a:r>
          </a:p>
          <a:p>
            <a:r>
              <a:rPr lang="en-US" sz="1800"/>
              <a:t>“In this school we have a lot of trauma and students struggling. I think kids with anxiety are often overlooked-they have a need and now we have something to do for them for the first time.”</a:t>
            </a:r>
          </a:p>
          <a:p>
            <a:r>
              <a:rPr lang="en-US" sz="1800"/>
              <a:t>“I don’t always feel like I know students well that don’t have big behaviors. It was good for me to get to know them a little better.”</a:t>
            </a:r>
          </a:p>
          <a:p>
            <a:r>
              <a:rPr lang="en-US" sz="1800"/>
              <a:t>“This program had done wonders for this student in a short amount of time.”</a:t>
            </a:r>
          </a:p>
          <a:p>
            <a:endParaRPr lang="en-US" sz="1600"/>
          </a:p>
        </p:txBody>
      </p:sp>
      <p:grpSp>
        <p:nvGrpSpPr>
          <p:cNvPr id="8" name="RRR">
            <a:extLst>
              <a:ext uri="{FF2B5EF4-FFF2-40B4-BE49-F238E27FC236}">
                <a16:creationId xmlns:a16="http://schemas.microsoft.com/office/drawing/2014/main" id="{2D8C177B-DDEF-834E-9ED0-DE3F105641F6}"/>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9" name="Logo">
              <a:extLst>
                <a:ext uri="{FF2B5EF4-FFF2-40B4-BE49-F238E27FC236}">
                  <a16:creationId xmlns:a16="http://schemas.microsoft.com/office/drawing/2014/main" id="{D7BB9A6A-0F37-E736-EA03-29B52EF8A150}"/>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0" name="Module" descr="Module 6.3.2.6 Recognize. Relax. Record.">
              <a:extLst>
                <a:ext uri="{FF2B5EF4-FFF2-40B4-BE49-F238E27FC236}">
                  <a16:creationId xmlns:a16="http://schemas.microsoft.com/office/drawing/2014/main" id="{821B33B6-C202-9971-D984-D78D078234B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6044908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GENSWF_SLIDE_UID" val="{E12BBD8B-750B-4646-A94E-D8D1CDF470EA}:318"/>
</p:tagLst>
</file>

<file path=ppt/tags/tag2.xml><?xml version="1.0" encoding="utf-8"?>
<p:tagLst xmlns:a="http://schemas.openxmlformats.org/drawingml/2006/main" xmlns:r="http://schemas.openxmlformats.org/officeDocument/2006/relationships" xmlns:p="http://schemas.openxmlformats.org/presentationml/2006/main">
  <p:tag name="GENSWF_SLIDE_UID" val="{BB7B7CC8-F9DB-4E5C-A564-F071FAC3309F}:317"/>
</p:tagLst>
</file>

<file path=ppt/tags/tag3.xml><?xml version="1.0" encoding="utf-8"?>
<p:tagLst xmlns:a="http://schemas.openxmlformats.org/drawingml/2006/main" xmlns:r="http://schemas.openxmlformats.org/officeDocument/2006/relationships" xmlns:p="http://schemas.openxmlformats.org/presentationml/2006/main">
  <p:tag name="GENSWF_SLIDE_UID" val="{F196E2E0-E013-4E5F-B172-3D0C4B7D09D1}:264"/>
</p:tagLst>
</file>

<file path=ppt/theme/theme1.xml><?xml version="1.0" encoding="utf-8"?>
<a:theme xmlns:a="http://schemas.openxmlformats.org/drawingml/2006/main" name="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6115EBC45D3944DB78A1E8DED502243" ma:contentTypeVersion="12" ma:contentTypeDescription="Create a new document." ma:contentTypeScope="" ma:versionID="0f96d9bc90db26161d2ce191c3f560d7">
  <xsd:schema xmlns:xsd="http://www.w3.org/2001/XMLSchema" xmlns:xs="http://www.w3.org/2001/XMLSchema" xmlns:p="http://schemas.microsoft.com/office/2006/metadata/properties" xmlns:ns2="5bf7570c-6c37-441f-917e-903e84070e08" targetNamespace="http://schemas.microsoft.com/office/2006/metadata/properties" ma:root="true" ma:fieldsID="73dc4ce2f8ad55851ce8a1327046f3dc" ns2:_="">
    <xsd:import namespace="5bf7570c-6c37-441f-917e-903e84070e0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lcf76f155ced4ddcb4097134ff3c332f" minOccurs="0"/>
                <xsd:element ref="ns2:MediaServiceOCR" minOccurs="0"/>
                <xsd:element ref="ns2:MediaServiceGenerationTime" minOccurs="0"/>
                <xsd:element ref="ns2:MediaServiceEventHashCode" minOccurs="0"/>
                <xsd:element ref="ns2:MediaServiceBillingMetadata"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bf7570c-6c37-441f-917e-903e84070e0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5c2c5899-478d-4689-af14-80570c5f1ccc"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BillingMetadata" ma:index="18" nillable="true" ma:displayName="MediaServiceBillingMetadata" ma:hidden="true" ma:internalName="MediaServiceBillingMetadata" ma:readOnly="true">
      <xsd:simpleType>
        <xsd:restriction base="dms:Note"/>
      </xsd:simpleType>
    </xsd:element>
    <xsd:element name="MediaLengthInSeconds" ma:index="19"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5bf7570c-6c37-441f-917e-903e84070e08">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80916FA-A0D3-4706-AD6B-48FDC8E739E5}">
  <ds:schemaRefs>
    <ds:schemaRef ds:uri="5bf7570c-6c37-441f-917e-903e84070e0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026BB86-3058-4B62-9359-AB4569624D22}">
  <ds:schemaRefs>
    <ds:schemaRef ds:uri="http://schemas.microsoft.com/office/2006/metadata/properties"/>
    <ds:schemaRef ds:uri="http://www.w3.org/XML/1998/namespace"/>
    <ds:schemaRef ds:uri="http://purl.org/dc/terms/"/>
    <ds:schemaRef ds:uri="http://purl.org/dc/dcmitype/"/>
    <ds:schemaRef ds:uri="http://schemas.openxmlformats.org/package/2006/metadata/core-properties"/>
    <ds:schemaRef ds:uri="http://schemas.microsoft.com/office/2006/documentManagement/types"/>
    <ds:schemaRef ds:uri="http://schemas.microsoft.com/office/infopath/2007/PartnerControls"/>
    <ds:schemaRef ds:uri="5bf7570c-6c37-441f-917e-903e84070e08"/>
    <ds:schemaRef ds:uri="http://purl.org/dc/elements/1.1/"/>
  </ds:schemaRefs>
</ds:datastoreItem>
</file>

<file path=customXml/itemProps3.xml><?xml version="1.0" encoding="utf-8"?>
<ds:datastoreItem xmlns:ds="http://schemas.openxmlformats.org/officeDocument/2006/customXml" ds:itemID="{7474D2C8-E307-4709-A85A-8308F1CF43A8}">
  <ds:schemaRefs>
    <ds:schemaRef ds:uri="http://schemas.microsoft.com/sharepoint/v3/contenttype/forms"/>
  </ds:schemaRefs>
</ds:datastoreItem>
</file>

<file path=docMetadata/LabelInfo.xml><?xml version="1.0" encoding="utf-8"?>
<clbl:labelList xmlns:clbl="http://schemas.microsoft.com/office/2020/mipLabelMetadata">
  <clbl:label id="{3c176536-afe6-43f5-b966-36feabbe3c1a}" enabled="0" method="" siteId="{3c176536-afe6-43f5-b966-36feabbe3c1a}" removed="1"/>
</clbl:labelList>
</file>

<file path=docProps/app.xml><?xml version="1.0" encoding="utf-8"?>
<Properties xmlns="http://schemas.openxmlformats.org/officeDocument/2006/extended-properties" xmlns:vt="http://schemas.openxmlformats.org/officeDocument/2006/docPropsVTypes">
  <Template>Ci3T</Template>
  <TotalTime>9</TotalTime>
  <Words>6084</Words>
  <Application>Microsoft Office PowerPoint</Application>
  <PresentationFormat>Widescreen</PresentationFormat>
  <Paragraphs>745</Paragraphs>
  <Slides>108</Slides>
  <Notes>72</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108</vt:i4>
      </vt:variant>
    </vt:vector>
  </HeadingPairs>
  <TitlesOfParts>
    <vt:vector size="124" baseType="lpstr">
      <vt:lpstr>Helvetica Neue</vt:lpstr>
      <vt:lpstr>MS PGothic</vt:lpstr>
      <vt:lpstr>MS PGothic</vt:lpstr>
      <vt:lpstr>System Font Regular</vt:lpstr>
      <vt:lpstr>Aptos</vt:lpstr>
      <vt:lpstr>Arial</vt:lpstr>
      <vt:lpstr>Calibri</vt:lpstr>
      <vt:lpstr>Cambria</vt:lpstr>
      <vt:lpstr>Century Gothic</vt:lpstr>
      <vt:lpstr>Courier New</vt:lpstr>
      <vt:lpstr>Dreaming Outloud Pro</vt:lpstr>
      <vt:lpstr>Segoe UI</vt:lpstr>
      <vt:lpstr>Times New Roman</vt:lpstr>
      <vt:lpstr>Wingdings</vt:lpstr>
      <vt:lpstr>Ci3T</vt:lpstr>
      <vt:lpstr>1_Ci3T</vt:lpstr>
      <vt:lpstr>Starting Activity</vt:lpstr>
      <vt:lpstr>Recognize. Relax. Record.  A Tier 2 Support for Students Experiencing Anxious Feelings   A Presentation for SVSU Public Schools</vt:lpstr>
      <vt:lpstr>Project ENGAGE Research Team</vt:lpstr>
      <vt:lpstr>Session Outcomes</vt:lpstr>
      <vt:lpstr>Agenda</vt:lpstr>
      <vt:lpstr>A Focus on Students with Internalizing Behaviors</vt:lpstr>
      <vt:lpstr>Thank you for your commitment!</vt:lpstr>
      <vt:lpstr>What are internalizing behaviors? (1of 2)</vt:lpstr>
      <vt:lpstr>What are internalizing behaviors? (2 of 2)</vt:lpstr>
      <vt:lpstr>Why should we be concerned about internalizing behaviors?</vt:lpstr>
      <vt:lpstr>Who do internalizing behaviors impact? (</vt:lpstr>
      <vt:lpstr>Who do internalizing behaviors impact? (Graph)</vt:lpstr>
      <vt:lpstr>Situating Secondary (Tier 2) Interventions in Ci3T Models</vt:lpstr>
      <vt:lpstr>What are Tier 2 Interventions? </vt:lpstr>
      <vt:lpstr>Comprehensive, Integrated, Three-Tiered Model of Prevention 1</vt:lpstr>
      <vt:lpstr>Ci3T: Implementing Secondary (Tier 2) Interventions</vt:lpstr>
      <vt:lpstr>An Overview of Recognize.Relax.Record</vt:lpstr>
      <vt:lpstr>Comprehensive, Integrated, Three-Tiered Model of Prevention 2</vt:lpstr>
      <vt:lpstr>RRR Interactive Resource</vt:lpstr>
      <vt:lpstr>What does the supporting research for Recognize. Relax. Record. say? </vt:lpstr>
      <vt:lpstr>What does the supporting research for Recognize. Relax. Record. say?</vt:lpstr>
      <vt:lpstr>What does the supporting research for Recognize. Relax. Record. say?</vt:lpstr>
      <vt:lpstr>Project ENGAGE</vt:lpstr>
      <vt:lpstr>Recognize. Relax. Record.  Secondary (Tier 2) Intervention Grid</vt:lpstr>
      <vt:lpstr>Three Components of  Recognize. Relax. Record. </vt:lpstr>
      <vt:lpstr>Feedback from Families Before Intervention</vt:lpstr>
      <vt:lpstr>Talk Time (1 of 2)</vt:lpstr>
      <vt:lpstr>Implementing RRR</vt:lpstr>
      <vt:lpstr>Step 1</vt:lpstr>
      <vt:lpstr>Recognize. Relax. Record.  Secondary (Tier 2) Intervention Grid</vt:lpstr>
      <vt:lpstr>Using data to connect students to  Recognize. Relax. Record. </vt:lpstr>
      <vt:lpstr>Step 1 Use data to connect students to Recognize. Relax. Record.</vt:lpstr>
      <vt:lpstr>Student Selection Sheet</vt:lpstr>
      <vt:lpstr>Step 2</vt:lpstr>
      <vt:lpstr>Step 2 Plan RRR Procedures</vt:lpstr>
      <vt:lpstr>Step 2 Plan RRR Procedures</vt:lpstr>
      <vt:lpstr>Step 3</vt:lpstr>
      <vt:lpstr>Baseline</vt:lpstr>
      <vt:lpstr>Baseline</vt:lpstr>
      <vt:lpstr>RRR Module Highlight! (1of 2)</vt:lpstr>
      <vt:lpstr>Direct Behavior Rating</vt:lpstr>
      <vt:lpstr>Direct Behavior Rating (DBR)</vt:lpstr>
      <vt:lpstr>How is DBR used in this intervention?</vt:lpstr>
      <vt:lpstr>Teacher Recording Form</vt:lpstr>
      <vt:lpstr>Operational Definition: Academic Engagement</vt:lpstr>
      <vt:lpstr>Operational Definition: Internalizing Behavior</vt:lpstr>
      <vt:lpstr>DBR Procedures: RRR Rating Period</vt:lpstr>
      <vt:lpstr>DBR in Action</vt:lpstr>
      <vt:lpstr>Brie</vt:lpstr>
      <vt:lpstr>Let’s Chat: Brie</vt:lpstr>
      <vt:lpstr>Whole Group: Brie</vt:lpstr>
      <vt:lpstr>DBR Procedures: RRR Rating Period</vt:lpstr>
      <vt:lpstr>RRR Engagement Graphing Procedures</vt:lpstr>
      <vt:lpstr>Example of an Engagement Graphing Handout</vt:lpstr>
      <vt:lpstr>Let’s Chat</vt:lpstr>
      <vt:lpstr>Step 4</vt:lpstr>
      <vt:lpstr>Accessing Materials</vt:lpstr>
      <vt:lpstr>Lesson Plans Overview</vt:lpstr>
      <vt:lpstr>RRR Instruction</vt:lpstr>
      <vt:lpstr>Family Materials (1)</vt:lpstr>
      <vt:lpstr>Teacher Materials </vt:lpstr>
      <vt:lpstr>Video Model: The Instructional Hub </vt:lpstr>
      <vt:lpstr>Key Intervention Lesson Features (2)</vt:lpstr>
      <vt:lpstr>Key Intervention Lesson Features (3)</vt:lpstr>
      <vt:lpstr>Lesson Activities</vt:lpstr>
      <vt:lpstr>Student Examples 1</vt:lpstr>
      <vt:lpstr>Student Examples 2</vt:lpstr>
      <vt:lpstr>RRR Ready-Go!</vt:lpstr>
      <vt:lpstr>Optional Review Lesson</vt:lpstr>
      <vt:lpstr>3 Intervention Components</vt:lpstr>
      <vt:lpstr>Recognize. Relax. Record. Intervention Component</vt:lpstr>
      <vt:lpstr>Recognize. Relax. Record. Intervention Component</vt:lpstr>
      <vt:lpstr>Recognize. Relax. Record. Intervention Component</vt:lpstr>
      <vt:lpstr>Preparing Students for RRR In-Class</vt:lpstr>
      <vt:lpstr>Video Model: Opening &amp; Closing a Lesson</vt:lpstr>
      <vt:lpstr>Work Time</vt:lpstr>
      <vt:lpstr>Step 5</vt:lpstr>
      <vt:lpstr>RRR In-Class</vt:lpstr>
      <vt:lpstr>Student Self-Monitoring Sheet</vt:lpstr>
      <vt:lpstr>Self-Monitoring Treatment Integrity Checklist</vt:lpstr>
      <vt:lpstr>Video Model: RRR In-Class Procedures</vt:lpstr>
      <vt:lpstr>Student Check-In and Feedback: Tips from Teachers</vt:lpstr>
      <vt:lpstr>Student Check-in and Feedback Practice</vt:lpstr>
      <vt:lpstr>Self-monitoring practice 1</vt:lpstr>
      <vt:lpstr>James</vt:lpstr>
      <vt:lpstr>Self-monitoring practice 2</vt:lpstr>
      <vt:lpstr>Riley</vt:lpstr>
      <vt:lpstr>Self-monitoring practice 3</vt:lpstr>
      <vt:lpstr>Sophie</vt:lpstr>
      <vt:lpstr>Engagement Graphing (1of 2)</vt:lpstr>
      <vt:lpstr>Engagement Graphing (2 of 2)</vt:lpstr>
      <vt:lpstr>Engagement Graphing Handout</vt:lpstr>
      <vt:lpstr>Step 6</vt:lpstr>
      <vt:lpstr>RRR Module Highlight! (2 of 2)</vt:lpstr>
      <vt:lpstr>Step 6 Monitor maintenance and generalization</vt:lpstr>
      <vt:lpstr>Step 7</vt:lpstr>
      <vt:lpstr>Step 7: Seek input from student, families, and teachers</vt:lpstr>
      <vt:lpstr>Feedback from Families</vt:lpstr>
      <vt:lpstr>Social Validity Interviews …</vt:lpstr>
      <vt:lpstr>Student Interviews</vt:lpstr>
      <vt:lpstr>Talk Time (2 of 2)</vt:lpstr>
      <vt:lpstr>Considerations for Implementing RRR</vt:lpstr>
      <vt:lpstr>Teacher Recommendations (1 of 2)</vt:lpstr>
      <vt:lpstr>Teacher Recommendations (2 of 2)</vt:lpstr>
      <vt:lpstr>Wrap Up and Moving Forward</vt:lpstr>
      <vt:lpstr>Action Items</vt:lpstr>
      <vt:lpstr>Ci3T Project EMPOWER</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Royer, David J</dc:creator>
  <cp:lastModifiedBy>Bernard, Allison M</cp:lastModifiedBy>
  <cp:revision>5</cp:revision>
  <cp:lastPrinted>2026-05-20T16:48:59Z</cp:lastPrinted>
  <dcterms:created xsi:type="dcterms:W3CDTF">2020-08-09T02:04:37Z</dcterms:created>
  <dcterms:modified xsi:type="dcterms:W3CDTF">2026-05-20T17:08:53Z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0x01010046115EBC45D3944DB78A1E8DED502243</vt:lpwstr>
  </property>
  <property fmtid="{D5CDD505-2E9C-101B-9397-08002B2CF9AE}" pid="3" name="MediaServiceImageTags">
    <vt:lpwstr/>
  </property>
</Properties>
</file>