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6"/>
  </p:notesMasterIdLst>
  <p:handoutMasterIdLst>
    <p:handoutMasterId r:id="rId37"/>
  </p:handoutMasterIdLst>
  <p:sldIdLst>
    <p:sldId id="2301" r:id="rId5"/>
    <p:sldId id="2299" r:id="rId6"/>
    <p:sldId id="1962" r:id="rId7"/>
    <p:sldId id="2307" r:id="rId8"/>
    <p:sldId id="1969" r:id="rId9"/>
    <p:sldId id="1970" r:id="rId10"/>
    <p:sldId id="1929" r:id="rId11"/>
    <p:sldId id="1952" r:id="rId12"/>
    <p:sldId id="1953" r:id="rId13"/>
    <p:sldId id="342" r:id="rId14"/>
    <p:sldId id="2340" r:id="rId15"/>
    <p:sldId id="2331" r:id="rId16"/>
    <p:sldId id="2048" r:id="rId17"/>
    <p:sldId id="2308" r:id="rId18"/>
    <p:sldId id="3812" r:id="rId19"/>
    <p:sldId id="2130" r:id="rId20"/>
    <p:sldId id="3760" r:id="rId21"/>
    <p:sldId id="1678" r:id="rId22"/>
    <p:sldId id="3820" r:id="rId23"/>
    <p:sldId id="3817" r:id="rId24"/>
    <p:sldId id="3761" r:id="rId25"/>
    <p:sldId id="2332" r:id="rId26"/>
    <p:sldId id="2351" r:id="rId27"/>
    <p:sldId id="1733" r:id="rId28"/>
    <p:sldId id="2044" r:id="rId29"/>
    <p:sldId id="2097" r:id="rId30"/>
    <p:sldId id="2034" r:id="rId31"/>
    <p:sldId id="3819" r:id="rId32"/>
    <p:sldId id="339" r:id="rId33"/>
    <p:sldId id="3814" r:id="rId34"/>
    <p:sldId id="199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70B03142-97FA-4636-8423-B4D9C383E6F8}">
          <p14:sldIdLst>
            <p14:sldId id="2301"/>
            <p14:sldId id="2299"/>
            <p14:sldId id="1962"/>
            <p14:sldId id="2307"/>
            <p14:sldId id="1969"/>
            <p14:sldId id="1970"/>
            <p14:sldId id="1929"/>
            <p14:sldId id="1952"/>
            <p14:sldId id="1953"/>
          </p14:sldIdLst>
        </p14:section>
        <p14:section name="Ci3T Integrated Lesson Plan" id="{75086F08-2AE5-4E45-99BE-978631DC664B}">
          <p14:sldIdLst>
            <p14:sldId id="342"/>
            <p14:sldId id="2340"/>
            <p14:sldId id="2331"/>
            <p14:sldId id="2048"/>
            <p14:sldId id="2308"/>
            <p14:sldId id="3812"/>
            <p14:sldId id="2130"/>
            <p14:sldId id="3760"/>
            <p14:sldId id="1678"/>
            <p14:sldId id="3820"/>
            <p14:sldId id="3817"/>
            <p14:sldId id="3761"/>
          </p14:sldIdLst>
        </p14:section>
        <p14:section name="6-step Instructional Approach for Responding to Challenging Behavior" id="{CC07EFF6-DB7A-4A29-93DB-050ECA7FA2BD}">
          <p14:sldIdLst>
            <p14:sldId id="2332"/>
            <p14:sldId id="2351"/>
            <p14:sldId id="1733"/>
            <p14:sldId id="2044"/>
            <p14:sldId id="2097"/>
            <p14:sldId id="2034"/>
            <p14:sldId id="3819"/>
          </p14:sldIdLst>
        </p14:section>
        <p14:section name="Wrapping Up and Moving Forward" id="{7130FBA7-46AD-43F7-B9DF-4BEB30D31A85}">
          <p14:sldIdLst>
            <p14:sldId id="339"/>
            <p14:sldId id="3814"/>
            <p14:sldId id="199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4E6D"/>
    <a:srgbClr val="FFF766"/>
    <a:srgbClr val="6A1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24FB79-3005-439A-93F2-662442690159}" v="95" dt="2026-03-27T19:16:50.1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83293" autoAdjust="0"/>
  </p:normalViewPr>
  <p:slideViewPr>
    <p:cSldViewPr snapToGrid="0">
      <p:cViewPr varScale="1">
        <p:scale>
          <a:sx n="92" d="100"/>
          <a:sy n="92" d="100"/>
        </p:scale>
        <p:origin x="540" y="84"/>
      </p:cViewPr>
      <p:guideLst/>
    </p:cSldViewPr>
  </p:slideViewPr>
  <p:outlineViewPr>
    <p:cViewPr>
      <p:scale>
        <a:sx n="33" d="100"/>
        <a:sy n="33" d="100"/>
      </p:scale>
      <p:origin x="0" y="-12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ffington, Amy Andreasen" userId="b608fb05-5811-43f5-a448-39c6c0976a85" providerId="ADAL" clId="{B3EDF138-9ABC-4CF4-9BA5-BCD2FA0BFC49}"/>
    <pc:docChg chg="modSld">
      <pc:chgData name="Buffington, Amy Andreasen" userId="b608fb05-5811-43f5-a448-39c6c0976a85" providerId="ADAL" clId="{B3EDF138-9ABC-4CF4-9BA5-BCD2FA0BFC49}" dt="2026-03-27T19:20:59.074" v="111" actId="13244"/>
      <pc:docMkLst>
        <pc:docMk/>
      </pc:docMkLst>
      <pc:sldChg chg="modSp mod">
        <pc:chgData name="Buffington, Amy Andreasen" userId="b608fb05-5811-43f5-a448-39c6c0976a85" providerId="ADAL" clId="{B3EDF138-9ABC-4CF4-9BA5-BCD2FA0BFC49}" dt="2026-03-27T19:10:08.141" v="102" actId="962"/>
        <pc:sldMkLst>
          <pc:docMk/>
          <pc:sldMk cId="1152668477" sldId="1733"/>
        </pc:sldMkLst>
        <pc:spChg chg="mod">
          <ac:chgData name="Buffington, Amy Andreasen" userId="b608fb05-5811-43f5-a448-39c6c0976a85" providerId="ADAL" clId="{B3EDF138-9ABC-4CF4-9BA5-BCD2FA0BFC49}" dt="2026-03-27T19:10:08.141" v="102" actId="962"/>
          <ac:spMkLst>
            <pc:docMk/>
            <pc:sldMk cId="1152668477" sldId="1733"/>
            <ac:spMk id="2" creationId="{A97A07AE-8A2E-F0B2-BB1D-3F38B4137357}"/>
          </ac:spMkLst>
        </pc:spChg>
        <pc:picChg chg="mod">
          <ac:chgData name="Buffington, Amy Andreasen" userId="b608fb05-5811-43f5-a448-39c6c0976a85" providerId="ADAL" clId="{B3EDF138-9ABC-4CF4-9BA5-BCD2FA0BFC49}" dt="2026-03-27T19:10:02.072" v="101" actId="962"/>
          <ac:picMkLst>
            <pc:docMk/>
            <pc:sldMk cId="1152668477" sldId="1733"/>
            <ac:picMk id="3" creationId="{DFDAD6B2-4FF9-FEBB-D0E2-42E2888BE851}"/>
          </ac:picMkLst>
        </pc:picChg>
      </pc:sldChg>
      <pc:sldChg chg="modSp mod">
        <pc:chgData name="Buffington, Amy Andreasen" userId="b608fb05-5811-43f5-a448-39c6c0976a85" providerId="ADAL" clId="{B3EDF138-9ABC-4CF4-9BA5-BCD2FA0BFC49}" dt="2026-03-27T18:55:59.705" v="1" actId="255"/>
        <pc:sldMkLst>
          <pc:docMk/>
          <pc:sldMk cId="2653690524" sldId="1952"/>
        </pc:sldMkLst>
        <pc:spChg chg="mod">
          <ac:chgData name="Buffington, Amy Andreasen" userId="b608fb05-5811-43f5-a448-39c6c0976a85" providerId="ADAL" clId="{B3EDF138-9ABC-4CF4-9BA5-BCD2FA0BFC49}" dt="2026-03-27T18:55:59.705" v="1" actId="255"/>
          <ac:spMkLst>
            <pc:docMk/>
            <pc:sldMk cId="2653690524" sldId="1952"/>
            <ac:spMk id="3" creationId="{8FDAB62B-84C1-BAAD-8CB7-5029508AE914}"/>
          </ac:spMkLst>
        </pc:spChg>
      </pc:sldChg>
      <pc:sldChg chg="modSp">
        <pc:chgData name="Buffington, Amy Andreasen" userId="b608fb05-5811-43f5-a448-39c6c0976a85" providerId="ADAL" clId="{B3EDF138-9ABC-4CF4-9BA5-BCD2FA0BFC49}" dt="2026-03-27T19:04:00.843" v="98" actId="13244"/>
        <pc:sldMkLst>
          <pc:docMk/>
          <pc:sldMk cId="1179565250" sldId="1995"/>
        </pc:sldMkLst>
        <pc:grpChg chg="mod">
          <ac:chgData name="Buffington, Amy Andreasen" userId="b608fb05-5811-43f5-a448-39c6c0976a85" providerId="ADAL" clId="{B3EDF138-9ABC-4CF4-9BA5-BCD2FA0BFC49}" dt="2026-03-27T19:03:57.826" v="97" actId="13244"/>
          <ac:grpSpMkLst>
            <pc:docMk/>
            <pc:sldMk cId="1179565250" sldId="1995"/>
            <ac:grpSpMk id="2" creationId="{8F853EBA-6DA2-BFE7-9FBE-335C10249678}"/>
          </ac:grpSpMkLst>
        </pc:grpChg>
        <pc:grpChg chg="mod">
          <ac:chgData name="Buffington, Amy Andreasen" userId="b608fb05-5811-43f5-a448-39c6c0976a85" providerId="ADAL" clId="{B3EDF138-9ABC-4CF4-9BA5-BCD2FA0BFC49}" dt="2026-03-27T19:02:30.821" v="92" actId="13244"/>
          <ac:grpSpMkLst>
            <pc:docMk/>
            <pc:sldMk cId="1179565250" sldId="1995"/>
            <ac:grpSpMk id="5" creationId="{E2224B93-FE6D-FCDF-80D2-C2D9B978A415}"/>
          </ac:grpSpMkLst>
        </pc:grpChg>
        <pc:grpChg chg="mod">
          <ac:chgData name="Buffington, Amy Andreasen" userId="b608fb05-5811-43f5-a448-39c6c0976a85" providerId="ADAL" clId="{B3EDF138-9ABC-4CF4-9BA5-BCD2FA0BFC49}" dt="2026-03-27T19:02:16.594" v="91" actId="13244"/>
          <ac:grpSpMkLst>
            <pc:docMk/>
            <pc:sldMk cId="1179565250" sldId="1995"/>
            <ac:grpSpMk id="6" creationId="{4DF3047A-EBA0-A437-7E5B-ABCCC856EDF3}"/>
          </ac:grpSpMkLst>
        </pc:grpChg>
        <pc:grpChg chg="mod">
          <ac:chgData name="Buffington, Amy Andreasen" userId="b608fb05-5811-43f5-a448-39c6c0976a85" providerId="ADAL" clId="{B3EDF138-9ABC-4CF4-9BA5-BCD2FA0BFC49}" dt="2026-03-27T19:04:00.843" v="98" actId="13244"/>
          <ac:grpSpMkLst>
            <pc:docMk/>
            <pc:sldMk cId="1179565250" sldId="1995"/>
            <ac:grpSpMk id="9" creationId="{3ADC05E4-9B44-B67E-980D-F0AC58C88136}"/>
          </ac:grpSpMkLst>
        </pc:grpChg>
        <pc:grpChg chg="mod">
          <ac:chgData name="Buffington, Amy Andreasen" userId="b608fb05-5811-43f5-a448-39c6c0976a85" providerId="ADAL" clId="{B3EDF138-9ABC-4CF4-9BA5-BCD2FA0BFC49}" dt="2026-03-27T19:03:54.915" v="96" actId="13244"/>
          <ac:grpSpMkLst>
            <pc:docMk/>
            <pc:sldMk cId="1179565250" sldId="1995"/>
            <ac:grpSpMk id="19" creationId="{4F8EE055-D412-F317-53EB-93FE726D78F6}"/>
          </ac:grpSpMkLst>
        </pc:grpChg>
      </pc:sldChg>
      <pc:sldChg chg="addSp modSp mod">
        <pc:chgData name="Buffington, Amy Andreasen" userId="b608fb05-5811-43f5-a448-39c6c0976a85" providerId="ADAL" clId="{B3EDF138-9ABC-4CF4-9BA5-BCD2FA0BFC49}" dt="2026-03-27T19:16:50.165" v="104" actId="962"/>
        <pc:sldMkLst>
          <pc:docMk/>
          <pc:sldMk cId="2887260559" sldId="2044"/>
        </pc:sldMkLst>
        <pc:spChg chg="add mod">
          <ac:chgData name="Buffington, Amy Andreasen" userId="b608fb05-5811-43f5-a448-39c6c0976a85" providerId="ADAL" clId="{B3EDF138-9ABC-4CF4-9BA5-BCD2FA0BFC49}" dt="2026-03-27T19:01:34.256" v="89" actId="13244"/>
          <ac:spMkLst>
            <pc:docMk/>
            <pc:sldMk cId="2887260559" sldId="2044"/>
            <ac:spMk id="2" creationId="{B2D0CF31-C96D-545D-56ED-005AB2B4AC69}"/>
          </ac:spMkLst>
        </pc:spChg>
        <pc:picChg chg="mod">
          <ac:chgData name="Buffington, Amy Andreasen" userId="b608fb05-5811-43f5-a448-39c6c0976a85" providerId="ADAL" clId="{B3EDF138-9ABC-4CF4-9BA5-BCD2FA0BFC49}" dt="2026-03-27T19:16:50.165" v="104" actId="962"/>
          <ac:picMkLst>
            <pc:docMk/>
            <pc:sldMk cId="2887260559" sldId="2044"/>
            <ac:picMk id="6" creationId="{19B230A3-69CE-3317-DF42-6F2E9B5CCF5F}"/>
          </ac:picMkLst>
        </pc:picChg>
      </pc:sldChg>
      <pc:sldChg chg="modSp mod">
        <pc:chgData name="Buffington, Amy Andreasen" userId="b608fb05-5811-43f5-a448-39c6c0976a85" providerId="ADAL" clId="{B3EDF138-9ABC-4CF4-9BA5-BCD2FA0BFC49}" dt="2026-03-27T18:57:26.112" v="5" actId="255"/>
        <pc:sldMkLst>
          <pc:docMk/>
          <pc:sldMk cId="1105125731" sldId="2308"/>
        </pc:sldMkLst>
        <pc:spChg chg="mod">
          <ac:chgData name="Buffington, Amy Andreasen" userId="b608fb05-5811-43f5-a448-39c6c0976a85" providerId="ADAL" clId="{B3EDF138-9ABC-4CF4-9BA5-BCD2FA0BFC49}" dt="2026-03-27T18:57:26.112" v="5" actId="255"/>
          <ac:spMkLst>
            <pc:docMk/>
            <pc:sldMk cId="1105125731" sldId="2308"/>
            <ac:spMk id="3" creationId="{17ADB48C-6379-2B87-D628-7276E124DEF6}"/>
          </ac:spMkLst>
        </pc:spChg>
      </pc:sldChg>
      <pc:sldChg chg="modSp">
        <pc:chgData name="Buffington, Amy Andreasen" userId="b608fb05-5811-43f5-a448-39c6c0976a85" providerId="ADAL" clId="{B3EDF138-9ABC-4CF4-9BA5-BCD2FA0BFC49}" dt="2026-03-27T19:09:34.402" v="100" actId="962"/>
        <pc:sldMkLst>
          <pc:docMk/>
          <pc:sldMk cId="1970571251" sldId="2332"/>
        </pc:sldMkLst>
        <pc:picChg chg="mod">
          <ac:chgData name="Buffington, Amy Andreasen" userId="b608fb05-5811-43f5-a448-39c6c0976a85" providerId="ADAL" clId="{B3EDF138-9ABC-4CF4-9BA5-BCD2FA0BFC49}" dt="2026-03-27T19:09:34.402" v="100" actId="962"/>
          <ac:picMkLst>
            <pc:docMk/>
            <pc:sldMk cId="1970571251" sldId="2332"/>
            <ac:picMk id="3" creationId="{55BEA834-3CC1-DF1F-3638-D60031CEC5BD}"/>
          </ac:picMkLst>
        </pc:picChg>
      </pc:sldChg>
      <pc:sldChg chg="modSp mod">
        <pc:chgData name="Buffington, Amy Andreasen" userId="b608fb05-5811-43f5-a448-39c6c0976a85" providerId="ADAL" clId="{B3EDF138-9ABC-4CF4-9BA5-BCD2FA0BFC49}" dt="2026-03-27T18:57:46.896" v="8" actId="1076"/>
        <pc:sldMkLst>
          <pc:docMk/>
          <pc:sldMk cId="718463106" sldId="3760"/>
        </pc:sldMkLst>
        <pc:spChg chg="mod">
          <ac:chgData name="Buffington, Amy Andreasen" userId="b608fb05-5811-43f5-a448-39c6c0976a85" providerId="ADAL" clId="{B3EDF138-9ABC-4CF4-9BA5-BCD2FA0BFC49}" dt="2026-03-27T18:57:36.962" v="6" actId="255"/>
          <ac:spMkLst>
            <pc:docMk/>
            <pc:sldMk cId="718463106" sldId="3760"/>
            <ac:spMk id="3" creationId="{ADD8E60A-AF8E-DE36-CA34-C8D7012C75C4}"/>
          </ac:spMkLst>
        </pc:spChg>
        <pc:picChg chg="mod">
          <ac:chgData name="Buffington, Amy Andreasen" userId="b608fb05-5811-43f5-a448-39c6c0976a85" providerId="ADAL" clId="{B3EDF138-9ABC-4CF4-9BA5-BCD2FA0BFC49}" dt="2026-03-27T18:57:46.896" v="8" actId="1076"/>
          <ac:picMkLst>
            <pc:docMk/>
            <pc:sldMk cId="718463106" sldId="3760"/>
            <ac:picMk id="15" creationId="{FE7D441B-50B3-B96D-3B0F-44D5C6CA5298}"/>
          </ac:picMkLst>
        </pc:picChg>
      </pc:sldChg>
      <pc:sldChg chg="modSp mod">
        <pc:chgData name="Buffington, Amy Andreasen" userId="b608fb05-5811-43f5-a448-39c6c0976a85" providerId="ADAL" clId="{B3EDF138-9ABC-4CF4-9BA5-BCD2FA0BFC49}" dt="2026-03-27T19:20:59.074" v="111" actId="13244"/>
        <pc:sldMkLst>
          <pc:docMk/>
          <pc:sldMk cId="3801526734" sldId="3761"/>
        </pc:sldMkLst>
        <pc:picChg chg="ord">
          <ac:chgData name="Buffington, Amy Andreasen" userId="b608fb05-5811-43f5-a448-39c6c0976a85" providerId="ADAL" clId="{B3EDF138-9ABC-4CF4-9BA5-BCD2FA0BFC49}" dt="2026-03-27T19:20:59.074" v="111" actId="13244"/>
          <ac:picMkLst>
            <pc:docMk/>
            <pc:sldMk cId="3801526734" sldId="3761"/>
            <ac:picMk id="34" creationId="{E97431D1-786A-227C-2EAF-4279E01FF525}"/>
          </ac:picMkLst>
        </pc:picChg>
      </pc:sldChg>
      <pc:sldChg chg="modSp mod">
        <pc:chgData name="Buffington, Amy Andreasen" userId="b608fb05-5811-43f5-a448-39c6c0976a85" providerId="ADAL" clId="{B3EDF138-9ABC-4CF4-9BA5-BCD2FA0BFC49}" dt="2026-03-27T19:19:56.657" v="110" actId="1076"/>
        <pc:sldMkLst>
          <pc:docMk/>
          <pc:sldMk cId="2035751570" sldId="3817"/>
        </pc:sldMkLst>
        <pc:spChg chg="mod">
          <ac:chgData name="Buffington, Amy Andreasen" userId="b608fb05-5811-43f5-a448-39c6c0976a85" providerId="ADAL" clId="{B3EDF138-9ABC-4CF4-9BA5-BCD2FA0BFC49}" dt="2026-03-27T19:19:56.657" v="110" actId="1076"/>
          <ac:spMkLst>
            <pc:docMk/>
            <pc:sldMk cId="2035751570" sldId="3817"/>
            <ac:spMk id="6" creationId="{809FB418-7DCD-EDA1-05EA-E80367F2FA67}"/>
          </ac:spMkLst>
        </pc:spChg>
        <pc:picChg chg="mod">
          <ac:chgData name="Buffington, Amy Andreasen" userId="b608fb05-5811-43f5-a448-39c6c0976a85" providerId="ADAL" clId="{B3EDF138-9ABC-4CF4-9BA5-BCD2FA0BFC49}" dt="2026-03-27T19:18:37.548" v="107" actId="962"/>
          <ac:picMkLst>
            <pc:docMk/>
            <pc:sldMk cId="2035751570" sldId="3817"/>
            <ac:picMk id="5" creationId="{05A11779-8683-4AA6-416A-FE459544647D}"/>
          </ac:picMkLst>
        </pc:picChg>
      </pc:sldChg>
      <pc:sldChg chg="modSp mod">
        <pc:chgData name="Buffington, Amy Andreasen" userId="b608fb05-5811-43f5-a448-39c6c0976a85" providerId="ADAL" clId="{B3EDF138-9ABC-4CF4-9BA5-BCD2FA0BFC49}" dt="2026-03-27T19:19:32.158" v="109" actId="962"/>
        <pc:sldMkLst>
          <pc:docMk/>
          <pc:sldMk cId="1369110251" sldId="3819"/>
        </pc:sldMkLst>
        <pc:spChg chg="mod">
          <ac:chgData name="Buffington, Amy Andreasen" userId="b608fb05-5811-43f5-a448-39c6c0976a85" providerId="ADAL" clId="{B3EDF138-9ABC-4CF4-9BA5-BCD2FA0BFC49}" dt="2026-03-27T19:16:59.097" v="105" actId="962"/>
          <ac:spMkLst>
            <pc:docMk/>
            <pc:sldMk cId="1369110251" sldId="3819"/>
            <ac:spMk id="6" creationId="{2F07CD76-6EBA-C032-7817-DDF16C365CB7}"/>
          </ac:spMkLst>
        </pc:spChg>
        <pc:picChg chg="mod">
          <ac:chgData name="Buffington, Amy Andreasen" userId="b608fb05-5811-43f5-a448-39c6c0976a85" providerId="ADAL" clId="{B3EDF138-9ABC-4CF4-9BA5-BCD2FA0BFC49}" dt="2026-03-27T19:19:32.158" v="109" actId="962"/>
          <ac:picMkLst>
            <pc:docMk/>
            <pc:sldMk cId="1369110251" sldId="3819"/>
            <ac:picMk id="5" creationId="{47D883EE-738F-A971-BDFD-F77A74D2254F}"/>
          </ac:picMkLst>
        </pc:picChg>
      </pc:sldChg>
    </pc:docChg>
  </pc:docChgLst>
  <pc:docChgLst>
    <pc:chgData name="Sarasin, Elise" userId="051ede2b-3008-44c0-bb19-c9bb04b8c5c9" providerId="ADAL" clId="{89DB9C7E-797D-4B3E-8DDE-5DB3CEA92B3A}"/>
    <pc:docChg chg="undo custSel addSld delSld modSld sldOrd delSection modSection">
      <pc:chgData name="Sarasin, Elise" userId="051ede2b-3008-44c0-bb19-c9bb04b8c5c9" providerId="ADAL" clId="{89DB9C7E-797D-4B3E-8DDE-5DB3CEA92B3A}" dt="2026-03-24T21:18:35.376" v="1038" actId="17851"/>
      <pc:docMkLst>
        <pc:docMk/>
      </pc:docMkLst>
      <pc:sldChg chg="delSp mod">
        <pc:chgData name="Sarasin, Elise" userId="051ede2b-3008-44c0-bb19-c9bb04b8c5c9" providerId="ADAL" clId="{89DB9C7E-797D-4B3E-8DDE-5DB3CEA92B3A}" dt="2026-03-24T19:50:28.646" v="699" actId="478"/>
        <pc:sldMkLst>
          <pc:docMk/>
          <pc:sldMk cId="2817888206" sldId="339"/>
        </pc:sldMkLst>
      </pc:sldChg>
      <pc:sldChg chg="addSp delSp modSp mod">
        <pc:chgData name="Sarasin, Elise" userId="051ede2b-3008-44c0-bb19-c9bb04b8c5c9" providerId="ADAL" clId="{89DB9C7E-797D-4B3E-8DDE-5DB3CEA92B3A}" dt="2026-03-24T19:20:28.549" v="319" actId="1076"/>
        <pc:sldMkLst>
          <pc:docMk/>
          <pc:sldMk cId="3973010838" sldId="342"/>
        </pc:sldMkLst>
        <pc:spChg chg="mod">
          <ac:chgData name="Sarasin, Elise" userId="051ede2b-3008-44c0-bb19-c9bb04b8c5c9" providerId="ADAL" clId="{89DB9C7E-797D-4B3E-8DDE-5DB3CEA92B3A}" dt="2026-03-24T19:20:19.138" v="317" actId="20577"/>
          <ac:spMkLst>
            <pc:docMk/>
            <pc:sldMk cId="3973010838" sldId="342"/>
            <ac:spMk id="2" creationId="{80EE573E-7600-6E2F-B66D-F18D9386C32C}"/>
          </ac:spMkLst>
        </pc:spChg>
        <pc:picChg chg="add mod">
          <ac:chgData name="Sarasin, Elise" userId="051ede2b-3008-44c0-bb19-c9bb04b8c5c9" providerId="ADAL" clId="{89DB9C7E-797D-4B3E-8DDE-5DB3CEA92B3A}" dt="2026-03-24T19:20:28.549" v="319" actId="1076"/>
          <ac:picMkLst>
            <pc:docMk/>
            <pc:sldMk cId="3973010838" sldId="342"/>
            <ac:picMk id="7" creationId="{43B30DB8-1717-9A95-5AEC-84D6E8E6AF9E}"/>
          </ac:picMkLst>
        </pc:picChg>
      </pc:sldChg>
      <pc:sldChg chg="modSp mod ord">
        <pc:chgData name="Sarasin, Elise" userId="051ede2b-3008-44c0-bb19-c9bb04b8c5c9" providerId="ADAL" clId="{89DB9C7E-797D-4B3E-8DDE-5DB3CEA92B3A}" dt="2026-03-24T19:45:36.968" v="639" actId="207"/>
        <pc:sldMkLst>
          <pc:docMk/>
          <pc:sldMk cId="4274574129" sldId="1678"/>
        </pc:sldMkLst>
        <pc:spChg chg="mod">
          <ac:chgData name="Sarasin, Elise" userId="051ede2b-3008-44c0-bb19-c9bb04b8c5c9" providerId="ADAL" clId="{89DB9C7E-797D-4B3E-8DDE-5DB3CEA92B3A}" dt="2026-03-24T19:45:36.968" v="639" actId="207"/>
          <ac:spMkLst>
            <pc:docMk/>
            <pc:sldMk cId="4274574129" sldId="1678"/>
            <ac:spMk id="2" creationId="{1D11668C-697D-4C8F-D134-14F5C14AE58B}"/>
          </ac:spMkLst>
        </pc:spChg>
      </pc:sldChg>
      <pc:sldChg chg="add">
        <pc:chgData name="Sarasin, Elise" userId="051ede2b-3008-44c0-bb19-c9bb04b8c5c9" providerId="ADAL" clId="{89DB9C7E-797D-4B3E-8DDE-5DB3CEA92B3A}" dt="2026-03-24T19:51:21.401" v="705"/>
        <pc:sldMkLst>
          <pc:docMk/>
          <pc:sldMk cId="1152668477" sldId="1733"/>
        </pc:sldMkLst>
      </pc:sldChg>
      <pc:sldChg chg="delSp modSp mod chgLayout">
        <pc:chgData name="Sarasin, Elise" userId="051ede2b-3008-44c0-bb19-c9bb04b8c5c9" providerId="ADAL" clId="{89DB9C7E-797D-4B3E-8DDE-5DB3CEA92B3A}" dt="2026-03-24T19:17:48.747" v="257" actId="404"/>
        <pc:sldMkLst>
          <pc:docMk/>
          <pc:sldMk cId="2653690524" sldId="1952"/>
        </pc:sldMkLst>
        <pc:spChg chg="mod ord">
          <ac:chgData name="Sarasin, Elise" userId="051ede2b-3008-44c0-bb19-c9bb04b8c5c9" providerId="ADAL" clId="{89DB9C7E-797D-4B3E-8DDE-5DB3CEA92B3A}" dt="2026-03-24T19:17:30.281" v="250" actId="700"/>
          <ac:spMkLst>
            <pc:docMk/>
            <pc:sldMk cId="2653690524" sldId="1952"/>
            <ac:spMk id="2" creationId="{7DB85095-EE8A-E119-6BA1-70DADD4063F4}"/>
          </ac:spMkLst>
        </pc:spChg>
        <pc:spChg chg="mod ord">
          <ac:chgData name="Sarasin, Elise" userId="051ede2b-3008-44c0-bb19-c9bb04b8c5c9" providerId="ADAL" clId="{89DB9C7E-797D-4B3E-8DDE-5DB3CEA92B3A}" dt="2026-03-24T19:17:48.747" v="257" actId="404"/>
          <ac:spMkLst>
            <pc:docMk/>
            <pc:sldMk cId="2653690524" sldId="1952"/>
            <ac:spMk id="3" creationId="{8FDAB62B-84C1-BAAD-8CB7-5029508AE914}"/>
          </ac:spMkLst>
        </pc:spChg>
      </pc:sldChg>
      <pc:sldChg chg="delSp modSp mod">
        <pc:chgData name="Sarasin, Elise" userId="051ede2b-3008-44c0-bb19-c9bb04b8c5c9" providerId="ADAL" clId="{89DB9C7E-797D-4B3E-8DDE-5DB3CEA92B3A}" dt="2026-03-24T19:20:23.035" v="318" actId="20577"/>
        <pc:sldMkLst>
          <pc:docMk/>
          <pc:sldMk cId="1214318063" sldId="1953"/>
        </pc:sldMkLst>
        <pc:spChg chg="mod">
          <ac:chgData name="Sarasin, Elise" userId="051ede2b-3008-44c0-bb19-c9bb04b8c5c9" providerId="ADAL" clId="{89DB9C7E-797D-4B3E-8DDE-5DB3CEA92B3A}" dt="2026-03-24T19:20:23.035" v="318" actId="20577"/>
          <ac:spMkLst>
            <pc:docMk/>
            <pc:sldMk cId="1214318063" sldId="1953"/>
            <ac:spMk id="3" creationId="{8FDAB62B-84C1-BAAD-8CB7-5029508AE914}"/>
          </ac:spMkLst>
        </pc:spChg>
      </pc:sldChg>
      <pc:sldChg chg="add">
        <pc:chgData name="Sarasin, Elise" userId="051ede2b-3008-44c0-bb19-c9bb04b8c5c9" providerId="ADAL" clId="{89DB9C7E-797D-4B3E-8DDE-5DB3CEA92B3A}" dt="2026-03-24T19:59:28.318" v="713"/>
        <pc:sldMkLst>
          <pc:docMk/>
          <pc:sldMk cId="1179565250" sldId="1995"/>
        </pc:sldMkLst>
      </pc:sldChg>
      <pc:sldChg chg="add ord">
        <pc:chgData name="Sarasin, Elise" userId="051ede2b-3008-44c0-bb19-c9bb04b8c5c9" providerId="ADAL" clId="{89DB9C7E-797D-4B3E-8DDE-5DB3CEA92B3A}" dt="2026-03-24T19:41:13.589" v="555"/>
        <pc:sldMkLst>
          <pc:docMk/>
          <pc:sldMk cId="177571128" sldId="2034"/>
        </pc:sldMkLst>
      </pc:sldChg>
      <pc:sldChg chg="add ord">
        <pc:chgData name="Sarasin, Elise" userId="051ede2b-3008-44c0-bb19-c9bb04b8c5c9" providerId="ADAL" clId="{89DB9C7E-797D-4B3E-8DDE-5DB3CEA92B3A}" dt="2026-03-24T19:57:49.079" v="712"/>
        <pc:sldMkLst>
          <pc:docMk/>
          <pc:sldMk cId="2887260559" sldId="2044"/>
        </pc:sldMkLst>
      </pc:sldChg>
      <pc:sldChg chg="addSp delSp modSp add mod ord modAnim">
        <pc:chgData name="Sarasin, Elise" userId="051ede2b-3008-44c0-bb19-c9bb04b8c5c9" providerId="ADAL" clId="{89DB9C7E-797D-4B3E-8DDE-5DB3CEA92B3A}" dt="2026-03-24T21:18:06.674" v="1032" actId="27636"/>
        <pc:sldMkLst>
          <pc:docMk/>
          <pc:sldMk cId="994848402" sldId="2097"/>
        </pc:sldMkLst>
        <pc:spChg chg="mod">
          <ac:chgData name="Sarasin, Elise" userId="051ede2b-3008-44c0-bb19-c9bb04b8c5c9" providerId="ADAL" clId="{89DB9C7E-797D-4B3E-8DDE-5DB3CEA92B3A}" dt="2026-03-24T21:07:39.678" v="809" actId="207"/>
          <ac:spMkLst>
            <pc:docMk/>
            <pc:sldMk cId="994848402" sldId="2097"/>
            <ac:spMk id="2" creationId="{94CA1AEC-2553-9CB1-146F-69901B02A6E9}"/>
          </ac:spMkLst>
        </pc:spChg>
        <pc:spChg chg="mod">
          <ac:chgData name="Sarasin, Elise" userId="051ede2b-3008-44c0-bb19-c9bb04b8c5c9" providerId="ADAL" clId="{89DB9C7E-797D-4B3E-8DDE-5DB3CEA92B3A}" dt="2026-03-24T21:18:06.674" v="1032" actId="27636"/>
          <ac:spMkLst>
            <pc:docMk/>
            <pc:sldMk cId="994848402" sldId="2097"/>
            <ac:spMk id="3" creationId="{60261451-E3B8-AAB4-C945-CA6756257BBC}"/>
          </ac:spMkLst>
        </pc:spChg>
        <pc:picChg chg="add mod">
          <ac:chgData name="Sarasin, Elise" userId="051ede2b-3008-44c0-bb19-c9bb04b8c5c9" providerId="ADAL" clId="{89DB9C7E-797D-4B3E-8DDE-5DB3CEA92B3A}" dt="2026-03-24T21:17:41.510" v="1026" actId="1076"/>
          <ac:picMkLst>
            <pc:docMk/>
            <pc:sldMk cId="994848402" sldId="2097"/>
            <ac:picMk id="6" creationId="{7EDC67EA-F83F-5197-3FB6-BA4E69FBD77A}"/>
          </ac:picMkLst>
        </pc:picChg>
        <pc:picChg chg="add mod">
          <ac:chgData name="Sarasin, Elise" userId="051ede2b-3008-44c0-bb19-c9bb04b8c5c9" providerId="ADAL" clId="{89DB9C7E-797D-4B3E-8DDE-5DB3CEA92B3A}" dt="2026-03-24T21:17:56.456" v="1030" actId="1076"/>
          <ac:picMkLst>
            <pc:docMk/>
            <pc:sldMk cId="994848402" sldId="2097"/>
            <ac:picMk id="8" creationId="{D24450FB-7932-2852-5951-BE0A2738DDBE}"/>
          </ac:picMkLst>
        </pc:picChg>
        <pc:picChg chg="add mod">
          <ac:chgData name="Sarasin, Elise" userId="051ede2b-3008-44c0-bb19-c9bb04b8c5c9" providerId="ADAL" clId="{89DB9C7E-797D-4B3E-8DDE-5DB3CEA92B3A}" dt="2026-03-24T21:17:56.456" v="1030" actId="1076"/>
          <ac:picMkLst>
            <pc:docMk/>
            <pc:sldMk cId="994848402" sldId="2097"/>
            <ac:picMk id="9" creationId="{E3CEF3C2-5BEA-8C1D-6C10-7F0389DAC312}"/>
          </ac:picMkLst>
        </pc:picChg>
        <pc:picChg chg="add mod">
          <ac:chgData name="Sarasin, Elise" userId="051ede2b-3008-44c0-bb19-c9bb04b8c5c9" providerId="ADAL" clId="{89DB9C7E-797D-4B3E-8DDE-5DB3CEA92B3A}" dt="2026-03-24T21:17:56.456" v="1030" actId="1076"/>
          <ac:picMkLst>
            <pc:docMk/>
            <pc:sldMk cId="994848402" sldId="2097"/>
            <ac:picMk id="10" creationId="{F4C4BAB8-3836-CCFC-2FE1-60622378AE36}"/>
          </ac:picMkLst>
        </pc:picChg>
        <pc:picChg chg="add mod">
          <ac:chgData name="Sarasin, Elise" userId="051ede2b-3008-44c0-bb19-c9bb04b8c5c9" providerId="ADAL" clId="{89DB9C7E-797D-4B3E-8DDE-5DB3CEA92B3A}" dt="2026-03-24T21:17:56.456" v="1030" actId="1076"/>
          <ac:picMkLst>
            <pc:docMk/>
            <pc:sldMk cId="994848402" sldId="2097"/>
            <ac:picMk id="12" creationId="{31FF6D7B-1E77-B1E0-1571-7A27E0EBF601}"/>
          </ac:picMkLst>
        </pc:picChg>
        <pc:picChg chg="add mod">
          <ac:chgData name="Sarasin, Elise" userId="051ede2b-3008-44c0-bb19-c9bb04b8c5c9" providerId="ADAL" clId="{89DB9C7E-797D-4B3E-8DDE-5DB3CEA92B3A}" dt="2026-03-24T21:17:56.456" v="1030" actId="1076"/>
          <ac:picMkLst>
            <pc:docMk/>
            <pc:sldMk cId="994848402" sldId="2097"/>
            <ac:picMk id="13" creationId="{41262A1D-06EF-503E-3710-E8B6FD40F03E}"/>
          </ac:picMkLst>
        </pc:picChg>
      </pc:sldChg>
      <pc:sldChg chg="add">
        <pc:chgData name="Sarasin, Elise" userId="051ede2b-3008-44c0-bb19-c9bb04b8c5c9" providerId="ADAL" clId="{89DB9C7E-797D-4B3E-8DDE-5DB3CEA92B3A}" dt="2026-03-24T19:32:42.327" v="349"/>
        <pc:sldMkLst>
          <pc:docMk/>
          <pc:sldMk cId="3804526648" sldId="2130"/>
        </pc:sldMkLst>
      </pc:sldChg>
      <pc:sldChg chg="addSp delSp modSp mod">
        <pc:chgData name="Sarasin, Elise" userId="051ede2b-3008-44c0-bb19-c9bb04b8c5c9" providerId="ADAL" clId="{89DB9C7E-797D-4B3E-8DDE-5DB3CEA92B3A}" dt="2026-03-24T19:15:51.777" v="221"/>
        <pc:sldMkLst>
          <pc:docMk/>
          <pc:sldMk cId="2731039147" sldId="2301"/>
        </pc:sldMkLst>
        <pc:spChg chg="mod">
          <ac:chgData name="Sarasin, Elise" userId="051ede2b-3008-44c0-bb19-c9bb04b8c5c9" providerId="ADAL" clId="{89DB9C7E-797D-4B3E-8DDE-5DB3CEA92B3A}" dt="2026-03-24T19:15:51.777" v="221"/>
          <ac:spMkLst>
            <pc:docMk/>
            <pc:sldMk cId="2731039147" sldId="2301"/>
            <ac:spMk id="2" creationId="{058A730A-A5F9-E499-9601-94606EEA7B39}"/>
          </ac:spMkLst>
        </pc:spChg>
        <pc:spChg chg="mod">
          <ac:chgData name="Sarasin, Elise" userId="051ede2b-3008-44c0-bb19-c9bb04b8c5c9" providerId="ADAL" clId="{89DB9C7E-797D-4B3E-8DDE-5DB3CEA92B3A}" dt="2026-03-24T19:14:38.448" v="200" actId="14100"/>
          <ac:spMkLst>
            <pc:docMk/>
            <pc:sldMk cId="2731039147" sldId="2301"/>
            <ac:spMk id="3" creationId="{C40598F7-0D95-F884-AF3F-713BFCB41936}"/>
          </ac:spMkLst>
        </pc:spChg>
        <pc:spChg chg="add del mod">
          <ac:chgData name="Sarasin, Elise" userId="051ede2b-3008-44c0-bb19-c9bb04b8c5c9" providerId="ADAL" clId="{89DB9C7E-797D-4B3E-8DDE-5DB3CEA92B3A}" dt="2026-03-24T19:15:50.370" v="219" actId="20577"/>
          <ac:spMkLst>
            <pc:docMk/>
            <pc:sldMk cId="2731039147" sldId="2301"/>
            <ac:spMk id="4" creationId="{3A74C436-694B-AD4B-AFE2-7598E61AD5C6}"/>
          </ac:spMkLst>
        </pc:spChg>
        <pc:grpChg chg="mod">
          <ac:chgData name="Sarasin, Elise" userId="051ede2b-3008-44c0-bb19-c9bb04b8c5c9" providerId="ADAL" clId="{89DB9C7E-797D-4B3E-8DDE-5DB3CEA92B3A}" dt="2026-03-24T19:14:09.216" v="187" actId="1076"/>
          <ac:grpSpMkLst>
            <pc:docMk/>
            <pc:sldMk cId="2731039147" sldId="2301"/>
            <ac:grpSpMk id="7" creationId="{89902216-73AA-AD37-B0A7-3252ABDBE91E}"/>
          </ac:grpSpMkLst>
        </pc:grpChg>
      </pc:sldChg>
      <pc:sldChg chg="addSp delSp modSp mod modAnim modNotesTx">
        <pc:chgData name="Sarasin, Elise" userId="051ede2b-3008-44c0-bb19-c9bb04b8c5c9" providerId="ADAL" clId="{89DB9C7E-797D-4B3E-8DDE-5DB3CEA92B3A}" dt="2026-03-24T21:12:31.974" v="873" actId="1076"/>
        <pc:sldMkLst>
          <pc:docMk/>
          <pc:sldMk cId="1105125731" sldId="2308"/>
        </pc:sldMkLst>
        <pc:spChg chg="mod">
          <ac:chgData name="Sarasin, Elise" userId="051ede2b-3008-44c0-bb19-c9bb04b8c5c9" providerId="ADAL" clId="{89DB9C7E-797D-4B3E-8DDE-5DB3CEA92B3A}" dt="2026-03-24T19:40:08.579" v="546" actId="207"/>
          <ac:spMkLst>
            <pc:docMk/>
            <pc:sldMk cId="1105125731" sldId="2308"/>
            <ac:spMk id="2" creationId="{11D30539-947A-0391-861A-00B4FC9FB2DF}"/>
          </ac:spMkLst>
        </pc:spChg>
        <pc:spChg chg="mod">
          <ac:chgData name="Sarasin, Elise" userId="051ede2b-3008-44c0-bb19-c9bb04b8c5c9" providerId="ADAL" clId="{89DB9C7E-797D-4B3E-8DDE-5DB3CEA92B3A}" dt="2026-03-24T21:12:18.328" v="870" actId="27636"/>
          <ac:spMkLst>
            <pc:docMk/>
            <pc:sldMk cId="1105125731" sldId="2308"/>
            <ac:spMk id="3" creationId="{17ADB48C-6379-2B87-D628-7276E124DEF6}"/>
          </ac:spMkLst>
        </pc:spChg>
        <pc:picChg chg="add mod">
          <ac:chgData name="Sarasin, Elise" userId="051ede2b-3008-44c0-bb19-c9bb04b8c5c9" providerId="ADAL" clId="{89DB9C7E-797D-4B3E-8DDE-5DB3CEA92B3A}" dt="2026-03-24T21:12:21.580" v="871" actId="1076"/>
          <ac:picMkLst>
            <pc:docMk/>
            <pc:sldMk cId="1105125731" sldId="2308"/>
            <ac:picMk id="9" creationId="{07FACE2F-7303-ED44-AA2E-B06E7D0D3CFA}"/>
          </ac:picMkLst>
        </pc:picChg>
        <pc:picChg chg="add mod">
          <ac:chgData name="Sarasin, Elise" userId="051ede2b-3008-44c0-bb19-c9bb04b8c5c9" providerId="ADAL" clId="{89DB9C7E-797D-4B3E-8DDE-5DB3CEA92B3A}" dt="2026-03-24T21:12:31.974" v="873" actId="1076"/>
          <ac:picMkLst>
            <pc:docMk/>
            <pc:sldMk cId="1105125731" sldId="2308"/>
            <ac:picMk id="12" creationId="{CCED61EE-36A7-2B6D-0B24-98E13BD80034}"/>
          </ac:picMkLst>
        </pc:picChg>
        <pc:picChg chg="add mod">
          <ac:chgData name="Sarasin, Elise" userId="051ede2b-3008-44c0-bb19-c9bb04b8c5c9" providerId="ADAL" clId="{89DB9C7E-797D-4B3E-8DDE-5DB3CEA92B3A}" dt="2026-03-24T21:12:31.974" v="873" actId="1076"/>
          <ac:picMkLst>
            <pc:docMk/>
            <pc:sldMk cId="1105125731" sldId="2308"/>
            <ac:picMk id="13" creationId="{D564DA5A-ADCF-B80F-73FF-190569942931}"/>
          </ac:picMkLst>
        </pc:picChg>
        <pc:picChg chg="add mod">
          <ac:chgData name="Sarasin, Elise" userId="051ede2b-3008-44c0-bb19-c9bb04b8c5c9" providerId="ADAL" clId="{89DB9C7E-797D-4B3E-8DDE-5DB3CEA92B3A}" dt="2026-03-24T21:12:31.974" v="873" actId="1076"/>
          <ac:picMkLst>
            <pc:docMk/>
            <pc:sldMk cId="1105125731" sldId="2308"/>
            <ac:picMk id="15" creationId="{D9B0E03F-CF5D-CB55-A123-CDF342221C0A}"/>
          </ac:picMkLst>
        </pc:picChg>
        <pc:picChg chg="add mod">
          <ac:chgData name="Sarasin, Elise" userId="051ede2b-3008-44c0-bb19-c9bb04b8c5c9" providerId="ADAL" clId="{89DB9C7E-797D-4B3E-8DDE-5DB3CEA92B3A}" dt="2026-03-24T21:12:31.974" v="873" actId="1076"/>
          <ac:picMkLst>
            <pc:docMk/>
            <pc:sldMk cId="1105125731" sldId="2308"/>
            <ac:picMk id="17" creationId="{6903812D-8FF1-1240-AA59-49C561582263}"/>
          </ac:picMkLst>
        </pc:picChg>
      </pc:sldChg>
      <pc:sldChg chg="addSp modSp mod">
        <pc:chgData name="Sarasin, Elise" userId="051ede2b-3008-44c0-bb19-c9bb04b8c5c9" providerId="ADAL" clId="{89DB9C7E-797D-4B3E-8DDE-5DB3CEA92B3A}" dt="2026-03-24T19:35:57.394" v="371" actId="1076"/>
        <pc:sldMkLst>
          <pc:docMk/>
          <pc:sldMk cId="1970571251" sldId="2332"/>
        </pc:sldMkLst>
        <pc:spChg chg="mod">
          <ac:chgData name="Sarasin, Elise" userId="051ede2b-3008-44c0-bb19-c9bb04b8c5c9" providerId="ADAL" clId="{89DB9C7E-797D-4B3E-8DDE-5DB3CEA92B3A}" dt="2026-03-24T19:35:52.050" v="367" actId="14100"/>
          <ac:spMkLst>
            <pc:docMk/>
            <pc:sldMk cId="1970571251" sldId="2332"/>
            <ac:spMk id="2" creationId="{0802FE48-CF83-A264-0D5B-0FA7EA3CFE0F}"/>
          </ac:spMkLst>
        </pc:spChg>
        <pc:picChg chg="add mod">
          <ac:chgData name="Sarasin, Elise" userId="051ede2b-3008-44c0-bb19-c9bb04b8c5c9" providerId="ADAL" clId="{89DB9C7E-797D-4B3E-8DDE-5DB3CEA92B3A}" dt="2026-03-24T19:35:57.394" v="371" actId="1076"/>
          <ac:picMkLst>
            <pc:docMk/>
            <pc:sldMk cId="1970571251" sldId="2332"/>
            <ac:picMk id="3" creationId="{55BEA834-3CC1-DF1F-3638-D60031CEC5BD}"/>
          </ac:picMkLst>
        </pc:picChg>
      </pc:sldChg>
      <pc:sldChg chg="modTransition">
        <pc:chgData name="Sarasin, Elise" userId="051ede2b-3008-44c0-bb19-c9bb04b8c5c9" providerId="ADAL" clId="{89DB9C7E-797D-4B3E-8DDE-5DB3CEA92B3A}" dt="2026-03-24T19:20:37.019" v="320"/>
        <pc:sldMkLst>
          <pc:docMk/>
          <pc:sldMk cId="1719658410" sldId="2340"/>
        </pc:sldMkLst>
      </pc:sldChg>
      <pc:sldChg chg="add">
        <pc:chgData name="Sarasin, Elise" userId="051ede2b-3008-44c0-bb19-c9bb04b8c5c9" providerId="ADAL" clId="{89DB9C7E-797D-4B3E-8DDE-5DB3CEA92B3A}" dt="2026-03-24T19:51:21.401" v="705"/>
        <pc:sldMkLst>
          <pc:docMk/>
          <pc:sldMk cId="1834871727" sldId="2351"/>
        </pc:sldMkLst>
      </pc:sldChg>
      <pc:sldChg chg="addSp delSp modSp mod ord modAnim modNotesTx">
        <pc:chgData name="Sarasin, Elise" userId="051ede2b-3008-44c0-bb19-c9bb04b8c5c9" providerId="ADAL" clId="{89DB9C7E-797D-4B3E-8DDE-5DB3CEA92B3A}" dt="2026-03-24T21:12:52.150" v="893" actId="20577"/>
        <pc:sldMkLst>
          <pc:docMk/>
          <pc:sldMk cId="718463106" sldId="3760"/>
        </pc:sldMkLst>
        <pc:spChg chg="mod">
          <ac:chgData name="Sarasin, Elise" userId="051ede2b-3008-44c0-bb19-c9bb04b8c5c9" providerId="ADAL" clId="{89DB9C7E-797D-4B3E-8DDE-5DB3CEA92B3A}" dt="2026-03-24T19:40:16.754" v="549" actId="207"/>
          <ac:spMkLst>
            <pc:docMk/>
            <pc:sldMk cId="718463106" sldId="3760"/>
            <ac:spMk id="2" creationId="{C85BD680-8969-7C66-4384-1298894D309E}"/>
          </ac:spMkLst>
        </pc:spChg>
        <pc:spChg chg="mod">
          <ac:chgData name="Sarasin, Elise" userId="051ede2b-3008-44c0-bb19-c9bb04b8c5c9" providerId="ADAL" clId="{89DB9C7E-797D-4B3E-8DDE-5DB3CEA92B3A}" dt="2026-03-24T21:12:44.891" v="877" actId="14100"/>
          <ac:spMkLst>
            <pc:docMk/>
            <pc:sldMk cId="718463106" sldId="3760"/>
            <ac:spMk id="3" creationId="{ADD8E60A-AF8E-DE36-CA34-C8D7012C75C4}"/>
          </ac:spMkLst>
        </pc:spChg>
        <pc:picChg chg="add mod">
          <ac:chgData name="Sarasin, Elise" userId="051ede2b-3008-44c0-bb19-c9bb04b8c5c9" providerId="ADAL" clId="{89DB9C7E-797D-4B3E-8DDE-5DB3CEA92B3A}" dt="2026-03-24T21:12:48.860" v="879" actId="1076"/>
          <ac:picMkLst>
            <pc:docMk/>
            <pc:sldMk cId="718463106" sldId="3760"/>
            <ac:picMk id="9" creationId="{F14439C2-EB76-F729-F8B9-61F67A9D227E}"/>
          </ac:picMkLst>
        </pc:picChg>
        <pc:picChg chg="add mod">
          <ac:chgData name="Sarasin, Elise" userId="051ede2b-3008-44c0-bb19-c9bb04b8c5c9" providerId="ADAL" clId="{89DB9C7E-797D-4B3E-8DDE-5DB3CEA92B3A}" dt="2026-03-24T21:12:38.874" v="875"/>
          <ac:picMkLst>
            <pc:docMk/>
            <pc:sldMk cId="718463106" sldId="3760"/>
            <ac:picMk id="10" creationId="{3077EEA5-AF27-2C76-AB12-4B67B814C113}"/>
          </ac:picMkLst>
        </pc:picChg>
        <pc:picChg chg="add mod">
          <ac:chgData name="Sarasin, Elise" userId="051ede2b-3008-44c0-bb19-c9bb04b8c5c9" providerId="ADAL" clId="{89DB9C7E-797D-4B3E-8DDE-5DB3CEA92B3A}" dt="2026-03-24T21:12:38.874" v="875"/>
          <ac:picMkLst>
            <pc:docMk/>
            <pc:sldMk cId="718463106" sldId="3760"/>
            <ac:picMk id="12" creationId="{1AC69928-20FE-F6B3-03AE-C6A71BC55B91}"/>
          </ac:picMkLst>
        </pc:picChg>
        <pc:picChg chg="add mod">
          <ac:chgData name="Sarasin, Elise" userId="051ede2b-3008-44c0-bb19-c9bb04b8c5c9" providerId="ADAL" clId="{89DB9C7E-797D-4B3E-8DDE-5DB3CEA92B3A}" dt="2026-03-24T21:12:38.874" v="875"/>
          <ac:picMkLst>
            <pc:docMk/>
            <pc:sldMk cId="718463106" sldId="3760"/>
            <ac:picMk id="13" creationId="{C320A37A-EE4F-284E-0299-BE8D566E8C73}"/>
          </ac:picMkLst>
        </pc:picChg>
        <pc:picChg chg="add mod">
          <ac:chgData name="Sarasin, Elise" userId="051ede2b-3008-44c0-bb19-c9bb04b8c5c9" providerId="ADAL" clId="{89DB9C7E-797D-4B3E-8DDE-5DB3CEA92B3A}" dt="2026-03-24T21:12:38.874" v="875"/>
          <ac:picMkLst>
            <pc:docMk/>
            <pc:sldMk cId="718463106" sldId="3760"/>
            <ac:picMk id="15" creationId="{FE7D441B-50B3-B96D-3B0F-44D5C6CA5298}"/>
          </ac:picMkLst>
        </pc:picChg>
      </pc:sldChg>
      <pc:sldChg chg="addSp delSp modSp mod ord delAnim modAnim modNotesTx">
        <pc:chgData name="Sarasin, Elise" userId="051ede2b-3008-44c0-bb19-c9bb04b8c5c9" providerId="ADAL" clId="{89DB9C7E-797D-4B3E-8DDE-5DB3CEA92B3A}" dt="2026-03-24T21:15:45.257" v="1017" actId="1076"/>
        <pc:sldMkLst>
          <pc:docMk/>
          <pc:sldMk cId="3801526734" sldId="3761"/>
        </pc:sldMkLst>
        <pc:spChg chg="mod">
          <ac:chgData name="Sarasin, Elise" userId="051ede2b-3008-44c0-bb19-c9bb04b8c5c9" providerId="ADAL" clId="{89DB9C7E-797D-4B3E-8DDE-5DB3CEA92B3A}" dt="2026-03-24T21:13:30.560" v="938" actId="20577"/>
          <ac:spMkLst>
            <pc:docMk/>
            <pc:sldMk cId="3801526734" sldId="3761"/>
            <ac:spMk id="16" creationId="{30FB13A1-75AB-0F2F-ECE8-7675A2FDF6A7}"/>
          </ac:spMkLst>
        </pc:spChg>
        <pc:spChg chg="mod">
          <ac:chgData name="Sarasin, Elise" userId="051ede2b-3008-44c0-bb19-c9bb04b8c5c9" providerId="ADAL" clId="{89DB9C7E-797D-4B3E-8DDE-5DB3CEA92B3A}" dt="2026-03-24T21:14:40.472" v="979" actId="14100"/>
          <ac:spMkLst>
            <pc:docMk/>
            <pc:sldMk cId="3801526734" sldId="3761"/>
            <ac:spMk id="17" creationId="{5682D66A-4022-8DB7-4A7B-7A464FB6CFAB}"/>
          </ac:spMkLst>
        </pc:spChg>
        <pc:picChg chg="add mod">
          <ac:chgData name="Sarasin, Elise" userId="051ede2b-3008-44c0-bb19-c9bb04b8c5c9" providerId="ADAL" clId="{89DB9C7E-797D-4B3E-8DDE-5DB3CEA92B3A}" dt="2026-03-24T21:15:45.257" v="1017" actId="1076"/>
          <ac:picMkLst>
            <pc:docMk/>
            <pc:sldMk cId="3801526734" sldId="3761"/>
            <ac:picMk id="22" creationId="{9354BDB4-AA58-77B7-AB26-8E0843B8B5B0}"/>
          </ac:picMkLst>
        </pc:picChg>
        <pc:picChg chg="add mod">
          <ac:chgData name="Sarasin, Elise" userId="051ede2b-3008-44c0-bb19-c9bb04b8c5c9" providerId="ADAL" clId="{89DB9C7E-797D-4B3E-8DDE-5DB3CEA92B3A}" dt="2026-03-24T21:15:45.257" v="1017" actId="1076"/>
          <ac:picMkLst>
            <pc:docMk/>
            <pc:sldMk cId="3801526734" sldId="3761"/>
            <ac:picMk id="24" creationId="{3692A5EC-1890-66B1-5F86-945107294FD9}"/>
          </ac:picMkLst>
        </pc:picChg>
        <pc:picChg chg="add mod">
          <ac:chgData name="Sarasin, Elise" userId="051ede2b-3008-44c0-bb19-c9bb04b8c5c9" providerId="ADAL" clId="{89DB9C7E-797D-4B3E-8DDE-5DB3CEA92B3A}" dt="2026-03-24T21:15:45.257" v="1017" actId="1076"/>
          <ac:picMkLst>
            <pc:docMk/>
            <pc:sldMk cId="3801526734" sldId="3761"/>
            <ac:picMk id="25" creationId="{58B817E2-B663-47D3-A23D-7F1B26C29CF2}"/>
          </ac:picMkLst>
        </pc:picChg>
        <pc:picChg chg="add mod">
          <ac:chgData name="Sarasin, Elise" userId="051ede2b-3008-44c0-bb19-c9bb04b8c5c9" providerId="ADAL" clId="{89DB9C7E-797D-4B3E-8DDE-5DB3CEA92B3A}" dt="2026-03-24T21:15:45.257" v="1017" actId="1076"/>
          <ac:picMkLst>
            <pc:docMk/>
            <pc:sldMk cId="3801526734" sldId="3761"/>
            <ac:picMk id="26" creationId="{5520A625-C528-6DA4-3337-27F9F178A86C}"/>
          </ac:picMkLst>
        </pc:picChg>
        <pc:picChg chg="add mod">
          <ac:chgData name="Sarasin, Elise" userId="051ede2b-3008-44c0-bb19-c9bb04b8c5c9" providerId="ADAL" clId="{89DB9C7E-797D-4B3E-8DDE-5DB3CEA92B3A}" dt="2026-03-24T21:15:45.257" v="1017" actId="1076"/>
          <ac:picMkLst>
            <pc:docMk/>
            <pc:sldMk cId="3801526734" sldId="3761"/>
            <ac:picMk id="27" creationId="{AA8530AE-BED2-AFCD-D0DB-73B8162EEA81}"/>
          </ac:picMkLst>
        </pc:picChg>
        <pc:picChg chg="add mod">
          <ac:chgData name="Sarasin, Elise" userId="051ede2b-3008-44c0-bb19-c9bb04b8c5c9" providerId="ADAL" clId="{89DB9C7E-797D-4B3E-8DDE-5DB3CEA92B3A}" dt="2026-03-24T21:15:45.257" v="1017" actId="1076"/>
          <ac:picMkLst>
            <pc:docMk/>
            <pc:sldMk cId="3801526734" sldId="3761"/>
            <ac:picMk id="28" creationId="{830F05D9-EF68-9FBF-73DD-D078794DBDC8}"/>
          </ac:picMkLst>
        </pc:picChg>
        <pc:picChg chg="add mod">
          <ac:chgData name="Sarasin, Elise" userId="051ede2b-3008-44c0-bb19-c9bb04b8c5c9" providerId="ADAL" clId="{89DB9C7E-797D-4B3E-8DDE-5DB3CEA92B3A}" dt="2026-03-24T21:15:45.257" v="1017" actId="1076"/>
          <ac:picMkLst>
            <pc:docMk/>
            <pc:sldMk cId="3801526734" sldId="3761"/>
            <ac:picMk id="29" creationId="{81EE1F78-1688-2D2A-3C55-2655960392DD}"/>
          </ac:picMkLst>
        </pc:picChg>
        <pc:picChg chg="add mod">
          <ac:chgData name="Sarasin, Elise" userId="051ede2b-3008-44c0-bb19-c9bb04b8c5c9" providerId="ADAL" clId="{89DB9C7E-797D-4B3E-8DDE-5DB3CEA92B3A}" dt="2026-03-24T21:15:45.257" v="1017" actId="1076"/>
          <ac:picMkLst>
            <pc:docMk/>
            <pc:sldMk cId="3801526734" sldId="3761"/>
            <ac:picMk id="30" creationId="{2263C486-CF82-4309-3292-574AABDB1725}"/>
          </ac:picMkLst>
        </pc:picChg>
        <pc:picChg chg="add mod">
          <ac:chgData name="Sarasin, Elise" userId="051ede2b-3008-44c0-bb19-c9bb04b8c5c9" providerId="ADAL" clId="{89DB9C7E-797D-4B3E-8DDE-5DB3CEA92B3A}" dt="2026-03-24T21:15:45.257" v="1017" actId="1076"/>
          <ac:picMkLst>
            <pc:docMk/>
            <pc:sldMk cId="3801526734" sldId="3761"/>
            <ac:picMk id="31" creationId="{85837C9F-4367-7871-FC55-1DAF7505391C}"/>
          </ac:picMkLst>
        </pc:picChg>
        <pc:picChg chg="add mod">
          <ac:chgData name="Sarasin, Elise" userId="051ede2b-3008-44c0-bb19-c9bb04b8c5c9" providerId="ADAL" clId="{89DB9C7E-797D-4B3E-8DDE-5DB3CEA92B3A}" dt="2026-03-24T21:15:45.257" v="1017" actId="1076"/>
          <ac:picMkLst>
            <pc:docMk/>
            <pc:sldMk cId="3801526734" sldId="3761"/>
            <ac:picMk id="32" creationId="{8594C233-3F7C-B582-2D10-159D71A2C30F}"/>
          </ac:picMkLst>
        </pc:picChg>
        <pc:picChg chg="add mod">
          <ac:chgData name="Sarasin, Elise" userId="051ede2b-3008-44c0-bb19-c9bb04b8c5c9" providerId="ADAL" clId="{89DB9C7E-797D-4B3E-8DDE-5DB3CEA92B3A}" dt="2026-03-24T21:15:32.597" v="1015" actId="554"/>
          <ac:picMkLst>
            <pc:docMk/>
            <pc:sldMk cId="3801526734" sldId="3761"/>
            <ac:picMk id="33" creationId="{B1F4CC87-45B8-EBF8-5EB0-21BEAE21FDFA}"/>
          </ac:picMkLst>
        </pc:picChg>
        <pc:picChg chg="add mod">
          <ac:chgData name="Sarasin, Elise" userId="051ede2b-3008-44c0-bb19-c9bb04b8c5c9" providerId="ADAL" clId="{89DB9C7E-797D-4B3E-8DDE-5DB3CEA92B3A}" dt="2026-03-24T21:15:32.597" v="1015" actId="554"/>
          <ac:picMkLst>
            <pc:docMk/>
            <pc:sldMk cId="3801526734" sldId="3761"/>
            <ac:picMk id="34" creationId="{E97431D1-786A-227C-2EAF-4279E01FF525}"/>
          </ac:picMkLst>
        </pc:picChg>
      </pc:sldChg>
      <pc:sldChg chg="ord">
        <pc:chgData name="Sarasin, Elise" userId="051ede2b-3008-44c0-bb19-c9bb04b8c5c9" providerId="ADAL" clId="{89DB9C7E-797D-4B3E-8DDE-5DB3CEA92B3A}" dt="2026-03-24T19:49:09.893" v="689"/>
        <pc:sldMkLst>
          <pc:docMk/>
          <pc:sldMk cId="710845350" sldId="3812"/>
        </pc:sldMkLst>
      </pc:sldChg>
      <pc:sldChg chg="addSp delSp modSp new mod modClrScheme chgLayout">
        <pc:chgData name="Sarasin, Elise" userId="051ede2b-3008-44c0-bb19-c9bb04b8c5c9" providerId="ADAL" clId="{89DB9C7E-797D-4B3E-8DDE-5DB3CEA92B3A}" dt="2026-03-24T19:48:18.371" v="687" actId="1076"/>
        <pc:sldMkLst>
          <pc:docMk/>
          <pc:sldMk cId="2035751570" sldId="3817"/>
        </pc:sldMkLst>
        <pc:spChg chg="mod ord">
          <ac:chgData name="Sarasin, Elise" userId="051ede2b-3008-44c0-bb19-c9bb04b8c5c9" providerId="ADAL" clId="{89DB9C7E-797D-4B3E-8DDE-5DB3CEA92B3A}" dt="2026-03-24T19:48:11.693" v="686" actId="700"/>
          <ac:spMkLst>
            <pc:docMk/>
            <pc:sldMk cId="2035751570" sldId="3817"/>
            <ac:spMk id="2" creationId="{43A27746-4D2E-8744-0425-5A1E588C67D3}"/>
          </ac:spMkLst>
        </pc:spChg>
        <pc:spChg chg="add mod">
          <ac:chgData name="Sarasin, Elise" userId="051ede2b-3008-44c0-bb19-c9bb04b8c5c9" providerId="ADAL" clId="{89DB9C7E-797D-4B3E-8DDE-5DB3CEA92B3A}" dt="2026-03-24T19:48:18.371" v="687" actId="1076"/>
          <ac:spMkLst>
            <pc:docMk/>
            <pc:sldMk cId="2035751570" sldId="3817"/>
            <ac:spMk id="6" creationId="{809FB418-7DCD-EDA1-05EA-E80367F2FA67}"/>
          </ac:spMkLst>
        </pc:spChg>
        <pc:picChg chg="add mod ord">
          <ac:chgData name="Sarasin, Elise" userId="051ede2b-3008-44c0-bb19-c9bb04b8c5c9" providerId="ADAL" clId="{89DB9C7E-797D-4B3E-8DDE-5DB3CEA92B3A}" dt="2026-03-24T19:48:18.371" v="687" actId="1076"/>
          <ac:picMkLst>
            <pc:docMk/>
            <pc:sldMk cId="2035751570" sldId="3817"/>
            <ac:picMk id="5" creationId="{05A11779-8683-4AA6-416A-FE459544647D}"/>
          </ac:picMkLst>
        </pc:picChg>
      </pc:sldChg>
      <pc:sldChg chg="modSp add mod ord">
        <pc:chgData name="Sarasin, Elise" userId="051ede2b-3008-44c0-bb19-c9bb04b8c5c9" providerId="ADAL" clId="{89DB9C7E-797D-4B3E-8DDE-5DB3CEA92B3A}" dt="2026-03-24T21:05:54.380" v="719"/>
        <pc:sldMkLst>
          <pc:docMk/>
          <pc:sldMk cId="1369110251" sldId="3819"/>
        </pc:sldMkLst>
        <pc:spChg chg="mod">
          <ac:chgData name="Sarasin, Elise" userId="051ede2b-3008-44c0-bb19-c9bb04b8c5c9" providerId="ADAL" clId="{89DB9C7E-797D-4B3E-8DDE-5DB3CEA92B3A}" dt="2026-03-24T19:47:40.519" v="680" actId="20577"/>
          <ac:spMkLst>
            <pc:docMk/>
            <pc:sldMk cId="1369110251" sldId="3819"/>
            <ac:spMk id="2" creationId="{6DFD1D8A-BEF6-E263-DF93-32BD29FEE1FC}"/>
          </ac:spMkLst>
        </pc:spChg>
        <pc:spChg chg="mod">
          <ac:chgData name="Sarasin, Elise" userId="051ede2b-3008-44c0-bb19-c9bb04b8c5c9" providerId="ADAL" clId="{89DB9C7E-797D-4B3E-8DDE-5DB3CEA92B3A}" dt="2026-03-24T19:47:46.506" v="681" actId="1076"/>
          <ac:spMkLst>
            <pc:docMk/>
            <pc:sldMk cId="1369110251" sldId="3819"/>
            <ac:spMk id="6" creationId="{2F07CD76-6EBA-C032-7817-DDF16C365CB7}"/>
          </ac:spMkLst>
        </pc:spChg>
        <pc:picChg chg="mod">
          <ac:chgData name="Sarasin, Elise" userId="051ede2b-3008-44c0-bb19-c9bb04b8c5c9" providerId="ADAL" clId="{89DB9C7E-797D-4B3E-8DDE-5DB3CEA92B3A}" dt="2026-03-24T19:47:37.502" v="679" actId="14826"/>
          <ac:picMkLst>
            <pc:docMk/>
            <pc:sldMk cId="1369110251" sldId="3819"/>
            <ac:picMk id="5" creationId="{47D883EE-738F-A971-BDFD-F77A74D2254F}"/>
          </ac:picMkLst>
        </pc:picChg>
      </pc:sldChg>
      <pc:sldChg chg="add">
        <pc:chgData name="Sarasin, Elise" userId="051ede2b-3008-44c0-bb19-c9bb04b8c5c9" providerId="ADAL" clId="{89DB9C7E-797D-4B3E-8DDE-5DB3CEA92B3A}" dt="2026-03-24T20:03:07.491" v="716"/>
        <pc:sldMkLst>
          <pc:docMk/>
          <pc:sldMk cId="3788561630" sldId="3820"/>
        </pc:sldMkLst>
      </pc:sldChg>
    </pc:docChg>
  </pc:docChgLst>
  <pc:docChgLst>
    <pc:chgData name="Lane, Kathleen" userId="d8586a00-d571-4eeb-bfc3-f42bf250439e" providerId="ADAL" clId="{8577ED6C-C0DA-4D4B-9539-F2730A2AF55F}"/>
    <pc:docChg chg="modSld">
      <pc:chgData name="Lane, Kathleen" userId="d8586a00-d571-4eeb-bfc3-f42bf250439e" providerId="ADAL" clId="{8577ED6C-C0DA-4D4B-9539-F2730A2AF55F}" dt="2026-03-24T22:15:23.438" v="63" actId="20577"/>
      <pc:docMkLst>
        <pc:docMk/>
      </pc:docMkLst>
      <pc:sldChg chg="modSp mod">
        <pc:chgData name="Lane, Kathleen" userId="d8586a00-d571-4eeb-bfc3-f42bf250439e" providerId="ADAL" clId="{8577ED6C-C0DA-4D4B-9539-F2730A2AF55F}" dt="2026-03-24T22:15:23.438" v="63" actId="20577"/>
        <pc:sldMkLst>
          <pc:docMk/>
          <pc:sldMk cId="2731039147" sldId="2301"/>
        </pc:sldMkLst>
        <pc:spChg chg="mod">
          <ac:chgData name="Lane, Kathleen" userId="d8586a00-d571-4eeb-bfc3-f42bf250439e" providerId="ADAL" clId="{8577ED6C-C0DA-4D4B-9539-F2730A2AF55F}" dt="2026-03-24T22:15:23.438" v="63" actId="20577"/>
          <ac:spMkLst>
            <pc:docMk/>
            <pc:sldMk cId="2731039147" sldId="2301"/>
            <ac:spMk id="4" creationId="{3A74C436-694B-AD4B-AFE2-7598E61AD5C6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F6B44D-42BB-F849-A9E0-2553546435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25D48-9968-694B-8B18-EF6CBB2688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87C75-5A4D-0F4C-98F9-12B3A7808E58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B3588-481A-1946-93AC-0F7052634B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4096D-8EB7-D248-91EB-DD3604D059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30417-F1C9-8B48-B37E-051459DA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56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DBB8B-29CE-48D0-9A6A-E621DDA1FB07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11C9F-81FA-4052-9B37-1EF4A4EF7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4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61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41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11C9F-81FA-4052-9B37-1EF4A4EF7E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83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68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Watch video 01:40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11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2-minute timer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34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10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02:45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50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2-minute timer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32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3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28325-C548-5E87-FAA1-1EE972348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6AAE718-6362-126D-6E9B-1E8ADAE88F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75AA24-DACC-4E88-AC38-A5808338F778}" type="slidenum">
              <a:rPr lang="en-US"/>
              <a:pPr/>
              <a:t>21</a:t>
            </a:fld>
            <a:endParaRPr lang="en-US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96AA5A57-0256-D10B-995F-5CC467A936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5C4237F6-8E43-FD1F-37BC-132F08AAA2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31064" indent="-231064">
              <a:lnSpc>
                <a:spcPct val="80000"/>
              </a:lnSpc>
            </a:pPr>
            <a:r>
              <a:rPr lang="en-US" sz="1000" b="0" dirty="0"/>
              <a:t>10-min timer</a:t>
            </a:r>
          </a:p>
        </p:txBody>
      </p:sp>
    </p:spTree>
    <p:extLst>
      <p:ext uri="{BB962C8B-B14F-4D97-AF65-F5344CB8AC3E}">
        <p14:creationId xmlns:p14="http://schemas.microsoft.com/office/powerpoint/2010/main" val="1245837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046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538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6-Step is a Tier 1 approach; can be used in a variety of settings for both categories of major challenging behavior: externalizing &amp; internalizing. Often we think challenging behavior of externalizing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62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Escalation vs de-escalates. We can be proactively plan, but situations do arise that need to be addressed. How adults first respond greatly matters; great infographic. We know teachers that have printed this out and placed in a key location in their room as a reminder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337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95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478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989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Tag us in your Ci3T highlights- we would love to see Ci3T in action! Follow us on Instagram for updates and links to resources! @Ci3TModel</a:t>
            </a:r>
          </a:p>
          <a:p>
            <a:endParaRPr lang="en-US"/>
          </a:p>
          <a:p>
            <a:r>
              <a:rPr lang="en-US"/>
              <a:t>You will receive a brief session evaluation – we value your feedback and would greatly appreciate you taking a few minutes to share your thoughts on what you liked about the session and how we can improve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B5707-476E-F540-B8FF-8E5DB928D0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434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53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B2CC2-478E-E30C-0266-9E71B561B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3127A2-B256-CB7E-4556-33E9C4F910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8E2D92-9E79-74A8-A38E-7C76DF9D6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EE41D-C341-A9AE-3FF4-727704C0A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9D5D3-2E19-48D7-A2AA-A8BA04DCF7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77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 addition to the module featured here outlining how to use multiple sources of data to connect students with Tier 2 supports, we offer a full suite of modules highlighting validated Tier 2 interventions such as Self-Regulated Strategy Development (SRSD) for Writing and Check-In/Check Out that may appear in your Secondary (Tier 2) Intervention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3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 addition to the module featured here outlining how to use multiple sources of data to connect students with Tier 3 supports, we offer a full suite of modules highlighting validated Tier 3 interventions such as Functional Assessment-Based Intervention (FABI) that may appear in your Tertiary (Tier 3) Intervention Grid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96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16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01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8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CE013-B5B0-F898-B884-AC76929ED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39" y="6173954"/>
            <a:ext cx="3624061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4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0090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D94371-D238-6B34-3873-1B9CB7BAD2ED}"/>
              </a:ext>
            </a:extLst>
          </p:cNvPr>
          <p:cNvGrpSpPr/>
          <p:nvPr userDrawn="1"/>
        </p:nvGrpSpPr>
        <p:grpSpPr>
          <a:xfrm>
            <a:off x="1524000" y="0"/>
            <a:ext cx="9144000" cy="6773334"/>
            <a:chOff x="1524000" y="0"/>
            <a:chExt cx="9144000" cy="6773334"/>
          </a:xfrm>
        </p:grpSpPr>
        <p:sp>
          <p:nvSpPr>
            <p:cNvPr id="36" name="Green Triangle">
              <a:extLst>
                <a:ext uri="{FF2B5EF4-FFF2-40B4-BE49-F238E27FC236}">
                  <a16:creationId xmlns:a16="http://schemas.microsoft.com/office/drawing/2014/main" id="{F7568AB8-0F23-3146-9F9D-66896C0CBB0E}"/>
                </a:ext>
              </a:extLst>
            </p:cNvPr>
            <p:cNvSpPr/>
            <p:nvPr userDrawn="1"/>
          </p:nvSpPr>
          <p:spPr>
            <a:xfrm>
              <a:off x="1947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Yellow Triangle">
              <a:extLst>
                <a:ext uri="{FF2B5EF4-FFF2-40B4-BE49-F238E27FC236}">
                  <a16:creationId xmlns:a16="http://schemas.microsoft.com/office/drawing/2014/main" id="{5B63712D-B1E2-5C4C-A2A9-C4A76DDA5AB6}"/>
                </a:ext>
              </a:extLst>
            </p:cNvPr>
            <p:cNvSpPr/>
            <p:nvPr userDrawn="1"/>
          </p:nvSpPr>
          <p:spPr>
            <a:xfrm>
              <a:off x="4590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d Triangle">
              <a:extLst>
                <a:ext uri="{FF2B5EF4-FFF2-40B4-BE49-F238E27FC236}">
                  <a16:creationId xmlns:a16="http://schemas.microsoft.com/office/drawing/2014/main" id="{748F2DCB-B3EE-CC42-A5BB-F0E32D7A6058}"/>
                </a:ext>
              </a:extLst>
            </p:cNvPr>
            <p:cNvSpPr/>
            <p:nvPr userDrawn="1"/>
          </p:nvSpPr>
          <p:spPr>
            <a:xfrm>
              <a:off x="5519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1090D35-6573-FC49-B7A6-CAEBC909BB69}"/>
                </a:ext>
              </a:extLst>
            </p:cNvPr>
            <p:cNvCxnSpPr/>
            <p:nvPr userDrawn="1"/>
          </p:nvCxnSpPr>
          <p:spPr>
            <a:xfrm>
              <a:off x="2607406" y="5947646"/>
              <a:ext cx="6995160" cy="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237C45E-D61F-C04E-8D39-6896E17FD022}"/>
                </a:ext>
              </a:extLst>
            </p:cNvPr>
            <p:cNvCxnSpPr/>
            <p:nvPr userDrawn="1"/>
          </p:nvCxnSpPr>
          <p:spPr>
            <a:xfrm flipH="1">
              <a:off x="4889942" y="6008511"/>
              <a:ext cx="2444" cy="73152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A8F9F2A-2758-A147-88D3-B61F693DAE1B}"/>
                </a:ext>
              </a:extLst>
            </p:cNvPr>
            <p:cNvCxnSpPr/>
            <p:nvPr userDrawn="1"/>
          </p:nvCxnSpPr>
          <p:spPr>
            <a:xfrm flipH="1">
              <a:off x="7286778" y="6008511"/>
              <a:ext cx="2444" cy="73152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sp>
          <p:nvSpPr>
            <p:cNvPr id="42" name="Domains">
              <a:extLst>
                <a:ext uri="{FF2B5EF4-FFF2-40B4-BE49-F238E27FC236}">
                  <a16:creationId xmlns:a16="http://schemas.microsoft.com/office/drawing/2014/main" id="{AC2C215A-B488-2F45-A740-8DDEDA9048E7}"/>
                </a:ext>
              </a:extLst>
            </p:cNvPr>
            <p:cNvSpPr txBox="1"/>
            <p:nvPr userDrawn="1"/>
          </p:nvSpPr>
          <p:spPr>
            <a:xfrm>
              <a:off x="1947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Academic	</a:t>
              </a:r>
              <a:r>
                <a:rPr lang="en-US" sz="1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◇</a:t>
              </a: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Behavioral	</a:t>
              </a:r>
              <a:r>
                <a:rPr lang="en-US" sz="1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◇</a:t>
              </a: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Social</a:t>
              </a:r>
            </a:p>
            <a:p>
              <a:pPr>
                <a:lnSpc>
                  <a:spcPct val="75000"/>
                </a:lnSpc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lang="en-US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  <a:cs typeface="Arial" charset="0"/>
                </a:rPr>
                <a:t>	Validated Curricula	PBIS Framework	Validated Curricula</a:t>
              </a:r>
            </a:p>
          </p:txBody>
        </p:sp>
        <p:sp>
          <p:nvSpPr>
            <p:cNvPr id="43" name="Goal 3">
              <a:extLst>
                <a:ext uri="{FF2B5EF4-FFF2-40B4-BE49-F238E27FC236}">
                  <a16:creationId xmlns:a16="http://schemas.microsoft.com/office/drawing/2014/main" id="{4F0367BA-DE0F-DE46-80B6-55D46F5130F6}"/>
                </a:ext>
              </a:extLst>
            </p:cNvPr>
            <p:cNvSpPr/>
            <p:nvPr userDrawn="1"/>
          </p:nvSpPr>
          <p:spPr>
            <a:xfrm flipH="1">
              <a:off x="7164572" y="805649"/>
              <a:ext cx="3485321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22860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Goal: Reduce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Specialized individual systems</a:t>
              </a:r>
              <a:b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for students with high risk</a:t>
              </a:r>
            </a:p>
          </p:txBody>
        </p:sp>
        <p:sp>
          <p:nvSpPr>
            <p:cNvPr id="44" name="Goal 2">
              <a:extLst>
                <a:ext uri="{FF2B5EF4-FFF2-40B4-BE49-F238E27FC236}">
                  <a16:creationId xmlns:a16="http://schemas.microsoft.com/office/drawing/2014/main" id="{CE3623A0-87FA-B144-8700-BFAB962D159F}"/>
                </a:ext>
              </a:extLst>
            </p:cNvPr>
            <p:cNvSpPr/>
            <p:nvPr userDrawn="1"/>
          </p:nvSpPr>
          <p:spPr>
            <a:xfrm rot="10800000" flipH="1" flipV="1">
              <a:off x="1537625" y="1858317"/>
              <a:ext cx="3072384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vert="horz" wrap="square" lIns="9144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Goal: Reverse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Specialized group systems 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for students at risk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al 1">
              <a:extLst>
                <a:ext uri="{FF2B5EF4-FFF2-40B4-BE49-F238E27FC236}">
                  <a16:creationId xmlns:a16="http://schemas.microsoft.com/office/drawing/2014/main" id="{21CDEB5D-36CB-7441-82AE-59E7BEBA4BF2}"/>
                </a:ext>
              </a:extLst>
            </p:cNvPr>
            <p:cNvSpPr/>
            <p:nvPr userDrawn="1"/>
          </p:nvSpPr>
          <p:spPr>
            <a:xfrm flipH="1">
              <a:off x="6838152" y="3740744"/>
              <a:ext cx="3813048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22860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Goal: Prevent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School/classroom-wide systems for all students, staff, &amp; settings</a:t>
              </a:r>
            </a:p>
          </p:txBody>
        </p:sp>
        <p:sp>
          <p:nvSpPr>
            <p:cNvPr id="46" name="Tier 3">
              <a:extLst>
                <a:ext uri="{FF2B5EF4-FFF2-40B4-BE49-F238E27FC236}">
                  <a16:creationId xmlns:a16="http://schemas.microsoft.com/office/drawing/2014/main" id="{35E31CA1-B710-6E49-A60F-3E7FC73C9F0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159045" y="1126204"/>
              <a:ext cx="3810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3</a:t>
              </a:r>
            </a:p>
            <a:p>
              <a:pPr marL="0" marR="0" lvl="0" indent="0" algn="ctr" defTabSz="914400" eaLnBrk="1" fontAlgn="base" latinLnBrk="0" hangingPunct="1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Tertiary Prevention 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≈5%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</a:t>
              </a:r>
            </a:p>
          </p:txBody>
        </p:sp>
        <p:sp>
          <p:nvSpPr>
            <p:cNvPr id="47" name="Tier 2">
              <a:extLst>
                <a:ext uri="{FF2B5EF4-FFF2-40B4-BE49-F238E27FC236}">
                  <a16:creationId xmlns:a16="http://schemas.microsoft.com/office/drawing/2014/main" id="{D6F2DF6B-139A-D446-9AB9-1D6EF011D15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000500" y="2301968"/>
              <a:ext cx="4191000" cy="83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2</a:t>
              </a:r>
            </a:p>
            <a:p>
              <a:pPr marL="0" marR="0" lvl="0" indent="0" algn="ctr" defTabSz="91440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Secondary Prevention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≈15%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 </a:t>
              </a:r>
            </a:p>
          </p:txBody>
        </p:sp>
        <p:sp>
          <p:nvSpPr>
            <p:cNvPr id="48" name="Tier 1">
              <a:extLst>
                <a:ext uri="{FF2B5EF4-FFF2-40B4-BE49-F238E27FC236}">
                  <a16:creationId xmlns:a16="http://schemas.microsoft.com/office/drawing/2014/main" id="{93576CA4-B1CA-2A46-A9C2-69BA5AA79A65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000500" y="4600925"/>
              <a:ext cx="419100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Primary Prevention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≈80%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 </a:t>
              </a:r>
            </a:p>
          </p:txBody>
        </p:sp>
        <p:sp>
          <p:nvSpPr>
            <p:cNvPr id="49" name="Reference">
              <a:extLst>
                <a:ext uri="{FF2B5EF4-FFF2-40B4-BE49-F238E27FC236}">
                  <a16:creationId xmlns:a16="http://schemas.microsoft.com/office/drawing/2014/main" id="{5DE09BF2-66B8-DF4E-8B80-9230EF68AE1B}"/>
                </a:ext>
              </a:extLst>
            </p:cNvPr>
            <p:cNvSpPr txBox="1"/>
            <p:nvPr userDrawn="1"/>
          </p:nvSpPr>
          <p:spPr>
            <a:xfrm>
              <a:off x="4222955" y="395891"/>
              <a:ext cx="37460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prstClr val="black"/>
                  </a:solidFill>
                  <a:latin typeface="Calibri"/>
                </a:rPr>
                <a:t>(Lane, Kalberg, &amp; Menzies, 2009)</a:t>
              </a:r>
            </a:p>
          </p:txBody>
        </p:sp>
        <p:sp>
          <p:nvSpPr>
            <p:cNvPr id="50" name="Title">
              <a:extLst>
                <a:ext uri="{FF2B5EF4-FFF2-40B4-BE49-F238E27FC236}">
                  <a16:creationId xmlns:a16="http://schemas.microsoft.com/office/drawing/2014/main" id="{0F6EC5B7-73E7-634F-9BC6-89486E7D089F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1524000" y="0"/>
              <a:ext cx="9144000" cy="800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Comprehensive, Integrated, Three-Tiered Model of Prevention</a:t>
              </a: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5343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Kalberg, &amp; Menzies,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7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1462551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2523257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18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2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75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85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0871236" y="5609558"/>
            <a:ext cx="1134809" cy="1111917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36721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9654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59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9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4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Photos, illustrations, videos, music, and more </a:t>
            </a:r>
            <a:r>
              <a:rPr lang="en-US" sz="1600">
                <a:hlinkClick r:id="rId2"/>
              </a:rPr>
              <a:t>https://pixabay.com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 </a:t>
            </a:r>
            <a:r>
              <a:rPr lang="en-US" sz="1600">
                <a:hlinkClick r:id="rId3"/>
              </a:rPr>
              <a:t>https://unsplash.com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Illustrations </a:t>
            </a:r>
            <a:r>
              <a:rPr lang="en-US" sz="1600">
                <a:hlinkClick r:id="rId4"/>
              </a:rPr>
              <a:t>https://lukaszadam.com/illustrations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Black Illustrations </a:t>
            </a:r>
            <a:r>
              <a:rPr lang="en-US" sz="1600">
                <a:hlinkClick r:id="rId5"/>
              </a:rPr>
              <a:t>https://www.blackillustrations.com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Humaaans</a:t>
            </a:r>
            <a:r>
              <a:rPr lang="en-US" sz="1600"/>
              <a:t> </a:t>
            </a:r>
            <a:r>
              <a:rPr lang="en-US" sz="1600">
                <a:hlinkClick r:id="rId6"/>
              </a:rPr>
              <a:t>https://www.humaaans.com/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Drawkit</a:t>
            </a:r>
            <a:r>
              <a:rPr lang="en-US" sz="1600"/>
              <a:t> illustrations and icons </a:t>
            </a:r>
            <a:r>
              <a:rPr lang="en-US" sz="1600">
                <a:hlinkClick r:id="rId7"/>
              </a:rPr>
              <a:t>https://www.drawkit.io/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Open Doodles sketched illustrations </a:t>
            </a:r>
            <a:r>
              <a:rPr lang="en-US" sz="1600">
                <a:hlinkClick r:id="rId8"/>
              </a:rPr>
              <a:t>https://opendoodles.com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Absurd Design (attribution link required) </a:t>
            </a:r>
            <a:r>
              <a:rPr lang="en-US" sz="1600">
                <a:hlinkClick r:id="rId9"/>
              </a:rPr>
              <a:t>https://absurd.design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freepik</a:t>
            </a:r>
            <a:r>
              <a:rPr lang="en-US" sz="1600"/>
              <a:t> and icons (attribution link required) </a:t>
            </a:r>
            <a:r>
              <a:rPr lang="en-US" sz="1600">
                <a:hlinkClick r:id="rId10"/>
              </a:rPr>
              <a:t>https://freepik.com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1"/>
              </a:rPr>
              <a:t>https://www.flaticon.com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2"/>
              </a:rPr>
              <a:t>https://thenounproject.com</a:t>
            </a:r>
            <a:r>
              <a:rPr lang="en-US" sz="160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(attribution link required) </a:t>
            </a:r>
            <a:r>
              <a:rPr lang="en-US" sz="1600">
                <a:hlinkClick r:id="rId13"/>
              </a:rPr>
              <a:t>https://www.iconfinder.com/free_icons</a:t>
            </a:r>
            <a:endParaRPr lang="en-US" sz="160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/>
              <a:t>Stock photos </a:t>
            </a:r>
            <a:r>
              <a:rPr lang="en-US" sz="1600">
                <a:hlinkClick r:id="rId14"/>
              </a:rPr>
              <a:t>https://www.pexels.com/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21 free stock photo sites </a:t>
            </a:r>
            <a:r>
              <a:rPr lang="en-US" sz="1600">
                <a:hlinkClick r:id="rId15"/>
              </a:rPr>
              <a:t>https://blog.snappa.com/free-stock-photos/</a:t>
            </a:r>
            <a:r>
              <a:rPr lang="en-US" sz="16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6"/>
              </a:rPr>
              <a:t>https://www.canva.com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7"/>
              </a:rPr>
              <a:t>https://creativecommons.org/licenses/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8"/>
              </a:rPr>
              <a:t>https://24slides.com/presentation-examples</a:t>
            </a:r>
            <a:r>
              <a:rPr lang="en-US" sz="16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2778139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E7E9-A100-AE49-AEC9-65BE3D9E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427FFB-9A31-38E9-0B16-38D5F38125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9576" y="72582"/>
            <a:ext cx="1632848" cy="9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5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1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4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0014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77607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0041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8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7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5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3" r:id="rId3"/>
    <p:sldLayoutId id="2147483681" r:id="rId4"/>
    <p:sldLayoutId id="2147483682" r:id="rId5"/>
    <p:sldLayoutId id="2147483678" r:id="rId6"/>
    <p:sldLayoutId id="2147483679" r:id="rId7"/>
    <p:sldLayoutId id="2147483666" r:id="rId8"/>
    <p:sldLayoutId id="2147483667" r:id="rId9"/>
    <p:sldLayoutId id="2147483680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3t.org/enhanc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hyperlink" Target="https://doi.org/10.17161/ci3t.42880" TargetMode="Externa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1__CiyFpLw?feature=oembed" TargetMode="Externa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7161/ci3t.42880" TargetMode="Externa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iW9VNPzEPQ?feature=oembed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7161/ci3t.42880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42.jpeg"/><Relationship Id="rId3" Type="http://schemas.openxmlformats.org/officeDocument/2006/relationships/image" Target="../media/image36.png"/><Relationship Id="rId7" Type="http://schemas.openxmlformats.org/officeDocument/2006/relationships/image" Target="../media/image63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5" Type="http://schemas.openxmlformats.org/officeDocument/2006/relationships/image" Target="../media/image44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r_uwRsrhZY?feature=oembed" TargetMode="Externa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44.jpeg"/><Relationship Id="rId2" Type="http://schemas.openxmlformats.org/officeDocument/2006/relationships/image" Target="../media/image40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8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3A74C436-694B-AD4B-AFE2-7598E61AD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560" y="-317468"/>
            <a:ext cx="10515600" cy="2387600"/>
          </a:xfrm>
        </p:spPr>
        <p:txBody>
          <a:bodyPr>
            <a:noAutofit/>
          </a:bodyPr>
          <a:lstStyle/>
          <a:p>
            <a:r>
              <a:rPr lang="en-US" sz="4400" dirty="0"/>
              <a:t>Tier 1 for the Win! </a:t>
            </a:r>
            <a:br>
              <a:rPr lang="en-US" sz="4800" dirty="0"/>
            </a:br>
            <a:r>
              <a:rPr lang="en-US" sz="3200" dirty="0"/>
              <a:t>Ci3T Integrated Lesson Planning &amp; </a:t>
            </a:r>
            <a:br>
              <a:rPr lang="en-US" sz="3200" dirty="0"/>
            </a:br>
            <a:r>
              <a:rPr lang="en-US" sz="3200" dirty="0"/>
              <a:t>6 Step Instructional Process for Responding to Challenging Behavior </a:t>
            </a:r>
            <a:endParaRPr lang="en-US" sz="3600" dirty="0"/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058A730A-A5F9-E499-9601-94606EEA7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560" y="2181962"/>
            <a:ext cx="105156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Elise Sarasin</a:t>
            </a:r>
          </a:p>
          <a:p>
            <a:r>
              <a:rPr lang="en-US" sz="4000" dirty="0"/>
              <a:t>Kathryn Johnson</a:t>
            </a:r>
            <a:endParaRPr lang="en-US" dirty="0"/>
          </a:p>
        </p:txBody>
      </p:sp>
      <p:sp>
        <p:nvSpPr>
          <p:cNvPr id="3" name="Textbox">
            <a:extLst>
              <a:ext uri="{FF2B5EF4-FFF2-40B4-BE49-F238E27FC236}">
                <a16:creationId xmlns:a16="http://schemas.microsoft.com/office/drawing/2014/main" id="{C40598F7-0D95-F884-AF3F-713BFCB41936}"/>
              </a:ext>
            </a:extLst>
          </p:cNvPr>
          <p:cNvSpPr/>
          <p:nvPr/>
        </p:nvSpPr>
        <p:spPr>
          <a:xfrm>
            <a:off x="331954" y="3949554"/>
            <a:ext cx="7611043" cy="183551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dirty="0"/>
              <a:t>If you have not done so already, we invite you to visit </a:t>
            </a:r>
            <a:r>
              <a:rPr lang="en-US" sz="28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ci3t.org/enhance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/>
              <a:t>to access modules after a one-time registration process!</a:t>
            </a:r>
          </a:p>
        </p:txBody>
      </p:sp>
      <p:grpSp>
        <p:nvGrpSpPr>
          <p:cNvPr id="7" name="Image" descr="A screenshot of the Ci3T website on the Enhancing Ci3T Modules tab with a yellow box outlining the one-time module registration process.">
            <a:extLst>
              <a:ext uri="{FF2B5EF4-FFF2-40B4-BE49-F238E27FC236}">
                <a16:creationId xmlns:a16="http://schemas.microsoft.com/office/drawing/2014/main" id="{89902216-73AA-AD37-B0A7-3252ABDBE91E}"/>
              </a:ext>
            </a:extLst>
          </p:cNvPr>
          <p:cNvGrpSpPr/>
          <p:nvPr/>
        </p:nvGrpSpPr>
        <p:grpSpPr>
          <a:xfrm>
            <a:off x="8175007" y="3232456"/>
            <a:ext cx="3754571" cy="3110825"/>
            <a:chOff x="7491663" y="2887580"/>
            <a:chExt cx="4588042" cy="3801392"/>
          </a:xfrm>
        </p:grpSpPr>
        <p:pic>
          <p:nvPicPr>
            <p:cNvPr id="5" name="Picture">
              <a:extLst>
                <a:ext uri="{FF2B5EF4-FFF2-40B4-BE49-F238E27FC236}">
                  <a16:creationId xmlns:a16="http://schemas.microsoft.com/office/drawing/2014/main" id="{F6A649AC-3540-3B9A-56FB-7048D3DC2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2930" y="2887580"/>
              <a:ext cx="4337999" cy="38013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Yellow Box">
              <a:extLst>
                <a:ext uri="{FF2B5EF4-FFF2-40B4-BE49-F238E27FC236}">
                  <a16:creationId xmlns:a16="http://schemas.microsoft.com/office/drawing/2014/main" id="{A81BE172-8B3B-18F9-0A50-01C3AA9BABEE}"/>
                </a:ext>
              </a:extLst>
            </p:cNvPr>
            <p:cNvSpPr/>
            <p:nvPr/>
          </p:nvSpPr>
          <p:spPr>
            <a:xfrm>
              <a:off x="7491663" y="5605316"/>
              <a:ext cx="4588042" cy="676356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1039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7741337" cy="2852737"/>
          </a:xfrm>
        </p:spPr>
        <p:txBody>
          <a:bodyPr>
            <a:normAutofit/>
          </a:bodyPr>
          <a:lstStyle/>
          <a:p>
            <a:r>
              <a:rPr lang="en-US" dirty="0"/>
              <a:t>Ci3T Integrated Lesson Plan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3B30DB8-1717-9A95-5AEC-84D6E8E6A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874879" y="966480"/>
            <a:ext cx="3361655" cy="525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010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1668C-697D-4C8F-D134-14F5C14AE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Ci3T Integrated Lesson Planning</a:t>
            </a:r>
          </a:p>
        </p:txBody>
      </p:sp>
      <p:grpSp>
        <p:nvGrpSpPr>
          <p:cNvPr id="5" name="Group" descr="Comprehensive, Integrated, Three-Tiered Model of Prevention pyramid with an arrow pointing to the bottom green tier (Tier 1).">
            <a:extLst>
              <a:ext uri="{FF2B5EF4-FFF2-40B4-BE49-F238E27FC236}">
                <a16:creationId xmlns:a16="http://schemas.microsoft.com/office/drawing/2014/main" id="{12EF95F1-8F50-1E72-9EAF-D53E25F509AE}"/>
              </a:ext>
            </a:extLst>
          </p:cNvPr>
          <p:cNvGrpSpPr/>
          <p:nvPr/>
        </p:nvGrpSpPr>
        <p:grpSpPr>
          <a:xfrm>
            <a:off x="461276" y="2112963"/>
            <a:ext cx="5836071" cy="4043114"/>
            <a:chOff x="461276" y="2112963"/>
            <a:chExt cx="5836071" cy="4043114"/>
          </a:xfrm>
        </p:grpSpPr>
        <p:pic>
          <p:nvPicPr>
            <p:cNvPr id="9" name="Picture 1" descr="Diagram&#10;&#10;Description automatically generated">
              <a:extLst>
                <a:ext uri="{FF2B5EF4-FFF2-40B4-BE49-F238E27FC236}">
                  <a16:creationId xmlns:a16="http://schemas.microsoft.com/office/drawing/2014/main" id="{2CBD09DB-9E70-B078-791A-4C4FED6DE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498" y="2112963"/>
              <a:ext cx="5827849" cy="4043114"/>
            </a:xfrm>
            <a:prstGeom prst="rect">
              <a:avLst/>
            </a:prstGeom>
          </p:spPr>
        </p:pic>
        <p:sp>
          <p:nvSpPr>
            <p:cNvPr id="10" name="Arrow">
              <a:extLst>
                <a:ext uri="{FF2B5EF4-FFF2-40B4-BE49-F238E27FC236}">
                  <a16:creationId xmlns:a16="http://schemas.microsoft.com/office/drawing/2014/main" id="{0487792D-380F-E773-B511-AC244F6251A8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 rot="1671121">
              <a:off x="461276" y="4002406"/>
              <a:ext cx="1024570" cy="516823"/>
            </a:xfrm>
            <a:prstGeom prst="rightArrow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Integrated Lesson Plan. Includes strategies such as active supervision, behavior specific praise, high-p request sequence, instructional choice, instructional feedback, opportunities to respond, and precorrection. Also includes core lesson elements, which are academic objectives, social skills objectives, and behavioral expectations.">
            <a:extLst>
              <a:ext uri="{FF2B5EF4-FFF2-40B4-BE49-F238E27FC236}">
                <a16:creationId xmlns:a16="http://schemas.microsoft.com/office/drawing/2014/main" id="{A0560071-6F20-D39D-2422-49FDBE65F6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90" b="13076"/>
          <a:stretch/>
        </p:blipFill>
        <p:spPr>
          <a:xfrm>
            <a:off x="6609242" y="2278215"/>
            <a:ext cx="4744558" cy="30295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itation">
            <a:extLst>
              <a:ext uri="{FF2B5EF4-FFF2-40B4-BE49-F238E27FC236}">
                <a16:creationId xmlns:a16="http://schemas.microsoft.com/office/drawing/2014/main" id="{00BB1C7F-3FEE-B691-C793-304B1990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448" y="6331191"/>
            <a:ext cx="11455802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Citation. Oakes, W. P., Lane, K. L., Lane, K. S., &amp; Buckman, M. M. (2019). </a:t>
            </a: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Ci3T integrated lessons plan template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www.ci3t.org.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Completed examples available in: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Ci3T Project ENHANCE Research Team. (2022, July). </a:t>
            </a: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Embedding and integrating Ci3T domains into daily instruction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Author.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https://doi.org/10.17161/ci3t.42880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id="{04FE7E35-DF58-3A68-0348-AE9AA5EDD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21483" y="0"/>
            <a:ext cx="117051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658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6EF20-D550-4249-9C55-88E579BEE5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Integrated Lesson Plan</a:t>
            </a:r>
          </a:p>
        </p:txBody>
      </p:sp>
      <p:pic>
        <p:nvPicPr>
          <p:cNvPr id="9" name="Picture 1" descr="Integrated Lesson Plan. Includes strategies such as active supervision, behavior specific praise, high-p request sequence, instructional choice, instructional feedback, opportunities to respond, and precorrection. Also includes core lesson elements, which are academic objectives, social skills objectives, and behavioral expectations.">
            <a:extLst>
              <a:ext uri="{FF2B5EF4-FFF2-40B4-BE49-F238E27FC236}">
                <a16:creationId xmlns:a16="http://schemas.microsoft.com/office/drawing/2014/main" id="{5A29E1D8-7908-D04C-68F3-09B4F6764E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90" b="13076"/>
          <a:stretch/>
        </p:blipFill>
        <p:spPr>
          <a:xfrm>
            <a:off x="878297" y="75721"/>
            <a:ext cx="10502990" cy="67065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614F4E20-F682-20BC-CEDD-F9704CBCE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4864" y="2574758"/>
            <a:ext cx="2033337" cy="1540042"/>
          </a:xfrm>
          <a:prstGeom prst="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4D10287F-4A8E-6334-0A27-66115EF1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10259" y="502723"/>
            <a:ext cx="2694880" cy="1819371"/>
          </a:xfrm>
          <a:prstGeom prst="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Teacher Reflection form">
            <a:extLst>
              <a:ext uri="{FF2B5EF4-FFF2-40B4-BE49-F238E27FC236}">
                <a16:creationId xmlns:a16="http://schemas.microsoft.com/office/drawing/2014/main" id="{EEFCEB27-F8CB-6812-A317-974ED324F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023" y="4335556"/>
            <a:ext cx="9926052" cy="242073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1B9D07-790B-3BB6-D566-CBC274150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78297" y="6593199"/>
            <a:ext cx="6706559" cy="233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1150"/>
              </a:lnSpc>
              <a:buNone/>
            </a:pPr>
            <a:r>
              <a:rPr lang="en-US" sz="900" b="0" i="0" u="none" strike="noStrike">
                <a:solidFill>
                  <a:srgbClr val="808080"/>
                </a:solidFill>
                <a:effectLst/>
              </a:rPr>
              <a:t>Citation. Oakes, W. P., Lane, K. L., Lane, K. S., &amp; Buckman, M. M. (2019). </a:t>
            </a:r>
            <a:r>
              <a:rPr lang="en-US" sz="900" b="0" i="1" u="none" strike="noStrike">
                <a:solidFill>
                  <a:srgbClr val="808080"/>
                </a:solidFill>
                <a:effectLst/>
              </a:rPr>
              <a:t>Ci3T integrated lessons plan template</a:t>
            </a:r>
            <a:r>
              <a:rPr lang="en-US" sz="900" b="0" i="0" u="none" strike="noStrike">
                <a:solidFill>
                  <a:srgbClr val="808080"/>
                </a:solidFill>
                <a:effectLst/>
              </a:rPr>
              <a:t>. www.ci3t.org.</a:t>
            </a:r>
            <a:r>
              <a:rPr lang="en-US" sz="900" b="0" i="0">
                <a:effectLst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023484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C6146-0862-12E0-E1B5-5DAC28B79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Integrated Lesson Plan: An Illustration</a:t>
            </a:r>
          </a:p>
        </p:txBody>
      </p:sp>
      <p:pic>
        <p:nvPicPr>
          <p:cNvPr id="4" name="Online Media 3" title="Working Together: Listening, Asking, Sharing, Compromising">
            <a:hlinkClick r:id="" action="ppaction://media"/>
            <a:extLst>
              <a:ext uri="{FF2B5EF4-FFF2-40B4-BE49-F238E27FC236}">
                <a16:creationId xmlns:a16="http://schemas.microsoft.com/office/drawing/2014/main" id="{E8D2D5CD-4894-E4C5-D37B-78B0315D169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47930" y="1602166"/>
            <a:ext cx="8662674" cy="489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3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E4DCD-117D-EFE2-4D59-DA14E111B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1D30539-947A-0391-861A-00B4FC9FB2D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Let’s Chat: Ci3T Integrated Lesson Plan</a:t>
            </a:r>
          </a:p>
        </p:txBody>
      </p:sp>
      <p:sp>
        <p:nvSpPr>
          <p:cNvPr id="3" name="Textbox">
            <a:extLst>
              <a:ext uri="{FF2B5EF4-FFF2-40B4-BE49-F238E27FC236}">
                <a16:creationId xmlns:a16="http://schemas.microsoft.com/office/drawing/2014/main" id="{17ADB48C-6379-2B87-D628-7276E124D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58156"/>
            <a:ext cx="8305800" cy="34697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What are your initial thoughts and reactions?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/>
              </a:rPr>
              <a:t>What seems most feasible?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/>
              </a:rPr>
              <a:t>What seems most challenging?</a:t>
            </a:r>
          </a:p>
          <a:p>
            <a:pPr>
              <a:lnSpc>
                <a:spcPct val="100000"/>
              </a:lnSpc>
              <a:defRPr/>
            </a:pPr>
            <a:r>
              <a:rPr lang="en-US" dirty="0"/>
              <a:t>What is one way you could integrate social skills or a behavioral objective into an upcoming lesson?</a:t>
            </a:r>
          </a:p>
        </p:txBody>
      </p:sp>
      <p:pic>
        <p:nvPicPr>
          <p:cNvPr id="9" name="Content Placeholder 8" descr="Chat outline">
            <a:extLst>
              <a:ext uri="{FF2B5EF4-FFF2-40B4-BE49-F238E27FC236}">
                <a16:creationId xmlns:a16="http://schemas.microsoft.com/office/drawing/2014/main" id="{07FACE2F-7303-ED44-AA2E-B06E7D0D3C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0" y="2125301"/>
            <a:ext cx="2870353" cy="2870353"/>
          </a:xfrm>
        </p:spPr>
      </p:pic>
      <p:pic>
        <p:nvPicPr>
          <p:cNvPr id="12" name="2 min">
            <a:extLst>
              <a:ext uri="{FF2B5EF4-FFF2-40B4-BE49-F238E27FC236}">
                <a16:creationId xmlns:a16="http://schemas.microsoft.com/office/drawing/2014/main" id="{CCED61EE-36A7-2B6D-0B24-98E13BD80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1542" y="5295331"/>
            <a:ext cx="4308915" cy="152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 min">
            <a:extLst>
              <a:ext uri="{FF2B5EF4-FFF2-40B4-BE49-F238E27FC236}">
                <a16:creationId xmlns:a16="http://schemas.microsoft.com/office/drawing/2014/main" id="{D564DA5A-ADCF-B80F-73FF-190569942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1542" y="5295331"/>
            <a:ext cx="4308915" cy="152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30 s">
            <a:extLst>
              <a:ext uri="{FF2B5EF4-FFF2-40B4-BE49-F238E27FC236}">
                <a16:creationId xmlns:a16="http://schemas.microsoft.com/office/drawing/2014/main" id="{D9B0E03F-CF5D-CB55-A123-CDF342221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1542" y="5295331"/>
            <a:ext cx="4308915" cy="152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00">
            <a:extLst>
              <a:ext uri="{FF2B5EF4-FFF2-40B4-BE49-F238E27FC236}">
                <a16:creationId xmlns:a16="http://schemas.microsoft.com/office/drawing/2014/main" id="{6903812D-8FF1-1240-AA59-49C561582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1542" y="5295331"/>
            <a:ext cx="4308915" cy="152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12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CDEB5-304A-2DA6-378E-A85A9E0F9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B2DDF873-3FEE-98DB-8D66-97FEB3452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to Incorporate Low-Intensity Strategies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489A30E-02FF-ECE7-33E0-08E46EAD4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Where in my lesson might I incorporate a  low-intensity strategy?</a:t>
            </a:r>
          </a:p>
        </p:txBody>
      </p:sp>
      <p:pic>
        <p:nvPicPr>
          <p:cNvPr id="9" name="Picture" descr="Integrated Lesson Plan. Includes strategies such as active supervision, behavior specific praise, high-p request sequence, instructional choice, instructional feedback, opportunities to respond, and precorrection. Also includes core lesson elements, which are academic objectives, social skills objectives, and behavioral expectations.">
            <a:extLst>
              <a:ext uri="{FF2B5EF4-FFF2-40B4-BE49-F238E27FC236}">
                <a16:creationId xmlns:a16="http://schemas.microsoft.com/office/drawing/2014/main" id="{973C4D1F-764D-9160-B0A0-EA055D182A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90" b="13076"/>
          <a:stretch/>
        </p:blipFill>
        <p:spPr>
          <a:xfrm>
            <a:off x="1372831" y="2843107"/>
            <a:ext cx="4996764" cy="31906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">
            <a:extLst>
              <a:ext uri="{FF2B5EF4-FFF2-40B4-BE49-F238E27FC236}">
                <a16:creationId xmlns:a16="http://schemas.microsoft.com/office/drawing/2014/main" id="{CCAFD8EB-AE13-2C2A-F425-7E658A81F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2158" y="2948708"/>
            <a:ext cx="1537437" cy="1068628"/>
          </a:xfrm>
          <a:prstGeom prst="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ntent Placeholder 2">
            <a:extLst>
              <a:ext uri="{FF2B5EF4-FFF2-40B4-BE49-F238E27FC236}">
                <a16:creationId xmlns:a16="http://schemas.microsoft.com/office/drawing/2014/main" id="{CE2CF06C-C41B-511B-E770-7F923EB15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353" y="3205553"/>
            <a:ext cx="4037668" cy="2465730"/>
          </a:xfrm>
          <a:prstGeom prst="rect">
            <a:avLst/>
          </a:prstGeom>
        </p:spPr>
      </p:pic>
      <p:sp>
        <p:nvSpPr>
          <p:cNvPr id="6" name="TextBox">
            <a:extLst>
              <a:ext uri="{FF2B5EF4-FFF2-40B4-BE49-F238E27FC236}">
                <a16:creationId xmlns:a16="http://schemas.microsoft.com/office/drawing/2014/main" id="{93507190-8CC9-0123-C643-8CD8C27D5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449683"/>
            <a:ext cx="11902382" cy="408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1150"/>
              </a:lnSpc>
              <a:buNone/>
            </a:pP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Citation. Oakes, W. P., Lane, K. L., Lane, K. S., &amp; Buckman, M. M. (2019). </a:t>
            </a:r>
            <a:r>
              <a:rPr lang="en-US" sz="1050" b="0" i="1" u="none" strike="noStrike">
                <a:solidFill>
                  <a:srgbClr val="808080"/>
                </a:solidFill>
                <a:effectLst/>
              </a:rPr>
              <a:t>Ci3T integrated lessons plan template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. www.ci3t.org.</a:t>
            </a:r>
            <a:r>
              <a:rPr lang="en-US" sz="1050" b="0" i="0">
                <a:effectLst/>
              </a:rPr>
              <a:t>​</a:t>
            </a:r>
          </a:p>
          <a:p>
            <a:pPr algn="l" rtl="0" fontAlgn="base">
              <a:lnSpc>
                <a:spcPts val="1150"/>
              </a:lnSpc>
            </a:pP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Completed examples available in:</a:t>
            </a:r>
            <a:r>
              <a:rPr lang="en-US" sz="1600" b="0" i="0" u="none" strike="noStrike">
                <a:solidFill>
                  <a:srgbClr val="000000"/>
                </a:solidFill>
                <a:effectLst/>
              </a:rPr>
              <a:t> 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Ci3T Project ENHANCE Research Team. (2022, July). </a:t>
            </a:r>
            <a:r>
              <a:rPr lang="en-US" sz="1050" b="0" i="1" u="none" strike="noStrike">
                <a:solidFill>
                  <a:srgbClr val="808080"/>
                </a:solidFill>
                <a:effectLst/>
              </a:rPr>
              <a:t>Embedding and integrating Ci3T domains into daily instruction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. Author. </a:t>
            </a:r>
            <a:r>
              <a:rPr lang="en-US" sz="1050" b="0" i="0" u="sng" strike="noStrike">
                <a:solidFill>
                  <a:srgbClr val="283375"/>
                </a:solidFill>
                <a:effectLst/>
                <a:hlinkClick r:id="rId5"/>
              </a:rPr>
              <a:t>https://doi.org/10.17161/ci3t.42880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 </a:t>
            </a:r>
            <a:endParaRPr lang="en-US" sz="1050" b="0" i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1084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F38A-1D1E-DCF6-7633-B84624AB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Embedding Low-Intensity Strategies in Daily instruction</a:t>
            </a:r>
          </a:p>
        </p:txBody>
      </p:sp>
      <p:pic>
        <p:nvPicPr>
          <p:cNvPr id="4" name="Video" title="Embedding Low Intensity Supports in Daily Instruction">
            <a:hlinkClick r:id="" action="ppaction://media"/>
            <a:extLst>
              <a:ext uri="{FF2B5EF4-FFF2-40B4-BE49-F238E27FC236}">
                <a16:creationId xmlns:a16="http://schemas.microsoft.com/office/drawing/2014/main" id="{FF91211D-C020-6F42-50E5-DDD4E3FB18F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2929" y="347195"/>
            <a:ext cx="10853784" cy="6127750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C0915A5B-058A-1A56-F3EE-A3AF4D5E8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176" y="0"/>
            <a:ext cx="877824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2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0CDC7-A2A3-E344-E56A-BBC2ABD33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85BD680-8969-7C66-4384-1298894D3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Let’s Chat: Low-Intensity Strategies</a:t>
            </a:r>
          </a:p>
        </p:txBody>
      </p:sp>
      <p:sp>
        <p:nvSpPr>
          <p:cNvPr id="3" name="Textbox">
            <a:extLst>
              <a:ext uri="{FF2B5EF4-FFF2-40B4-BE49-F238E27FC236}">
                <a16:creationId xmlns:a16="http://schemas.microsoft.com/office/drawing/2014/main" id="{ADD8E60A-AF8E-DE36-CA34-C8D7012C7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855425" cy="4351338"/>
          </a:xfrm>
        </p:spPr>
        <p:txBody>
          <a:bodyPr>
            <a:normAutofit/>
          </a:bodyPr>
          <a:lstStyle/>
          <a:p>
            <a:r>
              <a:rPr lang="en-US" dirty="0"/>
              <a:t>Which low-intensity teacher-delivered strategies do you use most often? </a:t>
            </a:r>
          </a:p>
          <a:p>
            <a:r>
              <a:rPr lang="en-US" dirty="0"/>
              <a:t>What opportunities exist to integrate low-intensity teacher-delivered strategies into lessons or daily routines?</a:t>
            </a:r>
          </a:p>
        </p:txBody>
      </p:sp>
      <p:pic>
        <p:nvPicPr>
          <p:cNvPr id="9" name="Content Placeholder 8" descr="Chat outline">
            <a:extLst>
              <a:ext uri="{FF2B5EF4-FFF2-40B4-BE49-F238E27FC236}">
                <a16:creationId xmlns:a16="http://schemas.microsoft.com/office/drawing/2014/main" id="{F14439C2-EB76-F729-F8B9-61F67A9D22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3232" y="2489603"/>
            <a:ext cx="2682899" cy="2682899"/>
          </a:xfrm>
        </p:spPr>
      </p:pic>
      <p:pic>
        <p:nvPicPr>
          <p:cNvPr id="10" name="2 min">
            <a:extLst>
              <a:ext uri="{FF2B5EF4-FFF2-40B4-BE49-F238E27FC236}">
                <a16:creationId xmlns:a16="http://schemas.microsoft.com/office/drawing/2014/main" id="{3077EEA5-AF27-2C76-AB12-4B67B814C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1542" y="5295331"/>
            <a:ext cx="4308915" cy="152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 min">
            <a:extLst>
              <a:ext uri="{FF2B5EF4-FFF2-40B4-BE49-F238E27FC236}">
                <a16:creationId xmlns:a16="http://schemas.microsoft.com/office/drawing/2014/main" id="{1AC69928-20FE-F6B3-03AE-C6A71BC55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1542" y="5295331"/>
            <a:ext cx="4308915" cy="152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30 s">
            <a:extLst>
              <a:ext uri="{FF2B5EF4-FFF2-40B4-BE49-F238E27FC236}">
                <a16:creationId xmlns:a16="http://schemas.microsoft.com/office/drawing/2014/main" id="{C320A37A-EE4F-284E-0299-BE8D566E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1542" y="5295331"/>
            <a:ext cx="4308915" cy="152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00">
            <a:extLst>
              <a:ext uri="{FF2B5EF4-FFF2-40B4-BE49-F238E27FC236}">
                <a16:creationId xmlns:a16="http://schemas.microsoft.com/office/drawing/2014/main" id="{FE7D441B-50B3-B96D-3B0F-44D5C6CA5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1541" y="5172502"/>
            <a:ext cx="4308915" cy="152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46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D11668C-697D-4C8F-D134-14F5C14AE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Connection!</a:t>
            </a:r>
            <a:br>
              <a:rPr lang="en-US" dirty="0"/>
            </a:br>
            <a:r>
              <a:rPr lang="en-US" dirty="0">
                <a:solidFill>
                  <a:schemeClr val="accent5"/>
                </a:solidFill>
              </a:rPr>
              <a:t>Ci3T Integrated Lesson Plan</a:t>
            </a:r>
          </a:p>
        </p:txBody>
      </p:sp>
      <p:pic>
        <p:nvPicPr>
          <p:cNvPr id="1026" name="Picture 1" descr="Embedding and Integrating Ci3T Domains Into Daily Instruction module cover">
            <a:extLst>
              <a:ext uri="{FF2B5EF4-FFF2-40B4-BE49-F238E27FC236}">
                <a16:creationId xmlns:a16="http://schemas.microsoft.com/office/drawing/2014/main" id="{04FE7E35-DF58-3A68-0348-AE9AA5EDD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38200" y="1861720"/>
            <a:ext cx="2680558" cy="418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ntegrated lesson plan template">
            <a:extLst>
              <a:ext uri="{FF2B5EF4-FFF2-40B4-BE49-F238E27FC236}">
                <a16:creationId xmlns:a16="http://schemas.microsoft.com/office/drawing/2014/main" id="{843924C5-4B6D-110A-3A81-1B98017640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2409"/>
          <a:stretch>
            <a:fillRect/>
          </a:stretch>
        </p:blipFill>
        <p:spPr>
          <a:xfrm>
            <a:off x="3706761" y="2569611"/>
            <a:ext cx="3982065" cy="269521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Image" descr="Screenshot of three Ci3T YouTube videos about an integrated approach&#10;">
            <a:extLst>
              <a:ext uri="{FF2B5EF4-FFF2-40B4-BE49-F238E27FC236}">
                <a16:creationId xmlns:a16="http://schemas.microsoft.com/office/drawing/2014/main" id="{3237D6BD-0811-D1EB-CDC4-2F3AF68AABD2}"/>
              </a:ext>
            </a:extLst>
          </p:cNvPr>
          <p:cNvGrpSpPr/>
          <p:nvPr/>
        </p:nvGrpSpPr>
        <p:grpSpPr>
          <a:xfrm>
            <a:off x="7856374" y="1879960"/>
            <a:ext cx="4169832" cy="3890512"/>
            <a:chOff x="7856374" y="1879960"/>
            <a:chExt cx="4169832" cy="3890512"/>
          </a:xfrm>
        </p:grpSpPr>
        <p:pic>
          <p:nvPicPr>
            <p:cNvPr id="6" name="Picture 3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7CD1A545-E85C-93C7-7500-1B7610A38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56374" y="1879960"/>
              <a:ext cx="3365079" cy="19047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2" descr="A person in a tie&#10;&#10;Description automatically generated">
              <a:extLst>
                <a:ext uri="{FF2B5EF4-FFF2-40B4-BE49-F238E27FC236}">
                  <a16:creationId xmlns:a16="http://schemas.microsoft.com/office/drawing/2014/main" id="{E79705F1-8098-D929-BF2C-112C0F551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46052" y="2724057"/>
              <a:ext cx="3390476" cy="19047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1" descr="A person standing next to a person&#10;&#10;Description automatically generated">
              <a:extLst>
                <a:ext uri="{FF2B5EF4-FFF2-40B4-BE49-F238E27FC236}">
                  <a16:creationId xmlns:a16="http://schemas.microsoft.com/office/drawing/2014/main" id="{C24A83A1-E8EA-5057-693D-77A2BBC03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23032" y="3865710"/>
              <a:ext cx="3403174" cy="19047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2" name="TextBox">
            <a:extLst>
              <a:ext uri="{FF2B5EF4-FFF2-40B4-BE49-F238E27FC236}">
                <a16:creationId xmlns:a16="http://schemas.microsoft.com/office/drawing/2014/main" id="{D6E8DBDE-9B0D-42AF-A265-204E9CE36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449683"/>
            <a:ext cx="11902382" cy="408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1150"/>
              </a:lnSpc>
              <a:buNone/>
            </a:pP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Citation. Oakes, W. P., Lane, K. L., Lane, K. S., &amp; Buckman, M. M. (2019). </a:t>
            </a:r>
            <a:r>
              <a:rPr lang="en-US" sz="1050" b="0" i="1" u="none" strike="noStrike">
                <a:solidFill>
                  <a:srgbClr val="808080"/>
                </a:solidFill>
                <a:effectLst/>
              </a:rPr>
              <a:t>Ci3T integrated lessons plan template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. www.ci3t.org.</a:t>
            </a:r>
            <a:r>
              <a:rPr lang="en-US" sz="1050" b="0" i="0">
                <a:effectLst/>
              </a:rPr>
              <a:t>​</a:t>
            </a:r>
          </a:p>
          <a:p>
            <a:pPr algn="l" rtl="0" fontAlgn="base">
              <a:lnSpc>
                <a:spcPts val="1150"/>
              </a:lnSpc>
            </a:pP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Completed examples available in:</a:t>
            </a:r>
            <a:r>
              <a:rPr lang="en-US" sz="1600" b="0" i="0" u="none" strike="noStrike">
                <a:solidFill>
                  <a:srgbClr val="000000"/>
                </a:solidFill>
                <a:effectLst/>
              </a:rPr>
              <a:t> 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Ci3T Project ENHANCE Research Team. (2022, July). </a:t>
            </a:r>
            <a:r>
              <a:rPr lang="en-US" sz="1050" b="0" i="1" u="none" strike="noStrike">
                <a:solidFill>
                  <a:srgbClr val="808080"/>
                </a:solidFill>
                <a:effectLst/>
              </a:rPr>
              <a:t>Embedding and integrating Ci3T domains into daily instruction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. Author. </a:t>
            </a:r>
            <a:r>
              <a:rPr lang="en-US" sz="1050" b="0" i="0" u="sng" strike="noStrike">
                <a:solidFill>
                  <a:srgbClr val="283375"/>
                </a:solidFill>
                <a:effectLst/>
                <a:hlinkClick r:id="rId8"/>
              </a:rPr>
              <a:t>https://doi.org/10.17161/ci3t.42880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 </a:t>
            </a:r>
            <a:endParaRPr lang="en-US" sz="1050" b="0" i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4574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8C230-BA51-950C-B611-EC2E0DC34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Module Connection!</a:t>
            </a:r>
            <a:br>
              <a:rPr lang="en-US"/>
            </a:br>
            <a:r>
              <a:rPr lang="en-US" sz="4400">
                <a:solidFill>
                  <a:schemeClr val="accent5"/>
                </a:solidFill>
              </a:rPr>
              <a:t>Instructional Feedback</a:t>
            </a:r>
            <a:endParaRPr lang="en-US"/>
          </a:p>
        </p:txBody>
      </p:sp>
      <p:pic>
        <p:nvPicPr>
          <p:cNvPr id="7" name="Picture 1" descr="Screenshot of the What is Instructional Feedback YouTube video">
            <a:extLst>
              <a:ext uri="{FF2B5EF4-FFF2-40B4-BE49-F238E27FC236}">
                <a16:creationId xmlns:a16="http://schemas.microsoft.com/office/drawing/2014/main" id="{5E668FD7-F74E-E2DA-2766-591A7900B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578" y="1936941"/>
            <a:ext cx="3186753" cy="1805609"/>
          </a:xfrm>
          <a:prstGeom prst="rect">
            <a:avLst/>
          </a:prstGeom>
        </p:spPr>
      </p:pic>
      <p:pic>
        <p:nvPicPr>
          <p:cNvPr id="13" name="Picture 2" descr="Screenshot of the Considerations for Instructional Feedback YouTube video">
            <a:extLst>
              <a:ext uri="{FF2B5EF4-FFF2-40B4-BE49-F238E27FC236}">
                <a16:creationId xmlns:a16="http://schemas.microsoft.com/office/drawing/2014/main" id="{AC5B0A3D-F0E7-6336-8B7A-92D91C73C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235" y="1936941"/>
            <a:ext cx="3197922" cy="1854009"/>
          </a:xfrm>
          <a:prstGeom prst="rect">
            <a:avLst/>
          </a:prstGeom>
        </p:spPr>
      </p:pic>
      <p:pic>
        <p:nvPicPr>
          <p:cNvPr id="9" name="Picture 3" descr="Low Intensity Strategies Instructional Feedback Infographic">
            <a:extLst>
              <a:ext uri="{FF2B5EF4-FFF2-40B4-BE49-F238E27FC236}">
                <a16:creationId xmlns:a16="http://schemas.microsoft.com/office/drawing/2014/main" id="{51FB83C7-E16A-E061-5E68-815DD8933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34" y="3988802"/>
            <a:ext cx="1858458" cy="2405771"/>
          </a:xfrm>
          <a:prstGeom prst="rect">
            <a:avLst/>
          </a:prstGeom>
        </p:spPr>
      </p:pic>
      <p:pic>
        <p:nvPicPr>
          <p:cNvPr id="17" name="Picture 4" descr="Secondary Tier 2 Intervention Grid for Elementary Students">
            <a:extLst>
              <a:ext uri="{FF2B5EF4-FFF2-40B4-BE49-F238E27FC236}">
                <a16:creationId xmlns:a16="http://schemas.microsoft.com/office/drawing/2014/main" id="{B616550C-F855-6EFF-EDB0-D6FC449E6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050" y="4096752"/>
            <a:ext cx="2831312" cy="21878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5" descr="Examples of Instructional Feedback Infographic">
            <a:extLst>
              <a:ext uri="{FF2B5EF4-FFF2-40B4-BE49-F238E27FC236}">
                <a16:creationId xmlns:a16="http://schemas.microsoft.com/office/drawing/2014/main" id="{36CD557E-05B5-EBB1-95D4-95E6BEAE4B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649" y="3987783"/>
            <a:ext cx="1283078" cy="2405771"/>
          </a:xfrm>
          <a:prstGeom prst="rect">
            <a:avLst/>
          </a:prstGeom>
        </p:spPr>
      </p:pic>
      <p:pic>
        <p:nvPicPr>
          <p:cNvPr id="15" name="Picture 6" descr="Guiding Questions Incorporating Instructional Feedback into the Classroom Infographic">
            <a:extLst>
              <a:ext uri="{FF2B5EF4-FFF2-40B4-BE49-F238E27FC236}">
                <a16:creationId xmlns:a16="http://schemas.microsoft.com/office/drawing/2014/main" id="{439ADF71-8252-B0E7-F4DC-5E9F8C0B6B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8014" y="3988802"/>
            <a:ext cx="1858457" cy="2405771"/>
          </a:xfrm>
          <a:prstGeom prst="rect">
            <a:avLst/>
          </a:prstGeom>
        </p:spPr>
      </p:pic>
      <p:pic>
        <p:nvPicPr>
          <p:cNvPr id="5" name="Picture 7" descr="Instructional Feedback module cover">
            <a:extLst>
              <a:ext uri="{FF2B5EF4-FFF2-40B4-BE49-F238E27FC236}">
                <a16:creationId xmlns:a16="http://schemas.microsoft.com/office/drawing/2014/main" id="{F6BA787A-ED71-4584-2F16-B264BBF9E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8858758" y="1936941"/>
            <a:ext cx="2407919" cy="3762375"/>
          </a:xfrm>
        </p:spPr>
      </p:pic>
    </p:spTree>
    <p:extLst>
      <p:ext uri="{BB962C8B-B14F-4D97-AF65-F5344CB8AC3E}">
        <p14:creationId xmlns:p14="http://schemas.microsoft.com/office/powerpoint/2010/main" val="3788561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17C4915-03E1-B6EB-92CA-06F071C73F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Comprehensive, Integrated, Three-Tiered Model of Prevention 1</a:t>
            </a:r>
          </a:p>
        </p:txBody>
      </p:sp>
      <p:pic>
        <p:nvPicPr>
          <p:cNvPr id="3" name="Picture 2" descr="Comprehensive, Integrated, Three-Tiered Model of Prevention pyramid as described by Lane, Kalberg, &amp; Menzies, 2009. Includes three tiers. The green tier at the bottom of the pyramid is tier 1 (primary prevention) which includes school/classroom-wide systems for all students, staff, and settings. The goal of tier 1 is to prevent harm. Approximately 80% of students will have their needs met at this level. The yellow tier in the middle of the pyramid is tier 2 (secondary prevention) which includes specialized group systems for students at risk. The goal of tier 2 is to reverse harm. Approximately 15% of students will have their needs met at this level. The red tier at the top of the pyramid is tier 3 (tertiary prevention) which includes specialized individual systems for students with high risk. The goal of tier 3 is to reduce harm. Approximately 5% of students will have their needs met at this level.">
            <a:extLst>
              <a:ext uri="{FF2B5EF4-FFF2-40B4-BE49-F238E27FC236}">
                <a16:creationId xmlns:a16="http://schemas.microsoft.com/office/drawing/2014/main" id="{19E716E8-049E-E013-5D1F-FDFA1CD340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142" y="0"/>
            <a:ext cx="9107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28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27746-4D2E-8744-0425-5A1E588C6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EMPOWER Session 3 Recording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09FB418-7DCD-EDA1-05EA-E80367F2F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44723" y="5527344"/>
            <a:ext cx="1692321" cy="470848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2025-2026 Ci3T Project EMPOWER website page.">
            <a:extLst>
              <a:ext uri="{FF2B5EF4-FFF2-40B4-BE49-F238E27FC236}">
                <a16:creationId xmlns:a16="http://schemas.microsoft.com/office/drawing/2014/main" id="{05A11779-8683-4AA6-416A-FE4595446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7044" y="1525374"/>
            <a:ext cx="5117911" cy="51750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5751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1A325-4289-9660-89E5-95AD981C8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30FB13A1-75AB-0F2F-ECE8-7675A2FDF6A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Ci3T Integrated Lesson Plan Work Time</a:t>
            </a:r>
          </a:p>
        </p:txBody>
      </p:sp>
      <p:sp>
        <p:nvSpPr>
          <p:cNvPr id="17" name="Content Placeholder">
            <a:extLst>
              <a:ext uri="{FF2B5EF4-FFF2-40B4-BE49-F238E27FC236}">
                <a16:creationId xmlns:a16="http://schemas.microsoft.com/office/drawing/2014/main" id="{5682D66A-4022-8DB7-4A7B-7A464FB6C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293744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Open an upcoming lesson plan </a:t>
            </a:r>
          </a:p>
          <a:p>
            <a:r>
              <a:rPr lang="en-US" dirty="0"/>
              <a:t>Write a social skills objective based on:</a:t>
            </a:r>
          </a:p>
          <a:p>
            <a:pPr lvl="1"/>
            <a:r>
              <a:rPr lang="en-US" dirty="0"/>
              <a:t>social skills students will need to successfully engage in the lesson</a:t>
            </a:r>
          </a:p>
          <a:p>
            <a:pPr lvl="1"/>
            <a:r>
              <a:rPr lang="en-US" dirty="0"/>
              <a:t>connections to your district’s Tier 1 social skills curriculum</a:t>
            </a:r>
          </a:p>
          <a:p>
            <a:r>
              <a:rPr lang="en-US" dirty="0"/>
              <a:t>Write a behavioral objective connected to your school-wide expectations</a:t>
            </a:r>
          </a:p>
          <a:p>
            <a:r>
              <a:rPr lang="en-US" dirty="0"/>
              <a:t>Identify opportunities to integrate low-intensity strategies</a:t>
            </a:r>
          </a:p>
          <a:p>
            <a:pPr lvl="1"/>
            <a:endParaRPr lang="en-US" dirty="0"/>
          </a:p>
        </p:txBody>
      </p:sp>
      <p:pic>
        <p:nvPicPr>
          <p:cNvPr id="34" name="Picture 2" descr="Integrated lesson plan template">
            <a:extLst>
              <a:ext uri="{FF2B5EF4-FFF2-40B4-BE49-F238E27FC236}">
                <a16:creationId xmlns:a16="http://schemas.microsoft.com/office/drawing/2014/main" id="{E97431D1-786A-227C-2EAF-4279E01FF5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409"/>
          <a:stretch>
            <a:fillRect/>
          </a:stretch>
        </p:blipFill>
        <p:spPr>
          <a:xfrm>
            <a:off x="348086" y="4898008"/>
            <a:ext cx="270198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47">
            <a:extLst>
              <a:ext uri="{FF2B5EF4-FFF2-40B4-BE49-F238E27FC236}">
                <a16:creationId xmlns:a16="http://schemas.microsoft.com/office/drawing/2014/main" id="{C39A1FCB-B175-DF83-979D-1BA970056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1526" y="5027662"/>
            <a:ext cx="4791593" cy="169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6">
            <a:extLst>
              <a:ext uri="{FF2B5EF4-FFF2-40B4-BE49-F238E27FC236}">
                <a16:creationId xmlns:a16="http://schemas.microsoft.com/office/drawing/2014/main" id="{9354BDB4-AA58-77B7-AB26-8E0843B8B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1526" y="5027662"/>
            <a:ext cx="4791593" cy="169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5">
            <a:extLst>
              <a:ext uri="{FF2B5EF4-FFF2-40B4-BE49-F238E27FC236}">
                <a16:creationId xmlns:a16="http://schemas.microsoft.com/office/drawing/2014/main" id="{92F993DC-A5E6-7018-EF17-61FCCFB43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1526" y="5027662"/>
            <a:ext cx="4791593" cy="169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4">
            <a:extLst>
              <a:ext uri="{FF2B5EF4-FFF2-40B4-BE49-F238E27FC236}">
                <a16:creationId xmlns:a16="http://schemas.microsoft.com/office/drawing/2014/main" id="{3692A5EC-1890-66B1-5F86-945107294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1526" y="5027662"/>
            <a:ext cx="4791593" cy="169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3">
            <a:extLst>
              <a:ext uri="{FF2B5EF4-FFF2-40B4-BE49-F238E27FC236}">
                <a16:creationId xmlns:a16="http://schemas.microsoft.com/office/drawing/2014/main" id="{58B817E2-B663-47D3-A23D-7F1B26C2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1526" y="5027662"/>
            <a:ext cx="4791593" cy="169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1">
            <a:extLst>
              <a:ext uri="{FF2B5EF4-FFF2-40B4-BE49-F238E27FC236}">
                <a16:creationId xmlns:a16="http://schemas.microsoft.com/office/drawing/2014/main" id="{5520A625-C528-6DA4-3337-27F9F178A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1526" y="5027662"/>
            <a:ext cx="4791593" cy="169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0">
            <a:extLst>
              <a:ext uri="{FF2B5EF4-FFF2-40B4-BE49-F238E27FC236}">
                <a16:creationId xmlns:a16="http://schemas.microsoft.com/office/drawing/2014/main" id="{AA8530AE-BED2-AFCD-D0DB-73B8162EE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1526" y="5027662"/>
            <a:ext cx="4791593" cy="169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9">
            <a:extLst>
              <a:ext uri="{FF2B5EF4-FFF2-40B4-BE49-F238E27FC236}">
                <a16:creationId xmlns:a16="http://schemas.microsoft.com/office/drawing/2014/main" id="{830F05D9-EF68-9FBF-73DD-D078794DB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1526" y="5027662"/>
            <a:ext cx="4791593" cy="169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8">
            <a:extLst>
              <a:ext uri="{FF2B5EF4-FFF2-40B4-BE49-F238E27FC236}">
                <a16:creationId xmlns:a16="http://schemas.microsoft.com/office/drawing/2014/main" id="{81EE1F78-1688-2D2A-3C55-265596039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1526" y="5027662"/>
            <a:ext cx="4791593" cy="169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3">
            <a:extLst>
              <a:ext uri="{FF2B5EF4-FFF2-40B4-BE49-F238E27FC236}">
                <a16:creationId xmlns:a16="http://schemas.microsoft.com/office/drawing/2014/main" id="{2263C486-CF82-4309-3292-574AABDB1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1526" y="5027662"/>
            <a:ext cx="4791593" cy="169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6">
            <a:extLst>
              <a:ext uri="{FF2B5EF4-FFF2-40B4-BE49-F238E27FC236}">
                <a16:creationId xmlns:a16="http://schemas.microsoft.com/office/drawing/2014/main" id="{85837C9F-4367-7871-FC55-1DAF75053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1526" y="5027662"/>
            <a:ext cx="4791593" cy="169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2">
            <a:extLst>
              <a:ext uri="{FF2B5EF4-FFF2-40B4-BE49-F238E27FC236}">
                <a16:creationId xmlns:a16="http://schemas.microsoft.com/office/drawing/2014/main" id="{8594C233-3F7C-B582-2D10-159D71A2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1526" y="5027662"/>
            <a:ext cx="4791593" cy="169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Ci3T Low-Intensity Teacher-Delivered Strategies purple module covers">
            <a:extLst>
              <a:ext uri="{FF2B5EF4-FFF2-40B4-BE49-F238E27FC236}">
                <a16:creationId xmlns:a16="http://schemas.microsoft.com/office/drawing/2014/main" id="{B1F4CC87-45B8-EBF8-5EB0-21BEAE21FD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72840" y="4898008"/>
            <a:ext cx="255768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15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01000"/>
    </mc:Choice>
    <mc:Fallback xmlns="">
      <p:transition advClick="0" advTm="9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2FE48-CF83-A264-0D5B-0FA7EA3CF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7561523" cy="3384706"/>
          </a:xfrm>
        </p:spPr>
        <p:txBody>
          <a:bodyPr>
            <a:normAutofit fontScale="90000"/>
          </a:bodyPr>
          <a:lstStyle/>
          <a:p>
            <a:r>
              <a:rPr lang="en-US" dirty="0"/>
              <a:t>6-step Instructional Approach for Responding to Challenging Behavior </a:t>
            </a:r>
          </a:p>
        </p:txBody>
      </p:sp>
      <p:pic>
        <p:nvPicPr>
          <p:cNvPr id="3" name="Picture 2" descr="A Six-Step Instructional Approach for Responding to Challenging Behavior module cover.">
            <a:extLst>
              <a:ext uri="{FF2B5EF4-FFF2-40B4-BE49-F238E27FC236}">
                <a16:creationId xmlns:a16="http://schemas.microsoft.com/office/drawing/2014/main" id="{55BEA834-3CC1-DF1F-3638-D60031CEC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9190" y="1064185"/>
            <a:ext cx="3221085" cy="502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571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17D1D-BDB5-19CD-D866-8E5564D53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7DB56492-8FA5-5BAC-8A06-68BEC4371D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Comprehensive, Integrated, Three-Tiered Model of Prevention 3</a:t>
            </a:r>
          </a:p>
        </p:txBody>
      </p:sp>
      <p:pic>
        <p:nvPicPr>
          <p:cNvPr id="3" name="Picture 1" descr="Comprehensive, Integrated, Three-Tiered Model of Prevention pyramid as described by Lane, Kalberg, &amp; Menzies, 2009. Includes three tiers. The green tier at the bottom of the pyramid is tier 1 (primary prevention) which includes school/classroom-wide systems for all students, staff, and settings. The goal of tier 1 is to prevent harm. Approximately 80% of students will have their needs met at this level. The yellow tier in the middle of the pyramid is tier 2 (secondary prevention) which includes specialized group systems for students at risk. The goal of tier 2 is to reverse harm. Approximately 15% of students will have their needs met at this level. The red tier at the top of the pyramid is tier 3 (tertiary prevention) which includes specialized individual systems for students with high risk. The goal of tier 3 is to reduce harm. Approximately 5% of students will have their needs met at this level.">
            <a:extLst>
              <a:ext uri="{FF2B5EF4-FFF2-40B4-BE49-F238E27FC236}">
                <a16:creationId xmlns:a16="http://schemas.microsoft.com/office/drawing/2014/main" id="{6A42E981-42ED-1E08-2DE6-491BCDD621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142" y="0"/>
            <a:ext cx="9107715" cy="6858000"/>
          </a:xfrm>
          <a:prstGeom prst="rect">
            <a:avLst/>
          </a:prstGeom>
        </p:spPr>
      </p:pic>
      <p:pic>
        <p:nvPicPr>
          <p:cNvPr id="4" name="Picture 2" descr="A Six-Step Instructional Approach for Responding to Challenging Behavior module cover">
            <a:extLst>
              <a:ext uri="{FF2B5EF4-FFF2-40B4-BE49-F238E27FC236}">
                <a16:creationId xmlns:a16="http://schemas.microsoft.com/office/drawing/2014/main" id="{7D8C1937-708F-A666-C027-ADC0E1D001E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0704416" y="3317684"/>
            <a:ext cx="1148541" cy="179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871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326AAC95-3096-9E3F-3672-1A1ED030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6-Step Instructional Approach for Responding to Challenging Behavior 1</a:t>
            </a:r>
          </a:p>
        </p:txBody>
      </p:sp>
      <p:pic>
        <p:nvPicPr>
          <p:cNvPr id="3" name="Picture" descr="Infographic: 6-Step Instructional Approach for Responding to Challenging Behavior. Step 1: Show empathy&#10;Step 2: Maintain flow of instruction&#10;Step 3: Acknowledge other students meeting expectations&#10;Step 4: Redirect and reteach expected behavior&#10;Step 5: Allow time and space&#10;Step 6: Recognize and reinforce appropriate behavior when demonstrated">
            <a:extLst>
              <a:ext uri="{FF2B5EF4-FFF2-40B4-BE49-F238E27FC236}">
                <a16:creationId xmlns:a16="http://schemas.microsoft.com/office/drawing/2014/main" id="{DFDAD6B2-4FF9-FEBB-D0E2-42E2888BE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descr="Red rectangle highlighting text: How we first respond is likely to influence whether the student's behavior escalates towards a crisis, or de-escalates toward a calm state conducive to learning!">
            <a:extLst>
              <a:ext uri="{FF2B5EF4-FFF2-40B4-BE49-F238E27FC236}">
                <a16:creationId xmlns:a16="http://schemas.microsoft.com/office/drawing/2014/main" id="{A97A07AE-8A2E-F0B2-BB1D-3F38B4137357}"/>
              </a:ext>
            </a:extLst>
          </p:cNvPr>
          <p:cNvSpPr/>
          <p:nvPr/>
        </p:nvSpPr>
        <p:spPr>
          <a:xfrm>
            <a:off x="908002" y="5437220"/>
            <a:ext cx="10041352" cy="1010472"/>
          </a:xfrm>
          <a:prstGeom prst="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68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0CF31-C96D-545D-56ED-005AB2B4A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 6-Step Approach for Responding to Challenging Behavior Video</a:t>
            </a:r>
          </a:p>
        </p:txBody>
      </p:sp>
      <p:pic>
        <p:nvPicPr>
          <p:cNvPr id="4" name="Online Media 3" title="A 6-Step Approach for Responding to Challenging Behavior">
            <a:hlinkClick r:id="" action="ppaction://media"/>
            <a:extLst>
              <a:ext uri="{FF2B5EF4-FFF2-40B4-BE49-F238E27FC236}">
                <a16:creationId xmlns:a16="http://schemas.microsoft.com/office/drawing/2014/main" id="{D98A7F92-3E1C-CEF1-7822-5C4A6C53823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2019" y="414765"/>
            <a:ext cx="10677935" cy="602847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9B230A3-69CE-3317-DF42-6F2E9B5CC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42023" y="-77606"/>
            <a:ext cx="1170432" cy="1828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260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318D6-F050-038E-4A8A-87A2C87A7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1AEC-2553-9CB1-146F-69901B02A6E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Let’s Chat: 6-Step Instructional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61451-E3B8-AAB4-C945-CA6756257B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991902" cy="3428763"/>
          </a:xfrm>
        </p:spPr>
        <p:txBody>
          <a:bodyPr>
            <a:normAutofit/>
          </a:bodyPr>
          <a:lstStyle/>
          <a:p>
            <a:r>
              <a:rPr lang="en-US" sz="3200" dirty="0"/>
              <a:t>What components of the six-step instructional approach do you implement most effectively or consistently?</a:t>
            </a:r>
          </a:p>
          <a:p>
            <a:r>
              <a:rPr lang="en-US" sz="3200" dirty="0"/>
              <a:t>What components of the six-step instructional approach could you strengthen or seek to implement with greater consistency?</a:t>
            </a:r>
          </a:p>
        </p:txBody>
      </p:sp>
      <p:pic>
        <p:nvPicPr>
          <p:cNvPr id="6" name="Content Placeholder 8" descr="Chat outline">
            <a:extLst>
              <a:ext uri="{FF2B5EF4-FFF2-40B4-BE49-F238E27FC236}">
                <a16:creationId xmlns:a16="http://schemas.microsoft.com/office/drawing/2014/main" id="{7EDC67EA-F83F-5197-3FB6-BA4E69FBD7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495731" y="2110971"/>
            <a:ext cx="2858069" cy="2858069"/>
          </a:xfrm>
        </p:spPr>
      </p:pic>
      <p:pic>
        <p:nvPicPr>
          <p:cNvPr id="8" name="Picture 36">
            <a:extLst>
              <a:ext uri="{FF2B5EF4-FFF2-40B4-BE49-F238E27FC236}">
                <a16:creationId xmlns:a16="http://schemas.microsoft.com/office/drawing/2014/main" id="{D24450FB-7932-2852-5951-BE0A2738D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2027" y="5254388"/>
            <a:ext cx="3967945" cy="140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5">
            <a:extLst>
              <a:ext uri="{FF2B5EF4-FFF2-40B4-BE49-F238E27FC236}">
                <a16:creationId xmlns:a16="http://schemas.microsoft.com/office/drawing/2014/main" id="{E3CEF3C2-5BEA-8C1D-6C10-7F0389DAC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2027" y="5254388"/>
            <a:ext cx="3967945" cy="140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>
            <a:extLst>
              <a:ext uri="{FF2B5EF4-FFF2-40B4-BE49-F238E27FC236}">
                <a16:creationId xmlns:a16="http://schemas.microsoft.com/office/drawing/2014/main" id="{F4C4BAB8-3836-CCFC-2FE1-60622378A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2027" y="5254388"/>
            <a:ext cx="3967945" cy="140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2">
            <a:extLst>
              <a:ext uri="{FF2B5EF4-FFF2-40B4-BE49-F238E27FC236}">
                <a16:creationId xmlns:a16="http://schemas.microsoft.com/office/drawing/2014/main" id="{31FF6D7B-1E77-B1E0-1571-7A27E0EBF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2027" y="5254388"/>
            <a:ext cx="3967945" cy="140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3">
            <a:extLst>
              <a:ext uri="{FF2B5EF4-FFF2-40B4-BE49-F238E27FC236}">
                <a16:creationId xmlns:a16="http://schemas.microsoft.com/office/drawing/2014/main" id="{41262A1D-06EF-503E-3710-E8B6FD40F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2027" y="5254388"/>
            <a:ext cx="3967945" cy="140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84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80BCE0ED-E324-1C08-C703-30D959610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Module Connection!</a:t>
            </a:r>
            <a:br>
              <a:rPr lang="en-US" sz="4400"/>
            </a:br>
            <a:r>
              <a:rPr lang="en-US" sz="2700">
                <a:solidFill>
                  <a:schemeClr val="accent5"/>
                </a:solidFill>
              </a:rPr>
              <a:t>6-Step Instructional Approach for Responding to Challenging Behavior</a:t>
            </a:r>
            <a:endParaRPr lang="en-US"/>
          </a:p>
        </p:txBody>
      </p:sp>
      <p:pic>
        <p:nvPicPr>
          <p:cNvPr id="6" name="Picture 1" descr="6-Step Instructional Approach for Responding to Challenging Behavior Infographic">
            <a:extLst>
              <a:ext uri="{FF2B5EF4-FFF2-40B4-BE49-F238E27FC236}">
                <a16:creationId xmlns:a16="http://schemas.microsoft.com/office/drawing/2014/main" id="{925EA7CA-29F9-0668-347B-75D1ED3586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39" y="1960850"/>
            <a:ext cx="3627455" cy="2040444"/>
          </a:xfrm>
          <a:prstGeom prst="rect">
            <a:avLst/>
          </a:prstGeom>
        </p:spPr>
      </p:pic>
      <p:pic>
        <p:nvPicPr>
          <p:cNvPr id="8" name="Picture 2" descr="Screenshot of How to Use the Six-Step Approach Effectively video">
            <a:extLst>
              <a:ext uri="{FF2B5EF4-FFF2-40B4-BE49-F238E27FC236}">
                <a16:creationId xmlns:a16="http://schemas.microsoft.com/office/drawing/2014/main" id="{5A46389B-EF8C-7626-5F10-9DAE443A17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5439" y="1960851"/>
            <a:ext cx="3507199" cy="2040444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F747EF3-E764-C346-663E-65C93C5C3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816" y="4149092"/>
            <a:ext cx="3658143" cy="2482817"/>
          </a:xfrm>
          <a:prstGeom prst="rect">
            <a:avLst/>
          </a:prstGeom>
        </p:spPr>
      </p:pic>
      <p:pic>
        <p:nvPicPr>
          <p:cNvPr id="16" name="Picture 4" descr="6-Step Instructional Approach Simulation Discussion Guide form">
            <a:extLst>
              <a:ext uri="{FF2B5EF4-FFF2-40B4-BE49-F238E27FC236}">
                <a16:creationId xmlns:a16="http://schemas.microsoft.com/office/drawing/2014/main" id="{E4784DF2-6307-F556-5DA0-DCB45A7223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469" y="4174274"/>
            <a:ext cx="1776118" cy="22985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8" name="Picture 5" descr="A Six-Step Approach for Responding to Challenging Behavior module cover">
            <a:extLst>
              <a:ext uri="{FF2B5EF4-FFF2-40B4-BE49-F238E27FC236}">
                <a16:creationId xmlns:a16="http://schemas.microsoft.com/office/drawing/2014/main" id="{17C26591-6866-1533-9ECC-B2612B8F05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92638" y="1825625"/>
            <a:ext cx="2784856" cy="4351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71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72251-DBAD-4F01-53B9-74A866498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D1D8A-BEF6-E263-DF93-32BD29FEE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EMPOWER Session 5 Recording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F07CD76-6EBA-C032-7817-DDF16C365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44723" y="6022027"/>
            <a:ext cx="1692321" cy="470848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2025-2026 Ci3T Project EMPOWER website page.">
            <a:extLst>
              <a:ext uri="{FF2B5EF4-FFF2-40B4-BE49-F238E27FC236}">
                <a16:creationId xmlns:a16="http://schemas.microsoft.com/office/drawing/2014/main" id="{47D883EE-738F-A971-BDFD-F77A74D22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537044" y="1525374"/>
            <a:ext cx="5117911" cy="51750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9110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Wrapping Up and Moving Forward</a:t>
            </a:r>
          </a:p>
        </p:txBody>
      </p:sp>
    </p:spTree>
    <p:extLst>
      <p:ext uri="{BB962C8B-B14F-4D97-AF65-F5344CB8AC3E}">
        <p14:creationId xmlns:p14="http://schemas.microsoft.com/office/powerpoint/2010/main" val="2817888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883609CE-A6A9-A2F2-2955-01D73F9843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Comprehensive, Integrated, Three-Tiered Model of Prevention 2</a:t>
            </a:r>
          </a:p>
        </p:txBody>
      </p:sp>
      <p:pic>
        <p:nvPicPr>
          <p:cNvPr id="3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8E50B7D4-5C02-5230-4351-0AC23FCE9D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11" name="Outline">
            <a:extLst>
              <a:ext uri="{FF2B5EF4-FFF2-40B4-BE49-F238E27FC236}">
                <a16:creationId xmlns:a16="http://schemas.microsoft.com/office/drawing/2014/main" id="{7799C258-68B7-4C46-A2F5-4D8B3BB56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19300" y="3129625"/>
            <a:ext cx="8153399" cy="3609975"/>
          </a:xfrm>
          <a:prstGeom prst="trapezoid">
            <a:avLst>
              <a:gd name="adj" fmla="val 71146"/>
            </a:avLst>
          </a:prstGeom>
          <a:noFill/>
          <a:ln>
            <a:solidFill>
              <a:schemeClr val="accent1"/>
            </a:solidFill>
          </a:ln>
          <a:effectLst>
            <a:glow rad="1270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 1">
            <a:extLst>
              <a:ext uri="{FF2B5EF4-FFF2-40B4-BE49-F238E27FC236}">
                <a16:creationId xmlns:a16="http://schemas.microsoft.com/office/drawing/2014/main" id="{64EF3AAF-5CC1-1463-5FC5-63C762FA29B4}"/>
              </a:ext>
            </a:extLst>
          </p:cNvPr>
          <p:cNvSpPr>
            <a:spLocks noChangeArrowheads="1"/>
          </p:cNvSpPr>
          <p:nvPr/>
        </p:nvSpPr>
        <p:spPr bwMode="auto">
          <a:xfrm rot="2482386">
            <a:off x="-13254" y="3212233"/>
            <a:ext cx="4010025" cy="2943225"/>
          </a:xfrm>
          <a:prstGeom prst="rightArrow">
            <a:avLst>
              <a:gd name="adj1" fmla="val 50000"/>
              <a:gd name="adj2" fmla="val 50001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District &amp; State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 Standards Quality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 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Instruction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charset="-128"/>
            </a:endParaRPr>
          </a:p>
        </p:txBody>
      </p:sp>
      <p:sp>
        <p:nvSpPr>
          <p:cNvPr id="4" name="Arrow 2">
            <a:extLst>
              <a:ext uri="{FF2B5EF4-FFF2-40B4-BE49-F238E27FC236}">
                <a16:creationId xmlns:a16="http://schemas.microsoft.com/office/drawing/2014/main" id="{8C9FF68F-5B03-2E09-9144-552724678D6B}"/>
              </a:ext>
            </a:extLst>
          </p:cNvPr>
          <p:cNvSpPr>
            <a:spLocks noChangeArrowheads="1"/>
          </p:cNvSpPr>
          <p:nvPr/>
        </p:nvSpPr>
        <p:spPr bwMode="auto">
          <a:xfrm rot="2482386">
            <a:off x="2436487" y="2327609"/>
            <a:ext cx="4010025" cy="2943225"/>
          </a:xfrm>
          <a:prstGeom prst="rightArrow">
            <a:avLst>
              <a:gd name="adj1" fmla="val 50000"/>
              <a:gd name="adj2" fmla="val 50001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Positive Behavioral </a:t>
            </a:r>
            <a:r>
              <a:rPr lang="en-US" sz="2400" kern="0" noProof="0" dirty="0">
                <a:solidFill>
                  <a:prstClr val="white"/>
                </a:solidFill>
                <a:latin typeface="Calibri" panose="020F0502020204030204"/>
                <a:ea typeface="MS PGothic" charset="-128"/>
              </a:rPr>
              <a:t>Interventions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 and Supports </a:t>
            </a:r>
          </a:p>
        </p:txBody>
      </p:sp>
      <p:pic>
        <p:nvPicPr>
          <p:cNvPr id="8" name="Picture 2" descr="Expectation Matrix example">
            <a:extLst>
              <a:ext uri="{FF2B5EF4-FFF2-40B4-BE49-F238E27FC236}">
                <a16:creationId xmlns:a16="http://schemas.microsoft.com/office/drawing/2014/main" id="{76774EB5-CA77-1142-0CBA-22184A8F7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259" y="1763722"/>
            <a:ext cx="3966354" cy="3055927"/>
          </a:xfrm>
          <a:prstGeom prst="rect">
            <a:avLst/>
          </a:prstGeom>
        </p:spPr>
      </p:pic>
      <p:sp>
        <p:nvSpPr>
          <p:cNvPr id="6" name="Arrow 3">
            <a:extLst>
              <a:ext uri="{FF2B5EF4-FFF2-40B4-BE49-F238E27FC236}">
                <a16:creationId xmlns:a16="http://schemas.microsoft.com/office/drawing/2014/main" id="{36220C88-93A4-258D-31F0-614059EAC3B8}"/>
              </a:ext>
            </a:extLst>
          </p:cNvPr>
          <p:cNvSpPr>
            <a:spLocks noChangeArrowheads="1"/>
          </p:cNvSpPr>
          <p:nvPr/>
        </p:nvSpPr>
        <p:spPr bwMode="auto">
          <a:xfrm rot="19659500">
            <a:off x="7923615" y="3212232"/>
            <a:ext cx="4010025" cy="2943225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Validated Curricula and Resources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charset="-128"/>
            </a:endParaRPr>
          </a:p>
        </p:txBody>
      </p:sp>
      <p:pic>
        <p:nvPicPr>
          <p:cNvPr id="9" name="Picture 3" descr="Screenshot of What Works Clearinghouse website">
            <a:extLst>
              <a:ext uri="{FF2B5EF4-FFF2-40B4-BE49-F238E27FC236}">
                <a16:creationId xmlns:a16="http://schemas.microsoft.com/office/drawing/2014/main" id="{F19C359F-D4A4-5B7B-3682-6D6C51F17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278" y="773666"/>
            <a:ext cx="3430698" cy="223755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078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5" grpId="1" animBg="1"/>
      <p:bldP spid="4" grpId="0" animBg="1"/>
      <p:bldP spid="4" grpId="1" animBg="1"/>
      <p:bldP spid="6" grpId="0" animBg="1"/>
      <p:bldP spid="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5702C-1EB5-3FB6-07D9-06EF3BEE4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B44307C-A55C-452A-3080-C96F547B7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EMPOWER+</a:t>
            </a:r>
          </a:p>
        </p:txBody>
      </p:sp>
      <p:pic>
        <p:nvPicPr>
          <p:cNvPr id="13" name="Picture" descr="Ci3T Project EMPOWER+ 2025-2026 Flyer">
            <a:extLst>
              <a:ext uri="{FF2B5EF4-FFF2-40B4-BE49-F238E27FC236}">
                <a16:creationId xmlns:a16="http://schemas.microsoft.com/office/drawing/2014/main" id="{5B72C408-784A-1E90-1204-C7ABA03341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2394" y="1690688"/>
            <a:ext cx="3285989" cy="425401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5" name="Content">
            <a:extLst>
              <a:ext uri="{FF2B5EF4-FFF2-40B4-BE49-F238E27FC236}">
                <a16:creationId xmlns:a16="http://schemas.microsoft.com/office/drawing/2014/main" id="{87D82CF0-5334-8870-3F34-D9956EA20A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9268452"/>
              </p:ext>
            </p:extLst>
          </p:nvPr>
        </p:nvGraphicFramePr>
        <p:xfrm>
          <a:off x="4114800" y="1690688"/>
          <a:ext cx="7487265" cy="4254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7291">
                  <a:extLst>
                    <a:ext uri="{9D8B030D-6E8A-4147-A177-3AD203B41FA5}">
                      <a16:colId xmlns:a16="http://schemas.microsoft.com/office/drawing/2014/main" val="1684673339"/>
                    </a:ext>
                  </a:extLst>
                </a:gridCol>
                <a:gridCol w="1759974">
                  <a:extLst>
                    <a:ext uri="{9D8B030D-6E8A-4147-A177-3AD203B41FA5}">
                      <a16:colId xmlns:a16="http://schemas.microsoft.com/office/drawing/2014/main" val="2203440040"/>
                    </a:ext>
                  </a:extLst>
                </a:gridCol>
              </a:tblGrid>
              <a:tr h="4491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 dirty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EMPOWER+ Session</a:t>
                      </a:r>
                      <a:endParaRPr lang="en-US" sz="1800" kern="100" dirty="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US" sz="18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963650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Starting Strong: Effective Tier 1 Practices for Educators</a:t>
                      </a:r>
                      <a:endParaRPr lang="en-US" sz="1400" kern="100" dirty="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September 24, 2025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557844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From Data to Action: Using Systematic Screening to Inform Instruction</a:t>
                      </a:r>
                      <a:endParaRPr lang="en-US" sz="1400" kern="100" dirty="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October 8, 2025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48670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In Action: Integrated Lesson Planning for Enhanced Instruction</a:t>
                      </a:r>
                      <a:endParaRPr lang="en-US" sz="1400" kern="100" dirty="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November 18, 2025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06396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Mastering Behavior Specific Praise and Precorrection</a:t>
                      </a:r>
                      <a:endParaRPr lang="en-US" sz="1400" kern="100" dirty="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January 21, 2026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934785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A 6-Step Instructional Approach for Responding to Challenging Behaviors: A Tier 1 Practice </a:t>
                      </a:r>
                      <a:endParaRPr lang="en-US" sz="1400" kern="100" dirty="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February 10, 2026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607327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 Tier 2 Support for Students Experiencing Anxious Feelings: Recognize. Relax. Record.</a:t>
                      </a:r>
                      <a:endParaRPr lang="en-US" sz="1400" kern="100" dirty="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March 25, 2026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570271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 Tier 3 Support for Students with Intensive Intervention Needs: Functional Assessment-Based Intervention (FABI) </a:t>
                      </a:r>
                      <a:endParaRPr lang="en-US" sz="1400" kern="100" dirty="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April 28, 2026 (Tuesday)</a:t>
                      </a:r>
                      <a:endParaRPr lang="en-US" sz="1400" kern="100" dirty="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824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610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1364827-4E84-9A46-0A75-908EEA3460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Thank you!</a:t>
            </a:r>
          </a:p>
        </p:txBody>
      </p:sp>
      <p:grpSp>
        <p:nvGrpSpPr>
          <p:cNvPr id="6" name="Group 4" descr="Tag us #Ci3T">
            <a:extLst>
              <a:ext uri="{FF2B5EF4-FFF2-40B4-BE49-F238E27FC236}">
                <a16:creationId xmlns:a16="http://schemas.microsoft.com/office/drawing/2014/main" id="{4DF3047A-EBA0-A437-7E5B-ABCCC856EDF3}"/>
              </a:ext>
            </a:extLst>
          </p:cNvPr>
          <p:cNvGrpSpPr/>
          <p:nvPr/>
        </p:nvGrpSpPr>
        <p:grpSpPr>
          <a:xfrm>
            <a:off x="502380" y="628280"/>
            <a:ext cx="2396895" cy="1049082"/>
            <a:chOff x="503024" y="3631292"/>
            <a:chExt cx="2396895" cy="1049082"/>
          </a:xfrm>
        </p:grpSpPr>
        <p:sp>
          <p:nvSpPr>
            <p:cNvPr id="41" name="Rectangle">
              <a:extLst>
                <a:ext uri="{FF2B5EF4-FFF2-40B4-BE49-F238E27FC236}">
                  <a16:creationId xmlns:a16="http://schemas.microsoft.com/office/drawing/2014/main" id="{5D3C760B-7DB2-54B7-D015-68C5AAAC5E34}"/>
                </a:ext>
              </a:extLst>
            </p:cNvPr>
            <p:cNvSpPr/>
            <p:nvPr/>
          </p:nvSpPr>
          <p:spPr>
            <a:xfrm rot="16200000" flipH="1">
              <a:off x="1176931" y="2957385"/>
              <a:ext cx="1049082" cy="239689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innerShdw blurRad="50800" dist="25400" dir="162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Textbox">
              <a:extLst>
                <a:ext uri="{FF2B5EF4-FFF2-40B4-BE49-F238E27FC236}">
                  <a16:creationId xmlns:a16="http://schemas.microsoft.com/office/drawing/2014/main" id="{05912D27-1AA2-CE82-D52D-D2695A16DFF9}"/>
                </a:ext>
              </a:extLst>
            </p:cNvPr>
            <p:cNvSpPr/>
            <p:nvPr/>
          </p:nvSpPr>
          <p:spPr>
            <a:xfrm flipH="1">
              <a:off x="677732" y="3756824"/>
              <a:ext cx="2117838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#Ci3T</a:t>
              </a: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 1" descr="Thank you! Find us on ci3t.org">
            <a:extLst>
              <a:ext uri="{FF2B5EF4-FFF2-40B4-BE49-F238E27FC236}">
                <a16:creationId xmlns:a16="http://schemas.microsoft.com/office/drawing/2014/main" id="{4F8EE055-D412-F317-53EB-93FE726D78F6}"/>
              </a:ext>
            </a:extLst>
          </p:cNvPr>
          <p:cNvGrpSpPr/>
          <p:nvPr/>
        </p:nvGrpSpPr>
        <p:grpSpPr>
          <a:xfrm>
            <a:off x="2899918" y="380045"/>
            <a:ext cx="6392161" cy="6453540"/>
            <a:chOff x="2899918" y="380045"/>
            <a:chExt cx="6392161" cy="6453540"/>
          </a:xfrm>
        </p:grpSpPr>
        <p:pic>
          <p:nvPicPr>
            <p:cNvPr id="65" name="Picture 3">
              <a:extLst>
                <a:ext uri="{FF2B5EF4-FFF2-40B4-BE49-F238E27FC236}">
                  <a16:creationId xmlns:a16="http://schemas.microsoft.com/office/drawing/2014/main" id="{315BD4C5-4BFE-50F1-2A69-C83A1FF2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361" t="14014" r="14608"/>
            <a:stretch/>
          </p:blipFill>
          <p:spPr>
            <a:xfrm>
              <a:off x="3003626" y="506390"/>
              <a:ext cx="6184102" cy="6327195"/>
            </a:xfrm>
            <a:prstGeom prst="rect">
              <a:avLst/>
            </a:prstGeom>
          </p:spPr>
        </p:pic>
        <p:sp>
          <p:nvSpPr>
            <p:cNvPr id="12" name="Shading">
              <a:extLst>
                <a:ext uri="{FF2B5EF4-FFF2-40B4-BE49-F238E27FC236}">
                  <a16:creationId xmlns:a16="http://schemas.microsoft.com/office/drawing/2014/main" id="{F7CEAEE8-1E43-F873-6731-9E005C434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003947" y="481197"/>
              <a:ext cx="6184102" cy="63373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  <a:alpha val="88000"/>
                  </a:schemeClr>
                </a:gs>
                <a:gs pos="34000">
                  <a:schemeClr val="accent5">
                    <a:lumMod val="0"/>
                    <a:lumOff val="100000"/>
                    <a:alpha val="8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Outline">
              <a:extLst>
                <a:ext uri="{FF2B5EF4-FFF2-40B4-BE49-F238E27FC236}">
                  <a16:creationId xmlns:a16="http://schemas.microsoft.com/office/drawing/2014/main" id="{6503E3C3-C801-4B6D-55E1-5236EC863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899918" y="380045"/>
              <a:ext cx="6392161" cy="6453540"/>
            </a:xfrm>
            <a:custGeom>
              <a:avLst/>
              <a:gdLst>
                <a:gd name="connsiteX0" fmla="*/ 0 w 4535424"/>
                <a:gd name="connsiteY0" fmla="*/ 0 h 6629400"/>
                <a:gd name="connsiteX1" fmla="*/ 4535424 w 4535424"/>
                <a:gd name="connsiteY1" fmla="*/ 0 h 6629400"/>
                <a:gd name="connsiteX2" fmla="*/ 4535424 w 4535424"/>
                <a:gd name="connsiteY2" fmla="*/ 6629400 h 6629400"/>
                <a:gd name="connsiteX3" fmla="*/ 0 w 4535424"/>
                <a:gd name="connsiteY3" fmla="*/ 6629400 h 6629400"/>
                <a:gd name="connsiteX4" fmla="*/ 0 w 4535424"/>
                <a:gd name="connsiteY4" fmla="*/ 0 h 6629400"/>
                <a:gd name="connsiteX0" fmla="*/ 0 w 4535424"/>
                <a:gd name="connsiteY0" fmla="*/ 0 h 6629400"/>
                <a:gd name="connsiteX1" fmla="*/ 4535424 w 4535424"/>
                <a:gd name="connsiteY1" fmla="*/ 0 h 6629400"/>
                <a:gd name="connsiteX2" fmla="*/ 4535424 w 4535424"/>
                <a:gd name="connsiteY2" fmla="*/ 6629400 h 6629400"/>
                <a:gd name="connsiteX3" fmla="*/ 2216748 w 4535424"/>
                <a:gd name="connsiteY3" fmla="*/ 6625069 h 6629400"/>
                <a:gd name="connsiteX4" fmla="*/ 0 w 4535424"/>
                <a:gd name="connsiteY4" fmla="*/ 6629400 h 6629400"/>
                <a:gd name="connsiteX5" fmla="*/ 0 w 4535424"/>
                <a:gd name="connsiteY5" fmla="*/ 0 h 6629400"/>
                <a:gd name="connsiteX0" fmla="*/ 0 w 4535424"/>
                <a:gd name="connsiteY0" fmla="*/ 0 h 6629400"/>
                <a:gd name="connsiteX1" fmla="*/ 4535424 w 4535424"/>
                <a:gd name="connsiteY1" fmla="*/ 0 h 6629400"/>
                <a:gd name="connsiteX2" fmla="*/ 4535424 w 4535424"/>
                <a:gd name="connsiteY2" fmla="*/ 6629400 h 6629400"/>
                <a:gd name="connsiteX3" fmla="*/ 0 w 4535424"/>
                <a:gd name="connsiteY3" fmla="*/ 6629400 h 6629400"/>
                <a:gd name="connsiteX4" fmla="*/ 0 w 4535424"/>
                <a:gd name="connsiteY4" fmla="*/ 0 h 6629400"/>
                <a:gd name="connsiteX0" fmla="*/ 0 w 4626864"/>
                <a:gd name="connsiteY0" fmla="*/ 6629400 h 6720840"/>
                <a:gd name="connsiteX1" fmla="*/ 0 w 4626864"/>
                <a:gd name="connsiteY1" fmla="*/ 0 h 6720840"/>
                <a:gd name="connsiteX2" fmla="*/ 4535424 w 4626864"/>
                <a:gd name="connsiteY2" fmla="*/ 0 h 6720840"/>
                <a:gd name="connsiteX3" fmla="*/ 4626864 w 4626864"/>
                <a:gd name="connsiteY3" fmla="*/ 6720840 h 6720840"/>
                <a:gd name="connsiteX0" fmla="*/ 0 w 4535424"/>
                <a:gd name="connsiteY0" fmla="*/ 6629400 h 6656294"/>
                <a:gd name="connsiteX1" fmla="*/ 0 w 4535424"/>
                <a:gd name="connsiteY1" fmla="*/ 0 h 6656294"/>
                <a:gd name="connsiteX2" fmla="*/ 4535424 w 4535424"/>
                <a:gd name="connsiteY2" fmla="*/ 0 h 6656294"/>
                <a:gd name="connsiteX3" fmla="*/ 4508530 w 4535424"/>
                <a:gd name="connsiteY3" fmla="*/ 6656294 h 6656294"/>
                <a:gd name="connsiteX0" fmla="*/ 0 w 4535424"/>
                <a:gd name="connsiteY0" fmla="*/ 6629400 h 6629400"/>
                <a:gd name="connsiteX1" fmla="*/ 0 w 4535424"/>
                <a:gd name="connsiteY1" fmla="*/ 0 h 6629400"/>
                <a:gd name="connsiteX2" fmla="*/ 4535424 w 4535424"/>
                <a:gd name="connsiteY2" fmla="*/ 0 h 6629400"/>
                <a:gd name="connsiteX3" fmla="*/ 4497772 w 4535424"/>
                <a:gd name="connsiteY3" fmla="*/ 6580991 h 6629400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6181" h="6580991">
                  <a:moveTo>
                    <a:pt x="0" y="6575612"/>
                  </a:moveTo>
                  <a:cubicBezTo>
                    <a:pt x="5378" y="3287806"/>
                    <a:pt x="7171" y="2191871"/>
                    <a:pt x="10757" y="0"/>
                  </a:cubicBezTo>
                  <a:lnTo>
                    <a:pt x="4546181" y="0"/>
                  </a:lnTo>
                  <a:cubicBezTo>
                    <a:pt x="4546181" y="2209800"/>
                    <a:pt x="4527355" y="3290495"/>
                    <a:pt x="4508529" y="6580991"/>
                  </a:cubicBezTo>
                </a:path>
              </a:pathLst>
            </a:cu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68" name="Picture 2">
              <a:extLst>
                <a:ext uri="{FF2B5EF4-FFF2-40B4-BE49-F238E27FC236}">
                  <a16:creationId xmlns:a16="http://schemas.microsoft.com/office/drawing/2014/main" id="{BF787E7C-A9B4-92E9-B052-2FFCDF7B0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5063" y="2270009"/>
              <a:ext cx="861869" cy="747588"/>
            </a:xfrm>
            <a:prstGeom prst="rect">
              <a:avLst/>
            </a:prstGeom>
          </p:spPr>
        </p:pic>
      </p:grpSp>
      <p:grpSp>
        <p:nvGrpSpPr>
          <p:cNvPr id="2" name="Image" descr="Computer screen with Ci3T modules displayed">
            <a:extLst>
              <a:ext uri="{FF2B5EF4-FFF2-40B4-BE49-F238E27FC236}">
                <a16:creationId xmlns:a16="http://schemas.microsoft.com/office/drawing/2014/main" id="{8F853EBA-6DA2-BFE7-9FBE-335C10249678}"/>
              </a:ext>
            </a:extLst>
          </p:cNvPr>
          <p:cNvGrpSpPr/>
          <p:nvPr/>
        </p:nvGrpSpPr>
        <p:grpSpPr>
          <a:xfrm>
            <a:off x="3140132" y="3290378"/>
            <a:ext cx="3309605" cy="3105680"/>
            <a:chOff x="770428" y="1626441"/>
            <a:chExt cx="5807526" cy="5231889"/>
          </a:xfrm>
        </p:grpSpPr>
        <p:pic>
          <p:nvPicPr>
            <p:cNvPr id="3" name="Computer">
              <a:extLst>
                <a:ext uri="{FF2B5EF4-FFF2-40B4-BE49-F238E27FC236}">
                  <a16:creationId xmlns:a16="http://schemas.microsoft.com/office/drawing/2014/main" id="{9A609FEF-6479-5720-9D97-C3972DD5E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0428" y="1626441"/>
              <a:ext cx="5807526" cy="5231889"/>
            </a:xfrm>
            <a:custGeom>
              <a:avLst/>
              <a:gdLst>
                <a:gd name="connsiteX0" fmla="*/ 0 w 5807526"/>
                <a:gd name="connsiteY0" fmla="*/ -736 h 5231889"/>
                <a:gd name="connsiteX1" fmla="*/ 5807526 w 5807526"/>
                <a:gd name="connsiteY1" fmla="*/ -736 h 5231889"/>
                <a:gd name="connsiteX2" fmla="*/ 5807526 w 5807526"/>
                <a:gd name="connsiteY2" fmla="*/ 5231153 h 5231889"/>
                <a:gd name="connsiteX3" fmla="*/ 0 w 5807526"/>
                <a:gd name="connsiteY3" fmla="*/ 5231153 h 523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7526" h="5231889">
                  <a:moveTo>
                    <a:pt x="0" y="-736"/>
                  </a:moveTo>
                  <a:lnTo>
                    <a:pt x="5807526" y="-736"/>
                  </a:lnTo>
                  <a:lnTo>
                    <a:pt x="5807526" y="5231153"/>
                  </a:lnTo>
                  <a:lnTo>
                    <a:pt x="0" y="5231153"/>
                  </a:lnTo>
                  <a:close/>
                </a:path>
              </a:pathLst>
            </a:custGeom>
          </p:spPr>
        </p:pic>
        <p:pic>
          <p:nvPicPr>
            <p:cNvPr id="7" name="Modules">
              <a:extLst>
                <a:ext uri="{FF2B5EF4-FFF2-40B4-BE49-F238E27FC236}">
                  <a16:creationId xmlns:a16="http://schemas.microsoft.com/office/drawing/2014/main" id="{FBA27EB2-5C1A-9D80-D248-44B694EE3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1324"/>
            <a:stretch>
              <a:fillRect/>
            </a:stretch>
          </p:blipFill>
          <p:spPr>
            <a:xfrm>
              <a:off x="1017547" y="1878442"/>
              <a:ext cx="5301973" cy="3289869"/>
            </a:xfrm>
            <a:prstGeom prst="rect">
              <a:avLst/>
            </a:prstGeom>
          </p:spPr>
        </p:pic>
        <p:sp>
          <p:nvSpPr>
            <p:cNvPr id="8" name="Glare">
              <a:extLst>
                <a:ext uri="{FF2B5EF4-FFF2-40B4-BE49-F238E27FC236}">
                  <a16:creationId xmlns:a16="http://schemas.microsoft.com/office/drawing/2014/main" id="{9240ECF8-BB10-E9C2-92CD-DD59ECCE24E9}"/>
                </a:ext>
              </a:extLst>
            </p:cNvPr>
            <p:cNvSpPr/>
            <p:nvPr userDrawn="1"/>
          </p:nvSpPr>
          <p:spPr>
            <a:xfrm flipH="1" flipV="1">
              <a:off x="1420550" y="1878441"/>
              <a:ext cx="4898970" cy="2609485"/>
            </a:xfrm>
            <a:custGeom>
              <a:avLst/>
              <a:gdLst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807081 w 3630775"/>
                <a:gd name="connsiteY2" fmla="*/ 1130669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60418"/>
                <a:gd name="connsiteY0" fmla="*/ 2286092 h 2286092"/>
                <a:gd name="connsiteX1" fmla="*/ 0 w 3660418"/>
                <a:gd name="connsiteY1" fmla="*/ 0 h 2286092"/>
                <a:gd name="connsiteX2" fmla="*/ 3630775 w 3660418"/>
                <a:gd name="connsiteY2" fmla="*/ 2286092 h 2286092"/>
                <a:gd name="connsiteX3" fmla="*/ 0 w 3660418"/>
                <a:gd name="connsiteY3" fmla="*/ 2286092 h 2286092"/>
                <a:gd name="connsiteX0" fmla="*/ 453845 w 4084620"/>
                <a:gd name="connsiteY0" fmla="*/ 2286092 h 2286092"/>
                <a:gd name="connsiteX1" fmla="*/ 453845 w 4084620"/>
                <a:gd name="connsiteY1" fmla="*/ 0 h 2286092"/>
                <a:gd name="connsiteX2" fmla="*/ 4084620 w 4084620"/>
                <a:gd name="connsiteY2" fmla="*/ 2286092 h 2286092"/>
                <a:gd name="connsiteX3" fmla="*/ 453845 w 4084620"/>
                <a:gd name="connsiteY3" fmla="*/ 2286092 h 2286092"/>
                <a:gd name="connsiteX0" fmla="*/ 268947 w 3899722"/>
                <a:gd name="connsiteY0" fmla="*/ 2286092 h 2286092"/>
                <a:gd name="connsiteX1" fmla="*/ 268947 w 3899722"/>
                <a:gd name="connsiteY1" fmla="*/ 0 h 2286092"/>
                <a:gd name="connsiteX2" fmla="*/ 3899722 w 3899722"/>
                <a:gd name="connsiteY2" fmla="*/ 2286092 h 2286092"/>
                <a:gd name="connsiteX3" fmla="*/ 268947 w 3899722"/>
                <a:gd name="connsiteY3" fmla="*/ 2286092 h 2286092"/>
                <a:gd name="connsiteX0" fmla="*/ 1 w 3630776"/>
                <a:gd name="connsiteY0" fmla="*/ 2286092 h 2286092"/>
                <a:gd name="connsiteX1" fmla="*/ 1 w 3630776"/>
                <a:gd name="connsiteY1" fmla="*/ 0 h 2286092"/>
                <a:gd name="connsiteX2" fmla="*/ 3630776 w 3630776"/>
                <a:gd name="connsiteY2" fmla="*/ 2286092 h 2286092"/>
                <a:gd name="connsiteX3" fmla="*/ 1 w 3630776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0775" h="2286092">
                  <a:moveTo>
                    <a:pt x="0" y="2286092"/>
                  </a:moveTo>
                  <a:lnTo>
                    <a:pt x="0" y="0"/>
                  </a:lnTo>
                  <a:cubicBezTo>
                    <a:pt x="573095" y="332764"/>
                    <a:pt x="1815387" y="1143046"/>
                    <a:pt x="3630775" y="2286092"/>
                  </a:cubicBezTo>
                  <a:lnTo>
                    <a:pt x="0" y="2286092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Image 2" descr="A screenshot of the Ci3T website on the Enhancing Ci3T Modules tab with a yellow box outlining the one-time module registration process.">
            <a:extLst>
              <a:ext uri="{FF2B5EF4-FFF2-40B4-BE49-F238E27FC236}">
                <a16:creationId xmlns:a16="http://schemas.microsoft.com/office/drawing/2014/main" id="{3ADC05E4-9B44-B67E-980D-F0AC58C88136}"/>
              </a:ext>
            </a:extLst>
          </p:cNvPr>
          <p:cNvGrpSpPr/>
          <p:nvPr/>
        </p:nvGrpSpPr>
        <p:grpSpPr>
          <a:xfrm>
            <a:off x="6449737" y="3360486"/>
            <a:ext cx="2746791" cy="2441099"/>
            <a:chOff x="7033259" y="1690688"/>
            <a:chExt cx="4556229" cy="3765301"/>
          </a:xfrm>
        </p:grpSpPr>
        <p:pic>
          <p:nvPicPr>
            <p:cNvPr id="10" name="Picture">
              <a:extLst>
                <a:ext uri="{FF2B5EF4-FFF2-40B4-BE49-F238E27FC236}">
                  <a16:creationId xmlns:a16="http://schemas.microsoft.com/office/drawing/2014/main" id="{408BCFF1-36A8-CF61-B190-9CAFD4DD8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49626" y="1690688"/>
              <a:ext cx="4296814" cy="37653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Yellow Box">
              <a:extLst>
                <a:ext uri="{FF2B5EF4-FFF2-40B4-BE49-F238E27FC236}">
                  <a16:creationId xmlns:a16="http://schemas.microsoft.com/office/drawing/2014/main" id="{F4279922-E1A7-4BEE-B7B6-7C88AFA079CB}"/>
                </a:ext>
              </a:extLst>
            </p:cNvPr>
            <p:cNvSpPr/>
            <p:nvPr/>
          </p:nvSpPr>
          <p:spPr>
            <a:xfrm>
              <a:off x="7033259" y="4319280"/>
              <a:ext cx="4556229" cy="848032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3" descr="Find us on Instagram @Ci3Tmodel">
            <a:extLst>
              <a:ext uri="{FF2B5EF4-FFF2-40B4-BE49-F238E27FC236}">
                <a16:creationId xmlns:a16="http://schemas.microsoft.com/office/drawing/2014/main" id="{E2224B93-FE6D-FCDF-80D2-C2D9B978A415}"/>
              </a:ext>
            </a:extLst>
          </p:cNvPr>
          <p:cNvGrpSpPr/>
          <p:nvPr/>
        </p:nvGrpSpPr>
        <p:grpSpPr>
          <a:xfrm>
            <a:off x="9292079" y="236842"/>
            <a:ext cx="2856101" cy="1440520"/>
            <a:chOff x="9292079" y="236842"/>
            <a:chExt cx="2856101" cy="1440520"/>
          </a:xfrm>
        </p:grpSpPr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103543FE-D9DC-616D-C2AC-5026487A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0195589" y="-275230"/>
              <a:ext cx="1049082" cy="285610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innerShdw blurRad="50800" dist="25400" dir="162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7" name="Instagram Tag">
              <a:extLst>
                <a:ext uri="{FF2B5EF4-FFF2-40B4-BE49-F238E27FC236}">
                  <a16:creationId xmlns:a16="http://schemas.microsoft.com/office/drawing/2014/main" id="{C8E94276-245E-6D26-500E-058D266F0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>
              <a:off x="9641558" y="937376"/>
              <a:ext cx="2071080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30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@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Ci3Tmodel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59" name="Instagram Graphic">
              <a:extLst>
                <a:ext uri="{FF2B5EF4-FFF2-40B4-BE49-F238E27FC236}">
                  <a16:creationId xmlns:a16="http://schemas.microsoft.com/office/drawing/2014/main" id="{E9A21982-9AF9-778D-9FF2-AB218E995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34198" y="236842"/>
              <a:ext cx="685800" cy="685800"/>
            </a:xfrm>
            <a:prstGeom prst="rect">
              <a:avLst/>
            </a:prstGeom>
          </p:spPr>
        </p:pic>
      </p:grpSp>
      <p:sp>
        <p:nvSpPr>
          <p:cNvPr id="32" name="Textbox">
            <a:extLst>
              <a:ext uri="{FF2B5EF4-FFF2-40B4-BE49-F238E27FC236}">
                <a16:creationId xmlns:a16="http://schemas.microsoft.com/office/drawing/2014/main" id="{A1BFA1ED-E29C-A058-6D78-DD52B15BDA0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548907" y="1861338"/>
            <a:ext cx="2456627" cy="4108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BC58A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Roboto" pitchFamily="2" charset="0"/>
                <a:cs typeface="+mn-cs"/>
              </a:rPr>
              <a:t>Tag us in your Ci3T highlights, we love to see Ci3T in action!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BC58A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Roboto" pitchFamily="2" charset="0"/>
                <a:cs typeface="+mn-cs"/>
              </a:rPr>
              <a:t>Follow us on </a:t>
            </a:r>
            <a:r>
              <a:rPr kumimoji="0" lang="en-US" sz="2800" b="1" i="0" u="none" strike="noStrike" kern="1200" cap="none" spc="-100" normalizeH="0" baseline="0" noProof="0">
                <a:ln>
                  <a:noFill/>
                </a:ln>
                <a:solidFill>
                  <a:srgbClr val="2F4E6D"/>
                </a:solidFill>
                <a:effectLst/>
                <a:uLnTx/>
                <a:uFillTx/>
                <a:latin typeface="Arial" panose="020B0604020202020204"/>
                <a:ea typeface="Roboto" pitchFamily="2" charset="0"/>
                <a:cs typeface="+mn-cs"/>
              </a:rPr>
              <a:t>Instagram</a:t>
            </a: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Roboto" pitchFamily="2" charset="0"/>
                <a:cs typeface="+mn-cs"/>
              </a:rPr>
              <a:t> for updates and new resources!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BC58A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Roboto" pitchFamily="2" charset="0"/>
              <a:cs typeface="+mn-cs"/>
            </a:endParaRP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F6F6539B-FD73-9FFB-1424-D269EA3AE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448899" y="461942"/>
            <a:ext cx="5064474" cy="183742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500" normalizeH="0" baseline="0" noProof="0">
                <a:ln w="3175">
                  <a:solidFill>
                    <a:prstClr val="white">
                      <a:lumMod val="95000"/>
                    </a:prstClr>
                  </a:solidFill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Thank you!</a:t>
            </a:r>
            <a:endParaRPr kumimoji="0" lang="en-US" sz="5400" b="1" i="0" u="none" strike="noStrike" kern="1200" cap="none" spc="-50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ci3t.org</a:t>
            </a:r>
          </a:p>
        </p:txBody>
      </p:sp>
    </p:spTree>
    <p:extLst>
      <p:ext uri="{BB962C8B-B14F-4D97-AF65-F5344CB8AC3E}">
        <p14:creationId xmlns:p14="http://schemas.microsoft.com/office/powerpoint/2010/main" val="1179565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9D7DF-DCC7-F19A-9FEC-316971906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ABCB5BE4-9AE7-5D15-A01D-1248993683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Primary Prevention (Tier 1)</a:t>
            </a:r>
          </a:p>
        </p:txBody>
      </p:sp>
      <p:pic>
        <p:nvPicPr>
          <p:cNvPr id="6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7E31DA83-40A9-CFD5-603E-640AC916CD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2" name="Outline" descr="Green trapezoid outlining Tier 1 on the bottom of the Comprehensive, Integrated, Three-Tiered Model of Prevention pyramid. ">
            <a:extLst>
              <a:ext uri="{FF2B5EF4-FFF2-40B4-BE49-F238E27FC236}">
                <a16:creationId xmlns:a16="http://schemas.microsoft.com/office/drawing/2014/main" id="{820FE07B-795D-366D-7441-1EBFD004148B}"/>
              </a:ext>
            </a:extLst>
          </p:cNvPr>
          <p:cNvSpPr/>
          <p:nvPr/>
        </p:nvSpPr>
        <p:spPr>
          <a:xfrm>
            <a:off x="2019300" y="3129625"/>
            <a:ext cx="8153399" cy="3609975"/>
          </a:xfrm>
          <a:prstGeom prst="trapezoid">
            <a:avLst>
              <a:gd name="adj" fmla="val 71146"/>
            </a:avLst>
          </a:prstGeom>
          <a:noFill/>
          <a:ln>
            <a:solidFill>
              <a:schemeClr val="accent1"/>
            </a:solidFill>
          </a:ln>
          <a:effectLst>
            <a:glow rad="1270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Image" descr="Ci3T: Primary (Tier 1) Prevention Efforts module covers">
            <a:extLst>
              <a:ext uri="{FF2B5EF4-FFF2-40B4-BE49-F238E27FC236}">
                <a16:creationId xmlns:a16="http://schemas.microsoft.com/office/drawing/2014/main" id="{20470B78-2281-C366-DA56-FC08C304189A}"/>
              </a:ext>
            </a:extLst>
          </p:cNvPr>
          <p:cNvGrpSpPr/>
          <p:nvPr/>
        </p:nvGrpSpPr>
        <p:grpSpPr>
          <a:xfrm>
            <a:off x="1872709" y="4055600"/>
            <a:ext cx="8446580" cy="1828800"/>
            <a:chOff x="2069020" y="4493319"/>
            <a:chExt cx="8446580" cy="1828800"/>
          </a:xfrm>
        </p:grpSpPr>
        <p:pic>
          <p:nvPicPr>
            <p:cNvPr id="8" name="Picture 3" descr="A collage of children with text&#10;&#10;AI-generated content may be incorrect.">
              <a:extLst>
                <a:ext uri="{FF2B5EF4-FFF2-40B4-BE49-F238E27FC236}">
                  <a16:creationId xmlns:a16="http://schemas.microsoft.com/office/drawing/2014/main" id="{A03B0D9A-6A6A-44FE-C852-DA182805F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2819" y="4493319"/>
              <a:ext cx="3662781" cy="1828800"/>
            </a:xfrm>
            <a:prstGeom prst="rect">
              <a:avLst/>
            </a:prstGeom>
          </p:spPr>
        </p:pic>
        <p:pic>
          <p:nvPicPr>
            <p:cNvPr id="5" name="Picture 2" descr="A collage of children and adults&#10;&#10;AI-generated content may be incorrect.">
              <a:extLst>
                <a:ext uri="{FF2B5EF4-FFF2-40B4-BE49-F238E27FC236}">
                  <a16:creationId xmlns:a16="http://schemas.microsoft.com/office/drawing/2014/main" id="{5CD938C9-B19E-402C-C760-EA741EDC1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9020" y="4493319"/>
              <a:ext cx="4819487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354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BA1B243D-CAE3-B313-A51F-5543903D7A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5" name="Outline" descr="A yellow circle outlining Tier 2 in the middle of the Comprehensive, Integrated, Three-Tiered Model of Prevention pyramid. ">
            <a:extLst>
              <a:ext uri="{FF2B5EF4-FFF2-40B4-BE49-F238E27FC236}">
                <a16:creationId xmlns:a16="http://schemas.microsoft.com/office/drawing/2014/main" id="{51403165-C407-5146-92D1-223B8A8D5C06}"/>
              </a:ext>
            </a:extLst>
          </p:cNvPr>
          <p:cNvSpPr/>
          <p:nvPr/>
        </p:nvSpPr>
        <p:spPr>
          <a:xfrm>
            <a:off x="4071156" y="1929809"/>
            <a:ext cx="4049689" cy="1725612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2700">
              <a:sysClr val="windowText" lastClr="000000">
                <a:alpha val="40000"/>
              </a:sysClr>
            </a:glo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80152DF5-9257-1F49-910B-D3739F5653E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2197395" y="4731791"/>
            <a:ext cx="9994605" cy="914400"/>
          </a:xfrm>
          <a:prstGeom prst="rect">
            <a:avLst/>
          </a:prstGeom>
          <a:solidFill>
            <a:srgbClr val="FFFF00"/>
          </a:solidFill>
          <a:ln>
            <a:noFill/>
            <a:prstDash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Times New Roman" charset="0"/>
              </a:rPr>
              <a:t>Secondary (Tier 2) Intervention Grid</a:t>
            </a:r>
          </a:p>
        </p:txBody>
      </p:sp>
      <p:pic>
        <p:nvPicPr>
          <p:cNvPr id="6" name="Chart" descr="Secondary (Tier 2) interventions grid">
            <a:extLst>
              <a:ext uri="{FF2B5EF4-FFF2-40B4-BE49-F238E27FC236}">
                <a16:creationId xmlns:a16="http://schemas.microsoft.com/office/drawing/2014/main" id="{4DD5A587-7E90-774B-8A2F-B21E205720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0" y="1452716"/>
            <a:ext cx="5246522" cy="65581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The Tier 2 Process module cover">
            <a:extLst>
              <a:ext uri="{FF2B5EF4-FFF2-40B4-BE49-F238E27FC236}">
                <a16:creationId xmlns:a16="http://schemas.microsoft.com/office/drawing/2014/main" id="{1BFAA75A-FFD4-19E1-4FD0-DB17403567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5083" y="956462"/>
            <a:ext cx="2071772" cy="323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8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C18350AB-5D16-EE21-8371-9C38EFF675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5" name="Outline" descr="A red circle outlining Tier 3 on the top of the Comprehensive, Integrated, Three-Tiered Model of Prevention pyramid. ">
            <a:extLst>
              <a:ext uri="{FF2B5EF4-FFF2-40B4-BE49-F238E27FC236}">
                <a16:creationId xmlns:a16="http://schemas.microsoft.com/office/drawing/2014/main" id="{5326371C-58D6-024C-97BB-E72875F449D0}"/>
              </a:ext>
            </a:extLst>
          </p:cNvPr>
          <p:cNvSpPr/>
          <p:nvPr/>
        </p:nvSpPr>
        <p:spPr>
          <a:xfrm>
            <a:off x="4177479" y="1114415"/>
            <a:ext cx="3810000" cy="114300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6B14B590-B107-CE43-9D40-CF1F2FCFF36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2239926" y="4744996"/>
            <a:ext cx="9952074" cy="914400"/>
          </a:xfrm>
          <a:prstGeom prst="rect">
            <a:avLst/>
          </a:prstGeom>
          <a:solidFill>
            <a:srgbClr val="FF0000"/>
          </a:solidFill>
          <a:ln>
            <a:noFill/>
            <a:prstDash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Times New Roman" charset="0"/>
              </a:rPr>
              <a:t>Tertiary (Tier 3) Intervention Grid</a:t>
            </a:r>
          </a:p>
        </p:txBody>
      </p:sp>
      <p:pic>
        <p:nvPicPr>
          <p:cNvPr id="6" name="Chart" descr="Tertiary (Tier 3) interventions grid">
            <a:extLst>
              <a:ext uri="{FF2B5EF4-FFF2-40B4-BE49-F238E27FC236}">
                <a16:creationId xmlns:a16="http://schemas.microsoft.com/office/drawing/2014/main" id="{0311E041-CA33-444B-BC43-3AA4F5A828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07225"/>
            <a:ext cx="5981181" cy="50507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The Tier 3 Process module cover">
            <a:extLst>
              <a:ext uri="{FF2B5EF4-FFF2-40B4-BE49-F238E27FC236}">
                <a16:creationId xmlns:a16="http://schemas.microsoft.com/office/drawing/2014/main" id="{8F047738-C514-6D8B-B939-F95104A2D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7435" y="908543"/>
            <a:ext cx="2072454" cy="32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0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B9AA39-7B21-C120-7EEC-5794C2E33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Enhancing Ci3T Modules</a:t>
            </a:r>
          </a:p>
        </p:txBody>
      </p:sp>
      <p:grpSp>
        <p:nvGrpSpPr>
          <p:cNvPr id="20" name="Image" descr="Computer screen with Ci3T modules displayed">
            <a:extLst>
              <a:ext uri="{FF2B5EF4-FFF2-40B4-BE49-F238E27FC236}">
                <a16:creationId xmlns:a16="http://schemas.microsoft.com/office/drawing/2014/main" id="{FD8ABB9D-1FCB-9AB3-9394-36A5A4B1D8AF}"/>
              </a:ext>
            </a:extLst>
          </p:cNvPr>
          <p:cNvGrpSpPr/>
          <p:nvPr/>
        </p:nvGrpSpPr>
        <p:grpSpPr>
          <a:xfrm>
            <a:off x="770428" y="1626441"/>
            <a:ext cx="5807526" cy="5231889"/>
            <a:chOff x="770428" y="1626441"/>
            <a:chExt cx="5807526" cy="5231889"/>
          </a:xfrm>
        </p:grpSpPr>
        <p:pic>
          <p:nvPicPr>
            <p:cNvPr id="19" name="Computer">
              <a:extLst>
                <a:ext uri="{FF2B5EF4-FFF2-40B4-BE49-F238E27FC236}">
                  <a16:creationId xmlns:a16="http://schemas.microsoft.com/office/drawing/2014/main" id="{F3E1B861-C5A8-D6D9-7346-D3DF30A22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428" y="1626441"/>
              <a:ext cx="5807526" cy="5231889"/>
            </a:xfrm>
            <a:custGeom>
              <a:avLst/>
              <a:gdLst>
                <a:gd name="connsiteX0" fmla="*/ 0 w 5807526"/>
                <a:gd name="connsiteY0" fmla="*/ -736 h 5231889"/>
                <a:gd name="connsiteX1" fmla="*/ 5807526 w 5807526"/>
                <a:gd name="connsiteY1" fmla="*/ -736 h 5231889"/>
                <a:gd name="connsiteX2" fmla="*/ 5807526 w 5807526"/>
                <a:gd name="connsiteY2" fmla="*/ 5231153 h 5231889"/>
                <a:gd name="connsiteX3" fmla="*/ 0 w 5807526"/>
                <a:gd name="connsiteY3" fmla="*/ 5231153 h 523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7526" h="5231889">
                  <a:moveTo>
                    <a:pt x="0" y="-736"/>
                  </a:moveTo>
                  <a:lnTo>
                    <a:pt x="5807526" y="-736"/>
                  </a:lnTo>
                  <a:lnTo>
                    <a:pt x="5807526" y="5231153"/>
                  </a:lnTo>
                  <a:lnTo>
                    <a:pt x="0" y="5231153"/>
                  </a:lnTo>
                  <a:close/>
                </a:path>
              </a:pathLst>
            </a:custGeom>
          </p:spPr>
        </p:pic>
        <p:pic>
          <p:nvPicPr>
            <p:cNvPr id="18" name="Modules">
              <a:extLst>
                <a:ext uri="{FF2B5EF4-FFF2-40B4-BE49-F238E27FC236}">
                  <a16:creationId xmlns:a16="http://schemas.microsoft.com/office/drawing/2014/main" id="{3A72F263-466A-8E63-7BF7-5113D0A31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324"/>
            <a:stretch>
              <a:fillRect/>
            </a:stretch>
          </p:blipFill>
          <p:spPr>
            <a:xfrm>
              <a:off x="1017547" y="1878442"/>
              <a:ext cx="5301973" cy="3289869"/>
            </a:xfrm>
            <a:prstGeom prst="rect">
              <a:avLst/>
            </a:prstGeom>
          </p:spPr>
        </p:pic>
        <p:sp>
          <p:nvSpPr>
            <p:cNvPr id="6" name="Glare">
              <a:extLst>
                <a:ext uri="{FF2B5EF4-FFF2-40B4-BE49-F238E27FC236}">
                  <a16:creationId xmlns:a16="http://schemas.microsoft.com/office/drawing/2014/main" id="{7191B44F-8EB9-CA64-1543-13A299A80A1A}"/>
                </a:ext>
              </a:extLst>
            </p:cNvPr>
            <p:cNvSpPr/>
            <p:nvPr userDrawn="1"/>
          </p:nvSpPr>
          <p:spPr>
            <a:xfrm flipH="1" flipV="1">
              <a:off x="1420550" y="1878441"/>
              <a:ext cx="4898970" cy="2609485"/>
            </a:xfrm>
            <a:custGeom>
              <a:avLst/>
              <a:gdLst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807081 w 3630775"/>
                <a:gd name="connsiteY2" fmla="*/ 1130669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60418"/>
                <a:gd name="connsiteY0" fmla="*/ 2286092 h 2286092"/>
                <a:gd name="connsiteX1" fmla="*/ 0 w 3660418"/>
                <a:gd name="connsiteY1" fmla="*/ 0 h 2286092"/>
                <a:gd name="connsiteX2" fmla="*/ 3630775 w 3660418"/>
                <a:gd name="connsiteY2" fmla="*/ 2286092 h 2286092"/>
                <a:gd name="connsiteX3" fmla="*/ 0 w 3660418"/>
                <a:gd name="connsiteY3" fmla="*/ 2286092 h 2286092"/>
                <a:gd name="connsiteX0" fmla="*/ 453845 w 4084620"/>
                <a:gd name="connsiteY0" fmla="*/ 2286092 h 2286092"/>
                <a:gd name="connsiteX1" fmla="*/ 453845 w 4084620"/>
                <a:gd name="connsiteY1" fmla="*/ 0 h 2286092"/>
                <a:gd name="connsiteX2" fmla="*/ 4084620 w 4084620"/>
                <a:gd name="connsiteY2" fmla="*/ 2286092 h 2286092"/>
                <a:gd name="connsiteX3" fmla="*/ 453845 w 4084620"/>
                <a:gd name="connsiteY3" fmla="*/ 2286092 h 2286092"/>
                <a:gd name="connsiteX0" fmla="*/ 268947 w 3899722"/>
                <a:gd name="connsiteY0" fmla="*/ 2286092 h 2286092"/>
                <a:gd name="connsiteX1" fmla="*/ 268947 w 3899722"/>
                <a:gd name="connsiteY1" fmla="*/ 0 h 2286092"/>
                <a:gd name="connsiteX2" fmla="*/ 3899722 w 3899722"/>
                <a:gd name="connsiteY2" fmla="*/ 2286092 h 2286092"/>
                <a:gd name="connsiteX3" fmla="*/ 268947 w 3899722"/>
                <a:gd name="connsiteY3" fmla="*/ 2286092 h 2286092"/>
                <a:gd name="connsiteX0" fmla="*/ 1 w 3630776"/>
                <a:gd name="connsiteY0" fmla="*/ 2286092 h 2286092"/>
                <a:gd name="connsiteX1" fmla="*/ 1 w 3630776"/>
                <a:gd name="connsiteY1" fmla="*/ 0 h 2286092"/>
                <a:gd name="connsiteX2" fmla="*/ 3630776 w 3630776"/>
                <a:gd name="connsiteY2" fmla="*/ 2286092 h 2286092"/>
                <a:gd name="connsiteX3" fmla="*/ 1 w 3630776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0775" h="2286092">
                  <a:moveTo>
                    <a:pt x="0" y="2286092"/>
                  </a:moveTo>
                  <a:lnTo>
                    <a:pt x="0" y="0"/>
                  </a:lnTo>
                  <a:cubicBezTo>
                    <a:pt x="573095" y="332764"/>
                    <a:pt x="1815387" y="1143046"/>
                    <a:pt x="3630775" y="2286092"/>
                  </a:cubicBezTo>
                  <a:lnTo>
                    <a:pt x="0" y="2286092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Website" descr="ci3t.org/enhance&#10;">
            <a:extLst>
              <a:ext uri="{FF2B5EF4-FFF2-40B4-BE49-F238E27FC236}">
                <a16:creationId xmlns:a16="http://schemas.microsoft.com/office/drawing/2014/main" id="{1C2E37FF-3EDF-2CC8-2E93-FD0384EC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6079" y="5356065"/>
            <a:ext cx="3103179" cy="63379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chemeClr val="accent4"/>
                </a:solidFill>
              </a:rPr>
              <a:t>ci3t.org/enhance</a:t>
            </a:r>
          </a:p>
        </p:txBody>
      </p:sp>
      <p:grpSp>
        <p:nvGrpSpPr>
          <p:cNvPr id="8" name="Image 2" descr="A screenshot of the Ci3T website on the Enhancing Ci3T Modules tab with a yellow box outlining the one-time module registration process.">
            <a:extLst>
              <a:ext uri="{FF2B5EF4-FFF2-40B4-BE49-F238E27FC236}">
                <a16:creationId xmlns:a16="http://schemas.microsoft.com/office/drawing/2014/main" id="{6DA827DC-1E61-8E90-8B03-EFB93C42B6FF}"/>
              </a:ext>
            </a:extLst>
          </p:cNvPr>
          <p:cNvGrpSpPr/>
          <p:nvPr/>
        </p:nvGrpSpPr>
        <p:grpSpPr>
          <a:xfrm>
            <a:off x="7033259" y="1690688"/>
            <a:ext cx="4556229" cy="3765301"/>
            <a:chOff x="7033259" y="1690688"/>
            <a:chExt cx="4556229" cy="3765301"/>
          </a:xfrm>
        </p:grpSpPr>
        <p:pic>
          <p:nvPicPr>
            <p:cNvPr id="11" name="Picture">
              <a:extLst>
                <a:ext uri="{FF2B5EF4-FFF2-40B4-BE49-F238E27FC236}">
                  <a16:creationId xmlns:a16="http://schemas.microsoft.com/office/drawing/2014/main" id="{01A9ED8C-9CA7-67AF-FD7B-0B826FB50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49626" y="1690688"/>
              <a:ext cx="4296814" cy="37653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Yellow Box">
              <a:extLst>
                <a:ext uri="{FF2B5EF4-FFF2-40B4-BE49-F238E27FC236}">
                  <a16:creationId xmlns:a16="http://schemas.microsoft.com/office/drawing/2014/main" id="{08F4ADA9-D3F0-7DED-9E0E-918F55320D84}"/>
                </a:ext>
              </a:extLst>
            </p:cNvPr>
            <p:cNvSpPr/>
            <p:nvPr/>
          </p:nvSpPr>
          <p:spPr>
            <a:xfrm>
              <a:off x="7033259" y="4319280"/>
              <a:ext cx="4556229" cy="848032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7856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7DB85095-EE8A-E119-6BA1-70DADD406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Outcomes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8FDAB62B-84C1-BAAD-8CB7-5029508AE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effectLst/>
                <a:ea typeface="MS PGothic" panose="020B0600070205080204" pitchFamily="34" charset="-128"/>
                <a:cs typeface="Arial" panose="020B0604020202020204" pitchFamily="34" charset="0"/>
              </a:rPr>
              <a:t>Describe key features of the Ci3T Integrated Lesson Plan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3200" dirty="0">
              <a:effectLst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ea typeface="MS PGothic" panose="020B0600070205080204" pitchFamily="34" charset="-128"/>
                <a:cs typeface="Arial" panose="020B0604020202020204" pitchFamily="34" charset="0"/>
              </a:rPr>
              <a:t>Identify opportunities to incorporate low-intensity strategies into instruction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endParaRPr lang="en-US" sz="3200" dirty="0">
              <a:effectLst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3200" dirty="0"/>
              <a:t>Describe a 6-step instructional approach for responding to challenging behaviors</a:t>
            </a:r>
            <a:endParaRPr lang="en-US" sz="3200" dirty="0">
              <a:effectLst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690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7DB85095-EE8A-E119-6BA1-70DADD406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Textbox">
            <a:extLst>
              <a:ext uri="{FF2B5EF4-FFF2-40B4-BE49-F238E27FC236}">
                <a16:creationId xmlns:a16="http://schemas.microsoft.com/office/drawing/2014/main" id="{8FDAB62B-84C1-BAAD-8CB7-5029508AE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Welcome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</a:rPr>
              <a:t>Ci3T Integrated Lesson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6-step Instructional Approach for Responding to Challenging Behavior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Wrapping Up and Moving Forward</a:t>
            </a:r>
          </a:p>
        </p:txBody>
      </p:sp>
    </p:spTree>
    <p:extLst>
      <p:ext uri="{BB962C8B-B14F-4D97-AF65-F5344CB8AC3E}">
        <p14:creationId xmlns:p14="http://schemas.microsoft.com/office/powerpoint/2010/main" val="1214318063"/>
      </p:ext>
    </p:extLst>
  </p:cSld>
  <p:clrMapOvr>
    <a:masterClrMapping/>
  </p:clrMapOvr>
</p:sld>
</file>

<file path=ppt/theme/theme1.xml><?xml version="1.0" encoding="utf-8"?>
<a:theme xmlns:a="http://schemas.openxmlformats.org/drawingml/2006/main" name="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bf7570c-6c37-441f-917e-903e84070e0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115EBC45D3944DB78A1E8DED502243" ma:contentTypeVersion="12" ma:contentTypeDescription="Create a new document." ma:contentTypeScope="" ma:versionID="0f96d9bc90db26161d2ce191c3f560d7">
  <xsd:schema xmlns:xsd="http://www.w3.org/2001/XMLSchema" xmlns:xs="http://www.w3.org/2001/XMLSchema" xmlns:p="http://schemas.microsoft.com/office/2006/metadata/properties" xmlns:ns2="5bf7570c-6c37-441f-917e-903e84070e08" targetNamespace="http://schemas.microsoft.com/office/2006/metadata/properties" ma:root="true" ma:fieldsID="73dc4ce2f8ad55851ce8a1327046f3dc" ns2:_="">
    <xsd:import namespace="5bf7570c-6c37-441f-917e-903e84070e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f7570c-6c37-441f-917e-903e84070e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5c2c5899-478d-4689-af14-80570c5f1c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7CC1B7-66EB-47CE-B68C-EECED86C43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F777F3-6079-4545-82A1-8899C1BF4B17}">
  <ds:schemaRefs>
    <ds:schemaRef ds:uri="http://purl.org/dc/dcmitype/"/>
    <ds:schemaRef ds:uri="http://schemas.microsoft.com/office/2006/documentManagement/types"/>
    <ds:schemaRef ds:uri="http://purl.org/dc/terms/"/>
    <ds:schemaRef ds:uri="5bf7570c-6c37-441f-917e-903e84070e08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486335C-EE6F-420E-A230-273018DA20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f7570c-6c37-441f-917e-903e84070e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c176536-afe6-43f5-b966-36feabbe3c1a}" enabled="0" method="" siteId="{3c176536-afe6-43f5-b966-36feabbe3c1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Ci3T</Template>
  <TotalTime>184</TotalTime>
  <Words>1204</Words>
  <Application>Microsoft Office PowerPoint</Application>
  <PresentationFormat>Widescreen</PresentationFormat>
  <Paragraphs>129</Paragraphs>
  <Slides>31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MS PGothic</vt:lpstr>
      <vt:lpstr>Aptos</vt:lpstr>
      <vt:lpstr>Arial</vt:lpstr>
      <vt:lpstr>Calibri</vt:lpstr>
      <vt:lpstr>Century Gothic</vt:lpstr>
      <vt:lpstr>Courier New</vt:lpstr>
      <vt:lpstr>System Font Regular</vt:lpstr>
      <vt:lpstr>Times New Roman</vt:lpstr>
      <vt:lpstr>Wingdings</vt:lpstr>
      <vt:lpstr>Ci3T</vt:lpstr>
      <vt:lpstr>Tier 1 for the Win!  Ci3T Integrated Lesson Planning &amp;  6 Step Instructional Process for Responding to Challenging Behavior </vt:lpstr>
      <vt:lpstr>Comprehensive, Integrated, Three-Tiered Model of Prevention 1</vt:lpstr>
      <vt:lpstr>Comprehensive, Integrated, Three-Tiered Model of Prevention 2</vt:lpstr>
      <vt:lpstr>Primary Prevention (Tier 1)</vt:lpstr>
      <vt:lpstr>Secondary (Tier 2) Intervention Grid</vt:lpstr>
      <vt:lpstr>Tertiary (Tier 3) Intervention Grid</vt:lpstr>
      <vt:lpstr>Enhancing Ci3T Modules</vt:lpstr>
      <vt:lpstr>Session Outcomes</vt:lpstr>
      <vt:lpstr>Agenda</vt:lpstr>
      <vt:lpstr>Ci3T Integrated Lesson Plan</vt:lpstr>
      <vt:lpstr>Ci3T Integrated Lesson Planning</vt:lpstr>
      <vt:lpstr>Integrated Lesson Plan</vt:lpstr>
      <vt:lpstr>Integrated Lesson Plan: An Illustration</vt:lpstr>
      <vt:lpstr>Let’s Chat: Ci3T Integrated Lesson Plan</vt:lpstr>
      <vt:lpstr>Opportunities to Incorporate Low-Intensity Strategies</vt:lpstr>
      <vt:lpstr>Embedding Low-Intensity Strategies in Daily instruction</vt:lpstr>
      <vt:lpstr>Let’s Chat: Low-Intensity Strategies</vt:lpstr>
      <vt:lpstr>Module Connection! Ci3T Integrated Lesson Plan</vt:lpstr>
      <vt:lpstr>Module Connection! Instructional Feedback</vt:lpstr>
      <vt:lpstr>EMPOWER Session 3 Recording</vt:lpstr>
      <vt:lpstr>Ci3T Integrated Lesson Plan Work Time</vt:lpstr>
      <vt:lpstr>6-step Instructional Approach for Responding to Challenging Behavior </vt:lpstr>
      <vt:lpstr>Comprehensive, Integrated, Three-Tiered Model of Prevention 3</vt:lpstr>
      <vt:lpstr>6-Step Instructional Approach for Responding to Challenging Behavior 1</vt:lpstr>
      <vt:lpstr>A 6-Step Approach for Responding to Challenging Behavior Video</vt:lpstr>
      <vt:lpstr>Let’s Chat: 6-Step Instructional Approach</vt:lpstr>
      <vt:lpstr>Module Connection! 6-Step Instructional Approach for Responding to Challenging Behavior</vt:lpstr>
      <vt:lpstr>EMPOWER Session 5 Recording</vt:lpstr>
      <vt:lpstr>Wrapping Up and Moving Forward</vt:lpstr>
      <vt:lpstr>Project EMPOWER+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Royer, David J</dc:creator>
  <cp:lastModifiedBy>Buffington, Amy Andreasen</cp:lastModifiedBy>
  <cp:revision>1</cp:revision>
  <dcterms:created xsi:type="dcterms:W3CDTF">2020-08-09T02:04:37Z</dcterms:created>
  <dcterms:modified xsi:type="dcterms:W3CDTF">2026-03-27T19:21:09Z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0x01010046115EBC45D3944DB78A1E8DED502243</vt:lpwstr>
  </property>
  <property fmtid="{D5CDD505-2E9C-101B-9397-08002B2CF9AE}" pid="3" name="MediaServiceImageTags">
    <vt:lpwstr/>
  </property>
  <property fmtid="{D5CDD505-2E9C-101B-9397-08002B2CF9AE}" pid="4" name="Order">
    <vt:lpwstr>6082100.00000000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