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3"/>
  </p:notesMasterIdLst>
  <p:handoutMasterIdLst>
    <p:handoutMasterId r:id="rId84"/>
  </p:handoutMasterIdLst>
  <p:sldIdLst>
    <p:sldId id="334" r:id="rId5"/>
    <p:sldId id="1529" r:id="rId6"/>
    <p:sldId id="1954" r:id="rId7"/>
    <p:sldId id="1955" r:id="rId8"/>
    <p:sldId id="1929" r:id="rId9"/>
    <p:sldId id="2185" r:id="rId10"/>
    <p:sldId id="2186" r:id="rId11"/>
    <p:sldId id="1952" r:id="rId12"/>
    <p:sldId id="335" r:id="rId13"/>
    <p:sldId id="1951" r:id="rId14"/>
    <p:sldId id="1957" r:id="rId15"/>
    <p:sldId id="1953" r:id="rId16"/>
    <p:sldId id="1610" r:id="rId17"/>
    <p:sldId id="2191" r:id="rId18"/>
    <p:sldId id="2181" r:id="rId19"/>
    <p:sldId id="2182" r:id="rId20"/>
    <p:sldId id="2183" r:id="rId21"/>
    <p:sldId id="337" r:id="rId22"/>
    <p:sldId id="2187" r:id="rId23"/>
    <p:sldId id="2172" r:id="rId24"/>
    <p:sldId id="1787" r:id="rId25"/>
    <p:sldId id="2175" r:id="rId26"/>
    <p:sldId id="2105" r:id="rId27"/>
    <p:sldId id="1833" r:id="rId28"/>
    <p:sldId id="2176" r:id="rId29"/>
    <p:sldId id="2174" r:id="rId30"/>
    <p:sldId id="2106" r:id="rId31"/>
    <p:sldId id="2107" r:id="rId32"/>
    <p:sldId id="1785" r:id="rId33"/>
    <p:sldId id="1813" r:id="rId34"/>
    <p:sldId id="1809" r:id="rId35"/>
    <p:sldId id="1814" r:id="rId36"/>
    <p:sldId id="1836" r:id="rId37"/>
    <p:sldId id="1850" r:id="rId38"/>
    <p:sldId id="2179" r:id="rId39"/>
    <p:sldId id="2177" r:id="rId40"/>
    <p:sldId id="1797" r:id="rId41"/>
    <p:sldId id="1788" r:id="rId42"/>
    <p:sldId id="1796" r:id="rId43"/>
    <p:sldId id="1795" r:id="rId44"/>
    <p:sldId id="2178" r:id="rId45"/>
    <p:sldId id="1812" r:id="rId46"/>
    <p:sldId id="1841" r:id="rId47"/>
    <p:sldId id="2193" r:id="rId48"/>
    <p:sldId id="2192" r:id="rId49"/>
    <p:sldId id="1616" r:id="rId50"/>
    <p:sldId id="2188" r:id="rId51"/>
    <p:sldId id="1665" r:id="rId52"/>
    <p:sldId id="1597" r:id="rId53"/>
    <p:sldId id="1598" r:id="rId54"/>
    <p:sldId id="1666" r:id="rId55"/>
    <p:sldId id="1522" r:id="rId56"/>
    <p:sldId id="1425" r:id="rId57"/>
    <p:sldId id="1534" r:id="rId58"/>
    <p:sldId id="1535" r:id="rId59"/>
    <p:sldId id="1710" r:id="rId60"/>
    <p:sldId id="1667" r:id="rId61"/>
    <p:sldId id="1523" r:id="rId62"/>
    <p:sldId id="1612" r:id="rId63"/>
    <p:sldId id="1849" r:id="rId64"/>
    <p:sldId id="1822" r:id="rId65"/>
    <p:sldId id="1838" r:id="rId66"/>
    <p:sldId id="1839" r:id="rId67"/>
    <p:sldId id="1826" r:id="rId68"/>
    <p:sldId id="1829" r:id="rId69"/>
    <p:sldId id="1827" r:id="rId70"/>
    <p:sldId id="1669" r:id="rId71"/>
    <p:sldId id="1790" r:id="rId72"/>
    <p:sldId id="1817" r:id="rId73"/>
    <p:sldId id="1831" r:id="rId74"/>
    <p:sldId id="2184" r:id="rId75"/>
    <p:sldId id="1832" r:id="rId76"/>
    <p:sldId id="339" r:id="rId77"/>
    <p:sldId id="1654" r:id="rId78"/>
    <p:sldId id="1820" r:id="rId79"/>
    <p:sldId id="2170" r:id="rId80"/>
    <p:sldId id="1819" r:id="rId81"/>
    <p:sldId id="199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334"/>
            <p14:sldId id="1529"/>
            <p14:sldId id="1954"/>
            <p14:sldId id="1955"/>
            <p14:sldId id="1929"/>
            <p14:sldId id="2185"/>
            <p14:sldId id="2186"/>
            <p14:sldId id="1952"/>
            <p14:sldId id="335"/>
            <p14:sldId id="1951"/>
            <p14:sldId id="1957"/>
            <p14:sldId id="1953"/>
          </p14:sldIdLst>
        </p14:section>
        <p14:section name="Welcome" id="{259337DC-E969-4FEF-9E8C-A88E5A2D91FE}">
          <p14:sldIdLst>
            <p14:sldId id="1610"/>
            <p14:sldId id="2191"/>
            <p14:sldId id="2181"/>
            <p14:sldId id="2182"/>
            <p14:sldId id="2183"/>
          </p14:sldIdLst>
        </p14:section>
        <p14:section name="Planning for your 2024-2025 Ci3T Journey" id="{67885E4E-8385-4DF2-9936-A47B618D01E1}">
          <p14:sldIdLst>
            <p14:sldId id="337"/>
            <p14:sldId id="2187"/>
            <p14:sldId id="2172"/>
            <p14:sldId id="1787"/>
            <p14:sldId id="2175"/>
            <p14:sldId id="2105"/>
            <p14:sldId id="1833"/>
            <p14:sldId id="2176"/>
            <p14:sldId id="2174"/>
            <p14:sldId id="2106"/>
            <p14:sldId id="2107"/>
            <p14:sldId id="1785"/>
            <p14:sldId id="1813"/>
            <p14:sldId id="1809"/>
            <p14:sldId id="1814"/>
            <p14:sldId id="1836"/>
            <p14:sldId id="1850"/>
            <p14:sldId id="2179"/>
            <p14:sldId id="2177"/>
            <p14:sldId id="1797"/>
            <p14:sldId id="1788"/>
            <p14:sldId id="1796"/>
            <p14:sldId id="1795"/>
            <p14:sldId id="2178"/>
            <p14:sldId id="1812"/>
            <p14:sldId id="1841"/>
            <p14:sldId id="2193"/>
            <p14:sldId id="2192"/>
          </p14:sldIdLst>
        </p14:section>
        <p14:section name="Setting Up for the Year Ahead" id="{D9A35149-90BD-41A5-A8D6-BF7ADAA0012A}">
          <p14:sldIdLst>
            <p14:sldId id="1616"/>
            <p14:sldId id="2188"/>
            <p14:sldId id="1665"/>
            <p14:sldId id="1597"/>
            <p14:sldId id="1598"/>
            <p14:sldId id="1666"/>
            <p14:sldId id="1522"/>
            <p14:sldId id="1425"/>
            <p14:sldId id="1534"/>
            <p14:sldId id="1535"/>
            <p14:sldId id="1710"/>
            <p14:sldId id="1667"/>
            <p14:sldId id="1523"/>
            <p14:sldId id="1612"/>
            <p14:sldId id="1849"/>
            <p14:sldId id="1822"/>
            <p14:sldId id="1838"/>
            <p14:sldId id="1839"/>
            <p14:sldId id="1826"/>
            <p14:sldId id="1829"/>
            <p14:sldId id="1827"/>
            <p14:sldId id="1669"/>
            <p14:sldId id="1790"/>
            <p14:sldId id="1817"/>
            <p14:sldId id="1831"/>
            <p14:sldId id="2184"/>
            <p14:sldId id="1832"/>
          </p14:sldIdLst>
        </p14:section>
        <p14:section name="Wrapping up and Moving Forward" id="{0DD4CFA3-BA10-45B9-A718-8DBA36E3FF78}">
          <p14:sldIdLst>
            <p14:sldId id="339"/>
            <p14:sldId id="1654"/>
            <p14:sldId id="1820"/>
            <p14:sldId id="2170"/>
            <p14:sldId id="181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554A28-26C5-AFBB-2532-9372B1D89BD2}" name="Buckman, Mark" initials="BM" userId="S::buckman@home.ku.edu::143108ed-1948-4344-b71d-df851b3c54dd" providerId="AD"/>
  <p188:author id="{BA6FAFD8-29F1-CCF3-AE6E-486F16A29C50}" name="Sarasin, Elise" initials="SE" userId="S::e310s612@home.ku.edu::051ede2b-3008-44c0-bb19-c9bb04b8c5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1A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1C863-C71A-4528-B1D7-F0626844BBE3}" v="6" dt="2025-06-10T21:34:50.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2" autoAdjust="0"/>
  </p:normalViewPr>
  <p:slideViewPr>
    <p:cSldViewPr snapToGrid="0">
      <p:cViewPr varScale="1">
        <p:scale>
          <a:sx n="95" d="100"/>
          <a:sy n="95" d="100"/>
        </p:scale>
        <p:origin x="107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BD62810B-6A1E-41E1-9034-6594F4C37A11}"/>
    <pc:docChg chg="modSld">
      <pc:chgData name="Lane, Kathleen" userId="d8586a00-d571-4eeb-bfc3-f42bf250439e" providerId="ADAL" clId="{BD62810B-6A1E-41E1-9034-6594F4C37A11}" dt="2023-04-25T15:04:09.134" v="3" actId="14100"/>
      <pc:docMkLst>
        <pc:docMk/>
      </pc:docMkLst>
      <pc:sldChg chg="modSp mod">
        <pc:chgData name="Lane, Kathleen" userId="d8586a00-d571-4eeb-bfc3-f42bf250439e" providerId="ADAL" clId="{BD62810B-6A1E-41E1-9034-6594F4C37A11}" dt="2023-04-25T15:04:09.134" v="3" actId="14100"/>
        <pc:sldMkLst>
          <pc:docMk/>
          <pc:sldMk cId="707342084" sldId="335"/>
        </pc:sldMkLst>
      </pc:sldChg>
    </pc:docChg>
  </pc:docChgLst>
  <pc:docChgLst>
    <pc:chgData name="Williams, Stacie Nicole" userId="557e7285-5eed-4251-8df7-94b561a4ad8f" providerId="ADAL" clId="{BF1C5447-CC4E-4BA4-B3C5-0EFEA8D4F4B7}"/>
    <pc:docChg chg="sldOrd">
      <pc:chgData name="Williams, Stacie Nicole" userId="557e7285-5eed-4251-8df7-94b561a4ad8f" providerId="ADAL" clId="{BF1C5447-CC4E-4BA4-B3C5-0EFEA8D4F4B7}" dt="2024-05-17T16:40:06.713" v="0" actId="20578"/>
      <pc:docMkLst>
        <pc:docMk/>
      </pc:docMkLst>
      <pc:sldChg chg="ord">
        <pc:chgData name="Williams, Stacie Nicole" userId="557e7285-5eed-4251-8df7-94b561a4ad8f" providerId="ADAL" clId="{BF1C5447-CC4E-4BA4-B3C5-0EFEA8D4F4B7}" dt="2024-05-17T16:40:06.713" v="0" actId="20578"/>
        <pc:sldMkLst>
          <pc:docMk/>
          <pc:sldMk cId="4001266747" sldId="1846"/>
        </pc:sldMkLst>
      </pc:sldChg>
    </pc:docChg>
  </pc:docChgLst>
  <pc:docChgLst>
    <pc:chgData name="Raad, Jenna" userId="01cf0157-89e3-4322-86c4-50cf92bfb9fd" providerId="ADAL" clId="{F01DD20A-190C-4811-A4C3-FD3B8E37CF34}"/>
    <pc:docChg chg="undo custSel modSld">
      <pc:chgData name="Raad, Jenna" userId="01cf0157-89e3-4322-86c4-50cf92bfb9fd" providerId="ADAL" clId="{F01DD20A-190C-4811-A4C3-FD3B8E37CF34}" dt="2025-05-20T19:34:05.018" v="26" actId="1076"/>
      <pc:docMkLst>
        <pc:docMk/>
      </pc:docMkLst>
      <pc:sldChg chg="modSp mod">
        <pc:chgData name="Raad, Jenna" userId="01cf0157-89e3-4322-86c4-50cf92bfb9fd" providerId="ADAL" clId="{F01DD20A-190C-4811-A4C3-FD3B8E37CF34}" dt="2025-05-20T16:32:41.274" v="1" actId="1076"/>
        <pc:sldMkLst>
          <pc:docMk/>
          <pc:sldMk cId="707342084" sldId="335"/>
        </pc:sldMkLst>
      </pc:sldChg>
      <pc:sldChg chg="modSp mod">
        <pc:chgData name="Raad, Jenna" userId="01cf0157-89e3-4322-86c4-50cf92bfb9fd" providerId="ADAL" clId="{F01DD20A-190C-4811-A4C3-FD3B8E37CF34}" dt="2025-05-20T16:35:36.806" v="14" actId="1076"/>
        <pc:sldMkLst>
          <pc:docMk/>
          <pc:sldMk cId="1928604565" sldId="1788"/>
        </pc:sldMkLst>
        <pc:spChg chg="mod">
          <ac:chgData name="Raad, Jenna" userId="01cf0157-89e3-4322-86c4-50cf92bfb9fd" providerId="ADAL" clId="{F01DD20A-190C-4811-A4C3-FD3B8E37CF34}" dt="2025-05-20T16:35:36.806" v="14" actId="1076"/>
          <ac:spMkLst>
            <pc:docMk/>
            <pc:sldMk cId="1928604565" sldId="1788"/>
            <ac:spMk id="8" creationId="{6D91ED6D-038E-0549-B55A-37E8420315CA}"/>
          </ac:spMkLst>
        </pc:spChg>
        <pc:spChg chg="mod">
          <ac:chgData name="Raad, Jenna" userId="01cf0157-89e3-4322-86c4-50cf92bfb9fd" providerId="ADAL" clId="{F01DD20A-190C-4811-A4C3-FD3B8E37CF34}" dt="2025-05-20T16:35:36.806" v="14" actId="1076"/>
          <ac:spMkLst>
            <pc:docMk/>
            <pc:sldMk cId="1928604565" sldId="1788"/>
            <ac:spMk id="29" creationId="{B62CA6EE-77AC-5E7D-0B2C-F10751779FEC}"/>
          </ac:spMkLst>
        </pc:spChg>
        <pc:spChg chg="mod">
          <ac:chgData name="Raad, Jenna" userId="01cf0157-89e3-4322-86c4-50cf92bfb9fd" providerId="ADAL" clId="{F01DD20A-190C-4811-A4C3-FD3B8E37CF34}" dt="2025-05-20T16:35:09.487" v="12" actId="1038"/>
          <ac:spMkLst>
            <pc:docMk/>
            <pc:sldMk cId="1928604565" sldId="1788"/>
            <ac:spMk id="30" creationId="{A696D37F-BE59-1142-D9D6-FF605D549C85}"/>
          </ac:spMkLst>
        </pc:spChg>
      </pc:sldChg>
      <pc:sldChg chg="modSp mod">
        <pc:chgData name="Raad, Jenna" userId="01cf0157-89e3-4322-86c4-50cf92bfb9fd" providerId="ADAL" clId="{F01DD20A-190C-4811-A4C3-FD3B8E37CF34}" dt="2025-05-20T16:36:17.728" v="17" actId="1076"/>
        <pc:sldMkLst>
          <pc:docMk/>
          <pc:sldMk cId="3341341836" sldId="1796"/>
        </pc:sldMkLst>
        <pc:spChg chg="mod">
          <ac:chgData name="Raad, Jenna" userId="01cf0157-89e3-4322-86c4-50cf92bfb9fd" providerId="ADAL" clId="{F01DD20A-190C-4811-A4C3-FD3B8E37CF34}" dt="2025-05-20T16:36:17.728" v="17" actId="1076"/>
          <ac:spMkLst>
            <pc:docMk/>
            <pc:sldMk cId="3341341836" sldId="1796"/>
            <ac:spMk id="30" creationId="{A696D37F-BE59-1142-D9D6-FF605D549C85}"/>
          </ac:spMkLst>
        </pc:spChg>
        <pc:grpChg chg="mod">
          <ac:chgData name="Raad, Jenna" userId="01cf0157-89e3-4322-86c4-50cf92bfb9fd" providerId="ADAL" clId="{F01DD20A-190C-4811-A4C3-FD3B8E37CF34}" dt="2025-05-20T16:36:02.881" v="16" actId="1076"/>
          <ac:grpSpMkLst>
            <pc:docMk/>
            <pc:sldMk cId="3341341836" sldId="1796"/>
            <ac:grpSpMk id="4" creationId="{1117E3D0-04F7-A75A-ABE5-E0561339470F}"/>
          </ac:grpSpMkLst>
        </pc:grpChg>
      </pc:sldChg>
      <pc:sldChg chg="modSp mod">
        <pc:chgData name="Raad, Jenna" userId="01cf0157-89e3-4322-86c4-50cf92bfb9fd" providerId="ADAL" clId="{F01DD20A-190C-4811-A4C3-FD3B8E37CF34}" dt="2025-05-20T16:34:48.286" v="5" actId="1076"/>
        <pc:sldMkLst>
          <pc:docMk/>
          <pc:sldMk cId="208873546" sldId="1797"/>
        </pc:sldMkLst>
      </pc:sldChg>
      <pc:sldChg chg="modSp mod">
        <pc:chgData name="Raad, Jenna" userId="01cf0157-89e3-4322-86c4-50cf92bfb9fd" providerId="ADAL" clId="{F01DD20A-190C-4811-A4C3-FD3B8E37CF34}" dt="2025-05-20T19:32:57.326" v="24" actId="1076"/>
        <pc:sldMkLst>
          <pc:docMk/>
          <pc:sldMk cId="334657" sldId="1812"/>
        </pc:sldMkLst>
      </pc:sldChg>
      <pc:sldChg chg="modSp mod">
        <pc:chgData name="Raad, Jenna" userId="01cf0157-89e3-4322-86c4-50cf92bfb9fd" providerId="ADAL" clId="{F01DD20A-190C-4811-A4C3-FD3B8E37CF34}" dt="2025-05-20T16:37:02.429" v="21" actId="1076"/>
        <pc:sldMkLst>
          <pc:docMk/>
          <pc:sldMk cId="274149571" sldId="1840"/>
        </pc:sldMkLst>
      </pc:sldChg>
      <pc:sldChg chg="modSp mod">
        <pc:chgData name="Raad, Jenna" userId="01cf0157-89e3-4322-86c4-50cf92bfb9fd" providerId="ADAL" clId="{F01DD20A-190C-4811-A4C3-FD3B8E37CF34}" dt="2025-05-20T16:36:56.574" v="20" actId="1076"/>
        <pc:sldMkLst>
          <pc:docMk/>
          <pc:sldMk cId="3858115998" sldId="1841"/>
        </pc:sldMkLst>
      </pc:sldChg>
      <pc:sldChg chg="modSp mod">
        <pc:chgData name="Raad, Jenna" userId="01cf0157-89e3-4322-86c4-50cf92bfb9fd" providerId="ADAL" clId="{F01DD20A-190C-4811-A4C3-FD3B8E37CF34}" dt="2025-05-20T16:32:44.821" v="2" actId="1076"/>
        <pc:sldMkLst>
          <pc:docMk/>
          <pc:sldMk cId="1219460740" sldId="1951"/>
        </pc:sldMkLst>
      </pc:sldChg>
      <pc:sldChg chg="modSp mod">
        <pc:chgData name="Raad, Jenna" userId="01cf0157-89e3-4322-86c4-50cf92bfb9fd" providerId="ADAL" clId="{F01DD20A-190C-4811-A4C3-FD3B8E37CF34}" dt="2025-05-20T16:32:35.432" v="0" actId="1076"/>
        <pc:sldMkLst>
          <pc:docMk/>
          <pc:sldMk cId="2653690524" sldId="1952"/>
        </pc:sldMkLst>
      </pc:sldChg>
      <pc:sldChg chg="modSp mod">
        <pc:chgData name="Raad, Jenna" userId="01cf0157-89e3-4322-86c4-50cf92bfb9fd" providerId="ADAL" clId="{F01DD20A-190C-4811-A4C3-FD3B8E37CF34}" dt="2025-05-20T16:32:50.592" v="3" actId="1076"/>
        <pc:sldMkLst>
          <pc:docMk/>
          <pc:sldMk cId="507879898" sldId="1957"/>
        </pc:sldMkLst>
      </pc:sldChg>
      <pc:sldChg chg="modSp mod">
        <pc:chgData name="Raad, Jenna" userId="01cf0157-89e3-4322-86c4-50cf92bfb9fd" providerId="ADAL" clId="{F01DD20A-190C-4811-A4C3-FD3B8E37CF34}" dt="2025-05-20T16:33:13.995" v="4" actId="1076"/>
        <pc:sldMkLst>
          <pc:docMk/>
          <pc:sldMk cId="1356253042" sldId="2104"/>
        </pc:sldMkLst>
      </pc:sldChg>
      <pc:sldChg chg="modSp mod">
        <pc:chgData name="Raad, Jenna" userId="01cf0157-89e3-4322-86c4-50cf92bfb9fd" providerId="ADAL" clId="{F01DD20A-190C-4811-A4C3-FD3B8E37CF34}" dt="2025-05-20T19:34:05.018" v="26" actId="1076"/>
        <pc:sldMkLst>
          <pc:docMk/>
          <pc:sldMk cId="3577856398" sldId="2170"/>
        </pc:sldMkLst>
      </pc:sldChg>
    </pc:docChg>
  </pc:docChgLst>
  <pc:docChgLst>
    <pc:chgData name="Raad, Jenna" userId="01cf0157-89e3-4322-86c4-50cf92bfb9fd" providerId="ADAL" clId="{2B0F3EB5-F30C-4694-B99F-528E8BB7F14F}"/>
    <pc:docChg chg="modSld">
      <pc:chgData name="Raad, Jenna" userId="01cf0157-89e3-4322-86c4-50cf92bfb9fd" providerId="ADAL" clId="{2B0F3EB5-F30C-4694-B99F-528E8BB7F14F}" dt="2025-05-20T16:30:07.223" v="6" actId="1076"/>
      <pc:docMkLst>
        <pc:docMk/>
      </pc:docMkLst>
      <pc:sldChg chg="modSp">
        <pc:chgData name="Raad, Jenna" userId="01cf0157-89e3-4322-86c4-50cf92bfb9fd" providerId="ADAL" clId="{2B0F3EB5-F30C-4694-B99F-528E8BB7F14F}" dt="2025-05-19T15:59:18.371" v="1" actId="14826"/>
        <pc:sldMkLst>
          <pc:docMk/>
          <pc:sldMk cId="3341341836" sldId="1796"/>
        </pc:sldMkLst>
        <pc:spChg chg="mod">
          <ac:chgData name="Raad, Jenna" userId="01cf0157-89e3-4322-86c4-50cf92bfb9fd" providerId="ADAL" clId="{2B0F3EB5-F30C-4694-B99F-528E8BB7F14F}" dt="2025-05-19T15:59:18.371" v="1" actId="14826"/>
          <ac:spMkLst>
            <pc:docMk/>
            <pc:sldMk cId="3341341836" sldId="1796"/>
            <ac:spMk id="23" creationId="{09401B9F-E125-61F9-CBAC-34799AC2C81B}"/>
          </ac:spMkLst>
        </pc:spChg>
        <pc:spChg chg="mod">
          <ac:chgData name="Raad, Jenna" userId="01cf0157-89e3-4322-86c4-50cf92bfb9fd" providerId="ADAL" clId="{2B0F3EB5-F30C-4694-B99F-528E8BB7F14F}" dt="2025-05-19T15:59:18.371" v="1" actId="14826"/>
          <ac:spMkLst>
            <pc:docMk/>
            <pc:sldMk cId="3341341836" sldId="1796"/>
            <ac:spMk id="24" creationId="{2113BD57-CFC8-5D6A-B30D-249C6AA0FAC5}"/>
          </ac:spMkLst>
        </pc:spChg>
        <pc:grpChg chg="mod">
          <ac:chgData name="Raad, Jenna" userId="01cf0157-89e3-4322-86c4-50cf92bfb9fd" providerId="ADAL" clId="{2B0F3EB5-F30C-4694-B99F-528E8BB7F14F}" dt="2025-05-19T15:59:18.371" v="1" actId="14826"/>
          <ac:grpSpMkLst>
            <pc:docMk/>
            <pc:sldMk cId="3341341836" sldId="1796"/>
            <ac:grpSpMk id="5" creationId="{36F8AC11-F6C1-7663-FD74-6F77E4153976}"/>
          </ac:grpSpMkLst>
        </pc:grpChg>
        <pc:grpChg chg="mod">
          <ac:chgData name="Raad, Jenna" userId="01cf0157-89e3-4322-86c4-50cf92bfb9fd" providerId="ADAL" clId="{2B0F3EB5-F30C-4694-B99F-528E8BB7F14F}" dt="2025-05-19T15:59:18.371" v="1" actId="14826"/>
          <ac:grpSpMkLst>
            <pc:docMk/>
            <pc:sldMk cId="3341341836" sldId="1796"/>
            <ac:grpSpMk id="25" creationId="{7442C32B-5BB8-0E86-1875-75258A4AD521}"/>
          </ac:grpSpMkLst>
        </pc:grpChg>
        <pc:picChg chg="mod">
          <ac:chgData name="Raad, Jenna" userId="01cf0157-89e3-4322-86c4-50cf92bfb9fd" providerId="ADAL" clId="{2B0F3EB5-F30C-4694-B99F-528E8BB7F14F}" dt="2025-05-19T15:59:18.371" v="1" actId="14826"/>
          <ac:picMkLst>
            <pc:docMk/>
            <pc:sldMk cId="3341341836" sldId="1796"/>
            <ac:picMk id="3" creationId="{794BE81F-833A-3051-3079-2B608F996AB8}"/>
          </ac:picMkLst>
        </pc:picChg>
      </pc:sldChg>
      <pc:sldChg chg="addSp modSp mod">
        <pc:chgData name="Raad, Jenna" userId="01cf0157-89e3-4322-86c4-50cf92bfb9fd" providerId="ADAL" clId="{2B0F3EB5-F30C-4694-B99F-528E8BB7F14F}" dt="2025-05-20T16:29:26.225" v="4" actId="1076"/>
        <pc:sldMkLst>
          <pc:docMk/>
          <pc:sldMk cId="334657" sldId="1812"/>
        </pc:sldMkLst>
      </pc:sldChg>
      <pc:sldChg chg="modSp">
        <pc:chgData name="Raad, Jenna" userId="01cf0157-89e3-4322-86c4-50cf92bfb9fd" providerId="ADAL" clId="{2B0F3EB5-F30C-4694-B99F-528E8BB7F14F}" dt="2025-05-19T15:52:38.902" v="0" actId="14826"/>
        <pc:sldMkLst>
          <pc:docMk/>
          <pc:sldMk cId="2951183690" sldId="1813"/>
        </pc:sldMkLst>
        <pc:picChg chg="mod">
          <ac:chgData name="Raad, Jenna" userId="01cf0157-89e3-4322-86c4-50cf92bfb9fd" providerId="ADAL" clId="{2B0F3EB5-F30C-4694-B99F-528E8BB7F14F}" dt="2025-05-19T15:52:38.902" v="0" actId="14826"/>
          <ac:picMkLst>
            <pc:docMk/>
            <pc:sldMk cId="2951183690" sldId="1813"/>
            <ac:picMk id="20" creationId="{A6EB054D-C356-88C6-418E-5624276496D4}"/>
          </ac:picMkLst>
        </pc:picChg>
      </pc:sldChg>
      <pc:sldChg chg="modSp mod">
        <pc:chgData name="Raad, Jenna" userId="01cf0157-89e3-4322-86c4-50cf92bfb9fd" providerId="ADAL" clId="{2B0F3EB5-F30C-4694-B99F-528E8BB7F14F}" dt="2025-05-20T16:30:07.223" v="6" actId="1076"/>
        <pc:sldMkLst>
          <pc:docMk/>
          <pc:sldMk cId="3577856398" sldId="2170"/>
        </pc:sldMkLst>
      </pc:sldChg>
      <pc:sldChg chg="modSp mod">
        <pc:chgData name="Raad, Jenna" userId="01cf0157-89e3-4322-86c4-50cf92bfb9fd" providerId="ADAL" clId="{2B0F3EB5-F30C-4694-B99F-528E8BB7F14F}" dt="2025-05-19T16:44:09.175" v="2" actId="1076"/>
        <pc:sldMkLst>
          <pc:docMk/>
          <pc:sldMk cId="618478740" sldId="2176"/>
        </pc:sldMkLst>
      </pc:sldChg>
    </pc:docChg>
  </pc:docChgLst>
  <pc:docChgLst>
    <pc:chgData name="Sarasin, Elise" userId="051ede2b-3008-44c0-bb19-c9bb04b8c5c9" providerId="ADAL" clId="{E8B87405-9082-4B2E-A58B-363C3B629464}"/>
    <pc:docChg chg="undo custSel addSld delSld modSld modMainMaster modSection">
      <pc:chgData name="Sarasin, Elise" userId="051ede2b-3008-44c0-bb19-c9bb04b8c5c9" providerId="ADAL" clId="{E8B87405-9082-4B2E-A58B-363C3B629464}" dt="2024-06-20T15:06:08.495" v="2347" actId="14826"/>
      <pc:docMkLst>
        <pc:docMk/>
      </pc:docMkLst>
      <pc:sldChg chg="delSp mod">
        <pc:chgData name="Sarasin, Elise" userId="051ede2b-3008-44c0-bb19-c9bb04b8c5c9" providerId="ADAL" clId="{E8B87405-9082-4B2E-A58B-363C3B629464}" dt="2024-06-17T19:04:33.891" v="0" actId="478"/>
        <pc:sldMkLst>
          <pc:docMk/>
          <pc:sldMk cId="3929194274" sldId="334"/>
        </pc:sldMkLst>
      </pc:sldChg>
      <pc:sldChg chg="addSp modSp mod">
        <pc:chgData name="Sarasin, Elise" userId="051ede2b-3008-44c0-bb19-c9bb04b8c5c9" providerId="ADAL" clId="{E8B87405-9082-4B2E-A58B-363C3B629464}" dt="2024-06-17T22:06:32.249" v="2344" actId="1076"/>
        <pc:sldMkLst>
          <pc:docMk/>
          <pc:sldMk cId="436510298" sldId="337"/>
        </pc:sldMkLst>
      </pc:sldChg>
      <pc:sldChg chg="addSp delSp modSp mod">
        <pc:chgData name="Sarasin, Elise" userId="051ede2b-3008-44c0-bb19-c9bb04b8c5c9" providerId="ADAL" clId="{E8B87405-9082-4B2E-A58B-363C3B629464}" dt="2024-06-17T19:16:32.089" v="278" actId="1076"/>
        <pc:sldMkLst>
          <pc:docMk/>
          <pc:sldMk cId="2937838435" sldId="1316"/>
        </pc:sldMkLst>
      </pc:sldChg>
      <pc:sldChg chg="modSp mod">
        <pc:chgData name="Sarasin, Elise" userId="051ede2b-3008-44c0-bb19-c9bb04b8c5c9" providerId="ADAL" clId="{E8B87405-9082-4B2E-A58B-363C3B629464}" dt="2024-06-17T19:56:47.992" v="1856" actId="14826"/>
        <pc:sldMkLst>
          <pc:docMk/>
          <pc:sldMk cId="2786174302" sldId="1425"/>
        </pc:sldMkLst>
      </pc:sldChg>
      <pc:sldChg chg="modSp mod">
        <pc:chgData name="Sarasin, Elise" userId="051ede2b-3008-44c0-bb19-c9bb04b8c5c9" providerId="ADAL" clId="{E8B87405-9082-4B2E-A58B-363C3B629464}" dt="2024-06-17T19:56:36.573" v="1855" actId="14826"/>
        <pc:sldMkLst>
          <pc:docMk/>
          <pc:sldMk cId="517762390" sldId="1522"/>
        </pc:sldMkLst>
      </pc:sldChg>
      <pc:sldChg chg="delSp modSp mod">
        <pc:chgData name="Sarasin, Elise" userId="051ede2b-3008-44c0-bb19-c9bb04b8c5c9" providerId="ADAL" clId="{E8B87405-9082-4B2E-A58B-363C3B629464}" dt="2024-06-17T19:58:08.130" v="1866" actId="14826"/>
        <pc:sldMkLst>
          <pc:docMk/>
          <pc:sldMk cId="4149186321" sldId="1523"/>
        </pc:sldMkLst>
      </pc:sldChg>
      <pc:sldChg chg="modSp mod modTransition">
        <pc:chgData name="Sarasin, Elise" userId="051ede2b-3008-44c0-bb19-c9bb04b8c5c9" providerId="ADAL" clId="{E8B87405-9082-4B2E-A58B-363C3B629464}" dt="2024-06-17T19:55:04.112" v="1833" actId="167"/>
        <pc:sldMkLst>
          <pc:docMk/>
          <pc:sldMk cId="1864066153" sldId="1597"/>
        </pc:sldMkLst>
      </pc:sldChg>
      <pc:sldChg chg="modSp mod">
        <pc:chgData name="Sarasin, Elise" userId="051ede2b-3008-44c0-bb19-c9bb04b8c5c9" providerId="ADAL" clId="{E8B87405-9082-4B2E-A58B-363C3B629464}" dt="2024-06-17T19:55:38.876" v="1843" actId="14826"/>
        <pc:sldMkLst>
          <pc:docMk/>
          <pc:sldMk cId="2160294811" sldId="1598"/>
        </pc:sldMkLst>
      </pc:sldChg>
      <pc:sldChg chg="addSp modSp">
        <pc:chgData name="Sarasin, Elise" userId="051ede2b-3008-44c0-bb19-c9bb04b8c5c9" providerId="ADAL" clId="{E8B87405-9082-4B2E-A58B-363C3B629464}" dt="2024-06-17T19:58:27.021" v="1867"/>
        <pc:sldMkLst>
          <pc:docMk/>
          <pc:sldMk cId="3874404592" sldId="1612"/>
        </pc:sldMkLst>
      </pc:sldChg>
      <pc:sldChg chg="modSp mod chgLayout">
        <pc:chgData name="Sarasin, Elise" userId="051ede2b-3008-44c0-bb19-c9bb04b8c5c9" providerId="ADAL" clId="{E8B87405-9082-4B2E-A58B-363C3B629464}" dt="2024-06-17T19:17:09.306" v="283" actId="20577"/>
        <pc:sldMkLst>
          <pc:docMk/>
          <pc:sldMk cId="450880622" sldId="1656"/>
        </pc:sldMkLst>
      </pc:sldChg>
      <pc:sldChg chg="addSp delSp modSp mod modAnim">
        <pc:chgData name="Sarasin, Elise" userId="051ede2b-3008-44c0-bb19-c9bb04b8c5c9" providerId="ADAL" clId="{E8B87405-9082-4B2E-A58B-363C3B629464}" dt="2024-06-17T19:56:11.344" v="1849" actId="14100"/>
        <pc:sldMkLst>
          <pc:docMk/>
          <pc:sldMk cId="2640767277" sldId="1665"/>
        </pc:sldMkLst>
      </pc:sldChg>
      <pc:sldChg chg="addSp delSp modSp mod">
        <pc:chgData name="Sarasin, Elise" userId="051ede2b-3008-44c0-bb19-c9bb04b8c5c9" providerId="ADAL" clId="{E8B87405-9082-4B2E-A58B-363C3B629464}" dt="2024-06-17T19:56:25.893" v="1854" actId="14100"/>
        <pc:sldMkLst>
          <pc:docMk/>
          <pc:sldMk cId="3600805279" sldId="1666"/>
        </pc:sldMkLst>
      </pc:sldChg>
      <pc:sldChg chg="addSp delSp modSp mod">
        <pc:chgData name="Sarasin, Elise" userId="051ede2b-3008-44c0-bb19-c9bb04b8c5c9" providerId="ADAL" clId="{E8B87405-9082-4B2E-A58B-363C3B629464}" dt="2024-06-17T19:57:31.650" v="1861" actId="14100"/>
        <pc:sldMkLst>
          <pc:docMk/>
          <pc:sldMk cId="972894527" sldId="1667"/>
        </pc:sldMkLst>
      </pc:sldChg>
      <pc:sldChg chg="addSp modSp">
        <pc:chgData name="Sarasin, Elise" userId="051ede2b-3008-44c0-bb19-c9bb04b8c5c9" providerId="ADAL" clId="{E8B87405-9082-4B2E-A58B-363C3B629464}" dt="2024-06-17T20:05:57.397" v="2207"/>
        <pc:sldMkLst>
          <pc:docMk/>
          <pc:sldMk cId="3665137931" sldId="1669"/>
        </pc:sldMkLst>
      </pc:sldChg>
      <pc:sldChg chg="modSp">
        <pc:chgData name="Sarasin, Elise" userId="051ede2b-3008-44c0-bb19-c9bb04b8c5c9" providerId="ADAL" clId="{E8B87405-9082-4B2E-A58B-363C3B629464}" dt="2024-06-20T15:05:38.363" v="2346" actId="14826"/>
        <pc:sldMkLst>
          <pc:docMk/>
          <pc:sldMk cId="4285851120" sldId="1710"/>
        </pc:sldMkLst>
      </pc:sldChg>
      <pc:sldChg chg="addSp modSp mod modAnim">
        <pc:chgData name="Sarasin, Elise" userId="051ede2b-3008-44c0-bb19-c9bb04b8c5c9" providerId="ADAL" clId="{E8B87405-9082-4B2E-A58B-363C3B629464}" dt="2024-06-17T20:08:11.001" v="2217" actId="167"/>
        <pc:sldMkLst>
          <pc:docMk/>
          <pc:sldMk cId="562098521" sldId="1790"/>
        </pc:sldMkLst>
      </pc:sldChg>
      <pc:sldChg chg="modAnim">
        <pc:chgData name="Sarasin, Elise" userId="051ede2b-3008-44c0-bb19-c9bb04b8c5c9" providerId="ADAL" clId="{E8B87405-9082-4B2E-A58B-363C3B629464}" dt="2024-06-17T20:12:16.384" v="2225"/>
        <pc:sldMkLst>
          <pc:docMk/>
          <pc:sldMk cId="2647061502" sldId="1809"/>
        </pc:sldMkLst>
      </pc:sldChg>
      <pc:sldChg chg="modSp mod">
        <pc:chgData name="Sarasin, Elise" userId="051ede2b-3008-44c0-bb19-c9bb04b8c5c9" providerId="ADAL" clId="{E8B87405-9082-4B2E-A58B-363C3B629464}" dt="2024-06-17T19:47:30.740" v="1817" actId="14100"/>
        <pc:sldMkLst>
          <pc:docMk/>
          <pc:sldMk cId="2951183690" sldId="1813"/>
        </pc:sldMkLst>
      </pc:sldChg>
      <pc:sldChg chg="modSp mod">
        <pc:chgData name="Sarasin, Elise" userId="051ede2b-3008-44c0-bb19-c9bb04b8c5c9" providerId="ADAL" clId="{E8B87405-9082-4B2E-A58B-363C3B629464}" dt="2024-06-17T20:10:20.225" v="2224" actId="14100"/>
        <pc:sldMkLst>
          <pc:docMk/>
          <pc:sldMk cId="3164517048" sldId="1819"/>
        </pc:sldMkLst>
      </pc:sldChg>
      <pc:sldChg chg="addSp modSp mod">
        <pc:chgData name="Sarasin, Elise" userId="051ede2b-3008-44c0-bb19-c9bb04b8c5c9" providerId="ADAL" clId="{E8B87405-9082-4B2E-A58B-363C3B629464}" dt="2024-06-17T19:59:36.186" v="1894" actId="1076"/>
        <pc:sldMkLst>
          <pc:docMk/>
          <pc:sldMk cId="3162231645" sldId="1822"/>
        </pc:sldMkLst>
      </pc:sldChg>
      <pc:sldChg chg="addSp modSp mod">
        <pc:chgData name="Sarasin, Elise" userId="051ede2b-3008-44c0-bb19-c9bb04b8c5c9" providerId="ADAL" clId="{E8B87405-9082-4B2E-A58B-363C3B629464}" dt="2024-06-17T20:02:27.725" v="1904" actId="167"/>
        <pc:sldMkLst>
          <pc:docMk/>
          <pc:sldMk cId="1497336871" sldId="1826"/>
        </pc:sldMkLst>
      </pc:sldChg>
      <pc:sldChg chg="addSp delSp modSp mod modAnim modNotesTx">
        <pc:chgData name="Sarasin, Elise" userId="051ede2b-3008-44c0-bb19-c9bb04b8c5c9" providerId="ADAL" clId="{E8B87405-9082-4B2E-A58B-363C3B629464}" dt="2024-06-17T20:05:29.424" v="2206" actId="20577"/>
        <pc:sldMkLst>
          <pc:docMk/>
          <pc:sldMk cId="1765243826" sldId="1827"/>
        </pc:sldMkLst>
      </pc:sldChg>
      <pc:sldChg chg="addSp modSp mod">
        <pc:chgData name="Sarasin, Elise" userId="051ede2b-3008-44c0-bb19-c9bb04b8c5c9" providerId="ADAL" clId="{E8B87405-9082-4B2E-A58B-363C3B629464}" dt="2024-06-17T20:08:20.997" v="2219" actId="167"/>
        <pc:sldMkLst>
          <pc:docMk/>
          <pc:sldMk cId="1032734321" sldId="1831"/>
        </pc:sldMkLst>
      </pc:sldChg>
      <pc:sldChg chg="modSp">
        <pc:chgData name="Sarasin, Elise" userId="051ede2b-3008-44c0-bb19-c9bb04b8c5c9" providerId="ADAL" clId="{E8B87405-9082-4B2E-A58B-363C3B629464}" dt="2024-06-20T15:06:08.495" v="2347" actId="14826"/>
        <pc:sldMkLst>
          <pc:docMk/>
          <pc:sldMk cId="457028796" sldId="1834"/>
        </pc:sldMkLst>
      </pc:sldChg>
      <pc:sldChg chg="addSp modSp">
        <pc:chgData name="Sarasin, Elise" userId="051ede2b-3008-44c0-bb19-c9bb04b8c5c9" providerId="ADAL" clId="{E8B87405-9082-4B2E-A58B-363C3B629464}" dt="2024-06-17T20:00:34.489" v="1899" actId="1076"/>
        <pc:sldMkLst>
          <pc:docMk/>
          <pc:sldMk cId="3601241275" sldId="1839"/>
        </pc:sldMkLst>
      </pc:sldChg>
      <pc:sldChg chg="delSp mod">
        <pc:chgData name="Sarasin, Elise" userId="051ede2b-3008-44c0-bb19-c9bb04b8c5c9" providerId="ADAL" clId="{E8B87405-9082-4B2E-A58B-363C3B629464}" dt="2024-06-17T19:50:40.189" v="1820" actId="478"/>
        <pc:sldMkLst>
          <pc:docMk/>
          <pc:sldMk cId="274149571" sldId="1840"/>
        </pc:sldMkLst>
      </pc:sldChg>
      <pc:sldChg chg="addSp delSp modSp mod">
        <pc:chgData name="Sarasin, Elise" userId="051ede2b-3008-44c0-bb19-c9bb04b8c5c9" providerId="ADAL" clId="{E8B87405-9082-4B2E-A58B-363C3B629464}" dt="2024-06-17T20:43:37.112" v="2337" actId="20577"/>
        <pc:sldMkLst>
          <pc:docMk/>
          <pc:sldMk cId="3858115998" sldId="1841"/>
        </pc:sldMkLst>
      </pc:sldChg>
      <pc:sldChg chg="addSp delSp modSp mod modNotesTx">
        <pc:chgData name="Sarasin, Elise" userId="051ede2b-3008-44c0-bb19-c9bb04b8c5c9" providerId="ADAL" clId="{E8B87405-9082-4B2E-A58B-363C3B629464}" dt="2024-06-20T15:04:51.036" v="2345" actId="14826"/>
        <pc:sldMkLst>
          <pc:docMk/>
          <pc:sldMk cId="3250383943" sldId="1844"/>
        </pc:sldMkLst>
      </pc:sldChg>
      <pc:sldChg chg="addSp delSp modSp mod modTransition modAnim chgLayout modNotesTx">
        <pc:chgData name="Sarasin, Elise" userId="051ede2b-3008-44c0-bb19-c9bb04b8c5c9" providerId="ADAL" clId="{E8B87405-9082-4B2E-A58B-363C3B629464}" dt="2024-06-17T19:46:26.943" v="1816" actId="27309"/>
        <pc:sldMkLst>
          <pc:docMk/>
          <pc:sldMk cId="3894045695" sldId="1847"/>
        </pc:sldMkLst>
      </pc:sldChg>
      <pc:sldChg chg="modSp mod">
        <pc:chgData name="Sarasin, Elise" userId="051ede2b-3008-44c0-bb19-c9bb04b8c5c9" providerId="ADAL" clId="{E8B87405-9082-4B2E-A58B-363C3B629464}" dt="2024-06-17T19:59:16.165" v="1890" actId="20577"/>
        <pc:sldMkLst>
          <pc:docMk/>
          <pc:sldMk cId="2126651542" sldId="1849"/>
        </pc:sldMkLst>
      </pc:sldChg>
      <pc:sldChg chg="addSp modSp new mod modTransition modNotesTx">
        <pc:chgData name="Sarasin, Elise" userId="051ede2b-3008-44c0-bb19-c9bb04b8c5c9" providerId="ADAL" clId="{E8B87405-9082-4B2E-A58B-363C3B629464}" dt="2024-06-17T19:25:39.248" v="804" actId="20577"/>
        <pc:sldMkLst>
          <pc:docMk/>
          <pc:sldMk cId="3505921661" sldId="1852"/>
        </pc:sldMkLst>
      </pc:sldChg>
      <pc:sldChg chg="add del">
        <pc:chgData name="Sarasin, Elise" userId="051ede2b-3008-44c0-bb19-c9bb04b8c5c9" providerId="ADAL" clId="{E8B87405-9082-4B2E-A58B-363C3B629464}" dt="2024-06-17T19:27:25.168" v="822" actId="47"/>
        <pc:sldMkLst>
          <pc:docMk/>
          <pc:sldMk cId="1892570216" sldId="1853"/>
        </pc:sldMkLst>
      </pc:sldChg>
      <pc:sldMasterChg chg="modSldLayout">
        <pc:chgData name="Sarasin, Elise" userId="051ede2b-3008-44c0-bb19-c9bb04b8c5c9" providerId="ADAL" clId="{E8B87405-9082-4B2E-A58B-363C3B629464}" dt="2024-06-17T19:06:19.218" v="8" actId="732"/>
        <pc:sldMasterMkLst>
          <pc:docMk/>
          <pc:sldMasterMk cId="3300153613" sldId="2147483660"/>
        </pc:sldMasterMkLst>
        <pc:sldLayoutChg chg="modSp mod">
          <pc:chgData name="Sarasin, Elise" userId="051ede2b-3008-44c0-bb19-c9bb04b8c5c9" providerId="ADAL" clId="{E8B87405-9082-4B2E-A58B-363C3B629464}" dt="2024-06-17T19:05:50.033" v="5" actId="1076"/>
          <pc:sldLayoutMkLst>
            <pc:docMk/>
            <pc:sldMasterMk cId="3300153613" sldId="2147483660"/>
            <pc:sldLayoutMk cId="1366159731" sldId="2147483663"/>
          </pc:sldLayoutMkLst>
        </pc:sldLayoutChg>
        <pc:sldLayoutChg chg="modSp mod">
          <pc:chgData name="Sarasin, Elise" userId="051ede2b-3008-44c0-bb19-c9bb04b8c5c9" providerId="ADAL" clId="{E8B87405-9082-4B2E-A58B-363C3B629464}" dt="2024-06-17T19:05:21.446" v="1" actId="14826"/>
          <pc:sldLayoutMkLst>
            <pc:docMk/>
            <pc:sldMasterMk cId="3300153613" sldId="2147483660"/>
            <pc:sldLayoutMk cId="1732743666" sldId="2147483675"/>
          </pc:sldLayoutMkLst>
        </pc:sldLayoutChg>
        <pc:sldLayoutChg chg="modSp mod">
          <pc:chgData name="Sarasin, Elise" userId="051ede2b-3008-44c0-bb19-c9bb04b8c5c9" providerId="ADAL" clId="{E8B87405-9082-4B2E-A58B-363C3B629464}" dt="2024-06-17T19:05:29.818" v="2" actId="732"/>
          <pc:sldLayoutMkLst>
            <pc:docMk/>
            <pc:sldMasterMk cId="3300153613" sldId="2147483660"/>
            <pc:sldLayoutMk cId="3636721164" sldId="2147483676"/>
          </pc:sldLayoutMkLst>
        </pc:sldLayoutChg>
        <pc:sldLayoutChg chg="modSp mod">
          <pc:chgData name="Sarasin, Elise" userId="051ede2b-3008-44c0-bb19-c9bb04b8c5c9" providerId="ADAL" clId="{E8B87405-9082-4B2E-A58B-363C3B629464}" dt="2024-06-17T19:06:02.001" v="6" actId="732"/>
          <pc:sldLayoutMkLst>
            <pc:docMk/>
            <pc:sldMasterMk cId="3300153613" sldId="2147483660"/>
            <pc:sldLayoutMk cId="776070852" sldId="2147483678"/>
          </pc:sldLayoutMkLst>
        </pc:sldLayoutChg>
        <pc:sldLayoutChg chg="modSp mod">
          <pc:chgData name="Sarasin, Elise" userId="051ede2b-3008-44c0-bb19-c9bb04b8c5c9" providerId="ADAL" clId="{E8B87405-9082-4B2E-A58B-363C3B629464}" dt="2024-06-17T19:06:08.689" v="7" actId="732"/>
          <pc:sldLayoutMkLst>
            <pc:docMk/>
            <pc:sldMasterMk cId="3300153613" sldId="2147483660"/>
            <pc:sldLayoutMk cId="3100412814" sldId="2147483679"/>
          </pc:sldLayoutMkLst>
        </pc:sldLayoutChg>
        <pc:sldLayoutChg chg="modSp mod">
          <pc:chgData name="Sarasin, Elise" userId="051ede2b-3008-44c0-bb19-c9bb04b8c5c9" providerId="ADAL" clId="{E8B87405-9082-4B2E-A58B-363C3B629464}" dt="2024-06-17T19:06:19.218" v="8" actId="732"/>
          <pc:sldLayoutMkLst>
            <pc:docMk/>
            <pc:sldMasterMk cId="3300153613" sldId="2147483660"/>
            <pc:sldLayoutMk cId="800903708" sldId="2147483680"/>
          </pc:sldLayoutMkLst>
        </pc:sldLayoutChg>
      </pc:sldMasterChg>
    </pc:docChg>
  </pc:docChgLst>
  <pc:docChgLst>
    <pc:chgData name="Sarasin, Elise" userId="051ede2b-3008-44c0-bb19-c9bb04b8c5c9" providerId="ADAL" clId="{72CFCD66-6B13-4484-AA81-0D7DE55FC0BC}"/>
    <pc:docChg chg="custSel modSld sldOrd">
      <pc:chgData name="Sarasin, Elise" userId="051ede2b-3008-44c0-bb19-c9bb04b8c5c9" providerId="ADAL" clId="{72CFCD66-6B13-4484-AA81-0D7DE55FC0BC}" dt="2024-06-24T13:56:09.843" v="1449"/>
      <pc:docMkLst>
        <pc:docMk/>
      </pc:docMkLst>
      <pc:sldChg chg="modNotesTx">
        <pc:chgData name="Sarasin, Elise" userId="051ede2b-3008-44c0-bb19-c9bb04b8c5c9" providerId="ADAL" clId="{72CFCD66-6B13-4484-AA81-0D7DE55FC0BC}" dt="2024-06-23T23:04:15.193" v="1038" actId="20577"/>
        <pc:sldMkLst>
          <pc:docMk/>
          <pc:sldMk cId="2736001757" sldId="1552"/>
        </pc:sldMkLst>
      </pc:sldChg>
      <pc:sldChg chg="modNotesTx">
        <pc:chgData name="Sarasin, Elise" userId="051ede2b-3008-44c0-bb19-c9bb04b8c5c9" providerId="ADAL" clId="{72CFCD66-6B13-4484-AA81-0D7DE55FC0BC}" dt="2024-06-23T23:01:48.437" v="617" actId="20577"/>
        <pc:sldMkLst>
          <pc:docMk/>
          <pc:sldMk cId="1755487463" sldId="1555"/>
        </pc:sldMkLst>
      </pc:sldChg>
      <pc:sldChg chg="modNotesTx">
        <pc:chgData name="Sarasin, Elise" userId="051ede2b-3008-44c0-bb19-c9bb04b8c5c9" providerId="ADAL" clId="{72CFCD66-6B13-4484-AA81-0D7DE55FC0BC}" dt="2024-06-23T23:01:06.576" v="521"/>
        <pc:sldMkLst>
          <pc:docMk/>
          <pc:sldMk cId="2888526886" sldId="1556"/>
        </pc:sldMkLst>
      </pc:sldChg>
      <pc:sldChg chg="modNotesTx">
        <pc:chgData name="Sarasin, Elise" userId="051ede2b-3008-44c0-bb19-c9bb04b8c5c9" providerId="ADAL" clId="{72CFCD66-6B13-4484-AA81-0D7DE55FC0BC}" dt="2024-06-23T22:41:15.557" v="2"/>
        <pc:sldMkLst>
          <pc:docMk/>
          <pc:sldMk cId="450880622" sldId="1656"/>
        </pc:sldMkLst>
      </pc:sldChg>
      <pc:sldChg chg="modNotesTx">
        <pc:chgData name="Sarasin, Elise" userId="051ede2b-3008-44c0-bb19-c9bb04b8c5c9" providerId="ADAL" clId="{72CFCD66-6B13-4484-AA81-0D7DE55FC0BC}" dt="2024-06-23T23:08:32.001" v="1446"/>
        <pc:sldMkLst>
          <pc:docMk/>
          <pc:sldMk cId="1928604565" sldId="1788"/>
        </pc:sldMkLst>
      </pc:sldChg>
      <pc:sldChg chg="modNotesTx">
        <pc:chgData name="Sarasin, Elise" userId="051ede2b-3008-44c0-bb19-c9bb04b8c5c9" providerId="ADAL" clId="{72CFCD66-6B13-4484-AA81-0D7DE55FC0BC}" dt="2024-06-23T23:08:47.586" v="1447"/>
        <pc:sldMkLst>
          <pc:docMk/>
          <pc:sldMk cId="2613304405" sldId="1795"/>
        </pc:sldMkLst>
      </pc:sldChg>
      <pc:sldChg chg="modNotesTx">
        <pc:chgData name="Sarasin, Elise" userId="051ede2b-3008-44c0-bb19-c9bb04b8c5c9" providerId="ADAL" clId="{72CFCD66-6B13-4484-AA81-0D7DE55FC0BC}" dt="2024-06-23T23:05:40.862" v="1089" actId="20577"/>
        <pc:sldMkLst>
          <pc:docMk/>
          <pc:sldMk cId="2647061502" sldId="1809"/>
        </pc:sldMkLst>
      </pc:sldChg>
      <pc:sldChg chg="modNotesTx">
        <pc:chgData name="Sarasin, Elise" userId="051ede2b-3008-44c0-bb19-c9bb04b8c5c9" providerId="ADAL" clId="{72CFCD66-6B13-4484-AA81-0D7DE55FC0BC}" dt="2024-06-23T23:04:35.309" v="1039"/>
        <pc:sldMkLst>
          <pc:docMk/>
          <pc:sldMk cId="2951183690" sldId="1813"/>
        </pc:sldMkLst>
      </pc:sldChg>
      <pc:sldChg chg="modNotesTx">
        <pc:chgData name="Sarasin, Elise" userId="051ede2b-3008-44c0-bb19-c9bb04b8c5c9" providerId="ADAL" clId="{72CFCD66-6B13-4484-AA81-0D7DE55FC0BC}" dt="2024-06-23T23:08:10.916" v="1445" actId="20577"/>
        <pc:sldMkLst>
          <pc:docMk/>
          <pc:sldMk cId="2919593647" sldId="1814"/>
        </pc:sldMkLst>
      </pc:sldChg>
      <pc:sldChg chg="modNotesTx">
        <pc:chgData name="Sarasin, Elise" userId="051ede2b-3008-44c0-bb19-c9bb04b8c5c9" providerId="ADAL" clId="{72CFCD66-6B13-4484-AA81-0D7DE55FC0BC}" dt="2024-06-23T23:00:16.333" v="520"/>
        <pc:sldMkLst>
          <pc:docMk/>
          <pc:sldMk cId="958895049" sldId="1833"/>
        </pc:sldMkLst>
      </pc:sldChg>
      <pc:sldChg chg="modNotesTx">
        <pc:chgData name="Sarasin, Elise" userId="051ede2b-3008-44c0-bb19-c9bb04b8c5c9" providerId="ADAL" clId="{72CFCD66-6B13-4484-AA81-0D7DE55FC0BC}" dt="2024-06-23T23:02:27.389" v="621" actId="20577"/>
        <pc:sldMkLst>
          <pc:docMk/>
          <pc:sldMk cId="457028796" sldId="1834"/>
        </pc:sldMkLst>
      </pc:sldChg>
      <pc:sldChg chg="modSp mod">
        <pc:chgData name="Sarasin, Elise" userId="051ede2b-3008-44c0-bb19-c9bb04b8c5c9" providerId="ADAL" clId="{72CFCD66-6B13-4484-AA81-0D7DE55FC0BC}" dt="2024-06-23T22:54:28.277" v="519" actId="1076"/>
        <pc:sldMkLst>
          <pc:docMk/>
          <pc:sldMk cId="3858115998" sldId="1841"/>
        </pc:sldMkLst>
      </pc:sldChg>
      <pc:sldChg chg="ord">
        <pc:chgData name="Sarasin, Elise" userId="051ede2b-3008-44c0-bb19-c9bb04b8c5c9" providerId="ADAL" clId="{72CFCD66-6B13-4484-AA81-0D7DE55FC0BC}" dt="2024-06-21T20:29:19.535" v="1"/>
        <pc:sldMkLst>
          <pc:docMk/>
          <pc:sldMk cId="3250383943" sldId="1844"/>
        </pc:sldMkLst>
      </pc:sldChg>
      <pc:sldChg chg="modAnim">
        <pc:chgData name="Sarasin, Elise" userId="051ede2b-3008-44c0-bb19-c9bb04b8c5c9" providerId="ADAL" clId="{72CFCD66-6B13-4484-AA81-0D7DE55FC0BC}" dt="2024-06-24T13:56:03.639" v="1448"/>
        <pc:sldMkLst>
          <pc:docMk/>
          <pc:sldMk cId="3894045695" sldId="1847"/>
        </pc:sldMkLst>
      </pc:sldChg>
      <pc:sldChg chg="modAnim">
        <pc:chgData name="Sarasin, Elise" userId="051ede2b-3008-44c0-bb19-c9bb04b8c5c9" providerId="ADAL" clId="{72CFCD66-6B13-4484-AA81-0D7DE55FC0BC}" dt="2024-06-24T13:56:09.843" v="1449"/>
        <pc:sldMkLst>
          <pc:docMk/>
          <pc:sldMk cId="3505921661" sldId="1852"/>
        </pc:sldMkLst>
      </pc:sldChg>
    </pc:docChg>
  </pc:docChgLst>
  <pc:docChgLst>
    <pc:chgData name="Sarasin, Elise" userId="S::e310s612@home.ku.edu::051ede2b-3008-44c0-bb19-c9bb04b8c5c9" providerId="AD" clId="Web-{89A1ACED-4869-67A3-E7B9-BDAE75E47C60}"/>
    <pc:docChg chg="mod">
      <pc:chgData name="Sarasin, Elise" userId="S::e310s612@home.ku.edu::051ede2b-3008-44c0-bb19-c9bb04b8c5c9" providerId="AD" clId="Web-{89A1ACED-4869-67A3-E7B9-BDAE75E47C60}" dt="2023-06-01T16:40:10.416" v="1"/>
      <pc:docMkLst>
        <pc:docMk/>
      </pc:docMkLst>
      <pc:sldChg chg="modCm">
        <pc:chgData name="Sarasin, Elise" userId="S::e310s612@home.ku.edu::051ede2b-3008-44c0-bb19-c9bb04b8c5c9" providerId="AD" clId="Web-{89A1ACED-4869-67A3-E7B9-BDAE75E47C60}" dt="2023-06-01T16:40:10.416" v="1"/>
        <pc:sldMkLst>
          <pc:docMk/>
          <pc:sldMk cId="1497336871" sldId="1826"/>
        </pc:sldMkLst>
        <pc:extLst>
          <p:ext xmlns:p="http://schemas.openxmlformats.org/presentationml/2006/main" uri="{D6D511B9-2390-475A-947B-AFAB55BFBCF1}">
            <pc226:cmChg xmlns:pc226="http://schemas.microsoft.com/office/powerpoint/2022/06/main/command" chg="">
              <pc226:chgData name="Sarasin, Elise" userId="S::e310s612@home.ku.edu::051ede2b-3008-44c0-bb19-c9bb04b8c5c9" providerId="AD" clId="Web-{89A1ACED-4869-67A3-E7B9-BDAE75E47C60}" dt="2023-06-01T16:40:10.416" v="1"/>
              <pc2:cmMkLst xmlns:pc2="http://schemas.microsoft.com/office/powerpoint/2019/9/main/command">
                <pc:docMk/>
                <pc:sldMk cId="1497336871" sldId="1826"/>
                <pc2:cmMk id="{6E27338E-4F2D-40BE-8736-7D8828179BDD}"/>
              </pc2:cmMkLst>
              <pc226:cmRplyChg chg="add">
                <pc226:chgData name="Sarasin, Elise" userId="S::e310s612@home.ku.edu::051ede2b-3008-44c0-bb19-c9bb04b8c5c9" providerId="AD" clId="Web-{89A1ACED-4869-67A3-E7B9-BDAE75E47C60}" dt="2023-06-01T16:40:10.416" v="1"/>
                <pc2:cmRplyMkLst xmlns:pc2="http://schemas.microsoft.com/office/powerpoint/2019/9/main/command">
                  <pc:docMk/>
                  <pc:sldMk cId="1497336871" sldId="1826"/>
                  <pc2:cmMk id="{6E27338E-4F2D-40BE-8736-7D8828179BDD}"/>
                  <pc2:cmRplyMk id="{FCAB7C9D-9754-4F4B-9C2F-E3AC4E58F523}"/>
                </pc2:cmRplyMkLst>
              </pc226:cmRplyChg>
            </pc226:cmChg>
          </p:ext>
        </pc:extLst>
      </pc:sldChg>
    </pc:docChg>
  </pc:docChgLst>
  <pc:docChgLst>
    <pc:chgData name="Sarasin, Elise" userId="051ede2b-3008-44c0-bb19-c9bb04b8c5c9" providerId="ADAL" clId="{43F1C863-C71A-4528-B1D7-F0626844BBE3}"/>
    <pc:docChg chg="custSel modSld">
      <pc:chgData name="Sarasin, Elise" userId="051ede2b-3008-44c0-bb19-c9bb04b8c5c9" providerId="ADAL" clId="{43F1C863-C71A-4528-B1D7-F0626844BBE3}" dt="2025-06-10T21:35:10.797" v="47" actId="14100"/>
      <pc:docMkLst>
        <pc:docMk/>
      </pc:docMkLst>
      <pc:sldChg chg="modSp mod modTransition">
        <pc:chgData name="Sarasin, Elise" userId="051ede2b-3008-44c0-bb19-c9bb04b8c5c9" providerId="ADAL" clId="{43F1C863-C71A-4528-B1D7-F0626844BBE3}" dt="2025-06-10T21:32:26.953" v="23"/>
        <pc:sldMkLst>
          <pc:docMk/>
          <pc:sldMk cId="2647061502" sldId="1809"/>
        </pc:sldMkLst>
        <pc:picChg chg="mod">
          <ac:chgData name="Sarasin, Elise" userId="051ede2b-3008-44c0-bb19-c9bb04b8c5c9" providerId="ADAL" clId="{43F1C863-C71A-4528-B1D7-F0626844BBE3}" dt="2025-06-10T21:31:26.972" v="13" actId="1076"/>
          <ac:picMkLst>
            <pc:docMk/>
            <pc:sldMk cId="2647061502" sldId="1809"/>
            <ac:picMk id="4" creationId="{7CFF0CB4-0305-4D82-F06F-AC69257BB4F6}"/>
          </ac:picMkLst>
        </pc:picChg>
        <pc:picChg chg="mod">
          <ac:chgData name="Sarasin, Elise" userId="051ede2b-3008-44c0-bb19-c9bb04b8c5c9" providerId="ADAL" clId="{43F1C863-C71A-4528-B1D7-F0626844BBE3}" dt="2025-06-10T21:31:23.811" v="12" actId="2085"/>
          <ac:picMkLst>
            <pc:docMk/>
            <pc:sldMk cId="2647061502" sldId="1809"/>
            <ac:picMk id="7" creationId="{3FCE3C1C-7579-1457-023F-1FE3D2E371ED}"/>
          </ac:picMkLst>
        </pc:picChg>
      </pc:sldChg>
      <pc:sldChg chg="modSp mod">
        <pc:chgData name="Sarasin, Elise" userId="051ede2b-3008-44c0-bb19-c9bb04b8c5c9" providerId="ADAL" clId="{43F1C863-C71A-4528-B1D7-F0626844BBE3}" dt="2025-06-10T21:30:50.148" v="9" actId="14826"/>
        <pc:sldMkLst>
          <pc:docMk/>
          <pc:sldMk cId="2951183690" sldId="1813"/>
        </pc:sldMkLst>
        <pc:picChg chg="mod">
          <ac:chgData name="Sarasin, Elise" userId="051ede2b-3008-44c0-bb19-c9bb04b8c5c9" providerId="ADAL" clId="{43F1C863-C71A-4528-B1D7-F0626844BBE3}" dt="2025-06-10T21:30:42.535" v="8" actId="14826"/>
          <ac:picMkLst>
            <pc:docMk/>
            <pc:sldMk cId="2951183690" sldId="1813"/>
            <ac:picMk id="18" creationId="{420277C8-9919-BE60-53F1-04EA951C30FC}"/>
          </ac:picMkLst>
        </pc:picChg>
        <pc:picChg chg="mod">
          <ac:chgData name="Sarasin, Elise" userId="051ede2b-3008-44c0-bb19-c9bb04b8c5c9" providerId="ADAL" clId="{43F1C863-C71A-4528-B1D7-F0626844BBE3}" dt="2025-06-10T21:30:50.148" v="9" actId="14826"/>
          <ac:picMkLst>
            <pc:docMk/>
            <pc:sldMk cId="2951183690" sldId="1813"/>
            <ac:picMk id="19" creationId="{D81E722B-7191-F5AA-F671-6C4474E7ACC9}"/>
          </ac:picMkLst>
        </pc:picChg>
      </pc:sldChg>
      <pc:sldChg chg="modSp mod">
        <pc:chgData name="Sarasin, Elise" userId="051ede2b-3008-44c0-bb19-c9bb04b8c5c9" providerId="ADAL" clId="{43F1C863-C71A-4528-B1D7-F0626844BBE3}" dt="2025-06-10T21:31:58.074" v="20" actId="2085"/>
        <pc:sldMkLst>
          <pc:docMk/>
          <pc:sldMk cId="2919593647" sldId="1814"/>
        </pc:sldMkLst>
        <pc:picChg chg="mod">
          <ac:chgData name="Sarasin, Elise" userId="051ede2b-3008-44c0-bb19-c9bb04b8c5c9" providerId="ADAL" clId="{43F1C863-C71A-4528-B1D7-F0626844BBE3}" dt="2025-06-10T21:31:58.074" v="20" actId="2085"/>
          <ac:picMkLst>
            <pc:docMk/>
            <pc:sldMk cId="2919593647" sldId="1814"/>
            <ac:picMk id="10" creationId="{2D99119D-CBD1-C102-0C28-8846DA8919DA}"/>
          </ac:picMkLst>
        </pc:picChg>
        <pc:picChg chg="mod">
          <ac:chgData name="Sarasin, Elise" userId="051ede2b-3008-44c0-bb19-c9bb04b8c5c9" providerId="ADAL" clId="{43F1C863-C71A-4528-B1D7-F0626844BBE3}" dt="2025-06-10T21:31:33.034" v="14" actId="1076"/>
          <ac:picMkLst>
            <pc:docMk/>
            <pc:sldMk cId="2919593647" sldId="1814"/>
            <ac:picMk id="1026" creationId="{47465EEC-D078-0B10-29D1-94B7233163DC}"/>
          </ac:picMkLst>
        </pc:picChg>
      </pc:sldChg>
      <pc:sldChg chg="modSp mod">
        <pc:chgData name="Sarasin, Elise" userId="051ede2b-3008-44c0-bb19-c9bb04b8c5c9" providerId="ADAL" clId="{43F1C863-C71A-4528-B1D7-F0626844BBE3}" dt="2025-06-10T21:32:08.387" v="22" actId="2085"/>
        <pc:sldMkLst>
          <pc:docMk/>
          <pc:sldMk cId="183117453" sldId="1836"/>
        </pc:sldMkLst>
        <pc:picChg chg="mod">
          <ac:chgData name="Sarasin, Elise" userId="051ede2b-3008-44c0-bb19-c9bb04b8c5c9" providerId="ADAL" clId="{43F1C863-C71A-4528-B1D7-F0626844BBE3}" dt="2025-06-10T21:32:08.387" v="22" actId="2085"/>
          <ac:picMkLst>
            <pc:docMk/>
            <pc:sldMk cId="183117453" sldId="1836"/>
            <ac:picMk id="5" creationId="{5700A9DA-9CA4-F898-0837-6941ACF52D48}"/>
          </ac:picMkLst>
        </pc:picChg>
      </pc:sldChg>
      <pc:sldChg chg="delSp modSp mod">
        <pc:chgData name="Sarasin, Elise" userId="051ede2b-3008-44c0-bb19-c9bb04b8c5c9" providerId="ADAL" clId="{43F1C863-C71A-4528-B1D7-F0626844BBE3}" dt="2025-06-10T21:35:10.797" v="47" actId="14100"/>
        <pc:sldMkLst>
          <pc:docMk/>
          <pc:sldMk cId="3858115998" sldId="1841"/>
        </pc:sldMkLst>
        <pc:spChg chg="del">
          <ac:chgData name="Sarasin, Elise" userId="051ede2b-3008-44c0-bb19-c9bb04b8c5c9" providerId="ADAL" clId="{43F1C863-C71A-4528-B1D7-F0626844BBE3}" dt="2025-06-10T21:33:47.918" v="24" actId="478"/>
          <ac:spMkLst>
            <pc:docMk/>
            <pc:sldMk cId="3858115998" sldId="1841"/>
            <ac:spMk id="3" creationId="{765AF282-53AD-8B57-9644-4A06A45D84BB}"/>
          </ac:spMkLst>
        </pc:spChg>
        <pc:spChg chg="mod">
          <ac:chgData name="Sarasin, Elise" userId="051ede2b-3008-44c0-bb19-c9bb04b8c5c9" providerId="ADAL" clId="{43F1C863-C71A-4528-B1D7-F0626844BBE3}" dt="2025-06-10T21:35:10.797" v="47" actId="14100"/>
          <ac:spMkLst>
            <pc:docMk/>
            <pc:sldMk cId="3858115998" sldId="1841"/>
            <ac:spMk id="11" creationId="{31BF7522-B606-97EC-4E89-B236B51935D4}"/>
          </ac:spMkLst>
        </pc:spChg>
        <pc:picChg chg="mod">
          <ac:chgData name="Sarasin, Elise" userId="051ede2b-3008-44c0-bb19-c9bb04b8c5c9" providerId="ADAL" clId="{43F1C863-C71A-4528-B1D7-F0626844BBE3}" dt="2025-06-10T21:34:01.562" v="25" actId="14826"/>
          <ac:picMkLst>
            <pc:docMk/>
            <pc:sldMk cId="3858115998" sldId="1841"/>
            <ac:picMk id="6" creationId="{CF12B22C-F4EA-B82B-810C-9751750433D2}"/>
          </ac:picMkLst>
        </pc:picChg>
        <pc:picChg chg="mod">
          <ac:chgData name="Sarasin, Elise" userId="051ede2b-3008-44c0-bb19-c9bb04b8c5c9" providerId="ADAL" clId="{43F1C863-C71A-4528-B1D7-F0626844BBE3}" dt="2025-06-10T21:35:06.465" v="45" actId="1076"/>
          <ac:picMkLst>
            <pc:docMk/>
            <pc:sldMk cId="3858115998" sldId="1841"/>
            <ac:picMk id="8" creationId="{F38518C3-D271-BF86-4FFB-F41E523CADA3}"/>
          </ac:picMkLst>
        </pc:picChg>
        <pc:picChg chg="mod">
          <ac:chgData name="Sarasin, Elise" userId="051ede2b-3008-44c0-bb19-c9bb04b8c5c9" providerId="ADAL" clId="{43F1C863-C71A-4528-B1D7-F0626844BBE3}" dt="2025-06-10T21:35:02.986" v="44" actId="1076"/>
          <ac:picMkLst>
            <pc:docMk/>
            <pc:sldMk cId="3858115998" sldId="1841"/>
            <ac:picMk id="10" creationId="{63805BE9-4623-F78D-4613-2972326672FB}"/>
          </ac:picMkLst>
        </pc:picChg>
      </pc:sldChg>
      <pc:sldChg chg="delSp modSp mod">
        <pc:chgData name="Sarasin, Elise" userId="051ede2b-3008-44c0-bb19-c9bb04b8c5c9" providerId="ADAL" clId="{43F1C863-C71A-4528-B1D7-F0626844BBE3}" dt="2025-06-10T21:26:15.483" v="1" actId="14826"/>
        <pc:sldMkLst>
          <pc:docMk/>
          <pc:sldMk cId="1219460740" sldId="1951"/>
        </pc:sldMkLst>
        <pc:spChg chg="del">
          <ac:chgData name="Sarasin, Elise" userId="051ede2b-3008-44c0-bb19-c9bb04b8c5c9" providerId="ADAL" clId="{43F1C863-C71A-4528-B1D7-F0626844BBE3}" dt="2025-06-10T21:26:12.144" v="0" actId="478"/>
          <ac:spMkLst>
            <pc:docMk/>
            <pc:sldMk cId="1219460740" sldId="1951"/>
            <ac:spMk id="3" creationId="{DCB0E9D9-7134-F96C-4A2E-1C4C239765D4}"/>
          </ac:spMkLst>
        </pc:spChg>
        <pc:picChg chg="mod">
          <ac:chgData name="Sarasin, Elise" userId="051ede2b-3008-44c0-bb19-c9bb04b8c5c9" providerId="ADAL" clId="{43F1C863-C71A-4528-B1D7-F0626844BBE3}" dt="2025-06-10T21:26:15.483" v="1" actId="14826"/>
          <ac:picMkLst>
            <pc:docMk/>
            <pc:sldMk cId="1219460740" sldId="1951"/>
            <ac:picMk id="13" creationId="{04F7DAD9-3066-562B-F8D9-EDE6DE42224F}"/>
          </ac:picMkLst>
        </pc:picChg>
      </pc:sldChg>
      <pc:sldChg chg="modSp mod modNotesTx">
        <pc:chgData name="Sarasin, Elise" userId="051ede2b-3008-44c0-bb19-c9bb04b8c5c9" providerId="ADAL" clId="{43F1C863-C71A-4528-B1D7-F0626844BBE3}" dt="2025-06-10T21:29:46.752" v="7" actId="6549"/>
        <pc:sldMkLst>
          <pc:docMk/>
          <pc:sldMk cId="618478740" sldId="2176"/>
        </pc:sldMkLst>
        <pc:spChg chg="mod">
          <ac:chgData name="Sarasin, Elise" userId="051ede2b-3008-44c0-bb19-c9bb04b8c5c9" providerId="ADAL" clId="{43F1C863-C71A-4528-B1D7-F0626844BBE3}" dt="2025-06-10T21:29:13.251" v="3" actId="20577"/>
          <ac:spMkLst>
            <pc:docMk/>
            <pc:sldMk cId="618478740" sldId="2176"/>
            <ac:spMk id="12" creationId="{78308CA3-752A-AC84-12D8-9F163B5110AD}"/>
          </ac:spMkLst>
        </pc:spChg>
        <pc:spChg chg="mod">
          <ac:chgData name="Sarasin, Elise" userId="051ede2b-3008-44c0-bb19-c9bb04b8c5c9" providerId="ADAL" clId="{43F1C863-C71A-4528-B1D7-F0626844BBE3}" dt="2025-06-10T21:29:20.616" v="4" actId="20577"/>
          <ac:spMkLst>
            <pc:docMk/>
            <pc:sldMk cId="618478740" sldId="2176"/>
            <ac:spMk id="19" creationId="{13E0FBC9-6D69-81E5-6BBB-C1DE1E70D71D}"/>
          </ac:spMkLst>
        </pc:spChg>
        <pc:spChg chg="mod">
          <ac:chgData name="Sarasin, Elise" userId="051ede2b-3008-44c0-bb19-c9bb04b8c5c9" providerId="ADAL" clId="{43F1C863-C71A-4528-B1D7-F0626844BBE3}" dt="2025-06-10T21:29:34.419" v="6"/>
          <ac:spMkLst>
            <pc:docMk/>
            <pc:sldMk cId="618478740" sldId="2176"/>
            <ac:spMk id="22" creationId="{8622CA04-6D52-4475-77AD-C84D75C95777}"/>
          </ac:spMkLst>
        </pc:spChg>
      </pc:sldChg>
    </pc:docChg>
  </pc:docChgLst>
  <pc:docChgLst>
    <pc:chgData name="Williams, Stacie Nicole" userId="557e7285-5eed-4251-8df7-94b561a4ad8f" providerId="ADAL" clId="{9E14D8C0-FB50-40AE-8CE4-0FB095AC58AA}"/>
    <pc:docChg chg="modSld sldOrd">
      <pc:chgData name="Williams, Stacie Nicole" userId="557e7285-5eed-4251-8df7-94b561a4ad8f" providerId="ADAL" clId="{9E14D8C0-FB50-40AE-8CE4-0FB095AC58AA}" dt="2023-05-31T18:11:41.321" v="1"/>
      <pc:docMkLst>
        <pc:docMk/>
      </pc:docMkLst>
      <pc:sldChg chg="ord">
        <pc:chgData name="Williams, Stacie Nicole" userId="557e7285-5eed-4251-8df7-94b561a4ad8f" providerId="ADAL" clId="{9E14D8C0-FB50-40AE-8CE4-0FB095AC58AA}" dt="2023-05-31T18:11:41.321" v="1"/>
        <pc:sldMkLst>
          <pc:docMk/>
          <pc:sldMk cId="3929194274" sldId="334"/>
        </pc:sldMkLst>
      </pc:sldChg>
    </pc:docChg>
  </pc:docChgLst>
  <pc:docChgLst>
    <pc:chgData name="Sarasin, Elise" userId="051ede2b-3008-44c0-bb19-c9bb04b8c5c9" providerId="ADAL" clId="{611F8BE7-FEC0-49FB-9FC3-AB017619E6AF}"/>
    <pc:docChg chg="undo custSel addSld delSld modSld sldOrd modSection">
      <pc:chgData name="Sarasin, Elise" userId="051ede2b-3008-44c0-bb19-c9bb04b8c5c9" providerId="ADAL" clId="{611F8BE7-FEC0-49FB-9FC3-AB017619E6AF}" dt="2023-05-04T19:05:54.947" v="2763" actId="1076"/>
      <pc:docMkLst>
        <pc:docMk/>
      </pc:docMkLst>
      <pc:sldChg chg="del">
        <pc:chgData name="Sarasin, Elise" userId="051ede2b-3008-44c0-bb19-c9bb04b8c5c9" providerId="ADAL" clId="{611F8BE7-FEC0-49FB-9FC3-AB017619E6AF}" dt="2023-04-14T21:03:58.067" v="1637" actId="47"/>
        <pc:sldMkLst>
          <pc:docMk/>
          <pc:sldMk cId="3988406604" sldId="260"/>
        </pc:sldMkLst>
      </pc:sldChg>
      <pc:sldChg chg="modSp mod">
        <pc:chgData name="Sarasin, Elise" userId="051ede2b-3008-44c0-bb19-c9bb04b8c5c9" providerId="ADAL" clId="{611F8BE7-FEC0-49FB-9FC3-AB017619E6AF}" dt="2023-04-28T20:33:04.769" v="2453" actId="20577"/>
        <pc:sldMkLst>
          <pc:docMk/>
          <pc:sldMk cId="3929194274" sldId="334"/>
        </pc:sldMkLst>
      </pc:sldChg>
      <pc:sldChg chg="addSp delSp modSp mod">
        <pc:chgData name="Sarasin, Elise" userId="051ede2b-3008-44c0-bb19-c9bb04b8c5c9" providerId="ADAL" clId="{611F8BE7-FEC0-49FB-9FC3-AB017619E6AF}" dt="2023-04-28T19:03:33.145" v="2437" actId="27107"/>
        <pc:sldMkLst>
          <pc:docMk/>
          <pc:sldMk cId="707342084" sldId="335"/>
        </pc:sldMkLst>
      </pc:sldChg>
      <pc:sldChg chg="del">
        <pc:chgData name="Sarasin, Elise" userId="051ede2b-3008-44c0-bb19-c9bb04b8c5c9" providerId="ADAL" clId="{611F8BE7-FEC0-49FB-9FC3-AB017619E6AF}" dt="2023-04-14T20:56:21.398" v="895" actId="47"/>
        <pc:sldMkLst>
          <pc:docMk/>
          <pc:sldMk cId="2388306926" sldId="836"/>
        </pc:sldMkLst>
      </pc:sldChg>
      <pc:sldChg chg="addSp delSp modSp mod">
        <pc:chgData name="Sarasin, Elise" userId="051ede2b-3008-44c0-bb19-c9bb04b8c5c9" providerId="ADAL" clId="{611F8BE7-FEC0-49FB-9FC3-AB017619E6AF}" dt="2023-04-28T18:16:46.551" v="1953" actId="1076"/>
        <pc:sldMkLst>
          <pc:docMk/>
          <pc:sldMk cId="2937838435" sldId="1316"/>
        </pc:sldMkLst>
      </pc:sldChg>
      <pc:sldChg chg="modSp mod modNotesTx">
        <pc:chgData name="Sarasin, Elise" userId="051ede2b-3008-44c0-bb19-c9bb04b8c5c9" providerId="ADAL" clId="{611F8BE7-FEC0-49FB-9FC3-AB017619E6AF}" dt="2023-04-14T20:39:27.452" v="13" actId="1076"/>
        <pc:sldMkLst>
          <pc:docMk/>
          <pc:sldMk cId="3874404592" sldId="1612"/>
        </pc:sldMkLst>
      </pc:sldChg>
      <pc:sldChg chg="addSp modSp mod">
        <pc:chgData name="Sarasin, Elise" userId="051ede2b-3008-44c0-bb19-c9bb04b8c5c9" providerId="ADAL" clId="{611F8BE7-FEC0-49FB-9FC3-AB017619E6AF}" dt="2023-04-28T20:35:48.326" v="2565" actId="1076"/>
        <pc:sldMkLst>
          <pc:docMk/>
          <pc:sldMk cId="223728733" sldId="1613"/>
        </pc:sldMkLst>
      </pc:sldChg>
      <pc:sldChg chg="addSp delSp modSp mod">
        <pc:chgData name="Sarasin, Elise" userId="051ede2b-3008-44c0-bb19-c9bb04b8c5c9" providerId="ADAL" clId="{611F8BE7-FEC0-49FB-9FC3-AB017619E6AF}" dt="2023-04-28T18:24:47.717" v="2088" actId="1076"/>
        <pc:sldMkLst>
          <pc:docMk/>
          <pc:sldMk cId="450880622" sldId="1656"/>
        </pc:sldMkLst>
      </pc:sldChg>
      <pc:sldChg chg="modSp del mod">
        <pc:chgData name="Sarasin, Elise" userId="051ede2b-3008-44c0-bb19-c9bb04b8c5c9" providerId="ADAL" clId="{611F8BE7-FEC0-49FB-9FC3-AB017619E6AF}" dt="2023-04-14T20:43:18.091" v="112" actId="47"/>
        <pc:sldMkLst>
          <pc:docMk/>
          <pc:sldMk cId="3454872503" sldId="1668"/>
        </pc:sldMkLst>
      </pc:sldChg>
      <pc:sldChg chg="modSp mod modNotesTx">
        <pc:chgData name="Sarasin, Elise" userId="051ede2b-3008-44c0-bb19-c9bb04b8c5c9" providerId="ADAL" clId="{611F8BE7-FEC0-49FB-9FC3-AB017619E6AF}" dt="2023-04-14T20:53:33.789" v="670" actId="20577"/>
        <pc:sldMkLst>
          <pc:docMk/>
          <pc:sldMk cId="3665137931" sldId="1669"/>
        </pc:sldMkLst>
      </pc:sldChg>
      <pc:sldChg chg="addSp delSp modSp mod">
        <pc:chgData name="Sarasin, Elise" userId="051ede2b-3008-44c0-bb19-c9bb04b8c5c9" providerId="ADAL" clId="{611F8BE7-FEC0-49FB-9FC3-AB017619E6AF}" dt="2023-04-28T18:41:02.807" v="2272" actId="1076"/>
        <pc:sldMkLst>
          <pc:docMk/>
          <pc:sldMk cId="3086920303" sldId="1787"/>
        </pc:sldMkLst>
      </pc:sldChg>
      <pc:sldChg chg="modSp mod">
        <pc:chgData name="Sarasin, Elise" userId="051ede2b-3008-44c0-bb19-c9bb04b8c5c9" providerId="ADAL" clId="{611F8BE7-FEC0-49FB-9FC3-AB017619E6AF}" dt="2023-04-28T18:41:34.234" v="2274" actId="1076"/>
        <pc:sldMkLst>
          <pc:docMk/>
          <pc:sldMk cId="1928604565" sldId="1788"/>
        </pc:sldMkLst>
      </pc:sldChg>
      <pc:sldChg chg="addSp modSp mod">
        <pc:chgData name="Sarasin, Elise" userId="051ede2b-3008-44c0-bb19-c9bb04b8c5c9" providerId="ADAL" clId="{611F8BE7-FEC0-49FB-9FC3-AB017619E6AF}" dt="2023-04-14T20:54:38.125" v="803" actId="14100"/>
        <pc:sldMkLst>
          <pc:docMk/>
          <pc:sldMk cId="562098521" sldId="1790"/>
        </pc:sldMkLst>
      </pc:sldChg>
      <pc:sldChg chg="del">
        <pc:chgData name="Sarasin, Elise" userId="051ede2b-3008-44c0-bb19-c9bb04b8c5c9" providerId="ADAL" clId="{611F8BE7-FEC0-49FB-9FC3-AB017619E6AF}" dt="2023-04-14T21:03:59.093" v="1638" actId="47"/>
        <pc:sldMkLst>
          <pc:docMk/>
          <pc:sldMk cId="1863155929" sldId="1792"/>
        </pc:sldMkLst>
      </pc:sldChg>
      <pc:sldChg chg="del">
        <pc:chgData name="Sarasin, Elise" userId="051ede2b-3008-44c0-bb19-c9bb04b8c5c9" providerId="ADAL" clId="{611F8BE7-FEC0-49FB-9FC3-AB017619E6AF}" dt="2023-04-14T20:56:23.812" v="896" actId="47"/>
        <pc:sldMkLst>
          <pc:docMk/>
          <pc:sldMk cId="1879654641" sldId="1806"/>
        </pc:sldMkLst>
      </pc:sldChg>
      <pc:sldChg chg="addSp delSp modSp mod">
        <pc:chgData name="Sarasin, Elise" userId="051ede2b-3008-44c0-bb19-c9bb04b8c5c9" providerId="ADAL" clId="{611F8BE7-FEC0-49FB-9FC3-AB017619E6AF}" dt="2023-04-28T18:55:57.074" v="2435" actId="1076"/>
        <pc:sldMkLst>
          <pc:docMk/>
          <pc:sldMk cId="334657" sldId="1812"/>
        </pc:sldMkLst>
      </pc:sldChg>
      <pc:sldChg chg="del">
        <pc:chgData name="Sarasin, Elise" userId="051ede2b-3008-44c0-bb19-c9bb04b8c5c9" providerId="ADAL" clId="{611F8BE7-FEC0-49FB-9FC3-AB017619E6AF}" dt="2023-04-14T20:33:08.888" v="0" actId="47"/>
        <pc:sldMkLst>
          <pc:docMk/>
          <pc:sldMk cId="4105834229" sldId="1816"/>
        </pc:sldMkLst>
      </pc:sldChg>
      <pc:sldChg chg="addSp delSp modSp mod ord delAnim modAnim">
        <pc:chgData name="Sarasin, Elise" userId="051ede2b-3008-44c0-bb19-c9bb04b8c5c9" providerId="ADAL" clId="{611F8BE7-FEC0-49FB-9FC3-AB017619E6AF}" dt="2023-04-14T20:56:04.846" v="894" actId="20577"/>
        <pc:sldMkLst>
          <pc:docMk/>
          <pc:sldMk cId="1632877856" sldId="1817"/>
        </pc:sldMkLst>
      </pc:sldChg>
      <pc:sldChg chg="addSp modSp mod modNotesTx">
        <pc:chgData name="Sarasin, Elise" userId="051ede2b-3008-44c0-bb19-c9bb04b8c5c9" providerId="ADAL" clId="{611F8BE7-FEC0-49FB-9FC3-AB017619E6AF}" dt="2023-05-04T19:05:54.947" v="2763" actId="1076"/>
        <pc:sldMkLst>
          <pc:docMk/>
          <pc:sldMk cId="2135656484" sldId="1818"/>
        </pc:sldMkLst>
      </pc:sldChg>
      <pc:sldChg chg="modSp mod">
        <pc:chgData name="Sarasin, Elise" userId="051ede2b-3008-44c0-bb19-c9bb04b8c5c9" providerId="ADAL" clId="{611F8BE7-FEC0-49FB-9FC3-AB017619E6AF}" dt="2023-04-21T19:09:03.373" v="1734" actId="1076"/>
        <pc:sldMkLst>
          <pc:docMk/>
          <pc:sldMk cId="2709821794" sldId="1820"/>
        </pc:sldMkLst>
      </pc:sldChg>
      <pc:sldChg chg="modSp mod ord">
        <pc:chgData name="Sarasin, Elise" userId="051ede2b-3008-44c0-bb19-c9bb04b8c5c9" providerId="ADAL" clId="{611F8BE7-FEC0-49FB-9FC3-AB017619E6AF}" dt="2023-04-28T20:38:48.312" v="2761" actId="20577"/>
        <pc:sldMkLst>
          <pc:docMk/>
          <pc:sldMk cId="3162231645" sldId="1822"/>
        </pc:sldMkLst>
      </pc:sldChg>
      <pc:sldChg chg="add del">
        <pc:chgData name="Sarasin, Elise" userId="051ede2b-3008-44c0-bb19-c9bb04b8c5c9" providerId="ADAL" clId="{611F8BE7-FEC0-49FB-9FC3-AB017619E6AF}" dt="2023-04-14T20:40:00.256" v="16" actId="47"/>
        <pc:sldMkLst>
          <pc:docMk/>
          <pc:sldMk cId="1053730569" sldId="1823"/>
        </pc:sldMkLst>
      </pc:sldChg>
      <pc:sldChg chg="modSp add mod">
        <pc:chgData name="Sarasin, Elise" userId="051ede2b-3008-44c0-bb19-c9bb04b8c5c9" providerId="ADAL" clId="{611F8BE7-FEC0-49FB-9FC3-AB017619E6AF}" dt="2023-04-14T20:45:49.112" v="359"/>
        <pc:sldMkLst>
          <pc:docMk/>
          <pc:sldMk cId="3281480120" sldId="1824"/>
        </pc:sldMkLst>
      </pc:sldChg>
      <pc:sldChg chg="modSp add mod">
        <pc:chgData name="Sarasin, Elise" userId="051ede2b-3008-44c0-bb19-c9bb04b8c5c9" providerId="ADAL" clId="{611F8BE7-FEC0-49FB-9FC3-AB017619E6AF}" dt="2023-04-14T20:47:09.963" v="454" actId="5793"/>
        <pc:sldMkLst>
          <pc:docMk/>
          <pc:sldMk cId="1053297354" sldId="1825"/>
        </pc:sldMkLst>
      </pc:sldChg>
      <pc:sldChg chg="addSp delSp modSp add mod ord modAnim">
        <pc:chgData name="Sarasin, Elise" userId="051ede2b-3008-44c0-bb19-c9bb04b8c5c9" providerId="ADAL" clId="{611F8BE7-FEC0-49FB-9FC3-AB017619E6AF}" dt="2023-04-14T20:46:25.024" v="372"/>
        <pc:sldMkLst>
          <pc:docMk/>
          <pc:sldMk cId="1497336871" sldId="1826"/>
        </pc:sldMkLst>
      </pc:sldChg>
      <pc:sldChg chg="delSp modSp add mod delAnim">
        <pc:chgData name="Sarasin, Elise" userId="051ede2b-3008-44c0-bb19-c9bb04b8c5c9" providerId="ADAL" clId="{611F8BE7-FEC0-49FB-9FC3-AB017619E6AF}" dt="2023-04-14T20:43:09.891" v="110" actId="1076"/>
        <pc:sldMkLst>
          <pc:docMk/>
          <pc:sldMk cId="1765243826" sldId="1827"/>
        </pc:sldMkLst>
      </pc:sldChg>
      <pc:sldChg chg="add del ord">
        <pc:chgData name="Sarasin, Elise" userId="051ede2b-3008-44c0-bb19-c9bb04b8c5c9" providerId="ADAL" clId="{611F8BE7-FEC0-49FB-9FC3-AB017619E6AF}" dt="2023-04-14T20:51:22.420" v="648" actId="47"/>
        <pc:sldMkLst>
          <pc:docMk/>
          <pc:sldMk cId="2837699553" sldId="1828"/>
        </pc:sldMkLst>
      </pc:sldChg>
      <pc:sldChg chg="delSp modSp add mod delAnim">
        <pc:chgData name="Sarasin, Elise" userId="051ede2b-3008-44c0-bb19-c9bb04b8c5c9" providerId="ADAL" clId="{611F8BE7-FEC0-49FB-9FC3-AB017619E6AF}" dt="2023-04-14T20:51:07.369" v="647" actId="1076"/>
        <pc:sldMkLst>
          <pc:docMk/>
          <pc:sldMk cId="749092619" sldId="1829"/>
        </pc:sldMkLst>
      </pc:sldChg>
      <pc:sldChg chg="add del">
        <pc:chgData name="Sarasin, Elise" userId="051ede2b-3008-44c0-bb19-c9bb04b8c5c9" providerId="ADAL" clId="{611F8BE7-FEC0-49FB-9FC3-AB017619E6AF}" dt="2023-04-14T20:52:11.012" v="652" actId="47"/>
        <pc:sldMkLst>
          <pc:docMk/>
          <pc:sldMk cId="4102476728" sldId="1830"/>
        </pc:sldMkLst>
      </pc:sldChg>
      <pc:sldChg chg="addSp delSp modSp add mod delAnim modAnim">
        <pc:chgData name="Sarasin, Elise" userId="051ede2b-3008-44c0-bb19-c9bb04b8c5c9" providerId="ADAL" clId="{611F8BE7-FEC0-49FB-9FC3-AB017619E6AF}" dt="2023-04-14T20:54:49.900" v="804" actId="20577"/>
        <pc:sldMkLst>
          <pc:docMk/>
          <pc:sldMk cId="1032734321" sldId="1831"/>
        </pc:sldMkLst>
      </pc:sldChg>
      <pc:sldChg chg="addSp delSp modSp add mod">
        <pc:chgData name="Sarasin, Elise" userId="051ede2b-3008-44c0-bb19-c9bb04b8c5c9" providerId="ADAL" clId="{611F8BE7-FEC0-49FB-9FC3-AB017619E6AF}" dt="2023-04-14T21:04:53.690" v="1732" actId="313"/>
        <pc:sldMkLst>
          <pc:docMk/>
          <pc:sldMk cId="432432883" sldId="1832"/>
        </pc:sldMkLst>
      </pc:sldChg>
      <pc:sldChg chg="add del mod modShow">
        <pc:chgData name="Sarasin, Elise" userId="051ede2b-3008-44c0-bb19-c9bb04b8c5c9" providerId="ADAL" clId="{611F8BE7-FEC0-49FB-9FC3-AB017619E6AF}" dt="2023-04-28T18:55:11.704" v="2425" actId="47"/>
        <pc:sldMkLst>
          <pc:docMk/>
          <pc:sldMk cId="826687520" sldId="1833"/>
        </pc:sldMkLst>
      </pc:sldChg>
    </pc:docChg>
  </pc:docChgLst>
  <pc:docChgLst>
    <pc:chgData name="Raad, Jenna" userId="01cf0157-89e3-4322-86c4-50cf92bfb9fd" providerId="ADAL" clId="{1DFF60FE-FF36-4300-81AC-C1E1B6E21B9D}"/>
    <pc:docChg chg="undo custSel modSld">
      <pc:chgData name="Raad, Jenna" userId="01cf0157-89e3-4322-86c4-50cf92bfb9fd" providerId="ADAL" clId="{1DFF60FE-FF36-4300-81AC-C1E1B6E21B9D}" dt="2025-05-27T19:31:22.730" v="5524" actId="1076"/>
      <pc:docMkLst>
        <pc:docMk/>
      </pc:docMkLst>
      <pc:sldChg chg="addSp modSp mod">
        <pc:chgData name="Raad, Jenna" userId="01cf0157-89e3-4322-86c4-50cf92bfb9fd" providerId="ADAL" clId="{1DFF60FE-FF36-4300-81AC-C1E1B6E21B9D}" dt="2025-05-27T19:30:09.219" v="5434"/>
        <pc:sldMkLst>
          <pc:docMk/>
          <pc:sldMk cId="1928604565" sldId="1788"/>
        </pc:sldMkLst>
        <pc:spChg chg="mod">
          <ac:chgData name="Raad, Jenna" userId="01cf0157-89e3-4322-86c4-50cf92bfb9fd" providerId="ADAL" clId="{1DFF60FE-FF36-4300-81AC-C1E1B6E21B9D}" dt="2025-05-27T19:28:01.007" v="5354" actId="1038"/>
          <ac:spMkLst>
            <pc:docMk/>
            <pc:sldMk cId="1928604565" sldId="1788"/>
            <ac:spMk id="5" creationId="{4536F239-57B7-9820-9725-7FD6083B35AE}"/>
          </ac:spMkLst>
        </pc:spChg>
        <pc:spChg chg="mod">
          <ac:chgData name="Raad, Jenna" userId="01cf0157-89e3-4322-86c4-50cf92bfb9fd" providerId="ADAL" clId="{1DFF60FE-FF36-4300-81AC-C1E1B6E21B9D}" dt="2025-05-27T19:28:01.007" v="5354" actId="1038"/>
          <ac:spMkLst>
            <pc:docMk/>
            <pc:sldMk cId="1928604565" sldId="1788"/>
            <ac:spMk id="6" creationId="{5F93E983-0439-6827-5787-12909F32BF24}"/>
          </ac:spMkLst>
        </pc:spChg>
        <pc:spChg chg="mod">
          <ac:chgData name="Raad, Jenna" userId="01cf0157-89e3-4322-86c4-50cf92bfb9fd" providerId="ADAL" clId="{1DFF60FE-FF36-4300-81AC-C1E1B6E21B9D}" dt="2025-05-27T19:23:23.388" v="5110" actId="688"/>
          <ac:spMkLst>
            <pc:docMk/>
            <pc:sldMk cId="1928604565" sldId="1788"/>
            <ac:spMk id="8" creationId="{6D91ED6D-038E-0549-B55A-37E8420315CA}"/>
          </ac:spMkLst>
        </pc:spChg>
        <pc:spChg chg="mod">
          <ac:chgData name="Raad, Jenna" userId="01cf0157-89e3-4322-86c4-50cf92bfb9fd" providerId="ADAL" clId="{1DFF60FE-FF36-4300-81AC-C1E1B6E21B9D}" dt="2025-05-27T19:13:10.321" v="4124" actId="14100"/>
          <ac:spMkLst>
            <pc:docMk/>
            <pc:sldMk cId="1928604565" sldId="1788"/>
            <ac:spMk id="13" creationId="{2FFA04CC-753F-F4A3-96D9-5FB2F90D46CE}"/>
          </ac:spMkLst>
        </pc:spChg>
        <pc:spChg chg="mod">
          <ac:chgData name="Raad, Jenna" userId="01cf0157-89e3-4322-86c4-50cf92bfb9fd" providerId="ADAL" clId="{1DFF60FE-FF36-4300-81AC-C1E1B6E21B9D}" dt="2025-05-27T19:23:33.059" v="5111" actId="688"/>
          <ac:spMkLst>
            <pc:docMk/>
            <pc:sldMk cId="1928604565" sldId="1788"/>
            <ac:spMk id="29" creationId="{B62CA6EE-77AC-5E7D-0B2C-F10751779FEC}"/>
          </ac:spMkLst>
        </pc:spChg>
        <pc:spChg chg="mod">
          <ac:chgData name="Raad, Jenna" userId="01cf0157-89e3-4322-86c4-50cf92bfb9fd" providerId="ADAL" clId="{1DFF60FE-FF36-4300-81AC-C1E1B6E21B9D}" dt="2025-05-27T19:26:33.079" v="5192" actId="1035"/>
          <ac:spMkLst>
            <pc:docMk/>
            <pc:sldMk cId="1928604565" sldId="1788"/>
            <ac:spMk id="30" creationId="{A696D37F-BE59-1142-D9D6-FF605D549C85}"/>
          </ac:spMkLst>
        </pc:spChg>
        <pc:spChg chg="mod">
          <ac:chgData name="Raad, Jenna" userId="01cf0157-89e3-4322-86c4-50cf92bfb9fd" providerId="ADAL" clId="{1DFF60FE-FF36-4300-81AC-C1E1B6E21B9D}" dt="2025-05-27T19:23:51.878" v="5170" actId="1037"/>
          <ac:spMkLst>
            <pc:docMk/>
            <pc:sldMk cId="1928604565" sldId="1788"/>
            <ac:spMk id="31" creationId="{09C753DF-D164-6A27-4545-77CB3E9446C0}"/>
          </ac:spMkLst>
        </pc:spChg>
        <pc:picChg chg="mod">
          <ac:chgData name="Raad, Jenna" userId="01cf0157-89e3-4322-86c4-50cf92bfb9fd" providerId="ADAL" clId="{1DFF60FE-FF36-4300-81AC-C1E1B6E21B9D}" dt="2025-05-27T19:17:11.491" v="4260" actId="14826"/>
          <ac:picMkLst>
            <pc:docMk/>
            <pc:sldMk cId="1928604565" sldId="1788"/>
            <ac:picMk id="3" creationId="{FC7B5FC4-0701-CA79-E0A9-E611D35308A6}"/>
          </ac:picMkLst>
        </pc:picChg>
        <pc:picChg chg="mod">
          <ac:chgData name="Raad, Jenna" userId="01cf0157-89e3-4322-86c4-50cf92bfb9fd" providerId="ADAL" clId="{1DFF60FE-FF36-4300-81AC-C1E1B6E21B9D}" dt="2025-05-27T19:17:17.416" v="4261" actId="14826"/>
          <ac:picMkLst>
            <pc:docMk/>
            <pc:sldMk cId="1928604565" sldId="1788"/>
            <ac:picMk id="14" creationId="{3328475D-F33B-1631-3D98-7EC7E8F05CF5}"/>
          </ac:picMkLst>
        </pc:picChg>
      </pc:sldChg>
      <pc:sldChg chg="addSp modSp mod">
        <pc:chgData name="Raad, Jenna" userId="01cf0157-89e3-4322-86c4-50cf92bfb9fd" providerId="ADAL" clId="{1DFF60FE-FF36-4300-81AC-C1E1B6E21B9D}" dt="2025-05-27T19:30:14.155" v="5436"/>
        <pc:sldMkLst>
          <pc:docMk/>
          <pc:sldMk cId="2613304405" sldId="1795"/>
        </pc:sldMkLst>
        <pc:spChg chg="mod">
          <ac:chgData name="Raad, Jenna" userId="01cf0157-89e3-4322-86c4-50cf92bfb9fd" providerId="ADAL" clId="{1DFF60FE-FF36-4300-81AC-C1E1B6E21B9D}" dt="2025-05-27T19:29:15.533" v="5428" actId="1038"/>
          <ac:spMkLst>
            <pc:docMk/>
            <pc:sldMk cId="2613304405" sldId="1795"/>
            <ac:spMk id="5" creationId="{AD15094D-233D-19BD-ED74-197BC61C2174}"/>
          </ac:spMkLst>
        </pc:spChg>
        <pc:spChg chg="mod">
          <ac:chgData name="Raad, Jenna" userId="01cf0157-89e3-4322-86c4-50cf92bfb9fd" providerId="ADAL" clId="{1DFF60FE-FF36-4300-81AC-C1E1B6E21B9D}" dt="2025-05-27T19:29:15.533" v="5428" actId="1038"/>
          <ac:spMkLst>
            <pc:docMk/>
            <pc:sldMk cId="2613304405" sldId="1795"/>
            <ac:spMk id="7" creationId="{AE5CED96-51C2-9ECC-CDFB-DF70CD8952BA}"/>
          </ac:spMkLst>
        </pc:spChg>
      </pc:sldChg>
      <pc:sldChg chg="addSp delSp modSp mod delAnim modAnim">
        <pc:chgData name="Raad, Jenna" userId="01cf0157-89e3-4322-86c4-50cf92bfb9fd" providerId="ADAL" clId="{1DFF60FE-FF36-4300-81AC-C1E1B6E21B9D}" dt="2025-05-27T19:30:12.424" v="5435"/>
        <pc:sldMkLst>
          <pc:docMk/>
          <pc:sldMk cId="3341341836" sldId="1796"/>
        </pc:sldMkLst>
        <pc:spChg chg="add mod">
          <ac:chgData name="Raad, Jenna" userId="01cf0157-89e3-4322-86c4-50cf92bfb9fd" providerId="ADAL" clId="{1DFF60FE-FF36-4300-81AC-C1E1B6E21B9D}" dt="2025-05-27T19:13:33.003" v="4127"/>
          <ac:spMkLst>
            <pc:docMk/>
            <pc:sldMk cId="3341341836" sldId="1796"/>
            <ac:spMk id="6" creationId="{44B3F18D-A477-958B-DEB1-AC7125228CE9}"/>
          </ac:spMkLst>
        </pc:spChg>
        <pc:spChg chg="mod">
          <ac:chgData name="Raad, Jenna" userId="01cf0157-89e3-4322-86c4-50cf92bfb9fd" providerId="ADAL" clId="{1DFF60FE-FF36-4300-81AC-C1E1B6E21B9D}" dt="2025-05-27T19:27:59.658" v="5351" actId="1036"/>
          <ac:spMkLst>
            <pc:docMk/>
            <pc:sldMk cId="3341341836" sldId="1796"/>
            <ac:spMk id="16" creationId="{D4D17797-A368-1D51-46A4-67452E47D101}"/>
          </ac:spMkLst>
        </pc:spChg>
        <pc:spChg chg="mod">
          <ac:chgData name="Raad, Jenna" userId="01cf0157-89e3-4322-86c4-50cf92bfb9fd" providerId="ADAL" clId="{1DFF60FE-FF36-4300-81AC-C1E1B6E21B9D}" dt="2025-05-27T19:28:00.611" v="5353" actId="1038"/>
          <ac:spMkLst>
            <pc:docMk/>
            <pc:sldMk cId="3341341836" sldId="1796"/>
            <ac:spMk id="18" creationId="{5C62AC1D-063F-F33F-171B-6BE514FC30DB}"/>
          </ac:spMkLst>
        </pc:spChg>
        <pc:spChg chg="mod">
          <ac:chgData name="Raad, Jenna" userId="01cf0157-89e3-4322-86c4-50cf92bfb9fd" providerId="ADAL" clId="{1DFF60FE-FF36-4300-81AC-C1E1B6E21B9D}" dt="2025-05-27T19:28:00.611" v="5353" actId="1038"/>
          <ac:spMkLst>
            <pc:docMk/>
            <pc:sldMk cId="3341341836" sldId="1796"/>
            <ac:spMk id="19" creationId="{401CF4AA-38EB-AF5E-6599-A4CC4034E024}"/>
          </ac:spMkLst>
        </pc:spChg>
        <pc:spChg chg="mod">
          <ac:chgData name="Raad, Jenna" userId="01cf0157-89e3-4322-86c4-50cf92bfb9fd" providerId="ADAL" clId="{1DFF60FE-FF36-4300-81AC-C1E1B6E21B9D}" dt="2025-05-27T19:28:20.876" v="5385" actId="1038"/>
          <ac:spMkLst>
            <pc:docMk/>
            <pc:sldMk cId="3341341836" sldId="1796"/>
            <ac:spMk id="30" creationId="{A696D37F-BE59-1142-D9D6-FF605D549C85}"/>
          </ac:spMkLst>
        </pc:spChg>
        <pc:grpChg chg="mod">
          <ac:chgData name="Raad, Jenna" userId="01cf0157-89e3-4322-86c4-50cf92bfb9fd" providerId="ADAL" clId="{1DFF60FE-FF36-4300-81AC-C1E1B6E21B9D}" dt="2025-05-27T19:24:20.697" v="5171" actId="14826"/>
          <ac:grpSpMkLst>
            <pc:docMk/>
            <pc:sldMk cId="3341341836" sldId="1796"/>
            <ac:grpSpMk id="4" creationId="{1117E3D0-04F7-A75A-ABE5-E0561339470F}"/>
          </ac:grpSpMkLst>
        </pc:grpChg>
        <pc:picChg chg="mod">
          <ac:chgData name="Raad, Jenna" userId="01cf0157-89e3-4322-86c4-50cf92bfb9fd" providerId="ADAL" clId="{1DFF60FE-FF36-4300-81AC-C1E1B6E21B9D}" dt="2025-05-27T19:24:20.697" v="5171" actId="14826"/>
          <ac:picMkLst>
            <pc:docMk/>
            <pc:sldMk cId="3341341836" sldId="1796"/>
            <ac:picMk id="7" creationId="{83AF29BA-4C4F-4734-EE13-774D63A34DE8}"/>
          </ac:picMkLst>
        </pc:picChg>
      </pc:sldChg>
      <pc:sldChg chg="addSp delSp modSp mod">
        <pc:chgData name="Raad, Jenna" userId="01cf0157-89e3-4322-86c4-50cf92bfb9fd" providerId="ADAL" clId="{1DFF60FE-FF36-4300-81AC-C1E1B6E21B9D}" dt="2025-05-27T19:30:48.670" v="5516" actId="1076"/>
        <pc:sldMkLst>
          <pc:docMk/>
          <pc:sldMk cId="208873546" sldId="1797"/>
        </pc:sldMkLst>
        <pc:picChg chg="mod">
          <ac:chgData name="Raad, Jenna" userId="01cf0157-89e3-4322-86c4-50cf92bfb9fd" providerId="ADAL" clId="{1DFF60FE-FF36-4300-81AC-C1E1B6E21B9D}" dt="2025-05-27T19:16:57.262" v="4259" actId="14826"/>
          <ac:picMkLst>
            <pc:docMk/>
            <pc:sldMk cId="208873546" sldId="1797"/>
            <ac:picMk id="12" creationId="{596B7E48-D2FA-8E4E-3FEE-A81381F2BFCD}"/>
          </ac:picMkLst>
        </pc:picChg>
      </pc:sldChg>
      <pc:sldChg chg="addSp delSp modSp mod">
        <pc:chgData name="Raad, Jenna" userId="01cf0157-89e3-4322-86c4-50cf92bfb9fd" providerId="ADAL" clId="{1DFF60FE-FF36-4300-81AC-C1E1B6E21B9D}" dt="2025-05-27T19:31:22.730" v="5524" actId="1076"/>
        <pc:sldMkLst>
          <pc:docMk/>
          <pc:sldMk cId="334657" sldId="1812"/>
        </pc:sldMkLst>
      </pc:sldChg>
      <pc:sldChg chg="modSp mod">
        <pc:chgData name="Raad, Jenna" userId="01cf0157-89e3-4322-86c4-50cf92bfb9fd" providerId="ADAL" clId="{1DFF60FE-FF36-4300-81AC-C1E1B6E21B9D}" dt="2025-05-27T18:50:06.928" v="4113" actId="20577"/>
        <pc:sldMkLst>
          <pc:docMk/>
          <pc:sldMk cId="1632877856" sldId="1817"/>
        </pc:sldMkLst>
      </pc:sldChg>
      <pc:sldChg chg="modSp mod">
        <pc:chgData name="Raad, Jenna" userId="01cf0157-89e3-4322-86c4-50cf92bfb9fd" providerId="ADAL" clId="{1DFF60FE-FF36-4300-81AC-C1E1B6E21B9D}" dt="2025-05-27T18:49:57.697" v="4107" actId="20577"/>
        <pc:sldMkLst>
          <pc:docMk/>
          <pc:sldMk cId="749092619" sldId="1829"/>
        </pc:sldMkLst>
      </pc:sldChg>
      <pc:sldChg chg="addSp delSp modSp mod delAnim modAnim">
        <pc:chgData name="Raad, Jenna" userId="01cf0157-89e3-4322-86c4-50cf92bfb9fd" providerId="ADAL" clId="{1DFF60FE-FF36-4300-81AC-C1E1B6E21B9D}" dt="2025-05-27T18:49:47.995" v="4101" actId="1076"/>
        <pc:sldMkLst>
          <pc:docMk/>
          <pc:sldMk cId="3577856398" sldId="2170"/>
        </pc:sldMkLst>
        <pc:spChg chg="add mod">
          <ac:chgData name="Raad, Jenna" userId="01cf0157-89e3-4322-86c4-50cf92bfb9fd" providerId="ADAL" clId="{1DFF60FE-FF36-4300-81AC-C1E1B6E21B9D}" dt="2025-05-27T18:32:32.085" v="3106" actId="20577"/>
          <ac:spMkLst>
            <pc:docMk/>
            <pc:sldMk cId="3577856398" sldId="2170"/>
            <ac:spMk id="17" creationId="{6B7AF26D-7D61-7D05-4B88-C73D2CC04338}"/>
          </ac:spMkLst>
        </pc:spChg>
        <pc:spChg chg="add mod">
          <ac:chgData name="Raad, Jenna" userId="01cf0157-89e3-4322-86c4-50cf92bfb9fd" providerId="ADAL" clId="{1DFF60FE-FF36-4300-81AC-C1E1B6E21B9D}" dt="2025-05-27T18:32:59.730" v="3142" actId="1036"/>
          <ac:spMkLst>
            <pc:docMk/>
            <pc:sldMk cId="3577856398" sldId="2170"/>
            <ac:spMk id="20" creationId="{B9E33569-BBAC-FAA5-F79B-BBABB59F37A8}"/>
          </ac:spMkLst>
        </pc:spChg>
        <pc:spChg chg="add mod">
          <ac:chgData name="Raad, Jenna" userId="01cf0157-89e3-4322-86c4-50cf92bfb9fd" providerId="ADAL" clId="{1DFF60FE-FF36-4300-81AC-C1E1B6E21B9D}" dt="2025-05-27T18:37:44.064" v="3415" actId="20577"/>
          <ac:spMkLst>
            <pc:docMk/>
            <pc:sldMk cId="3577856398" sldId="2170"/>
            <ac:spMk id="23" creationId="{0DB01031-FE14-1A74-881B-8AA7CBB45FF2}"/>
          </ac:spMkLst>
        </pc:spChg>
        <pc:spChg chg="add mod">
          <ac:chgData name="Raad, Jenna" userId="01cf0157-89e3-4322-86c4-50cf92bfb9fd" providerId="ADAL" clId="{1DFF60FE-FF36-4300-81AC-C1E1B6E21B9D}" dt="2025-05-27T18:37:48.589" v="3419" actId="20577"/>
          <ac:spMkLst>
            <pc:docMk/>
            <pc:sldMk cId="3577856398" sldId="2170"/>
            <ac:spMk id="28" creationId="{FAB576B8-A0F3-8B94-1421-BC35C1FFDC4E}"/>
          </ac:spMkLst>
        </pc:spChg>
      </pc:sldChg>
      <pc:sldChg chg="addSp delSp modSp mod">
        <pc:chgData name="Raad, Jenna" userId="01cf0157-89e3-4322-86c4-50cf92bfb9fd" providerId="ADAL" clId="{1DFF60FE-FF36-4300-81AC-C1E1B6E21B9D}" dt="2025-05-27T18:49:35.125" v="4099" actId="20577"/>
        <pc:sldMkLst>
          <pc:docMk/>
          <pc:sldMk cId="618478740" sldId="2176"/>
        </pc:sldMkLst>
        <pc:spChg chg="mod">
          <ac:chgData name="Raad, Jenna" userId="01cf0157-89e3-4322-86c4-50cf92bfb9fd" providerId="ADAL" clId="{1DFF60FE-FF36-4300-81AC-C1E1B6E21B9D}" dt="2025-05-27T16:34:47.262" v="2476" actId="20577"/>
          <ac:spMkLst>
            <pc:docMk/>
            <pc:sldMk cId="618478740" sldId="2176"/>
            <ac:spMk id="3" creationId="{2D8A89A9-2ED9-FFC2-49F5-276C2A400D9D}"/>
          </ac:spMkLst>
        </pc:spChg>
        <pc:spChg chg="mod">
          <ac:chgData name="Raad, Jenna" userId="01cf0157-89e3-4322-86c4-50cf92bfb9fd" providerId="ADAL" clId="{1DFF60FE-FF36-4300-81AC-C1E1B6E21B9D}" dt="2025-05-27T16:36:34.897" v="2508" actId="1036"/>
          <ac:spMkLst>
            <pc:docMk/>
            <pc:sldMk cId="618478740" sldId="2176"/>
            <ac:spMk id="4" creationId="{96087855-AA0E-C5A3-71B9-966D56FCA75B}"/>
          </ac:spMkLst>
        </pc:spChg>
        <pc:spChg chg="mod">
          <ac:chgData name="Raad, Jenna" userId="01cf0157-89e3-4322-86c4-50cf92bfb9fd" providerId="ADAL" clId="{1DFF60FE-FF36-4300-81AC-C1E1B6E21B9D}" dt="2025-05-27T16:34:52.266" v="2479" actId="20577"/>
          <ac:spMkLst>
            <pc:docMk/>
            <pc:sldMk cId="618478740" sldId="2176"/>
            <ac:spMk id="6" creationId="{2B8FF263-1B57-ABF6-347F-0C756EEA9008}"/>
          </ac:spMkLst>
        </pc:spChg>
        <pc:spChg chg="add mod">
          <ac:chgData name="Raad, Jenna" userId="01cf0157-89e3-4322-86c4-50cf92bfb9fd" providerId="ADAL" clId="{1DFF60FE-FF36-4300-81AC-C1E1B6E21B9D}" dt="2025-05-27T16:01:51.094" v="1912" actId="1036"/>
          <ac:spMkLst>
            <pc:docMk/>
            <pc:sldMk cId="618478740" sldId="2176"/>
            <ac:spMk id="9" creationId="{619480A0-C7C5-33B5-DD89-5951E3AC0D49}"/>
          </ac:spMkLst>
        </pc:spChg>
        <pc:spChg chg="add mod">
          <ac:chgData name="Raad, Jenna" userId="01cf0157-89e3-4322-86c4-50cf92bfb9fd" providerId="ADAL" clId="{1DFF60FE-FF36-4300-81AC-C1E1B6E21B9D}" dt="2025-05-27T16:01:54.451" v="1913" actId="1036"/>
          <ac:spMkLst>
            <pc:docMk/>
            <pc:sldMk cId="618478740" sldId="2176"/>
            <ac:spMk id="12" creationId="{78308CA3-752A-AC84-12D8-9F163B5110AD}"/>
          </ac:spMkLst>
        </pc:spChg>
        <pc:spChg chg="add mod">
          <ac:chgData name="Raad, Jenna" userId="01cf0157-89e3-4322-86c4-50cf92bfb9fd" providerId="ADAL" clId="{1DFF60FE-FF36-4300-81AC-C1E1B6E21B9D}" dt="2025-05-27T16:01:59.101" v="1914" actId="1036"/>
          <ac:spMkLst>
            <pc:docMk/>
            <pc:sldMk cId="618478740" sldId="2176"/>
            <ac:spMk id="17" creationId="{6C23F7A4-EAE4-50DE-6A9D-0F4DFDB429CE}"/>
          </ac:spMkLst>
        </pc:spChg>
        <pc:spChg chg="add mod">
          <ac:chgData name="Raad, Jenna" userId="01cf0157-89e3-4322-86c4-50cf92bfb9fd" providerId="ADAL" clId="{1DFF60FE-FF36-4300-81AC-C1E1B6E21B9D}" dt="2025-05-27T16:37:09.676" v="2509" actId="1036"/>
          <ac:spMkLst>
            <pc:docMk/>
            <pc:sldMk cId="618478740" sldId="2176"/>
            <ac:spMk id="18" creationId="{D67683E1-142B-B00B-638F-CAB611B5AE6A}"/>
          </ac:spMkLst>
        </pc:spChg>
        <pc:spChg chg="add mod">
          <ac:chgData name="Raad, Jenna" userId="01cf0157-89e3-4322-86c4-50cf92bfb9fd" providerId="ADAL" clId="{1DFF60FE-FF36-4300-81AC-C1E1B6E21B9D}" dt="2025-05-27T16:01:33.651" v="1910" actId="255"/>
          <ac:spMkLst>
            <pc:docMk/>
            <pc:sldMk cId="618478740" sldId="2176"/>
            <ac:spMk id="19" creationId="{13E0FBC9-6D69-81E5-6BBB-C1DE1E70D71D}"/>
          </ac:spMkLst>
        </pc:spChg>
        <pc:spChg chg="add mod">
          <ac:chgData name="Raad, Jenna" userId="01cf0157-89e3-4322-86c4-50cf92bfb9fd" providerId="ADAL" clId="{1DFF60FE-FF36-4300-81AC-C1E1B6E21B9D}" dt="2025-05-27T16:02:07.482" v="1919" actId="1036"/>
          <ac:spMkLst>
            <pc:docMk/>
            <pc:sldMk cId="618478740" sldId="2176"/>
            <ac:spMk id="20" creationId="{19C8231D-FFCB-008B-1E32-E90BF20709B9}"/>
          </ac:spMkLst>
        </pc:spChg>
        <pc:spChg chg="add mod">
          <ac:chgData name="Raad, Jenna" userId="01cf0157-89e3-4322-86c4-50cf92bfb9fd" providerId="ADAL" clId="{1DFF60FE-FF36-4300-81AC-C1E1B6E21B9D}" dt="2025-05-27T16:02:10.456" v="1920" actId="1036"/>
          <ac:spMkLst>
            <pc:docMk/>
            <pc:sldMk cId="618478740" sldId="2176"/>
            <ac:spMk id="21" creationId="{FF14D52E-F0C4-3810-B467-ECDEF87839FB}"/>
          </ac:spMkLst>
        </pc:spChg>
        <pc:spChg chg="add mod">
          <ac:chgData name="Raad, Jenna" userId="01cf0157-89e3-4322-86c4-50cf92bfb9fd" providerId="ADAL" clId="{1DFF60FE-FF36-4300-81AC-C1E1B6E21B9D}" dt="2025-05-27T16:01:33.651" v="1910" actId="255"/>
          <ac:spMkLst>
            <pc:docMk/>
            <pc:sldMk cId="618478740" sldId="2176"/>
            <ac:spMk id="22" creationId="{8622CA04-6D52-4475-77AD-C84D75C95777}"/>
          </ac:spMkLst>
        </pc:spChg>
        <pc:spChg chg="add mod">
          <ac:chgData name="Raad, Jenna" userId="01cf0157-89e3-4322-86c4-50cf92bfb9fd" providerId="ADAL" clId="{1DFF60FE-FF36-4300-81AC-C1E1B6E21B9D}" dt="2025-05-27T16:37:25.121" v="2512" actId="1036"/>
          <ac:spMkLst>
            <pc:docMk/>
            <pc:sldMk cId="618478740" sldId="2176"/>
            <ac:spMk id="23" creationId="{E1AE79D0-BD79-A22C-8856-13F49AE8BF9B}"/>
          </ac:spMkLst>
        </pc:spChg>
        <pc:spChg chg="add mod">
          <ac:chgData name="Raad, Jenna" userId="01cf0157-89e3-4322-86c4-50cf92bfb9fd" providerId="ADAL" clId="{1DFF60FE-FF36-4300-81AC-C1E1B6E21B9D}" dt="2025-05-27T16:37:49.621" v="2514" actId="1035"/>
          <ac:spMkLst>
            <pc:docMk/>
            <pc:sldMk cId="618478740" sldId="2176"/>
            <ac:spMk id="24" creationId="{E7629790-9D16-C151-7303-458AA769E323}"/>
          </ac:spMkLst>
        </pc:spChg>
        <pc:spChg chg="add mod">
          <ac:chgData name="Raad, Jenna" userId="01cf0157-89e3-4322-86c4-50cf92bfb9fd" providerId="ADAL" clId="{1DFF60FE-FF36-4300-81AC-C1E1B6E21B9D}" dt="2025-05-27T16:37:36.476" v="2513" actId="1035"/>
          <ac:spMkLst>
            <pc:docMk/>
            <pc:sldMk cId="618478740" sldId="2176"/>
            <ac:spMk id="25" creationId="{FEABC27D-019E-9D6A-F24F-BCA75977A0F0}"/>
          </ac:spMkLst>
        </pc:spChg>
        <pc:spChg chg="add mod">
          <ac:chgData name="Raad, Jenna" userId="01cf0157-89e3-4322-86c4-50cf92bfb9fd" providerId="ADAL" clId="{1DFF60FE-FF36-4300-81AC-C1E1B6E21B9D}" dt="2025-05-27T16:36:30.187" v="2507" actId="1036"/>
          <ac:spMkLst>
            <pc:docMk/>
            <pc:sldMk cId="618478740" sldId="2176"/>
            <ac:spMk id="29" creationId="{6239AE97-8512-74FB-076F-2D1E134232A6}"/>
          </ac:spMkLst>
        </pc:spChg>
        <pc:picChg chg="add del mod">
          <ac:chgData name="Raad, Jenna" userId="01cf0157-89e3-4322-86c4-50cf92bfb9fd" providerId="ADAL" clId="{1DFF60FE-FF36-4300-81AC-C1E1B6E21B9D}" dt="2025-05-27T16:35:40.732" v="2496" actId="1035"/>
          <ac:picMkLst>
            <pc:docMk/>
            <pc:sldMk cId="618478740" sldId="2176"/>
            <ac:picMk id="7" creationId="{FF2A6236-2F37-AB58-DE3A-B9BF999224EA}"/>
          </ac:picMkLst>
        </pc:picChg>
      </pc:sldChg>
    </pc:docChg>
  </pc:docChgLst>
  <pc:docChgLst>
    <pc:chgData name="Lane, Kathleen" userId="d8586a00-d571-4eeb-bfc3-f42bf250439e" providerId="ADAL" clId="{A5D59848-B247-4D01-905A-69220617343D}"/>
    <pc:docChg chg="custSel modSld">
      <pc:chgData name="Lane, Kathleen" userId="d8586a00-d571-4eeb-bfc3-f42bf250439e" providerId="ADAL" clId="{A5D59848-B247-4D01-905A-69220617343D}" dt="2024-06-17T22:00:54.304" v="315" actId="20577"/>
      <pc:docMkLst>
        <pc:docMk/>
      </pc:docMkLst>
      <pc:sldChg chg="modSp mod">
        <pc:chgData name="Lane, Kathleen" userId="d8586a00-d571-4eeb-bfc3-f42bf250439e" providerId="ADAL" clId="{A5D59848-B247-4D01-905A-69220617343D}" dt="2024-06-17T21:58:27.992" v="2"/>
        <pc:sldMkLst>
          <pc:docMk/>
          <pc:sldMk cId="3929194274" sldId="334"/>
        </pc:sldMkLst>
      </pc:sldChg>
      <pc:sldChg chg="addSp delSp modSp mod">
        <pc:chgData name="Lane, Kathleen" userId="d8586a00-d571-4eeb-bfc3-f42bf250439e" providerId="ADAL" clId="{A5D59848-B247-4D01-905A-69220617343D}" dt="2024-06-17T22:00:54.304" v="315" actId="20577"/>
        <pc:sldMkLst>
          <pc:docMk/>
          <pc:sldMk cId="2937838435" sldId="1316"/>
        </pc:sldMkLst>
      </pc:sldChg>
    </pc:docChg>
  </pc:docChgLst>
  <pc:docChgLst>
    <pc:chgData name="Sarasin, Elise" userId="051ede2b-3008-44c0-bb19-c9bb04b8c5c9" providerId="ADAL" clId="{142CFDBD-5071-4905-86A4-75C7E7D46898}"/>
    <pc:docChg chg="undo custSel addSld modSld">
      <pc:chgData name="Sarasin, Elise" userId="051ede2b-3008-44c0-bb19-c9bb04b8c5c9" providerId="ADAL" clId="{142CFDBD-5071-4905-86A4-75C7E7D46898}" dt="2025-06-06T19:06:56.206" v="886" actId="14100"/>
      <pc:docMkLst>
        <pc:docMk/>
      </pc:docMkLst>
      <pc:sldChg chg="modSp mod">
        <pc:chgData name="Sarasin, Elise" userId="051ede2b-3008-44c0-bb19-c9bb04b8c5c9" providerId="ADAL" clId="{142CFDBD-5071-4905-86A4-75C7E7D46898}" dt="2025-06-06T17:53:53.771" v="0" actId="14826"/>
        <pc:sldMkLst>
          <pc:docMk/>
          <pc:sldMk cId="2951183690" sldId="1813"/>
        </pc:sldMkLst>
        <pc:picChg chg="mod">
          <ac:chgData name="Sarasin, Elise" userId="051ede2b-3008-44c0-bb19-c9bb04b8c5c9" providerId="ADAL" clId="{142CFDBD-5071-4905-86A4-75C7E7D46898}" dt="2025-06-06T17:53:53.771" v="0" actId="14826"/>
          <ac:picMkLst>
            <pc:docMk/>
            <pc:sldMk cId="2951183690" sldId="1813"/>
            <ac:picMk id="20" creationId="{A6EB054D-C356-88C6-418E-5624276496D4}"/>
          </ac:picMkLst>
        </pc:picChg>
      </pc:sldChg>
      <pc:sldChg chg="addSp delSp modSp mod delAnim modAnim">
        <pc:chgData name="Sarasin, Elise" userId="051ede2b-3008-44c0-bb19-c9bb04b8c5c9" providerId="ADAL" clId="{142CFDBD-5071-4905-86A4-75C7E7D46898}" dt="2025-06-06T18:11:49.986" v="778" actId="478"/>
        <pc:sldMkLst>
          <pc:docMk/>
          <pc:sldMk cId="3858115998" sldId="1841"/>
        </pc:sldMkLst>
        <pc:spChg chg="add mod">
          <ac:chgData name="Sarasin, Elise" userId="051ede2b-3008-44c0-bb19-c9bb04b8c5c9" providerId="ADAL" clId="{142CFDBD-5071-4905-86A4-75C7E7D46898}" dt="2025-06-06T18:08:03.069" v="449" actId="1076"/>
          <ac:spMkLst>
            <pc:docMk/>
            <pc:sldMk cId="3858115998" sldId="1841"/>
            <ac:spMk id="3" creationId="{765AF282-53AD-8B57-9644-4A06A45D84BB}"/>
          </ac:spMkLst>
        </pc:spChg>
        <pc:spChg chg="mod">
          <ac:chgData name="Sarasin, Elise" userId="051ede2b-3008-44c0-bb19-c9bb04b8c5c9" providerId="ADAL" clId="{142CFDBD-5071-4905-86A4-75C7E7D46898}" dt="2025-06-06T18:08:07.286" v="451" actId="14100"/>
          <ac:spMkLst>
            <pc:docMk/>
            <pc:sldMk cId="3858115998" sldId="1841"/>
            <ac:spMk id="5" creationId="{F2524EF3-4306-3A91-7FDD-BD4FBD016A60}"/>
          </ac:spMkLst>
        </pc:spChg>
        <pc:spChg chg="add mod">
          <ac:chgData name="Sarasin, Elise" userId="051ede2b-3008-44c0-bb19-c9bb04b8c5c9" providerId="ADAL" clId="{142CFDBD-5071-4905-86A4-75C7E7D46898}" dt="2025-06-06T18:11:40.647" v="777" actId="20577"/>
          <ac:spMkLst>
            <pc:docMk/>
            <pc:sldMk cId="3858115998" sldId="1841"/>
            <ac:spMk id="11" creationId="{31BF7522-B606-97EC-4E89-B236B51935D4}"/>
          </ac:spMkLst>
        </pc:spChg>
        <pc:spChg chg="mod">
          <ac:chgData name="Sarasin, Elise" userId="051ede2b-3008-44c0-bb19-c9bb04b8c5c9" providerId="ADAL" clId="{142CFDBD-5071-4905-86A4-75C7E7D46898}" dt="2025-06-06T18:07:56.966" v="446" actId="14100"/>
          <ac:spMkLst>
            <pc:docMk/>
            <pc:sldMk cId="3858115998" sldId="1841"/>
            <ac:spMk id="16" creationId="{36D9FDEE-1801-0AD2-77B8-883B0812332C}"/>
          </ac:spMkLst>
        </pc:spChg>
        <pc:picChg chg="mod">
          <ac:chgData name="Sarasin, Elise" userId="051ede2b-3008-44c0-bb19-c9bb04b8c5c9" providerId="ADAL" clId="{142CFDBD-5071-4905-86A4-75C7E7D46898}" dt="2025-06-06T18:08:05.324" v="450" actId="1076"/>
          <ac:picMkLst>
            <pc:docMk/>
            <pc:sldMk cId="3858115998" sldId="1841"/>
            <ac:picMk id="4" creationId="{5C36D59C-A59C-428A-7DA7-9188AA84362D}"/>
          </ac:picMkLst>
        </pc:picChg>
        <pc:picChg chg="mod">
          <ac:chgData name="Sarasin, Elise" userId="051ede2b-3008-44c0-bb19-c9bb04b8c5c9" providerId="ADAL" clId="{142CFDBD-5071-4905-86A4-75C7E7D46898}" dt="2025-06-06T18:08:01.799" v="448" actId="1076"/>
          <ac:picMkLst>
            <pc:docMk/>
            <pc:sldMk cId="3858115998" sldId="1841"/>
            <ac:picMk id="6" creationId="{CF12B22C-F4EA-B82B-810C-9751750433D2}"/>
          </ac:picMkLst>
        </pc:picChg>
        <pc:picChg chg="add mod">
          <ac:chgData name="Sarasin, Elise" userId="051ede2b-3008-44c0-bb19-c9bb04b8c5c9" providerId="ADAL" clId="{142CFDBD-5071-4905-86A4-75C7E7D46898}" dt="2025-06-06T18:10:26.541" v="541" actId="1076"/>
          <ac:picMkLst>
            <pc:docMk/>
            <pc:sldMk cId="3858115998" sldId="1841"/>
            <ac:picMk id="8" creationId="{F38518C3-D271-BF86-4FFB-F41E523CADA3}"/>
          </ac:picMkLst>
        </pc:picChg>
        <pc:picChg chg="add mod">
          <ac:chgData name="Sarasin, Elise" userId="051ede2b-3008-44c0-bb19-c9bb04b8c5c9" providerId="ADAL" clId="{142CFDBD-5071-4905-86A4-75C7E7D46898}" dt="2025-06-06T18:10:24.508" v="540" actId="1076"/>
          <ac:picMkLst>
            <pc:docMk/>
            <pc:sldMk cId="3858115998" sldId="1841"/>
            <ac:picMk id="10" creationId="{63805BE9-4623-F78D-4613-2972326672FB}"/>
          </ac:picMkLst>
        </pc:picChg>
        <pc:picChg chg="mod">
          <ac:chgData name="Sarasin, Elise" userId="051ede2b-3008-44c0-bb19-c9bb04b8c5c9" providerId="ADAL" clId="{142CFDBD-5071-4905-86A4-75C7E7D46898}" dt="2025-06-06T18:11:27.564" v="755" actId="1076"/>
          <ac:picMkLst>
            <pc:docMk/>
            <pc:sldMk cId="3858115998" sldId="1841"/>
            <ac:picMk id="1026" creationId="{493C0B41-0602-37F3-FAE2-3F7F00291348}"/>
          </ac:picMkLst>
        </pc:picChg>
      </pc:sldChg>
      <pc:sldChg chg="modAnim">
        <pc:chgData name="Sarasin, Elise" userId="051ede2b-3008-44c0-bb19-c9bb04b8c5c9" providerId="ADAL" clId="{142CFDBD-5071-4905-86A4-75C7E7D46898}" dt="2025-06-06T18:03:17.021" v="410"/>
        <pc:sldMkLst>
          <pc:docMk/>
          <pc:sldMk cId="3577856398" sldId="2170"/>
        </pc:sldMkLst>
      </pc:sldChg>
      <pc:sldChg chg="addSp delSp modSp mod">
        <pc:chgData name="Sarasin, Elise" userId="051ede2b-3008-44c0-bb19-c9bb04b8c5c9" providerId="ADAL" clId="{142CFDBD-5071-4905-86A4-75C7E7D46898}" dt="2025-06-06T18:01:45.215" v="408" actId="14100"/>
        <pc:sldMkLst>
          <pc:docMk/>
          <pc:sldMk cId="618478740" sldId="2176"/>
        </pc:sldMkLst>
        <pc:spChg chg="mod">
          <ac:chgData name="Sarasin, Elise" userId="051ede2b-3008-44c0-bb19-c9bb04b8c5c9" providerId="ADAL" clId="{142CFDBD-5071-4905-86A4-75C7E7D46898}" dt="2025-06-06T17:56:42.033" v="110" actId="20577"/>
          <ac:spMkLst>
            <pc:docMk/>
            <pc:sldMk cId="618478740" sldId="2176"/>
            <ac:spMk id="9" creationId="{619480A0-C7C5-33B5-DD89-5951E3AC0D49}"/>
          </ac:spMkLst>
        </pc:spChg>
        <pc:spChg chg="mod">
          <ac:chgData name="Sarasin, Elise" userId="051ede2b-3008-44c0-bb19-c9bb04b8c5c9" providerId="ADAL" clId="{142CFDBD-5071-4905-86A4-75C7E7D46898}" dt="2025-06-06T17:55:33.116" v="2" actId="20577"/>
          <ac:spMkLst>
            <pc:docMk/>
            <pc:sldMk cId="618478740" sldId="2176"/>
            <ac:spMk id="12" creationId="{78308CA3-752A-AC84-12D8-9F163B5110AD}"/>
          </ac:spMkLst>
        </pc:spChg>
        <pc:spChg chg="mod">
          <ac:chgData name="Sarasin, Elise" userId="051ede2b-3008-44c0-bb19-c9bb04b8c5c9" providerId="ADAL" clId="{142CFDBD-5071-4905-86A4-75C7E7D46898}" dt="2025-06-06T17:56:13.224" v="25" actId="20577"/>
          <ac:spMkLst>
            <pc:docMk/>
            <pc:sldMk cId="618478740" sldId="2176"/>
            <ac:spMk id="17" creationId="{6C23F7A4-EAE4-50DE-6A9D-0F4DFDB429CE}"/>
          </ac:spMkLst>
        </pc:spChg>
        <pc:spChg chg="mod">
          <ac:chgData name="Sarasin, Elise" userId="051ede2b-3008-44c0-bb19-c9bb04b8c5c9" providerId="ADAL" clId="{142CFDBD-5071-4905-86A4-75C7E7D46898}" dt="2025-06-06T17:57:21.172" v="167" actId="20577"/>
          <ac:spMkLst>
            <pc:docMk/>
            <pc:sldMk cId="618478740" sldId="2176"/>
            <ac:spMk id="18" creationId="{D67683E1-142B-B00B-638F-CAB611B5AE6A}"/>
          </ac:spMkLst>
        </pc:spChg>
        <pc:spChg chg="mod">
          <ac:chgData name="Sarasin, Elise" userId="051ede2b-3008-44c0-bb19-c9bb04b8c5c9" providerId="ADAL" clId="{142CFDBD-5071-4905-86A4-75C7E7D46898}" dt="2025-06-06T17:57:33.470" v="172" actId="20577"/>
          <ac:spMkLst>
            <pc:docMk/>
            <pc:sldMk cId="618478740" sldId="2176"/>
            <ac:spMk id="19" creationId="{13E0FBC9-6D69-81E5-6BBB-C1DE1E70D71D}"/>
          </ac:spMkLst>
        </pc:spChg>
        <pc:spChg chg="mod">
          <ac:chgData name="Sarasin, Elise" userId="051ede2b-3008-44c0-bb19-c9bb04b8c5c9" providerId="ADAL" clId="{142CFDBD-5071-4905-86A4-75C7E7D46898}" dt="2025-06-06T17:57:52.953" v="207" actId="20577"/>
          <ac:spMkLst>
            <pc:docMk/>
            <pc:sldMk cId="618478740" sldId="2176"/>
            <ac:spMk id="20" creationId="{19C8231D-FFCB-008B-1E32-E90BF20709B9}"/>
          </ac:spMkLst>
        </pc:spChg>
        <pc:spChg chg="mod">
          <ac:chgData name="Sarasin, Elise" userId="051ede2b-3008-44c0-bb19-c9bb04b8c5c9" providerId="ADAL" clId="{142CFDBD-5071-4905-86A4-75C7E7D46898}" dt="2025-06-06T17:58:51.078" v="310" actId="20577"/>
          <ac:spMkLst>
            <pc:docMk/>
            <pc:sldMk cId="618478740" sldId="2176"/>
            <ac:spMk id="21" creationId="{FF14D52E-F0C4-3810-B467-ECDEF87839FB}"/>
          </ac:spMkLst>
        </pc:spChg>
        <pc:spChg chg="mod">
          <ac:chgData name="Sarasin, Elise" userId="051ede2b-3008-44c0-bb19-c9bb04b8c5c9" providerId="ADAL" clId="{142CFDBD-5071-4905-86A4-75C7E7D46898}" dt="2025-06-06T17:59:13.849" v="342" actId="20577"/>
          <ac:spMkLst>
            <pc:docMk/>
            <pc:sldMk cId="618478740" sldId="2176"/>
            <ac:spMk id="22" creationId="{8622CA04-6D52-4475-77AD-C84D75C95777}"/>
          </ac:spMkLst>
        </pc:spChg>
        <pc:spChg chg="mod">
          <ac:chgData name="Sarasin, Elise" userId="051ede2b-3008-44c0-bb19-c9bb04b8c5c9" providerId="ADAL" clId="{142CFDBD-5071-4905-86A4-75C7E7D46898}" dt="2025-06-06T17:59:25.747" v="352" actId="20577"/>
          <ac:spMkLst>
            <pc:docMk/>
            <pc:sldMk cId="618478740" sldId="2176"/>
            <ac:spMk id="23" creationId="{E1AE79D0-BD79-A22C-8856-13F49AE8BF9B}"/>
          </ac:spMkLst>
        </pc:spChg>
        <pc:spChg chg="mod">
          <ac:chgData name="Sarasin, Elise" userId="051ede2b-3008-44c0-bb19-c9bb04b8c5c9" providerId="ADAL" clId="{142CFDBD-5071-4905-86A4-75C7E7D46898}" dt="2025-06-06T17:59:52.259" v="366" actId="20577"/>
          <ac:spMkLst>
            <pc:docMk/>
            <pc:sldMk cId="618478740" sldId="2176"/>
            <ac:spMk id="24" creationId="{E7629790-9D16-C151-7303-458AA769E323}"/>
          </ac:spMkLst>
        </pc:spChg>
        <pc:spChg chg="mod">
          <ac:chgData name="Sarasin, Elise" userId="051ede2b-3008-44c0-bb19-c9bb04b8c5c9" providerId="ADAL" clId="{142CFDBD-5071-4905-86A4-75C7E7D46898}" dt="2025-06-06T18:00:02.820" v="402" actId="20577"/>
          <ac:spMkLst>
            <pc:docMk/>
            <pc:sldMk cId="618478740" sldId="2176"/>
            <ac:spMk id="25" creationId="{FEABC27D-019E-9D6A-F24F-BCA75977A0F0}"/>
          </ac:spMkLst>
        </pc:spChg>
        <pc:picChg chg="add mod">
          <ac:chgData name="Sarasin, Elise" userId="051ede2b-3008-44c0-bb19-c9bb04b8c5c9" providerId="ADAL" clId="{142CFDBD-5071-4905-86A4-75C7E7D46898}" dt="2025-06-06T18:01:45.215" v="408" actId="14100"/>
          <ac:picMkLst>
            <pc:docMk/>
            <pc:sldMk cId="618478740" sldId="2176"/>
            <ac:picMk id="8" creationId="{A4B3DD07-8921-F9C5-75C7-A99E11247317}"/>
          </ac:picMkLst>
        </pc:picChg>
      </pc:sldChg>
      <pc:sldChg chg="addSp modSp mod">
        <pc:chgData name="Sarasin, Elise" userId="051ede2b-3008-44c0-bb19-c9bb04b8c5c9" providerId="ADAL" clId="{142CFDBD-5071-4905-86A4-75C7E7D46898}" dt="2025-06-06T19:06:56.206" v="886" actId="14100"/>
        <pc:sldMkLst>
          <pc:docMk/>
          <pc:sldMk cId="3473304004" sldId="2186"/>
        </pc:sldMkLst>
        <pc:spChg chg="add mod ord">
          <ac:chgData name="Sarasin, Elise" userId="051ede2b-3008-44c0-bb19-c9bb04b8c5c9" providerId="ADAL" clId="{142CFDBD-5071-4905-86A4-75C7E7D46898}" dt="2025-06-06T18:54:12.353" v="841" actId="1038"/>
          <ac:spMkLst>
            <pc:docMk/>
            <pc:sldMk cId="3473304004" sldId="2186"/>
            <ac:spMk id="4" creationId="{3B681BC1-37C8-33AB-AD39-70E9EC4234DF}"/>
          </ac:spMkLst>
        </pc:spChg>
        <pc:spChg chg="add mod">
          <ac:chgData name="Sarasin, Elise" userId="051ede2b-3008-44c0-bb19-c9bb04b8c5c9" providerId="ADAL" clId="{142CFDBD-5071-4905-86A4-75C7E7D46898}" dt="2025-06-06T18:56:54.008" v="877" actId="11530"/>
          <ac:spMkLst>
            <pc:docMk/>
            <pc:sldMk cId="3473304004" sldId="2186"/>
            <ac:spMk id="6" creationId="{E8F88AE3-3704-B683-80B1-380C43E9DE29}"/>
          </ac:spMkLst>
        </pc:spChg>
        <pc:spChg chg="add mod">
          <ac:chgData name="Sarasin, Elise" userId="051ede2b-3008-44c0-bb19-c9bb04b8c5c9" providerId="ADAL" clId="{142CFDBD-5071-4905-86A4-75C7E7D46898}" dt="2025-06-06T19:06:56.206" v="886" actId="14100"/>
          <ac:spMkLst>
            <pc:docMk/>
            <pc:sldMk cId="3473304004" sldId="2186"/>
            <ac:spMk id="7" creationId="{EE38D360-C64C-F0B2-571B-AA877E21028E}"/>
          </ac:spMkLst>
        </pc:spChg>
        <pc:picChg chg="add mod ord">
          <ac:chgData name="Sarasin, Elise" userId="051ede2b-3008-44c0-bb19-c9bb04b8c5c9" providerId="ADAL" clId="{142CFDBD-5071-4905-86A4-75C7E7D46898}" dt="2025-06-06T18:54:09.292" v="837" actId="1035"/>
          <ac:picMkLst>
            <pc:docMk/>
            <pc:sldMk cId="3473304004" sldId="2186"/>
            <ac:picMk id="5" creationId="{D5DE01E2-508F-0743-BF53-C2671F17C53A}"/>
          </ac:picMkLst>
        </pc:picChg>
      </pc:sldChg>
      <pc:sldChg chg="delSp modSp add mod modAnim">
        <pc:chgData name="Sarasin, Elise" userId="051ede2b-3008-44c0-bb19-c9bb04b8c5c9" providerId="ADAL" clId="{142CFDBD-5071-4905-86A4-75C7E7D46898}" dt="2025-06-06T18:07:20.826" v="423"/>
        <pc:sldMkLst>
          <pc:docMk/>
          <pc:sldMk cId="931115405" sldId="2193"/>
        </pc:sldMkLst>
        <pc:spChg chg="mod">
          <ac:chgData name="Sarasin, Elise" userId="051ede2b-3008-44c0-bb19-c9bb04b8c5c9" providerId="ADAL" clId="{142CFDBD-5071-4905-86A4-75C7E7D46898}" dt="2025-06-06T18:07:14.749" v="422" actId="14100"/>
          <ac:spMkLst>
            <pc:docMk/>
            <pc:sldMk cId="931115405" sldId="2193"/>
            <ac:spMk id="24" creationId="{363E9B13-247B-DD13-DE29-4AFF2E591942}"/>
          </ac:spMkLst>
        </pc:spChg>
        <pc:graphicFrameChg chg="mod modGraphic">
          <ac:chgData name="Sarasin, Elise" userId="051ede2b-3008-44c0-bb19-c9bb04b8c5c9" providerId="ADAL" clId="{142CFDBD-5071-4905-86A4-75C7E7D46898}" dt="2025-06-06T18:07:11.704" v="421" actId="14100"/>
          <ac:graphicFrameMkLst>
            <pc:docMk/>
            <pc:sldMk cId="931115405" sldId="2193"/>
            <ac:graphicFrameMk id="27" creationId="{79AB9518-8630-4CFA-5552-00B1997DAFB3}"/>
          </ac:graphicFrameMkLst>
        </pc:graphicFrameChg>
      </pc:sldChg>
    </pc:docChg>
  </pc:docChgLst>
  <pc:docChgLst>
    <pc:chgData name="Sarasin, Elise" userId="051ede2b-3008-44c0-bb19-c9bb04b8c5c9" providerId="ADAL" clId="{CF9F652B-C7E2-46AC-AC15-9D3474830F0A}"/>
    <pc:docChg chg="undo custSel addSld delSld modSld modSection">
      <pc:chgData name="Sarasin, Elise" userId="051ede2b-3008-44c0-bb19-c9bb04b8c5c9" providerId="ADAL" clId="{CF9F652B-C7E2-46AC-AC15-9D3474830F0A}" dt="2024-05-23T14:57:31.049" v="2576"/>
      <pc:docMkLst>
        <pc:docMk/>
      </pc:docMkLst>
      <pc:sldChg chg="modSp mod">
        <pc:chgData name="Sarasin, Elise" userId="051ede2b-3008-44c0-bb19-c9bb04b8c5c9" providerId="ADAL" clId="{CF9F652B-C7E2-46AC-AC15-9D3474830F0A}" dt="2024-05-23T13:48:32.625" v="277" actId="1076"/>
        <pc:sldMkLst>
          <pc:docMk/>
          <pc:sldMk cId="2937838435" sldId="1316"/>
        </pc:sldMkLst>
      </pc:sldChg>
      <pc:sldChg chg="addSp modSp mod modAnim">
        <pc:chgData name="Sarasin, Elise" userId="051ede2b-3008-44c0-bb19-c9bb04b8c5c9" providerId="ADAL" clId="{CF9F652B-C7E2-46AC-AC15-9D3474830F0A}" dt="2024-05-23T14:40:38.376" v="2479" actId="1076"/>
        <pc:sldMkLst>
          <pc:docMk/>
          <pc:sldMk cId="4149186321" sldId="1523"/>
        </pc:sldMkLst>
      </pc:sldChg>
      <pc:sldChg chg="addSp delSp modSp mod">
        <pc:chgData name="Sarasin, Elise" userId="051ede2b-3008-44c0-bb19-c9bb04b8c5c9" providerId="ADAL" clId="{CF9F652B-C7E2-46AC-AC15-9D3474830F0A}" dt="2024-05-23T13:52:16.817" v="314" actId="1076"/>
        <pc:sldMkLst>
          <pc:docMk/>
          <pc:sldMk cId="2888526886" sldId="1556"/>
        </pc:sldMkLst>
      </pc:sldChg>
      <pc:sldChg chg="addSp delSp mod">
        <pc:chgData name="Sarasin, Elise" userId="051ede2b-3008-44c0-bb19-c9bb04b8c5c9" providerId="ADAL" clId="{CF9F652B-C7E2-46AC-AC15-9D3474830F0A}" dt="2024-05-23T14:30:05.664" v="2426" actId="478"/>
        <pc:sldMkLst>
          <pc:docMk/>
          <pc:sldMk cId="1864066153" sldId="1597"/>
        </pc:sldMkLst>
      </pc:sldChg>
      <pc:sldChg chg="addSp delSp modSp mod delAnim modAnim">
        <pc:chgData name="Sarasin, Elise" userId="051ede2b-3008-44c0-bb19-c9bb04b8c5c9" providerId="ADAL" clId="{CF9F652B-C7E2-46AC-AC15-9D3474830F0A}" dt="2024-05-23T14:29:54.250" v="2424" actId="1076"/>
        <pc:sldMkLst>
          <pc:docMk/>
          <pc:sldMk cId="2160294811" sldId="1598"/>
        </pc:sldMkLst>
      </pc:sldChg>
      <pc:sldChg chg="del">
        <pc:chgData name="Sarasin, Elise" userId="051ede2b-3008-44c0-bb19-c9bb04b8c5c9" providerId="ADAL" clId="{CF9F652B-C7E2-46AC-AC15-9D3474830F0A}" dt="2024-05-23T14:45:06.503" v="2486" actId="47"/>
        <pc:sldMkLst>
          <pc:docMk/>
          <pc:sldMk cId="1955364775" sldId="1653"/>
        </pc:sldMkLst>
      </pc:sldChg>
      <pc:sldChg chg="delSp modSp mod chgLayout">
        <pc:chgData name="Sarasin, Elise" userId="051ede2b-3008-44c0-bb19-c9bb04b8c5c9" providerId="ADAL" clId="{CF9F652B-C7E2-46AC-AC15-9D3474830F0A}" dt="2024-05-23T13:47:19.580" v="33" actId="1076"/>
        <pc:sldMkLst>
          <pc:docMk/>
          <pc:sldMk cId="450880622" sldId="1656"/>
        </pc:sldMkLst>
      </pc:sldChg>
      <pc:sldChg chg="addSp modSp add mod modClrScheme modAnim chgLayout">
        <pc:chgData name="Sarasin, Elise" userId="051ede2b-3008-44c0-bb19-c9bb04b8c5c9" providerId="ADAL" clId="{CF9F652B-C7E2-46AC-AC15-9D3474830F0A}" dt="2024-05-23T14:57:31.049" v="2576"/>
        <pc:sldMkLst>
          <pc:docMk/>
          <pc:sldMk cId="4285851120" sldId="1710"/>
        </pc:sldMkLst>
      </pc:sldChg>
      <pc:sldChg chg="addSp delSp modSp mod">
        <pc:chgData name="Sarasin, Elise" userId="051ede2b-3008-44c0-bb19-c9bb04b8c5c9" providerId="ADAL" clId="{CF9F652B-C7E2-46AC-AC15-9D3474830F0A}" dt="2024-05-23T14:27:46.951" v="2410" actId="1076"/>
        <pc:sldMkLst>
          <pc:docMk/>
          <pc:sldMk cId="208873546" sldId="1797"/>
        </pc:sldMkLst>
      </pc:sldChg>
      <pc:sldChg chg="addSp delSp modSp mod delAnim modAnim modNotesTx">
        <pc:chgData name="Sarasin, Elise" userId="051ede2b-3008-44c0-bb19-c9bb04b8c5c9" providerId="ADAL" clId="{CF9F652B-C7E2-46AC-AC15-9D3474830F0A}" dt="2024-05-23T14:00:25.310" v="749"/>
        <pc:sldMkLst>
          <pc:docMk/>
          <pc:sldMk cId="2647061502" sldId="1809"/>
        </pc:sldMkLst>
      </pc:sldChg>
      <pc:sldChg chg="addSp delSp modSp mod">
        <pc:chgData name="Sarasin, Elise" userId="051ede2b-3008-44c0-bb19-c9bb04b8c5c9" providerId="ADAL" clId="{CF9F652B-C7E2-46AC-AC15-9D3474830F0A}" dt="2024-05-23T14:29:06.423" v="2417" actId="1076"/>
        <pc:sldMkLst>
          <pc:docMk/>
          <pc:sldMk cId="334657" sldId="1812"/>
        </pc:sldMkLst>
      </pc:sldChg>
      <pc:sldChg chg="addSp delSp modSp mod modAnim">
        <pc:chgData name="Sarasin, Elise" userId="051ede2b-3008-44c0-bb19-c9bb04b8c5c9" providerId="ADAL" clId="{CF9F652B-C7E2-46AC-AC15-9D3474830F0A}" dt="2024-05-23T14:02:54.454" v="773"/>
        <pc:sldMkLst>
          <pc:docMk/>
          <pc:sldMk cId="2919593647" sldId="1814"/>
        </pc:sldMkLst>
      </pc:sldChg>
      <pc:sldChg chg="modSp mod">
        <pc:chgData name="Sarasin, Elise" userId="051ede2b-3008-44c0-bb19-c9bb04b8c5c9" providerId="ADAL" clId="{CF9F652B-C7E2-46AC-AC15-9D3474830F0A}" dt="2024-05-23T14:44:54.272" v="2485" actId="20577"/>
        <pc:sldMkLst>
          <pc:docMk/>
          <pc:sldMk cId="2709821794" sldId="1820"/>
        </pc:sldMkLst>
      </pc:sldChg>
      <pc:sldChg chg="modNotesTx">
        <pc:chgData name="Sarasin, Elise" userId="051ede2b-3008-44c0-bb19-c9bb04b8c5c9" providerId="ADAL" clId="{CF9F652B-C7E2-46AC-AC15-9D3474830F0A}" dt="2024-05-23T13:53:10.758" v="519" actId="20577"/>
        <pc:sldMkLst>
          <pc:docMk/>
          <pc:sldMk cId="457028796" sldId="1834"/>
        </pc:sldMkLst>
      </pc:sldChg>
      <pc:sldChg chg="del">
        <pc:chgData name="Sarasin, Elise" userId="051ede2b-3008-44c0-bb19-c9bb04b8c5c9" providerId="ADAL" clId="{CF9F652B-C7E2-46AC-AC15-9D3474830F0A}" dt="2024-05-23T14:45:57.429" v="2488" actId="47"/>
        <pc:sldMkLst>
          <pc:docMk/>
          <pc:sldMk cId="3086576131" sldId="1842"/>
        </pc:sldMkLst>
      </pc:sldChg>
      <pc:sldChg chg="modSp mod">
        <pc:chgData name="Sarasin, Elise" userId="051ede2b-3008-44c0-bb19-c9bb04b8c5c9" providerId="ADAL" clId="{CF9F652B-C7E2-46AC-AC15-9D3474830F0A}" dt="2024-05-23T13:48:55.940" v="279" actId="1076"/>
        <pc:sldMkLst>
          <pc:docMk/>
          <pc:sldMk cId="4001266747" sldId="1846"/>
        </pc:sldMkLst>
      </pc:sldChg>
      <pc:sldChg chg="modSp mod">
        <pc:chgData name="Sarasin, Elise" userId="051ede2b-3008-44c0-bb19-c9bb04b8c5c9" providerId="ADAL" clId="{CF9F652B-C7E2-46AC-AC15-9D3474830F0A}" dt="2024-05-23T13:49:42.741" v="282" actId="1076"/>
        <pc:sldMkLst>
          <pc:docMk/>
          <pc:sldMk cId="3894045695" sldId="1847"/>
        </pc:sldMkLst>
      </pc:sldChg>
      <pc:sldChg chg="modSp mod">
        <pc:chgData name="Sarasin, Elise" userId="051ede2b-3008-44c0-bb19-c9bb04b8c5c9" providerId="ADAL" clId="{CF9F652B-C7E2-46AC-AC15-9D3474830F0A}" dt="2024-05-23T13:50:07.431" v="283" actId="1076"/>
        <pc:sldMkLst>
          <pc:docMk/>
          <pc:sldMk cId="2442603165" sldId="1848"/>
        </pc:sldMkLst>
      </pc:sldChg>
      <pc:sldChg chg="add">
        <pc:chgData name="Sarasin, Elise" userId="051ede2b-3008-44c0-bb19-c9bb04b8c5c9" providerId="ADAL" clId="{CF9F652B-C7E2-46AC-AC15-9D3474830F0A}" dt="2024-05-23T14:44:12.381" v="2483"/>
        <pc:sldMkLst>
          <pc:docMk/>
          <pc:sldMk cId="2126651542" sldId="1849"/>
        </pc:sldMkLst>
      </pc:sldChg>
      <pc:sldChg chg="add del">
        <pc:chgData name="Sarasin, Elise" userId="051ede2b-3008-44c0-bb19-c9bb04b8c5c9" providerId="ADAL" clId="{CF9F652B-C7E2-46AC-AC15-9D3474830F0A}" dt="2024-05-23T14:44:06.892" v="2482" actId="2696"/>
        <pc:sldMkLst>
          <pc:docMk/>
          <pc:sldMk cId="2532627472" sldId="1849"/>
        </pc:sldMkLst>
      </pc:sldChg>
      <pc:sldChg chg="del">
        <pc:chgData name="Sarasin, Elise" userId="051ede2b-3008-44c0-bb19-c9bb04b8c5c9" providerId="ADAL" clId="{CF9F652B-C7E2-46AC-AC15-9D3474830F0A}" dt="2024-05-23T14:03:05.499" v="774" actId="47"/>
        <pc:sldMkLst>
          <pc:docMk/>
          <pc:sldMk cId="2585672165" sldId="1849"/>
        </pc:sldMkLst>
      </pc:sldChg>
      <pc:sldChg chg="addSp delSp modSp new mod delAnim modAnim modNotesTx">
        <pc:chgData name="Sarasin, Elise" userId="051ede2b-3008-44c0-bb19-c9bb04b8c5c9" providerId="ADAL" clId="{CF9F652B-C7E2-46AC-AC15-9D3474830F0A}" dt="2024-05-23T14:26:44.572" v="2403" actId="20577"/>
        <pc:sldMkLst>
          <pc:docMk/>
          <pc:sldMk cId="3718344013" sldId="1850"/>
        </pc:sldMkLst>
      </pc:sldChg>
      <pc:sldChg chg="add">
        <pc:chgData name="Sarasin, Elise" userId="051ede2b-3008-44c0-bb19-c9bb04b8c5c9" providerId="ADAL" clId="{CF9F652B-C7E2-46AC-AC15-9D3474830F0A}" dt="2024-05-23T14:45:55.359" v="2487"/>
        <pc:sldMkLst>
          <pc:docMk/>
          <pc:sldMk cId="603526687" sldId="1851"/>
        </pc:sldMkLst>
      </pc:sldChg>
      <pc:sldChg chg="add del">
        <pc:chgData name="Sarasin, Elise" userId="051ede2b-3008-44c0-bb19-c9bb04b8c5c9" providerId="ADAL" clId="{CF9F652B-C7E2-46AC-AC15-9D3474830F0A}" dt="2024-05-23T14:25:20.065" v="2014" actId="47"/>
        <pc:sldMkLst>
          <pc:docMk/>
          <pc:sldMk cId="3978258815" sldId="1851"/>
        </pc:sldMkLst>
      </pc:sldChg>
    </pc:docChg>
  </pc:docChgLst>
  <pc:docChgLst>
    <pc:chgData name="Sarasin, Elise" userId="051ede2b-3008-44c0-bb19-c9bb04b8c5c9" providerId="ADAL" clId="{4739AF57-D860-417F-B82E-2C500F0814FF}"/>
    <pc:docChg chg="custSel modSld sldOrd">
      <pc:chgData name="Sarasin, Elise" userId="051ede2b-3008-44c0-bb19-c9bb04b8c5c9" providerId="ADAL" clId="{4739AF57-D860-417F-B82E-2C500F0814FF}" dt="2024-06-21T19:54:52.276" v="112" actId="1076"/>
      <pc:docMkLst>
        <pc:docMk/>
      </pc:docMkLst>
      <pc:sldChg chg="ord">
        <pc:chgData name="Sarasin, Elise" userId="051ede2b-3008-44c0-bb19-c9bb04b8c5c9" providerId="ADAL" clId="{4739AF57-D860-417F-B82E-2C500F0814FF}" dt="2024-06-21T16:24:34.011" v="15"/>
        <pc:sldMkLst>
          <pc:docMk/>
          <pc:sldMk cId="2813498575" sldId="681"/>
        </pc:sldMkLst>
      </pc:sldChg>
      <pc:sldChg chg="addSp delSp modSp mod modAnim">
        <pc:chgData name="Sarasin, Elise" userId="051ede2b-3008-44c0-bb19-c9bb04b8c5c9" providerId="ADAL" clId="{4739AF57-D860-417F-B82E-2C500F0814FF}" dt="2024-06-21T16:25:23.389" v="24"/>
        <pc:sldMkLst>
          <pc:docMk/>
          <pc:sldMk cId="450880622" sldId="1656"/>
        </pc:sldMkLst>
      </pc:sldChg>
      <pc:sldChg chg="addSp delSp modSp mod delAnim modAnim modNotesTx">
        <pc:chgData name="Sarasin, Elise" userId="051ede2b-3008-44c0-bb19-c9bb04b8c5c9" providerId="ADAL" clId="{4739AF57-D860-417F-B82E-2C500F0814FF}" dt="2024-06-21T16:31:00.256" v="88" actId="1035"/>
        <pc:sldMkLst>
          <pc:docMk/>
          <pc:sldMk cId="3858115998" sldId="1841"/>
        </pc:sldMkLst>
      </pc:sldChg>
      <pc:sldChg chg="modSp mod">
        <pc:chgData name="Sarasin, Elise" userId="051ede2b-3008-44c0-bb19-c9bb04b8c5c9" providerId="ADAL" clId="{4739AF57-D860-417F-B82E-2C500F0814FF}" dt="2024-06-21T19:30:30.713" v="100" actId="1076"/>
        <pc:sldMkLst>
          <pc:docMk/>
          <pc:sldMk cId="3628846976" sldId="1845"/>
        </pc:sldMkLst>
      </pc:sldChg>
      <pc:sldChg chg="addSp delSp modSp mod modAnim">
        <pc:chgData name="Sarasin, Elise" userId="051ede2b-3008-44c0-bb19-c9bb04b8c5c9" providerId="ADAL" clId="{4739AF57-D860-417F-B82E-2C500F0814FF}" dt="2024-06-21T19:54:52.276" v="112" actId="1076"/>
        <pc:sldMkLst>
          <pc:docMk/>
          <pc:sldMk cId="3894045695" sldId="1847"/>
        </pc:sldMkLst>
      </pc:sldChg>
      <pc:sldChg chg="addSp delSp modSp mod modAnim">
        <pc:chgData name="Sarasin, Elise" userId="051ede2b-3008-44c0-bb19-c9bb04b8c5c9" providerId="ADAL" clId="{4739AF57-D860-417F-B82E-2C500F0814FF}" dt="2024-06-21T19:30:56.385" v="111" actId="1076"/>
        <pc:sldMkLst>
          <pc:docMk/>
          <pc:sldMk cId="3505921661" sldId="1852"/>
        </pc:sldMkLst>
      </pc:sldChg>
    </pc:docChg>
  </pc:docChgLst>
  <pc:docChgLst>
    <pc:chgData name="Sarasin, Elise" userId="051ede2b-3008-44c0-bb19-c9bb04b8c5c9" providerId="ADAL" clId="{72A81F50-67CC-4AA0-BB1C-7119D3F94DDB}"/>
    <pc:docChg chg="undo custSel addSld modSld sldOrd addSection modSection">
      <pc:chgData name="Sarasin, Elise" userId="051ede2b-3008-44c0-bb19-c9bb04b8c5c9" providerId="ADAL" clId="{72A81F50-67CC-4AA0-BB1C-7119D3F94DDB}" dt="2024-03-22T18:14:18.936" v="1944" actId="1076"/>
      <pc:docMkLst>
        <pc:docMk/>
      </pc:docMkLst>
      <pc:sldChg chg="addSp modSp mod">
        <pc:chgData name="Sarasin, Elise" userId="051ede2b-3008-44c0-bb19-c9bb04b8c5c9" providerId="ADAL" clId="{72A81F50-67CC-4AA0-BB1C-7119D3F94DDB}" dt="2024-03-22T12:26:13.960" v="429" actId="1076"/>
        <pc:sldMkLst>
          <pc:docMk/>
          <pc:sldMk cId="3929194274" sldId="334"/>
        </pc:sldMkLst>
      </pc:sldChg>
      <pc:sldChg chg="modSp mod">
        <pc:chgData name="Sarasin, Elise" userId="051ede2b-3008-44c0-bb19-c9bb04b8c5c9" providerId="ADAL" clId="{72A81F50-67CC-4AA0-BB1C-7119D3F94DDB}" dt="2024-03-22T12:35:28.489" v="569" actId="20577"/>
        <pc:sldMkLst>
          <pc:docMk/>
          <pc:sldMk cId="707342084" sldId="335"/>
        </pc:sldMkLst>
      </pc:sldChg>
      <pc:sldChg chg="addSp delSp modSp mod">
        <pc:chgData name="Sarasin, Elise" userId="051ede2b-3008-44c0-bb19-c9bb04b8c5c9" providerId="ADAL" clId="{72A81F50-67CC-4AA0-BB1C-7119D3F94DDB}" dt="2024-03-22T12:23:31.500" v="230" actId="20577"/>
        <pc:sldMkLst>
          <pc:docMk/>
          <pc:sldMk cId="2937838435" sldId="1316"/>
        </pc:sldMkLst>
      </pc:sldChg>
      <pc:sldChg chg="modSp mod">
        <pc:chgData name="Sarasin, Elise" userId="051ede2b-3008-44c0-bb19-c9bb04b8c5c9" providerId="ADAL" clId="{72A81F50-67CC-4AA0-BB1C-7119D3F94DDB}" dt="2024-03-22T12:35:19.795" v="567" actId="20577"/>
        <pc:sldMkLst>
          <pc:docMk/>
          <pc:sldMk cId="3067682113" sldId="1654"/>
        </pc:sldMkLst>
      </pc:sldChg>
      <pc:sldChg chg="addSp modSp mod">
        <pc:chgData name="Sarasin, Elise" userId="051ede2b-3008-44c0-bb19-c9bb04b8c5c9" providerId="ADAL" clId="{72A81F50-67CC-4AA0-BB1C-7119D3F94DDB}" dt="2024-03-22T18:14:18.936" v="1944" actId="1076"/>
        <pc:sldMkLst>
          <pc:docMk/>
          <pc:sldMk cId="450880622" sldId="1656"/>
        </pc:sldMkLst>
      </pc:sldChg>
      <pc:sldChg chg="addSp modSp mod">
        <pc:chgData name="Sarasin, Elise" userId="051ede2b-3008-44c0-bb19-c9bb04b8c5c9" providerId="ADAL" clId="{72A81F50-67CC-4AA0-BB1C-7119D3F94DDB}" dt="2024-03-22T12:29:12" v="530" actId="20577"/>
        <pc:sldMkLst>
          <pc:docMk/>
          <pc:sldMk cId="274149571" sldId="1840"/>
        </pc:sldMkLst>
      </pc:sldChg>
      <pc:sldChg chg="addSp delSp modSp mod">
        <pc:chgData name="Sarasin, Elise" userId="051ede2b-3008-44c0-bb19-c9bb04b8c5c9" providerId="ADAL" clId="{72A81F50-67CC-4AA0-BB1C-7119D3F94DDB}" dt="2024-03-22T12:29:23.243" v="533"/>
        <pc:sldMkLst>
          <pc:docMk/>
          <pc:sldMk cId="3858115998" sldId="1841"/>
        </pc:sldMkLst>
      </pc:sldChg>
      <pc:sldChg chg="addSp delSp modSp mod">
        <pc:chgData name="Sarasin, Elise" userId="051ede2b-3008-44c0-bb19-c9bb04b8c5c9" providerId="ADAL" clId="{72A81F50-67CC-4AA0-BB1C-7119D3F94DDB}" dt="2024-03-22T12:34:47.973" v="543" actId="14100"/>
        <pc:sldMkLst>
          <pc:docMk/>
          <pc:sldMk cId="3086576131" sldId="1842"/>
        </pc:sldMkLst>
      </pc:sldChg>
      <pc:sldChg chg="modSp new mod ord">
        <pc:chgData name="Sarasin, Elise" userId="051ede2b-3008-44c0-bb19-c9bb04b8c5c9" providerId="ADAL" clId="{72A81F50-67CC-4AA0-BB1C-7119D3F94DDB}" dt="2024-03-22T12:24:49.275" v="333" actId="20578"/>
        <pc:sldMkLst>
          <pc:docMk/>
          <pc:sldMk cId="3174286726" sldId="1843"/>
        </pc:sldMkLst>
      </pc:sldChg>
      <pc:sldChg chg="addSp delSp modSp add mod modAnim modNotesTx">
        <pc:chgData name="Sarasin, Elise" userId="051ede2b-3008-44c0-bb19-c9bb04b8c5c9" providerId="ADAL" clId="{72A81F50-67CC-4AA0-BB1C-7119D3F94DDB}" dt="2024-03-22T16:00:25.222" v="1942" actId="1076"/>
        <pc:sldMkLst>
          <pc:docMk/>
          <pc:sldMk cId="3250383943" sldId="1844"/>
        </pc:sldMkLst>
      </pc:sldChg>
      <pc:sldChg chg="addSp delSp modSp new mod modAnim">
        <pc:chgData name="Sarasin, Elise" userId="051ede2b-3008-44c0-bb19-c9bb04b8c5c9" providerId="ADAL" clId="{72A81F50-67CC-4AA0-BB1C-7119D3F94DDB}" dt="2024-03-22T12:59:55.886" v="1847"/>
        <pc:sldMkLst>
          <pc:docMk/>
          <pc:sldMk cId="3628846976" sldId="1845"/>
        </pc:sldMkLst>
      </pc:sldChg>
      <pc:sldChg chg="addSp delSp modSp new mod chgLayout modNotesTx">
        <pc:chgData name="Sarasin, Elise" userId="051ede2b-3008-44c0-bb19-c9bb04b8c5c9" providerId="ADAL" clId="{72A81F50-67CC-4AA0-BB1C-7119D3F94DDB}" dt="2024-03-22T12:52:35.913" v="1804" actId="20577"/>
        <pc:sldMkLst>
          <pc:docMk/>
          <pc:sldMk cId="4001266747" sldId="1846"/>
        </pc:sldMkLst>
      </pc:sldChg>
      <pc:sldChg chg="addSp modSp new mod">
        <pc:chgData name="Sarasin, Elise" userId="051ede2b-3008-44c0-bb19-c9bb04b8c5c9" providerId="ADAL" clId="{72A81F50-67CC-4AA0-BB1C-7119D3F94DDB}" dt="2024-03-22T13:00:11.498" v="1850" actId="1076"/>
        <pc:sldMkLst>
          <pc:docMk/>
          <pc:sldMk cId="3894045695" sldId="1847"/>
        </pc:sldMkLst>
      </pc:sldChg>
    </pc:docChg>
  </pc:docChgLst>
  <pc:docChgLst>
    <pc:chgData name="Sarasin, Elise" userId="051ede2b-3008-44c0-bb19-c9bb04b8c5c9" providerId="ADAL" clId="{6B571A2F-1498-4271-B8FE-47485DBC89CF}"/>
    <pc:docChg chg="undo custSel modSld">
      <pc:chgData name="Sarasin, Elise" userId="051ede2b-3008-44c0-bb19-c9bb04b8c5c9" providerId="ADAL" clId="{6B571A2F-1498-4271-B8FE-47485DBC89CF}" dt="2024-08-23T13:24:51.231" v="2" actId="1076"/>
      <pc:docMkLst>
        <pc:docMk/>
      </pc:docMkLst>
      <pc:sldChg chg="modSp mod">
        <pc:chgData name="Sarasin, Elise" userId="051ede2b-3008-44c0-bb19-c9bb04b8c5c9" providerId="ADAL" clId="{6B571A2F-1498-4271-B8FE-47485DBC89CF}" dt="2024-08-23T13:24:51.231" v="2" actId="1076"/>
        <pc:sldMkLst>
          <pc:docMk/>
          <pc:sldMk cId="562098521" sldId="1790"/>
        </pc:sldMkLst>
      </pc:sldChg>
    </pc:docChg>
  </pc:docChgLst>
  <pc:docChgLst>
    <pc:chgData name="Buckman, Mark" userId="143108ed-1948-4344-b71d-df851b3c54dd" providerId="ADAL" clId="{21F80D0B-BB9D-4454-ACC0-29938A648F25}"/>
    <pc:docChg chg="modSld">
      <pc:chgData name="Buckman, Mark" userId="143108ed-1948-4344-b71d-df851b3c54dd" providerId="ADAL" clId="{21F80D0B-BB9D-4454-ACC0-29938A648F25}" dt="2023-06-01T16:33:57.907" v="74" actId="1076"/>
      <pc:docMkLst>
        <pc:docMk/>
      </pc:docMkLst>
      <pc:sldChg chg="modSp mod">
        <pc:chgData name="Buckman, Mark" userId="143108ed-1948-4344-b71d-df851b3c54dd" providerId="ADAL" clId="{21F80D0B-BB9D-4454-ACC0-29938A648F25}" dt="2023-06-01T16:16:23.729" v="1" actId="12"/>
        <pc:sldMkLst>
          <pc:docMk/>
          <pc:sldMk cId="707342084" sldId="335"/>
        </pc:sldMkLst>
      </pc:sldChg>
      <pc:sldChg chg="addSp modSp mod modAnim addCm">
        <pc:chgData name="Buckman, Mark" userId="143108ed-1948-4344-b71d-df851b3c54dd" providerId="ADAL" clId="{21F80D0B-BB9D-4454-ACC0-29938A648F25}" dt="2023-06-01T16:33:57.907" v="74" actId="1076"/>
        <pc:sldMkLst>
          <pc:docMk/>
          <pc:sldMk cId="1497336871" sldId="1826"/>
        </pc:sldMkLst>
        <pc:extLst>
          <p:ext xmlns:p="http://schemas.openxmlformats.org/presentationml/2006/main" uri="{D6D511B9-2390-475A-947B-AFAB55BFBCF1}">
            <pc226:cmChg xmlns:pc226="http://schemas.microsoft.com/office/powerpoint/2022/06/main/command" chg="add">
              <pc226:chgData name="Buckman, Mark" userId="143108ed-1948-4344-b71d-df851b3c54dd" providerId="ADAL" clId="{21F80D0B-BB9D-4454-ACC0-29938A648F25}" dt="2023-06-01T16:33:33.301" v="2"/>
              <pc2:cmMkLst xmlns:pc2="http://schemas.microsoft.com/office/powerpoint/2019/9/main/command">
                <pc:docMk/>
                <pc:sldMk cId="1497336871" sldId="1826"/>
                <pc2:cmMk id="{6E27338E-4F2D-40BE-8736-7D8828179BDD}"/>
              </pc2:cmMkLst>
            </pc226:cmChg>
          </p:ext>
        </pc:extLst>
      </pc:sldChg>
    </pc:docChg>
  </pc:docChgLst>
  <pc:docChgLst>
    <pc:chgData name="Bernard, Allison M" userId="7cd67125-3436-42b8-b83a-bbe37ba15a4e" providerId="ADAL" clId="{8DEC15B8-A0F9-41FF-AC45-8EC7B26B0A8C}"/>
    <pc:docChg chg="sldOrd">
      <pc:chgData name="Bernard, Allison M" userId="7cd67125-3436-42b8-b83a-bbe37ba15a4e" providerId="ADAL" clId="{8DEC15B8-A0F9-41FF-AC45-8EC7B26B0A8C}" dt="2023-06-19T16:01:08.046" v="0" actId="20578"/>
      <pc:docMkLst>
        <pc:docMk/>
      </pc:docMkLst>
      <pc:sldChg chg="ord">
        <pc:chgData name="Bernard, Allison M" userId="7cd67125-3436-42b8-b83a-bbe37ba15a4e" providerId="ADAL" clId="{8DEC15B8-A0F9-41FF-AC45-8EC7B26B0A8C}" dt="2023-06-19T16:01:08.046" v="0" actId="20578"/>
        <pc:sldMkLst>
          <pc:docMk/>
          <pc:sldMk cId="3929194274" sldId="334"/>
        </pc:sldMkLst>
      </pc:sldChg>
    </pc:docChg>
  </pc:docChgLst>
  <pc:docChgLst>
    <pc:chgData name="Sarasin, Elise" userId="051ede2b-3008-44c0-bb19-c9bb04b8c5c9" providerId="ADAL" clId="{D898483C-7478-4746-81DD-F6F0E346C183}"/>
    <pc:docChg chg="undo custSel addSld delSld modSld sldOrd modSection">
      <pc:chgData name="Sarasin, Elise" userId="051ede2b-3008-44c0-bb19-c9bb04b8c5c9" providerId="ADAL" clId="{D898483C-7478-4746-81DD-F6F0E346C183}" dt="2025-05-30T16:55:37.302" v="1333" actId="47"/>
      <pc:docMkLst>
        <pc:docMk/>
      </pc:docMkLst>
      <pc:sldChg chg="delSp modSp mod">
        <pc:chgData name="Sarasin, Elise" userId="051ede2b-3008-44c0-bb19-c9bb04b8c5c9" providerId="ADAL" clId="{D898483C-7478-4746-81DD-F6F0E346C183}" dt="2025-05-30T15:58:28.253" v="411" actId="20577"/>
        <pc:sldMkLst>
          <pc:docMk/>
          <pc:sldMk cId="707342084" sldId="335"/>
        </pc:sldMkLst>
        <pc:spChg chg="mod">
          <ac:chgData name="Sarasin, Elise" userId="051ede2b-3008-44c0-bb19-c9bb04b8c5c9" providerId="ADAL" clId="{D898483C-7478-4746-81DD-F6F0E346C183}" dt="2025-05-30T15:58:28.253" v="411" actId="20577"/>
          <ac:spMkLst>
            <pc:docMk/>
            <pc:sldMk cId="707342084" sldId="335"/>
            <ac:spMk id="3" creationId="{9DC641B4-A69A-4435-8372-61C4912866FD}"/>
          </ac:spMkLst>
        </pc:spChg>
      </pc:sldChg>
      <pc:sldChg chg="modSp mod">
        <pc:chgData name="Sarasin, Elise" userId="051ede2b-3008-44c0-bb19-c9bb04b8c5c9" providerId="ADAL" clId="{D898483C-7478-4746-81DD-F6F0E346C183}" dt="2025-05-30T16:36:02.095" v="1121" actId="20577"/>
        <pc:sldMkLst>
          <pc:docMk/>
          <pc:sldMk cId="991337717" sldId="1610"/>
        </pc:sldMkLst>
        <pc:spChg chg="mod">
          <ac:chgData name="Sarasin, Elise" userId="051ede2b-3008-44c0-bb19-c9bb04b8c5c9" providerId="ADAL" clId="{D898483C-7478-4746-81DD-F6F0E346C183}" dt="2025-05-30T16:36:02.095" v="1121" actId="20577"/>
          <ac:spMkLst>
            <pc:docMk/>
            <pc:sldMk cId="991337717" sldId="1610"/>
            <ac:spMk id="4" creationId="{46D8B5B3-1EBC-4F27-574D-CB3455537851}"/>
          </ac:spMkLst>
        </pc:spChg>
        <pc:spChg chg="mod">
          <ac:chgData name="Sarasin, Elise" userId="051ede2b-3008-44c0-bb19-c9bb04b8c5c9" providerId="ADAL" clId="{D898483C-7478-4746-81DD-F6F0E346C183}" dt="2025-05-30T16:35:51.399" v="1103" actId="6549"/>
          <ac:spMkLst>
            <pc:docMk/>
            <pc:sldMk cId="991337717" sldId="1610"/>
            <ac:spMk id="5" creationId="{192061CE-F650-D747-2BD6-7C3E84FDD46F}"/>
          </ac:spMkLst>
        </pc:spChg>
      </pc:sldChg>
      <pc:sldChg chg="modSp mod">
        <pc:chgData name="Sarasin, Elise" userId="051ede2b-3008-44c0-bb19-c9bb04b8c5c9" providerId="ADAL" clId="{D898483C-7478-4746-81DD-F6F0E346C183}" dt="2025-05-30T16:19:43.086" v="838" actId="20577"/>
        <pc:sldMkLst>
          <pc:docMk/>
          <pc:sldMk cId="3067682113" sldId="1654"/>
        </pc:sldMkLst>
        <pc:spChg chg="mod">
          <ac:chgData name="Sarasin, Elise" userId="051ede2b-3008-44c0-bb19-c9bb04b8c5c9" providerId="ADAL" clId="{D898483C-7478-4746-81DD-F6F0E346C183}" dt="2025-05-30T16:19:43.086" v="838" actId="20577"/>
          <ac:spMkLst>
            <pc:docMk/>
            <pc:sldMk cId="3067682113" sldId="1654"/>
            <ac:spMk id="4" creationId="{00000000-0000-0000-0000-000000000000}"/>
          </ac:spMkLst>
        </pc:spChg>
      </pc:sldChg>
      <pc:sldChg chg="delSp modSp mod">
        <pc:chgData name="Sarasin, Elise" userId="051ede2b-3008-44c0-bb19-c9bb04b8c5c9" providerId="ADAL" clId="{D898483C-7478-4746-81DD-F6F0E346C183}" dt="2025-05-30T16:46:00.673" v="1291" actId="1076"/>
        <pc:sldMkLst>
          <pc:docMk/>
          <pc:sldMk cId="1928604565" sldId="1788"/>
        </pc:sldMkLst>
        <pc:spChg chg="mod">
          <ac:chgData name="Sarasin, Elise" userId="051ede2b-3008-44c0-bb19-c9bb04b8c5c9" providerId="ADAL" clId="{D898483C-7478-4746-81DD-F6F0E346C183}" dt="2025-05-30T16:45:28.057" v="1289" actId="1076"/>
          <ac:spMkLst>
            <pc:docMk/>
            <pc:sldMk cId="1928604565" sldId="1788"/>
            <ac:spMk id="5" creationId="{4536F239-57B7-9820-9725-7FD6083B35AE}"/>
          </ac:spMkLst>
        </pc:spChg>
        <pc:spChg chg="mod">
          <ac:chgData name="Sarasin, Elise" userId="051ede2b-3008-44c0-bb19-c9bb04b8c5c9" providerId="ADAL" clId="{D898483C-7478-4746-81DD-F6F0E346C183}" dt="2025-05-30T16:45:22.088" v="1286" actId="1076"/>
          <ac:spMkLst>
            <pc:docMk/>
            <pc:sldMk cId="1928604565" sldId="1788"/>
            <ac:spMk id="6" creationId="{5F93E983-0439-6827-5787-12909F32BF24}"/>
          </ac:spMkLst>
        </pc:spChg>
        <pc:spChg chg="mod">
          <ac:chgData name="Sarasin, Elise" userId="051ede2b-3008-44c0-bb19-c9bb04b8c5c9" providerId="ADAL" clId="{D898483C-7478-4746-81DD-F6F0E346C183}" dt="2025-05-30T16:45:09.270" v="1283" actId="1076"/>
          <ac:spMkLst>
            <pc:docMk/>
            <pc:sldMk cId="1928604565" sldId="1788"/>
            <ac:spMk id="30" creationId="{A696D37F-BE59-1142-D9D6-FF605D549C85}"/>
          </ac:spMkLst>
        </pc:spChg>
        <pc:spChg chg="mod">
          <ac:chgData name="Sarasin, Elise" userId="051ede2b-3008-44c0-bb19-c9bb04b8c5c9" providerId="ADAL" clId="{D898483C-7478-4746-81DD-F6F0E346C183}" dt="2025-05-30T16:45:44.647" v="1290" actId="1076"/>
          <ac:spMkLst>
            <pc:docMk/>
            <pc:sldMk cId="1928604565" sldId="1788"/>
            <ac:spMk id="31" creationId="{09C753DF-D164-6A27-4545-77CB3E9446C0}"/>
          </ac:spMkLst>
        </pc:spChg>
        <pc:grpChg chg="mod">
          <ac:chgData name="Sarasin, Elise" userId="051ede2b-3008-44c0-bb19-c9bb04b8c5c9" providerId="ADAL" clId="{D898483C-7478-4746-81DD-F6F0E346C183}" dt="2025-05-30T16:46:00.673" v="1291" actId="1076"/>
          <ac:grpSpMkLst>
            <pc:docMk/>
            <pc:sldMk cId="1928604565" sldId="1788"/>
            <ac:grpSpMk id="9" creationId="{95AF63E9-A3C0-164C-2F47-2068FB41DEFE}"/>
          </ac:grpSpMkLst>
        </pc:grpChg>
        <pc:picChg chg="mod">
          <ac:chgData name="Sarasin, Elise" userId="051ede2b-3008-44c0-bb19-c9bb04b8c5c9" providerId="ADAL" clId="{D898483C-7478-4746-81DD-F6F0E346C183}" dt="2025-05-30T16:45:25.289" v="1288" actId="1076"/>
          <ac:picMkLst>
            <pc:docMk/>
            <pc:sldMk cId="1928604565" sldId="1788"/>
            <ac:picMk id="3" creationId="{FC7B5FC4-0701-CA79-E0A9-E611D35308A6}"/>
          </ac:picMkLst>
        </pc:picChg>
      </pc:sldChg>
      <pc:sldChg chg="delSp mod">
        <pc:chgData name="Sarasin, Elise" userId="051ede2b-3008-44c0-bb19-c9bb04b8c5c9" providerId="ADAL" clId="{D898483C-7478-4746-81DD-F6F0E346C183}" dt="2025-05-30T16:47:02.514" v="1296" actId="478"/>
        <pc:sldMkLst>
          <pc:docMk/>
          <pc:sldMk cId="2613304405" sldId="1795"/>
        </pc:sldMkLst>
      </pc:sldChg>
      <pc:sldChg chg="delSp modSp mod">
        <pc:chgData name="Sarasin, Elise" userId="051ede2b-3008-44c0-bb19-c9bb04b8c5c9" providerId="ADAL" clId="{D898483C-7478-4746-81DD-F6F0E346C183}" dt="2025-05-30T16:46:48.287" v="1295" actId="1076"/>
        <pc:sldMkLst>
          <pc:docMk/>
          <pc:sldMk cId="3341341836" sldId="1796"/>
        </pc:sldMkLst>
        <pc:spChg chg="mod">
          <ac:chgData name="Sarasin, Elise" userId="051ede2b-3008-44c0-bb19-c9bb04b8c5c9" providerId="ADAL" clId="{D898483C-7478-4746-81DD-F6F0E346C183}" dt="2025-05-30T16:46:48.287" v="1295" actId="1076"/>
          <ac:spMkLst>
            <pc:docMk/>
            <pc:sldMk cId="3341341836" sldId="1796"/>
            <ac:spMk id="14" creationId="{B9C549D4-54D2-CD54-D2A7-8D3DAFE29D88}"/>
          </ac:spMkLst>
        </pc:spChg>
        <pc:grpChg chg="mod">
          <ac:chgData name="Sarasin, Elise" userId="051ede2b-3008-44c0-bb19-c9bb04b8c5c9" providerId="ADAL" clId="{D898483C-7478-4746-81DD-F6F0E346C183}" dt="2025-05-30T16:46:19.193" v="1294" actId="1076"/>
          <ac:grpSpMkLst>
            <pc:docMk/>
            <pc:sldMk cId="3341341836" sldId="1796"/>
            <ac:grpSpMk id="20" creationId="{96A88011-D31F-62FF-9162-4C2408D2ED62}"/>
          </ac:grpSpMkLst>
        </pc:grpChg>
      </pc:sldChg>
      <pc:sldChg chg="delSp mod">
        <pc:chgData name="Sarasin, Elise" userId="051ede2b-3008-44c0-bb19-c9bb04b8c5c9" providerId="ADAL" clId="{D898483C-7478-4746-81DD-F6F0E346C183}" dt="2025-05-30T16:44:06.952" v="1266" actId="478"/>
        <pc:sldMkLst>
          <pc:docMk/>
          <pc:sldMk cId="208873546" sldId="1797"/>
        </pc:sldMkLst>
      </pc:sldChg>
      <pc:sldChg chg="delSp mod">
        <pc:chgData name="Sarasin, Elise" userId="051ede2b-3008-44c0-bb19-c9bb04b8c5c9" providerId="ADAL" clId="{D898483C-7478-4746-81DD-F6F0E346C183}" dt="2025-05-30T16:47:27.935" v="1297" actId="478"/>
        <pc:sldMkLst>
          <pc:docMk/>
          <pc:sldMk cId="334657" sldId="1812"/>
        </pc:sldMkLst>
      </pc:sldChg>
      <pc:sldChg chg="delSp mod">
        <pc:chgData name="Sarasin, Elise" userId="051ede2b-3008-44c0-bb19-c9bb04b8c5c9" providerId="ADAL" clId="{D898483C-7478-4746-81DD-F6F0E346C183}" dt="2025-05-30T16:04:41.528" v="428" actId="478"/>
        <pc:sldMkLst>
          <pc:docMk/>
          <pc:sldMk cId="1632877856" sldId="1817"/>
        </pc:sldMkLst>
      </pc:sldChg>
      <pc:sldChg chg="del">
        <pc:chgData name="Sarasin, Elise" userId="051ede2b-3008-44c0-bb19-c9bb04b8c5c9" providerId="ADAL" clId="{D898483C-7478-4746-81DD-F6F0E346C183}" dt="2025-05-30T16:00:09.841" v="422" actId="47"/>
        <pc:sldMkLst>
          <pc:docMk/>
          <pc:sldMk cId="2135656484" sldId="1818"/>
        </pc:sldMkLst>
      </pc:sldChg>
      <pc:sldChg chg="modSp mod">
        <pc:chgData name="Sarasin, Elise" userId="051ede2b-3008-44c0-bb19-c9bb04b8c5c9" providerId="ADAL" clId="{D898483C-7478-4746-81DD-F6F0E346C183}" dt="2025-05-30T16:17:32.432" v="678" actId="1076"/>
        <pc:sldMkLst>
          <pc:docMk/>
          <pc:sldMk cId="3164517048" sldId="1819"/>
        </pc:sldMkLst>
        <pc:picChg chg="mod modCrop">
          <ac:chgData name="Sarasin, Elise" userId="051ede2b-3008-44c0-bb19-c9bb04b8c5c9" providerId="ADAL" clId="{D898483C-7478-4746-81DD-F6F0E346C183}" dt="2025-05-30T16:17:32.432" v="678" actId="1076"/>
          <ac:picMkLst>
            <pc:docMk/>
            <pc:sldMk cId="3164517048" sldId="1819"/>
            <ac:picMk id="6" creationId="{DD992494-8CC2-257D-16C3-283FD9C946F5}"/>
          </ac:picMkLst>
        </pc:picChg>
      </pc:sldChg>
      <pc:sldChg chg="delSp mod">
        <pc:chgData name="Sarasin, Elise" userId="051ede2b-3008-44c0-bb19-c9bb04b8c5c9" providerId="ADAL" clId="{D898483C-7478-4746-81DD-F6F0E346C183}" dt="2025-05-30T16:04:37.505" v="427" actId="478"/>
        <pc:sldMkLst>
          <pc:docMk/>
          <pc:sldMk cId="749092619" sldId="1829"/>
        </pc:sldMkLst>
      </pc:sldChg>
      <pc:sldChg chg="delSp modSp del mod">
        <pc:chgData name="Sarasin, Elise" userId="051ede2b-3008-44c0-bb19-c9bb04b8c5c9" providerId="ADAL" clId="{D898483C-7478-4746-81DD-F6F0E346C183}" dt="2025-05-30T16:55:37.302" v="1333" actId="47"/>
        <pc:sldMkLst>
          <pc:docMk/>
          <pc:sldMk cId="274149571" sldId="1840"/>
        </pc:sldMkLst>
      </pc:sldChg>
      <pc:sldChg chg="delSp modSp mod">
        <pc:chgData name="Sarasin, Elise" userId="051ede2b-3008-44c0-bb19-c9bb04b8c5c9" providerId="ADAL" clId="{D898483C-7478-4746-81DD-F6F0E346C183}" dt="2025-05-30T16:48:33.722" v="1308" actId="20577"/>
        <pc:sldMkLst>
          <pc:docMk/>
          <pc:sldMk cId="3858115998" sldId="1841"/>
        </pc:sldMkLst>
      </pc:sldChg>
      <pc:sldChg chg="del modAnim">
        <pc:chgData name="Sarasin, Elise" userId="051ede2b-3008-44c0-bb19-c9bb04b8c5c9" providerId="ADAL" clId="{D898483C-7478-4746-81DD-F6F0E346C183}" dt="2025-05-30T16:38:23.208" v="1207" actId="47"/>
        <pc:sldMkLst>
          <pc:docMk/>
          <pc:sldMk cId="3628846976" sldId="1845"/>
        </pc:sldMkLst>
      </pc:sldChg>
      <pc:sldChg chg="del">
        <pc:chgData name="Sarasin, Elise" userId="051ede2b-3008-44c0-bb19-c9bb04b8c5c9" providerId="ADAL" clId="{D898483C-7478-4746-81DD-F6F0E346C183}" dt="2025-05-30T16:32:59.521" v="1083" actId="47"/>
        <pc:sldMkLst>
          <pc:docMk/>
          <pc:sldMk cId="3505921661" sldId="1852"/>
        </pc:sldMkLst>
      </pc:sldChg>
      <pc:sldChg chg="delSp modSp mod">
        <pc:chgData name="Sarasin, Elise" userId="051ede2b-3008-44c0-bb19-c9bb04b8c5c9" providerId="ADAL" clId="{D898483C-7478-4746-81DD-F6F0E346C183}" dt="2025-05-30T15:57:53.321" v="409" actId="20577"/>
        <pc:sldMkLst>
          <pc:docMk/>
          <pc:sldMk cId="2653690524" sldId="1952"/>
        </pc:sldMkLst>
        <pc:spChg chg="mod">
          <ac:chgData name="Sarasin, Elise" userId="051ede2b-3008-44c0-bb19-c9bb04b8c5c9" providerId="ADAL" clId="{D898483C-7478-4746-81DD-F6F0E346C183}" dt="2025-05-30T15:57:53.321" v="409" actId="20577"/>
          <ac:spMkLst>
            <pc:docMk/>
            <pc:sldMk cId="2653690524" sldId="1952"/>
            <ac:spMk id="3" creationId="{8FDAB62B-84C1-BAAD-8CB7-5029508AE914}"/>
          </ac:spMkLst>
        </pc:spChg>
      </pc:sldChg>
      <pc:sldChg chg="del">
        <pc:chgData name="Sarasin, Elise" userId="051ede2b-3008-44c0-bb19-c9bb04b8c5c9" providerId="ADAL" clId="{D898483C-7478-4746-81DD-F6F0E346C183}" dt="2025-05-30T15:55:43.686" v="400" actId="47"/>
        <pc:sldMkLst>
          <pc:docMk/>
          <pc:sldMk cId="3761957924" sldId="1956"/>
        </pc:sldMkLst>
      </pc:sldChg>
      <pc:sldChg chg="delSp modSp mod">
        <pc:chgData name="Sarasin, Elise" userId="051ede2b-3008-44c0-bb19-c9bb04b8c5c9" providerId="ADAL" clId="{D898483C-7478-4746-81DD-F6F0E346C183}" dt="2025-05-30T16:01:06.718" v="424" actId="14826"/>
        <pc:sldMkLst>
          <pc:docMk/>
          <pc:sldMk cId="507879898" sldId="1957"/>
        </pc:sldMkLst>
        <pc:picChg chg="mod">
          <ac:chgData name="Sarasin, Elise" userId="051ede2b-3008-44c0-bb19-c9bb04b8c5c9" providerId="ADAL" clId="{D898483C-7478-4746-81DD-F6F0E346C183}" dt="2025-05-30T16:01:06.718" v="424" actId="14826"/>
          <ac:picMkLst>
            <pc:docMk/>
            <pc:sldMk cId="507879898" sldId="1957"/>
            <ac:picMk id="14" creationId="{7D6BCBDC-0DAE-7BFC-26E8-782BEB721983}"/>
          </ac:picMkLst>
        </pc:picChg>
      </pc:sldChg>
      <pc:sldChg chg="modSp mod">
        <pc:chgData name="Sarasin, Elise" userId="051ede2b-3008-44c0-bb19-c9bb04b8c5c9" providerId="ADAL" clId="{D898483C-7478-4746-81DD-F6F0E346C183}" dt="2025-05-30T16:17:57.794" v="682" actId="14100"/>
        <pc:sldMkLst>
          <pc:docMk/>
          <pc:sldMk cId="1179565250" sldId="1995"/>
        </pc:sldMkLst>
        <pc:picChg chg="mod modCrop">
          <ac:chgData name="Sarasin, Elise" userId="051ede2b-3008-44c0-bb19-c9bb04b8c5c9" providerId="ADAL" clId="{D898483C-7478-4746-81DD-F6F0E346C183}" dt="2025-05-30T16:17:57.794" v="682" actId="14100"/>
          <ac:picMkLst>
            <pc:docMk/>
            <pc:sldMk cId="1179565250" sldId="1995"/>
            <ac:picMk id="2" creationId="{12227D48-10A8-68E4-33F2-E959FF978125}"/>
          </ac:picMkLst>
        </pc:picChg>
      </pc:sldChg>
      <pc:sldChg chg="del">
        <pc:chgData name="Sarasin, Elise" userId="051ede2b-3008-44c0-bb19-c9bb04b8c5c9" providerId="ADAL" clId="{D898483C-7478-4746-81DD-F6F0E346C183}" dt="2025-05-30T15:59:29.427" v="417" actId="47"/>
        <pc:sldMkLst>
          <pc:docMk/>
          <pc:sldMk cId="1356253042" sldId="2104"/>
        </pc:sldMkLst>
      </pc:sldChg>
      <pc:sldChg chg="addSp delSp modSp mod delAnim modAnim">
        <pc:chgData name="Sarasin, Elise" userId="051ede2b-3008-44c0-bb19-c9bb04b8c5c9" providerId="ADAL" clId="{D898483C-7478-4746-81DD-F6F0E346C183}" dt="2025-05-30T16:21:19.797" v="940" actId="20577"/>
        <pc:sldMkLst>
          <pc:docMk/>
          <pc:sldMk cId="3577856398" sldId="2170"/>
        </pc:sldMkLst>
        <pc:spChg chg="mod">
          <ac:chgData name="Sarasin, Elise" userId="051ede2b-3008-44c0-bb19-c9bb04b8c5c9" providerId="ADAL" clId="{D898483C-7478-4746-81DD-F6F0E346C183}" dt="2025-05-30T16:14:04.934" v="552" actId="1036"/>
          <ac:spMkLst>
            <pc:docMk/>
            <pc:sldMk cId="3577856398" sldId="2170"/>
            <ac:spMk id="7" creationId="{3A56C227-5082-8D6F-8C62-3868993BFD56}"/>
          </ac:spMkLst>
        </pc:spChg>
        <pc:spChg chg="mod">
          <ac:chgData name="Sarasin, Elise" userId="051ede2b-3008-44c0-bb19-c9bb04b8c5c9" providerId="ADAL" clId="{D898483C-7478-4746-81DD-F6F0E346C183}" dt="2025-05-30T16:14:12.556" v="555" actId="20577"/>
          <ac:spMkLst>
            <pc:docMk/>
            <pc:sldMk cId="3577856398" sldId="2170"/>
            <ac:spMk id="8" creationId="{D008C640-89F9-7F4E-E773-28A55582EA69}"/>
          </ac:spMkLst>
        </pc:spChg>
        <pc:spChg chg="mod">
          <ac:chgData name="Sarasin, Elise" userId="051ede2b-3008-44c0-bb19-c9bb04b8c5c9" providerId="ADAL" clId="{D898483C-7478-4746-81DD-F6F0E346C183}" dt="2025-05-30T16:20:30.578" v="894" actId="20577"/>
          <ac:spMkLst>
            <pc:docMk/>
            <pc:sldMk cId="3577856398" sldId="2170"/>
            <ac:spMk id="11" creationId="{51177F9F-F2C6-5DBF-028E-3D0367D521F1}"/>
          </ac:spMkLst>
        </pc:spChg>
        <pc:spChg chg="mod">
          <ac:chgData name="Sarasin, Elise" userId="051ede2b-3008-44c0-bb19-c9bb04b8c5c9" providerId="ADAL" clId="{D898483C-7478-4746-81DD-F6F0E346C183}" dt="2025-05-30T16:21:02.374" v="934" actId="1076"/>
          <ac:spMkLst>
            <pc:docMk/>
            <pc:sldMk cId="3577856398" sldId="2170"/>
            <ac:spMk id="12" creationId="{F9E807D9-E874-A536-470D-D2172424E1D9}"/>
          </ac:spMkLst>
        </pc:spChg>
        <pc:spChg chg="mod">
          <ac:chgData name="Sarasin, Elise" userId="051ede2b-3008-44c0-bb19-c9bb04b8c5c9" providerId="ADAL" clId="{D898483C-7478-4746-81DD-F6F0E346C183}" dt="2025-05-30T16:21:00.922" v="933" actId="20577"/>
          <ac:spMkLst>
            <pc:docMk/>
            <pc:sldMk cId="3577856398" sldId="2170"/>
            <ac:spMk id="13" creationId="{AEE77AC1-5F14-A233-C388-FCB636476F35}"/>
          </ac:spMkLst>
        </pc:spChg>
        <pc:spChg chg="add mod">
          <ac:chgData name="Sarasin, Elise" userId="051ede2b-3008-44c0-bb19-c9bb04b8c5c9" providerId="ADAL" clId="{D898483C-7478-4746-81DD-F6F0E346C183}" dt="2025-05-30T16:20:24.050" v="891" actId="20577"/>
          <ac:spMkLst>
            <pc:docMk/>
            <pc:sldMk cId="3577856398" sldId="2170"/>
            <ac:spMk id="15" creationId="{2CFA3184-0CCE-6826-DE99-A4A253537D07}"/>
          </ac:spMkLst>
        </pc:spChg>
        <pc:spChg chg="add mod">
          <ac:chgData name="Sarasin, Elise" userId="051ede2b-3008-44c0-bb19-c9bb04b8c5c9" providerId="ADAL" clId="{D898483C-7478-4746-81DD-F6F0E346C183}" dt="2025-05-30T16:20:54.464" v="931" actId="20577"/>
          <ac:spMkLst>
            <pc:docMk/>
            <pc:sldMk cId="3577856398" sldId="2170"/>
            <ac:spMk id="16" creationId="{3BD19389-F296-81B0-F6E7-F2101B5072C7}"/>
          </ac:spMkLst>
        </pc:spChg>
        <pc:spChg chg="mod">
          <ac:chgData name="Sarasin, Elise" userId="051ede2b-3008-44c0-bb19-c9bb04b8c5c9" providerId="ADAL" clId="{D898483C-7478-4746-81DD-F6F0E346C183}" dt="2025-05-30T16:21:19.797" v="940" actId="20577"/>
          <ac:spMkLst>
            <pc:docMk/>
            <pc:sldMk cId="3577856398" sldId="2170"/>
            <ac:spMk id="17" creationId="{6B7AF26D-7D61-7D05-4B88-C73D2CC04338}"/>
          </ac:spMkLst>
        </pc:spChg>
        <pc:picChg chg="add del">
          <ac:chgData name="Sarasin, Elise" userId="051ede2b-3008-44c0-bb19-c9bb04b8c5c9" providerId="ADAL" clId="{D898483C-7478-4746-81DD-F6F0E346C183}" dt="2025-05-30T16:12:28.973" v="436" actId="478"/>
          <ac:picMkLst>
            <pc:docMk/>
            <pc:sldMk cId="3577856398" sldId="2170"/>
            <ac:picMk id="4" creationId="{A6E74F05-6827-A5E4-990B-4873D7896298}"/>
          </ac:picMkLst>
        </pc:picChg>
      </pc:sldChg>
      <pc:sldChg chg="delSp mod">
        <pc:chgData name="Sarasin, Elise" userId="051ede2b-3008-44c0-bb19-c9bb04b8c5c9" providerId="ADAL" clId="{D898483C-7478-4746-81DD-F6F0E346C183}" dt="2025-05-30T16:03:02.872" v="426" actId="478"/>
        <pc:sldMkLst>
          <pc:docMk/>
          <pc:sldMk cId="618478740" sldId="2176"/>
        </pc:sldMkLst>
      </pc:sldChg>
      <pc:sldChg chg="del">
        <pc:chgData name="Sarasin, Elise" userId="051ede2b-3008-44c0-bb19-c9bb04b8c5c9" providerId="ADAL" clId="{D898483C-7478-4746-81DD-F6F0E346C183}" dt="2025-05-30T16:42:34.147" v="1263" actId="47"/>
        <pc:sldMkLst>
          <pc:docMk/>
          <pc:sldMk cId="3048143416" sldId="2180"/>
        </pc:sldMkLst>
      </pc:sldChg>
      <pc:sldChg chg="addSp delSp modSp mod ord modAnim">
        <pc:chgData name="Sarasin, Elise" userId="051ede2b-3008-44c0-bb19-c9bb04b8c5c9" providerId="ADAL" clId="{D898483C-7478-4746-81DD-F6F0E346C183}" dt="2025-05-30T16:38:14.178" v="1206" actId="478"/>
        <pc:sldMkLst>
          <pc:docMk/>
          <pc:sldMk cId="4030885126" sldId="2181"/>
        </pc:sldMkLst>
        <pc:spChg chg="mod">
          <ac:chgData name="Sarasin, Elise" userId="051ede2b-3008-44c0-bb19-c9bb04b8c5c9" providerId="ADAL" clId="{D898483C-7478-4746-81DD-F6F0E346C183}" dt="2025-05-30T16:37:25.918" v="1158" actId="20577"/>
          <ac:spMkLst>
            <pc:docMk/>
            <pc:sldMk cId="4030885126" sldId="2181"/>
            <ac:spMk id="2" creationId="{1E67DC98-B147-CD8B-FAAB-EAAAE12F9F89}"/>
          </ac:spMkLst>
        </pc:spChg>
        <pc:spChg chg="add mod">
          <ac:chgData name="Sarasin, Elise" userId="051ede2b-3008-44c0-bb19-c9bb04b8c5c9" providerId="ADAL" clId="{D898483C-7478-4746-81DD-F6F0E346C183}" dt="2025-05-30T16:38:09.590" v="1204" actId="1038"/>
          <ac:spMkLst>
            <pc:docMk/>
            <pc:sldMk cId="4030885126" sldId="2181"/>
            <ac:spMk id="6" creationId="{2D9313C1-09D6-F117-0731-E4653A309C4E}"/>
          </ac:spMkLst>
        </pc:spChg>
        <pc:picChg chg="add mod">
          <ac:chgData name="Sarasin, Elise" userId="051ede2b-3008-44c0-bb19-c9bb04b8c5c9" providerId="ADAL" clId="{D898483C-7478-4746-81DD-F6F0E346C183}" dt="2025-05-30T16:38:11.978" v="1205" actId="1076"/>
          <ac:picMkLst>
            <pc:docMk/>
            <pc:sldMk cId="4030885126" sldId="2181"/>
            <ac:picMk id="4" creationId="{636C8E4A-CAE9-F1EA-DC97-8DD7D8078C82}"/>
          </ac:picMkLst>
        </pc:picChg>
        <pc:picChg chg="add mod">
          <ac:chgData name="Sarasin, Elise" userId="051ede2b-3008-44c0-bb19-c9bb04b8c5c9" providerId="ADAL" clId="{D898483C-7478-4746-81DD-F6F0E346C183}" dt="2025-05-30T16:37:44.642" v="1160" actId="1076"/>
          <ac:picMkLst>
            <pc:docMk/>
            <pc:sldMk cId="4030885126" sldId="2181"/>
            <ac:picMk id="5" creationId="{D561A461-9AB9-85E6-8885-8B4D672FE036}"/>
          </ac:picMkLst>
        </pc:picChg>
      </pc:sldChg>
      <pc:sldChg chg="addSp delSp modSp mod ord modAnim">
        <pc:chgData name="Sarasin, Elise" userId="051ede2b-3008-44c0-bb19-c9bb04b8c5c9" providerId="ADAL" clId="{D898483C-7478-4746-81DD-F6F0E346C183}" dt="2025-05-30T16:40:40.875" v="1254" actId="1076"/>
        <pc:sldMkLst>
          <pc:docMk/>
          <pc:sldMk cId="539658012" sldId="2182"/>
        </pc:sldMkLst>
        <pc:spChg chg="add mod">
          <ac:chgData name="Sarasin, Elise" userId="051ede2b-3008-44c0-bb19-c9bb04b8c5c9" providerId="ADAL" clId="{D898483C-7478-4746-81DD-F6F0E346C183}" dt="2025-05-30T16:38:38.417" v="1219" actId="1036"/>
          <ac:spMkLst>
            <pc:docMk/>
            <pc:sldMk cId="539658012" sldId="2182"/>
            <ac:spMk id="5" creationId="{FBF4FE9A-F64C-97A3-0A08-BB098BEBA1C6}"/>
          </ac:spMkLst>
        </pc:spChg>
        <pc:picChg chg="add mod">
          <ac:chgData name="Sarasin, Elise" userId="051ede2b-3008-44c0-bb19-c9bb04b8c5c9" providerId="ADAL" clId="{D898483C-7478-4746-81DD-F6F0E346C183}" dt="2025-05-30T16:38:32.505" v="1208"/>
          <ac:picMkLst>
            <pc:docMk/>
            <pc:sldMk cId="539658012" sldId="2182"/>
            <ac:picMk id="4" creationId="{27D1C090-1258-9C9D-7B79-1E5926724378}"/>
          </ac:picMkLst>
        </pc:picChg>
        <pc:picChg chg="add mod">
          <ac:chgData name="Sarasin, Elise" userId="051ede2b-3008-44c0-bb19-c9bb04b8c5c9" providerId="ADAL" clId="{D898483C-7478-4746-81DD-F6F0E346C183}" dt="2025-05-30T16:40:38.120" v="1253" actId="1076"/>
          <ac:picMkLst>
            <pc:docMk/>
            <pc:sldMk cId="539658012" sldId="2182"/>
            <ac:picMk id="6" creationId="{7CA06C66-22C9-585D-CB0D-C47B4900676B}"/>
          </ac:picMkLst>
        </pc:picChg>
        <pc:picChg chg="add mod">
          <ac:chgData name="Sarasin, Elise" userId="051ede2b-3008-44c0-bb19-c9bb04b8c5c9" providerId="ADAL" clId="{D898483C-7478-4746-81DD-F6F0E346C183}" dt="2025-05-30T16:40:40.875" v="1254" actId="1076"/>
          <ac:picMkLst>
            <pc:docMk/>
            <pc:sldMk cId="539658012" sldId="2182"/>
            <ac:picMk id="8" creationId="{2FAAC02E-2D2D-F438-27E2-D0E7BE7D9EAD}"/>
          </ac:picMkLst>
        </pc:picChg>
      </pc:sldChg>
      <pc:sldChg chg="addSp delSp modSp mod ord modAnim">
        <pc:chgData name="Sarasin, Elise" userId="051ede2b-3008-44c0-bb19-c9bb04b8c5c9" providerId="ADAL" clId="{D898483C-7478-4746-81DD-F6F0E346C183}" dt="2025-05-30T16:41:19.670" v="1260"/>
        <pc:sldMkLst>
          <pc:docMk/>
          <pc:sldMk cId="709068091" sldId="2183"/>
        </pc:sldMkLst>
        <pc:spChg chg="add mod">
          <ac:chgData name="Sarasin, Elise" userId="051ede2b-3008-44c0-bb19-c9bb04b8c5c9" providerId="ADAL" clId="{D898483C-7478-4746-81DD-F6F0E346C183}" dt="2025-05-30T16:39:32.677" v="1237" actId="1036"/>
          <ac:spMkLst>
            <pc:docMk/>
            <pc:sldMk cId="709068091" sldId="2183"/>
            <ac:spMk id="5" creationId="{BD6E8CCD-8331-FC2D-B835-2F6339185F9E}"/>
          </ac:spMkLst>
        </pc:spChg>
        <pc:picChg chg="add mod">
          <ac:chgData name="Sarasin, Elise" userId="051ede2b-3008-44c0-bb19-c9bb04b8c5c9" providerId="ADAL" clId="{D898483C-7478-4746-81DD-F6F0E346C183}" dt="2025-05-30T16:39:27.519" v="1228"/>
          <ac:picMkLst>
            <pc:docMk/>
            <pc:sldMk cId="709068091" sldId="2183"/>
            <ac:picMk id="4" creationId="{8A4956A7-CAE5-EF3C-7FB5-BB4AC997B475}"/>
          </ac:picMkLst>
        </pc:picChg>
        <pc:picChg chg="add mod">
          <ac:chgData name="Sarasin, Elise" userId="051ede2b-3008-44c0-bb19-c9bb04b8c5c9" providerId="ADAL" clId="{D898483C-7478-4746-81DD-F6F0E346C183}" dt="2025-05-30T16:39:50.722" v="1243" actId="1076"/>
          <ac:picMkLst>
            <pc:docMk/>
            <pc:sldMk cId="709068091" sldId="2183"/>
            <ac:picMk id="6" creationId="{07D522D1-6C3B-64E1-EC39-DCB4D2720DEA}"/>
          </ac:picMkLst>
        </pc:picChg>
        <pc:picChg chg="add mod">
          <ac:chgData name="Sarasin, Elise" userId="051ede2b-3008-44c0-bb19-c9bb04b8c5c9" providerId="ADAL" clId="{D898483C-7478-4746-81DD-F6F0E346C183}" dt="2025-05-30T16:40:51.341" v="1256" actId="1076"/>
          <ac:picMkLst>
            <pc:docMk/>
            <pc:sldMk cId="709068091" sldId="2183"/>
            <ac:picMk id="7" creationId="{5D10DB4C-A859-B020-6609-E096CA9D6784}"/>
          </ac:picMkLst>
        </pc:picChg>
      </pc:sldChg>
      <pc:sldChg chg="addSp delSp modSp mod">
        <pc:chgData name="Sarasin, Elise" userId="051ede2b-3008-44c0-bb19-c9bb04b8c5c9" providerId="ADAL" clId="{D898483C-7478-4746-81DD-F6F0E346C183}" dt="2025-05-30T16:25:58.558" v="1081" actId="1076"/>
        <pc:sldMkLst>
          <pc:docMk/>
          <pc:sldMk cId="4121844520" sldId="2184"/>
        </pc:sldMkLst>
        <pc:spChg chg="mod">
          <ac:chgData name="Sarasin, Elise" userId="051ede2b-3008-44c0-bb19-c9bb04b8c5c9" providerId="ADAL" clId="{D898483C-7478-4746-81DD-F6F0E346C183}" dt="2025-05-30T16:25:50.547" v="1080" actId="20577"/>
          <ac:spMkLst>
            <pc:docMk/>
            <pc:sldMk cId="4121844520" sldId="2184"/>
            <ac:spMk id="2" creationId="{FB2995A6-A436-9A01-8C64-3FAC29CEF494}"/>
          </ac:spMkLst>
        </pc:spChg>
        <pc:picChg chg="add mod ord">
          <ac:chgData name="Sarasin, Elise" userId="051ede2b-3008-44c0-bb19-c9bb04b8c5c9" providerId="ADAL" clId="{D898483C-7478-4746-81DD-F6F0E346C183}" dt="2025-05-30T16:24:53.788" v="976" actId="1076"/>
          <ac:picMkLst>
            <pc:docMk/>
            <pc:sldMk cId="4121844520" sldId="2184"/>
            <ac:picMk id="5" creationId="{94F95925-460D-8CA7-4328-9673277561EA}"/>
          </ac:picMkLst>
        </pc:picChg>
        <pc:picChg chg="add mod">
          <ac:chgData name="Sarasin, Elise" userId="051ede2b-3008-44c0-bb19-c9bb04b8c5c9" providerId="ADAL" clId="{D898483C-7478-4746-81DD-F6F0E346C183}" dt="2025-05-30T16:24:51.588" v="975" actId="14100"/>
          <ac:picMkLst>
            <pc:docMk/>
            <pc:sldMk cId="4121844520" sldId="2184"/>
            <ac:picMk id="7" creationId="{3CADE0F4-41CB-BB93-B6F9-3A256599F4DE}"/>
          </ac:picMkLst>
        </pc:picChg>
        <pc:picChg chg="add mod ord">
          <ac:chgData name="Sarasin, Elise" userId="051ede2b-3008-44c0-bb19-c9bb04b8c5c9" providerId="ADAL" clId="{D898483C-7478-4746-81DD-F6F0E346C183}" dt="2025-05-30T16:25:08.965" v="984" actId="1076"/>
          <ac:picMkLst>
            <pc:docMk/>
            <pc:sldMk cId="4121844520" sldId="2184"/>
            <ac:picMk id="9" creationId="{65A7CFDA-90F8-3F76-9AF1-B707FCCA22E6}"/>
          </ac:picMkLst>
        </pc:picChg>
        <pc:picChg chg="add mod">
          <ac:chgData name="Sarasin, Elise" userId="051ede2b-3008-44c0-bb19-c9bb04b8c5c9" providerId="ADAL" clId="{D898483C-7478-4746-81DD-F6F0E346C183}" dt="2025-05-30T16:25:58.558" v="1081" actId="1076"/>
          <ac:picMkLst>
            <pc:docMk/>
            <pc:sldMk cId="4121844520" sldId="2184"/>
            <ac:picMk id="11" creationId="{BEB5D255-E01E-A5A2-535E-ADFD532D65C9}"/>
          </ac:picMkLst>
        </pc:picChg>
      </pc:sldChg>
      <pc:sldChg chg="addSp delSp modSp new mod">
        <pc:chgData name="Sarasin, Elise" userId="051ede2b-3008-44c0-bb19-c9bb04b8c5c9" providerId="ADAL" clId="{D898483C-7478-4746-81DD-F6F0E346C183}" dt="2025-05-30T15:44:17.087" v="94" actId="1076"/>
        <pc:sldMkLst>
          <pc:docMk/>
          <pc:sldMk cId="3892461851" sldId="2185"/>
        </pc:sldMkLst>
        <pc:spChg chg="mod">
          <ac:chgData name="Sarasin, Elise" userId="051ede2b-3008-44c0-bb19-c9bb04b8c5c9" providerId="ADAL" clId="{D898483C-7478-4746-81DD-F6F0E346C183}" dt="2025-05-30T15:37:55.172" v="51" actId="404"/>
          <ac:spMkLst>
            <pc:docMk/>
            <pc:sldMk cId="3892461851" sldId="2185"/>
            <ac:spMk id="2" creationId="{F9670AB1-CAF4-5155-CB64-215A3598BA81}"/>
          </ac:spMkLst>
        </pc:spChg>
        <pc:picChg chg="add mod">
          <ac:chgData name="Sarasin, Elise" userId="051ede2b-3008-44c0-bb19-c9bb04b8c5c9" providerId="ADAL" clId="{D898483C-7478-4746-81DD-F6F0E346C183}" dt="2025-05-30T15:44:17.087" v="94" actId="1076"/>
          <ac:picMkLst>
            <pc:docMk/>
            <pc:sldMk cId="3892461851" sldId="2185"/>
            <ac:picMk id="5" creationId="{35E15E10-CE12-5EFF-7C9A-CD323B94D988}"/>
          </ac:picMkLst>
        </pc:picChg>
        <pc:picChg chg="add mod">
          <ac:chgData name="Sarasin, Elise" userId="051ede2b-3008-44c0-bb19-c9bb04b8c5c9" providerId="ADAL" clId="{D898483C-7478-4746-81DD-F6F0E346C183}" dt="2025-05-30T15:38:37.177" v="69" actId="1076"/>
          <ac:picMkLst>
            <pc:docMk/>
            <pc:sldMk cId="3892461851" sldId="2185"/>
            <ac:picMk id="9" creationId="{F2CDDE36-FD08-CA32-0F6F-EB428E084DD8}"/>
          </ac:picMkLst>
        </pc:picChg>
      </pc:sldChg>
      <pc:sldChg chg="addSp delSp modSp add mod chgLayout">
        <pc:chgData name="Sarasin, Elise" userId="051ede2b-3008-44c0-bb19-c9bb04b8c5c9" providerId="ADAL" clId="{D898483C-7478-4746-81DD-F6F0E346C183}" dt="2025-05-30T15:52:46.244" v="399" actId="20577"/>
        <pc:sldMkLst>
          <pc:docMk/>
          <pc:sldMk cId="3473304004" sldId="2186"/>
        </pc:sldMkLst>
        <pc:spChg chg="mod ord">
          <ac:chgData name="Sarasin, Elise" userId="051ede2b-3008-44c0-bb19-c9bb04b8c5c9" providerId="ADAL" clId="{D898483C-7478-4746-81DD-F6F0E346C183}" dt="2025-05-30T15:41:46.843" v="75" actId="700"/>
          <ac:spMkLst>
            <pc:docMk/>
            <pc:sldMk cId="3473304004" sldId="2186"/>
            <ac:spMk id="2" creationId="{AF9A0C82-E49C-617D-C516-F70F51D224E0}"/>
          </ac:spMkLst>
        </pc:spChg>
        <pc:spChg chg="add mod ord">
          <ac:chgData name="Sarasin, Elise" userId="051ede2b-3008-44c0-bb19-c9bb04b8c5c9" providerId="ADAL" clId="{D898483C-7478-4746-81DD-F6F0E346C183}" dt="2025-05-30T15:52:46.244" v="399" actId="20577"/>
          <ac:spMkLst>
            <pc:docMk/>
            <pc:sldMk cId="3473304004" sldId="2186"/>
            <ac:spMk id="3" creationId="{C3545148-4BF3-3085-6DDF-9D453789A353}"/>
          </ac:spMkLst>
        </pc:spChg>
      </pc:sldChg>
      <pc:sldChg chg="addSp modSp add mod">
        <pc:chgData name="Sarasin, Elise" userId="051ede2b-3008-44c0-bb19-c9bb04b8c5c9" providerId="ADAL" clId="{D898483C-7478-4746-81DD-F6F0E346C183}" dt="2025-05-30T15:59:26.211" v="416" actId="14100"/>
        <pc:sldMkLst>
          <pc:docMk/>
          <pc:sldMk cId="1710259189" sldId="2187"/>
        </pc:sldMkLst>
        <pc:spChg chg="add mod">
          <ac:chgData name="Sarasin, Elise" userId="051ede2b-3008-44c0-bb19-c9bb04b8c5c9" providerId="ADAL" clId="{D898483C-7478-4746-81DD-F6F0E346C183}" dt="2025-05-30T15:59:22.306" v="415" actId="14100"/>
          <ac:spMkLst>
            <pc:docMk/>
            <pc:sldMk cId="1710259189" sldId="2187"/>
            <ac:spMk id="5" creationId="{4EF1F02D-7F56-67E7-13BB-40614361553C}"/>
          </ac:spMkLst>
        </pc:spChg>
        <pc:picChg chg="add mod">
          <ac:chgData name="Sarasin, Elise" userId="051ede2b-3008-44c0-bb19-c9bb04b8c5c9" providerId="ADAL" clId="{D898483C-7478-4746-81DD-F6F0E346C183}" dt="2025-05-30T15:59:26.211" v="416" actId="14100"/>
          <ac:picMkLst>
            <pc:docMk/>
            <pc:sldMk cId="1710259189" sldId="2187"/>
            <ac:picMk id="4" creationId="{C4E380E4-5994-BE2E-1C44-A2EE6C98C0FA}"/>
          </ac:picMkLst>
        </pc:picChg>
      </pc:sldChg>
      <pc:sldChg chg="modSp add mod">
        <pc:chgData name="Sarasin, Elise" userId="051ede2b-3008-44c0-bb19-c9bb04b8c5c9" providerId="ADAL" clId="{D898483C-7478-4746-81DD-F6F0E346C183}" dt="2025-05-30T15:59:48.731" v="421" actId="166"/>
        <pc:sldMkLst>
          <pc:docMk/>
          <pc:sldMk cId="2524252498" sldId="2188"/>
        </pc:sldMkLst>
        <pc:spChg chg="mod">
          <ac:chgData name="Sarasin, Elise" userId="051ede2b-3008-44c0-bb19-c9bb04b8c5c9" providerId="ADAL" clId="{D898483C-7478-4746-81DD-F6F0E346C183}" dt="2025-05-30T15:59:45.331" v="420" actId="1076"/>
          <ac:spMkLst>
            <pc:docMk/>
            <pc:sldMk cId="2524252498" sldId="2188"/>
            <ac:spMk id="5" creationId="{E8693023-A802-E012-591F-D52B904552A8}"/>
          </ac:spMkLst>
        </pc:spChg>
        <pc:picChg chg="ord">
          <ac:chgData name="Sarasin, Elise" userId="051ede2b-3008-44c0-bb19-c9bb04b8c5c9" providerId="ADAL" clId="{D898483C-7478-4746-81DD-F6F0E346C183}" dt="2025-05-30T15:59:48.731" v="421" actId="166"/>
          <ac:picMkLst>
            <pc:docMk/>
            <pc:sldMk cId="2524252498" sldId="2188"/>
            <ac:picMk id="4" creationId="{DE6F1A31-E30D-D908-969C-FCE0A4DBC077}"/>
          </ac:picMkLst>
        </pc:picChg>
      </pc:sldChg>
      <pc:sldChg chg="add del">
        <pc:chgData name="Sarasin, Elise" userId="051ede2b-3008-44c0-bb19-c9bb04b8c5c9" providerId="ADAL" clId="{D898483C-7478-4746-81DD-F6F0E346C183}" dt="2025-05-30T16:41:43.233" v="1262" actId="47"/>
        <pc:sldMkLst>
          <pc:docMk/>
          <pc:sldMk cId="715304120" sldId="2189"/>
        </pc:sldMkLst>
      </pc:sldChg>
      <pc:sldChg chg="addSp modSp add del mod">
        <pc:chgData name="Sarasin, Elise" userId="051ede2b-3008-44c0-bb19-c9bb04b8c5c9" providerId="ADAL" clId="{D898483C-7478-4746-81DD-F6F0E346C183}" dt="2025-05-30T16:41:42.097" v="1261" actId="47"/>
        <pc:sldMkLst>
          <pc:docMk/>
          <pc:sldMk cId="3215497557" sldId="2190"/>
        </pc:sldMkLst>
      </pc:sldChg>
      <pc:sldChg chg="modSp add mod modAnim">
        <pc:chgData name="Sarasin, Elise" userId="051ede2b-3008-44c0-bb19-c9bb04b8c5c9" providerId="ADAL" clId="{D898483C-7478-4746-81DD-F6F0E346C183}" dt="2025-05-30T16:36:23.253" v="1123" actId="14100"/>
        <pc:sldMkLst>
          <pc:docMk/>
          <pc:sldMk cId="3144997152" sldId="2191"/>
        </pc:sldMkLst>
        <pc:spChg chg="mod">
          <ac:chgData name="Sarasin, Elise" userId="051ede2b-3008-44c0-bb19-c9bb04b8c5c9" providerId="ADAL" clId="{D898483C-7478-4746-81DD-F6F0E346C183}" dt="2025-05-30T16:36:23.253" v="1123" actId="14100"/>
          <ac:spMkLst>
            <pc:docMk/>
            <pc:sldMk cId="3144997152" sldId="2191"/>
            <ac:spMk id="13" creationId="{9766B67D-2418-B521-36B5-92ED4C98114D}"/>
          </ac:spMkLst>
        </pc:spChg>
      </pc:sldChg>
      <pc:sldChg chg="addSp modSp add mod ord modAnim">
        <pc:chgData name="Sarasin, Elise" userId="051ede2b-3008-44c0-bb19-c9bb04b8c5c9" providerId="ADAL" clId="{D898483C-7478-4746-81DD-F6F0E346C183}" dt="2025-05-30T16:55:28.109" v="1332"/>
        <pc:sldMkLst>
          <pc:docMk/>
          <pc:sldMk cId="1003391160" sldId="2192"/>
        </pc:sldMkLst>
        <pc:spChg chg="mod">
          <ac:chgData name="Sarasin, Elise" userId="051ede2b-3008-44c0-bb19-c9bb04b8c5c9" providerId="ADAL" clId="{D898483C-7478-4746-81DD-F6F0E346C183}" dt="2025-05-30T16:49:54.755" v="1322"/>
          <ac:spMkLst>
            <pc:docMk/>
            <pc:sldMk cId="1003391160" sldId="2192"/>
            <ac:spMk id="2" creationId="{F2A9E2E1-1955-69B9-E530-31D31D86ECB9}"/>
          </ac:spMkLst>
        </pc:spChg>
        <pc:spChg chg="mod">
          <ac:chgData name="Sarasin, Elise" userId="051ede2b-3008-44c0-bb19-c9bb04b8c5c9" providerId="ADAL" clId="{D898483C-7478-4746-81DD-F6F0E346C183}" dt="2025-05-30T16:50:09.455" v="1329" actId="1076"/>
          <ac:spMkLst>
            <pc:docMk/>
            <pc:sldMk cId="1003391160" sldId="2192"/>
            <ac:spMk id="5" creationId="{A2E2F8C4-B0C4-CD70-ACCB-772B92BFA220}"/>
          </ac:spMkLst>
        </pc:spChg>
        <pc:spChg chg="add mod">
          <ac:chgData name="Sarasin, Elise" userId="051ede2b-3008-44c0-bb19-c9bb04b8c5c9" providerId="ADAL" clId="{D898483C-7478-4746-81DD-F6F0E346C183}" dt="2025-05-30T16:55:28.109" v="1332"/>
          <ac:spMkLst>
            <pc:docMk/>
            <pc:sldMk cId="1003391160" sldId="2192"/>
            <ac:spMk id="9" creationId="{177A3FD5-3E22-CF78-1E6B-F04C084FE552}"/>
          </ac:spMkLst>
        </pc:spChg>
        <pc:picChg chg="add mod">
          <ac:chgData name="Sarasin, Elise" userId="051ede2b-3008-44c0-bb19-c9bb04b8c5c9" providerId="ADAL" clId="{D898483C-7478-4746-81DD-F6F0E346C183}" dt="2025-05-30T16:50:01.961" v="1324" actId="1076"/>
          <ac:picMkLst>
            <pc:docMk/>
            <pc:sldMk cId="1003391160" sldId="2192"/>
            <ac:picMk id="6" creationId="{7CCDCC21-C52C-CB74-F54A-C31E8F868F08}"/>
          </ac:picMkLst>
        </pc:picChg>
        <pc:picChg chg="add mod">
          <ac:chgData name="Sarasin, Elise" userId="051ede2b-3008-44c0-bb19-c9bb04b8c5c9" providerId="ADAL" clId="{D898483C-7478-4746-81DD-F6F0E346C183}" dt="2025-05-30T16:50:05.842" v="1326" actId="1076"/>
          <ac:picMkLst>
            <pc:docMk/>
            <pc:sldMk cId="1003391160" sldId="2192"/>
            <ac:picMk id="7" creationId="{40B1315C-6015-6D42-6CD5-3A7449DC5E18}"/>
          </ac:picMkLst>
        </pc:picChg>
        <pc:picChg chg="add mod">
          <ac:chgData name="Sarasin, Elise" userId="051ede2b-3008-44c0-bb19-c9bb04b8c5c9" providerId="ADAL" clId="{D898483C-7478-4746-81DD-F6F0E346C183}" dt="2025-05-30T16:50:12.790" v="1330" actId="1076"/>
          <ac:picMkLst>
            <pc:docMk/>
            <pc:sldMk cId="1003391160" sldId="2192"/>
            <ac:picMk id="8" creationId="{A33C64CC-FC9A-9906-9996-9F521D315ADB}"/>
          </ac:picMkLst>
        </pc:picChg>
        <pc:picChg chg="add mod">
          <ac:chgData name="Sarasin, Elise" userId="051ede2b-3008-44c0-bb19-c9bb04b8c5c9" providerId="ADAL" clId="{D898483C-7478-4746-81DD-F6F0E346C183}" dt="2025-05-30T16:55:28.109" v="1332"/>
          <ac:picMkLst>
            <pc:docMk/>
            <pc:sldMk cId="1003391160" sldId="2192"/>
            <ac:picMk id="10" creationId="{409183B7-62A4-7E05-A54E-A540E767A073}"/>
          </ac:picMkLst>
        </pc:picChg>
        <pc:picChg chg="add mod">
          <ac:chgData name="Sarasin, Elise" userId="051ede2b-3008-44c0-bb19-c9bb04b8c5c9" providerId="ADAL" clId="{D898483C-7478-4746-81DD-F6F0E346C183}" dt="2025-05-30T16:55:28.109" v="1332"/>
          <ac:picMkLst>
            <pc:docMk/>
            <pc:sldMk cId="1003391160" sldId="2192"/>
            <ac:picMk id="11" creationId="{77176B9E-13BA-89BE-E6BE-1AC6C721BA09}"/>
          </ac:picMkLst>
        </pc:picChg>
      </pc:sldChg>
    </pc:docChg>
  </pc:docChgLst>
  <pc:docChgLst>
    <pc:chgData name="Williams, Stacie Nicole" userId="557e7285-5eed-4251-8df7-94b561a4ad8f" providerId="ADAL" clId="{40B4673E-A9FD-4E4B-B40E-615D19B48310}"/>
    <pc:docChg chg="modSld sldOrd">
      <pc:chgData name="Williams, Stacie Nicole" userId="557e7285-5eed-4251-8df7-94b561a4ad8f" providerId="ADAL" clId="{40B4673E-A9FD-4E4B-B40E-615D19B48310}" dt="2023-05-26T18:33:45.674" v="3" actId="20577"/>
      <pc:docMkLst>
        <pc:docMk/>
      </pc:docMkLst>
      <pc:sldChg chg="modSp mod ord">
        <pc:chgData name="Williams, Stacie Nicole" userId="557e7285-5eed-4251-8df7-94b561a4ad8f" providerId="ADAL" clId="{40B4673E-A9FD-4E4B-B40E-615D19B48310}" dt="2023-05-26T18:33:45.674" v="3" actId="20577"/>
        <pc:sldMkLst>
          <pc:docMk/>
          <pc:sldMk cId="707342084" sldId="335"/>
        </pc:sldMkLst>
      </pc:sldChg>
    </pc:docChg>
  </pc:docChgLst>
  <pc:docChgLst>
    <pc:chgData name="Sarasin, Elise" userId="051ede2b-3008-44c0-bb19-c9bb04b8c5c9" providerId="ADAL" clId="{12E64382-46B8-481E-8836-032365448A60}"/>
    <pc:docChg chg="undo custSel addSld delSld modSld modSection">
      <pc:chgData name="Sarasin, Elise" userId="051ede2b-3008-44c0-bb19-c9bb04b8c5c9" providerId="ADAL" clId="{12E64382-46B8-481E-8836-032365448A60}" dt="2023-06-21T18:27:50.263" v="2366"/>
      <pc:docMkLst>
        <pc:docMk/>
      </pc:docMkLst>
      <pc:sldChg chg="addSp modSp mod modClrScheme chgLayout">
        <pc:chgData name="Sarasin, Elise" userId="051ede2b-3008-44c0-bb19-c9bb04b8c5c9" providerId="ADAL" clId="{12E64382-46B8-481E-8836-032365448A60}" dt="2023-05-30T20:43:49.657" v="971" actId="1076"/>
        <pc:sldMkLst>
          <pc:docMk/>
          <pc:sldMk cId="2937838435" sldId="1316"/>
        </pc:sldMkLst>
      </pc:sldChg>
      <pc:sldChg chg="addSp delSp modSp mod modClrScheme chgLayout">
        <pc:chgData name="Sarasin, Elise" userId="051ede2b-3008-44c0-bb19-c9bb04b8c5c9" providerId="ADAL" clId="{12E64382-46B8-481E-8836-032365448A60}" dt="2023-06-16T20:49:17.784" v="1682" actId="1076"/>
        <pc:sldMkLst>
          <pc:docMk/>
          <pc:sldMk cId="3164517048" sldId="1819"/>
        </pc:sldMkLst>
      </pc:sldChg>
      <pc:sldChg chg="addSp delSp modSp mod">
        <pc:chgData name="Sarasin, Elise" userId="051ede2b-3008-44c0-bb19-c9bb04b8c5c9" providerId="ADAL" clId="{12E64382-46B8-481E-8836-032365448A60}" dt="2023-05-30T12:23:37.260" v="27" actId="1076"/>
        <pc:sldMkLst>
          <pc:docMk/>
          <pc:sldMk cId="3162231645" sldId="1822"/>
        </pc:sldMkLst>
      </pc:sldChg>
      <pc:sldChg chg="delSp mod delAnim delCm">
        <pc:chgData name="Sarasin, Elise" userId="051ede2b-3008-44c0-bb19-c9bb04b8c5c9" providerId="ADAL" clId="{12E64382-46B8-481E-8836-032365448A60}" dt="2023-06-02T15:17:12.527" v="1656" actId="478"/>
        <pc:sldMkLst>
          <pc:docMk/>
          <pc:sldMk cId="1497336871" sldId="1826"/>
        </pc:sldMkLst>
        <pc:extLst>
          <p:ext xmlns:p="http://schemas.openxmlformats.org/presentationml/2006/main" uri="{D6D511B9-2390-475A-947B-AFAB55BFBCF1}">
            <pc226:cmChg xmlns:pc226="http://schemas.microsoft.com/office/powerpoint/2022/06/main/command" chg="del">
              <pc226:chgData name="Sarasin, Elise" userId="051ede2b-3008-44c0-bb19-c9bb04b8c5c9" providerId="ADAL" clId="{12E64382-46B8-481E-8836-032365448A60}" dt="2023-06-02T15:17:10.767" v="1655"/>
              <pc2:cmMkLst xmlns:pc2="http://schemas.microsoft.com/office/powerpoint/2019/9/main/command">
                <pc:docMk/>
                <pc:sldMk cId="1497336871" sldId="1826"/>
                <pc2:cmMk id="{6E27338E-4F2D-40BE-8736-7D8828179BDD}"/>
              </pc2:cmMkLst>
            </pc226:cmChg>
          </p:ext>
        </pc:extLst>
      </pc:sldChg>
      <pc:sldChg chg="addSp delSp modSp mod">
        <pc:chgData name="Sarasin, Elise" userId="051ede2b-3008-44c0-bb19-c9bb04b8c5c9" providerId="ADAL" clId="{12E64382-46B8-481E-8836-032365448A60}" dt="2023-05-30T12:27:11.203" v="44" actId="14100"/>
        <pc:sldMkLst>
          <pc:docMk/>
          <pc:sldMk cId="1765243826" sldId="1827"/>
        </pc:sldMkLst>
      </pc:sldChg>
      <pc:sldChg chg="del">
        <pc:chgData name="Sarasin, Elise" userId="051ede2b-3008-44c0-bb19-c9bb04b8c5c9" providerId="ADAL" clId="{12E64382-46B8-481E-8836-032365448A60}" dt="2023-05-30T12:28:09.400" v="45" actId="2696"/>
        <pc:sldMkLst>
          <pc:docMk/>
          <pc:sldMk cId="283426139" sldId="1837"/>
        </pc:sldMkLst>
      </pc:sldChg>
      <pc:sldChg chg="addSp modSp mod">
        <pc:chgData name="Sarasin, Elise" userId="051ede2b-3008-44c0-bb19-c9bb04b8c5c9" providerId="ADAL" clId="{12E64382-46B8-481E-8836-032365448A60}" dt="2023-05-30T12:26:19.214" v="37" actId="1076"/>
        <pc:sldMkLst>
          <pc:docMk/>
          <pc:sldMk cId="2760077525" sldId="1838"/>
        </pc:sldMkLst>
      </pc:sldChg>
      <pc:sldChg chg="addSp delSp modSp new mod modClrScheme modAnim chgLayout modNotesTx">
        <pc:chgData name="Sarasin, Elise" userId="051ede2b-3008-44c0-bb19-c9bb04b8c5c9" providerId="ADAL" clId="{12E64382-46B8-481E-8836-032365448A60}" dt="2023-05-30T20:02:54.146" v="653" actId="20577"/>
        <pc:sldMkLst>
          <pc:docMk/>
          <pc:sldMk cId="274149571" sldId="1840"/>
        </pc:sldMkLst>
      </pc:sldChg>
      <pc:sldChg chg="new del">
        <pc:chgData name="Sarasin, Elise" userId="051ede2b-3008-44c0-bb19-c9bb04b8c5c9" providerId="ADAL" clId="{12E64382-46B8-481E-8836-032365448A60}" dt="2023-05-30T14:08:26.088" v="47" actId="680"/>
        <pc:sldMkLst>
          <pc:docMk/>
          <pc:sldMk cId="3445218485" sldId="1840"/>
        </pc:sldMkLst>
      </pc:sldChg>
    </pc:docChg>
  </pc:docChgLst>
  <pc:docChgLst>
    <pc:chgData name="Sarasin, Elise" userId="051ede2b-3008-44c0-bb19-c9bb04b8c5c9" providerId="ADAL" clId="{6A17C9C7-9B2E-44FF-915F-6DAB007C3E9D}"/>
    <pc:docChg chg="undo redo custSel modSld sldOrd">
      <pc:chgData name="Sarasin, Elise" userId="051ede2b-3008-44c0-bb19-c9bb04b8c5c9" providerId="ADAL" clId="{6A17C9C7-9B2E-44FF-915F-6DAB007C3E9D}" dt="2024-05-28T14:26:57.228" v="929" actId="1076"/>
      <pc:docMkLst>
        <pc:docMk/>
      </pc:docMkLst>
      <pc:sldChg chg="ord">
        <pc:chgData name="Sarasin, Elise" userId="051ede2b-3008-44c0-bb19-c9bb04b8c5c9" providerId="ADAL" clId="{6A17C9C7-9B2E-44FF-915F-6DAB007C3E9D}" dt="2024-05-28T12:32:16.006" v="1"/>
        <pc:sldMkLst>
          <pc:docMk/>
          <pc:sldMk cId="707342084" sldId="335"/>
        </pc:sldMkLst>
      </pc:sldChg>
      <pc:sldChg chg="modSp mod">
        <pc:chgData name="Sarasin, Elise" userId="051ede2b-3008-44c0-bb19-c9bb04b8c5c9" providerId="ADAL" clId="{6A17C9C7-9B2E-44FF-915F-6DAB007C3E9D}" dt="2024-05-28T14:26:57.228" v="929" actId="1076"/>
        <pc:sldMkLst>
          <pc:docMk/>
          <pc:sldMk cId="450880622" sldId="1656"/>
        </pc:sldMkLst>
      </pc:sldChg>
      <pc:sldChg chg="addSp delSp modSp mod modAnim">
        <pc:chgData name="Sarasin, Elise" userId="051ede2b-3008-44c0-bb19-c9bb04b8c5c9" providerId="ADAL" clId="{6A17C9C7-9B2E-44FF-915F-6DAB007C3E9D}" dt="2024-05-28T12:57:15.619" v="344"/>
        <pc:sldMkLst>
          <pc:docMk/>
          <pc:sldMk cId="1928604565" sldId="1788"/>
        </pc:sldMkLst>
      </pc:sldChg>
      <pc:sldChg chg="addSp delSp modSp mod delAnim modAnim">
        <pc:chgData name="Sarasin, Elise" userId="051ede2b-3008-44c0-bb19-c9bb04b8c5c9" providerId="ADAL" clId="{6A17C9C7-9B2E-44FF-915F-6DAB007C3E9D}" dt="2024-05-28T13:08:25.631" v="618" actId="5793"/>
        <pc:sldMkLst>
          <pc:docMk/>
          <pc:sldMk cId="2613304405" sldId="1795"/>
        </pc:sldMkLst>
      </pc:sldChg>
      <pc:sldChg chg="addSp delSp modSp mod delAnim modAnim">
        <pc:chgData name="Sarasin, Elise" userId="051ede2b-3008-44c0-bb19-c9bb04b8c5c9" providerId="ADAL" clId="{6A17C9C7-9B2E-44FF-915F-6DAB007C3E9D}" dt="2024-05-28T13:03:48.607" v="540"/>
        <pc:sldMkLst>
          <pc:docMk/>
          <pc:sldMk cId="3341341836" sldId="1796"/>
        </pc:sldMkLst>
      </pc:sldChg>
      <pc:sldChg chg="modSp mod">
        <pc:chgData name="Sarasin, Elise" userId="051ede2b-3008-44c0-bb19-c9bb04b8c5c9" providerId="ADAL" clId="{6A17C9C7-9B2E-44FF-915F-6DAB007C3E9D}" dt="2024-05-28T12:52:08.756" v="245" actId="14826"/>
        <pc:sldMkLst>
          <pc:docMk/>
          <pc:sldMk cId="208873546" sldId="1797"/>
        </pc:sldMkLst>
      </pc:sldChg>
      <pc:sldChg chg="addSp modSp mod">
        <pc:chgData name="Sarasin, Elise" userId="051ede2b-3008-44c0-bb19-c9bb04b8c5c9" providerId="ADAL" clId="{6A17C9C7-9B2E-44FF-915F-6DAB007C3E9D}" dt="2024-05-28T13:10:33.722" v="643" actId="1076"/>
        <pc:sldMkLst>
          <pc:docMk/>
          <pc:sldMk cId="334657" sldId="1812"/>
        </pc:sldMkLst>
      </pc:sldChg>
      <pc:sldChg chg="addSp delSp modSp mod addAnim delAnim modAnim">
        <pc:chgData name="Sarasin, Elise" userId="051ede2b-3008-44c0-bb19-c9bb04b8c5c9" providerId="ADAL" clId="{6A17C9C7-9B2E-44FF-915F-6DAB007C3E9D}" dt="2024-05-28T13:27:19.730" v="915"/>
        <pc:sldMkLst>
          <pc:docMk/>
          <pc:sldMk cId="1497336871" sldId="1826"/>
        </pc:sldMkLst>
      </pc:sldChg>
      <pc:sldChg chg="addSp modSp mod modNotesTx">
        <pc:chgData name="Sarasin, Elise" userId="051ede2b-3008-44c0-bb19-c9bb04b8c5c9" providerId="ADAL" clId="{6A17C9C7-9B2E-44FF-915F-6DAB007C3E9D}" dt="2024-05-28T13:18:12.778" v="856" actId="1076"/>
        <pc:sldMkLst>
          <pc:docMk/>
          <pc:sldMk cId="2760077525" sldId="1838"/>
        </pc:sldMkLst>
      </pc:sldChg>
      <pc:sldChg chg="modSp">
        <pc:chgData name="Sarasin, Elise" userId="051ede2b-3008-44c0-bb19-c9bb04b8c5c9" providerId="ADAL" clId="{6A17C9C7-9B2E-44FF-915F-6DAB007C3E9D}" dt="2024-05-28T13:13:05.340" v="730" actId="20577"/>
        <pc:sldMkLst>
          <pc:docMk/>
          <pc:sldMk cId="274149571" sldId="1840"/>
        </pc:sldMkLst>
      </pc:sldChg>
      <pc:sldChg chg="modSp mod">
        <pc:chgData name="Sarasin, Elise" userId="051ede2b-3008-44c0-bb19-c9bb04b8c5c9" providerId="ADAL" clId="{6A17C9C7-9B2E-44FF-915F-6DAB007C3E9D}" dt="2024-05-28T13:12:48.057" v="726" actId="20577"/>
        <pc:sldMkLst>
          <pc:docMk/>
          <pc:sldMk cId="3858115998" sldId="1841"/>
        </pc:sldMkLst>
      </pc:sldChg>
      <pc:sldChg chg="addSp modSp mod">
        <pc:chgData name="Sarasin, Elise" userId="051ede2b-3008-44c0-bb19-c9bb04b8c5c9" providerId="ADAL" clId="{6A17C9C7-9B2E-44FF-915F-6DAB007C3E9D}" dt="2024-05-28T12:40:32.500" v="218" actId="14100"/>
        <pc:sldMkLst>
          <pc:docMk/>
          <pc:sldMk cId="3250383943" sldId="1844"/>
        </pc:sldMkLst>
      </pc:sldChg>
      <pc:sldChg chg="modAnim">
        <pc:chgData name="Sarasin, Elise" userId="051ede2b-3008-44c0-bb19-c9bb04b8c5c9" providerId="ADAL" clId="{6A17C9C7-9B2E-44FF-915F-6DAB007C3E9D}" dt="2024-05-28T13:11:07.001" v="646"/>
        <pc:sldMkLst>
          <pc:docMk/>
          <pc:sldMk cId="3718344013" sldId="1850"/>
        </pc:sldMkLst>
      </pc:sldChg>
    </pc:docChg>
  </pc:docChgLst>
  <pc:docChgLst>
    <pc:chgData name="Williams, Stacie Nicole" userId="557e7285-5eed-4251-8df7-94b561a4ad8f" providerId="ADAL" clId="{C5A1E57D-A99D-4A3E-8F79-C99CC8C8584D}"/>
    <pc:docChg chg="sldOrd">
      <pc:chgData name="Williams, Stacie Nicole" userId="557e7285-5eed-4251-8df7-94b561a4ad8f" providerId="ADAL" clId="{C5A1E57D-A99D-4A3E-8F79-C99CC8C8584D}" dt="2024-02-09T14:44:18.002" v="0" actId="20578"/>
      <pc:docMkLst>
        <pc:docMk/>
      </pc:docMkLst>
      <pc:sldChg chg="ord">
        <pc:chgData name="Williams, Stacie Nicole" userId="557e7285-5eed-4251-8df7-94b561a4ad8f" providerId="ADAL" clId="{C5A1E57D-A99D-4A3E-8F79-C99CC8C8584D}" dt="2024-02-09T14:44:18.002" v="0" actId="20578"/>
        <pc:sldMkLst>
          <pc:docMk/>
          <pc:sldMk cId="432432883" sldId="1832"/>
        </pc:sldMkLst>
      </pc:sldChg>
    </pc:docChg>
  </pc:docChgLst>
  <pc:docChgLst>
    <pc:chgData name="Lane, Kathleen" userId="d8586a00-d571-4eeb-bfc3-f42bf250439e" providerId="ADAL" clId="{77CB446D-3CB9-40B4-BDC3-1724D9FB0ED5}"/>
    <pc:docChg chg="custSel modSld">
      <pc:chgData name="Lane, Kathleen" userId="d8586a00-d571-4eeb-bfc3-f42bf250439e" providerId="ADAL" clId="{77CB446D-3CB9-40B4-BDC3-1724D9FB0ED5}" dt="2023-04-28T20:58:33.095" v="171" actId="20577"/>
      <pc:docMkLst>
        <pc:docMk/>
      </pc:docMkLst>
      <pc:sldChg chg="modSp mod">
        <pc:chgData name="Lane, Kathleen" userId="d8586a00-d571-4eeb-bfc3-f42bf250439e" providerId="ADAL" clId="{77CB446D-3CB9-40B4-BDC3-1724D9FB0ED5}" dt="2023-04-28T20:32:56.033" v="2" actId="20577"/>
        <pc:sldMkLst>
          <pc:docMk/>
          <pc:sldMk cId="3929194274" sldId="334"/>
        </pc:sldMkLst>
      </pc:sldChg>
      <pc:sldChg chg="modSp mod">
        <pc:chgData name="Lane, Kathleen" userId="d8586a00-d571-4eeb-bfc3-f42bf250439e" providerId="ADAL" clId="{77CB446D-3CB9-40B4-BDC3-1724D9FB0ED5}" dt="2023-04-28T20:34:24.059" v="93" actId="20577"/>
        <pc:sldMkLst>
          <pc:docMk/>
          <pc:sldMk cId="2266654697" sldId="1616"/>
        </pc:sldMkLst>
      </pc:sldChg>
      <pc:sldChg chg="modSp mod">
        <pc:chgData name="Lane, Kathleen" userId="d8586a00-d571-4eeb-bfc3-f42bf250439e" providerId="ADAL" clId="{77CB446D-3CB9-40B4-BDC3-1724D9FB0ED5}" dt="2023-04-28T20:58:33.095" v="171" actId="20577"/>
        <pc:sldMkLst>
          <pc:docMk/>
          <pc:sldMk cId="3162231645" sldId="1822"/>
        </pc:sldMkLst>
      </pc:sldChg>
    </pc:docChg>
  </pc:docChgLst>
  <pc:docChgLst>
    <pc:chgData name="Sarasin, Elise" userId="051ede2b-3008-44c0-bb19-c9bb04b8c5c9" providerId="ADAL" clId="{4110DA23-568B-4271-84BB-06B8AA978CAF}"/>
    <pc:docChg chg="undo custSel addSld delSld modSld sldOrd delSection modSection">
      <pc:chgData name="Sarasin, Elise" userId="051ede2b-3008-44c0-bb19-c9bb04b8c5c9" providerId="ADAL" clId="{4110DA23-568B-4271-84BB-06B8AA978CAF}" dt="2025-05-19T15:24:01.748" v="718" actId="1076"/>
      <pc:docMkLst>
        <pc:docMk/>
      </pc:docMkLst>
      <pc:sldChg chg="addSp modSp mod">
        <pc:chgData name="Sarasin, Elise" userId="051ede2b-3008-44c0-bb19-c9bb04b8c5c9" providerId="ADAL" clId="{4110DA23-568B-4271-84BB-06B8AA978CAF}" dt="2025-05-01T19:10:50.672" v="14" actId="1076"/>
        <pc:sldMkLst>
          <pc:docMk/>
          <pc:sldMk cId="3929194274" sldId="334"/>
        </pc:sldMkLst>
        <pc:spChg chg="mod">
          <ac:chgData name="Sarasin, Elise" userId="051ede2b-3008-44c0-bb19-c9bb04b8c5c9" providerId="ADAL" clId="{4110DA23-568B-4271-84BB-06B8AA978CAF}" dt="2025-05-01T19:10:32.803" v="10" actId="1076"/>
          <ac:spMkLst>
            <pc:docMk/>
            <pc:sldMk cId="3929194274" sldId="334"/>
            <ac:spMk id="2" creationId="{57BCB212-66F0-4C3B-B653-2843DDCD3BEE}"/>
          </ac:spMkLst>
        </pc:spChg>
        <pc:spChg chg="add mod">
          <ac:chgData name="Sarasin, Elise" userId="051ede2b-3008-44c0-bb19-c9bb04b8c5c9" providerId="ADAL" clId="{4110DA23-568B-4271-84BB-06B8AA978CAF}" dt="2025-05-01T19:10:50.672" v="14" actId="1076"/>
          <ac:spMkLst>
            <pc:docMk/>
            <pc:sldMk cId="3929194274" sldId="334"/>
            <ac:spMk id="3" creationId="{61F8F2DF-E667-B039-4B59-689B11F44E45}"/>
          </ac:spMkLst>
        </pc:spChg>
        <pc:spChg chg="mod">
          <ac:chgData name="Sarasin, Elise" userId="051ede2b-3008-44c0-bb19-c9bb04b8c5c9" providerId="ADAL" clId="{4110DA23-568B-4271-84BB-06B8AA978CAF}" dt="2025-05-01T19:10:37.305" v="11" actId="1076"/>
          <ac:spMkLst>
            <pc:docMk/>
            <pc:sldMk cId="3929194274" sldId="334"/>
            <ac:spMk id="5" creationId="{42AF6262-5178-165B-1550-C0FEEED42755}"/>
          </ac:spMkLst>
        </pc:spChg>
        <pc:spChg chg="add mod">
          <ac:chgData name="Sarasin, Elise" userId="051ede2b-3008-44c0-bb19-c9bb04b8c5c9" providerId="ADAL" clId="{4110DA23-568B-4271-84BB-06B8AA978CAF}" dt="2025-05-01T19:10:45.704" v="13" actId="14100"/>
          <ac:spMkLst>
            <pc:docMk/>
            <pc:sldMk cId="3929194274" sldId="334"/>
            <ac:spMk id="6" creationId="{9FFBFBD0-430C-1E1D-F550-F5A73B6CAD29}"/>
          </ac:spMkLst>
        </pc:spChg>
        <pc:picChg chg="add mod">
          <ac:chgData name="Sarasin, Elise" userId="051ede2b-3008-44c0-bb19-c9bb04b8c5c9" providerId="ADAL" clId="{4110DA23-568B-4271-84BB-06B8AA978CAF}" dt="2025-05-01T19:10:30.020" v="9" actId="1076"/>
          <ac:picMkLst>
            <pc:docMk/>
            <pc:sldMk cId="3929194274" sldId="334"/>
            <ac:picMk id="4" creationId="{15CA14EE-E2F7-DE24-BDDB-7E52D56A8101}"/>
          </ac:picMkLst>
        </pc:picChg>
      </pc:sldChg>
      <pc:sldChg chg="addSp modSp">
        <pc:chgData name="Sarasin, Elise" userId="051ede2b-3008-44c0-bb19-c9bb04b8c5c9" providerId="ADAL" clId="{4110DA23-568B-4271-84BB-06B8AA978CAF}" dt="2025-05-01T19:12:12.165" v="21"/>
        <pc:sldMkLst>
          <pc:docMk/>
          <pc:sldMk cId="707342084" sldId="335"/>
        </pc:sldMkLst>
      </pc:sldChg>
      <pc:sldChg chg="addSp delSp modSp mod">
        <pc:chgData name="Sarasin, Elise" userId="051ede2b-3008-44c0-bb19-c9bb04b8c5c9" providerId="ADAL" clId="{4110DA23-568B-4271-84BB-06B8AA978CAF}" dt="2025-05-01T20:14:53.244" v="515" actId="1076"/>
        <pc:sldMkLst>
          <pc:docMk/>
          <pc:sldMk cId="436510298" sldId="337"/>
        </pc:sldMkLst>
        <pc:spChg chg="mod">
          <ac:chgData name="Sarasin, Elise" userId="051ede2b-3008-44c0-bb19-c9bb04b8c5c9" providerId="ADAL" clId="{4110DA23-568B-4271-84BB-06B8AA978CAF}" dt="2025-05-01T19:13:36.698" v="35" actId="20577"/>
          <ac:spMkLst>
            <pc:docMk/>
            <pc:sldMk cId="436510298" sldId="337"/>
            <ac:spMk id="2" creationId="{A7DE4030-BB73-9B81-7796-1FB4757D7F1D}"/>
          </ac:spMkLst>
        </pc:spChg>
        <pc:picChg chg="add mod modCrop">
          <ac:chgData name="Sarasin, Elise" userId="051ede2b-3008-44c0-bb19-c9bb04b8c5c9" providerId="ADAL" clId="{4110DA23-568B-4271-84BB-06B8AA978CAF}" dt="2025-05-01T20:14:53.244" v="515" actId="1076"/>
          <ac:picMkLst>
            <pc:docMk/>
            <pc:sldMk cId="436510298" sldId="337"/>
            <ac:picMk id="5" creationId="{622D1938-AE72-3210-6626-34D7B6778ED0}"/>
          </ac:picMkLst>
        </pc:picChg>
      </pc:sldChg>
      <pc:sldChg chg="del">
        <pc:chgData name="Sarasin, Elise" userId="051ede2b-3008-44c0-bb19-c9bb04b8c5c9" providerId="ADAL" clId="{4110DA23-568B-4271-84BB-06B8AA978CAF}" dt="2025-05-01T20:07:58.508" v="489" actId="47"/>
        <pc:sldMkLst>
          <pc:docMk/>
          <pc:sldMk cId="2813498575" sldId="681"/>
        </pc:sldMkLst>
      </pc:sldChg>
      <pc:sldChg chg="del">
        <pc:chgData name="Sarasin, Elise" userId="051ede2b-3008-44c0-bb19-c9bb04b8c5c9" providerId="ADAL" clId="{4110DA23-568B-4271-84BB-06B8AA978CAF}" dt="2025-05-01T19:27:35.006" v="179" actId="47"/>
        <pc:sldMkLst>
          <pc:docMk/>
          <pc:sldMk cId="1659631156" sldId="896"/>
        </pc:sldMkLst>
      </pc:sldChg>
      <pc:sldChg chg="del">
        <pc:chgData name="Sarasin, Elise" userId="051ede2b-3008-44c0-bb19-c9bb04b8c5c9" providerId="ADAL" clId="{4110DA23-568B-4271-84BB-06B8AA978CAF}" dt="2025-05-01T20:08:00.286" v="490" actId="47"/>
        <pc:sldMkLst>
          <pc:docMk/>
          <pc:sldMk cId="2937838435" sldId="1316"/>
        </pc:sldMkLst>
      </pc:sldChg>
      <pc:sldChg chg="del">
        <pc:chgData name="Sarasin, Elise" userId="051ede2b-3008-44c0-bb19-c9bb04b8c5c9" providerId="ADAL" clId="{4110DA23-568B-4271-84BB-06B8AA978CAF}" dt="2025-05-01T19:16:32.180" v="47" actId="47"/>
        <pc:sldMkLst>
          <pc:docMk/>
          <pc:sldMk cId="2736001757" sldId="1552"/>
        </pc:sldMkLst>
      </pc:sldChg>
      <pc:sldChg chg="del">
        <pc:chgData name="Sarasin, Elise" userId="051ede2b-3008-44c0-bb19-c9bb04b8c5c9" providerId="ADAL" clId="{4110DA23-568B-4271-84BB-06B8AA978CAF}" dt="2025-05-01T19:16:36.102" v="49" actId="47"/>
        <pc:sldMkLst>
          <pc:docMk/>
          <pc:sldMk cId="1755487463" sldId="1555"/>
        </pc:sldMkLst>
      </pc:sldChg>
      <pc:sldChg chg="del">
        <pc:chgData name="Sarasin, Elise" userId="051ede2b-3008-44c0-bb19-c9bb04b8c5c9" providerId="ADAL" clId="{4110DA23-568B-4271-84BB-06B8AA978CAF}" dt="2025-05-01T19:16:33.115" v="48" actId="47"/>
        <pc:sldMkLst>
          <pc:docMk/>
          <pc:sldMk cId="2888526886" sldId="1556"/>
        </pc:sldMkLst>
      </pc:sldChg>
      <pc:sldChg chg="modSp mod">
        <pc:chgData name="Sarasin, Elise" userId="051ede2b-3008-44c0-bb19-c9bb04b8c5c9" providerId="ADAL" clId="{4110DA23-568B-4271-84BB-06B8AA978CAF}" dt="2025-05-01T20:24:57.232" v="698" actId="27636"/>
        <pc:sldMkLst>
          <pc:docMk/>
          <pc:sldMk cId="3067682113" sldId="1654"/>
        </pc:sldMkLst>
        <pc:spChg chg="mod">
          <ac:chgData name="Sarasin, Elise" userId="051ede2b-3008-44c0-bb19-c9bb04b8c5c9" providerId="ADAL" clId="{4110DA23-568B-4271-84BB-06B8AA978CAF}" dt="2025-05-01T20:24:57.232" v="698" actId="27636"/>
          <ac:spMkLst>
            <pc:docMk/>
            <pc:sldMk cId="3067682113" sldId="1654"/>
            <ac:spMk id="4" creationId="{00000000-0000-0000-0000-000000000000}"/>
          </ac:spMkLst>
        </pc:spChg>
      </pc:sldChg>
      <pc:sldChg chg="del">
        <pc:chgData name="Sarasin, Elise" userId="051ede2b-3008-44c0-bb19-c9bb04b8c5c9" providerId="ADAL" clId="{4110DA23-568B-4271-84BB-06B8AA978CAF}" dt="2025-05-01T20:08:02.336" v="491" actId="47"/>
        <pc:sldMkLst>
          <pc:docMk/>
          <pc:sldMk cId="450880622" sldId="1656"/>
        </pc:sldMkLst>
      </pc:sldChg>
      <pc:sldChg chg="addSp delSp modSp add mod">
        <pc:chgData name="Sarasin, Elise" userId="051ede2b-3008-44c0-bb19-c9bb04b8c5c9" providerId="ADAL" clId="{4110DA23-568B-4271-84BB-06B8AA978CAF}" dt="2025-05-01T19:22:06.635" v="169" actId="14100"/>
        <pc:sldMkLst>
          <pc:docMk/>
          <pc:sldMk cId="2462016796" sldId="1785"/>
        </pc:sldMkLst>
        <pc:graphicFrameChg chg="mod modGraphic">
          <ac:chgData name="Sarasin, Elise" userId="051ede2b-3008-44c0-bb19-c9bb04b8c5c9" providerId="ADAL" clId="{4110DA23-568B-4271-84BB-06B8AA978CAF}" dt="2025-05-01T19:22:06.635" v="169" actId="14100"/>
          <ac:graphicFrameMkLst>
            <pc:docMk/>
            <pc:sldMk cId="2462016796" sldId="1785"/>
            <ac:graphicFrameMk id="6" creationId="{5A87D289-FF34-DFAF-1481-FE80899728CB}"/>
          </ac:graphicFrameMkLst>
        </pc:graphicFrameChg>
        <pc:picChg chg="mod">
          <ac:chgData name="Sarasin, Elise" userId="051ede2b-3008-44c0-bb19-c9bb04b8c5c9" providerId="ADAL" clId="{4110DA23-568B-4271-84BB-06B8AA978CAF}" dt="2025-05-01T19:21:51.067" v="162" actId="14100"/>
          <ac:picMkLst>
            <pc:docMk/>
            <pc:sldMk cId="2462016796" sldId="1785"/>
            <ac:picMk id="9" creationId="{A6FC0D43-35A5-5C72-0E79-63E30E861514}"/>
          </ac:picMkLst>
        </pc:picChg>
      </pc:sldChg>
      <pc:sldChg chg="addSp modSp mod">
        <pc:chgData name="Sarasin, Elise" userId="051ede2b-3008-44c0-bb19-c9bb04b8c5c9" providerId="ADAL" clId="{4110DA23-568B-4271-84BB-06B8AA978CAF}" dt="2025-05-01T19:14:23.868" v="41" actId="1076"/>
        <pc:sldMkLst>
          <pc:docMk/>
          <pc:sldMk cId="3086920303" sldId="1787"/>
        </pc:sldMkLst>
        <pc:picChg chg="add mod">
          <ac:chgData name="Sarasin, Elise" userId="051ede2b-3008-44c0-bb19-c9bb04b8c5c9" providerId="ADAL" clId="{4110DA23-568B-4271-84BB-06B8AA978CAF}" dt="2025-05-01T19:14:23.868" v="41" actId="1076"/>
          <ac:picMkLst>
            <pc:docMk/>
            <pc:sldMk cId="3086920303" sldId="1787"/>
            <ac:picMk id="4" creationId="{74ED5FA5-E0B6-C433-E910-232F47DEC3DB}"/>
          </ac:picMkLst>
        </pc:picChg>
      </pc:sldChg>
      <pc:sldChg chg="addSp modSp mod chgLayout">
        <pc:chgData name="Sarasin, Elise" userId="051ede2b-3008-44c0-bb19-c9bb04b8c5c9" providerId="ADAL" clId="{4110DA23-568B-4271-84BB-06B8AA978CAF}" dt="2025-05-19T15:21:48.420" v="714" actId="1076"/>
        <pc:sldMkLst>
          <pc:docMk/>
          <pc:sldMk cId="208873546" sldId="1797"/>
        </pc:sldMkLst>
        <pc:spChg chg="mod ord">
          <ac:chgData name="Sarasin, Elise" userId="051ede2b-3008-44c0-bb19-c9bb04b8c5c9" providerId="ADAL" clId="{4110DA23-568B-4271-84BB-06B8AA978CAF}" dt="2025-05-01T20:03:42.887" v="439" actId="700"/>
          <ac:spMkLst>
            <pc:docMk/>
            <pc:sldMk cId="208873546" sldId="1797"/>
            <ac:spMk id="2" creationId="{D5D7EBFE-2ED6-6288-FD91-842BC9211040}"/>
          </ac:spMkLst>
        </pc:spChg>
        <pc:spChg chg="mod ord">
          <ac:chgData name="Sarasin, Elise" userId="051ede2b-3008-44c0-bb19-c9bb04b8c5c9" providerId="ADAL" clId="{4110DA23-568B-4271-84BB-06B8AA978CAF}" dt="2025-05-01T20:03:42.887" v="439" actId="700"/>
          <ac:spMkLst>
            <pc:docMk/>
            <pc:sldMk cId="208873546" sldId="1797"/>
            <ac:spMk id="3" creationId="{0A027C4D-FB56-11D4-2F6F-D726C24D9B64}"/>
          </ac:spMkLst>
        </pc:spChg>
        <pc:picChg chg="mod">
          <ac:chgData name="Sarasin, Elise" userId="051ede2b-3008-44c0-bb19-c9bb04b8c5c9" providerId="ADAL" clId="{4110DA23-568B-4271-84BB-06B8AA978CAF}" dt="2025-05-01T20:04:39.105" v="440" actId="14826"/>
          <ac:picMkLst>
            <pc:docMk/>
            <pc:sldMk cId="208873546" sldId="1797"/>
            <ac:picMk id="4" creationId="{E68B1939-C198-7C83-C2E3-82E46D7B3263}"/>
          </ac:picMkLst>
        </pc:picChg>
      </pc:sldChg>
      <pc:sldChg chg="modSp mod">
        <pc:chgData name="Sarasin, Elise" userId="051ede2b-3008-44c0-bb19-c9bb04b8c5c9" providerId="ADAL" clId="{4110DA23-568B-4271-84BB-06B8AA978CAF}" dt="2025-05-01T19:27:06.514" v="176" actId="20577"/>
        <pc:sldMkLst>
          <pc:docMk/>
          <pc:sldMk cId="2709821794" sldId="1820"/>
        </pc:sldMkLst>
        <pc:spChg chg="mod">
          <ac:chgData name="Sarasin, Elise" userId="051ede2b-3008-44c0-bb19-c9bb04b8c5c9" providerId="ADAL" clId="{4110DA23-568B-4271-84BB-06B8AA978CAF}" dt="2025-05-01T19:27:06.514" v="176" actId="20577"/>
          <ac:spMkLst>
            <pc:docMk/>
            <pc:sldMk cId="2709821794" sldId="1820"/>
            <ac:spMk id="8" creationId="{37161FF9-C714-CF09-9B3E-B6895C428696}"/>
          </ac:spMkLst>
        </pc:spChg>
      </pc:sldChg>
      <pc:sldChg chg="modSp mod">
        <pc:chgData name="Sarasin, Elise" userId="051ede2b-3008-44c0-bb19-c9bb04b8c5c9" providerId="ADAL" clId="{4110DA23-568B-4271-84BB-06B8AA978CAF}" dt="2025-05-01T19:54:24.250" v="354" actId="14826"/>
        <pc:sldMkLst>
          <pc:docMk/>
          <pc:sldMk cId="958895049" sldId="1833"/>
        </pc:sldMkLst>
        <pc:spChg chg="mod">
          <ac:chgData name="Sarasin, Elise" userId="051ede2b-3008-44c0-bb19-c9bb04b8c5c9" providerId="ADAL" clId="{4110DA23-568B-4271-84BB-06B8AA978CAF}" dt="2025-05-01T19:35:45.587" v="241" actId="20577"/>
          <ac:spMkLst>
            <pc:docMk/>
            <pc:sldMk cId="958895049" sldId="1833"/>
            <ac:spMk id="2" creationId="{473F9236-1ED6-F42A-64DE-E447954DA36A}"/>
          </ac:spMkLst>
        </pc:spChg>
        <pc:picChg chg="mod">
          <ac:chgData name="Sarasin, Elise" userId="051ede2b-3008-44c0-bb19-c9bb04b8c5c9" providerId="ADAL" clId="{4110DA23-568B-4271-84BB-06B8AA978CAF}" dt="2025-05-01T19:54:24.250" v="354" actId="14826"/>
          <ac:picMkLst>
            <pc:docMk/>
            <pc:sldMk cId="958895049" sldId="1833"/>
            <ac:picMk id="3" creationId="{04F7B7F9-58E0-9B5B-B492-4B3A2FBC3EED}"/>
          </ac:picMkLst>
        </pc:picChg>
      </pc:sldChg>
      <pc:sldChg chg="addSp delSp modSp del mod">
        <pc:chgData name="Sarasin, Elise" userId="051ede2b-3008-44c0-bb19-c9bb04b8c5c9" providerId="ADAL" clId="{4110DA23-568B-4271-84BB-06B8AA978CAF}" dt="2025-05-01T19:59:48" v="377" actId="47"/>
        <pc:sldMkLst>
          <pc:docMk/>
          <pc:sldMk cId="457028796" sldId="1834"/>
        </pc:sldMkLst>
      </pc:sldChg>
      <pc:sldChg chg="addSp modSp">
        <pc:chgData name="Sarasin, Elise" userId="051ede2b-3008-44c0-bb19-c9bb04b8c5c9" providerId="ADAL" clId="{4110DA23-568B-4271-84BB-06B8AA978CAF}" dt="2025-05-01T19:25:38.695" v="171"/>
        <pc:sldMkLst>
          <pc:docMk/>
          <pc:sldMk cId="274149571" sldId="1840"/>
        </pc:sldMkLst>
      </pc:sldChg>
      <pc:sldChg chg="addSp modSp">
        <pc:chgData name="Sarasin, Elise" userId="051ede2b-3008-44c0-bb19-c9bb04b8c5c9" providerId="ADAL" clId="{4110DA23-568B-4271-84BB-06B8AA978CAF}" dt="2025-05-01T19:25:37.420" v="170"/>
        <pc:sldMkLst>
          <pc:docMk/>
          <pc:sldMk cId="3858115998" sldId="1841"/>
        </pc:sldMkLst>
      </pc:sldChg>
      <pc:sldChg chg="del">
        <pc:chgData name="Sarasin, Elise" userId="051ede2b-3008-44c0-bb19-c9bb04b8c5c9" providerId="ADAL" clId="{4110DA23-568B-4271-84BB-06B8AA978CAF}" dt="2025-05-01T20:08:04.263" v="492" actId="47"/>
        <pc:sldMkLst>
          <pc:docMk/>
          <pc:sldMk cId="3174286726" sldId="1843"/>
        </pc:sldMkLst>
      </pc:sldChg>
      <pc:sldChg chg="del">
        <pc:chgData name="Sarasin, Elise" userId="051ede2b-3008-44c0-bb19-c9bb04b8c5c9" providerId="ADAL" clId="{4110DA23-568B-4271-84BB-06B8AA978CAF}" dt="2025-05-01T20:08:16.855" v="495" actId="47"/>
        <pc:sldMkLst>
          <pc:docMk/>
          <pc:sldMk cId="3250383943" sldId="1844"/>
        </pc:sldMkLst>
      </pc:sldChg>
      <pc:sldChg chg="del">
        <pc:chgData name="Sarasin, Elise" userId="051ede2b-3008-44c0-bb19-c9bb04b8c5c9" providerId="ADAL" clId="{4110DA23-568B-4271-84BB-06B8AA978CAF}" dt="2025-05-01T20:08:06.084" v="493" actId="47"/>
        <pc:sldMkLst>
          <pc:docMk/>
          <pc:sldMk cId="4001266747" sldId="1846"/>
        </pc:sldMkLst>
      </pc:sldChg>
      <pc:sldChg chg="del">
        <pc:chgData name="Sarasin, Elise" userId="051ede2b-3008-44c0-bb19-c9bb04b8c5c9" providerId="ADAL" clId="{4110DA23-568B-4271-84BB-06B8AA978CAF}" dt="2025-05-01T20:08:09.096" v="494" actId="47"/>
        <pc:sldMkLst>
          <pc:docMk/>
          <pc:sldMk cId="3894045695" sldId="1847"/>
        </pc:sldMkLst>
      </pc:sldChg>
      <pc:sldChg chg="del">
        <pc:chgData name="Sarasin, Elise" userId="051ede2b-3008-44c0-bb19-c9bb04b8c5c9" providerId="ADAL" clId="{4110DA23-568B-4271-84BB-06B8AA978CAF}" dt="2025-05-01T19:14:36.880" v="42" actId="47"/>
        <pc:sldMkLst>
          <pc:docMk/>
          <pc:sldMk cId="2442603165" sldId="1848"/>
        </pc:sldMkLst>
      </pc:sldChg>
      <pc:sldChg chg="del">
        <pc:chgData name="Sarasin, Elise" userId="051ede2b-3008-44c0-bb19-c9bb04b8c5c9" providerId="ADAL" clId="{4110DA23-568B-4271-84BB-06B8AA978CAF}" dt="2025-05-01T19:27:33.672" v="178" actId="47"/>
        <pc:sldMkLst>
          <pc:docMk/>
          <pc:sldMk cId="603526687" sldId="1851"/>
        </pc:sldMkLst>
      </pc:sldChg>
      <pc:sldChg chg="add">
        <pc:chgData name="Sarasin, Elise" userId="051ede2b-3008-44c0-bb19-c9bb04b8c5c9" providerId="ADAL" clId="{4110DA23-568B-4271-84BB-06B8AA978CAF}" dt="2025-05-01T19:11:18.859" v="16"/>
        <pc:sldMkLst>
          <pc:docMk/>
          <pc:sldMk cId="2907856190" sldId="1929"/>
        </pc:sldMkLst>
      </pc:sldChg>
      <pc:sldChg chg="addSp modSp add mod">
        <pc:chgData name="Sarasin, Elise" userId="051ede2b-3008-44c0-bb19-c9bb04b8c5c9" providerId="ADAL" clId="{4110DA23-568B-4271-84BB-06B8AA978CAF}" dt="2025-05-01T19:12:18.558" v="23" actId="1076"/>
        <pc:sldMkLst>
          <pc:docMk/>
          <pc:sldMk cId="1219460740" sldId="1951"/>
        </pc:sldMkLst>
      </pc:sldChg>
      <pc:sldChg chg="addSp modSp add mod">
        <pc:chgData name="Sarasin, Elise" userId="051ede2b-3008-44c0-bb19-c9bb04b8c5c9" providerId="ADAL" clId="{4110DA23-568B-4271-84BB-06B8AA978CAF}" dt="2025-05-01T19:11:54.779" v="19" actId="13822"/>
        <pc:sldMkLst>
          <pc:docMk/>
          <pc:sldMk cId="2653690524" sldId="1952"/>
        </pc:sldMkLst>
      </pc:sldChg>
      <pc:sldChg chg="add">
        <pc:chgData name="Sarasin, Elise" userId="051ede2b-3008-44c0-bb19-c9bb04b8c5c9" providerId="ADAL" clId="{4110DA23-568B-4271-84BB-06B8AA978CAF}" dt="2025-05-01T19:12:53.762" v="25"/>
        <pc:sldMkLst>
          <pc:docMk/>
          <pc:sldMk cId="2574360009" sldId="1953"/>
        </pc:sldMkLst>
      </pc:sldChg>
      <pc:sldChg chg="add">
        <pc:chgData name="Sarasin, Elise" userId="051ede2b-3008-44c0-bb19-c9bb04b8c5c9" providerId="ADAL" clId="{4110DA23-568B-4271-84BB-06B8AA978CAF}" dt="2025-05-01T19:11:03.147" v="15"/>
        <pc:sldMkLst>
          <pc:docMk/>
          <pc:sldMk cId="2627314331" sldId="1954"/>
        </pc:sldMkLst>
      </pc:sldChg>
      <pc:sldChg chg="add">
        <pc:chgData name="Sarasin, Elise" userId="051ede2b-3008-44c0-bb19-c9bb04b8c5c9" providerId="ADAL" clId="{4110DA23-568B-4271-84BB-06B8AA978CAF}" dt="2025-05-01T19:11:03.147" v="15"/>
        <pc:sldMkLst>
          <pc:docMk/>
          <pc:sldMk cId="166257003" sldId="1955"/>
        </pc:sldMkLst>
      </pc:sldChg>
      <pc:sldChg chg="add ord">
        <pc:chgData name="Sarasin, Elise" userId="051ede2b-3008-44c0-bb19-c9bb04b8c5c9" providerId="ADAL" clId="{4110DA23-568B-4271-84BB-06B8AA978CAF}" dt="2025-05-01T20:08:53.130" v="497"/>
        <pc:sldMkLst>
          <pc:docMk/>
          <pc:sldMk cId="3761957924" sldId="1956"/>
        </pc:sldMkLst>
      </pc:sldChg>
      <pc:sldChg chg="addSp modSp add mod">
        <pc:chgData name="Sarasin, Elise" userId="051ede2b-3008-44c0-bb19-c9bb04b8c5c9" providerId="ADAL" clId="{4110DA23-568B-4271-84BB-06B8AA978CAF}" dt="2025-05-19T15:23:23.446" v="717" actId="1076"/>
        <pc:sldMkLst>
          <pc:docMk/>
          <pc:sldMk cId="507879898" sldId="1957"/>
        </pc:sldMkLst>
      </pc:sldChg>
      <pc:sldChg chg="add">
        <pc:chgData name="Sarasin, Elise" userId="051ede2b-3008-44c0-bb19-c9bb04b8c5c9" providerId="ADAL" clId="{4110DA23-568B-4271-84BB-06B8AA978CAF}" dt="2025-05-01T19:27:27.684" v="177"/>
        <pc:sldMkLst>
          <pc:docMk/>
          <pc:sldMk cId="1179565250" sldId="1995"/>
        </pc:sldMkLst>
      </pc:sldChg>
      <pc:sldChg chg="add del">
        <pc:chgData name="Sarasin, Elise" userId="051ede2b-3008-44c0-bb19-c9bb04b8c5c9" providerId="ADAL" clId="{4110DA23-568B-4271-84BB-06B8AA978CAF}" dt="2025-05-01T19:51:26.445" v="317" actId="47"/>
        <pc:sldMkLst>
          <pc:docMk/>
          <pc:sldMk cId="126920719" sldId="2100"/>
        </pc:sldMkLst>
      </pc:sldChg>
      <pc:sldChg chg="addSp modSp add mod ord">
        <pc:chgData name="Sarasin, Elise" userId="051ede2b-3008-44c0-bb19-c9bb04b8c5c9" providerId="ADAL" clId="{4110DA23-568B-4271-84BB-06B8AA978CAF}" dt="2025-05-01T19:14:07.073" v="37" actId="1076"/>
        <pc:sldMkLst>
          <pc:docMk/>
          <pc:sldMk cId="1356253042" sldId="2104"/>
        </pc:sldMkLst>
      </pc:sldChg>
      <pc:sldChg chg="addSp delSp modSp new mod ord">
        <pc:chgData name="Sarasin, Elise" userId="051ede2b-3008-44c0-bb19-c9bb04b8c5c9" providerId="ADAL" clId="{4110DA23-568B-4271-84BB-06B8AA978CAF}" dt="2025-05-01T19:36:32.566" v="259" actId="1076"/>
        <pc:sldMkLst>
          <pc:docMk/>
          <pc:sldMk cId="574381987" sldId="2105"/>
        </pc:sldMkLst>
        <pc:spChg chg="mod">
          <ac:chgData name="Sarasin, Elise" userId="051ede2b-3008-44c0-bb19-c9bb04b8c5c9" providerId="ADAL" clId="{4110DA23-568B-4271-84BB-06B8AA978CAF}" dt="2025-05-01T19:35:01.915" v="234" actId="20577"/>
          <ac:spMkLst>
            <pc:docMk/>
            <pc:sldMk cId="574381987" sldId="2105"/>
            <ac:spMk id="2" creationId="{32078DB0-16ED-6D82-98FE-C10BDE92BCA5}"/>
          </ac:spMkLst>
        </pc:spChg>
        <pc:picChg chg="add mod">
          <ac:chgData name="Sarasin, Elise" userId="051ede2b-3008-44c0-bb19-c9bb04b8c5c9" providerId="ADAL" clId="{4110DA23-568B-4271-84BB-06B8AA978CAF}" dt="2025-05-01T19:36:24.075" v="255" actId="1076"/>
          <ac:picMkLst>
            <pc:docMk/>
            <pc:sldMk cId="574381987" sldId="2105"/>
            <ac:picMk id="4" creationId="{2EC1209F-0392-1E72-940E-860B5978EF5C}"/>
          </ac:picMkLst>
        </pc:picChg>
        <pc:picChg chg="add mod">
          <ac:chgData name="Sarasin, Elise" userId="051ede2b-3008-44c0-bb19-c9bb04b8c5c9" providerId="ADAL" clId="{4110DA23-568B-4271-84BB-06B8AA978CAF}" dt="2025-05-01T19:36:32.566" v="259" actId="1076"/>
          <ac:picMkLst>
            <pc:docMk/>
            <pc:sldMk cId="574381987" sldId="2105"/>
            <ac:picMk id="6" creationId="{C5AF3E84-CFF4-F9F1-44C8-62D18F337C47}"/>
          </ac:picMkLst>
        </pc:picChg>
      </pc:sldChg>
      <pc:sldChg chg="modSp add mod">
        <pc:chgData name="Sarasin, Elise" userId="051ede2b-3008-44c0-bb19-c9bb04b8c5c9" providerId="ADAL" clId="{4110DA23-568B-4271-84BB-06B8AA978CAF}" dt="2025-05-01T19:20:31.136" v="142" actId="14100"/>
        <pc:sldMkLst>
          <pc:docMk/>
          <pc:sldMk cId="1642681540" sldId="2106"/>
        </pc:sldMkLst>
        <pc:graphicFrameChg chg="mod modGraphic">
          <ac:chgData name="Sarasin, Elise" userId="051ede2b-3008-44c0-bb19-c9bb04b8c5c9" providerId="ADAL" clId="{4110DA23-568B-4271-84BB-06B8AA978CAF}" dt="2025-05-01T19:20:31.136" v="142" actId="14100"/>
          <ac:graphicFrameMkLst>
            <pc:docMk/>
            <pc:sldMk cId="1642681540" sldId="2106"/>
            <ac:graphicFrameMk id="11" creationId="{B3610E6E-2B41-29D5-C061-84CE7EFC0210}"/>
          </ac:graphicFrameMkLst>
        </pc:graphicFrameChg>
        <pc:picChg chg="mod">
          <ac:chgData name="Sarasin, Elise" userId="051ede2b-3008-44c0-bb19-c9bb04b8c5c9" providerId="ADAL" clId="{4110DA23-568B-4271-84BB-06B8AA978CAF}" dt="2025-05-01T19:20:22.566" v="140" actId="14100"/>
          <ac:picMkLst>
            <pc:docMk/>
            <pc:sldMk cId="1642681540" sldId="2106"/>
            <ac:picMk id="9" creationId="{98DF95B5-A260-EA3E-6187-BFA7830BFD02}"/>
          </ac:picMkLst>
        </pc:picChg>
      </pc:sldChg>
      <pc:sldChg chg="addSp delSp modSp add mod">
        <pc:chgData name="Sarasin, Elise" userId="051ede2b-3008-44c0-bb19-c9bb04b8c5c9" providerId="ADAL" clId="{4110DA23-568B-4271-84BB-06B8AA978CAF}" dt="2025-05-01T19:21:32.689" v="159" actId="1076"/>
        <pc:sldMkLst>
          <pc:docMk/>
          <pc:sldMk cId="1994745425" sldId="2107"/>
        </pc:sldMkLst>
        <pc:graphicFrameChg chg="mod">
          <ac:chgData name="Sarasin, Elise" userId="051ede2b-3008-44c0-bb19-c9bb04b8c5c9" providerId="ADAL" clId="{4110DA23-568B-4271-84BB-06B8AA978CAF}" dt="2025-05-01T19:21:32.689" v="159" actId="1076"/>
          <ac:graphicFrameMkLst>
            <pc:docMk/>
            <pc:sldMk cId="1994745425" sldId="2107"/>
            <ac:graphicFrameMk id="15" creationId="{4CE0679C-2026-A5B8-D422-DB04393572FE}"/>
          </ac:graphicFrameMkLst>
        </pc:graphicFrameChg>
        <pc:picChg chg="add del mod">
          <ac:chgData name="Sarasin, Elise" userId="051ede2b-3008-44c0-bb19-c9bb04b8c5c9" providerId="ADAL" clId="{4110DA23-568B-4271-84BB-06B8AA978CAF}" dt="2025-05-01T19:21:26.847" v="157" actId="14100"/>
          <ac:picMkLst>
            <pc:docMk/>
            <pc:sldMk cId="1994745425" sldId="2107"/>
            <ac:picMk id="13" creationId="{66828C51-46D9-FDCC-469B-30643B7C9D9F}"/>
          </ac:picMkLst>
        </pc:picChg>
      </pc:sldChg>
      <pc:sldChg chg="add del">
        <pc:chgData name="Sarasin, Elise" userId="051ede2b-3008-44c0-bb19-c9bb04b8c5c9" providerId="ADAL" clId="{4110DA23-568B-4271-84BB-06B8AA978CAF}" dt="2025-05-01T19:27:55.316" v="181"/>
        <pc:sldMkLst>
          <pc:docMk/>
          <pc:sldMk cId="3365052228" sldId="2108"/>
        </pc:sldMkLst>
      </pc:sldChg>
      <pc:sldChg chg="addSp modSp add mod">
        <pc:chgData name="Sarasin, Elise" userId="051ede2b-3008-44c0-bb19-c9bb04b8c5c9" providerId="ADAL" clId="{4110DA23-568B-4271-84BB-06B8AA978CAF}" dt="2025-05-19T15:24:01.748" v="718" actId="1076"/>
        <pc:sldMkLst>
          <pc:docMk/>
          <pc:sldMk cId="3577856398" sldId="2170"/>
        </pc:sldMkLst>
      </pc:sldChg>
      <pc:sldChg chg="addSp delSp modSp new del mod ord">
        <pc:chgData name="Sarasin, Elise" userId="051ede2b-3008-44c0-bb19-c9bb04b8c5c9" providerId="ADAL" clId="{4110DA23-568B-4271-84BB-06B8AA978CAF}" dt="2025-05-01T19:52:34.973" v="325" actId="47"/>
        <pc:sldMkLst>
          <pc:docMk/>
          <pc:sldMk cId="2865525546" sldId="2171"/>
        </pc:sldMkLst>
      </pc:sldChg>
      <pc:sldChg chg="addSp delSp modSp add mod modTransition delAnim">
        <pc:chgData name="Sarasin, Elise" userId="051ede2b-3008-44c0-bb19-c9bb04b8c5c9" providerId="ADAL" clId="{4110DA23-568B-4271-84BB-06B8AA978CAF}" dt="2025-05-01T19:48:49.090" v="305"/>
        <pc:sldMkLst>
          <pc:docMk/>
          <pc:sldMk cId="2808377412" sldId="2172"/>
        </pc:sldMkLst>
        <pc:spChg chg="mod">
          <ac:chgData name="Sarasin, Elise" userId="051ede2b-3008-44c0-bb19-c9bb04b8c5c9" providerId="ADAL" clId="{4110DA23-568B-4271-84BB-06B8AA978CAF}" dt="2025-05-01T19:48:07.537" v="283" actId="20577"/>
          <ac:spMkLst>
            <pc:docMk/>
            <pc:sldMk cId="2808377412" sldId="2172"/>
            <ac:spMk id="2" creationId="{9DC01C71-4103-FABF-5835-721E779194E5}"/>
          </ac:spMkLst>
        </pc:spChg>
        <pc:picChg chg="mod modCrop">
          <ac:chgData name="Sarasin, Elise" userId="051ede2b-3008-44c0-bb19-c9bb04b8c5c9" providerId="ADAL" clId="{4110DA23-568B-4271-84BB-06B8AA978CAF}" dt="2025-05-01T19:46:03.115" v="265" actId="1076"/>
          <ac:picMkLst>
            <pc:docMk/>
            <pc:sldMk cId="2808377412" sldId="2172"/>
            <ac:picMk id="3" creationId="{160CE6D1-D85B-3520-FC46-048838C2438F}"/>
          </ac:picMkLst>
        </pc:picChg>
        <pc:picChg chg="add mod">
          <ac:chgData name="Sarasin, Elise" userId="051ede2b-3008-44c0-bb19-c9bb04b8c5c9" providerId="ADAL" clId="{4110DA23-568B-4271-84BB-06B8AA978CAF}" dt="2025-05-01T19:48:30.025" v="304" actId="1038"/>
          <ac:picMkLst>
            <pc:docMk/>
            <pc:sldMk cId="2808377412" sldId="2172"/>
            <ac:picMk id="6" creationId="{484078ED-988F-B1F5-C0EE-86B65A6A5110}"/>
          </ac:picMkLst>
        </pc:picChg>
      </pc:sldChg>
      <pc:sldChg chg="delSp modSp add del mod delAnim modAnim">
        <pc:chgData name="Sarasin, Elise" userId="051ede2b-3008-44c0-bb19-c9bb04b8c5c9" providerId="ADAL" clId="{4110DA23-568B-4271-84BB-06B8AA978CAF}" dt="2025-05-01T19:52:21.548" v="324" actId="47"/>
        <pc:sldMkLst>
          <pc:docMk/>
          <pc:sldMk cId="991213561" sldId="2173"/>
        </pc:sldMkLst>
      </pc:sldChg>
      <pc:sldChg chg="modSp add mod modNotesTx">
        <pc:chgData name="Sarasin, Elise" userId="051ede2b-3008-44c0-bb19-c9bb04b8c5c9" providerId="ADAL" clId="{4110DA23-568B-4271-84BB-06B8AA978CAF}" dt="2025-05-01T19:59:45.027" v="376" actId="20577"/>
        <pc:sldMkLst>
          <pc:docMk/>
          <pc:sldMk cId="1422935590" sldId="2174"/>
        </pc:sldMkLst>
        <pc:spChg chg="mod">
          <ac:chgData name="Sarasin, Elise" userId="051ede2b-3008-44c0-bb19-c9bb04b8c5c9" providerId="ADAL" clId="{4110DA23-568B-4271-84BB-06B8AA978CAF}" dt="2025-05-01T19:59:36.176" v="374"/>
          <ac:spMkLst>
            <pc:docMk/>
            <pc:sldMk cId="1422935590" sldId="2174"/>
            <ac:spMk id="2" creationId="{88510BB5-3387-518F-2188-FC9F6192A0A6}"/>
          </ac:spMkLst>
        </pc:spChg>
        <pc:spChg chg="mod">
          <ac:chgData name="Sarasin, Elise" userId="051ede2b-3008-44c0-bb19-c9bb04b8c5c9" providerId="ADAL" clId="{4110DA23-568B-4271-84BB-06B8AA978CAF}" dt="2025-05-01T19:51:21.078" v="316" actId="14100"/>
          <ac:spMkLst>
            <pc:docMk/>
            <pc:sldMk cId="1422935590" sldId="2174"/>
            <ac:spMk id="4" creationId="{63C842F6-26AF-DA28-E7E2-762B963A07F2}"/>
          </ac:spMkLst>
        </pc:spChg>
      </pc:sldChg>
      <pc:sldChg chg="addSp delSp modSp add ord modAnim">
        <pc:chgData name="Sarasin, Elise" userId="051ede2b-3008-44c0-bb19-c9bb04b8c5c9" providerId="ADAL" clId="{4110DA23-568B-4271-84BB-06B8AA978CAF}" dt="2025-05-01T19:52:15.557" v="323"/>
        <pc:sldMkLst>
          <pc:docMk/>
          <pc:sldMk cId="2087465553" sldId="2175"/>
        </pc:sldMkLst>
        <pc:spChg chg="add mod">
          <ac:chgData name="Sarasin, Elise" userId="051ede2b-3008-44c0-bb19-c9bb04b8c5c9" providerId="ADAL" clId="{4110DA23-568B-4271-84BB-06B8AA978CAF}" dt="2025-05-01T19:52:07.177" v="321"/>
          <ac:spMkLst>
            <pc:docMk/>
            <pc:sldMk cId="2087465553" sldId="2175"/>
            <ac:spMk id="6" creationId="{CF078AD4-0A72-71D9-D42D-B30EC3CD0CEB}"/>
          </ac:spMkLst>
        </pc:spChg>
        <pc:picChg chg="add mod">
          <ac:chgData name="Sarasin, Elise" userId="051ede2b-3008-44c0-bb19-c9bb04b8c5c9" providerId="ADAL" clId="{4110DA23-568B-4271-84BB-06B8AA978CAF}" dt="2025-05-01T19:52:07.177" v="321"/>
          <ac:picMkLst>
            <pc:docMk/>
            <pc:sldMk cId="2087465553" sldId="2175"/>
            <ac:picMk id="3" creationId="{0C1AEF37-8A17-AA70-10FF-3042EC7676DD}"/>
          </ac:picMkLst>
        </pc:picChg>
      </pc:sldChg>
      <pc:sldChg chg="addSp delSp modSp add mod">
        <pc:chgData name="Sarasin, Elise" userId="051ede2b-3008-44c0-bb19-c9bb04b8c5c9" providerId="ADAL" clId="{4110DA23-568B-4271-84BB-06B8AA978CAF}" dt="2025-05-01T19:54:46.346" v="373" actId="20577"/>
        <pc:sldMkLst>
          <pc:docMk/>
          <pc:sldMk cId="618478740" sldId="2176"/>
        </pc:sldMkLst>
        <pc:spChg chg="mod">
          <ac:chgData name="Sarasin, Elise" userId="051ede2b-3008-44c0-bb19-c9bb04b8c5c9" providerId="ADAL" clId="{4110DA23-568B-4271-84BB-06B8AA978CAF}" dt="2025-05-01T19:53:28.003" v="343" actId="20577"/>
          <ac:spMkLst>
            <pc:docMk/>
            <pc:sldMk cId="618478740" sldId="2176"/>
            <ac:spMk id="2" creationId="{FA260D30-809F-B37C-B3C2-4C0F8D8B6E8F}"/>
          </ac:spMkLst>
        </pc:spChg>
        <pc:picChg chg="add mod">
          <ac:chgData name="Sarasin, Elise" userId="051ede2b-3008-44c0-bb19-c9bb04b8c5c9" providerId="ADAL" clId="{4110DA23-568B-4271-84BB-06B8AA978CAF}" dt="2025-05-01T19:54:37.572" v="360" actId="1076"/>
          <ac:picMkLst>
            <pc:docMk/>
            <pc:sldMk cId="618478740" sldId="2176"/>
            <ac:picMk id="7" creationId="{FF2A6236-2F37-AB58-DE3A-B9BF999224EA}"/>
          </ac:picMkLst>
        </pc:picChg>
      </pc:sldChg>
      <pc:sldChg chg="modSp add mod modNotesTx">
        <pc:chgData name="Sarasin, Elise" userId="051ede2b-3008-44c0-bb19-c9bb04b8c5c9" providerId="ADAL" clId="{4110DA23-568B-4271-84BB-06B8AA978CAF}" dt="2025-05-01T20:01:18.498" v="390" actId="6549"/>
        <pc:sldMkLst>
          <pc:docMk/>
          <pc:sldMk cId="1398829331" sldId="2177"/>
        </pc:sldMkLst>
        <pc:spChg chg="mod">
          <ac:chgData name="Sarasin, Elise" userId="051ede2b-3008-44c0-bb19-c9bb04b8c5c9" providerId="ADAL" clId="{4110DA23-568B-4271-84BB-06B8AA978CAF}" dt="2025-05-01T20:00:32.357" v="380" actId="27636"/>
          <ac:spMkLst>
            <pc:docMk/>
            <pc:sldMk cId="1398829331" sldId="2177"/>
            <ac:spMk id="2" creationId="{9278C3A6-7F8E-11B5-B209-FCCA9D108446}"/>
          </ac:spMkLst>
        </pc:spChg>
        <pc:spChg chg="mod">
          <ac:chgData name="Sarasin, Elise" userId="051ede2b-3008-44c0-bb19-c9bb04b8c5c9" providerId="ADAL" clId="{4110DA23-568B-4271-84BB-06B8AA978CAF}" dt="2025-05-01T20:01:06.377" v="389" actId="14100"/>
          <ac:spMkLst>
            <pc:docMk/>
            <pc:sldMk cId="1398829331" sldId="2177"/>
            <ac:spMk id="4" creationId="{BE29D2BA-1F52-2C6F-EF5E-6F063B88C7F0}"/>
          </ac:spMkLst>
        </pc:spChg>
        <pc:picChg chg="mod modCrop">
          <ac:chgData name="Sarasin, Elise" userId="051ede2b-3008-44c0-bb19-c9bb04b8c5c9" providerId="ADAL" clId="{4110DA23-568B-4271-84BB-06B8AA978CAF}" dt="2025-05-01T20:00:57.747" v="384" actId="1076"/>
          <ac:picMkLst>
            <pc:docMk/>
            <pc:sldMk cId="1398829331" sldId="2177"/>
            <ac:picMk id="3" creationId="{AE10F062-5487-0DDF-3B41-0B7E496C5452}"/>
          </ac:picMkLst>
        </pc:picChg>
      </pc:sldChg>
      <pc:sldChg chg="addSp delSp modSp new mod">
        <pc:chgData name="Sarasin, Elise" userId="051ede2b-3008-44c0-bb19-c9bb04b8c5c9" providerId="ADAL" clId="{4110DA23-568B-4271-84BB-06B8AA978CAF}" dt="2025-05-01T20:06:44.087" v="488" actId="20577"/>
        <pc:sldMkLst>
          <pc:docMk/>
          <pc:sldMk cId="683886146" sldId="2178"/>
        </pc:sldMkLst>
        <pc:spChg chg="mod">
          <ac:chgData name="Sarasin, Elise" userId="051ede2b-3008-44c0-bb19-c9bb04b8c5c9" providerId="ADAL" clId="{4110DA23-568B-4271-84BB-06B8AA978CAF}" dt="2025-05-01T20:06:44.087" v="488" actId="20577"/>
          <ac:spMkLst>
            <pc:docMk/>
            <pc:sldMk cId="683886146" sldId="2178"/>
            <ac:spMk id="2" creationId="{EE297F00-5C9C-0D85-10FC-622FA2BE1874}"/>
          </ac:spMkLst>
        </pc:spChg>
        <pc:picChg chg="add mod">
          <ac:chgData name="Sarasin, Elise" userId="051ede2b-3008-44c0-bb19-c9bb04b8c5c9" providerId="ADAL" clId="{4110DA23-568B-4271-84BB-06B8AA978CAF}" dt="2025-05-01T20:06:31.995" v="485" actId="14100"/>
          <ac:picMkLst>
            <pc:docMk/>
            <pc:sldMk cId="683886146" sldId="2178"/>
            <ac:picMk id="4" creationId="{C70CDC04-A3E3-9312-6108-5C1CCC523426}"/>
          </ac:picMkLst>
        </pc:picChg>
        <pc:picChg chg="add mod">
          <ac:chgData name="Sarasin, Elise" userId="051ede2b-3008-44c0-bb19-c9bb04b8c5c9" providerId="ADAL" clId="{4110DA23-568B-4271-84BB-06B8AA978CAF}" dt="2025-05-01T20:06:31.995" v="485" actId="14100"/>
          <ac:picMkLst>
            <pc:docMk/>
            <pc:sldMk cId="683886146" sldId="2178"/>
            <ac:picMk id="5" creationId="{30ED8392-0FE4-8AF8-7EE3-809668DEE217}"/>
          </ac:picMkLst>
        </pc:picChg>
        <pc:picChg chg="add mod">
          <ac:chgData name="Sarasin, Elise" userId="051ede2b-3008-44c0-bb19-c9bb04b8c5c9" providerId="ADAL" clId="{4110DA23-568B-4271-84BB-06B8AA978CAF}" dt="2025-05-01T20:06:37.037" v="486" actId="408"/>
          <ac:picMkLst>
            <pc:docMk/>
            <pc:sldMk cId="683886146" sldId="2178"/>
            <ac:picMk id="6" creationId="{35B0F609-BA59-530A-B5BC-59AC1C456A2F}"/>
          </ac:picMkLst>
        </pc:picChg>
      </pc:sldChg>
      <pc:sldChg chg="addSp delSp modSp add mod">
        <pc:chgData name="Sarasin, Elise" userId="051ede2b-3008-44c0-bb19-c9bb04b8c5c9" providerId="ADAL" clId="{4110DA23-568B-4271-84BB-06B8AA978CAF}" dt="2025-05-01T20:13:35.317" v="503" actId="21"/>
        <pc:sldMkLst>
          <pc:docMk/>
          <pc:sldMk cId="3518920427" sldId="2179"/>
        </pc:sldMkLst>
        <pc:picChg chg="mod">
          <ac:chgData name="Sarasin, Elise" userId="051ede2b-3008-44c0-bb19-c9bb04b8c5c9" providerId="ADAL" clId="{4110DA23-568B-4271-84BB-06B8AA978CAF}" dt="2025-05-01T20:11:47.991" v="499" actId="14826"/>
          <ac:picMkLst>
            <pc:docMk/>
            <pc:sldMk cId="3518920427" sldId="2179"/>
            <ac:picMk id="4" creationId="{CD681474-7C45-A5AE-9EA3-046E6FF4296C}"/>
          </ac:picMkLst>
        </pc:picChg>
        <pc:picChg chg="mod">
          <ac:chgData name="Sarasin, Elise" userId="051ede2b-3008-44c0-bb19-c9bb04b8c5c9" providerId="ADAL" clId="{4110DA23-568B-4271-84BB-06B8AA978CAF}" dt="2025-05-01T20:12:06.183" v="500" actId="14826"/>
          <ac:picMkLst>
            <pc:docMk/>
            <pc:sldMk cId="3518920427" sldId="2179"/>
            <ac:picMk id="6" creationId="{E8116F64-3F4E-43A5-F9F6-6A89CBD685C5}"/>
          </ac:picMkLst>
        </pc:picChg>
      </pc:sldChg>
      <pc:sldChg chg="modSp new mod">
        <pc:chgData name="Sarasin, Elise" userId="051ede2b-3008-44c0-bb19-c9bb04b8c5c9" providerId="ADAL" clId="{4110DA23-568B-4271-84BB-06B8AA978CAF}" dt="2025-05-01T20:15:39.970" v="560" actId="20577"/>
        <pc:sldMkLst>
          <pc:docMk/>
          <pc:sldMk cId="3048143416" sldId="2180"/>
        </pc:sldMkLst>
      </pc:sldChg>
      <pc:sldChg chg="modSp new del mod">
        <pc:chgData name="Sarasin, Elise" userId="051ede2b-3008-44c0-bb19-c9bb04b8c5c9" providerId="ADAL" clId="{4110DA23-568B-4271-84BB-06B8AA978CAF}" dt="2025-05-13T14:18:10.413" v="699" actId="2696"/>
        <pc:sldMkLst>
          <pc:docMk/>
          <pc:sldMk cId="1313763203" sldId="2181"/>
        </pc:sldMkLst>
      </pc:sldChg>
      <pc:sldChg chg="add">
        <pc:chgData name="Sarasin, Elise" userId="051ede2b-3008-44c0-bb19-c9bb04b8c5c9" providerId="ADAL" clId="{4110DA23-568B-4271-84BB-06B8AA978CAF}" dt="2025-05-13T14:18:13.376" v="700"/>
        <pc:sldMkLst>
          <pc:docMk/>
          <pc:sldMk cId="4030885126" sldId="2181"/>
        </pc:sldMkLst>
      </pc:sldChg>
      <pc:sldChg chg="add">
        <pc:chgData name="Sarasin, Elise" userId="051ede2b-3008-44c0-bb19-c9bb04b8c5c9" providerId="ADAL" clId="{4110DA23-568B-4271-84BB-06B8AA978CAF}" dt="2025-05-13T14:18:13.376" v="700"/>
        <pc:sldMkLst>
          <pc:docMk/>
          <pc:sldMk cId="539658012" sldId="2182"/>
        </pc:sldMkLst>
      </pc:sldChg>
      <pc:sldChg chg="modSp add del mod">
        <pc:chgData name="Sarasin, Elise" userId="051ede2b-3008-44c0-bb19-c9bb04b8c5c9" providerId="ADAL" clId="{4110DA23-568B-4271-84BB-06B8AA978CAF}" dt="2025-05-13T14:18:10.413" v="699" actId="2696"/>
        <pc:sldMkLst>
          <pc:docMk/>
          <pc:sldMk cId="3977374052" sldId="2182"/>
        </pc:sldMkLst>
      </pc:sldChg>
      <pc:sldChg chg="add">
        <pc:chgData name="Sarasin, Elise" userId="051ede2b-3008-44c0-bb19-c9bb04b8c5c9" providerId="ADAL" clId="{4110DA23-568B-4271-84BB-06B8AA978CAF}" dt="2025-05-13T14:18:13.376" v="700"/>
        <pc:sldMkLst>
          <pc:docMk/>
          <pc:sldMk cId="709068091" sldId="2183"/>
        </pc:sldMkLst>
      </pc:sldChg>
      <pc:sldChg chg="modSp add del mod">
        <pc:chgData name="Sarasin, Elise" userId="051ede2b-3008-44c0-bb19-c9bb04b8c5c9" providerId="ADAL" clId="{4110DA23-568B-4271-84BB-06B8AA978CAF}" dt="2025-05-13T14:18:10.413" v="699" actId="2696"/>
        <pc:sldMkLst>
          <pc:docMk/>
          <pc:sldMk cId="1957451259" sldId="2183"/>
        </pc:sldMkLst>
      </pc:sldChg>
      <pc:sldChg chg="addSp modSp new mod">
        <pc:chgData name="Sarasin, Elise" userId="051ede2b-3008-44c0-bb19-c9bb04b8c5c9" providerId="ADAL" clId="{4110DA23-568B-4271-84BB-06B8AA978CAF}" dt="2025-05-01T20:24:46.546" v="696" actId="5793"/>
        <pc:sldMkLst>
          <pc:docMk/>
          <pc:sldMk cId="4121844520" sldId="2184"/>
        </pc:sldMkLst>
      </pc:sldChg>
    </pc:docChg>
  </pc:docChgLst>
  <pc:docChgLst>
    <pc:chgData name="Sarasin, Elise" userId="S::e310s612@home.ku.edu::051ede2b-3008-44c0-bb19-c9bb04b8c5c9" providerId="AD" clId="Web-{69128D03-CE0F-665E-C7A9-0CFC7D754211}"/>
    <pc:docChg chg="modSld">
      <pc:chgData name="Sarasin, Elise" userId="S::e310s612@home.ku.edu::051ede2b-3008-44c0-bb19-c9bb04b8c5c9" providerId="AD" clId="Web-{69128D03-CE0F-665E-C7A9-0CFC7D754211}" dt="2024-06-24T13:00:51.258" v="5"/>
      <pc:docMkLst>
        <pc:docMk/>
      </pc:docMkLst>
      <pc:sldChg chg="modNotes">
        <pc:chgData name="Sarasin, Elise" userId="S::e310s612@home.ku.edu::051ede2b-3008-44c0-bb19-c9bb04b8c5c9" providerId="AD" clId="Web-{69128D03-CE0F-665E-C7A9-0CFC7D754211}" dt="2024-06-24T13:00:51.258" v="5"/>
        <pc:sldMkLst>
          <pc:docMk/>
          <pc:sldMk cId="2888526886" sldId="1556"/>
        </pc:sldMkLst>
      </pc:sldChg>
    </pc:docChg>
  </pc:docChgLst>
  <pc:docChgLst>
    <pc:chgData name="Sarasin, Elise" userId="051ede2b-3008-44c0-bb19-c9bb04b8c5c9" providerId="ADAL" clId="{F78AAFFB-6030-4423-80D8-E38C1C46C8E0}"/>
    <pc:docChg chg="modSld">
      <pc:chgData name="Sarasin, Elise" userId="051ede2b-3008-44c0-bb19-c9bb04b8c5c9" providerId="ADAL" clId="{F78AAFFB-6030-4423-80D8-E38C1C46C8E0}" dt="2025-05-22T18:37:08.898" v="1" actId="14100"/>
      <pc:docMkLst>
        <pc:docMk/>
      </pc:docMkLst>
      <pc:sldChg chg="modSp mod">
        <pc:chgData name="Sarasin, Elise" userId="051ede2b-3008-44c0-bb19-c9bb04b8c5c9" providerId="ADAL" clId="{F78AAFFB-6030-4423-80D8-E38C1C46C8E0}" dt="2025-05-22T18:37:08.898" v="1" actId="14100"/>
        <pc:sldMkLst>
          <pc:docMk/>
          <pc:sldMk cId="618478740" sldId="2176"/>
        </pc:sldMkLst>
      </pc:sldChg>
    </pc:docChg>
  </pc:docChgLst>
  <pc:docChgLst>
    <pc:chgData name="Sarasin, Elise" userId="051ede2b-3008-44c0-bb19-c9bb04b8c5c9" providerId="ADAL" clId="{632E3061-53FF-4BAC-B22D-ABE95CF2117F}"/>
    <pc:docChg chg="undo custSel addSld delSld modSld sldOrd modSection">
      <pc:chgData name="Sarasin, Elise" userId="051ede2b-3008-44c0-bb19-c9bb04b8c5c9" providerId="ADAL" clId="{632E3061-53FF-4BAC-B22D-ABE95CF2117F}" dt="2024-04-10T20:39:14.201" v="194" actId="1076"/>
      <pc:docMkLst>
        <pc:docMk/>
      </pc:docMkLst>
      <pc:sldChg chg="modSp mod">
        <pc:chgData name="Sarasin, Elise" userId="051ede2b-3008-44c0-bb19-c9bb04b8c5c9" providerId="ADAL" clId="{632E3061-53FF-4BAC-B22D-ABE95CF2117F}" dt="2024-04-10T20:05:31.071" v="47" actId="20577"/>
        <pc:sldMkLst>
          <pc:docMk/>
          <pc:sldMk cId="436510298" sldId="337"/>
        </pc:sldMkLst>
      </pc:sldChg>
      <pc:sldChg chg="modSp add mod">
        <pc:chgData name="Sarasin, Elise" userId="051ede2b-3008-44c0-bb19-c9bb04b8c5c9" providerId="ADAL" clId="{632E3061-53FF-4BAC-B22D-ABE95CF2117F}" dt="2024-04-10T20:26:04.171" v="117" actId="14734"/>
        <pc:sldMkLst>
          <pc:docMk/>
          <pc:sldMk cId="2736001757" sldId="1552"/>
        </pc:sldMkLst>
      </pc:sldChg>
      <pc:sldChg chg="add">
        <pc:chgData name="Sarasin, Elise" userId="051ede2b-3008-44c0-bb19-c9bb04b8c5c9" providerId="ADAL" clId="{632E3061-53FF-4BAC-B22D-ABE95CF2117F}" dt="2024-04-10T20:24:54.288" v="101"/>
        <pc:sldMkLst>
          <pc:docMk/>
          <pc:sldMk cId="1755487463" sldId="1555"/>
        </pc:sldMkLst>
      </pc:sldChg>
      <pc:sldChg chg="modSp add mod">
        <pc:chgData name="Sarasin, Elise" userId="051ede2b-3008-44c0-bb19-c9bb04b8c5c9" providerId="ADAL" clId="{632E3061-53FF-4BAC-B22D-ABE95CF2117F}" dt="2024-04-10T20:26:25.587" v="120" actId="14734"/>
        <pc:sldMkLst>
          <pc:docMk/>
          <pc:sldMk cId="2888526886" sldId="1556"/>
        </pc:sldMkLst>
      </pc:sldChg>
      <pc:sldChg chg="delSp mod">
        <pc:chgData name="Sarasin, Elise" userId="051ede2b-3008-44c0-bb19-c9bb04b8c5c9" providerId="ADAL" clId="{632E3061-53FF-4BAC-B22D-ABE95CF2117F}" dt="2024-04-10T20:15:06.037" v="54" actId="478"/>
        <pc:sldMkLst>
          <pc:docMk/>
          <pc:sldMk cId="3086920303" sldId="1787"/>
        </pc:sldMkLst>
      </pc:sldChg>
      <pc:sldChg chg="addSp delSp modSp del mod modAnim">
        <pc:chgData name="Sarasin, Elise" userId="051ede2b-3008-44c0-bb19-c9bb04b8c5c9" providerId="ADAL" clId="{632E3061-53FF-4BAC-B22D-ABE95CF2117F}" dt="2024-04-10T20:26:45.106" v="121" actId="47"/>
        <pc:sldMkLst>
          <pc:docMk/>
          <pc:sldMk cId="651366982" sldId="1807"/>
        </pc:sldMkLst>
      </pc:sldChg>
      <pc:sldChg chg="modSp del">
        <pc:chgData name="Sarasin, Elise" userId="051ede2b-3008-44c0-bb19-c9bb04b8c5c9" providerId="ADAL" clId="{632E3061-53FF-4BAC-B22D-ABE95CF2117F}" dt="2024-04-10T20:26:46.981" v="122" actId="47"/>
        <pc:sldMkLst>
          <pc:docMk/>
          <pc:sldMk cId="2875797560" sldId="1808"/>
        </pc:sldMkLst>
      </pc:sldChg>
      <pc:sldChg chg="addSp delSp modSp mod delAnim modAnim">
        <pc:chgData name="Sarasin, Elise" userId="051ede2b-3008-44c0-bb19-c9bb04b8c5c9" providerId="ADAL" clId="{632E3061-53FF-4BAC-B22D-ABE95CF2117F}" dt="2024-04-10T20:39:14.201" v="194" actId="1076"/>
        <pc:sldMkLst>
          <pc:docMk/>
          <pc:sldMk cId="2647061502" sldId="1809"/>
        </pc:sldMkLst>
      </pc:sldChg>
      <pc:sldChg chg="addSp delSp modSp del mod">
        <pc:chgData name="Sarasin, Elise" userId="051ede2b-3008-44c0-bb19-c9bb04b8c5c9" providerId="ADAL" clId="{632E3061-53FF-4BAC-B22D-ABE95CF2117F}" dt="2024-04-10T20:05:21.900" v="43" actId="47"/>
        <pc:sldMkLst>
          <pc:docMk/>
          <pc:sldMk cId="275273465" sldId="1821"/>
        </pc:sldMkLst>
      </pc:sldChg>
      <pc:sldChg chg="addSp delSp modSp mod">
        <pc:chgData name="Sarasin, Elise" userId="051ede2b-3008-44c0-bb19-c9bb04b8c5c9" providerId="ADAL" clId="{632E3061-53FF-4BAC-B22D-ABE95CF2117F}" dt="2024-04-10T20:15:34.039" v="61" actId="1036"/>
        <pc:sldMkLst>
          <pc:docMk/>
          <pc:sldMk cId="958895049" sldId="1833"/>
        </pc:sldMkLst>
      </pc:sldChg>
      <pc:sldChg chg="addSp delSp modSp mod">
        <pc:chgData name="Sarasin, Elise" userId="051ede2b-3008-44c0-bb19-c9bb04b8c5c9" providerId="ADAL" clId="{632E3061-53FF-4BAC-B22D-ABE95CF2117F}" dt="2024-04-10T20:32:07.418" v="145" actId="1076"/>
        <pc:sldMkLst>
          <pc:docMk/>
          <pc:sldMk cId="457028796" sldId="1834"/>
        </pc:sldMkLst>
      </pc:sldChg>
      <pc:sldChg chg="delSp modSp add mod">
        <pc:chgData name="Sarasin, Elise" userId="051ede2b-3008-44c0-bb19-c9bb04b8c5c9" providerId="ADAL" clId="{632E3061-53FF-4BAC-B22D-ABE95CF2117F}" dt="2024-04-10T20:10:05.036" v="52" actId="14100"/>
        <pc:sldMkLst>
          <pc:docMk/>
          <pc:sldMk cId="2442603165" sldId="1848"/>
        </pc:sldMkLst>
      </pc:sldChg>
      <pc:sldChg chg="add mod modShow">
        <pc:chgData name="Sarasin, Elise" userId="051ede2b-3008-44c0-bb19-c9bb04b8c5c9" providerId="ADAL" clId="{632E3061-53FF-4BAC-B22D-ABE95CF2117F}" dt="2024-04-10T20:32:33.390" v="147" actId="729"/>
        <pc:sldMkLst>
          <pc:docMk/>
          <pc:sldMk cId="2585672165" sldId="1849"/>
        </pc:sldMkLst>
      </pc:sldChg>
      <pc:sldChg chg="delSp add del mod ord delAnim">
        <pc:chgData name="Sarasin, Elise" userId="051ede2b-3008-44c0-bb19-c9bb04b8c5c9" providerId="ADAL" clId="{632E3061-53FF-4BAC-B22D-ABE95CF2117F}" dt="2024-04-10T20:25:02.751" v="102" actId="47"/>
        <pc:sldMkLst>
          <pc:docMk/>
          <pc:sldMk cId="2716872999" sldId="1849"/>
        </pc:sldMkLst>
      </pc:sldChg>
    </pc:docChg>
  </pc:docChgLst>
  <pc:docChgLst>
    <pc:chgData name="Sarasin, Elise" userId="051ede2b-3008-44c0-bb19-c9bb04b8c5c9" providerId="ADAL" clId="{E61B16C9-0A0A-458C-A49B-F0BAF877B2B4}"/>
    <pc:docChg chg="undo custSel addSld delSld modSld sldOrd modSection">
      <pc:chgData name="Sarasin, Elise" userId="051ede2b-3008-44c0-bb19-c9bb04b8c5c9" providerId="ADAL" clId="{E61B16C9-0A0A-458C-A49B-F0BAF877B2B4}" dt="2023-05-19T16:02:29.492" v="4865" actId="20577"/>
      <pc:docMkLst>
        <pc:docMk/>
      </pc:docMkLst>
      <pc:sldChg chg="delSp modSp mod">
        <pc:chgData name="Sarasin, Elise" userId="051ede2b-3008-44c0-bb19-c9bb04b8c5c9" providerId="ADAL" clId="{E61B16C9-0A0A-458C-A49B-F0BAF877B2B4}" dt="2023-05-19T13:04:16.291" v="889" actId="404"/>
        <pc:sldMkLst>
          <pc:docMk/>
          <pc:sldMk cId="3929194274" sldId="334"/>
        </pc:sldMkLst>
      </pc:sldChg>
      <pc:sldChg chg="modSp mod">
        <pc:chgData name="Sarasin, Elise" userId="051ede2b-3008-44c0-bb19-c9bb04b8c5c9" providerId="ADAL" clId="{E61B16C9-0A0A-458C-A49B-F0BAF877B2B4}" dt="2023-05-19T14:48:58.031" v="2462" actId="1076"/>
        <pc:sldMkLst>
          <pc:docMk/>
          <pc:sldMk cId="223728733" sldId="1613"/>
        </pc:sldMkLst>
      </pc:sldChg>
      <pc:sldChg chg="addSp delSp modSp mod">
        <pc:chgData name="Sarasin, Elise" userId="051ede2b-3008-44c0-bb19-c9bb04b8c5c9" providerId="ADAL" clId="{E61B16C9-0A0A-458C-A49B-F0BAF877B2B4}" dt="2023-05-19T14:33:55.380" v="2435" actId="478"/>
        <pc:sldMkLst>
          <pc:docMk/>
          <pc:sldMk cId="450880622" sldId="1656"/>
        </pc:sldMkLst>
      </pc:sldChg>
      <pc:sldChg chg="modSp mod">
        <pc:chgData name="Sarasin, Elise" userId="051ede2b-3008-44c0-bb19-c9bb04b8c5c9" providerId="ADAL" clId="{E61B16C9-0A0A-458C-A49B-F0BAF877B2B4}" dt="2023-05-17T16:59:03.351" v="653" actId="1076"/>
        <pc:sldMkLst>
          <pc:docMk/>
          <pc:sldMk cId="1928604565" sldId="1788"/>
        </pc:sldMkLst>
      </pc:sldChg>
      <pc:sldChg chg="modSp mod">
        <pc:chgData name="Sarasin, Elise" userId="051ede2b-3008-44c0-bb19-c9bb04b8c5c9" providerId="ADAL" clId="{E61B16C9-0A0A-458C-A49B-F0BAF877B2B4}" dt="2023-05-17T17:57:02.301" v="875" actId="404"/>
        <pc:sldMkLst>
          <pc:docMk/>
          <pc:sldMk cId="208873546" sldId="1797"/>
        </pc:sldMkLst>
      </pc:sldChg>
      <pc:sldChg chg="del">
        <pc:chgData name="Sarasin, Elise" userId="051ede2b-3008-44c0-bb19-c9bb04b8c5c9" providerId="ADAL" clId="{E61B16C9-0A0A-458C-A49B-F0BAF877B2B4}" dt="2023-05-17T16:59:53.696" v="654" actId="47"/>
        <pc:sldMkLst>
          <pc:docMk/>
          <pc:sldMk cId="1965149650" sldId="1798"/>
        </pc:sldMkLst>
      </pc:sldChg>
      <pc:sldChg chg="del ord">
        <pc:chgData name="Sarasin, Elise" userId="051ede2b-3008-44c0-bb19-c9bb04b8c5c9" providerId="ADAL" clId="{E61B16C9-0A0A-458C-A49B-F0BAF877B2B4}" dt="2023-05-17T16:42:14.719" v="198" actId="47"/>
        <pc:sldMkLst>
          <pc:docMk/>
          <pc:sldMk cId="72671183" sldId="1800"/>
        </pc:sldMkLst>
      </pc:sldChg>
      <pc:sldChg chg="delSp del mod ord">
        <pc:chgData name="Sarasin, Elise" userId="051ede2b-3008-44c0-bb19-c9bb04b8c5c9" providerId="ADAL" clId="{E61B16C9-0A0A-458C-A49B-F0BAF877B2B4}" dt="2023-05-17T16:41:50.139" v="197" actId="47"/>
        <pc:sldMkLst>
          <pc:docMk/>
          <pc:sldMk cId="813201761" sldId="1801"/>
        </pc:sldMkLst>
      </pc:sldChg>
      <pc:sldChg chg="modSp mod ord modTransition">
        <pc:chgData name="Sarasin, Elise" userId="051ede2b-3008-44c0-bb19-c9bb04b8c5c9" providerId="ADAL" clId="{E61B16C9-0A0A-458C-A49B-F0BAF877B2B4}" dt="2023-05-17T16:43:59.665" v="245" actId="20577"/>
        <pc:sldMkLst>
          <pc:docMk/>
          <pc:sldMk cId="651366982" sldId="1807"/>
        </pc:sldMkLst>
      </pc:sldChg>
      <pc:sldChg chg="modSp mod ord modTransition">
        <pc:chgData name="Sarasin, Elise" userId="051ede2b-3008-44c0-bb19-c9bb04b8c5c9" providerId="ADAL" clId="{E61B16C9-0A0A-458C-A49B-F0BAF877B2B4}" dt="2023-05-17T16:44:10.688" v="276" actId="20577"/>
        <pc:sldMkLst>
          <pc:docMk/>
          <pc:sldMk cId="2875797560" sldId="1808"/>
        </pc:sldMkLst>
      </pc:sldChg>
      <pc:sldChg chg="addSp delSp modSp mod ord modAnim modNotesTx">
        <pc:chgData name="Sarasin, Elise" userId="051ede2b-3008-44c0-bb19-c9bb04b8c5c9" providerId="ADAL" clId="{E61B16C9-0A0A-458C-A49B-F0BAF877B2B4}" dt="2023-05-19T13:54:35.118" v="1952"/>
        <pc:sldMkLst>
          <pc:docMk/>
          <pc:sldMk cId="2647061502" sldId="1809"/>
        </pc:sldMkLst>
      </pc:sldChg>
      <pc:sldChg chg="modSp mod ord">
        <pc:chgData name="Sarasin, Elise" userId="051ede2b-3008-44c0-bb19-c9bb04b8c5c9" providerId="ADAL" clId="{E61B16C9-0A0A-458C-A49B-F0BAF877B2B4}" dt="2023-05-17T16:44:35.426" v="301" actId="20577"/>
        <pc:sldMkLst>
          <pc:docMk/>
          <pc:sldMk cId="2951183690" sldId="1813"/>
        </pc:sldMkLst>
      </pc:sldChg>
      <pc:sldChg chg="addSp delSp modSp mod ord modAnim">
        <pc:chgData name="Sarasin, Elise" userId="051ede2b-3008-44c0-bb19-c9bb04b8c5c9" providerId="ADAL" clId="{E61B16C9-0A0A-458C-A49B-F0BAF877B2B4}" dt="2023-05-19T14:22:05.034" v="2156" actId="1076"/>
        <pc:sldMkLst>
          <pc:docMk/>
          <pc:sldMk cId="2919593647" sldId="1814"/>
        </pc:sldMkLst>
      </pc:sldChg>
      <pc:sldChg chg="del ord">
        <pc:chgData name="Sarasin, Elise" userId="051ede2b-3008-44c0-bb19-c9bb04b8c5c9" providerId="ADAL" clId="{E61B16C9-0A0A-458C-A49B-F0BAF877B2B4}" dt="2023-05-17T16:55:29.201" v="524" actId="47"/>
        <pc:sldMkLst>
          <pc:docMk/>
          <pc:sldMk cId="4290947448" sldId="1815"/>
        </pc:sldMkLst>
      </pc:sldChg>
      <pc:sldChg chg="addSp delSp modSp mod">
        <pc:chgData name="Sarasin, Elise" userId="051ede2b-3008-44c0-bb19-c9bb04b8c5c9" providerId="ADAL" clId="{E61B16C9-0A0A-458C-A49B-F0BAF877B2B4}" dt="2023-05-19T14:44:01.297" v="2459" actId="14100"/>
        <pc:sldMkLst>
          <pc:docMk/>
          <pc:sldMk cId="2135656484" sldId="1818"/>
        </pc:sldMkLst>
      </pc:sldChg>
      <pc:sldChg chg="delSp mod">
        <pc:chgData name="Sarasin, Elise" userId="051ede2b-3008-44c0-bb19-c9bb04b8c5c9" providerId="ADAL" clId="{E61B16C9-0A0A-458C-A49B-F0BAF877B2B4}" dt="2023-05-17T15:32:39.512" v="52" actId="478"/>
        <pc:sldMkLst>
          <pc:docMk/>
          <pc:sldMk cId="2709821794" sldId="1820"/>
        </pc:sldMkLst>
      </pc:sldChg>
      <pc:sldChg chg="addSp delSp modSp new mod">
        <pc:chgData name="Sarasin, Elise" userId="051ede2b-3008-44c0-bb19-c9bb04b8c5c9" providerId="ADAL" clId="{E61B16C9-0A0A-458C-A49B-F0BAF877B2B4}" dt="2023-05-17T16:38:04.321" v="173" actId="1076"/>
        <pc:sldMkLst>
          <pc:docMk/>
          <pc:sldMk cId="958895049" sldId="1833"/>
        </pc:sldMkLst>
      </pc:sldChg>
      <pc:sldChg chg="addSp delSp modSp add mod">
        <pc:chgData name="Sarasin, Elise" userId="051ede2b-3008-44c0-bb19-c9bb04b8c5c9" providerId="ADAL" clId="{E61B16C9-0A0A-458C-A49B-F0BAF877B2B4}" dt="2023-05-17T16:41:44.523" v="196" actId="1076"/>
        <pc:sldMkLst>
          <pc:docMk/>
          <pc:sldMk cId="457028796" sldId="1834"/>
        </pc:sldMkLst>
      </pc:sldChg>
      <pc:sldChg chg="modSp add del mod">
        <pc:chgData name="Sarasin, Elise" userId="051ede2b-3008-44c0-bb19-c9bb04b8c5c9" providerId="ADAL" clId="{E61B16C9-0A0A-458C-A49B-F0BAF877B2B4}" dt="2023-05-19T13:17:51.903" v="895" actId="47"/>
        <pc:sldMkLst>
          <pc:docMk/>
          <pc:sldMk cId="54554556" sldId="1835"/>
        </pc:sldMkLst>
      </pc:sldChg>
      <pc:sldChg chg="addSp delSp modSp add mod modAnim modNotesTx">
        <pc:chgData name="Sarasin, Elise" userId="051ede2b-3008-44c0-bb19-c9bb04b8c5c9" providerId="ADAL" clId="{E61B16C9-0A0A-458C-A49B-F0BAF877B2B4}" dt="2023-05-19T14:29:34.287" v="2292" actId="1076"/>
        <pc:sldMkLst>
          <pc:docMk/>
          <pc:sldMk cId="183117453" sldId="1836"/>
        </pc:sldMkLst>
      </pc:sldChg>
      <pc:sldChg chg="addSp modSp new mod modClrScheme chgLayout modNotesTx">
        <pc:chgData name="Sarasin, Elise" userId="051ede2b-3008-44c0-bb19-c9bb04b8c5c9" providerId="ADAL" clId="{E61B16C9-0A0A-458C-A49B-F0BAF877B2B4}" dt="2023-05-19T16:02:29.492" v="4865" actId="20577"/>
        <pc:sldMkLst>
          <pc:docMk/>
          <pc:sldMk cId="283426139" sldId="1837"/>
        </pc:sldMkLst>
      </pc:sldChg>
    </pc:docChg>
  </pc:docChgLst>
  <pc:docChgLst>
    <pc:chgData name="Sarasin, Elise" userId="051ede2b-3008-44c0-bb19-c9bb04b8c5c9" providerId="ADAL" clId="{48446E0C-BC8D-0C4B-82C0-D40F3FABDA9A}"/>
    <pc:docChg chg="undo custSel addSld delSld modSld sldOrd modSection">
      <pc:chgData name="Sarasin, Elise" userId="051ede2b-3008-44c0-bb19-c9bb04b8c5c9" providerId="ADAL" clId="{48446E0C-BC8D-0C4B-82C0-D40F3FABDA9A}" dt="2023-05-30T03:06:40.310" v="926" actId="478"/>
      <pc:docMkLst>
        <pc:docMk/>
      </pc:docMkLst>
      <pc:sldChg chg="addSp modSp add del mod">
        <pc:chgData name="Sarasin, Elise" userId="051ede2b-3008-44c0-bb19-c9bb04b8c5c9" providerId="ADAL" clId="{48446E0C-BC8D-0C4B-82C0-D40F3FABDA9A}" dt="2023-05-30T02:07:52.182" v="542" actId="2696"/>
        <pc:sldMkLst>
          <pc:docMk/>
          <pc:sldMk cId="223728733" sldId="1613"/>
        </pc:sldMkLst>
      </pc:sldChg>
      <pc:sldChg chg="addSp delSp modSp mod modClrScheme delAnim modAnim chgLayout">
        <pc:chgData name="Sarasin, Elise" userId="051ede2b-3008-44c0-bb19-c9bb04b8c5c9" providerId="ADAL" clId="{48446E0C-BC8D-0C4B-82C0-D40F3FABDA9A}" dt="2023-05-30T02:26:47.727" v="705" actId="14100"/>
        <pc:sldMkLst>
          <pc:docMk/>
          <pc:sldMk cId="562098521" sldId="1790"/>
        </pc:sldMkLst>
      </pc:sldChg>
      <pc:sldChg chg="addSp delSp modSp mod ord">
        <pc:chgData name="Sarasin, Elise" userId="051ede2b-3008-44c0-bb19-c9bb04b8c5c9" providerId="ADAL" clId="{48446E0C-BC8D-0C4B-82C0-D40F3FABDA9A}" dt="2023-05-30T01:33:01.425" v="52" actId="1076"/>
        <pc:sldMkLst>
          <pc:docMk/>
          <pc:sldMk cId="3162231645" sldId="1822"/>
        </pc:sldMkLst>
      </pc:sldChg>
      <pc:sldChg chg="del">
        <pc:chgData name="Sarasin, Elise" userId="051ede2b-3008-44c0-bb19-c9bb04b8c5c9" providerId="ADAL" clId="{48446E0C-BC8D-0C4B-82C0-D40F3FABDA9A}" dt="2023-05-30T02:07:54.178" v="543" actId="2696"/>
        <pc:sldMkLst>
          <pc:docMk/>
          <pc:sldMk cId="3281480120" sldId="1824"/>
        </pc:sldMkLst>
      </pc:sldChg>
      <pc:sldChg chg="addSp delSp modSp del mod">
        <pc:chgData name="Sarasin, Elise" userId="051ede2b-3008-44c0-bb19-c9bb04b8c5c9" providerId="ADAL" clId="{48446E0C-BC8D-0C4B-82C0-D40F3FABDA9A}" dt="2023-05-30T02:13:02.408" v="625" actId="2696"/>
        <pc:sldMkLst>
          <pc:docMk/>
          <pc:sldMk cId="1053297354" sldId="1825"/>
        </pc:sldMkLst>
      </pc:sldChg>
      <pc:sldChg chg="addSp delSp modSp mod modClrScheme chgLayout">
        <pc:chgData name="Sarasin, Elise" userId="051ede2b-3008-44c0-bb19-c9bb04b8c5c9" providerId="ADAL" clId="{48446E0C-BC8D-0C4B-82C0-D40F3FABDA9A}" dt="2023-05-30T02:09:18.454" v="602" actId="1076"/>
        <pc:sldMkLst>
          <pc:docMk/>
          <pc:sldMk cId="1497336871" sldId="1826"/>
        </pc:sldMkLst>
      </pc:sldChg>
      <pc:sldChg chg="addSp delSp modSp mod">
        <pc:chgData name="Sarasin, Elise" userId="051ede2b-3008-44c0-bb19-c9bb04b8c5c9" providerId="ADAL" clId="{48446E0C-BC8D-0C4B-82C0-D40F3FABDA9A}" dt="2023-05-30T02:13:07.455" v="626" actId="1076"/>
        <pc:sldMkLst>
          <pc:docMk/>
          <pc:sldMk cId="1765243826" sldId="1827"/>
        </pc:sldMkLst>
      </pc:sldChg>
      <pc:sldChg chg="addSp delSp modSp mod modClrScheme delAnim modAnim chgLayout">
        <pc:chgData name="Sarasin, Elise" userId="051ede2b-3008-44c0-bb19-c9bb04b8c5c9" providerId="ADAL" clId="{48446E0C-BC8D-0C4B-82C0-D40F3FABDA9A}" dt="2023-05-30T03:06:40.310" v="926" actId="478"/>
        <pc:sldMkLst>
          <pc:docMk/>
          <pc:sldMk cId="1032734321" sldId="1831"/>
        </pc:sldMkLst>
      </pc:sldChg>
      <pc:sldChg chg="addSp delSp modSp add mod ord modNotesTx">
        <pc:chgData name="Sarasin, Elise" userId="051ede2b-3008-44c0-bb19-c9bb04b8c5c9" providerId="ADAL" clId="{48446E0C-BC8D-0C4B-82C0-D40F3FABDA9A}" dt="2023-05-30T02:06:51.109" v="351" actId="20577"/>
        <pc:sldMkLst>
          <pc:docMk/>
          <pc:sldMk cId="2760077525" sldId="1838"/>
        </pc:sldMkLst>
      </pc:sldChg>
      <pc:sldChg chg="addSp delSp modSp add mod modNotesTx">
        <pc:chgData name="Sarasin, Elise" userId="051ede2b-3008-44c0-bb19-c9bb04b8c5c9" providerId="ADAL" clId="{48446E0C-BC8D-0C4B-82C0-D40F3FABDA9A}" dt="2023-05-30T02:07:46.686" v="541" actId="20577"/>
        <pc:sldMkLst>
          <pc:docMk/>
          <pc:sldMk cId="3601241275" sldId="1839"/>
        </pc:sldMkLst>
      </pc:sldChg>
    </pc:docChg>
  </pc:docChgLst>
  <pc:docChgLst>
    <pc:chgData name="Raad, Jenna" userId="01cf0157-89e3-4322-86c4-50cf92bfb9fd" providerId="ADAL" clId="{56C80199-D824-1B44-9B32-F4379C959B25}"/>
    <pc:docChg chg="undo custSel modSld">
      <pc:chgData name="Raad, Jenna" userId="01cf0157-89e3-4322-86c4-50cf92bfb9fd" providerId="ADAL" clId="{56C80199-D824-1B44-9B32-F4379C959B25}" dt="2025-05-19T20:41:53.434" v="1323" actId="1035"/>
      <pc:docMkLst>
        <pc:docMk/>
      </pc:docMkLst>
      <pc:sldChg chg="addSp delSp modSp mod">
        <pc:chgData name="Raad, Jenna" userId="01cf0157-89e3-4322-86c4-50cf92bfb9fd" providerId="ADAL" clId="{56C80199-D824-1B44-9B32-F4379C959B25}" dt="2025-05-19T20:08:21.679" v="539" actId="1035"/>
        <pc:sldMkLst>
          <pc:docMk/>
          <pc:sldMk cId="1928604565" sldId="1788"/>
        </pc:sldMkLst>
        <pc:spChg chg="mod">
          <ac:chgData name="Raad, Jenna" userId="01cf0157-89e3-4322-86c4-50cf92bfb9fd" providerId="ADAL" clId="{56C80199-D824-1B44-9B32-F4379C959B25}" dt="2025-05-19T18:53:25.450" v="130" actId="1037"/>
          <ac:spMkLst>
            <pc:docMk/>
            <pc:sldMk cId="1928604565" sldId="1788"/>
            <ac:spMk id="5" creationId="{4536F239-57B7-9820-9725-7FD6083B35AE}"/>
          </ac:spMkLst>
        </pc:spChg>
        <pc:spChg chg="mod">
          <ac:chgData name="Raad, Jenna" userId="01cf0157-89e3-4322-86c4-50cf92bfb9fd" providerId="ADAL" clId="{56C80199-D824-1B44-9B32-F4379C959B25}" dt="2025-05-19T18:53:25.450" v="130" actId="1037"/>
          <ac:spMkLst>
            <pc:docMk/>
            <pc:sldMk cId="1928604565" sldId="1788"/>
            <ac:spMk id="6" creationId="{5F93E983-0439-6827-5787-12909F32BF24}"/>
          </ac:spMkLst>
        </pc:spChg>
        <pc:spChg chg="mod">
          <ac:chgData name="Raad, Jenna" userId="01cf0157-89e3-4322-86c4-50cf92bfb9fd" providerId="ADAL" clId="{56C80199-D824-1B44-9B32-F4379C959B25}" dt="2025-05-19T18:53:19.057" v="116" actId="1036"/>
          <ac:spMkLst>
            <pc:docMk/>
            <pc:sldMk cId="1928604565" sldId="1788"/>
            <ac:spMk id="7" creationId="{5475A94F-9D73-A63D-35E2-047579A057C0}"/>
          </ac:spMkLst>
        </pc:spChg>
        <pc:spChg chg="mod">
          <ac:chgData name="Raad, Jenna" userId="01cf0157-89e3-4322-86c4-50cf92bfb9fd" providerId="ADAL" clId="{56C80199-D824-1B44-9B32-F4379C959B25}" dt="2025-05-19T18:57:14.117" v="187" actId="1036"/>
          <ac:spMkLst>
            <pc:docMk/>
            <pc:sldMk cId="1928604565" sldId="1788"/>
            <ac:spMk id="13" creationId="{2FFA04CC-753F-F4A3-96D9-5FB2F90D46CE}"/>
          </ac:spMkLst>
        </pc:spChg>
        <pc:spChg chg="mod">
          <ac:chgData name="Raad, Jenna" userId="01cf0157-89e3-4322-86c4-50cf92bfb9fd" providerId="ADAL" clId="{56C80199-D824-1B44-9B32-F4379C959B25}" dt="2025-05-19T20:08:21.679" v="539" actId="1035"/>
          <ac:spMkLst>
            <pc:docMk/>
            <pc:sldMk cId="1928604565" sldId="1788"/>
            <ac:spMk id="30" creationId="{A696D37F-BE59-1142-D9D6-FF605D549C85}"/>
          </ac:spMkLst>
        </pc:spChg>
        <pc:spChg chg="mod">
          <ac:chgData name="Raad, Jenna" userId="01cf0157-89e3-4322-86c4-50cf92bfb9fd" providerId="ADAL" clId="{56C80199-D824-1B44-9B32-F4379C959B25}" dt="2025-05-19T19:20:11.867" v="431" actId="1076"/>
          <ac:spMkLst>
            <pc:docMk/>
            <pc:sldMk cId="1928604565" sldId="1788"/>
            <ac:spMk id="31" creationId="{09C753DF-D164-6A27-4545-77CB3E9446C0}"/>
          </ac:spMkLst>
        </pc:spChg>
        <pc:picChg chg="add mod">
          <ac:chgData name="Raad, Jenna" userId="01cf0157-89e3-4322-86c4-50cf92bfb9fd" providerId="ADAL" clId="{56C80199-D824-1B44-9B32-F4379C959B25}" dt="2025-05-19T18:57:01.768" v="184" actId="167"/>
          <ac:picMkLst>
            <pc:docMk/>
            <pc:sldMk cId="1928604565" sldId="1788"/>
            <ac:picMk id="2" creationId="{9630139D-2E1A-FF80-2E39-C16BD79AA048}"/>
          </ac:picMkLst>
        </pc:picChg>
        <pc:picChg chg="mod">
          <ac:chgData name="Raad, Jenna" userId="01cf0157-89e3-4322-86c4-50cf92bfb9fd" providerId="ADAL" clId="{56C80199-D824-1B44-9B32-F4379C959B25}" dt="2025-05-19T20:08:10.606" v="489" actId="1076"/>
          <ac:picMkLst>
            <pc:docMk/>
            <pc:sldMk cId="1928604565" sldId="1788"/>
            <ac:picMk id="3" creationId="{FC7B5FC4-0701-CA79-E0A9-E611D35308A6}"/>
          </ac:picMkLst>
        </pc:picChg>
        <pc:picChg chg="mod">
          <ac:chgData name="Raad, Jenna" userId="01cf0157-89e3-4322-86c4-50cf92bfb9fd" providerId="ADAL" clId="{56C80199-D824-1B44-9B32-F4379C959B25}" dt="2025-05-19T19:11:41.813" v="417" actId="14826"/>
          <ac:picMkLst>
            <pc:docMk/>
            <pc:sldMk cId="1928604565" sldId="1788"/>
            <ac:picMk id="14" creationId="{3328475D-F33B-1631-3D98-7EC7E8F05CF5}"/>
          </ac:picMkLst>
        </pc:picChg>
      </pc:sldChg>
      <pc:sldChg chg="addSp delSp modSp mod">
        <pc:chgData name="Raad, Jenna" userId="01cf0157-89e3-4322-86c4-50cf92bfb9fd" providerId="ADAL" clId="{56C80199-D824-1B44-9B32-F4379C959B25}" dt="2025-05-19T19:11:15.019" v="415" actId="478"/>
        <pc:sldMkLst>
          <pc:docMk/>
          <pc:sldMk cId="2613304405" sldId="1795"/>
        </pc:sldMkLst>
        <pc:spChg chg="mod">
          <ac:chgData name="Raad, Jenna" userId="01cf0157-89e3-4322-86c4-50cf92bfb9fd" providerId="ADAL" clId="{56C80199-D824-1B44-9B32-F4379C959B25}" dt="2025-05-19T19:03:49.301" v="342" actId="1076"/>
          <ac:spMkLst>
            <pc:docMk/>
            <pc:sldMk cId="2613304405" sldId="1795"/>
            <ac:spMk id="5" creationId="{AD15094D-233D-19BD-ED74-197BC61C2174}"/>
          </ac:spMkLst>
        </pc:spChg>
        <pc:spChg chg="mod">
          <ac:chgData name="Raad, Jenna" userId="01cf0157-89e3-4322-86c4-50cf92bfb9fd" providerId="ADAL" clId="{56C80199-D824-1B44-9B32-F4379C959B25}" dt="2025-05-19T19:03:53.431" v="343" actId="1076"/>
          <ac:spMkLst>
            <pc:docMk/>
            <pc:sldMk cId="2613304405" sldId="1795"/>
            <ac:spMk id="7" creationId="{AE5CED96-51C2-9ECC-CDFB-DF70CD8952BA}"/>
          </ac:spMkLst>
        </pc:spChg>
        <pc:spChg chg="mod">
          <ac:chgData name="Raad, Jenna" userId="01cf0157-89e3-4322-86c4-50cf92bfb9fd" providerId="ADAL" clId="{56C80199-D824-1B44-9B32-F4379C959B25}" dt="2025-05-19T19:03:44.732" v="341" actId="1037"/>
          <ac:spMkLst>
            <pc:docMk/>
            <pc:sldMk cId="2613304405" sldId="1795"/>
            <ac:spMk id="10" creationId="{1E8CDB0C-5C74-3C46-7BEB-FB028F173005}"/>
          </ac:spMkLst>
        </pc:spChg>
        <pc:spChg chg="mod">
          <ac:chgData name="Raad, Jenna" userId="01cf0157-89e3-4322-86c4-50cf92bfb9fd" providerId="ADAL" clId="{56C80199-D824-1B44-9B32-F4379C959B25}" dt="2025-05-19T18:58:54.694" v="206" actId="1036"/>
          <ac:spMkLst>
            <pc:docMk/>
            <pc:sldMk cId="2613304405" sldId="1795"/>
            <ac:spMk id="13" creationId="{2FFA04CC-753F-F4A3-96D9-5FB2F90D46CE}"/>
          </ac:spMkLst>
        </pc:spChg>
        <pc:spChg chg="mod">
          <ac:chgData name="Raad, Jenna" userId="01cf0157-89e3-4322-86c4-50cf92bfb9fd" providerId="ADAL" clId="{56C80199-D824-1B44-9B32-F4379C959B25}" dt="2025-05-19T19:04:00.695" v="346" actId="1036"/>
          <ac:spMkLst>
            <pc:docMk/>
            <pc:sldMk cId="2613304405" sldId="1795"/>
            <ac:spMk id="15" creationId="{6EB8B74C-926D-34FD-913C-BBD6B9B073E4}"/>
          </ac:spMkLst>
        </pc:spChg>
        <pc:spChg chg="mod">
          <ac:chgData name="Raad, Jenna" userId="01cf0157-89e3-4322-86c4-50cf92bfb9fd" providerId="ADAL" clId="{56C80199-D824-1B44-9B32-F4379C959B25}" dt="2025-05-19T19:03:32.079" v="325" actId="1035"/>
          <ac:spMkLst>
            <pc:docMk/>
            <pc:sldMk cId="2613304405" sldId="1795"/>
            <ac:spMk id="31" creationId="{09C753DF-D164-6A27-4545-77CB3E9446C0}"/>
          </ac:spMkLst>
        </pc:spChg>
        <pc:picChg chg="mod">
          <ac:chgData name="Raad, Jenna" userId="01cf0157-89e3-4322-86c4-50cf92bfb9fd" providerId="ADAL" clId="{56C80199-D824-1B44-9B32-F4379C959B25}" dt="2025-05-19T19:03:09.518" v="240" actId="167"/>
          <ac:picMkLst>
            <pc:docMk/>
            <pc:sldMk cId="2613304405" sldId="1795"/>
            <ac:picMk id="16" creationId="{D907383C-16B5-F39E-9B90-10D330913C32}"/>
          </ac:picMkLst>
        </pc:picChg>
        <pc:picChg chg="add mod">
          <ac:chgData name="Raad, Jenna" userId="01cf0157-89e3-4322-86c4-50cf92bfb9fd" providerId="ADAL" clId="{56C80199-D824-1B44-9B32-F4379C959B25}" dt="2025-05-19T18:58:43.123" v="200"/>
          <ac:picMkLst>
            <pc:docMk/>
            <pc:sldMk cId="2613304405" sldId="1795"/>
            <ac:picMk id="17" creationId="{DA23662E-A193-B809-233A-FA0571183103}"/>
          </ac:picMkLst>
        </pc:picChg>
      </pc:sldChg>
      <pc:sldChg chg="addSp delSp modSp mod modAnim">
        <pc:chgData name="Raad, Jenna" userId="01cf0157-89e3-4322-86c4-50cf92bfb9fd" providerId="ADAL" clId="{56C80199-D824-1B44-9B32-F4379C959B25}" dt="2025-05-19T19:12:32.917" v="420" actId="14826"/>
        <pc:sldMkLst>
          <pc:docMk/>
          <pc:sldMk cId="3341341836" sldId="1796"/>
        </pc:sldMkLst>
        <pc:spChg chg="mod">
          <ac:chgData name="Raad, Jenna" userId="01cf0157-89e3-4322-86c4-50cf92bfb9fd" providerId="ADAL" clId="{56C80199-D824-1B44-9B32-F4379C959B25}" dt="2025-05-19T18:58:22.600" v="197" actId="1076"/>
          <ac:spMkLst>
            <pc:docMk/>
            <pc:sldMk cId="3341341836" sldId="1796"/>
            <ac:spMk id="2" creationId="{889D9CAD-710F-D2F0-F18B-26DAE77BE5EE}"/>
          </ac:spMkLst>
        </pc:spChg>
        <pc:spChg chg="mod">
          <ac:chgData name="Raad, Jenna" userId="01cf0157-89e3-4322-86c4-50cf92bfb9fd" providerId="ADAL" clId="{56C80199-D824-1B44-9B32-F4379C959B25}" dt="2025-05-19T19:00:53.808" v="228" actId="1036"/>
          <ac:spMkLst>
            <pc:docMk/>
            <pc:sldMk cId="3341341836" sldId="1796"/>
            <ac:spMk id="12" creationId="{14928233-353D-019A-D4B6-F21D0A0EA3F5}"/>
          </ac:spMkLst>
        </pc:spChg>
        <pc:spChg chg="mod">
          <ac:chgData name="Raad, Jenna" userId="01cf0157-89e3-4322-86c4-50cf92bfb9fd" providerId="ADAL" clId="{56C80199-D824-1B44-9B32-F4379C959B25}" dt="2025-05-19T19:00:47.525" v="217" actId="1037"/>
          <ac:spMkLst>
            <pc:docMk/>
            <pc:sldMk cId="3341341836" sldId="1796"/>
            <ac:spMk id="14" creationId="{B9C549D4-54D2-CD54-D2A7-8D3DAFE29D88}"/>
          </ac:spMkLst>
        </pc:spChg>
        <pc:spChg chg="mod">
          <ac:chgData name="Raad, Jenna" userId="01cf0157-89e3-4322-86c4-50cf92bfb9fd" providerId="ADAL" clId="{56C80199-D824-1B44-9B32-F4379C959B25}" dt="2025-05-19T19:05:02.372" v="352" actId="1037"/>
          <ac:spMkLst>
            <pc:docMk/>
            <pc:sldMk cId="3341341836" sldId="1796"/>
            <ac:spMk id="16" creationId="{D4D17797-A368-1D51-46A4-67452E47D101}"/>
          </ac:spMkLst>
        </pc:spChg>
        <pc:spChg chg="mod">
          <ac:chgData name="Raad, Jenna" userId="01cf0157-89e3-4322-86c4-50cf92bfb9fd" providerId="ADAL" clId="{56C80199-D824-1B44-9B32-F4379C959B25}" dt="2025-05-19T19:12:32.917" v="420" actId="14826"/>
          <ac:spMkLst>
            <pc:docMk/>
            <pc:sldMk cId="3341341836" sldId="1796"/>
            <ac:spMk id="30" creationId="{A696D37F-BE59-1142-D9D6-FF605D549C85}"/>
          </ac:spMkLst>
        </pc:spChg>
        <pc:grpChg chg="mod">
          <ac:chgData name="Raad, Jenna" userId="01cf0157-89e3-4322-86c4-50cf92bfb9fd" providerId="ADAL" clId="{56C80199-D824-1B44-9B32-F4379C959B25}" dt="2025-05-19T19:12:32.917" v="420" actId="14826"/>
          <ac:grpSpMkLst>
            <pc:docMk/>
            <pc:sldMk cId="3341341836" sldId="1796"/>
            <ac:grpSpMk id="4" creationId="{1117E3D0-04F7-A75A-ABE5-E0561339470F}"/>
          </ac:grpSpMkLst>
        </pc:grpChg>
        <pc:picChg chg="mod">
          <ac:chgData name="Raad, Jenna" userId="01cf0157-89e3-4322-86c4-50cf92bfb9fd" providerId="ADAL" clId="{56C80199-D824-1B44-9B32-F4379C959B25}" dt="2025-05-19T19:12:32.917" v="420" actId="14826"/>
          <ac:picMkLst>
            <pc:docMk/>
            <pc:sldMk cId="3341341836" sldId="1796"/>
            <ac:picMk id="7" creationId="{83AF29BA-4C4F-4734-EE13-774D63A34DE8}"/>
          </ac:picMkLst>
        </pc:picChg>
        <pc:picChg chg="add mod">
          <ac:chgData name="Raad, Jenna" userId="01cf0157-89e3-4322-86c4-50cf92bfb9fd" providerId="ADAL" clId="{56C80199-D824-1B44-9B32-F4379C959B25}" dt="2025-05-19T18:58:08.612" v="194"/>
          <ac:picMkLst>
            <pc:docMk/>
            <pc:sldMk cId="3341341836" sldId="1796"/>
            <ac:picMk id="9" creationId="{C86CE893-C3FB-0D4A-E99C-6927D7762FB8}"/>
          </ac:picMkLst>
        </pc:picChg>
        <pc:picChg chg="mod">
          <ac:chgData name="Raad, Jenna" userId="01cf0157-89e3-4322-86c4-50cf92bfb9fd" providerId="ADAL" clId="{56C80199-D824-1B44-9B32-F4379C959B25}" dt="2025-05-19T19:12:25.354" v="419" actId="167"/>
          <ac:picMkLst>
            <pc:docMk/>
            <pc:sldMk cId="3341341836" sldId="1796"/>
            <ac:picMk id="15" creationId="{6C187E1E-85AF-4E9E-69B4-CEEAD9B51DAE}"/>
          </ac:picMkLst>
        </pc:picChg>
      </pc:sldChg>
      <pc:sldChg chg="addSp delSp modSp mod">
        <pc:chgData name="Raad, Jenna" userId="01cf0157-89e3-4322-86c4-50cf92bfb9fd" providerId="ADAL" clId="{56C80199-D824-1B44-9B32-F4379C959B25}" dt="2025-05-19T20:04:21.313" v="463" actId="1076"/>
        <pc:sldMkLst>
          <pc:docMk/>
          <pc:sldMk cId="208873546" sldId="1797"/>
        </pc:sldMkLst>
        <pc:picChg chg="mod">
          <ac:chgData name="Raad, Jenna" userId="01cf0157-89e3-4322-86c4-50cf92bfb9fd" providerId="ADAL" clId="{56C80199-D824-1B44-9B32-F4379C959B25}" dt="2025-05-19T18:15:49.936" v="12" actId="14826"/>
          <ac:picMkLst>
            <pc:docMk/>
            <pc:sldMk cId="208873546" sldId="1797"/>
            <ac:picMk id="10" creationId="{9D472D5C-800F-E104-80E9-B8C9B50C17F4}"/>
          </ac:picMkLst>
        </pc:picChg>
        <pc:picChg chg="mod">
          <ac:chgData name="Raad, Jenna" userId="01cf0157-89e3-4322-86c4-50cf92bfb9fd" providerId="ADAL" clId="{56C80199-D824-1B44-9B32-F4379C959B25}" dt="2025-05-19T18:52:04.907" v="96" actId="14826"/>
          <ac:picMkLst>
            <pc:docMk/>
            <pc:sldMk cId="208873546" sldId="1797"/>
            <ac:picMk id="12" creationId="{596B7E48-D2FA-8E4E-3FEE-A81381F2BFCD}"/>
          </ac:picMkLst>
        </pc:picChg>
      </pc:sldChg>
      <pc:sldChg chg="addSp modSp mod">
        <pc:chgData name="Raad, Jenna" userId="01cf0157-89e3-4322-86c4-50cf92bfb9fd" providerId="ADAL" clId="{56C80199-D824-1B44-9B32-F4379C959B25}" dt="2025-05-19T19:20:49.784" v="435" actId="20577"/>
        <pc:sldMkLst>
          <pc:docMk/>
          <pc:sldMk cId="334657" sldId="1812"/>
        </pc:sldMkLst>
        <pc:spChg chg="mod">
          <ac:chgData name="Raad, Jenna" userId="01cf0157-89e3-4322-86c4-50cf92bfb9fd" providerId="ADAL" clId="{56C80199-D824-1B44-9B32-F4379C959B25}" dt="2025-05-19T19:20:49.784" v="435" actId="20577"/>
          <ac:spMkLst>
            <pc:docMk/>
            <pc:sldMk cId="334657" sldId="1812"/>
            <ac:spMk id="3" creationId="{81F000E5-C9A4-62A3-DBB2-636C08D7BF76}"/>
          </ac:spMkLst>
        </pc:spChg>
        <pc:picChg chg="mod">
          <ac:chgData name="Raad, Jenna" userId="01cf0157-89e3-4322-86c4-50cf92bfb9fd" providerId="ADAL" clId="{56C80199-D824-1B44-9B32-F4379C959B25}" dt="2025-05-19T19:16:33.796" v="422" actId="14826"/>
          <ac:picMkLst>
            <pc:docMk/>
            <pc:sldMk cId="334657" sldId="1812"/>
            <ac:picMk id="6" creationId="{D0F3A647-2377-5E75-90D8-8F079C7F26EB}"/>
          </ac:picMkLst>
        </pc:picChg>
        <pc:picChg chg="mod">
          <ac:chgData name="Raad, Jenna" userId="01cf0157-89e3-4322-86c4-50cf92bfb9fd" providerId="ADAL" clId="{56C80199-D824-1B44-9B32-F4379C959B25}" dt="2025-05-19T19:10:54.447" v="412" actId="14826"/>
          <ac:picMkLst>
            <pc:docMk/>
            <pc:sldMk cId="334657" sldId="1812"/>
            <ac:picMk id="8" creationId="{9211BD88-513E-52F0-D362-EF093C60AE0C}"/>
          </ac:picMkLst>
        </pc:picChg>
        <pc:picChg chg="mod">
          <ac:chgData name="Raad, Jenna" userId="01cf0157-89e3-4322-86c4-50cf92bfb9fd" providerId="ADAL" clId="{56C80199-D824-1B44-9B32-F4379C959B25}" dt="2025-05-19T19:16:23.550" v="421" actId="14826"/>
          <ac:picMkLst>
            <pc:docMk/>
            <pc:sldMk cId="334657" sldId="1812"/>
            <ac:picMk id="10" creationId="{DE2CD9E2-A23E-065A-6701-91D20D7CACD0}"/>
          </ac:picMkLst>
        </pc:picChg>
      </pc:sldChg>
      <pc:sldChg chg="addSp modSp">
        <pc:chgData name="Raad, Jenna" userId="01cf0157-89e3-4322-86c4-50cf92bfb9fd" providerId="ADAL" clId="{56C80199-D824-1B44-9B32-F4379C959B25}" dt="2025-05-19T19:22:50.489" v="448"/>
        <pc:sldMkLst>
          <pc:docMk/>
          <pc:sldMk cId="1632877856" sldId="1817"/>
        </pc:sldMkLst>
      </pc:sldChg>
      <pc:sldChg chg="addSp modSp mod">
        <pc:chgData name="Raad, Jenna" userId="01cf0157-89e3-4322-86c4-50cf92bfb9fd" providerId="ADAL" clId="{56C80199-D824-1B44-9B32-F4379C959B25}" dt="2025-05-19T19:22:43.549" v="447" actId="20577"/>
        <pc:sldMkLst>
          <pc:docMk/>
          <pc:sldMk cId="749092619" sldId="1829"/>
        </pc:sldMkLst>
      </pc:sldChg>
      <pc:sldChg chg="modSp mod">
        <pc:chgData name="Raad, Jenna" userId="01cf0157-89e3-4322-86c4-50cf92bfb9fd" providerId="ADAL" clId="{56C80199-D824-1B44-9B32-F4379C959B25}" dt="2025-05-19T19:21:21.387" v="442" actId="1076"/>
        <pc:sldMkLst>
          <pc:docMk/>
          <pc:sldMk cId="274149571" sldId="1840"/>
        </pc:sldMkLst>
      </pc:sldChg>
      <pc:sldChg chg="modSp mod">
        <pc:chgData name="Raad, Jenna" userId="01cf0157-89e3-4322-86c4-50cf92bfb9fd" providerId="ADAL" clId="{56C80199-D824-1B44-9B32-F4379C959B25}" dt="2025-05-19T20:00:58.044" v="457" actId="1076"/>
        <pc:sldMkLst>
          <pc:docMk/>
          <pc:sldMk cId="1219460740" sldId="1951"/>
        </pc:sldMkLst>
      </pc:sldChg>
      <pc:sldChg chg="modSp mod">
        <pc:chgData name="Raad, Jenna" userId="01cf0157-89e3-4322-86c4-50cf92bfb9fd" providerId="ADAL" clId="{56C80199-D824-1B44-9B32-F4379C959B25}" dt="2025-05-19T20:00:35.593" v="450" actId="1036"/>
        <pc:sldMkLst>
          <pc:docMk/>
          <pc:sldMk cId="2653690524" sldId="1952"/>
        </pc:sldMkLst>
      </pc:sldChg>
      <pc:sldChg chg="modSp mod">
        <pc:chgData name="Raad, Jenna" userId="01cf0157-89e3-4322-86c4-50cf92bfb9fd" providerId="ADAL" clId="{56C80199-D824-1B44-9B32-F4379C959B25}" dt="2025-05-19T20:02:42.448" v="460" actId="1076"/>
        <pc:sldMkLst>
          <pc:docMk/>
          <pc:sldMk cId="507879898" sldId="1957"/>
        </pc:sldMkLst>
        <pc:picChg chg="mod">
          <ac:chgData name="Raad, Jenna" userId="01cf0157-89e3-4322-86c4-50cf92bfb9fd" providerId="ADAL" clId="{56C80199-D824-1B44-9B32-F4379C959B25}" dt="2025-05-19T20:02:36.294" v="459" actId="14826"/>
          <ac:picMkLst>
            <pc:docMk/>
            <pc:sldMk cId="507879898" sldId="1957"/>
            <ac:picMk id="14" creationId="{7D6BCBDC-0DAE-7BFC-26E8-782BEB721983}"/>
          </ac:picMkLst>
        </pc:picChg>
      </pc:sldChg>
      <pc:sldChg chg="modSp mod">
        <pc:chgData name="Raad, Jenna" userId="01cf0157-89e3-4322-86c4-50cf92bfb9fd" providerId="ADAL" clId="{56C80199-D824-1B44-9B32-F4379C959B25}" dt="2025-05-19T20:03:03.095" v="462" actId="1076"/>
        <pc:sldMkLst>
          <pc:docMk/>
          <pc:sldMk cId="1356253042" sldId="2104"/>
        </pc:sldMkLst>
      </pc:sldChg>
    </pc:docChg>
  </pc:docChgLst>
  <pc:docChgLst>
    <pc:chgData name="Raad, Jenna" userId="01cf0157-89e3-4322-86c4-50cf92bfb9fd" providerId="ADAL" clId="{5AE93CE3-1608-487E-B694-37106C220551}"/>
    <pc:docChg chg="modSld">
      <pc:chgData name="Raad, Jenna" userId="01cf0157-89e3-4322-86c4-50cf92bfb9fd" providerId="ADAL" clId="{5AE93CE3-1608-487E-B694-37106C220551}" dt="2025-05-23T18:47:48.071" v="279" actId="1037"/>
      <pc:docMkLst>
        <pc:docMk/>
      </pc:docMkLst>
      <pc:sldChg chg="addSp modSp mod">
        <pc:chgData name="Raad, Jenna" userId="01cf0157-89e3-4322-86c4-50cf92bfb9fd" providerId="ADAL" clId="{5AE93CE3-1608-487E-B694-37106C220551}" dt="2025-05-23T18:47:48.071" v="279" actId="1037"/>
        <pc:sldMkLst>
          <pc:docMk/>
          <pc:sldMk cId="618478740" sldId="2176"/>
        </pc:sldMkLst>
      </pc:sldChg>
    </pc:docChg>
  </pc:docChgLst>
  <pc:docChgLst>
    <pc:chgData name="Sarasin, Elise" userId="051ede2b-3008-44c0-bb19-c9bb04b8c5c9" providerId="ADAL" clId="{0BDD7D6A-96B4-4745-AA04-F4B32E518EB8}"/>
    <pc:docChg chg="custSel modSld sldOrd">
      <pc:chgData name="Sarasin, Elise" userId="051ede2b-3008-44c0-bb19-c9bb04b8c5c9" providerId="ADAL" clId="{0BDD7D6A-96B4-4745-AA04-F4B32E518EB8}" dt="2025-05-22T19:31:15.855" v="1183" actId="1076"/>
      <pc:docMkLst>
        <pc:docMk/>
      </pc:docMkLst>
      <pc:sldChg chg="addSp delSp modSp mod">
        <pc:chgData name="Sarasin, Elise" userId="051ede2b-3008-44c0-bb19-c9bb04b8c5c9" providerId="ADAL" clId="{0BDD7D6A-96B4-4745-AA04-F4B32E518EB8}" dt="2025-05-22T19:30:40.487" v="1182" actId="478"/>
        <pc:sldMkLst>
          <pc:docMk/>
          <pc:sldMk cId="1928604565" sldId="1788"/>
        </pc:sldMkLst>
      </pc:sldChg>
      <pc:sldChg chg="addSp delSp modSp mod ord">
        <pc:chgData name="Sarasin, Elise" userId="051ede2b-3008-44c0-bb19-c9bb04b8c5c9" providerId="ADAL" clId="{0BDD7D6A-96B4-4745-AA04-F4B32E518EB8}" dt="2025-05-22T19:30:34.483" v="1181" actId="20577"/>
        <pc:sldMkLst>
          <pc:docMk/>
          <pc:sldMk cId="208873546" sldId="1797"/>
        </pc:sldMkLst>
      </pc:sldChg>
      <pc:sldChg chg="modSp mod">
        <pc:chgData name="Sarasin, Elise" userId="051ede2b-3008-44c0-bb19-c9bb04b8c5c9" providerId="ADAL" clId="{0BDD7D6A-96B4-4745-AA04-F4B32E518EB8}" dt="2025-05-22T19:31:15.855" v="1183" actId="1076"/>
        <pc:sldMkLst>
          <pc:docMk/>
          <pc:sldMk cId="3577856398" sldId="2170"/>
        </pc:sldMkLst>
      </pc:sldChg>
      <pc:sldChg chg="modSp mod">
        <pc:chgData name="Sarasin, Elise" userId="051ede2b-3008-44c0-bb19-c9bb04b8c5c9" providerId="ADAL" clId="{0BDD7D6A-96B4-4745-AA04-F4B32E518EB8}" dt="2025-05-22T19:06:02.149" v="506" actId="20577"/>
        <pc:sldMkLst>
          <pc:docMk/>
          <pc:sldMk cId="618478740" sldId="2176"/>
        </pc:sldMkLst>
      </pc:sldChg>
    </pc:docChg>
  </pc:docChgLst>
  <pc:docChgLst>
    <pc:chgData name="Sarasin, Elise" userId="051ede2b-3008-44c0-bb19-c9bb04b8c5c9" providerId="ADAL" clId="{7160D38C-CB6F-4FE2-9D0B-E5CBD934C3A2}"/>
    <pc:docChg chg="undo custSel addSld modSld modSection">
      <pc:chgData name="Sarasin, Elise" userId="051ede2b-3008-44c0-bb19-c9bb04b8c5c9" providerId="ADAL" clId="{7160D38C-CB6F-4FE2-9D0B-E5CBD934C3A2}" dt="2023-06-22T17:24:23.313" v="410" actId="20577"/>
      <pc:docMkLst>
        <pc:docMk/>
      </pc:docMkLst>
      <pc:sldChg chg="addSp delSp modSp new mod modClrScheme chgLayout">
        <pc:chgData name="Sarasin, Elise" userId="051ede2b-3008-44c0-bb19-c9bb04b8c5c9" providerId="ADAL" clId="{7160D38C-CB6F-4FE2-9D0B-E5CBD934C3A2}" dt="2023-06-22T17:24:23.313" v="410" actId="20577"/>
        <pc:sldMkLst>
          <pc:docMk/>
          <pc:sldMk cId="3086576131" sldId="1842"/>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diagrams/_rels/data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diagrams/_rels/data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1516A-CDD1-4279-8707-751865BE90DA}" type="doc">
      <dgm:prSet loTypeId="urn:microsoft.com/office/officeart/2005/8/layout/process1" loCatId="process" qsTypeId="urn:microsoft.com/office/officeart/2005/8/quickstyle/simple1" qsCatId="simple" csTypeId="urn:microsoft.com/office/officeart/2005/8/colors/accent5_5" csCatId="accent5" phldr="1"/>
      <dgm:spPr/>
    </dgm:pt>
    <dgm:pt modelId="{7D371CC3-7942-4417-AD96-E4EC63B33D14}">
      <dgm:prSet phldrT="[Text]" custT="1"/>
      <dgm:spPr/>
      <dgm:t>
        <a:bodyPr/>
        <a:lstStyle/>
        <a:p>
          <a:r>
            <a:rPr lang="en-US" sz="2400"/>
            <a:t>Ci3T Implementation Sessions</a:t>
          </a:r>
        </a:p>
      </dgm:t>
    </dgm:pt>
    <dgm:pt modelId="{CED25ABF-A79F-4EA2-8ACC-94B048EE872D}" type="parTrans" cxnId="{94D632CC-135E-41F7-B9EA-EC9A86FEB55B}">
      <dgm:prSet/>
      <dgm:spPr/>
      <dgm:t>
        <a:bodyPr/>
        <a:lstStyle/>
        <a:p>
          <a:endParaRPr lang="en-US"/>
        </a:p>
      </dgm:t>
    </dgm:pt>
    <dgm:pt modelId="{86C2ABDF-4EB4-4B0F-AC18-765D15178D9C}" type="sibTrans" cxnId="{94D632CC-135E-41F7-B9EA-EC9A86FEB55B}">
      <dgm:prSet/>
      <dgm:spPr/>
      <dgm:t>
        <a:bodyPr/>
        <a:lstStyle/>
        <a:p>
          <a:endParaRPr lang="en-US"/>
        </a:p>
      </dgm:t>
    </dgm:pt>
    <dgm:pt modelId="{C950CF61-DC9D-4501-819A-B14905940425}">
      <dgm:prSet phldrT="[Text]"/>
      <dgm:spPr/>
      <dgm:t>
        <a:bodyPr/>
        <a:lstStyle/>
        <a:p>
          <a:r>
            <a:rPr lang="en-US"/>
            <a:t>Ci3T Leadership Team Meeting</a:t>
          </a:r>
        </a:p>
      </dgm:t>
    </dgm:pt>
    <dgm:pt modelId="{C507B8D5-FD29-414C-95DA-D34E8D07E7E2}" type="parTrans" cxnId="{3CA9A9D5-D065-4ED3-BD3D-93FF983D8A26}">
      <dgm:prSet/>
      <dgm:spPr/>
      <dgm:t>
        <a:bodyPr/>
        <a:lstStyle/>
        <a:p>
          <a:endParaRPr lang="en-US"/>
        </a:p>
      </dgm:t>
    </dgm:pt>
    <dgm:pt modelId="{B58A2682-A383-4735-BF96-463939C27E51}" type="sibTrans" cxnId="{3CA9A9D5-D065-4ED3-BD3D-93FF983D8A26}">
      <dgm:prSet/>
      <dgm:spPr/>
      <dgm:t>
        <a:bodyPr/>
        <a:lstStyle/>
        <a:p>
          <a:endParaRPr lang="en-US"/>
        </a:p>
      </dgm:t>
    </dgm:pt>
    <dgm:pt modelId="{72738240-9F3B-45AB-9EAF-FB77D8DA33E4}">
      <dgm:prSet phldrT="[Text]"/>
      <dgm:spPr/>
      <dgm:t>
        <a:bodyPr/>
        <a:lstStyle/>
        <a:p>
          <a:r>
            <a:rPr lang="en-US"/>
            <a:t>Faculty &amp; Staff Meeting</a:t>
          </a:r>
        </a:p>
      </dgm:t>
    </dgm:pt>
    <dgm:pt modelId="{1A75F6AD-AC32-4016-99AA-FFDDBB268228}" type="parTrans" cxnId="{A2030072-0BD7-4B46-8960-4AF6E8A822CD}">
      <dgm:prSet/>
      <dgm:spPr/>
      <dgm:t>
        <a:bodyPr/>
        <a:lstStyle/>
        <a:p>
          <a:endParaRPr lang="en-US"/>
        </a:p>
      </dgm:t>
    </dgm:pt>
    <dgm:pt modelId="{F464306B-4EE6-4A80-BE9F-A8E042FA5629}" type="sibTrans" cxnId="{A2030072-0BD7-4B46-8960-4AF6E8A822CD}">
      <dgm:prSet/>
      <dgm:spPr/>
      <dgm:t>
        <a:bodyPr/>
        <a:lstStyle/>
        <a:p>
          <a:endParaRPr lang="en-US"/>
        </a:p>
      </dgm:t>
    </dgm:pt>
    <dgm:pt modelId="{F67C3915-FA5C-467C-B45B-92CAD970194D}" type="pres">
      <dgm:prSet presAssocID="{EA61516A-CDD1-4279-8707-751865BE90DA}" presName="Name0" presStyleCnt="0">
        <dgm:presLayoutVars>
          <dgm:dir/>
          <dgm:resizeHandles val="exact"/>
        </dgm:presLayoutVars>
      </dgm:prSet>
      <dgm:spPr/>
    </dgm:pt>
    <dgm:pt modelId="{25897106-DA8A-47AF-8BCF-0A8706A3D62D}" type="pres">
      <dgm:prSet presAssocID="{7D371CC3-7942-4417-AD96-E4EC63B33D14}" presName="node" presStyleLbl="node1" presStyleIdx="0" presStyleCnt="3">
        <dgm:presLayoutVars>
          <dgm:bulletEnabled val="1"/>
        </dgm:presLayoutVars>
      </dgm:prSet>
      <dgm:spPr/>
    </dgm:pt>
    <dgm:pt modelId="{C6CE8AF0-EDD9-4BFA-9177-33654131A024}" type="pres">
      <dgm:prSet presAssocID="{86C2ABDF-4EB4-4B0F-AC18-765D15178D9C}" presName="sibTrans" presStyleLbl="sibTrans2D1" presStyleIdx="0" presStyleCnt="2"/>
      <dgm:spPr/>
    </dgm:pt>
    <dgm:pt modelId="{F4686D66-5158-4C41-A34F-946D3063637F}" type="pres">
      <dgm:prSet presAssocID="{86C2ABDF-4EB4-4B0F-AC18-765D15178D9C}" presName="connectorText" presStyleLbl="sibTrans2D1" presStyleIdx="0" presStyleCnt="2"/>
      <dgm:spPr/>
    </dgm:pt>
    <dgm:pt modelId="{13EE6466-7889-4EE4-999D-A8F8F99D86F8}" type="pres">
      <dgm:prSet presAssocID="{C950CF61-DC9D-4501-819A-B14905940425}" presName="node" presStyleLbl="node1" presStyleIdx="1" presStyleCnt="3">
        <dgm:presLayoutVars>
          <dgm:bulletEnabled val="1"/>
        </dgm:presLayoutVars>
      </dgm:prSet>
      <dgm:spPr/>
    </dgm:pt>
    <dgm:pt modelId="{39762194-B361-4E03-9B6D-CF60CA0D30B3}" type="pres">
      <dgm:prSet presAssocID="{B58A2682-A383-4735-BF96-463939C27E51}" presName="sibTrans" presStyleLbl="sibTrans2D1" presStyleIdx="1" presStyleCnt="2"/>
      <dgm:spPr/>
    </dgm:pt>
    <dgm:pt modelId="{82FB391B-7176-4094-B0ED-E4D3B0A113C6}" type="pres">
      <dgm:prSet presAssocID="{B58A2682-A383-4735-BF96-463939C27E51}" presName="connectorText" presStyleLbl="sibTrans2D1" presStyleIdx="1" presStyleCnt="2"/>
      <dgm:spPr/>
    </dgm:pt>
    <dgm:pt modelId="{4306D1CE-05D9-4CEC-8169-A1002769003C}" type="pres">
      <dgm:prSet presAssocID="{72738240-9F3B-45AB-9EAF-FB77D8DA33E4}" presName="node" presStyleLbl="node1" presStyleIdx="2" presStyleCnt="3">
        <dgm:presLayoutVars>
          <dgm:bulletEnabled val="1"/>
        </dgm:presLayoutVars>
      </dgm:prSet>
      <dgm:spPr/>
    </dgm:pt>
  </dgm:ptLst>
  <dgm:cxnLst>
    <dgm:cxn modelId="{B021E50D-478F-42AF-9A4A-894F46E9B7BE}" type="presOf" srcId="{86C2ABDF-4EB4-4B0F-AC18-765D15178D9C}" destId="{C6CE8AF0-EDD9-4BFA-9177-33654131A024}" srcOrd="0" destOrd="0" presId="urn:microsoft.com/office/officeart/2005/8/layout/process1"/>
    <dgm:cxn modelId="{612CC512-466D-4FC6-B6C8-B7823B0D2543}" type="presOf" srcId="{72738240-9F3B-45AB-9EAF-FB77D8DA33E4}" destId="{4306D1CE-05D9-4CEC-8169-A1002769003C}" srcOrd="0" destOrd="0" presId="urn:microsoft.com/office/officeart/2005/8/layout/process1"/>
    <dgm:cxn modelId="{9D959B5B-6B27-4881-A159-076DCB6CD7CD}" type="presOf" srcId="{B58A2682-A383-4735-BF96-463939C27E51}" destId="{39762194-B361-4E03-9B6D-CF60CA0D30B3}" srcOrd="0" destOrd="0" presId="urn:microsoft.com/office/officeart/2005/8/layout/process1"/>
    <dgm:cxn modelId="{71BF865E-3C53-4B47-B380-2B80270AC459}" type="presOf" srcId="{C950CF61-DC9D-4501-819A-B14905940425}" destId="{13EE6466-7889-4EE4-999D-A8F8F99D86F8}" srcOrd="0" destOrd="0" presId="urn:microsoft.com/office/officeart/2005/8/layout/process1"/>
    <dgm:cxn modelId="{0243F95F-2E75-4B5A-BDB8-30506728C596}" type="presOf" srcId="{7D371CC3-7942-4417-AD96-E4EC63B33D14}" destId="{25897106-DA8A-47AF-8BCF-0A8706A3D62D}" srcOrd="0" destOrd="0" presId="urn:microsoft.com/office/officeart/2005/8/layout/process1"/>
    <dgm:cxn modelId="{A2030072-0BD7-4B46-8960-4AF6E8A822CD}" srcId="{EA61516A-CDD1-4279-8707-751865BE90DA}" destId="{72738240-9F3B-45AB-9EAF-FB77D8DA33E4}" srcOrd="2" destOrd="0" parTransId="{1A75F6AD-AC32-4016-99AA-FFDDBB268228}" sibTransId="{F464306B-4EE6-4A80-BE9F-A8E042FA5629}"/>
    <dgm:cxn modelId="{0EFE3D89-B04C-4E29-A17B-EF74F0C710CA}" type="presOf" srcId="{86C2ABDF-4EB4-4B0F-AC18-765D15178D9C}" destId="{F4686D66-5158-4C41-A34F-946D3063637F}" srcOrd="1" destOrd="0" presId="urn:microsoft.com/office/officeart/2005/8/layout/process1"/>
    <dgm:cxn modelId="{296E01C1-3E27-433F-BEE7-1B24D123C7F4}" type="presOf" srcId="{B58A2682-A383-4735-BF96-463939C27E51}" destId="{82FB391B-7176-4094-B0ED-E4D3B0A113C6}" srcOrd="1" destOrd="0" presId="urn:microsoft.com/office/officeart/2005/8/layout/process1"/>
    <dgm:cxn modelId="{94D632CC-135E-41F7-B9EA-EC9A86FEB55B}" srcId="{EA61516A-CDD1-4279-8707-751865BE90DA}" destId="{7D371CC3-7942-4417-AD96-E4EC63B33D14}" srcOrd="0" destOrd="0" parTransId="{CED25ABF-A79F-4EA2-8ACC-94B048EE872D}" sibTransId="{86C2ABDF-4EB4-4B0F-AC18-765D15178D9C}"/>
    <dgm:cxn modelId="{3CA9A9D5-D065-4ED3-BD3D-93FF983D8A26}" srcId="{EA61516A-CDD1-4279-8707-751865BE90DA}" destId="{C950CF61-DC9D-4501-819A-B14905940425}" srcOrd="1" destOrd="0" parTransId="{C507B8D5-FD29-414C-95DA-D34E8D07E7E2}" sibTransId="{B58A2682-A383-4735-BF96-463939C27E51}"/>
    <dgm:cxn modelId="{F3081FE6-EB4B-434F-A899-D9FBA9B89005}" type="presOf" srcId="{EA61516A-CDD1-4279-8707-751865BE90DA}" destId="{F67C3915-FA5C-467C-B45B-92CAD970194D}" srcOrd="0" destOrd="0" presId="urn:microsoft.com/office/officeart/2005/8/layout/process1"/>
    <dgm:cxn modelId="{9D994E57-0F05-4B4F-A8E1-06FC15F5DF94}" type="presParOf" srcId="{F67C3915-FA5C-467C-B45B-92CAD970194D}" destId="{25897106-DA8A-47AF-8BCF-0A8706A3D62D}" srcOrd="0" destOrd="0" presId="urn:microsoft.com/office/officeart/2005/8/layout/process1"/>
    <dgm:cxn modelId="{D232DB9C-656D-48CB-B935-7F33D8B51D8C}" type="presParOf" srcId="{F67C3915-FA5C-467C-B45B-92CAD970194D}" destId="{C6CE8AF0-EDD9-4BFA-9177-33654131A024}" srcOrd="1" destOrd="0" presId="urn:microsoft.com/office/officeart/2005/8/layout/process1"/>
    <dgm:cxn modelId="{F5C905B4-E039-4D75-A627-0B024D4BD924}" type="presParOf" srcId="{C6CE8AF0-EDD9-4BFA-9177-33654131A024}" destId="{F4686D66-5158-4C41-A34F-946D3063637F}" srcOrd="0" destOrd="0" presId="urn:microsoft.com/office/officeart/2005/8/layout/process1"/>
    <dgm:cxn modelId="{5129283A-E6B5-43E7-B811-6142DA2DE664}" type="presParOf" srcId="{F67C3915-FA5C-467C-B45B-92CAD970194D}" destId="{13EE6466-7889-4EE4-999D-A8F8F99D86F8}" srcOrd="2" destOrd="0" presId="urn:microsoft.com/office/officeart/2005/8/layout/process1"/>
    <dgm:cxn modelId="{4F67ECC0-3D63-44E9-AC48-D90ECF4546DE}" type="presParOf" srcId="{F67C3915-FA5C-467C-B45B-92CAD970194D}" destId="{39762194-B361-4E03-9B6D-CF60CA0D30B3}" srcOrd="3" destOrd="0" presId="urn:microsoft.com/office/officeart/2005/8/layout/process1"/>
    <dgm:cxn modelId="{010FBDF6-F9BE-4F38-8D84-7ADF96F92921}" type="presParOf" srcId="{39762194-B361-4E03-9B6D-CF60CA0D30B3}" destId="{82FB391B-7176-4094-B0ED-E4D3B0A113C6}" srcOrd="0" destOrd="0" presId="urn:microsoft.com/office/officeart/2005/8/layout/process1"/>
    <dgm:cxn modelId="{71740679-EF0E-4918-8AC8-98C7BDFE9E3B}" type="presParOf" srcId="{F67C3915-FA5C-467C-B45B-92CAD970194D}" destId="{4306D1CE-05D9-4CEC-8169-A1002769003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5DD6D-5E4A-4D5C-AC97-ED4FA3F0E947}"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8E97ABCA-EDF8-4E9A-86F7-F8AF4B22BE75}">
      <dgm:prSet phldrT="[Text]"/>
      <dgm:spPr/>
      <dgm:t>
        <a:bodyPr/>
        <a:lstStyle/>
        <a:p>
          <a:r>
            <a:rPr lang="en-US"/>
            <a:t>10 Minute Tip for Success</a:t>
          </a:r>
        </a:p>
      </dgm:t>
    </dgm:pt>
    <dgm:pt modelId="{E83ABBB6-5364-4A5A-8E21-614C00109B2E}" type="parTrans" cxnId="{5CB55AE0-DD86-410E-BC93-5AAEC6AF0CCF}">
      <dgm:prSet/>
      <dgm:spPr/>
      <dgm:t>
        <a:bodyPr/>
        <a:lstStyle/>
        <a:p>
          <a:endParaRPr lang="en-US"/>
        </a:p>
      </dgm:t>
    </dgm:pt>
    <dgm:pt modelId="{DEAB2A78-D5CD-4F90-95F8-A7B5965AE135}" type="sibTrans" cxnId="{5CB55AE0-DD86-410E-BC93-5AAEC6AF0CCF}">
      <dgm:prSet/>
      <dgm:spPr/>
      <dgm:t>
        <a:bodyPr/>
        <a:lstStyle/>
        <a:p>
          <a:endParaRPr lang="en-US"/>
        </a:p>
      </dgm:t>
    </dgm:pt>
    <dgm:pt modelId="{687E0261-11AB-4F98-8ED1-40205A08CE8A}">
      <dgm:prSet phldrT="[Text]"/>
      <dgm:spPr/>
      <dgm:t>
        <a:bodyPr/>
        <a:lstStyle/>
        <a:p>
          <a:r>
            <a:rPr lang="en-US"/>
            <a:t>Highlight &amp; Celebrate Staff</a:t>
          </a:r>
        </a:p>
      </dgm:t>
    </dgm:pt>
    <dgm:pt modelId="{53D24530-33CC-42FE-B7BA-FB82611266F8}" type="parTrans" cxnId="{5D9BDF71-F0EF-4DDF-ACED-416AA8A45996}">
      <dgm:prSet/>
      <dgm:spPr/>
      <dgm:t>
        <a:bodyPr/>
        <a:lstStyle/>
        <a:p>
          <a:endParaRPr lang="en-US"/>
        </a:p>
      </dgm:t>
    </dgm:pt>
    <dgm:pt modelId="{636AC4CD-99C2-4626-BFB2-CB38B0C54E8F}" type="sibTrans" cxnId="{5D9BDF71-F0EF-4DDF-ACED-416AA8A45996}">
      <dgm:prSet/>
      <dgm:spPr/>
      <dgm:t>
        <a:bodyPr/>
        <a:lstStyle/>
        <a:p>
          <a:endParaRPr lang="en-US"/>
        </a:p>
      </dgm:t>
    </dgm:pt>
    <dgm:pt modelId="{026D2AE8-470D-4FD4-BB3E-BDCA44066FBE}">
      <dgm:prSet phldrT="[Text]"/>
      <dgm:spPr/>
      <dgm:t>
        <a:bodyPr/>
        <a:lstStyle/>
        <a:p>
          <a:r>
            <a:rPr lang="en-US"/>
            <a:t>Share Monthly Data</a:t>
          </a:r>
        </a:p>
      </dgm:t>
    </dgm:pt>
    <dgm:pt modelId="{54B75277-5A2E-44A2-9CFE-67BE3BACCE83}" type="parTrans" cxnId="{BAD5D3B9-495F-4364-9BB2-7BCDB1F50665}">
      <dgm:prSet/>
      <dgm:spPr/>
      <dgm:t>
        <a:bodyPr/>
        <a:lstStyle/>
        <a:p>
          <a:endParaRPr lang="en-US"/>
        </a:p>
      </dgm:t>
    </dgm:pt>
    <dgm:pt modelId="{9868182B-B603-4105-95CC-69E3D5692286}" type="sibTrans" cxnId="{BAD5D3B9-495F-4364-9BB2-7BCDB1F50665}">
      <dgm:prSet/>
      <dgm:spPr/>
      <dgm:t>
        <a:bodyPr/>
        <a:lstStyle/>
        <a:p>
          <a:endParaRPr lang="en-US"/>
        </a:p>
      </dgm:t>
    </dgm:pt>
    <dgm:pt modelId="{F09FB568-86AA-4FBE-B576-2CBF80ED01C2}" type="pres">
      <dgm:prSet presAssocID="{E5B5DD6D-5E4A-4D5C-AC97-ED4FA3F0E947}" presName="Name0" presStyleCnt="0">
        <dgm:presLayoutVars>
          <dgm:chMax val="7"/>
          <dgm:chPref val="7"/>
          <dgm:dir/>
        </dgm:presLayoutVars>
      </dgm:prSet>
      <dgm:spPr/>
    </dgm:pt>
    <dgm:pt modelId="{05842D34-5982-424E-A1E6-D0108A31EF41}" type="pres">
      <dgm:prSet presAssocID="{E5B5DD6D-5E4A-4D5C-AC97-ED4FA3F0E947}" presName="Name1" presStyleCnt="0"/>
      <dgm:spPr/>
    </dgm:pt>
    <dgm:pt modelId="{75DBF089-B56F-4B6F-B33D-231857C9032E}" type="pres">
      <dgm:prSet presAssocID="{E5B5DD6D-5E4A-4D5C-AC97-ED4FA3F0E947}" presName="cycle" presStyleCnt="0"/>
      <dgm:spPr/>
    </dgm:pt>
    <dgm:pt modelId="{021ABC06-8D37-4F38-8CEE-3C375CA979B8}" type="pres">
      <dgm:prSet presAssocID="{E5B5DD6D-5E4A-4D5C-AC97-ED4FA3F0E947}" presName="srcNode" presStyleLbl="node1" presStyleIdx="0" presStyleCnt="3"/>
      <dgm:spPr/>
    </dgm:pt>
    <dgm:pt modelId="{A767DC68-D13A-45DD-9DFC-61E16933B27A}" type="pres">
      <dgm:prSet presAssocID="{E5B5DD6D-5E4A-4D5C-AC97-ED4FA3F0E947}" presName="conn" presStyleLbl="parChTrans1D2" presStyleIdx="0" presStyleCnt="1"/>
      <dgm:spPr/>
    </dgm:pt>
    <dgm:pt modelId="{7FDCB1B2-7582-4E7C-BF6E-D4CBBB26B7B9}" type="pres">
      <dgm:prSet presAssocID="{E5B5DD6D-5E4A-4D5C-AC97-ED4FA3F0E947}" presName="extraNode" presStyleLbl="node1" presStyleIdx="0" presStyleCnt="3"/>
      <dgm:spPr/>
    </dgm:pt>
    <dgm:pt modelId="{AAF0557B-8873-4EC8-BB52-10EA50F2CC43}" type="pres">
      <dgm:prSet presAssocID="{E5B5DD6D-5E4A-4D5C-AC97-ED4FA3F0E947}" presName="dstNode" presStyleLbl="node1" presStyleIdx="0" presStyleCnt="3"/>
      <dgm:spPr/>
    </dgm:pt>
    <dgm:pt modelId="{2BE08B39-C2F5-47F5-9A4E-9B5EE2EF151E}" type="pres">
      <dgm:prSet presAssocID="{8E97ABCA-EDF8-4E9A-86F7-F8AF4B22BE75}" presName="text_1" presStyleLbl="node1" presStyleIdx="0" presStyleCnt="3">
        <dgm:presLayoutVars>
          <dgm:bulletEnabled val="1"/>
        </dgm:presLayoutVars>
      </dgm:prSet>
      <dgm:spPr/>
    </dgm:pt>
    <dgm:pt modelId="{66E5B4BF-86EC-4653-81F9-C4BDF58B6D16}" type="pres">
      <dgm:prSet presAssocID="{8E97ABCA-EDF8-4E9A-86F7-F8AF4B22BE75}" presName="accent_1" presStyleCnt="0"/>
      <dgm:spPr/>
    </dgm:pt>
    <dgm:pt modelId="{55248981-1F49-438A-9647-7494DE2BE655}" type="pres">
      <dgm:prSet presAssocID="{8E97ABCA-EDF8-4E9A-86F7-F8AF4B22BE75}" presName="accentRepeatNode" presStyleLbl="solidFgAcc1" presStyleIdx="0" presStyleCnt="3"/>
      <dgm:spPr/>
    </dgm:pt>
    <dgm:pt modelId="{D67E4D45-0FF4-463F-A2C4-426B68366572}" type="pres">
      <dgm:prSet presAssocID="{687E0261-11AB-4F98-8ED1-40205A08CE8A}" presName="text_2" presStyleLbl="node1" presStyleIdx="1" presStyleCnt="3">
        <dgm:presLayoutVars>
          <dgm:bulletEnabled val="1"/>
        </dgm:presLayoutVars>
      </dgm:prSet>
      <dgm:spPr/>
    </dgm:pt>
    <dgm:pt modelId="{C731C5F8-3B88-4E8F-8C63-517081D6EFDB}" type="pres">
      <dgm:prSet presAssocID="{687E0261-11AB-4F98-8ED1-40205A08CE8A}" presName="accent_2" presStyleCnt="0"/>
      <dgm:spPr/>
    </dgm:pt>
    <dgm:pt modelId="{FC4410E2-FB55-4CAD-8041-7EA85CDC9542}" type="pres">
      <dgm:prSet presAssocID="{687E0261-11AB-4F98-8ED1-40205A08CE8A}" presName="accentRepeatNode" presStyleLbl="solidFgAcc1" presStyleIdx="1" presStyleCnt="3"/>
      <dgm:spPr/>
    </dgm:pt>
    <dgm:pt modelId="{FEDA7634-E640-4E9D-9F90-8BF2847837A9}" type="pres">
      <dgm:prSet presAssocID="{026D2AE8-470D-4FD4-BB3E-BDCA44066FBE}" presName="text_3" presStyleLbl="node1" presStyleIdx="2" presStyleCnt="3">
        <dgm:presLayoutVars>
          <dgm:bulletEnabled val="1"/>
        </dgm:presLayoutVars>
      </dgm:prSet>
      <dgm:spPr/>
    </dgm:pt>
    <dgm:pt modelId="{39941F3E-08C9-441F-889A-EF46CD4096CE}" type="pres">
      <dgm:prSet presAssocID="{026D2AE8-470D-4FD4-BB3E-BDCA44066FBE}" presName="accent_3" presStyleCnt="0"/>
      <dgm:spPr/>
    </dgm:pt>
    <dgm:pt modelId="{9C05E7C6-6C43-4711-A3FB-A7AAACCB3CBC}" type="pres">
      <dgm:prSet presAssocID="{026D2AE8-470D-4FD4-BB3E-BDCA44066FBE}" presName="accentRepeatNode" presStyleLbl="solidFgAcc1" presStyleIdx="2" presStyleCnt="3"/>
      <dgm:spPr/>
    </dgm:pt>
  </dgm:ptLst>
  <dgm:cxnLst>
    <dgm:cxn modelId="{7FD23620-3790-4038-B309-2384C023E832}" type="presOf" srcId="{026D2AE8-470D-4FD4-BB3E-BDCA44066FBE}" destId="{FEDA7634-E640-4E9D-9F90-8BF2847837A9}" srcOrd="0" destOrd="0" presId="urn:microsoft.com/office/officeart/2008/layout/VerticalCurvedList"/>
    <dgm:cxn modelId="{BA1BA423-023D-422C-9992-A569E7A3A3BC}" type="presOf" srcId="{DEAB2A78-D5CD-4F90-95F8-A7B5965AE135}" destId="{A767DC68-D13A-45DD-9DFC-61E16933B27A}" srcOrd="0" destOrd="0" presId="urn:microsoft.com/office/officeart/2008/layout/VerticalCurvedList"/>
    <dgm:cxn modelId="{09186762-1F6E-4DB8-B8EB-7C8608A53CBD}" type="presOf" srcId="{8E97ABCA-EDF8-4E9A-86F7-F8AF4B22BE75}" destId="{2BE08B39-C2F5-47F5-9A4E-9B5EE2EF151E}" srcOrd="0" destOrd="0" presId="urn:microsoft.com/office/officeart/2008/layout/VerticalCurvedList"/>
    <dgm:cxn modelId="{CE6BAA6B-796A-4C8D-83A8-E8F4A70C4B4D}" type="presOf" srcId="{687E0261-11AB-4F98-8ED1-40205A08CE8A}" destId="{D67E4D45-0FF4-463F-A2C4-426B68366572}" srcOrd="0" destOrd="0" presId="urn:microsoft.com/office/officeart/2008/layout/VerticalCurvedList"/>
    <dgm:cxn modelId="{5D9BDF71-F0EF-4DDF-ACED-416AA8A45996}" srcId="{E5B5DD6D-5E4A-4D5C-AC97-ED4FA3F0E947}" destId="{687E0261-11AB-4F98-8ED1-40205A08CE8A}" srcOrd="1" destOrd="0" parTransId="{53D24530-33CC-42FE-B7BA-FB82611266F8}" sibTransId="{636AC4CD-99C2-4626-BFB2-CB38B0C54E8F}"/>
    <dgm:cxn modelId="{92E62C9D-E089-466F-8453-B9EDB028AFE4}" type="presOf" srcId="{E5B5DD6D-5E4A-4D5C-AC97-ED4FA3F0E947}" destId="{F09FB568-86AA-4FBE-B576-2CBF80ED01C2}" srcOrd="0" destOrd="0" presId="urn:microsoft.com/office/officeart/2008/layout/VerticalCurvedList"/>
    <dgm:cxn modelId="{BAD5D3B9-495F-4364-9BB2-7BCDB1F50665}" srcId="{E5B5DD6D-5E4A-4D5C-AC97-ED4FA3F0E947}" destId="{026D2AE8-470D-4FD4-BB3E-BDCA44066FBE}" srcOrd="2" destOrd="0" parTransId="{54B75277-5A2E-44A2-9CFE-67BE3BACCE83}" sibTransId="{9868182B-B603-4105-95CC-69E3D5692286}"/>
    <dgm:cxn modelId="{5CB55AE0-DD86-410E-BC93-5AAEC6AF0CCF}" srcId="{E5B5DD6D-5E4A-4D5C-AC97-ED4FA3F0E947}" destId="{8E97ABCA-EDF8-4E9A-86F7-F8AF4B22BE75}" srcOrd="0" destOrd="0" parTransId="{E83ABBB6-5364-4A5A-8E21-614C00109B2E}" sibTransId="{DEAB2A78-D5CD-4F90-95F8-A7B5965AE135}"/>
    <dgm:cxn modelId="{7D359DAA-20AA-4195-BF20-6CDBF3D3B73D}" type="presParOf" srcId="{F09FB568-86AA-4FBE-B576-2CBF80ED01C2}" destId="{05842D34-5982-424E-A1E6-D0108A31EF41}" srcOrd="0" destOrd="0" presId="urn:microsoft.com/office/officeart/2008/layout/VerticalCurvedList"/>
    <dgm:cxn modelId="{A6E6EDD9-E672-4AE7-A820-5132310B3B39}" type="presParOf" srcId="{05842D34-5982-424E-A1E6-D0108A31EF41}" destId="{75DBF089-B56F-4B6F-B33D-231857C9032E}" srcOrd="0" destOrd="0" presId="urn:microsoft.com/office/officeart/2008/layout/VerticalCurvedList"/>
    <dgm:cxn modelId="{7A6AE309-76D4-4501-A51B-CCFDB59A69AD}" type="presParOf" srcId="{75DBF089-B56F-4B6F-B33D-231857C9032E}" destId="{021ABC06-8D37-4F38-8CEE-3C375CA979B8}" srcOrd="0" destOrd="0" presId="urn:microsoft.com/office/officeart/2008/layout/VerticalCurvedList"/>
    <dgm:cxn modelId="{A2EC9CC4-19F4-4761-A7BA-B6F16D90B376}" type="presParOf" srcId="{75DBF089-B56F-4B6F-B33D-231857C9032E}" destId="{A767DC68-D13A-45DD-9DFC-61E16933B27A}" srcOrd="1" destOrd="0" presId="urn:microsoft.com/office/officeart/2008/layout/VerticalCurvedList"/>
    <dgm:cxn modelId="{E1DF1764-4404-4255-B587-E1497F83D777}" type="presParOf" srcId="{75DBF089-B56F-4B6F-B33D-231857C9032E}" destId="{7FDCB1B2-7582-4E7C-BF6E-D4CBBB26B7B9}" srcOrd="2" destOrd="0" presId="urn:microsoft.com/office/officeart/2008/layout/VerticalCurvedList"/>
    <dgm:cxn modelId="{75647269-4FCE-4CFC-B00C-247038871D50}" type="presParOf" srcId="{75DBF089-B56F-4B6F-B33D-231857C9032E}" destId="{AAF0557B-8873-4EC8-BB52-10EA50F2CC43}" srcOrd="3" destOrd="0" presId="urn:microsoft.com/office/officeart/2008/layout/VerticalCurvedList"/>
    <dgm:cxn modelId="{C8D35329-A525-4528-8A94-41E7D6A017AF}" type="presParOf" srcId="{05842D34-5982-424E-A1E6-D0108A31EF41}" destId="{2BE08B39-C2F5-47F5-9A4E-9B5EE2EF151E}" srcOrd="1" destOrd="0" presId="urn:microsoft.com/office/officeart/2008/layout/VerticalCurvedList"/>
    <dgm:cxn modelId="{E260DE93-A16B-4D7E-A8F2-74A74BC65A75}" type="presParOf" srcId="{05842D34-5982-424E-A1E6-D0108A31EF41}" destId="{66E5B4BF-86EC-4653-81F9-C4BDF58B6D16}" srcOrd="2" destOrd="0" presId="urn:microsoft.com/office/officeart/2008/layout/VerticalCurvedList"/>
    <dgm:cxn modelId="{7D44D9B6-1DA1-4794-83DC-41A7141F2A24}" type="presParOf" srcId="{66E5B4BF-86EC-4653-81F9-C4BDF58B6D16}" destId="{55248981-1F49-438A-9647-7494DE2BE655}" srcOrd="0" destOrd="0" presId="urn:microsoft.com/office/officeart/2008/layout/VerticalCurvedList"/>
    <dgm:cxn modelId="{8892F0C0-905D-4981-9AAB-AFC2AC29FC36}" type="presParOf" srcId="{05842D34-5982-424E-A1E6-D0108A31EF41}" destId="{D67E4D45-0FF4-463F-A2C4-426B68366572}" srcOrd="3" destOrd="0" presId="urn:microsoft.com/office/officeart/2008/layout/VerticalCurvedList"/>
    <dgm:cxn modelId="{4D49EC24-F02E-40DA-BEDA-4CBB602CC6FA}" type="presParOf" srcId="{05842D34-5982-424E-A1E6-D0108A31EF41}" destId="{C731C5F8-3B88-4E8F-8C63-517081D6EFDB}" srcOrd="4" destOrd="0" presId="urn:microsoft.com/office/officeart/2008/layout/VerticalCurvedList"/>
    <dgm:cxn modelId="{44BDE689-1120-4C3C-820F-6638FDA33793}" type="presParOf" srcId="{C731C5F8-3B88-4E8F-8C63-517081D6EFDB}" destId="{FC4410E2-FB55-4CAD-8041-7EA85CDC9542}" srcOrd="0" destOrd="0" presId="urn:microsoft.com/office/officeart/2008/layout/VerticalCurvedList"/>
    <dgm:cxn modelId="{7A79B010-8D3F-44B6-90D6-A53352377666}" type="presParOf" srcId="{05842D34-5982-424E-A1E6-D0108A31EF41}" destId="{FEDA7634-E640-4E9D-9F90-8BF2847837A9}" srcOrd="5" destOrd="0" presId="urn:microsoft.com/office/officeart/2008/layout/VerticalCurvedList"/>
    <dgm:cxn modelId="{AAFC6635-2AC8-4B87-8440-87CE96BFCE4F}" type="presParOf" srcId="{05842D34-5982-424E-A1E6-D0108A31EF41}" destId="{39941F3E-08C9-441F-889A-EF46CD4096CE}" srcOrd="6" destOrd="0" presId="urn:microsoft.com/office/officeart/2008/layout/VerticalCurvedList"/>
    <dgm:cxn modelId="{A2C7D7C2-A06D-40A9-AFD2-71AFEA6C2BBB}" type="presParOf" srcId="{39941F3E-08C9-441F-889A-EF46CD4096CE}" destId="{9C05E7C6-6C43-4711-A3FB-A7AAACCB3CB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dgm:t>
        <a:bodyPr/>
        <a:lstStyle/>
        <a:p>
          <a:pPr rtl="0"/>
          <a:r>
            <a:rPr lang="en-US" sz="400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custLinFactNeighborX="-286" custLinFactNeighborY="-999">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dgm:t>
        <a:bodyPr/>
        <a:lstStyle/>
        <a:p>
          <a:pPr rtl="0"/>
          <a:r>
            <a:rPr lang="en-US" sz="400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custLinFactNeighborX="-286" custLinFactNeighborY="-999">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97106-DA8A-47AF-8BCF-0A8706A3D62D}">
      <dsp:nvSpPr>
        <dsp:cNvPr id="0" name=""/>
        <dsp:cNvSpPr/>
      </dsp:nvSpPr>
      <dsp:spPr>
        <a:xfrm>
          <a:off x="9315" y="165017"/>
          <a:ext cx="2784359" cy="1670615"/>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Ci3T Implementation Sessions</a:t>
          </a:r>
        </a:p>
      </dsp:txBody>
      <dsp:txXfrm>
        <a:off x="58246" y="213948"/>
        <a:ext cx="2686497" cy="1572753"/>
      </dsp:txXfrm>
    </dsp:sp>
    <dsp:sp modelId="{C6CE8AF0-EDD9-4BFA-9177-33654131A024}">
      <dsp:nvSpPr>
        <dsp:cNvPr id="0" name=""/>
        <dsp:cNvSpPr/>
      </dsp:nvSpPr>
      <dsp:spPr>
        <a:xfrm>
          <a:off x="3072111" y="655064"/>
          <a:ext cx="590284" cy="690521"/>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072111" y="793168"/>
        <a:ext cx="413199" cy="414313"/>
      </dsp:txXfrm>
    </dsp:sp>
    <dsp:sp modelId="{13EE6466-7889-4EE4-999D-A8F8F99D86F8}">
      <dsp:nvSpPr>
        <dsp:cNvPr id="0" name=""/>
        <dsp:cNvSpPr/>
      </dsp:nvSpPr>
      <dsp:spPr>
        <a:xfrm>
          <a:off x="3907419" y="165017"/>
          <a:ext cx="2784359" cy="1670615"/>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Ci3T Leadership Team Meeting</a:t>
          </a:r>
        </a:p>
      </dsp:txBody>
      <dsp:txXfrm>
        <a:off x="3956350" y="213948"/>
        <a:ext cx="2686497" cy="1572753"/>
      </dsp:txXfrm>
    </dsp:sp>
    <dsp:sp modelId="{39762194-B361-4E03-9B6D-CF60CA0D30B3}">
      <dsp:nvSpPr>
        <dsp:cNvPr id="0" name=""/>
        <dsp:cNvSpPr/>
      </dsp:nvSpPr>
      <dsp:spPr>
        <a:xfrm>
          <a:off x="6970214" y="655064"/>
          <a:ext cx="590284" cy="690521"/>
        </a:xfrm>
        <a:prstGeom prst="rightArrow">
          <a:avLst>
            <a:gd name="adj1" fmla="val 60000"/>
            <a:gd name="adj2" fmla="val 50000"/>
          </a:avLst>
        </a:prstGeom>
        <a:solidFill>
          <a:schemeClr val="accent5">
            <a:shade val="90000"/>
            <a:hueOff val="390492"/>
            <a:satOff val="-31794"/>
            <a:lumOff val="473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970214" y="793168"/>
        <a:ext cx="413199" cy="414313"/>
      </dsp:txXfrm>
    </dsp:sp>
    <dsp:sp modelId="{4306D1CE-05D9-4CEC-8169-A1002769003C}">
      <dsp:nvSpPr>
        <dsp:cNvPr id="0" name=""/>
        <dsp:cNvSpPr/>
      </dsp:nvSpPr>
      <dsp:spPr>
        <a:xfrm>
          <a:off x="7805522" y="165017"/>
          <a:ext cx="2784359" cy="1670615"/>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Faculty &amp; Staff Meeting</a:t>
          </a:r>
        </a:p>
      </dsp:txBody>
      <dsp:txXfrm>
        <a:off x="7854453" y="213948"/>
        <a:ext cx="2686497" cy="15727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7DC68-D13A-45DD-9DFC-61E16933B27A}">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E08B39-C2F5-47F5-9A4E-9B5EE2EF151E}">
      <dsp:nvSpPr>
        <dsp:cNvPr id="0" name=""/>
        <dsp:cNvSpPr/>
      </dsp:nvSpPr>
      <dsp:spPr>
        <a:xfrm>
          <a:off x="752110" y="541866"/>
          <a:ext cx="7301111" cy="108373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10 Minute Tip for Success</a:t>
          </a:r>
        </a:p>
      </dsp:txBody>
      <dsp:txXfrm>
        <a:off x="752110" y="541866"/>
        <a:ext cx="7301111" cy="1083733"/>
      </dsp:txXfrm>
    </dsp:sp>
    <dsp:sp modelId="{55248981-1F49-438A-9647-7494DE2BE655}">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E4D45-0FF4-463F-A2C4-426B68366572}">
      <dsp:nvSpPr>
        <dsp:cNvPr id="0" name=""/>
        <dsp:cNvSpPr/>
      </dsp:nvSpPr>
      <dsp:spPr>
        <a:xfrm>
          <a:off x="1146048" y="2167466"/>
          <a:ext cx="6907174" cy="1083733"/>
        </a:xfrm>
        <a:prstGeom prst="rect">
          <a:avLst/>
        </a:prstGeom>
        <a:solidFill>
          <a:schemeClr val="accent5">
            <a:shade val="80000"/>
            <a:hueOff val="179294"/>
            <a:satOff val="-15470"/>
            <a:lumOff val="18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Highlight &amp; Celebrate Staff</a:t>
          </a:r>
        </a:p>
      </dsp:txBody>
      <dsp:txXfrm>
        <a:off x="1146048" y="2167466"/>
        <a:ext cx="6907174" cy="1083733"/>
      </dsp:txXfrm>
    </dsp:sp>
    <dsp:sp modelId="{FC4410E2-FB55-4CAD-8041-7EA85CDC9542}">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5">
              <a:shade val="80000"/>
              <a:hueOff val="179294"/>
              <a:satOff val="-15470"/>
              <a:lumOff val="180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DA7634-E640-4E9D-9F90-8BF2847837A9}">
      <dsp:nvSpPr>
        <dsp:cNvPr id="0" name=""/>
        <dsp:cNvSpPr/>
      </dsp:nvSpPr>
      <dsp:spPr>
        <a:xfrm>
          <a:off x="752110" y="3793066"/>
          <a:ext cx="7301111" cy="1083733"/>
        </a:xfrm>
        <a:prstGeom prst="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Share Monthly Data</a:t>
          </a:r>
        </a:p>
      </dsp:txBody>
      <dsp:txXfrm>
        <a:off x="752110" y="3793066"/>
        <a:ext cx="7301111" cy="1083733"/>
      </dsp:txXfrm>
    </dsp:sp>
    <dsp:sp modelId="{9C05E7C6-6C43-4711-A3FB-A7AAACCB3CBC}">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5">
              <a:shade val="80000"/>
              <a:hueOff val="358587"/>
              <a:satOff val="-30940"/>
              <a:lumOff val="3619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4081758" y="-626482"/>
          <a:ext cx="4863911" cy="4863911"/>
        </a:xfrm>
        <a:prstGeom prst="blockArc">
          <a:avLst>
            <a:gd name="adj1" fmla="val 18900000"/>
            <a:gd name="adj2" fmla="val 2700000"/>
            <a:gd name="adj3" fmla="val 44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474500" y="353879"/>
          <a:ext cx="9964569" cy="722189"/>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Faculty and Staff</a:t>
          </a:r>
        </a:p>
      </dsp:txBody>
      <dsp:txXfrm>
        <a:off x="474500" y="353879"/>
        <a:ext cx="9964569" cy="722189"/>
      </dsp:txXfrm>
    </dsp:sp>
    <dsp:sp modelId="{326BA992-7EEB-4347-A2EE-82B85B673192}">
      <dsp:nvSpPr>
        <dsp:cNvPr id="0" name=""/>
        <dsp:cNvSpPr/>
      </dsp:nvSpPr>
      <dsp:spPr>
        <a:xfrm>
          <a:off x="51631" y="270820"/>
          <a:ext cx="902736" cy="902736"/>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765515" y="1444378"/>
          <a:ext cx="9702053" cy="722189"/>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765515" y="1444378"/>
        <a:ext cx="9702053" cy="722189"/>
      </dsp:txXfrm>
    </dsp:sp>
    <dsp:sp modelId="{5CC4C9E6-7618-0543-BADD-12987C1D0FDB}">
      <dsp:nvSpPr>
        <dsp:cNvPr id="0" name=""/>
        <dsp:cNvSpPr/>
      </dsp:nvSpPr>
      <dsp:spPr>
        <a:xfrm>
          <a:off x="314146" y="1354104"/>
          <a:ext cx="902736" cy="902736"/>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502999" y="2527662"/>
          <a:ext cx="9964569" cy="722189"/>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Families and Community </a:t>
          </a:r>
        </a:p>
      </dsp:txBody>
      <dsp:txXfrm>
        <a:off x="502999" y="2527662"/>
        <a:ext cx="9964569" cy="722189"/>
      </dsp:txXfrm>
    </dsp:sp>
    <dsp:sp modelId="{93A7F3CD-F22E-1144-8AEE-A191E88D335A}">
      <dsp:nvSpPr>
        <dsp:cNvPr id="0" name=""/>
        <dsp:cNvSpPr/>
      </dsp:nvSpPr>
      <dsp:spPr>
        <a:xfrm>
          <a:off x="51631" y="2437388"/>
          <a:ext cx="902736" cy="902736"/>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4081758" y="-626482"/>
          <a:ext cx="4863911" cy="4863911"/>
        </a:xfrm>
        <a:prstGeom prst="blockArc">
          <a:avLst>
            <a:gd name="adj1" fmla="val 18900000"/>
            <a:gd name="adj2" fmla="val 2700000"/>
            <a:gd name="adj3" fmla="val 44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474500" y="353879"/>
          <a:ext cx="9964569" cy="722189"/>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Faculty and Staff</a:t>
          </a:r>
        </a:p>
      </dsp:txBody>
      <dsp:txXfrm>
        <a:off x="474500" y="353879"/>
        <a:ext cx="9964569" cy="722189"/>
      </dsp:txXfrm>
    </dsp:sp>
    <dsp:sp modelId="{326BA992-7EEB-4347-A2EE-82B85B673192}">
      <dsp:nvSpPr>
        <dsp:cNvPr id="0" name=""/>
        <dsp:cNvSpPr/>
      </dsp:nvSpPr>
      <dsp:spPr>
        <a:xfrm>
          <a:off x="51631" y="270820"/>
          <a:ext cx="902736" cy="902736"/>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765515" y="1444378"/>
          <a:ext cx="9702053" cy="722189"/>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765515" y="1444378"/>
        <a:ext cx="9702053" cy="722189"/>
      </dsp:txXfrm>
    </dsp:sp>
    <dsp:sp modelId="{5CC4C9E6-7618-0543-BADD-12987C1D0FDB}">
      <dsp:nvSpPr>
        <dsp:cNvPr id="0" name=""/>
        <dsp:cNvSpPr/>
      </dsp:nvSpPr>
      <dsp:spPr>
        <a:xfrm>
          <a:off x="314146" y="1354104"/>
          <a:ext cx="902736" cy="902736"/>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502999" y="2527662"/>
          <a:ext cx="9964569" cy="722189"/>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Families and Community </a:t>
          </a:r>
        </a:p>
      </dsp:txBody>
      <dsp:txXfrm>
        <a:off x="502999" y="2527662"/>
        <a:ext cx="9964569" cy="722189"/>
      </dsp:txXfrm>
    </dsp:sp>
    <dsp:sp modelId="{93A7F3CD-F22E-1144-8AEE-A191E88D335A}">
      <dsp:nvSpPr>
        <dsp:cNvPr id="0" name=""/>
        <dsp:cNvSpPr/>
      </dsp:nvSpPr>
      <dsp:spPr>
        <a:xfrm>
          <a:off x="51631" y="2437388"/>
          <a:ext cx="902736" cy="902736"/>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6/10/2025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414260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based on Spring Treatment Integrity data, you might decide to set a goal around Behavior Specific Praise.  Then, you might schedule a stand-alone PD during faculty and staff meeting or teacher workday. </a:t>
            </a:r>
          </a:p>
          <a:p>
            <a:endParaRPr lang="en-US"/>
          </a:p>
          <a:p>
            <a:r>
              <a:rPr lang="en-US"/>
              <a:t>During this time, you could leverage module materials such as: an editable PowerPoint, video, infographics, or this built in general praise versus BSP activity.</a:t>
            </a:r>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431219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another example, you might look at your data and notice there’s an opportunity to focus on low intensity strategies and decide to leverage a more collaborative professional learning structure such as  PLC or opt-in book club.</a:t>
            </a:r>
          </a:p>
          <a:p>
            <a:endParaRPr lang="en-US"/>
          </a:p>
          <a:p>
            <a:r>
              <a:rPr lang="en-US"/>
              <a:t>If you decide to do a book club, many of your districts have at least a few copies of these so you could preview them. These books are very practical, educator friendly. Here’s the strategy, here’s why it works, here’s how you do it. You could spread this out over the semester or entire year – read a chapter, give people time to try it, create space to come back together to share success and problem solve.</a:t>
            </a:r>
          </a:p>
          <a:p>
            <a:endParaRPr lang="en-US"/>
          </a:p>
          <a:p>
            <a:r>
              <a:rPr lang="en-US"/>
              <a:t>Another option, if you’re interested in this structure but want something a little shorter, could be an article club. We are very excited about this recent release of free open-access articles about low-intensity strategies written by some of the wonderful people on our team. These articles are less than 10 pages and were written for families and educators who want to learn about the strategy and how to implement it. This could let you leverage a book club style but with something shorter.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you could replicate a book study structure using modules! This could look like assigning certain sections of the eBook or Interactive resource and bringing people together periodically throughout the semester to discuss their key takeaways, give people time to try it, and create space to come back together to share success and problem solve.</a:t>
            </a:r>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179023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 on getting recognition / looking at data</a:t>
            </a:r>
          </a:p>
          <a:p>
            <a:pPr marL="285750" indent="-285750">
              <a:buFont typeface="Arial" panose="020B0604020202020204" pitchFamily="34" charset="0"/>
              <a:buChar char="•"/>
            </a:pPr>
            <a:r>
              <a:rPr lang="en-US"/>
              <a:t>10 minute tip for success</a:t>
            </a:r>
          </a:p>
          <a:p>
            <a:pPr marL="285750" indent="-285750">
              <a:buFont typeface="Arial" panose="020B0604020202020204" pitchFamily="34" charset="0"/>
              <a:buChar char="•"/>
            </a:pPr>
            <a:r>
              <a:rPr lang="en-US"/>
              <a:t>Highlight teachers/celebrate</a:t>
            </a:r>
          </a:p>
          <a:p>
            <a:pPr marL="285750" indent="-285750">
              <a:buFont typeface="Arial" panose="020B0604020202020204" pitchFamily="34" charset="0"/>
              <a:buChar char="•"/>
            </a:pPr>
            <a:r>
              <a:rPr lang="en-US"/>
              <a:t>Share monthly data</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514285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also consider taking advantage of existing communication structures like a weekly email or staff newsletter. In these communications you can sprinkle in infographics, videos, and highlight examples of the experts in your building. </a:t>
            </a:r>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328779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431C5-CFD0-99FE-9A85-5A6782B88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6260F-D917-1373-D958-2F45978FC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8CE61-FB58-A238-91D7-9389036E19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60F847E-9C11-D726-7CF0-349AF2887FEC}"/>
              </a:ext>
            </a:extLst>
          </p:cNvPr>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411296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Can tell people proactively – don’t worry, I set aside time for us to do this as a team in November. </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21291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Feedback is a gift; people took the time to complete those measures and share their perspective and experiences.</a:t>
            </a:r>
          </a:p>
          <a:p>
            <a:endParaRPr lang="en-US"/>
          </a:p>
          <a:p>
            <a:r>
              <a:rPr lang="en-US"/>
              <a:t>Want to make sure, proactively setting aside time to review and respond to those data with your Ci3T Leadership Team AND close-the-loop by sharing data and key takeaways with staff. </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170600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1289791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materials: https://www.ci3t.org/imp </a:t>
            </a:r>
          </a:p>
        </p:txBody>
      </p:sp>
      <p:sp>
        <p:nvSpPr>
          <p:cNvPr id="4" name="Slide Number Placeholder 3"/>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537911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258F-5DEA-8E9B-E938-B6172E9EC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67945-EBB7-1EB1-70B7-11B5A9C80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031BB-7D0C-9C69-017E-703DC8B74D37}"/>
              </a:ext>
            </a:extLst>
          </p:cNvPr>
          <p:cNvSpPr>
            <a:spLocks noGrp="1"/>
          </p:cNvSpPr>
          <p:nvPr>
            <p:ph type="body" idx="1"/>
          </p:nvPr>
        </p:nvSpPr>
        <p:spPr/>
        <p:txBody>
          <a:bodyPr/>
          <a:lstStyle/>
          <a:p>
            <a:r>
              <a:rPr lang="en-US"/>
              <a:t>Link to materials: https://www.ci3t.org/imp </a:t>
            </a:r>
          </a:p>
        </p:txBody>
      </p:sp>
      <p:sp>
        <p:nvSpPr>
          <p:cNvPr id="4" name="Slide Number Placeholder 3">
            <a:extLst>
              <a:ext uri="{FF2B5EF4-FFF2-40B4-BE49-F238E27FC236}">
                <a16:creationId xmlns:a16="http://schemas.microsoft.com/office/drawing/2014/main" id="{7534FB41-B3F1-0E6B-C82C-A1509BF91B8D}"/>
              </a:ext>
            </a:extLst>
          </p:cNvPr>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244961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9927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200">
              <a:solidFill>
                <a:srgbClr val="E7E6E6">
                  <a:lumMod val="50000"/>
                </a:srgbClr>
              </a:solidFill>
              <a:latin typeface="Calibri" panose="020F0502020204030204"/>
            </a:endParaRP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342984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60</a:t>
            </a:fld>
            <a:endParaRPr lang="en-US"/>
          </a:p>
        </p:txBody>
      </p:sp>
    </p:spTree>
    <p:extLst>
      <p:ext uri="{BB962C8B-B14F-4D97-AF65-F5344CB8AC3E}">
        <p14:creationId xmlns:p14="http://schemas.microsoft.com/office/powerpoint/2010/main" val="70588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Brief video overview for new faculty, staff, substitutes, bus drivers </a:t>
            </a:r>
          </a:p>
          <a:p>
            <a:pPr marL="171450" indent="-171450">
              <a:buFont typeface="Arial" panose="020B0604020202020204" pitchFamily="34" charset="0"/>
              <a:buChar char="•"/>
            </a:pPr>
            <a:r>
              <a:rPr lang="en-US"/>
              <a:t>Scavenger hunt of Ci3T manual and / or the Ci3T website – a sample scavenger hunt is available in The Tier 2 Process Module</a:t>
            </a:r>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4114827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Onboarding and professional development opportunities for new staff</a:t>
            </a:r>
          </a:p>
          <a:p>
            <a:pPr marL="171450" indent="-171450">
              <a:buFont typeface="Arial" panose="020B0604020202020204" pitchFamily="34" charset="0"/>
              <a:buChar char="•"/>
            </a:pPr>
            <a:r>
              <a:rPr lang="en-US"/>
              <a:t>Calendar of scope and sequence for social skills lessons</a:t>
            </a:r>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1832864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837199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opportunities to share about Ci3T with families such as back to school night or open house, brochures, and updating your school website. You might also consider sharing infographics featured in this module!</a:t>
            </a: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722790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200">
              <a:solidFill>
                <a:srgbClr val="E7E6E6">
                  <a:lumMod val="50000"/>
                </a:srgbClr>
              </a:solidFill>
              <a:latin typeface="Calibri" panose="020F0502020204030204"/>
            </a:endParaRP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52650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422281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4189402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160541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3625800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2D898-787F-5627-9992-CFDC46658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AE2B3-521D-EBF1-9B6F-AE4F02003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3A064-E48A-A049-E28A-8ADABBA7F1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a:extLst>
              <a:ext uri="{FF2B5EF4-FFF2-40B4-BE49-F238E27FC236}">
                <a16:creationId xmlns:a16="http://schemas.microsoft.com/office/drawing/2014/main" id="{BB40240F-F3D2-8848-EDCF-563E5C09C0D9}"/>
              </a:ext>
            </a:extLst>
          </p:cNvPr>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3384782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78</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68585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steps or phases to planning out your calendar. The first is scheduling your monthly Ci3T Leadership Team meetings and faculty and staff meetings. </a:t>
            </a:r>
          </a:p>
          <a:p>
            <a:endParaRPr lang="en-US"/>
          </a:p>
          <a:p>
            <a:r>
              <a:rPr lang="en-US"/>
              <a:t>Might consider stacking these monthly meetings:</a:t>
            </a:r>
          </a:p>
          <a:p>
            <a:pPr marL="171450" indent="-171450">
              <a:buFont typeface="Arial" panose="020B0604020202020204" pitchFamily="34" charset="0"/>
              <a:buChar char="•"/>
            </a:pPr>
            <a:r>
              <a:rPr lang="en-US"/>
              <a:t>There are 5 Ci3T Implementation Sessions throughout the year either led by our research team or your district. Often, teams find it helpful to schedule their Ci3T Leadership Team meetings for after those sessions. Implementation sessions are a great place to start conversations – look at data, start making plans. Helpful to have time set aside to continue to conversation.</a:t>
            </a:r>
          </a:p>
          <a:p>
            <a:pPr marL="171450" indent="-171450">
              <a:buFont typeface="Arial" panose="020B0604020202020204" pitchFamily="34" charset="0"/>
              <a:buChar char="•"/>
            </a:pPr>
            <a:r>
              <a:rPr lang="en-US"/>
              <a:t>The other piece to consider, is scheduling monthly Ci3T Leadership Teams before faculty and staff. For example, if you know your faculty and staff always meets the 3</a:t>
            </a:r>
            <a:r>
              <a:rPr lang="en-US" baseline="30000"/>
              <a:t>rd</a:t>
            </a:r>
            <a:r>
              <a:rPr lang="en-US"/>
              <a:t> Wednesday of the month, maybe you hold the first Wednesday for Ci3T Leadership Team, that way you’re always working ahead</a:t>
            </a:r>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347096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B19CC-FDF3-277F-70D7-9522EC704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3490E-574B-7562-0E74-D039DA9B8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1C30-53B0-9E6A-6CB2-78A0DE395C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8F629F-06C8-0F28-6AD4-90C955F2C173}"/>
              </a:ext>
            </a:extLst>
          </p:cNvPr>
          <p:cNvSpPr>
            <a:spLocks noGrp="1"/>
          </p:cNvSpPr>
          <p:nvPr>
            <p:ph type="sldNum" sz="quarter" idx="5"/>
          </p:nvPr>
        </p:nvSpPr>
        <p:spPr/>
        <p:txBody>
          <a:bodyPr/>
          <a:lstStyle/>
          <a:p>
            <a:fld id="{58D11C9F-81FA-4052-9B37-1EF4A4EF7E85}" type="slidenum">
              <a:rPr lang="en-US" smtClean="0"/>
              <a:t>25</a:t>
            </a:fld>
            <a:endParaRPr lang="en-US"/>
          </a:p>
        </p:txBody>
      </p:sp>
    </p:spTree>
    <p:extLst>
      <p:ext uri="{BB962C8B-B14F-4D97-AF65-F5344CB8AC3E}">
        <p14:creationId xmlns:p14="http://schemas.microsoft.com/office/powerpoint/2010/main" val="338209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step is to think about the professional learning opportunities that are available. This includes opportunities for your own professional learning as a Ci3T LT member in addition to the professional learning you will offer to faculty and staff.</a:t>
            </a:r>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1999673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120290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you’re thinking about professional learning opportunities, you might also consider your Spring academic and behavior screening and treatment integrity and social validity.</a:t>
            </a:r>
          </a:p>
          <a:p>
            <a:endParaRPr lang="en-US"/>
          </a:p>
          <a:p>
            <a:r>
              <a:rPr lang="en-US"/>
              <a:t>We’re going to walk through a few examples of what that might look like.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13435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187569" y="6173954"/>
            <a:ext cx="3442999"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4627975" y="212674"/>
            <a:ext cx="3225482" cy="555676"/>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85.png"/><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109.svg"/><Relationship Id="rId3" Type="http://schemas.openxmlformats.org/officeDocument/2006/relationships/image" Target="../media/image85.png"/><Relationship Id="rId7" Type="http://schemas.openxmlformats.org/officeDocument/2006/relationships/diagramQuickStyle" Target="../diagrams/quickStyle4.xml"/><Relationship Id="rId12"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107.svg"/><Relationship Id="rId5" Type="http://schemas.openxmlformats.org/officeDocument/2006/relationships/diagramData" Target="../diagrams/data4.xml"/><Relationship Id="rId15" Type="http://schemas.openxmlformats.org/officeDocument/2006/relationships/image" Target="../media/image111.svg"/><Relationship Id="rId10" Type="http://schemas.openxmlformats.org/officeDocument/2006/relationships/image" Target="../media/image106.png"/><Relationship Id="rId4" Type="http://schemas.openxmlformats.org/officeDocument/2006/relationships/image" Target="../media/image105.png"/><Relationship Id="rId9" Type="http://schemas.microsoft.com/office/2007/relationships/diagramDrawing" Target="../diagrams/drawing4.xml"/><Relationship Id="rId14"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svg"/></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25.png"/><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xml"/><Relationship Id="rId5" Type="http://schemas.openxmlformats.org/officeDocument/2006/relationships/image" Target="../media/image121.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21.png"/><Relationship Id="rId4" Type="http://schemas.openxmlformats.org/officeDocument/2006/relationships/image" Target="../media/image130.png"/><Relationship Id="rId9" Type="http://schemas.openxmlformats.org/officeDocument/2006/relationships/image" Target="../media/image43.sv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9.pn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5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9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43.svg"/></Relationships>
</file>

<file path=ppt/slides/_rels/slide64.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54.png"/><Relationship Id="rId7" Type="http://schemas.openxmlformats.org/officeDocument/2006/relationships/image" Target="../media/image19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93.png"/><Relationship Id="rId9" Type="http://schemas.openxmlformats.org/officeDocument/2006/relationships/image" Target="../media/image171.png"/></Relationships>
</file>

<file path=ppt/slides/_rels/slide6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54.png"/><Relationship Id="rId7" Type="http://schemas.openxmlformats.org/officeDocument/2006/relationships/image" Target="../media/image198.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81.png"/><Relationship Id="rId11" Type="http://schemas.openxmlformats.org/officeDocument/2006/relationships/image" Target="../media/image202.png"/><Relationship Id="rId5" Type="http://schemas.openxmlformats.org/officeDocument/2006/relationships/image" Target="../media/image180.png"/><Relationship Id="rId10" Type="http://schemas.openxmlformats.org/officeDocument/2006/relationships/image" Target="../media/image201.png"/><Relationship Id="rId4" Type="http://schemas.openxmlformats.org/officeDocument/2006/relationships/image" Target="../media/image197.png"/><Relationship Id="rId9" Type="http://schemas.openxmlformats.org/officeDocument/2006/relationships/image" Target="../media/image200.png"/></Relationships>
</file>

<file path=ppt/slides/_rels/slide6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image" Target="../media/image154.png"/><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205.jpeg"/><Relationship Id="rId11" Type="http://schemas.openxmlformats.org/officeDocument/2006/relationships/image" Target="../media/image210.png"/><Relationship Id="rId5" Type="http://schemas.openxmlformats.org/officeDocument/2006/relationships/image" Target="../media/image204.jpe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6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54.png"/><Relationship Id="rId7" Type="http://schemas.openxmlformats.org/officeDocument/2006/relationships/image" Target="../media/image21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3.png"/><Relationship Id="rId9" Type="http://schemas.openxmlformats.org/officeDocument/2006/relationships/image" Target="../media/image215.jpe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16.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19.jpeg"/><Relationship Id="rId4" Type="http://schemas.openxmlformats.org/officeDocument/2006/relationships/image" Target="../media/image21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7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23.jpeg"/><Relationship Id="rId7" Type="http://schemas.openxmlformats.org/officeDocument/2006/relationships/image" Target="../media/image227.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226.sv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jpeg"/><Relationship Id="rId9" Type="http://schemas.openxmlformats.org/officeDocument/2006/relationships/image" Target="../media/image2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71301" y="-906817"/>
            <a:ext cx="12934602" cy="2387600"/>
          </a:xfrm>
        </p:spPr>
        <p:txBody>
          <a:bodyPr>
            <a:normAutofit/>
          </a:bodyPr>
          <a:lstStyle/>
          <a:p>
            <a:r>
              <a:rPr lang="en-US"/>
              <a:t>Ci3T Implementers Symposium</a:t>
            </a:r>
          </a:p>
        </p:txBody>
      </p:sp>
      <p:sp>
        <p:nvSpPr>
          <p:cNvPr id="5" name="Subtitle 4">
            <a:extLst>
              <a:ext uri="{FF2B5EF4-FFF2-40B4-BE49-F238E27FC236}">
                <a16:creationId xmlns:a16="http://schemas.microsoft.com/office/drawing/2014/main" id="{42AF6262-5178-165B-1550-C0FEEED42755}"/>
              </a:ext>
            </a:extLst>
          </p:cNvPr>
          <p:cNvSpPr>
            <a:spLocks noGrp="1"/>
          </p:cNvSpPr>
          <p:nvPr>
            <p:ph type="subTitle" idx="1"/>
          </p:nvPr>
        </p:nvSpPr>
        <p:spPr>
          <a:xfrm>
            <a:off x="838200" y="1639769"/>
            <a:ext cx="10515600" cy="2133599"/>
          </a:xfrm>
        </p:spPr>
        <p:txBody>
          <a:bodyPr/>
          <a:lstStyle/>
          <a:p>
            <a:pPr algn="ctr"/>
            <a:r>
              <a:rPr lang="en-US"/>
              <a:t>Elise Sarasin, M.S.E</a:t>
            </a:r>
          </a:p>
          <a:p>
            <a:pPr algn="ctr"/>
            <a:r>
              <a:rPr lang="en-US"/>
              <a:t>Stacie Williams, B.S.</a:t>
            </a:r>
          </a:p>
          <a:p>
            <a:pPr algn="ctr"/>
            <a:r>
              <a:rPr lang="en-US"/>
              <a:t>Kathleen Lynne Lane, Ph.D., BCBA-D, CF-L2</a:t>
            </a:r>
          </a:p>
          <a:p>
            <a:pPr algn="ctr"/>
            <a:r>
              <a:rPr lang="en-US"/>
              <a:t>Mark Buckman, Ph.D.</a:t>
            </a:r>
          </a:p>
          <a:p>
            <a:pPr algn="ctr"/>
            <a:endParaRPr lang="en-US"/>
          </a:p>
        </p:txBody>
      </p:sp>
      <p:sp>
        <p:nvSpPr>
          <p:cNvPr id="3" name="Rounded Rectangle 11">
            <a:extLst>
              <a:ext uri="{FF2B5EF4-FFF2-40B4-BE49-F238E27FC236}">
                <a16:creationId xmlns:a16="http://schemas.microsoft.com/office/drawing/2014/main" id="{61F8F2DF-E667-B039-4B59-689B11F44E45}"/>
              </a:ext>
            </a:extLst>
          </p:cNvPr>
          <p:cNvSpPr/>
          <p:nvPr/>
        </p:nvSpPr>
        <p:spPr>
          <a:xfrm>
            <a:off x="590687" y="3773368"/>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4" name="Picture 3">
            <a:extLst>
              <a:ext uri="{FF2B5EF4-FFF2-40B4-BE49-F238E27FC236}">
                <a16:creationId xmlns:a16="http://schemas.microsoft.com/office/drawing/2014/main" id="{15CA14EE-E2F7-DE24-BDDB-7E52D56A8101}"/>
              </a:ext>
            </a:extLst>
          </p:cNvPr>
          <p:cNvPicPr>
            <a:picLocks noChangeAspect="1"/>
          </p:cNvPicPr>
          <p:nvPr/>
        </p:nvPicPr>
        <p:blipFill>
          <a:blip r:embed="rId4"/>
          <a:stretch>
            <a:fillRect/>
          </a:stretch>
        </p:blipFill>
        <p:spPr>
          <a:xfrm>
            <a:off x="7865665" y="3176925"/>
            <a:ext cx="3873204" cy="3394092"/>
          </a:xfrm>
          <a:prstGeom prst="rect">
            <a:avLst/>
          </a:prstGeom>
          <a:ln>
            <a:solidFill>
              <a:schemeClr val="tx1"/>
            </a:solidFill>
          </a:ln>
        </p:spPr>
      </p:pic>
      <p:sp>
        <p:nvSpPr>
          <p:cNvPr id="6" name="Rectangle 5">
            <a:extLst>
              <a:ext uri="{FF2B5EF4-FFF2-40B4-BE49-F238E27FC236}">
                <a16:creationId xmlns:a16="http://schemas.microsoft.com/office/drawing/2014/main" id="{9FFBFBD0-430C-1E1D-F550-F5A73B6CAD29}"/>
              </a:ext>
            </a:extLst>
          </p:cNvPr>
          <p:cNvSpPr/>
          <p:nvPr/>
        </p:nvSpPr>
        <p:spPr>
          <a:xfrm>
            <a:off x="7675164" y="5518910"/>
            <a:ext cx="4212035"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8198" y="1951169"/>
            <a:ext cx="5519571" cy="4906831"/>
          </a:xfrm>
          <a:prstGeom prst="rect">
            <a:avLst/>
          </a:prstGeom>
        </p:spPr>
      </p:pic>
      <p:pic>
        <p:nvPicPr>
          <p:cNvPr id="13" name="Picture 1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840061" y="1320360"/>
            <a:ext cx="5184309" cy="5537640"/>
          </a:xfrm>
          <a:prstGeom prst="rect">
            <a:avLst/>
          </a:prstGeom>
        </p:spPr>
      </p:pic>
    </p:spTree>
    <p:extLst>
      <p:ext uri="{BB962C8B-B14F-4D97-AF65-F5344CB8AC3E}">
        <p14:creationId xmlns:p14="http://schemas.microsoft.com/office/powerpoint/2010/main" val="121946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2">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pic>
        <p:nvPicPr>
          <p:cNvPr id="4" name="Picture 3">
            <a:extLst>
              <a:ext uri="{FF2B5EF4-FFF2-40B4-BE49-F238E27FC236}">
                <a16:creationId xmlns:a16="http://schemas.microsoft.com/office/drawing/2014/main" id="{A61D15A7-44A8-446D-98F9-F892717F174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6" name="Picture 5" descr="Table&#10;&#10;Description automatically generated">
            <a:extLst>
              <a:ext uri="{FF2B5EF4-FFF2-40B4-BE49-F238E27FC236}">
                <a16:creationId xmlns:a16="http://schemas.microsoft.com/office/drawing/2014/main" id="{50A91757-8D85-53ED-3601-A5C47FE6F3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 Implementation Manual</a:t>
            </a:r>
          </a:p>
        </p:txBody>
      </p:sp>
      <p:sp>
        <p:nvSpPr>
          <p:cNvPr id="9" name="Content Placeholder 2">
            <a:extLst>
              <a:ext uri="{FF2B5EF4-FFF2-40B4-BE49-F238E27FC236}">
                <a16:creationId xmlns:a16="http://schemas.microsoft.com/office/drawing/2014/main" id="{2A9647DB-69A4-B034-4F5B-59A87AFBA97E}"/>
              </a:ext>
            </a:extLst>
          </p:cNvPr>
          <p:cNvSpPr txBox="1">
            <a:spLocks/>
          </p:cNvSpPr>
          <p:nvPr/>
        </p:nvSpPr>
        <p:spPr>
          <a:xfrm>
            <a:off x="5883233" y="5434209"/>
            <a:ext cx="3057216" cy="845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Spring Social Validity and Treatment Integrity Data</a:t>
            </a:r>
          </a:p>
        </p:txBody>
      </p:sp>
      <p:sp>
        <p:nvSpPr>
          <p:cNvPr id="12" name="Content Placeholder 2">
            <a:extLst>
              <a:ext uri="{FF2B5EF4-FFF2-40B4-BE49-F238E27FC236}">
                <a16:creationId xmlns:a16="http://schemas.microsoft.com/office/drawing/2014/main" id="{6B259437-A424-5F0B-C663-4F6BE09EF292}"/>
              </a:ext>
            </a:extLst>
          </p:cNvPr>
          <p:cNvSpPr txBox="1">
            <a:spLocks/>
          </p:cNvSpPr>
          <p:nvPr/>
        </p:nvSpPr>
        <p:spPr>
          <a:xfrm>
            <a:off x="9218836" y="5445526"/>
            <a:ext cx="2473601"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Spring Screening Data</a:t>
            </a:r>
          </a:p>
        </p:txBody>
      </p:sp>
      <p:pic>
        <p:nvPicPr>
          <p:cNvPr id="5" name="Picture 4" descr="Graphical user interface, application&#10;&#10;Description automatically generated">
            <a:extLst>
              <a:ext uri="{FF2B5EF4-FFF2-40B4-BE49-F238E27FC236}">
                <a16:creationId xmlns:a16="http://schemas.microsoft.com/office/drawing/2014/main" id="{599DF022-11DF-3C76-15A1-C60824DC00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13910" y="2377327"/>
            <a:ext cx="2750337" cy="1142664"/>
          </a:xfrm>
          <a:prstGeom prst="rect">
            <a:avLst/>
          </a:prstGeom>
          <a:ln>
            <a:solidFill>
              <a:schemeClr val="tx1"/>
            </a:solidFill>
          </a:ln>
        </p:spPr>
      </p:pic>
      <p:pic>
        <p:nvPicPr>
          <p:cNvPr id="7" name="Picture 6">
            <a:extLst>
              <a:ext uri="{FF2B5EF4-FFF2-40B4-BE49-F238E27FC236}">
                <a16:creationId xmlns:a16="http://schemas.microsoft.com/office/drawing/2014/main" id="{9894B71C-64A7-2F20-556A-EA2A52DE45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24805" y="2213585"/>
            <a:ext cx="1440155" cy="1865754"/>
          </a:xfrm>
          <a:prstGeom prst="rect">
            <a:avLst/>
          </a:prstGeom>
          <a:ln>
            <a:solidFill>
              <a:schemeClr val="tx1"/>
            </a:solidFill>
          </a:ln>
        </p:spPr>
      </p:pic>
      <p:pic>
        <p:nvPicPr>
          <p:cNvPr id="13" name="Picture 12">
            <a:extLst>
              <a:ext uri="{FF2B5EF4-FFF2-40B4-BE49-F238E27FC236}">
                <a16:creationId xmlns:a16="http://schemas.microsoft.com/office/drawing/2014/main" id="{B0F62AF5-5F9C-CF27-E85B-54FEF9056E8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49805" y="2216872"/>
            <a:ext cx="1441725" cy="1859179"/>
          </a:xfrm>
          <a:prstGeom prst="rect">
            <a:avLst/>
          </a:prstGeom>
          <a:ln>
            <a:solidFill>
              <a:schemeClr val="tx1"/>
            </a:solidFill>
          </a:ln>
        </p:spPr>
      </p:pic>
      <p:pic>
        <p:nvPicPr>
          <p:cNvPr id="14" name="Picture 13">
            <a:extLst>
              <a:ext uri="{FF2B5EF4-FFF2-40B4-BE49-F238E27FC236}">
                <a16:creationId xmlns:a16="http://schemas.microsoft.com/office/drawing/2014/main" id="{7D6BCBDC-0DAE-7BFC-26E8-782BEB721983}"/>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492642" y="3147492"/>
            <a:ext cx="1416487" cy="1863693"/>
          </a:xfrm>
          <a:prstGeom prst="rect">
            <a:avLst/>
          </a:prstGeom>
          <a:ln>
            <a:solidFill>
              <a:schemeClr val="tx1"/>
            </a:solidFill>
          </a:ln>
        </p:spPr>
      </p:pic>
      <p:pic>
        <p:nvPicPr>
          <p:cNvPr id="15" name="Picture 14">
            <a:extLst>
              <a:ext uri="{FF2B5EF4-FFF2-40B4-BE49-F238E27FC236}">
                <a16:creationId xmlns:a16="http://schemas.microsoft.com/office/drawing/2014/main" id="{C7D7925D-31EA-2574-39C6-4749035AADC3}"/>
              </a:ext>
            </a:extLst>
          </p:cNvPr>
          <p:cNvPicPr>
            <a:picLocks noChangeAspect="1"/>
          </p:cNvPicPr>
          <p:nvPr/>
        </p:nvPicPr>
        <p:blipFill>
          <a:blip r:embed="rId10"/>
          <a:srcRect/>
          <a:stretch/>
        </p:blipFill>
        <p:spPr>
          <a:xfrm>
            <a:off x="9242073" y="3723877"/>
            <a:ext cx="2427127" cy="1353480"/>
          </a:xfrm>
          <a:prstGeom prst="rect">
            <a:avLst/>
          </a:prstGeom>
          <a:ln>
            <a:solidFill>
              <a:schemeClr val="tx1"/>
            </a:solidFill>
          </a:ln>
        </p:spPr>
      </p:pic>
    </p:spTree>
    <p:extLst>
      <p:ext uri="{BB962C8B-B14F-4D97-AF65-F5344CB8AC3E}">
        <p14:creationId xmlns:p14="http://schemas.microsoft.com/office/powerpoint/2010/main" val="507879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36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Enhancing Ci3T Modules</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91337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A537-7000-05AD-3B97-A412F1B9D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5C586-C7B8-021D-5889-C6D68D09EC97}"/>
              </a:ext>
            </a:extLst>
          </p:cNvPr>
          <p:cNvSpPr>
            <a:spLocks noGrp="1"/>
          </p:cNvSpPr>
          <p:nvPr>
            <p:ph type="title"/>
          </p:nvPr>
        </p:nvSpPr>
        <p:spPr/>
        <p:txBody>
          <a:bodyPr/>
          <a:lstStyle/>
          <a:p>
            <a:r>
              <a:rPr lang="en-US"/>
              <a:t>Enhancing Ci3T Modules</a:t>
            </a:r>
          </a:p>
        </p:txBody>
      </p:sp>
      <p:grpSp>
        <p:nvGrpSpPr>
          <p:cNvPr id="3" name="Group 2">
            <a:extLst>
              <a:ext uri="{FF2B5EF4-FFF2-40B4-BE49-F238E27FC236}">
                <a16:creationId xmlns:a16="http://schemas.microsoft.com/office/drawing/2014/main" id="{A3844D56-88BF-E0CD-C8EF-CCC0628C04DE}"/>
              </a:ext>
            </a:extLst>
          </p:cNvPr>
          <p:cNvGrpSpPr/>
          <p:nvPr/>
        </p:nvGrpSpPr>
        <p:grpSpPr>
          <a:xfrm>
            <a:off x="770057" y="1626111"/>
            <a:ext cx="5783776" cy="5231889"/>
            <a:chOff x="8188726" y="3207338"/>
            <a:chExt cx="3932788" cy="3557522"/>
          </a:xfrm>
        </p:grpSpPr>
        <p:pic>
          <p:nvPicPr>
            <p:cNvPr id="4" name="Computer">
              <a:extLst>
                <a:ext uri="{FF2B5EF4-FFF2-40B4-BE49-F238E27FC236}">
                  <a16:creationId xmlns:a16="http://schemas.microsoft.com/office/drawing/2014/main" id="{C68FDDCD-7DAF-296C-9393-4265A03DE9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88726" y="3207338"/>
              <a:ext cx="3932788" cy="3557522"/>
            </a:xfrm>
            <a:prstGeom prst="rect">
              <a:avLst/>
            </a:prstGeom>
          </p:spPr>
        </p:pic>
        <p:pic>
          <p:nvPicPr>
            <p:cNvPr id="5" name="Modules">
              <a:extLst>
                <a:ext uri="{FF2B5EF4-FFF2-40B4-BE49-F238E27FC236}">
                  <a16:creationId xmlns:a16="http://schemas.microsoft.com/office/drawing/2014/main" id="{E5C92C81-FE84-CFA2-598C-42B3052A168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
            <a:stretch/>
          </p:blipFill>
          <p:spPr>
            <a:xfrm>
              <a:off x="8337235" y="3356755"/>
              <a:ext cx="3658295" cy="2289001"/>
            </a:xfrm>
            <a:prstGeom prst="rect">
              <a:avLst/>
            </a:prstGeom>
          </p:spPr>
        </p:pic>
        <p:sp>
          <p:nvSpPr>
            <p:cNvPr id="6" name="Right Triangle 180">
              <a:extLst>
                <a:ext uri="{FF2B5EF4-FFF2-40B4-BE49-F238E27FC236}">
                  <a16:creationId xmlns:a16="http://schemas.microsoft.com/office/drawing/2014/main" id="{124BE192-244A-0FCD-5F62-19255A20E098}"/>
                </a:ext>
              </a:extLst>
            </p:cNvPr>
            <p:cNvSpPr/>
            <p:nvPr userDrawn="1"/>
          </p:nvSpPr>
          <p:spPr>
            <a:xfrm flipH="1" flipV="1">
              <a:off x="8607387" y="3359664"/>
              <a:ext cx="3379506" cy="1843606"/>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a:extLst>
              <a:ext uri="{FF2B5EF4-FFF2-40B4-BE49-F238E27FC236}">
                <a16:creationId xmlns:a16="http://schemas.microsoft.com/office/drawing/2014/main" id="{DAC44ED7-6004-7BA3-74C6-74FF1DFFCE6D}"/>
              </a:ext>
            </a:extLst>
          </p:cNvPr>
          <p:cNvSpPr>
            <a:spLocks noGrp="1"/>
          </p:cNvSpPr>
          <p:nvPr>
            <p:ph idx="1"/>
          </p:nvPr>
        </p:nvSpPr>
        <p:spPr>
          <a:xfrm>
            <a:off x="768135" y="5367348"/>
            <a:ext cx="5775782" cy="633796"/>
          </a:xfrm>
        </p:spPr>
        <p:txBody>
          <a:bodyPr anchor="ctr">
            <a:normAutofit/>
          </a:bodyPr>
          <a:lstStyle/>
          <a:p>
            <a:pPr marL="0" indent="0" algn="ctr">
              <a:buNone/>
            </a:pPr>
            <a:r>
              <a:rPr lang="en-US" sz="2400">
                <a:solidFill>
                  <a:schemeClr val="accent4"/>
                </a:solidFill>
              </a:rPr>
              <a:t>ci3t.org/enhance</a:t>
            </a:r>
          </a:p>
        </p:txBody>
      </p:sp>
      <p:pic>
        <p:nvPicPr>
          <p:cNvPr id="11" name="Picture 10">
            <a:extLst>
              <a:ext uri="{FF2B5EF4-FFF2-40B4-BE49-F238E27FC236}">
                <a16:creationId xmlns:a16="http://schemas.microsoft.com/office/drawing/2014/main" id="{C81E4FDC-78CD-2EF1-6303-DB8E0537F24D}"/>
              </a:ext>
            </a:extLst>
          </p:cNvPr>
          <p:cNvPicPr>
            <a:picLocks noChangeAspect="1"/>
          </p:cNvPicPr>
          <p:nvPr/>
        </p:nvPicPr>
        <p:blipFill>
          <a:blip r:embed="rId5"/>
          <a:stretch>
            <a:fillRect/>
          </a:stretch>
        </p:blipFill>
        <p:spPr>
          <a:xfrm>
            <a:off x="7149626" y="1690688"/>
            <a:ext cx="4296814" cy="3765301"/>
          </a:xfrm>
          <a:prstGeom prst="rect">
            <a:avLst/>
          </a:prstGeom>
          <a:ln>
            <a:solidFill>
              <a:schemeClr val="tx1"/>
            </a:solidFill>
          </a:ln>
        </p:spPr>
      </p:pic>
      <p:sp>
        <p:nvSpPr>
          <p:cNvPr id="13" name="Rectangle 12">
            <a:extLst>
              <a:ext uri="{FF2B5EF4-FFF2-40B4-BE49-F238E27FC236}">
                <a16:creationId xmlns:a16="http://schemas.microsoft.com/office/drawing/2014/main" id="{9766B67D-2418-B521-36B5-92ED4C98114D}"/>
              </a:ext>
            </a:extLst>
          </p:cNvPr>
          <p:cNvSpPr/>
          <p:nvPr/>
        </p:nvSpPr>
        <p:spPr>
          <a:xfrm>
            <a:off x="7033259" y="4319280"/>
            <a:ext cx="4505025"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99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DC98-B147-CD8B-FAAB-EAAAE12F9F89}"/>
              </a:ext>
            </a:extLst>
          </p:cNvPr>
          <p:cNvSpPr>
            <a:spLocks noGrp="1"/>
          </p:cNvSpPr>
          <p:nvPr>
            <p:ph type="title"/>
          </p:nvPr>
        </p:nvSpPr>
        <p:spPr/>
        <p:txBody>
          <a:bodyPr/>
          <a:lstStyle/>
          <a:p>
            <a:r>
              <a:rPr lang="en-US"/>
              <a:t>Navigating Ci3T Modules Infographic</a:t>
            </a:r>
          </a:p>
        </p:txBody>
      </p:sp>
      <p:pic>
        <p:nvPicPr>
          <p:cNvPr id="4" name="Picture 3" descr="A screenshot of a computer&#10;&#10;Description automatically generated">
            <a:extLst>
              <a:ext uri="{FF2B5EF4-FFF2-40B4-BE49-F238E27FC236}">
                <a16:creationId xmlns:a16="http://schemas.microsoft.com/office/drawing/2014/main" id="{636C8E4A-CAE9-F1EA-DC97-8DD7D8078C82}"/>
              </a:ext>
            </a:extLst>
          </p:cNvPr>
          <p:cNvPicPr>
            <a:picLocks noChangeAspect="1"/>
          </p:cNvPicPr>
          <p:nvPr/>
        </p:nvPicPr>
        <p:blipFill>
          <a:blip r:embed="rId2"/>
          <a:stretch>
            <a:fillRect/>
          </a:stretch>
        </p:blipFill>
        <p:spPr>
          <a:xfrm>
            <a:off x="1160000" y="1628630"/>
            <a:ext cx="4770522" cy="4775640"/>
          </a:xfrm>
          <a:prstGeom prst="rect">
            <a:avLst/>
          </a:prstGeom>
          <a:ln>
            <a:solidFill>
              <a:schemeClr val="accent5"/>
            </a:solidFill>
          </a:ln>
        </p:spPr>
      </p:pic>
      <p:pic>
        <p:nvPicPr>
          <p:cNvPr id="5" name="Picture 4">
            <a:extLst>
              <a:ext uri="{FF2B5EF4-FFF2-40B4-BE49-F238E27FC236}">
                <a16:creationId xmlns:a16="http://schemas.microsoft.com/office/drawing/2014/main" id="{D561A461-9AB9-85E6-8885-8B4D672FE0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8196" y="1825625"/>
            <a:ext cx="4027907" cy="4381650"/>
          </a:xfrm>
          <a:prstGeom prst="rect">
            <a:avLst/>
          </a:prstGeom>
          <a:ln>
            <a:solidFill>
              <a:schemeClr val="tx1"/>
            </a:solidFill>
          </a:ln>
        </p:spPr>
      </p:pic>
      <p:sp>
        <p:nvSpPr>
          <p:cNvPr id="6" name="Rectangle: Rounded Corners 5">
            <a:extLst>
              <a:ext uri="{FF2B5EF4-FFF2-40B4-BE49-F238E27FC236}">
                <a16:creationId xmlns:a16="http://schemas.microsoft.com/office/drawing/2014/main" id="{2D9313C1-09D6-F117-0731-E4653A309C4E}"/>
              </a:ext>
            </a:extLst>
          </p:cNvPr>
          <p:cNvSpPr/>
          <p:nvPr/>
        </p:nvSpPr>
        <p:spPr>
          <a:xfrm>
            <a:off x="6825760" y="5666874"/>
            <a:ext cx="4206240" cy="1724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88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D112A-869B-282A-A2A9-2E285B139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97F29-9F9E-D408-558F-4B054160FD62}"/>
              </a:ext>
            </a:extLst>
          </p:cNvPr>
          <p:cNvSpPr>
            <a:spLocks noGrp="1"/>
          </p:cNvSpPr>
          <p:nvPr>
            <p:ph type="title"/>
          </p:nvPr>
        </p:nvSpPr>
        <p:spPr/>
        <p:txBody>
          <a:bodyPr/>
          <a:lstStyle/>
          <a:p>
            <a:r>
              <a:rPr lang="en-US"/>
              <a:t>Implementation Manual Crosswalk</a:t>
            </a:r>
          </a:p>
        </p:txBody>
      </p:sp>
      <p:pic>
        <p:nvPicPr>
          <p:cNvPr id="4" name="Picture 3">
            <a:extLst>
              <a:ext uri="{FF2B5EF4-FFF2-40B4-BE49-F238E27FC236}">
                <a16:creationId xmlns:a16="http://schemas.microsoft.com/office/drawing/2014/main" id="{27D1C090-1258-9C9D-7B79-1E59267243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8196" y="1825625"/>
            <a:ext cx="4027907" cy="4381650"/>
          </a:xfrm>
          <a:prstGeom prst="rect">
            <a:avLst/>
          </a:prstGeom>
          <a:ln>
            <a:solidFill>
              <a:schemeClr val="tx1"/>
            </a:solidFill>
          </a:ln>
        </p:spPr>
      </p:pic>
      <p:sp>
        <p:nvSpPr>
          <p:cNvPr id="5" name="Rectangle: Rounded Corners 4">
            <a:extLst>
              <a:ext uri="{FF2B5EF4-FFF2-40B4-BE49-F238E27FC236}">
                <a16:creationId xmlns:a16="http://schemas.microsoft.com/office/drawing/2014/main" id="{FBF4FE9A-F64C-97A3-0A08-BB098BEBA1C6}"/>
              </a:ext>
            </a:extLst>
          </p:cNvPr>
          <p:cNvSpPr/>
          <p:nvPr/>
        </p:nvSpPr>
        <p:spPr>
          <a:xfrm>
            <a:off x="6825760" y="5799226"/>
            <a:ext cx="4206240" cy="1724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CA06C66-22C9-585D-CB0D-C47B4900676B}"/>
              </a:ext>
            </a:extLst>
          </p:cNvPr>
          <p:cNvPicPr>
            <a:picLocks noChangeAspect="1"/>
          </p:cNvPicPr>
          <p:nvPr/>
        </p:nvPicPr>
        <p:blipFill>
          <a:blip r:embed="rId3"/>
          <a:srcRect/>
          <a:stretch/>
        </p:blipFill>
        <p:spPr>
          <a:xfrm>
            <a:off x="753979" y="2034111"/>
            <a:ext cx="5774486" cy="3964677"/>
          </a:xfrm>
          <a:prstGeom prst="rect">
            <a:avLst/>
          </a:prstGeom>
          <a:ln>
            <a:solidFill>
              <a:schemeClr val="accent5"/>
            </a:solidFill>
          </a:ln>
        </p:spPr>
      </p:pic>
      <p:pic>
        <p:nvPicPr>
          <p:cNvPr id="8" name="Picture 7">
            <a:extLst>
              <a:ext uri="{FF2B5EF4-FFF2-40B4-BE49-F238E27FC236}">
                <a16:creationId xmlns:a16="http://schemas.microsoft.com/office/drawing/2014/main" id="{2FAAC02E-2D2D-F438-27E2-D0E7BE7D9EAD}"/>
              </a:ext>
            </a:extLst>
          </p:cNvPr>
          <p:cNvPicPr>
            <a:picLocks noChangeAspect="1"/>
          </p:cNvPicPr>
          <p:nvPr/>
        </p:nvPicPr>
        <p:blipFill>
          <a:blip r:embed="rId4"/>
          <a:stretch>
            <a:fillRect/>
          </a:stretch>
        </p:blipFill>
        <p:spPr>
          <a:xfrm>
            <a:off x="3032043" y="4315106"/>
            <a:ext cx="3740256" cy="2274021"/>
          </a:xfrm>
          <a:prstGeom prst="rect">
            <a:avLst/>
          </a:prstGeom>
          <a:ln>
            <a:solidFill>
              <a:schemeClr val="tx1"/>
            </a:solidFill>
          </a:ln>
        </p:spPr>
      </p:pic>
    </p:spTree>
    <p:extLst>
      <p:ext uri="{BB962C8B-B14F-4D97-AF65-F5344CB8AC3E}">
        <p14:creationId xmlns:p14="http://schemas.microsoft.com/office/powerpoint/2010/main" val="53965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A7A6-51E0-493C-75B6-E61EFB9E6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3BED5-BA8A-F97B-634E-771FC4D6EC4E}"/>
              </a:ext>
            </a:extLst>
          </p:cNvPr>
          <p:cNvSpPr>
            <a:spLocks noGrp="1"/>
          </p:cNvSpPr>
          <p:nvPr>
            <p:ph type="title"/>
          </p:nvPr>
        </p:nvSpPr>
        <p:spPr/>
        <p:txBody>
          <a:bodyPr/>
          <a:lstStyle/>
          <a:p>
            <a:r>
              <a:rPr lang="en-US"/>
              <a:t>Module Support Organizer</a:t>
            </a:r>
          </a:p>
        </p:txBody>
      </p:sp>
      <p:pic>
        <p:nvPicPr>
          <p:cNvPr id="4" name="Picture 3">
            <a:extLst>
              <a:ext uri="{FF2B5EF4-FFF2-40B4-BE49-F238E27FC236}">
                <a16:creationId xmlns:a16="http://schemas.microsoft.com/office/drawing/2014/main" id="{8A4956A7-CAE5-EF3C-7FB5-BB4AC997B4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8196" y="1825625"/>
            <a:ext cx="4027907" cy="4381650"/>
          </a:xfrm>
          <a:prstGeom prst="rect">
            <a:avLst/>
          </a:prstGeom>
          <a:ln>
            <a:solidFill>
              <a:schemeClr val="tx1"/>
            </a:solidFill>
          </a:ln>
        </p:spPr>
      </p:pic>
      <p:sp>
        <p:nvSpPr>
          <p:cNvPr id="5" name="Rectangle: Rounded Corners 4">
            <a:extLst>
              <a:ext uri="{FF2B5EF4-FFF2-40B4-BE49-F238E27FC236}">
                <a16:creationId xmlns:a16="http://schemas.microsoft.com/office/drawing/2014/main" id="{BD6E8CCD-8331-FC2D-B835-2F6339185F9E}"/>
              </a:ext>
            </a:extLst>
          </p:cNvPr>
          <p:cNvSpPr/>
          <p:nvPr/>
        </p:nvSpPr>
        <p:spPr>
          <a:xfrm>
            <a:off x="6825760" y="5907514"/>
            <a:ext cx="4206240" cy="1724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D522D1-6C3B-64E1-EC39-DCB4D2720DEA}"/>
              </a:ext>
            </a:extLst>
          </p:cNvPr>
          <p:cNvPicPr>
            <a:picLocks noChangeAspect="1"/>
          </p:cNvPicPr>
          <p:nvPr/>
        </p:nvPicPr>
        <p:blipFill>
          <a:blip r:embed="rId3"/>
          <a:stretch>
            <a:fillRect/>
          </a:stretch>
        </p:blipFill>
        <p:spPr>
          <a:xfrm>
            <a:off x="838200" y="1903795"/>
            <a:ext cx="5871663" cy="4176147"/>
          </a:xfrm>
          <a:prstGeom prst="rect">
            <a:avLst/>
          </a:prstGeom>
          <a:ln>
            <a:solidFill>
              <a:schemeClr val="tx1"/>
            </a:solidFill>
          </a:ln>
        </p:spPr>
      </p:pic>
      <p:pic>
        <p:nvPicPr>
          <p:cNvPr id="7" name="Picture 6">
            <a:extLst>
              <a:ext uri="{FF2B5EF4-FFF2-40B4-BE49-F238E27FC236}">
                <a16:creationId xmlns:a16="http://schemas.microsoft.com/office/drawing/2014/main" id="{5D10DB4C-A859-B020-6609-E096CA9D6784}"/>
              </a:ext>
            </a:extLst>
          </p:cNvPr>
          <p:cNvPicPr>
            <a:picLocks noChangeAspect="1"/>
          </p:cNvPicPr>
          <p:nvPr/>
        </p:nvPicPr>
        <p:blipFill>
          <a:blip r:embed="rId4"/>
          <a:stretch>
            <a:fillRect/>
          </a:stretch>
        </p:blipFill>
        <p:spPr>
          <a:xfrm>
            <a:off x="4419872" y="3573379"/>
            <a:ext cx="2347940" cy="3185561"/>
          </a:xfrm>
          <a:prstGeom prst="rect">
            <a:avLst/>
          </a:prstGeom>
          <a:ln>
            <a:solidFill>
              <a:schemeClr val="tx1"/>
            </a:solidFill>
          </a:ln>
        </p:spPr>
      </p:pic>
    </p:spTree>
    <p:extLst>
      <p:ext uri="{BB962C8B-B14F-4D97-AF65-F5344CB8AC3E}">
        <p14:creationId xmlns:p14="http://schemas.microsoft.com/office/powerpoint/2010/main" val="7090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Planning for your 2025-2026 Ci3T Journey</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normAutofit fontScale="92500" lnSpcReduction="20000"/>
          </a:bodyPr>
          <a:lstStyle/>
          <a:p>
            <a:r>
              <a:rPr lang="en-US"/>
              <a:t>Ci3T Leadership Team Meetings</a:t>
            </a:r>
          </a:p>
          <a:p>
            <a:r>
              <a:rPr lang="en-US"/>
              <a:t>Faculty &amp; Staff Meetings</a:t>
            </a:r>
          </a:p>
          <a:p>
            <a:r>
              <a:rPr lang="en-US"/>
              <a:t>Data Collection</a:t>
            </a:r>
          </a:p>
          <a:p>
            <a:r>
              <a:rPr lang="en-US"/>
              <a:t>Professional Learning</a:t>
            </a:r>
          </a:p>
        </p:txBody>
      </p:sp>
      <p:pic>
        <p:nvPicPr>
          <p:cNvPr id="5" name="Picture 4" descr="A screenshot of a computer&#10;&#10;Description automatically generated">
            <a:extLst>
              <a:ext uri="{FF2B5EF4-FFF2-40B4-BE49-F238E27FC236}">
                <a16:creationId xmlns:a16="http://schemas.microsoft.com/office/drawing/2014/main" id="{622D1938-AE72-3210-6626-34D7B6778E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87072" y="4370262"/>
            <a:ext cx="3199856" cy="2231027"/>
          </a:xfrm>
          <a:prstGeom prst="rect">
            <a:avLst/>
          </a:prstGeom>
        </p:spPr>
      </p:pic>
    </p:spTree>
    <p:extLst>
      <p:ext uri="{BB962C8B-B14F-4D97-AF65-F5344CB8AC3E}">
        <p14:creationId xmlns:p14="http://schemas.microsoft.com/office/powerpoint/2010/main" val="436510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97F8-4DA8-7515-84DE-F994E16CD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9491DB-E4BC-77A1-87F0-F34CF6235846}"/>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D3D7A5B5-816A-6321-82B5-7A2F4099006B}"/>
              </a:ext>
            </a:extLst>
          </p:cNvPr>
          <p:cNvSpPr>
            <a:spLocks noGrp="1"/>
          </p:cNvSpPr>
          <p:nvPr>
            <p:ph idx="1"/>
          </p:nvPr>
        </p:nvSpPr>
        <p:spPr/>
        <p:txBody>
          <a:bodyPr>
            <a:noAutofit/>
          </a:bodyPr>
          <a:lstStyle/>
          <a:p>
            <a:pPr marL="514350" lvl="0" indent="-514350">
              <a:buFont typeface="+mj-lt"/>
              <a:buAutoNum type="arabicPeriod"/>
            </a:pPr>
            <a:r>
              <a:rPr lang="en-US" sz="2400"/>
              <a:t>Finalize Ci3T Leadership Team membership for the 2025-2026 academic year</a:t>
            </a:r>
          </a:p>
          <a:p>
            <a:pPr marL="514350" lvl="0" indent="-514350">
              <a:buFont typeface="+mj-lt"/>
              <a:buAutoNum type="arabicPeriod"/>
            </a:pPr>
            <a:r>
              <a:rPr lang="en-US" sz="2400"/>
              <a:t>Create and calendar out implementation plans for the 2025-2026 academic year</a:t>
            </a:r>
          </a:p>
          <a:p>
            <a:pPr marL="514350" lvl="0" indent="-514350">
              <a:buFont typeface="+mj-lt"/>
              <a:buAutoNum type="arabicPeriod"/>
            </a:pPr>
            <a:r>
              <a:rPr lang="en-US" sz="24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a:t>
            </a:r>
          </a:p>
          <a:p>
            <a:pPr marL="514350" lvl="0" indent="-514350">
              <a:buFont typeface="+mj-lt"/>
              <a:buAutoNum type="arabicPeriod"/>
            </a:pPr>
            <a:r>
              <a:rPr lang="en-US" sz="2400"/>
              <a:t>Prepare to share key Ci3T information with faculty, staff, students and families at the beginning of the 2025-2026 school year</a:t>
            </a:r>
          </a:p>
        </p:txBody>
      </p:sp>
      <p:pic>
        <p:nvPicPr>
          <p:cNvPr id="4" name="Picture 3" descr="A screenshot of a computer&#10;&#10;Description automatically generated">
            <a:extLst>
              <a:ext uri="{FF2B5EF4-FFF2-40B4-BE49-F238E27FC236}">
                <a16:creationId xmlns:a16="http://schemas.microsoft.com/office/drawing/2014/main" id="{C4E380E4-5994-BE2E-1C44-A2EE6C98C0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07579" y="5629260"/>
            <a:ext cx="1564104" cy="1096392"/>
          </a:xfrm>
          <a:prstGeom prst="rect">
            <a:avLst/>
          </a:prstGeom>
        </p:spPr>
      </p:pic>
      <p:sp>
        <p:nvSpPr>
          <p:cNvPr id="5" name="Rectangle 4">
            <a:extLst>
              <a:ext uri="{FF2B5EF4-FFF2-40B4-BE49-F238E27FC236}">
                <a16:creationId xmlns:a16="http://schemas.microsoft.com/office/drawing/2014/main" id="{4EF1F02D-7F56-67E7-13BB-40614361553C}"/>
              </a:ext>
            </a:extLst>
          </p:cNvPr>
          <p:cNvSpPr/>
          <p:nvPr/>
        </p:nvSpPr>
        <p:spPr>
          <a:xfrm>
            <a:off x="838200" y="1539642"/>
            <a:ext cx="10808368" cy="37255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25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99AFB-3611-3A71-4200-82941EA118D3}"/>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60CE6D1-D85B-3520-FC46-048838C243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4" b="21723"/>
          <a:stretch/>
        </p:blipFill>
        <p:spPr>
          <a:xfrm>
            <a:off x="975150" y="1507094"/>
            <a:ext cx="9254700" cy="4985781"/>
          </a:xfrm>
          <a:prstGeom prst="rect">
            <a:avLst/>
          </a:prstGeom>
        </p:spPr>
      </p:pic>
      <p:sp>
        <p:nvSpPr>
          <p:cNvPr id="2" name="Title 1">
            <a:extLst>
              <a:ext uri="{FF2B5EF4-FFF2-40B4-BE49-F238E27FC236}">
                <a16:creationId xmlns:a16="http://schemas.microsoft.com/office/drawing/2014/main" id="{9DC01C71-4103-FABF-5835-721E779194E5}"/>
              </a:ext>
            </a:extLst>
          </p:cNvPr>
          <p:cNvSpPr>
            <a:spLocks noGrp="1"/>
          </p:cNvSpPr>
          <p:nvPr>
            <p:ph type="title"/>
          </p:nvPr>
        </p:nvSpPr>
        <p:spPr/>
        <p:txBody>
          <a:bodyPr/>
          <a:lstStyle/>
          <a:p>
            <a:r>
              <a:rPr lang="en-US"/>
              <a:t>Ci3T Professional Learning Journey</a:t>
            </a:r>
          </a:p>
        </p:txBody>
      </p:sp>
      <p:pic>
        <p:nvPicPr>
          <p:cNvPr id="6" name="Picture 5" descr="A person looking at a diagram&#10;&#10;Description automatically generated">
            <a:extLst>
              <a:ext uri="{FF2B5EF4-FFF2-40B4-BE49-F238E27FC236}">
                <a16:creationId xmlns:a16="http://schemas.microsoft.com/office/drawing/2014/main" id="{484078ED-988F-B1F5-C0EE-86B65A6A5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8862" y="0"/>
            <a:ext cx="1170432" cy="1828800"/>
          </a:xfrm>
          <a:prstGeom prst="rect">
            <a:avLst/>
          </a:prstGeom>
        </p:spPr>
      </p:pic>
    </p:spTree>
    <p:extLst>
      <p:ext uri="{BB962C8B-B14F-4D97-AF65-F5344CB8AC3E}">
        <p14:creationId xmlns:p14="http://schemas.microsoft.com/office/powerpoint/2010/main" val="2808377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853-CE17-B936-8148-556EBD22E581}"/>
              </a:ext>
            </a:extLst>
          </p:cNvPr>
          <p:cNvSpPr>
            <a:spLocks noGrp="1"/>
          </p:cNvSpPr>
          <p:nvPr>
            <p:ph type="title"/>
          </p:nvPr>
        </p:nvSpPr>
        <p:spPr/>
        <p:txBody>
          <a:bodyPr/>
          <a:lstStyle/>
          <a:p>
            <a:r>
              <a:rPr lang="en-US"/>
              <a:t>Preparing to Build Your Calendar</a:t>
            </a:r>
          </a:p>
        </p:txBody>
      </p:sp>
      <p:sp>
        <p:nvSpPr>
          <p:cNvPr id="3" name="Content Placeholder 2">
            <a:extLst>
              <a:ext uri="{FF2B5EF4-FFF2-40B4-BE49-F238E27FC236}">
                <a16:creationId xmlns:a16="http://schemas.microsoft.com/office/drawing/2014/main" id="{F7272EB0-177A-F2D9-3E7F-EE6C42126137}"/>
              </a:ext>
            </a:extLst>
          </p:cNvPr>
          <p:cNvSpPr>
            <a:spLocks noGrp="1"/>
          </p:cNvSpPr>
          <p:nvPr>
            <p:ph idx="1"/>
          </p:nvPr>
        </p:nvSpPr>
        <p:spPr/>
        <p:txBody>
          <a:bodyPr>
            <a:normAutofit/>
          </a:bodyPr>
          <a:lstStyle/>
          <a:p>
            <a:pPr marL="0" indent="0">
              <a:buNone/>
            </a:pPr>
            <a:r>
              <a:rPr lang="en-US"/>
              <a:t>You will need:</a:t>
            </a:r>
          </a:p>
          <a:p>
            <a:r>
              <a:rPr lang="en-US"/>
              <a:t>District Calendar </a:t>
            </a:r>
            <a:r>
              <a:rPr lang="en-US" sz="2000"/>
              <a:t>(e.g., parent teacher conferences, breaks)</a:t>
            </a:r>
          </a:p>
          <a:p>
            <a:r>
              <a:rPr lang="en-US"/>
              <a:t>Assessment schedule</a:t>
            </a:r>
          </a:p>
          <a:p>
            <a:pPr lvl="1"/>
            <a:r>
              <a:rPr lang="en-US"/>
              <a:t>Academic and Behavior Screening Windows</a:t>
            </a:r>
          </a:p>
          <a:p>
            <a:pPr lvl="1"/>
            <a:r>
              <a:rPr lang="en-US"/>
              <a:t>Social Validity &amp; Treatment Integrity Windows</a:t>
            </a:r>
          </a:p>
          <a:p>
            <a:r>
              <a:rPr lang="en-US"/>
              <a:t>Dates for Professional Learning Opportunities</a:t>
            </a:r>
          </a:p>
          <a:p>
            <a:pPr lvl="1"/>
            <a:r>
              <a:rPr lang="en-US"/>
              <a:t>Ci3T Professional Learning opportunities (e.g., EMPOWER sessions)</a:t>
            </a:r>
          </a:p>
          <a:p>
            <a:pPr lvl="1"/>
            <a:r>
              <a:rPr lang="en-US"/>
              <a:t>District Professional Development Schedule (e.g., faculty meeting 1</a:t>
            </a:r>
            <a:r>
              <a:rPr lang="en-US" baseline="30000"/>
              <a:t>st</a:t>
            </a:r>
            <a:r>
              <a:rPr lang="en-US"/>
              <a:t> Tuesday of the month, weekly PLCs)</a:t>
            </a:r>
          </a:p>
        </p:txBody>
      </p:sp>
      <p:pic>
        <p:nvPicPr>
          <p:cNvPr id="4" name="Picture 3" descr="A calendar with numbers on it&#10;&#10;Description automatically generated">
            <a:extLst>
              <a:ext uri="{FF2B5EF4-FFF2-40B4-BE49-F238E27FC236}">
                <a16:creationId xmlns:a16="http://schemas.microsoft.com/office/drawing/2014/main" id="{74ED5FA5-E0B6-C433-E910-232F47DEC3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50415" y="1787525"/>
            <a:ext cx="2226596" cy="2339936"/>
          </a:xfrm>
          <a:prstGeom prst="rect">
            <a:avLst/>
          </a:prstGeom>
        </p:spPr>
      </p:pic>
    </p:spTree>
    <p:extLst>
      <p:ext uri="{BB962C8B-B14F-4D97-AF65-F5344CB8AC3E}">
        <p14:creationId xmlns:p14="http://schemas.microsoft.com/office/powerpoint/2010/main" val="308692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9046F-09F4-D408-391C-7544CC83F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7E405-C4C8-1D4A-790F-D99C13E30920}"/>
              </a:ext>
            </a:extLst>
          </p:cNvPr>
          <p:cNvSpPr>
            <a:spLocks noGrp="1"/>
          </p:cNvSpPr>
          <p:nvPr>
            <p:ph type="title"/>
          </p:nvPr>
        </p:nvSpPr>
        <p:spPr/>
        <p:txBody>
          <a:bodyPr/>
          <a:lstStyle/>
          <a:p>
            <a:r>
              <a:rPr lang="en-US"/>
              <a:t>Step 1: Schedule Ci3T Leadership Team Meetings &amp; Faculty and Meetings </a:t>
            </a:r>
          </a:p>
        </p:txBody>
      </p:sp>
      <p:pic>
        <p:nvPicPr>
          <p:cNvPr id="3" name="Picture 2" descr="A screenshot of a computer&#10;&#10;Description automatically generated">
            <a:extLst>
              <a:ext uri="{FF2B5EF4-FFF2-40B4-BE49-F238E27FC236}">
                <a16:creationId xmlns:a16="http://schemas.microsoft.com/office/drawing/2014/main" id="{0C1AEF37-8A17-AA70-10FF-3042EC7676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6" name="Rectangle 5">
            <a:extLst>
              <a:ext uri="{FF2B5EF4-FFF2-40B4-BE49-F238E27FC236}">
                <a16:creationId xmlns:a16="http://schemas.microsoft.com/office/drawing/2014/main" id="{CF078AD4-0A72-71D9-D42D-B30EC3CD0CEB}"/>
              </a:ext>
            </a:extLst>
          </p:cNvPr>
          <p:cNvSpPr/>
          <p:nvPr/>
        </p:nvSpPr>
        <p:spPr>
          <a:xfrm>
            <a:off x="1415714" y="2918548"/>
            <a:ext cx="9808336" cy="68190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4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8DB0-16ED-6D82-98FE-C10BDE92BCA5}"/>
              </a:ext>
            </a:extLst>
          </p:cNvPr>
          <p:cNvSpPr>
            <a:spLocks noGrp="1"/>
          </p:cNvSpPr>
          <p:nvPr>
            <p:ph type="title"/>
          </p:nvPr>
        </p:nvSpPr>
        <p:spPr/>
        <p:txBody>
          <a:bodyPr/>
          <a:lstStyle/>
          <a:p>
            <a:r>
              <a:rPr lang="en-US"/>
              <a:t>Confirm Ci3T Leadership Team Members</a:t>
            </a:r>
          </a:p>
        </p:txBody>
      </p:sp>
      <p:pic>
        <p:nvPicPr>
          <p:cNvPr id="4" name="Picture 2">
            <a:extLst>
              <a:ext uri="{FF2B5EF4-FFF2-40B4-BE49-F238E27FC236}">
                <a16:creationId xmlns:a16="http://schemas.microsoft.com/office/drawing/2014/main" id="{2EC1209F-0392-1E72-940E-860B5978EF5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7088" y="1690688"/>
            <a:ext cx="6192912" cy="4785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5AF3E84-CFF4-F9F1-44C8-62D18F337C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79430" y="1985522"/>
            <a:ext cx="2685482" cy="41957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81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9236-1ED6-F42A-64DE-E447954DA36A}"/>
              </a:ext>
            </a:extLst>
          </p:cNvPr>
          <p:cNvSpPr>
            <a:spLocks noGrp="1"/>
          </p:cNvSpPr>
          <p:nvPr>
            <p:ph type="title"/>
          </p:nvPr>
        </p:nvSpPr>
        <p:spPr/>
        <p:txBody>
          <a:bodyPr/>
          <a:lstStyle/>
          <a:p>
            <a:r>
              <a:rPr lang="en-US"/>
              <a:t>Schedule Ci3T Leadership Team Meetings &amp; Faculty and Meetings </a:t>
            </a:r>
          </a:p>
        </p:txBody>
      </p:sp>
      <p:graphicFrame>
        <p:nvGraphicFramePr>
          <p:cNvPr id="5" name="Content Placeholder 4">
            <a:extLst>
              <a:ext uri="{FF2B5EF4-FFF2-40B4-BE49-F238E27FC236}">
                <a16:creationId xmlns:a16="http://schemas.microsoft.com/office/drawing/2014/main" id="{36592CE1-66AA-D04B-E1C4-10115E1DF2E7}"/>
              </a:ext>
            </a:extLst>
          </p:cNvPr>
          <p:cNvGraphicFramePr>
            <a:graphicFrameLocks noGrp="1"/>
          </p:cNvGraphicFramePr>
          <p:nvPr>
            <p:ph idx="1"/>
            <p:extLst>
              <p:ext uri="{D42A27DB-BD31-4B8C-83A1-F6EECF244321}">
                <p14:modId xmlns:p14="http://schemas.microsoft.com/office/powerpoint/2010/main" val="3528172561"/>
              </p:ext>
            </p:extLst>
          </p:nvPr>
        </p:nvGraphicFramePr>
        <p:xfrm>
          <a:off x="754602" y="1887769"/>
          <a:ext cx="10599198" cy="2000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4F7B7F9-58E0-9B5B-B492-4B3A2FBC3EE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07924" y="3986733"/>
            <a:ext cx="3376152" cy="2613539"/>
          </a:xfrm>
          <a:prstGeom prst="rect">
            <a:avLst/>
          </a:prstGeom>
          <a:ln>
            <a:solidFill>
              <a:schemeClr val="tx1"/>
            </a:solidFill>
          </a:ln>
          <a:effectLst/>
        </p:spPr>
      </p:pic>
    </p:spTree>
    <p:extLst>
      <p:ext uri="{BB962C8B-B14F-4D97-AF65-F5344CB8AC3E}">
        <p14:creationId xmlns:p14="http://schemas.microsoft.com/office/powerpoint/2010/main" val="958895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37BD-7382-A09F-046E-77583A659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60D30-809F-B37C-B3C2-4C0F8D8B6E8F}"/>
              </a:ext>
            </a:extLst>
          </p:cNvPr>
          <p:cNvSpPr>
            <a:spLocks noGrp="1"/>
          </p:cNvSpPr>
          <p:nvPr>
            <p:ph type="title"/>
          </p:nvPr>
        </p:nvSpPr>
        <p:spPr/>
        <p:txBody>
          <a:bodyPr/>
          <a:lstStyle/>
          <a:p>
            <a:r>
              <a:rPr lang="en-US"/>
              <a:t>An Illustration</a:t>
            </a:r>
          </a:p>
        </p:txBody>
      </p:sp>
      <p:pic>
        <p:nvPicPr>
          <p:cNvPr id="7" name="Picture 4">
            <a:extLst>
              <a:ext uri="{FF2B5EF4-FFF2-40B4-BE49-F238E27FC236}">
                <a16:creationId xmlns:a16="http://schemas.microsoft.com/office/drawing/2014/main" id="{FF2A6236-2F37-AB58-DE3A-B9BF999224E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4869" y="1343448"/>
            <a:ext cx="10719931" cy="82829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8A89A9-2ED9-FFC2-49F5-276C2A400D9D}"/>
              </a:ext>
            </a:extLst>
          </p:cNvPr>
          <p:cNvSpPr txBox="1"/>
          <p:nvPr/>
        </p:nvSpPr>
        <p:spPr>
          <a:xfrm>
            <a:off x="5510697" y="3450220"/>
            <a:ext cx="1290174" cy="4339650"/>
          </a:xfrm>
          <a:prstGeom prst="rect">
            <a:avLst/>
          </a:prstGeom>
          <a:noFill/>
        </p:spPr>
        <p:txBody>
          <a:bodyPr wrap="square" rtlCol="0">
            <a:spAutoFit/>
          </a:bodyPr>
          <a:lstStyle/>
          <a:p>
            <a:pPr algn="ctr"/>
            <a:r>
              <a:rPr lang="en-US" sz="1200">
                <a:cs typeface="Times New Roman" panose="02020603050405020304" pitchFamily="18" charset="0"/>
              </a:rPr>
              <a:t>7 / 8 / 25</a:t>
            </a:r>
          </a:p>
          <a:p>
            <a:pPr algn="ctr"/>
            <a:endParaRPr lang="en-US" sz="1200">
              <a:cs typeface="Times New Roman" panose="02020603050405020304" pitchFamily="18" charset="0"/>
            </a:endParaRPr>
          </a:p>
          <a:p>
            <a:pPr algn="ctr"/>
            <a:r>
              <a:rPr lang="en-US" sz="1200">
                <a:cs typeface="Times New Roman" panose="02020603050405020304" pitchFamily="18" charset="0"/>
              </a:rPr>
              <a:t>8 / 5 / 25</a:t>
            </a:r>
          </a:p>
          <a:p>
            <a:pPr algn="ctr"/>
            <a:endParaRPr lang="en-US" sz="1200">
              <a:cs typeface="Times New Roman" panose="02020603050405020304" pitchFamily="18" charset="0"/>
            </a:endParaRPr>
          </a:p>
          <a:p>
            <a:pPr algn="ctr"/>
            <a:r>
              <a:rPr lang="en-US" sz="1200">
                <a:cs typeface="Times New Roman" panose="02020603050405020304" pitchFamily="18" charset="0"/>
              </a:rPr>
              <a:t>9 / 9 / 25</a:t>
            </a:r>
          </a:p>
          <a:p>
            <a:pPr algn="ctr"/>
            <a:endParaRPr lang="en-US" sz="1200">
              <a:cs typeface="Times New Roman" panose="02020603050405020304" pitchFamily="18" charset="0"/>
            </a:endParaRPr>
          </a:p>
          <a:p>
            <a:pPr algn="ctr"/>
            <a:r>
              <a:rPr lang="en-US" sz="1200">
                <a:cs typeface="Times New Roman" panose="02020603050405020304" pitchFamily="18" charset="0"/>
              </a:rPr>
              <a:t>10 / 7 / 25</a:t>
            </a:r>
          </a:p>
          <a:p>
            <a:pPr algn="ctr"/>
            <a:endParaRPr lang="en-US" sz="1200">
              <a:cs typeface="Times New Roman" panose="02020603050405020304" pitchFamily="18" charset="0"/>
            </a:endParaRPr>
          </a:p>
          <a:p>
            <a:pPr algn="ctr"/>
            <a:r>
              <a:rPr lang="en-US" sz="1200">
                <a:cs typeface="Times New Roman" panose="02020603050405020304" pitchFamily="18" charset="0"/>
              </a:rPr>
              <a:t>11 / 11 / 25</a:t>
            </a:r>
          </a:p>
          <a:p>
            <a:pPr algn="ctr"/>
            <a:endParaRPr lang="en-US" sz="1200">
              <a:cs typeface="Times New Roman" panose="02020603050405020304" pitchFamily="18" charset="0"/>
            </a:endParaRPr>
          </a:p>
          <a:p>
            <a:pPr algn="ctr"/>
            <a:r>
              <a:rPr lang="en-US" sz="1200">
                <a:cs typeface="Times New Roman" panose="02020603050405020304" pitchFamily="18" charset="0"/>
              </a:rPr>
              <a:t>12 / 9 / 25</a:t>
            </a:r>
          </a:p>
          <a:p>
            <a:pPr algn="ctr"/>
            <a:endParaRPr lang="en-US" sz="1200">
              <a:cs typeface="Times New Roman" panose="02020603050405020304" pitchFamily="18" charset="0"/>
            </a:endParaRPr>
          </a:p>
          <a:p>
            <a:pPr algn="ctr"/>
            <a:r>
              <a:rPr lang="en-US" sz="1200">
                <a:cs typeface="Times New Roman" panose="02020603050405020304" pitchFamily="18" charset="0"/>
              </a:rPr>
              <a:t>1 / 13 / 26</a:t>
            </a:r>
          </a:p>
          <a:p>
            <a:pPr algn="ctr"/>
            <a:endParaRPr lang="en-US" sz="1200">
              <a:cs typeface="Times New Roman" panose="02020603050405020304" pitchFamily="18" charset="0"/>
            </a:endParaRPr>
          </a:p>
          <a:p>
            <a:pPr algn="ctr"/>
            <a:r>
              <a:rPr lang="en-US" sz="1200">
                <a:cs typeface="Times New Roman" panose="02020603050405020304" pitchFamily="18" charset="0"/>
              </a:rPr>
              <a:t>2 / 10 / 26</a:t>
            </a:r>
          </a:p>
          <a:p>
            <a:pPr algn="ctr"/>
            <a:endParaRPr lang="en-US" sz="1200">
              <a:cs typeface="Times New Roman" panose="02020603050405020304" pitchFamily="18" charset="0"/>
            </a:endParaRPr>
          </a:p>
          <a:p>
            <a:pPr algn="ctr"/>
            <a:r>
              <a:rPr lang="en-US" sz="1200">
                <a:cs typeface="Times New Roman" panose="02020603050405020304" pitchFamily="18" charset="0"/>
              </a:rPr>
              <a:t>3 / 10 / 26</a:t>
            </a:r>
          </a:p>
          <a:p>
            <a:pPr algn="ctr"/>
            <a:endParaRPr lang="en-US" sz="1200">
              <a:cs typeface="Times New Roman" panose="02020603050405020304" pitchFamily="18" charset="0"/>
            </a:endParaRPr>
          </a:p>
          <a:p>
            <a:pPr algn="ctr"/>
            <a:r>
              <a:rPr lang="en-US" sz="1200">
                <a:cs typeface="Times New Roman" panose="02020603050405020304" pitchFamily="18" charset="0"/>
              </a:rPr>
              <a:t>4/ 14 / 26</a:t>
            </a:r>
          </a:p>
          <a:p>
            <a:pPr algn="ctr"/>
            <a:endParaRPr lang="en-US" sz="1200">
              <a:cs typeface="Times New Roman" panose="02020603050405020304" pitchFamily="18" charset="0"/>
            </a:endParaRPr>
          </a:p>
          <a:p>
            <a:pPr algn="ctr"/>
            <a:r>
              <a:rPr lang="en-US" sz="1200">
                <a:cs typeface="Times New Roman" panose="02020603050405020304" pitchFamily="18" charset="0"/>
              </a:rPr>
              <a:t>5 / 12 / 26</a:t>
            </a:r>
          </a:p>
          <a:p>
            <a:pPr algn="ctr"/>
            <a:endParaRPr lang="en-US" sz="1200">
              <a:cs typeface="Times New Roman" panose="02020603050405020304" pitchFamily="18" charset="0"/>
            </a:endParaRPr>
          </a:p>
          <a:p>
            <a:pPr algn="ctr"/>
            <a:r>
              <a:rPr lang="en-US" sz="1200">
                <a:cs typeface="Times New Roman" panose="02020603050405020304" pitchFamily="18" charset="0"/>
              </a:rPr>
              <a:t>6 / 9 / 26</a:t>
            </a:r>
          </a:p>
        </p:txBody>
      </p:sp>
      <p:sp>
        <p:nvSpPr>
          <p:cNvPr id="4" name="TextBox 3">
            <a:extLst>
              <a:ext uri="{FF2B5EF4-FFF2-40B4-BE49-F238E27FC236}">
                <a16:creationId xmlns:a16="http://schemas.microsoft.com/office/drawing/2014/main" id="{96087855-AA0E-C5A3-71B9-966D56FCA75B}"/>
              </a:ext>
            </a:extLst>
          </p:cNvPr>
          <p:cNvSpPr txBox="1"/>
          <p:nvPr/>
        </p:nvSpPr>
        <p:spPr>
          <a:xfrm>
            <a:off x="6770137" y="3449482"/>
            <a:ext cx="1332336" cy="4339650"/>
          </a:xfrm>
          <a:prstGeom prst="rect">
            <a:avLst/>
          </a:prstGeom>
          <a:noFill/>
        </p:spPr>
        <p:txBody>
          <a:bodyPr wrap="square" rtlCol="0">
            <a:spAutoFit/>
          </a:bodyPr>
          <a:lstStyle/>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p:txBody>
      </p:sp>
      <p:sp>
        <p:nvSpPr>
          <p:cNvPr id="6" name="TextBox 5">
            <a:extLst>
              <a:ext uri="{FF2B5EF4-FFF2-40B4-BE49-F238E27FC236}">
                <a16:creationId xmlns:a16="http://schemas.microsoft.com/office/drawing/2014/main" id="{2B8FF263-1B57-ABF6-347F-0C756EEA9008}"/>
              </a:ext>
            </a:extLst>
          </p:cNvPr>
          <p:cNvSpPr txBox="1"/>
          <p:nvPr/>
        </p:nvSpPr>
        <p:spPr>
          <a:xfrm>
            <a:off x="8119207" y="3458647"/>
            <a:ext cx="1290174" cy="4339650"/>
          </a:xfrm>
          <a:prstGeom prst="rect">
            <a:avLst/>
          </a:prstGeom>
          <a:noFill/>
        </p:spPr>
        <p:txBody>
          <a:bodyPr wrap="square" rtlCol="0">
            <a:spAutoFit/>
          </a:bodyPr>
          <a:lstStyle/>
          <a:p>
            <a:pPr algn="ctr"/>
            <a:r>
              <a:rPr lang="en-US" sz="1200">
                <a:cs typeface="Times New Roman" panose="02020603050405020304" pitchFamily="18" charset="0"/>
              </a:rPr>
              <a:t>7 / 15 / 25</a:t>
            </a:r>
          </a:p>
          <a:p>
            <a:pPr algn="ctr"/>
            <a:endParaRPr lang="en-US" sz="1200">
              <a:cs typeface="Times New Roman" panose="02020603050405020304" pitchFamily="18" charset="0"/>
            </a:endParaRPr>
          </a:p>
          <a:p>
            <a:pPr algn="ctr"/>
            <a:r>
              <a:rPr lang="en-US" sz="1200">
                <a:cs typeface="Times New Roman" panose="02020603050405020304" pitchFamily="18" charset="0"/>
              </a:rPr>
              <a:t>8 / 12 / 25</a:t>
            </a:r>
          </a:p>
          <a:p>
            <a:pPr algn="ctr"/>
            <a:endParaRPr lang="en-US" sz="1200">
              <a:cs typeface="Times New Roman" panose="02020603050405020304" pitchFamily="18" charset="0"/>
            </a:endParaRPr>
          </a:p>
          <a:p>
            <a:pPr algn="ctr"/>
            <a:r>
              <a:rPr lang="en-US" sz="1200">
                <a:cs typeface="Times New Roman" panose="02020603050405020304" pitchFamily="18" charset="0"/>
              </a:rPr>
              <a:t>9 / 16 / 25</a:t>
            </a:r>
          </a:p>
          <a:p>
            <a:pPr algn="ctr"/>
            <a:endParaRPr lang="en-US" sz="1200">
              <a:cs typeface="Times New Roman" panose="02020603050405020304" pitchFamily="18" charset="0"/>
            </a:endParaRPr>
          </a:p>
          <a:p>
            <a:pPr algn="ctr"/>
            <a:r>
              <a:rPr lang="en-US" sz="1200">
                <a:cs typeface="Times New Roman" panose="02020603050405020304" pitchFamily="18" charset="0"/>
              </a:rPr>
              <a:t>10 / 14 / 25</a:t>
            </a:r>
          </a:p>
          <a:p>
            <a:pPr algn="ctr"/>
            <a:endParaRPr lang="en-US" sz="1200">
              <a:cs typeface="Times New Roman" panose="02020603050405020304" pitchFamily="18" charset="0"/>
            </a:endParaRPr>
          </a:p>
          <a:p>
            <a:pPr algn="ctr"/>
            <a:r>
              <a:rPr lang="en-US" sz="1200">
                <a:cs typeface="Times New Roman" panose="02020603050405020304" pitchFamily="18" charset="0"/>
              </a:rPr>
              <a:t>11 / 18  / 25</a:t>
            </a:r>
          </a:p>
          <a:p>
            <a:pPr algn="ctr"/>
            <a:endParaRPr lang="en-US" sz="1200">
              <a:cs typeface="Times New Roman" panose="02020603050405020304" pitchFamily="18" charset="0"/>
            </a:endParaRPr>
          </a:p>
          <a:p>
            <a:pPr algn="ctr"/>
            <a:r>
              <a:rPr lang="en-US" sz="1200">
                <a:cs typeface="Times New Roman" panose="02020603050405020304" pitchFamily="18" charset="0"/>
              </a:rPr>
              <a:t>12 / 16 / 25</a:t>
            </a:r>
          </a:p>
          <a:p>
            <a:pPr algn="ctr"/>
            <a:endParaRPr lang="en-US" sz="1200">
              <a:cs typeface="Times New Roman" panose="02020603050405020304" pitchFamily="18" charset="0"/>
            </a:endParaRPr>
          </a:p>
          <a:p>
            <a:pPr algn="ctr"/>
            <a:r>
              <a:rPr lang="en-US" sz="1200">
                <a:cs typeface="Times New Roman" panose="02020603050405020304" pitchFamily="18" charset="0"/>
              </a:rPr>
              <a:t>1 / 20 / 26</a:t>
            </a:r>
          </a:p>
          <a:p>
            <a:pPr algn="ctr"/>
            <a:endParaRPr lang="en-US" sz="1200">
              <a:cs typeface="Times New Roman" panose="02020603050405020304" pitchFamily="18" charset="0"/>
            </a:endParaRPr>
          </a:p>
          <a:p>
            <a:pPr algn="ctr"/>
            <a:r>
              <a:rPr lang="en-US" sz="1200">
                <a:cs typeface="Times New Roman" panose="02020603050405020304" pitchFamily="18" charset="0"/>
              </a:rPr>
              <a:t>2 / 17 / 26</a:t>
            </a:r>
          </a:p>
          <a:p>
            <a:pPr algn="ctr"/>
            <a:endParaRPr lang="en-US" sz="1200">
              <a:cs typeface="Times New Roman" panose="02020603050405020304" pitchFamily="18" charset="0"/>
            </a:endParaRPr>
          </a:p>
          <a:p>
            <a:pPr algn="ctr"/>
            <a:r>
              <a:rPr lang="en-US" sz="1200">
                <a:cs typeface="Times New Roman" panose="02020603050405020304" pitchFamily="18" charset="0"/>
              </a:rPr>
              <a:t>3 / 17 / 26</a:t>
            </a:r>
          </a:p>
          <a:p>
            <a:pPr algn="ctr"/>
            <a:endParaRPr lang="en-US" sz="1200">
              <a:cs typeface="Times New Roman" panose="02020603050405020304" pitchFamily="18" charset="0"/>
            </a:endParaRPr>
          </a:p>
          <a:p>
            <a:pPr algn="ctr"/>
            <a:r>
              <a:rPr lang="en-US" sz="1200">
                <a:cs typeface="Times New Roman" panose="02020603050405020304" pitchFamily="18" charset="0"/>
              </a:rPr>
              <a:t>4/ 21 / 26</a:t>
            </a:r>
          </a:p>
          <a:p>
            <a:pPr algn="ctr"/>
            <a:endParaRPr lang="en-US" sz="1200">
              <a:cs typeface="Times New Roman" panose="02020603050405020304" pitchFamily="18" charset="0"/>
            </a:endParaRPr>
          </a:p>
          <a:p>
            <a:pPr algn="ctr"/>
            <a:r>
              <a:rPr lang="en-US" sz="1200">
                <a:cs typeface="Times New Roman" panose="02020603050405020304" pitchFamily="18" charset="0"/>
              </a:rPr>
              <a:t>5 / 19 / 26</a:t>
            </a:r>
          </a:p>
          <a:p>
            <a:pPr algn="ctr"/>
            <a:endParaRPr lang="en-US" sz="1200">
              <a:cs typeface="Times New Roman" panose="02020603050405020304" pitchFamily="18" charset="0"/>
            </a:endParaRPr>
          </a:p>
          <a:p>
            <a:pPr algn="ctr"/>
            <a:r>
              <a:rPr lang="en-US" sz="1200">
                <a:cs typeface="Times New Roman" panose="02020603050405020304" pitchFamily="18" charset="0"/>
              </a:rPr>
              <a:t>6 / 16 / 26</a:t>
            </a:r>
          </a:p>
        </p:txBody>
      </p:sp>
      <p:sp>
        <p:nvSpPr>
          <p:cNvPr id="9" name="TextBox 8">
            <a:extLst>
              <a:ext uri="{FF2B5EF4-FFF2-40B4-BE49-F238E27FC236}">
                <a16:creationId xmlns:a16="http://schemas.microsoft.com/office/drawing/2014/main" id="{619480A0-C7C5-33B5-DD89-5951E3AC0D49}"/>
              </a:ext>
            </a:extLst>
          </p:cNvPr>
          <p:cNvSpPr txBox="1"/>
          <p:nvPr/>
        </p:nvSpPr>
        <p:spPr>
          <a:xfrm>
            <a:off x="2577022" y="3326203"/>
            <a:ext cx="2939181" cy="223138"/>
          </a:xfrm>
          <a:prstGeom prst="rect">
            <a:avLst/>
          </a:prstGeom>
          <a:noFill/>
        </p:spPr>
        <p:txBody>
          <a:bodyPr wrap="square" rtlCol="0">
            <a:spAutoFit/>
          </a:bodyPr>
          <a:lstStyle/>
          <a:p>
            <a:r>
              <a:rPr lang="en-US" sz="850"/>
              <a:t>Ci3T Implementation Manual revisions</a:t>
            </a:r>
          </a:p>
        </p:txBody>
      </p:sp>
      <p:sp>
        <p:nvSpPr>
          <p:cNvPr id="12" name="TextBox 11">
            <a:extLst>
              <a:ext uri="{FF2B5EF4-FFF2-40B4-BE49-F238E27FC236}">
                <a16:creationId xmlns:a16="http://schemas.microsoft.com/office/drawing/2014/main" id="{78308CA3-752A-AC84-12D8-9F163B5110AD}"/>
              </a:ext>
            </a:extLst>
          </p:cNvPr>
          <p:cNvSpPr txBox="1"/>
          <p:nvPr/>
        </p:nvSpPr>
        <p:spPr>
          <a:xfrm>
            <a:off x="2566140" y="3705386"/>
            <a:ext cx="2939182" cy="223138"/>
          </a:xfrm>
          <a:prstGeom prst="rect">
            <a:avLst/>
          </a:prstGeom>
          <a:noFill/>
        </p:spPr>
        <p:txBody>
          <a:bodyPr wrap="square" rtlCol="0">
            <a:spAutoFit/>
          </a:bodyPr>
          <a:lstStyle/>
          <a:p>
            <a:r>
              <a:rPr lang="en-US" sz="850" dirty="0"/>
              <a:t>Plans to collect academic and behavior screening data</a:t>
            </a:r>
          </a:p>
        </p:txBody>
      </p:sp>
      <p:sp>
        <p:nvSpPr>
          <p:cNvPr id="17" name="TextBox 16">
            <a:extLst>
              <a:ext uri="{FF2B5EF4-FFF2-40B4-BE49-F238E27FC236}">
                <a16:creationId xmlns:a16="http://schemas.microsoft.com/office/drawing/2014/main" id="{6C23F7A4-EAE4-50DE-6A9D-0F4DFDB429CE}"/>
              </a:ext>
            </a:extLst>
          </p:cNvPr>
          <p:cNvSpPr txBox="1"/>
          <p:nvPr/>
        </p:nvSpPr>
        <p:spPr>
          <a:xfrm>
            <a:off x="2566140" y="4075500"/>
            <a:ext cx="2939182" cy="353943"/>
          </a:xfrm>
          <a:prstGeom prst="rect">
            <a:avLst/>
          </a:prstGeom>
          <a:noFill/>
        </p:spPr>
        <p:txBody>
          <a:bodyPr wrap="square" rtlCol="0">
            <a:spAutoFit/>
          </a:bodyPr>
          <a:lstStyle/>
          <a:p>
            <a:r>
              <a:rPr lang="en-US" sz="850"/>
              <a:t>Review ODR reports (disaggregated by grade, location, race/ethnicity, behavior type)</a:t>
            </a:r>
          </a:p>
        </p:txBody>
      </p:sp>
      <p:sp>
        <p:nvSpPr>
          <p:cNvPr id="18" name="TextBox 17">
            <a:extLst>
              <a:ext uri="{FF2B5EF4-FFF2-40B4-BE49-F238E27FC236}">
                <a16:creationId xmlns:a16="http://schemas.microsoft.com/office/drawing/2014/main" id="{D67683E1-142B-B00B-638F-CAB611B5AE6A}"/>
              </a:ext>
            </a:extLst>
          </p:cNvPr>
          <p:cNvSpPr txBox="1"/>
          <p:nvPr/>
        </p:nvSpPr>
        <p:spPr>
          <a:xfrm>
            <a:off x="2566137" y="4449238"/>
            <a:ext cx="2988083" cy="353943"/>
          </a:xfrm>
          <a:prstGeom prst="rect">
            <a:avLst/>
          </a:prstGeom>
          <a:noFill/>
        </p:spPr>
        <p:txBody>
          <a:bodyPr wrap="square" rtlCol="0">
            <a:spAutoFit/>
          </a:bodyPr>
          <a:lstStyle/>
          <a:p>
            <a:r>
              <a:rPr lang="en-US" sz="850" dirty="0"/>
              <a:t>Review SRSS-IE and academics screening data; plan for staff to complete TI/SV surveys</a:t>
            </a:r>
          </a:p>
        </p:txBody>
      </p:sp>
      <p:sp>
        <p:nvSpPr>
          <p:cNvPr id="19" name="TextBox 18">
            <a:extLst>
              <a:ext uri="{FF2B5EF4-FFF2-40B4-BE49-F238E27FC236}">
                <a16:creationId xmlns:a16="http://schemas.microsoft.com/office/drawing/2014/main" id="{13E0FBC9-6D69-81E5-6BBB-C1DE1E70D71D}"/>
              </a:ext>
            </a:extLst>
          </p:cNvPr>
          <p:cNvSpPr txBox="1"/>
          <p:nvPr/>
        </p:nvSpPr>
        <p:spPr>
          <a:xfrm>
            <a:off x="2577026" y="4846568"/>
            <a:ext cx="2939182" cy="223138"/>
          </a:xfrm>
          <a:prstGeom prst="rect">
            <a:avLst/>
          </a:prstGeom>
          <a:noFill/>
        </p:spPr>
        <p:txBody>
          <a:bodyPr wrap="square" rtlCol="0">
            <a:spAutoFit/>
          </a:bodyPr>
          <a:lstStyle/>
          <a:p>
            <a:r>
              <a:rPr lang="en-US" sz="850" dirty="0"/>
              <a:t>Complete TFI</a:t>
            </a:r>
          </a:p>
        </p:txBody>
      </p:sp>
      <p:sp>
        <p:nvSpPr>
          <p:cNvPr id="20" name="TextBox 19">
            <a:extLst>
              <a:ext uri="{FF2B5EF4-FFF2-40B4-BE49-F238E27FC236}">
                <a16:creationId xmlns:a16="http://schemas.microsoft.com/office/drawing/2014/main" id="{19C8231D-FFCB-008B-1E32-E90BF20709B9}"/>
              </a:ext>
            </a:extLst>
          </p:cNvPr>
          <p:cNvSpPr txBox="1"/>
          <p:nvPr/>
        </p:nvSpPr>
        <p:spPr>
          <a:xfrm>
            <a:off x="2577026" y="5220308"/>
            <a:ext cx="2939182" cy="223138"/>
          </a:xfrm>
          <a:prstGeom prst="rect">
            <a:avLst/>
          </a:prstGeom>
          <a:noFill/>
        </p:spPr>
        <p:txBody>
          <a:bodyPr wrap="square" rtlCol="0">
            <a:spAutoFit/>
          </a:bodyPr>
          <a:lstStyle/>
          <a:p>
            <a:r>
              <a:rPr lang="en-US" sz="850"/>
              <a:t>Review TI/SV, review ODR and attendance</a:t>
            </a:r>
          </a:p>
        </p:txBody>
      </p:sp>
      <p:sp>
        <p:nvSpPr>
          <p:cNvPr id="21" name="TextBox 20">
            <a:extLst>
              <a:ext uri="{FF2B5EF4-FFF2-40B4-BE49-F238E27FC236}">
                <a16:creationId xmlns:a16="http://schemas.microsoft.com/office/drawing/2014/main" id="{FF14D52E-F0C4-3810-B467-ECDEF87839FB}"/>
              </a:ext>
            </a:extLst>
          </p:cNvPr>
          <p:cNvSpPr txBox="1"/>
          <p:nvPr/>
        </p:nvSpPr>
        <p:spPr>
          <a:xfrm>
            <a:off x="2577023" y="5599497"/>
            <a:ext cx="2939182" cy="353943"/>
          </a:xfrm>
          <a:prstGeom prst="rect">
            <a:avLst/>
          </a:prstGeom>
          <a:noFill/>
        </p:spPr>
        <p:txBody>
          <a:bodyPr wrap="square" rtlCol="0">
            <a:spAutoFit/>
          </a:bodyPr>
          <a:lstStyle/>
          <a:p>
            <a:r>
              <a:rPr lang="en-US" sz="850"/>
              <a:t>Plan Spring TI/SV data collection; review Winter screening data</a:t>
            </a:r>
          </a:p>
        </p:txBody>
      </p:sp>
      <p:sp>
        <p:nvSpPr>
          <p:cNvPr id="22" name="TextBox 21">
            <a:extLst>
              <a:ext uri="{FF2B5EF4-FFF2-40B4-BE49-F238E27FC236}">
                <a16:creationId xmlns:a16="http://schemas.microsoft.com/office/drawing/2014/main" id="{8622CA04-6D52-4475-77AD-C84D75C95777}"/>
              </a:ext>
            </a:extLst>
          </p:cNvPr>
          <p:cNvSpPr txBox="1"/>
          <p:nvPr/>
        </p:nvSpPr>
        <p:spPr>
          <a:xfrm>
            <a:off x="2577027" y="6000452"/>
            <a:ext cx="2939182" cy="353943"/>
          </a:xfrm>
          <a:prstGeom prst="rect">
            <a:avLst/>
          </a:prstGeom>
          <a:noFill/>
        </p:spPr>
        <p:txBody>
          <a:bodyPr wrap="square" rtlCol="0">
            <a:spAutoFit/>
          </a:bodyPr>
          <a:lstStyle/>
          <a:p>
            <a:r>
              <a:rPr lang="en-US" sz="850" dirty="0"/>
              <a:t>Review ODR and attendance, plan for staff to complete TI/SV surveys</a:t>
            </a:r>
          </a:p>
        </p:txBody>
      </p:sp>
      <p:sp>
        <p:nvSpPr>
          <p:cNvPr id="23" name="TextBox 22">
            <a:extLst>
              <a:ext uri="{FF2B5EF4-FFF2-40B4-BE49-F238E27FC236}">
                <a16:creationId xmlns:a16="http://schemas.microsoft.com/office/drawing/2014/main" id="{E1AE79D0-BD79-A22C-8856-13F49AE8BF9B}"/>
              </a:ext>
            </a:extLst>
          </p:cNvPr>
          <p:cNvSpPr txBox="1"/>
          <p:nvPr/>
        </p:nvSpPr>
        <p:spPr>
          <a:xfrm>
            <a:off x="2577026" y="6414111"/>
            <a:ext cx="2939182" cy="223138"/>
          </a:xfrm>
          <a:prstGeom prst="rect">
            <a:avLst/>
          </a:prstGeom>
          <a:noFill/>
        </p:spPr>
        <p:txBody>
          <a:bodyPr wrap="square" rtlCol="0">
            <a:spAutoFit/>
          </a:bodyPr>
          <a:lstStyle/>
          <a:p>
            <a:r>
              <a:rPr lang="en-US" sz="850"/>
              <a:t>Complete TFI</a:t>
            </a:r>
          </a:p>
        </p:txBody>
      </p:sp>
      <p:sp>
        <p:nvSpPr>
          <p:cNvPr id="24" name="TextBox 23">
            <a:extLst>
              <a:ext uri="{FF2B5EF4-FFF2-40B4-BE49-F238E27FC236}">
                <a16:creationId xmlns:a16="http://schemas.microsoft.com/office/drawing/2014/main" id="{E7629790-9D16-C151-7303-458AA769E323}"/>
              </a:ext>
            </a:extLst>
          </p:cNvPr>
          <p:cNvSpPr txBox="1"/>
          <p:nvPr/>
        </p:nvSpPr>
        <p:spPr>
          <a:xfrm>
            <a:off x="2529455" y="6772617"/>
            <a:ext cx="2939182" cy="223138"/>
          </a:xfrm>
          <a:prstGeom prst="rect">
            <a:avLst/>
          </a:prstGeom>
          <a:noFill/>
        </p:spPr>
        <p:txBody>
          <a:bodyPr wrap="square" rtlCol="0">
            <a:spAutoFit/>
          </a:bodyPr>
          <a:lstStyle/>
          <a:p>
            <a:r>
              <a:rPr lang="en-US" sz="850"/>
              <a:t>Review Spring TI/SV</a:t>
            </a:r>
          </a:p>
        </p:txBody>
      </p:sp>
      <p:sp>
        <p:nvSpPr>
          <p:cNvPr id="25" name="TextBox 24">
            <a:extLst>
              <a:ext uri="{FF2B5EF4-FFF2-40B4-BE49-F238E27FC236}">
                <a16:creationId xmlns:a16="http://schemas.microsoft.com/office/drawing/2014/main" id="{FEABC27D-019E-9D6A-F24F-BCA75977A0F0}"/>
              </a:ext>
            </a:extLst>
          </p:cNvPr>
          <p:cNvSpPr txBox="1"/>
          <p:nvPr/>
        </p:nvSpPr>
        <p:spPr>
          <a:xfrm>
            <a:off x="2577025" y="7110796"/>
            <a:ext cx="2939182" cy="223138"/>
          </a:xfrm>
          <a:prstGeom prst="rect">
            <a:avLst/>
          </a:prstGeom>
          <a:noFill/>
        </p:spPr>
        <p:txBody>
          <a:bodyPr wrap="square" rtlCol="0">
            <a:spAutoFit/>
          </a:bodyPr>
          <a:lstStyle/>
          <a:p>
            <a:r>
              <a:rPr lang="en-US" sz="850"/>
              <a:t>Review Spring screening data</a:t>
            </a:r>
          </a:p>
        </p:txBody>
      </p:sp>
      <p:sp>
        <p:nvSpPr>
          <p:cNvPr id="29" name="TextBox 28">
            <a:extLst>
              <a:ext uri="{FF2B5EF4-FFF2-40B4-BE49-F238E27FC236}">
                <a16:creationId xmlns:a16="http://schemas.microsoft.com/office/drawing/2014/main" id="{6239AE97-8512-74FB-076F-2D1E134232A6}"/>
              </a:ext>
            </a:extLst>
          </p:cNvPr>
          <p:cNvSpPr txBox="1"/>
          <p:nvPr/>
        </p:nvSpPr>
        <p:spPr>
          <a:xfrm>
            <a:off x="9424437" y="3449482"/>
            <a:ext cx="1332336" cy="4339650"/>
          </a:xfrm>
          <a:prstGeom prst="rect">
            <a:avLst/>
          </a:prstGeom>
          <a:noFill/>
        </p:spPr>
        <p:txBody>
          <a:bodyPr wrap="square" rtlCol="0">
            <a:spAutoFit/>
          </a:bodyPr>
          <a:lstStyle/>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a:p>
            <a:pPr algn="ctr"/>
            <a:endParaRPr lang="en-US" sz="1200">
              <a:cs typeface="Times New Roman" panose="02020603050405020304" pitchFamily="18" charset="0"/>
            </a:endParaRPr>
          </a:p>
          <a:p>
            <a:pPr algn="ctr"/>
            <a:r>
              <a:rPr lang="en-US" sz="1200">
                <a:cs typeface="Times New Roman" panose="02020603050405020304" pitchFamily="18" charset="0"/>
              </a:rPr>
              <a:t>3:00 – 4:00 pm</a:t>
            </a:r>
          </a:p>
        </p:txBody>
      </p:sp>
      <p:pic>
        <p:nvPicPr>
          <p:cNvPr id="8" name="Picture 7">
            <a:extLst>
              <a:ext uri="{FF2B5EF4-FFF2-40B4-BE49-F238E27FC236}">
                <a16:creationId xmlns:a16="http://schemas.microsoft.com/office/drawing/2014/main" id="{A4B3DD07-8921-F9C5-75C7-A99E11247317}"/>
              </a:ext>
            </a:extLst>
          </p:cNvPr>
          <p:cNvPicPr>
            <a:picLocks noChangeAspect="1"/>
          </p:cNvPicPr>
          <p:nvPr/>
        </p:nvPicPr>
        <p:blipFill>
          <a:blip r:embed="rId4"/>
          <a:stretch>
            <a:fillRect/>
          </a:stretch>
        </p:blipFill>
        <p:spPr>
          <a:xfrm>
            <a:off x="1906882" y="2189470"/>
            <a:ext cx="5898529" cy="648838"/>
          </a:xfrm>
          <a:prstGeom prst="rect">
            <a:avLst/>
          </a:prstGeom>
        </p:spPr>
      </p:pic>
    </p:spTree>
    <p:extLst>
      <p:ext uri="{BB962C8B-B14F-4D97-AF65-F5344CB8AC3E}">
        <p14:creationId xmlns:p14="http://schemas.microsoft.com/office/powerpoint/2010/main" val="61847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1662F-BCF5-17DD-3187-E8860710C3B9}"/>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C21D6A5-BF72-C7E7-DD93-26A7060BC7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88510BB5-3387-518F-2188-FC9F6192A0A6}"/>
              </a:ext>
            </a:extLst>
          </p:cNvPr>
          <p:cNvSpPr>
            <a:spLocks noGrp="1"/>
          </p:cNvSpPr>
          <p:nvPr>
            <p:ph type="title"/>
          </p:nvPr>
        </p:nvSpPr>
        <p:spPr/>
        <p:txBody>
          <a:bodyPr/>
          <a:lstStyle/>
          <a:p>
            <a:r>
              <a:rPr lang="en-US"/>
              <a:t>Step 2:  Schedule Professional Learning Opportunities</a:t>
            </a:r>
          </a:p>
        </p:txBody>
      </p:sp>
      <p:sp>
        <p:nvSpPr>
          <p:cNvPr id="4" name="Rectangle 3">
            <a:extLst>
              <a:ext uri="{FF2B5EF4-FFF2-40B4-BE49-F238E27FC236}">
                <a16:creationId xmlns:a16="http://schemas.microsoft.com/office/drawing/2014/main" id="{63C842F6-26AF-DA28-E7E2-762B963A07F2}"/>
              </a:ext>
            </a:extLst>
          </p:cNvPr>
          <p:cNvSpPr/>
          <p:nvPr/>
        </p:nvSpPr>
        <p:spPr>
          <a:xfrm>
            <a:off x="1415714" y="3494466"/>
            <a:ext cx="9808336" cy="248568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93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Ci3T Implementation Professional Learning Series </a:t>
            </a:r>
          </a:p>
        </p:txBody>
      </p:sp>
      <p:pic>
        <p:nvPicPr>
          <p:cNvPr id="9" name="Picture 8" descr="A document with text and numbers&#10;&#10;AI-generated content may be incorrect.">
            <a:extLst>
              <a:ext uri="{FF2B5EF4-FFF2-40B4-BE49-F238E27FC236}">
                <a16:creationId xmlns:a16="http://schemas.microsoft.com/office/drawing/2014/main" id="{98DF95B5-A260-EA3E-6187-BFA7830BFD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1978238"/>
            <a:ext cx="3067050" cy="3969124"/>
          </a:xfrm>
          <a:prstGeom prst="rect">
            <a:avLst/>
          </a:prstGeom>
          <a:ln>
            <a:solidFill>
              <a:schemeClr val="tx1"/>
            </a:solidFill>
          </a:ln>
        </p:spPr>
      </p:pic>
      <p:graphicFrame>
        <p:nvGraphicFramePr>
          <p:cNvPr id="11" name="Table 10">
            <a:extLst>
              <a:ext uri="{FF2B5EF4-FFF2-40B4-BE49-F238E27FC236}">
                <a16:creationId xmlns:a16="http://schemas.microsoft.com/office/drawing/2014/main" id="{B3610E6E-2B41-29D5-C061-84CE7EFC0210}"/>
              </a:ext>
            </a:extLst>
          </p:cNvPr>
          <p:cNvGraphicFramePr>
            <a:graphicFrameLocks noGrp="1"/>
          </p:cNvGraphicFramePr>
          <p:nvPr>
            <p:extLst>
              <p:ext uri="{D42A27DB-BD31-4B8C-83A1-F6EECF244321}">
                <p14:modId xmlns:p14="http://schemas.microsoft.com/office/powerpoint/2010/main" val="1646048864"/>
              </p:ext>
            </p:extLst>
          </p:nvPr>
        </p:nvGraphicFramePr>
        <p:xfrm>
          <a:off x="4182543" y="1978238"/>
          <a:ext cx="7457007" cy="3969123"/>
        </p:xfrm>
        <a:graphic>
          <a:graphicData uri="http://schemas.openxmlformats.org/drawingml/2006/table">
            <a:tbl>
              <a:tblPr firstRow="1" firstCol="1" bandRow="1"/>
              <a:tblGrid>
                <a:gridCol w="1223414">
                  <a:extLst>
                    <a:ext uri="{9D8B030D-6E8A-4147-A177-3AD203B41FA5}">
                      <a16:colId xmlns:a16="http://schemas.microsoft.com/office/drawing/2014/main" val="3583018437"/>
                    </a:ext>
                  </a:extLst>
                </a:gridCol>
                <a:gridCol w="1670060">
                  <a:extLst>
                    <a:ext uri="{9D8B030D-6E8A-4147-A177-3AD203B41FA5}">
                      <a16:colId xmlns:a16="http://schemas.microsoft.com/office/drawing/2014/main" val="3808179170"/>
                    </a:ext>
                  </a:extLst>
                </a:gridCol>
                <a:gridCol w="1592382">
                  <a:extLst>
                    <a:ext uri="{9D8B030D-6E8A-4147-A177-3AD203B41FA5}">
                      <a16:colId xmlns:a16="http://schemas.microsoft.com/office/drawing/2014/main" val="1539106476"/>
                    </a:ext>
                  </a:extLst>
                </a:gridCol>
                <a:gridCol w="1378770">
                  <a:extLst>
                    <a:ext uri="{9D8B030D-6E8A-4147-A177-3AD203B41FA5}">
                      <a16:colId xmlns:a16="http://schemas.microsoft.com/office/drawing/2014/main" val="1049191197"/>
                    </a:ext>
                  </a:extLst>
                </a:gridCol>
                <a:gridCol w="1592381">
                  <a:extLst>
                    <a:ext uri="{9D8B030D-6E8A-4147-A177-3AD203B41FA5}">
                      <a16:colId xmlns:a16="http://schemas.microsoft.com/office/drawing/2014/main" val="3915009575"/>
                    </a:ext>
                  </a:extLst>
                </a:gridCol>
              </a:tblGrid>
              <a:tr h="1056646">
                <a:tc gridSpan="5">
                  <a:txBody>
                    <a:bodyPr/>
                    <a:lstStyle/>
                    <a:p>
                      <a:pPr marL="0" marR="0">
                        <a:lnSpc>
                          <a:spcPct val="115000"/>
                        </a:lnSpc>
                        <a:spcAft>
                          <a:spcPts val="800"/>
                        </a:spcAft>
                        <a:buNone/>
                      </a:pPr>
                      <a:r>
                        <a:rPr lang="en-US" sz="10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Implementation Professional Learning Series</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000" b="1" kern="0">
                          <a:solidFill>
                            <a:srgbClr val="000000"/>
                          </a:solidFill>
                          <a:effectLst/>
                          <a:latin typeface="Aptos" panose="020B0004020202020204" pitchFamily="34" charset="0"/>
                          <a:ea typeface="Aptos" panose="020B0004020202020204" pitchFamily="34" charset="0"/>
                          <a:cs typeface="Arial" panose="020B0604020202020204" pitchFamily="34" charset="0"/>
                        </a:rPr>
                        <a:t>Location: </a:t>
                      </a:r>
                      <a:r>
                        <a:rPr lang="en-US" sz="1000" kern="0">
                          <a:solidFill>
                            <a:srgbClr val="000000"/>
                          </a:solidFill>
                          <a:effectLst/>
                          <a:latin typeface="Aptos" panose="020B0004020202020204" pitchFamily="34" charset="0"/>
                          <a:ea typeface="Aptos" panose="020B0004020202020204" pitchFamily="34" charset="0"/>
                          <a:cs typeface="Arial" panose="020B0604020202020204" pitchFamily="34" charset="0"/>
                        </a:rPr>
                        <a:t>Remote via Zoom</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000" b="1" kern="0">
                          <a:solidFill>
                            <a:srgbClr val="000000"/>
                          </a:solidFill>
                          <a:effectLst/>
                          <a:latin typeface="Aptos" panose="020B0004020202020204" pitchFamily="34" charset="0"/>
                          <a:ea typeface="Aptos" panose="020B0004020202020204" pitchFamily="34" charset="0"/>
                          <a:cs typeface="Arial" panose="020B0604020202020204" pitchFamily="34" charset="0"/>
                        </a:rPr>
                        <a:t>Attended by: </a:t>
                      </a:r>
                      <a:r>
                        <a:rPr lang="en-US" sz="1000" kern="0">
                          <a:solidFill>
                            <a:srgbClr val="000000"/>
                          </a:solidFill>
                          <a:effectLst/>
                          <a:latin typeface="Aptos" panose="020B0004020202020204" pitchFamily="34" charset="0"/>
                          <a:ea typeface="Aptos" panose="020B0004020202020204" pitchFamily="34" charset="0"/>
                          <a:cs typeface="Arial" panose="020B0604020202020204" pitchFamily="34" charset="0"/>
                        </a:rPr>
                        <a:t>Ci3T Leadership Teams</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000" b="1" kern="0">
                          <a:solidFill>
                            <a:srgbClr val="000000"/>
                          </a:solidFill>
                          <a:effectLst/>
                          <a:latin typeface="Aptos" panose="020B0004020202020204" pitchFamily="34" charset="0"/>
                          <a:ea typeface="Aptos" panose="020B0004020202020204" pitchFamily="34" charset="0"/>
                          <a:cs typeface="Arial" panose="020B0604020202020204" pitchFamily="34" charset="0"/>
                        </a:rPr>
                        <a:t>Sessions A and B are available.</a:t>
                      </a:r>
                      <a:r>
                        <a:rPr lang="en-US" sz="1000" kern="0">
                          <a:solidFill>
                            <a:srgbClr val="000000"/>
                          </a:solidFill>
                          <a:effectLst/>
                          <a:latin typeface="Aptos" panose="020B0004020202020204" pitchFamily="34" charset="0"/>
                          <a:ea typeface="Aptos" panose="020B0004020202020204" pitchFamily="34" charset="0"/>
                          <a:cs typeface="Arial" panose="020B0604020202020204" pitchFamily="34" charset="0"/>
                        </a:rPr>
                        <a:t> Ci3T Leadership Teams select which one they would like to attend. </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1844067"/>
                  </a:ext>
                </a:extLst>
              </a:tr>
              <a:tr h="176556">
                <a:tc rowSpan="2">
                  <a:txBody>
                    <a:bodyPr/>
                    <a:lstStyle/>
                    <a:p>
                      <a:pPr marL="0" marR="0" algn="ctr">
                        <a:lnSpc>
                          <a:spcPct val="115000"/>
                        </a:lnSpc>
                        <a:spcAft>
                          <a:spcPts val="800"/>
                        </a:spcAft>
                        <a:buNone/>
                      </a:pPr>
                      <a:r>
                        <a:rPr lang="en-US" sz="1000" b="1" kern="0">
                          <a:solidFill>
                            <a:srgbClr val="000000"/>
                          </a:solidFill>
                          <a:effectLst/>
                          <a:latin typeface="Aptos" panose="020B0004020202020204" pitchFamily="34" charset="0"/>
                          <a:ea typeface="Aptos" panose="020B0004020202020204" pitchFamily="34" charset="0"/>
                          <a:cs typeface="Arial" panose="020B0604020202020204" pitchFamily="34" charset="0"/>
                        </a:rPr>
                        <a:t>Session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rowSpan="2">
                  <a:txBody>
                    <a:bodyPr/>
                    <a:lstStyle/>
                    <a:p>
                      <a:pPr marL="0" marR="0" algn="ctr">
                        <a:lnSpc>
                          <a:spcPct val="115000"/>
                        </a:lnSpc>
                        <a:spcAft>
                          <a:spcPts val="800"/>
                        </a:spcAft>
                        <a:buNone/>
                      </a:pPr>
                      <a:r>
                        <a:rPr lang="en-US" sz="10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gridSpan="3">
                  <a:txBody>
                    <a:bodyPr/>
                    <a:lstStyle/>
                    <a:p>
                      <a:pPr marL="0" marR="0" algn="ctr">
                        <a:lnSpc>
                          <a:spcPct val="115000"/>
                        </a:lnSpc>
                        <a:spcAft>
                          <a:spcPts val="800"/>
                        </a:spcAft>
                        <a:buNone/>
                      </a:pPr>
                      <a:r>
                        <a:rPr lang="en-US" sz="1000" b="1" kern="0">
                          <a:solidFill>
                            <a:srgbClr val="000000"/>
                          </a:solidFill>
                          <a:effectLst/>
                          <a:latin typeface="Aptos" panose="020B0004020202020204" pitchFamily="34" charset="0"/>
                          <a:ea typeface="Calibri" panose="020F0502020204030204" pitchFamily="34" charset="0"/>
                          <a:cs typeface="Arial" panose="020B0604020202020204" pitchFamily="34" charset="0"/>
                        </a:rPr>
                        <a:t>Times (Session A and B)</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8741159"/>
                  </a:ext>
                </a:extLst>
              </a:tr>
              <a:tr h="175076">
                <a:tc vMerge="1">
                  <a:txBody>
                    <a:bodyPr/>
                    <a:lstStyle/>
                    <a:p>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vMerge="1">
                  <a:txBody>
                    <a:bodyPr/>
                    <a:lstStyle/>
                    <a:p>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Aft>
                          <a:spcPts val="800"/>
                        </a:spcAft>
                        <a:buNone/>
                      </a:pPr>
                      <a:r>
                        <a:rPr lang="en-US" sz="1000" b="1" kern="0">
                          <a:solidFill>
                            <a:srgbClr val="000000"/>
                          </a:solidFill>
                          <a:effectLst/>
                          <a:latin typeface="Arial" panose="020B0604020202020204" pitchFamily="34" charset="0"/>
                          <a:ea typeface="Aptos" panose="020B0004020202020204" pitchFamily="34" charset="0"/>
                          <a:cs typeface="Arial" panose="020B0604020202020204" pitchFamily="34" charset="0"/>
                        </a:rPr>
                        <a:t>Pacific</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Aft>
                          <a:spcPts val="800"/>
                        </a:spcAft>
                        <a:buNone/>
                      </a:pPr>
                      <a:r>
                        <a:rPr lang="en-US" sz="1000" b="1" kern="0">
                          <a:solidFill>
                            <a:srgbClr val="000000"/>
                          </a:solidFill>
                          <a:effectLst/>
                          <a:latin typeface="Arial" panose="020B0604020202020204" pitchFamily="34" charset="0"/>
                          <a:ea typeface="Aptos" panose="020B0004020202020204" pitchFamily="34" charset="0"/>
                          <a:cs typeface="Arial" panose="020B0604020202020204" pitchFamily="34" charset="0"/>
                        </a:rPr>
                        <a:t>Central</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Aft>
                          <a:spcPts val="800"/>
                        </a:spcAft>
                        <a:buNone/>
                      </a:pPr>
                      <a:r>
                        <a:rPr lang="en-US" sz="1000" b="1" kern="0">
                          <a:solidFill>
                            <a:srgbClr val="000000"/>
                          </a:solidFill>
                          <a:effectLst/>
                          <a:latin typeface="Arial" panose="020B0604020202020204" pitchFamily="34" charset="0"/>
                          <a:ea typeface="Aptos" panose="020B0004020202020204" pitchFamily="34" charset="0"/>
                          <a:cs typeface="Arial" panose="020B0604020202020204" pitchFamily="34" charset="0"/>
                        </a:rPr>
                        <a:t>Eastern</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extLst>
                  <a:ext uri="{0D108BD9-81ED-4DB2-BD59-A6C34878D82A}">
                    <a16:rowId xmlns:a16="http://schemas.microsoft.com/office/drawing/2014/main" val="1320319601"/>
                  </a:ext>
                </a:extLst>
              </a:tr>
              <a:tr h="382840">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Summer Session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June 18, 2025</a:t>
                      </a:r>
                      <a:r>
                        <a:rPr lang="en-US" sz="1100" kern="100">
                          <a:effectLst/>
                          <a:latin typeface="Aptos" panose="020B0004020202020204" pitchFamily="34" charset="0"/>
                          <a:ea typeface="Aptos" panose="020B0004020202020204" pitchFamily="34" charset="0"/>
                          <a:cs typeface="Arial" panose="020B0604020202020204" pitchFamily="34" charset="0"/>
                        </a:rPr>
                        <a:t> </a:t>
                      </a:r>
                      <a:r>
                        <a:rPr lang="en-US" sz="1000" kern="0">
                          <a:effectLst/>
                          <a:latin typeface="Arial" panose="020B0604020202020204" pitchFamily="34" charset="0"/>
                          <a:ea typeface="Aptos" panose="020B0004020202020204" pitchFamily="34" charset="0"/>
                          <a:cs typeface="Arial" panose="020B0604020202020204" pitchFamily="34" charset="0"/>
                        </a:rPr>
                        <a:t>(Wed)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7:30 am – 1:30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9:30 am – 3:30 pm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10:30 am – 4:30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1912065"/>
                  </a:ext>
                </a:extLst>
              </a:tr>
              <a:tr h="260525">
                <a:tc rowSpan="2">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Session 1</a:t>
                      </a:r>
                      <a:r>
                        <a:rPr lang="en-US" sz="1000" kern="0">
                          <a:effectLst/>
                          <a:latin typeface="Arial" panose="020B0604020202020204" pitchFamily="34" charset="0"/>
                          <a:cs typeface="Arial" panose="020B0604020202020204" pitchFamily="34" charset="0"/>
                        </a:rPr>
                        <a:t> </a:t>
                      </a:r>
                      <a:endParaRPr lang="en-US" sz="1100" kern="100">
                        <a:effectLst/>
                        <a:latin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Sept.11, 2025 (Thurs)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10:00 am – 12:00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12:00 pm – 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1:00 pm – 3:00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899140437"/>
                  </a:ext>
                </a:extLst>
              </a:tr>
              <a:tr h="175076">
                <a:tc vMerge="1">
                  <a:txBody>
                    <a:bodyPr/>
                    <a:lstStyle/>
                    <a:p>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2:30 pm – 4:30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4:30 pm – 6:30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5:30 pm – 7:30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49271138"/>
                  </a:ext>
                </a:extLst>
              </a:tr>
              <a:tr h="260525">
                <a:tc rowSpan="2">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Session 2</a:t>
                      </a:r>
                      <a:r>
                        <a:rPr lang="en-US" sz="1000" kern="0">
                          <a:effectLst/>
                          <a:latin typeface="Arial" panose="020B0604020202020204" pitchFamily="34" charset="0"/>
                          <a:cs typeface="Arial" panose="020B0604020202020204" pitchFamily="34" charset="0"/>
                        </a:rPr>
                        <a:t> </a:t>
                      </a:r>
                      <a:endParaRPr lang="en-US" sz="1100" kern="100">
                        <a:effectLst/>
                        <a:latin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Nov. 13, 2025 (Thurs)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10:00 am – 12:00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12:00 pm – 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1:00 pm – 3:00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87456215"/>
                  </a:ext>
                </a:extLst>
              </a:tr>
              <a:tr h="175076">
                <a:tc vMerge="1">
                  <a:txBody>
                    <a:bodyPr/>
                    <a:lstStyle/>
                    <a:p>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2:30 pm – 4:30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4:30 pm – 6:30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5:30 pm – 7:30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379316"/>
                  </a:ext>
                </a:extLst>
              </a:tr>
              <a:tr h="260525">
                <a:tc rowSpan="2">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Session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Jan. 13, 2026 (Tues)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10:00 am – 12:00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12:00 pm – 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1:00 pm – 3:00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443089938"/>
                  </a:ext>
                </a:extLst>
              </a:tr>
              <a:tr h="175076">
                <a:tc vMerge="1">
                  <a:txBody>
                    <a:bodyPr/>
                    <a:lstStyle/>
                    <a:p>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2:30 pm – 4:30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4:30 pm – 6:30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5:30 pm – 7:30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37729376"/>
                  </a:ext>
                </a:extLst>
              </a:tr>
              <a:tr h="260525">
                <a:tc rowSpan="2">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Session 4</a:t>
                      </a:r>
                      <a:r>
                        <a:rPr lang="en-US" sz="1000" kern="0">
                          <a:effectLst/>
                          <a:latin typeface="Arial" panose="020B0604020202020204" pitchFamily="34" charset="0"/>
                          <a:cs typeface="Arial" panose="020B0604020202020204" pitchFamily="34" charset="0"/>
                        </a:rPr>
                        <a:t> </a:t>
                      </a:r>
                      <a:endParaRPr lang="en-US" sz="1100" kern="100">
                        <a:effectLst/>
                        <a:latin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Mar. 03, 2026 (Tues)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10:00 am – 12:00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12:00 pm – 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1:00 pm – 3:00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64047738"/>
                  </a:ext>
                </a:extLst>
              </a:tr>
              <a:tr h="175076">
                <a:tc vMerge="1">
                  <a:txBody>
                    <a:bodyPr/>
                    <a:lstStyle/>
                    <a:p>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2:30 pm – 4:30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4:30 pm – 6:30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000" kern="0">
                          <a:effectLst/>
                          <a:latin typeface="Arial" panose="020B0604020202020204" pitchFamily="34" charset="0"/>
                          <a:ea typeface="Aptos" panose="020B0004020202020204" pitchFamily="34" charset="0"/>
                          <a:cs typeface="Arial" panose="020B0604020202020204" pitchFamily="34" charset="0"/>
                        </a:rPr>
                        <a:t>5:30 pm – 7:30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6139078"/>
                  </a:ext>
                </a:extLst>
              </a:tr>
              <a:tr h="260525">
                <a:tc rowSpan="2">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Session 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Apr. 14, 2026 (Tues)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10:00 am – 12:00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12:00 pm – 2:00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1:00 pm – 3:00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342480326"/>
                  </a:ext>
                </a:extLst>
              </a:tr>
              <a:tr h="175076">
                <a:tc vMerge="1">
                  <a:txBody>
                    <a:bodyPr/>
                    <a:lstStyle/>
                    <a:p>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2:30 pm – 4:30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4:30 pm – 6:30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15000"/>
                        </a:lnSpc>
                        <a:spcAft>
                          <a:spcPts val="800"/>
                        </a:spcAft>
                        <a:buNone/>
                      </a:pPr>
                      <a:r>
                        <a:rPr lang="en-US" sz="1000" kern="0">
                          <a:solidFill>
                            <a:srgbClr val="000000"/>
                          </a:solidFill>
                          <a:effectLst/>
                          <a:latin typeface="Arial" panose="020B0604020202020204" pitchFamily="34" charset="0"/>
                          <a:ea typeface="Aptos" panose="020B0004020202020204" pitchFamily="34" charset="0"/>
                          <a:cs typeface="Arial" panose="020B0604020202020204" pitchFamily="34" charset="0"/>
                        </a:rPr>
                        <a:t>5:30 pm – 7:30 pm</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99162678"/>
                  </a:ext>
                </a:extLst>
              </a:tr>
            </a:tbl>
          </a:graphicData>
        </a:graphic>
      </p:graphicFrame>
    </p:spTree>
    <p:extLst>
      <p:ext uri="{BB962C8B-B14F-4D97-AF65-F5344CB8AC3E}">
        <p14:creationId xmlns:p14="http://schemas.microsoft.com/office/powerpoint/2010/main" val="164268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a:t>
            </a:r>
          </a:p>
        </p:txBody>
      </p:sp>
      <p:pic>
        <p:nvPicPr>
          <p:cNvPr id="13" name="Picture 12">
            <a:extLst>
              <a:ext uri="{FF2B5EF4-FFF2-40B4-BE49-F238E27FC236}">
                <a16:creationId xmlns:a16="http://schemas.microsoft.com/office/drawing/2014/main" id="{66828C51-46D9-FDCC-469B-30643B7C9D9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38201" y="1978238"/>
            <a:ext cx="3067050" cy="3970577"/>
          </a:xfrm>
          <a:prstGeom prst="rect">
            <a:avLst/>
          </a:prstGeom>
          <a:ln>
            <a:solidFill>
              <a:schemeClr val="tx1"/>
            </a:solidFill>
          </a:ln>
        </p:spPr>
      </p:pic>
      <p:graphicFrame>
        <p:nvGraphicFramePr>
          <p:cNvPr id="15" name="Table 14">
            <a:extLst>
              <a:ext uri="{FF2B5EF4-FFF2-40B4-BE49-F238E27FC236}">
                <a16:creationId xmlns:a16="http://schemas.microsoft.com/office/drawing/2014/main" id="{4CE0679C-2026-A5B8-D422-DB04393572FE}"/>
              </a:ext>
            </a:extLst>
          </p:cNvPr>
          <p:cNvGraphicFramePr>
            <a:graphicFrameLocks noGrp="1"/>
          </p:cNvGraphicFramePr>
          <p:nvPr>
            <p:extLst>
              <p:ext uri="{D42A27DB-BD31-4B8C-83A1-F6EECF244321}">
                <p14:modId xmlns:p14="http://schemas.microsoft.com/office/powerpoint/2010/main" val="3295460527"/>
              </p:ext>
            </p:extLst>
          </p:nvPr>
        </p:nvGraphicFramePr>
        <p:xfrm>
          <a:off x="4069176" y="2000564"/>
          <a:ext cx="7284623" cy="3683262"/>
        </p:xfrm>
        <a:graphic>
          <a:graphicData uri="http://schemas.openxmlformats.org/drawingml/2006/table">
            <a:tbl>
              <a:tblPr firstRow="1" firstCol="1" bandRow="1"/>
              <a:tblGrid>
                <a:gridCol w="4315391">
                  <a:extLst>
                    <a:ext uri="{9D8B030D-6E8A-4147-A177-3AD203B41FA5}">
                      <a16:colId xmlns:a16="http://schemas.microsoft.com/office/drawing/2014/main" val="617916863"/>
                    </a:ext>
                  </a:extLst>
                </a:gridCol>
                <a:gridCol w="1072194">
                  <a:extLst>
                    <a:ext uri="{9D8B030D-6E8A-4147-A177-3AD203B41FA5}">
                      <a16:colId xmlns:a16="http://schemas.microsoft.com/office/drawing/2014/main" val="3704046867"/>
                    </a:ext>
                  </a:extLst>
                </a:gridCol>
                <a:gridCol w="1897038">
                  <a:extLst>
                    <a:ext uri="{9D8B030D-6E8A-4147-A177-3AD203B41FA5}">
                      <a16:colId xmlns:a16="http://schemas.microsoft.com/office/drawing/2014/main" val="4053839111"/>
                    </a:ext>
                  </a:extLst>
                </a:gridCol>
              </a:tblGrid>
              <a:tr h="517928">
                <a:tc gridSpan="3">
                  <a:txBody>
                    <a:bodyPr/>
                    <a:lstStyle/>
                    <a:p>
                      <a:pPr marL="0" marR="0">
                        <a:lnSpc>
                          <a:spcPct val="107000"/>
                        </a:lnSpc>
                        <a:spcAft>
                          <a:spcPts val="800"/>
                        </a:spcAft>
                        <a:buNone/>
                      </a:pPr>
                      <a:r>
                        <a:rPr lang="en-US" sz="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Project EMPOWER</a:t>
                      </a:r>
                      <a:endParaRPr lang="en-US" sz="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800" b="1" kern="0">
                          <a:solidFill>
                            <a:srgbClr val="000000"/>
                          </a:solidFill>
                          <a:effectLst/>
                          <a:latin typeface="Aptos" panose="020B0004020202020204" pitchFamily="34" charset="0"/>
                          <a:ea typeface="Aptos" panose="020B0004020202020204" pitchFamily="34" charset="0"/>
                          <a:cs typeface="Arial" panose="020B0604020202020204" pitchFamily="34" charset="0"/>
                        </a:rPr>
                        <a:t>Location: </a:t>
                      </a:r>
                      <a:r>
                        <a:rPr lang="en-US" sz="800" kern="0">
                          <a:solidFill>
                            <a:srgbClr val="000000"/>
                          </a:solidFill>
                          <a:effectLst/>
                          <a:latin typeface="Aptos" panose="020B0004020202020204" pitchFamily="34" charset="0"/>
                          <a:ea typeface="Aptos" panose="020B0004020202020204" pitchFamily="34" charset="0"/>
                          <a:cs typeface="Arial" panose="020B0604020202020204" pitchFamily="34" charset="0"/>
                        </a:rPr>
                        <a:t>Remote via Zoom</a:t>
                      </a:r>
                      <a:endParaRPr lang="en-US" sz="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800" b="1" kern="0">
                          <a:solidFill>
                            <a:srgbClr val="000000"/>
                          </a:solidFill>
                          <a:effectLst/>
                          <a:latin typeface="Aptos" panose="020B0004020202020204" pitchFamily="34" charset="0"/>
                          <a:ea typeface="Aptos" panose="020B0004020202020204" pitchFamily="34" charset="0"/>
                          <a:cs typeface="Arial" panose="020B0604020202020204" pitchFamily="34" charset="0"/>
                        </a:rPr>
                        <a:t>Attended by: </a:t>
                      </a:r>
                      <a:r>
                        <a:rPr lang="en-US" sz="800" kern="0">
                          <a:solidFill>
                            <a:srgbClr val="000000"/>
                          </a:solidFill>
                          <a:effectLst/>
                          <a:latin typeface="Aptos" panose="020B0004020202020204" pitchFamily="34" charset="0"/>
                          <a:ea typeface="Aptos" panose="020B0004020202020204" pitchFamily="34" charset="0"/>
                          <a:cs typeface="Arial" panose="020B0604020202020204" pitchFamily="34" charset="0"/>
                        </a:rPr>
                        <a:t>Ci3T Leadership Teams, Ci3T Trainers and Coaches, Faculty and Staff, Families (adults only), Community Members </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3616437"/>
                  </a:ext>
                </a:extLst>
              </a:tr>
              <a:tr h="110587">
                <a:tc>
                  <a:txBody>
                    <a:bodyPr/>
                    <a:lstStyle/>
                    <a:p>
                      <a:pPr marL="0" marR="0">
                        <a:lnSpc>
                          <a:spcPct val="107000"/>
                        </a:lnSpc>
                        <a:spcAft>
                          <a:spcPts val="800"/>
                        </a:spcAft>
                        <a:buNone/>
                      </a:pPr>
                      <a:r>
                        <a:rPr lang="en-US" sz="800" b="1" kern="0">
                          <a:solidFill>
                            <a:srgbClr val="000000"/>
                          </a:solidFill>
                          <a:effectLst/>
                          <a:latin typeface="Aptos" panose="020B0004020202020204" pitchFamily="34" charset="0"/>
                          <a:ea typeface="Aptos" panose="020B0004020202020204" pitchFamily="34" charset="0"/>
                          <a:cs typeface="Arial" panose="020B0604020202020204" pitchFamily="34" charset="0"/>
                        </a:rPr>
                        <a:t>Session</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800" b="1" kern="0">
                          <a:solidFill>
                            <a:srgbClr val="000000"/>
                          </a:solidFill>
                          <a:effectLst/>
                          <a:latin typeface="Aptos" panose="020B0004020202020204" pitchFamily="34" charset="0"/>
                          <a:ea typeface="Calibri" panose="020F0502020204030204" pitchFamily="34" charset="0"/>
                          <a:cs typeface="Arial" panose="020B0604020202020204" pitchFamily="34" charset="0"/>
                        </a:rPr>
                        <a:t>Times</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extLst>
                  <a:ext uri="{0D108BD9-81ED-4DB2-BD59-A6C34878D82A}">
                    <a16:rowId xmlns:a16="http://schemas.microsoft.com/office/drawing/2014/main" val="3720424688"/>
                  </a:ext>
                </a:extLst>
              </a:tr>
              <a:tr h="407380">
                <a:tc>
                  <a:txBody>
                    <a:bodyPr/>
                    <a:lstStyle/>
                    <a:p>
                      <a:pPr marL="0" marR="0">
                        <a:lnSpc>
                          <a:spcPct val="107000"/>
                        </a:lnSpc>
                        <a:spcAft>
                          <a:spcPts val="800"/>
                        </a:spcAft>
                        <a:buNone/>
                      </a:pPr>
                      <a:r>
                        <a:rPr lang="en-US" sz="1000" kern="0">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Sep. 24, 2025 (Wed)</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1896902"/>
                  </a:ext>
                </a:extLst>
              </a:tr>
              <a:tr h="391885">
                <a:tc>
                  <a:txBody>
                    <a:bodyPr/>
                    <a:lstStyle/>
                    <a:p>
                      <a:pPr marL="0" marR="0">
                        <a:lnSpc>
                          <a:spcPct val="107000"/>
                        </a:lnSpc>
                        <a:spcAft>
                          <a:spcPts val="800"/>
                        </a:spcAft>
                        <a:buNone/>
                      </a:pPr>
                      <a:r>
                        <a:rPr lang="en-US" sz="1000" kern="0">
                          <a:solidFill>
                            <a:srgbClr val="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Oct. 8, 2025 (Wed)</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8769202"/>
                  </a:ext>
                </a:extLst>
              </a:tr>
              <a:tr h="391886">
                <a:tc>
                  <a:txBody>
                    <a:bodyPr/>
                    <a:lstStyle/>
                    <a:p>
                      <a:pPr marL="0" marR="0">
                        <a:lnSpc>
                          <a:spcPct val="107000"/>
                        </a:lnSpc>
                        <a:spcAft>
                          <a:spcPts val="800"/>
                        </a:spcAft>
                        <a:buNone/>
                      </a:pPr>
                      <a:r>
                        <a:rPr lang="en-US" sz="1000" kern="0">
                          <a:solidFill>
                            <a:srgbClr val="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Nov. 18, 2025 (Tues)</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9989383"/>
                  </a:ext>
                </a:extLst>
              </a:tr>
              <a:tr h="374469">
                <a:tc>
                  <a:txBody>
                    <a:bodyPr/>
                    <a:lstStyle/>
                    <a:p>
                      <a:pPr marL="0" marR="0">
                        <a:lnSpc>
                          <a:spcPct val="107000"/>
                        </a:lnSpc>
                        <a:spcAft>
                          <a:spcPts val="800"/>
                        </a:spcAft>
                        <a:buNone/>
                      </a:pPr>
                      <a:r>
                        <a:rPr lang="en-US" sz="1000" kern="0">
                          <a:solidFill>
                            <a:srgbClr val="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Jan. 21, 2026 (Wed)</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3333489"/>
                  </a:ext>
                </a:extLst>
              </a:tr>
              <a:tr h="359432">
                <a:tc>
                  <a:txBody>
                    <a:bodyPr/>
                    <a:lstStyle/>
                    <a:p>
                      <a:pPr marL="0" marR="0">
                        <a:lnSpc>
                          <a:spcPct val="107000"/>
                        </a:lnSpc>
                        <a:spcAft>
                          <a:spcPts val="800"/>
                        </a:spcAft>
                        <a:buNone/>
                      </a:pPr>
                      <a:r>
                        <a:rPr lang="en-US" sz="1000" kern="0">
                          <a:solidFill>
                            <a:srgbClr val="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Feb. 10, 2026 (Tues)</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1720260"/>
                  </a:ext>
                </a:extLst>
              </a:tr>
              <a:tr h="517928">
                <a:tc>
                  <a:txBody>
                    <a:bodyPr/>
                    <a:lstStyle/>
                    <a:p>
                      <a:pPr marL="0" marR="0">
                        <a:lnSpc>
                          <a:spcPct val="107000"/>
                        </a:lnSpc>
                        <a:spcAft>
                          <a:spcPts val="800"/>
                        </a:spcAft>
                        <a:buNone/>
                      </a:pPr>
                      <a:r>
                        <a:rPr lang="en-US" sz="1000" kern="0">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Mar. 25, 2026 (Wed)</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109757"/>
                  </a:ext>
                </a:extLst>
              </a:tr>
              <a:tr h="517928">
                <a:tc>
                  <a:txBody>
                    <a:bodyPr/>
                    <a:lstStyle/>
                    <a:p>
                      <a:pPr marL="0" marR="0">
                        <a:lnSpc>
                          <a:spcPct val="107000"/>
                        </a:lnSpc>
                        <a:spcAft>
                          <a:spcPts val="800"/>
                        </a:spcAft>
                        <a:buNone/>
                      </a:pPr>
                      <a:r>
                        <a:rPr lang="en-US" sz="1000" kern="0">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0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800" kern="0">
                          <a:effectLst/>
                          <a:latin typeface="Aptos" panose="020B0004020202020204" pitchFamily="34" charset="0"/>
                          <a:ea typeface="Aptos" panose="020B0004020202020204" pitchFamily="34" charset="0"/>
                          <a:cs typeface="Arial" panose="020B0604020202020204" pitchFamily="34" charset="0"/>
                        </a:rPr>
                        <a:t>Apr. 28, 2026 (Tues)</a:t>
                      </a:r>
                      <a:endParaRPr lang="en-US" sz="800" kern="100">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200">
                          <a:solidFill>
                            <a:schemeClr val="tx1"/>
                          </a:solidFill>
                          <a:effectLst/>
                          <a:latin typeface="+mn-lt"/>
                          <a:ea typeface="+mn-ea"/>
                          <a:cs typeface="+mn-cs"/>
                        </a:rPr>
                        <a:t>2:30 - 4:30 p.m. (Pacific)</a:t>
                      </a:r>
                    </a:p>
                    <a:p>
                      <a:pPr algn="ctr"/>
                      <a:r>
                        <a:rPr lang="en-US" sz="800" kern="1200">
                          <a:solidFill>
                            <a:schemeClr val="tx1"/>
                          </a:solidFill>
                          <a:effectLst/>
                          <a:latin typeface="+mn-lt"/>
                          <a:ea typeface="+mn-ea"/>
                          <a:cs typeface="+mn-cs"/>
                        </a:rPr>
                        <a:t>4:30 - 6:30 p.m. (Central)</a:t>
                      </a:r>
                    </a:p>
                    <a:p>
                      <a:pPr algn="ctr"/>
                      <a:r>
                        <a:rPr lang="en-US" sz="800" kern="1200">
                          <a:solidFill>
                            <a:schemeClr val="tx1"/>
                          </a:solidFill>
                          <a:effectLst/>
                          <a:latin typeface="+mn-lt"/>
                          <a:ea typeface="+mn-ea"/>
                          <a:cs typeface="+mn-cs"/>
                        </a:rPr>
                        <a:t>5:30 - 7:30 p.m. (Eastern)</a:t>
                      </a:r>
                      <a:endParaRPr lang="en-US" sz="800"/>
                    </a:p>
                  </a:txBody>
                  <a:tcPr marL="49285" marR="492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77725"/>
                  </a:ext>
                </a:extLst>
              </a:tr>
            </a:tbl>
          </a:graphicData>
        </a:graphic>
      </p:graphicFrame>
    </p:spTree>
    <p:extLst>
      <p:ext uri="{BB962C8B-B14F-4D97-AF65-F5344CB8AC3E}">
        <p14:creationId xmlns:p14="http://schemas.microsoft.com/office/powerpoint/2010/main" val="1994745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graphicFrame>
        <p:nvGraphicFramePr>
          <p:cNvPr id="6" name="Table 5">
            <a:extLst>
              <a:ext uri="{FF2B5EF4-FFF2-40B4-BE49-F238E27FC236}">
                <a16:creationId xmlns:a16="http://schemas.microsoft.com/office/drawing/2014/main" id="{5A87D289-FF34-DFAF-1481-FE80899728CB}"/>
              </a:ext>
            </a:extLst>
          </p:cNvPr>
          <p:cNvGraphicFramePr>
            <a:graphicFrameLocks noGrp="1"/>
          </p:cNvGraphicFramePr>
          <p:nvPr>
            <p:extLst>
              <p:ext uri="{D42A27DB-BD31-4B8C-83A1-F6EECF244321}">
                <p14:modId xmlns:p14="http://schemas.microsoft.com/office/powerpoint/2010/main" val="1212348596"/>
              </p:ext>
            </p:extLst>
          </p:nvPr>
        </p:nvGraphicFramePr>
        <p:xfrm>
          <a:off x="4231105" y="2263363"/>
          <a:ext cx="6779794" cy="3517674"/>
        </p:xfrm>
        <a:graphic>
          <a:graphicData uri="http://schemas.openxmlformats.org/drawingml/2006/table">
            <a:tbl>
              <a:tblPr firstRow="1" firstCol="1" bandRow="1"/>
              <a:tblGrid>
                <a:gridCol w="2794375">
                  <a:extLst>
                    <a:ext uri="{9D8B030D-6E8A-4147-A177-3AD203B41FA5}">
                      <a16:colId xmlns:a16="http://schemas.microsoft.com/office/drawing/2014/main" val="1731182503"/>
                    </a:ext>
                  </a:extLst>
                </a:gridCol>
                <a:gridCol w="2081466">
                  <a:extLst>
                    <a:ext uri="{9D8B030D-6E8A-4147-A177-3AD203B41FA5}">
                      <a16:colId xmlns:a16="http://schemas.microsoft.com/office/drawing/2014/main" val="2473010526"/>
                    </a:ext>
                  </a:extLst>
                </a:gridCol>
                <a:gridCol w="1903953">
                  <a:extLst>
                    <a:ext uri="{9D8B030D-6E8A-4147-A177-3AD203B41FA5}">
                      <a16:colId xmlns:a16="http://schemas.microsoft.com/office/drawing/2014/main" val="55427791"/>
                    </a:ext>
                  </a:extLst>
                </a:gridCol>
              </a:tblGrid>
              <a:tr h="996031">
                <a:tc gridSpan="3">
                  <a:txBody>
                    <a:bodyPr/>
                    <a:lstStyle/>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Location: </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Remote via Zoom</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Attended by: </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Ci3T Leadership Teams, Ci3T Trainers and Coaches, Faculty and Staff, Families (a</a:t>
                      </a:r>
                      <a:r>
                        <a:rPr lang="en-US" sz="1100" kern="0">
                          <a:solidFill>
                            <a:srgbClr val="000000"/>
                          </a:solidFill>
                          <a:effectLst/>
                          <a:latin typeface="Aptos" panose="020B0004020202020204" pitchFamily="34" charset="0"/>
                          <a:ea typeface="Aptos" panose="020B0004020202020204" pitchFamily="34" charset="0"/>
                          <a:cs typeface="Calibri" panose="020F0502020204030204" pitchFamily="34" charset="0"/>
                        </a:rPr>
                        <a:t>d</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ults only), Community Members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6090863"/>
                  </a:ext>
                </a:extLst>
              </a:tr>
              <a:tr h="188653">
                <a:tc>
                  <a:txBody>
                    <a:bodyPr/>
                    <a:lstStyle/>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Session</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panose="020B0004020202020204" pitchFamily="34" charset="0"/>
                          <a:ea typeface="Calibri" panose="020F0502020204030204" pitchFamily="34" charset="0"/>
                          <a:cs typeface="Arial" panose="020B0604020202020204" pitchFamily="34" charset="0"/>
                        </a:rPr>
                        <a:t>Times (Central)</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 20,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 03,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 01,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 05,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 02, 2025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 22, 2026 (Thurs)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 17, 2026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 10, 2026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 15, 2026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pic>
        <p:nvPicPr>
          <p:cNvPr id="9" name="Picture 8">
            <a:extLst>
              <a:ext uri="{FF2B5EF4-FFF2-40B4-BE49-F238E27FC236}">
                <a16:creationId xmlns:a16="http://schemas.microsoft.com/office/drawing/2014/main" id="{A6FC0D43-35A5-5C72-0E79-63E30E861514}"/>
              </a:ext>
            </a:extLst>
          </p:cNvPr>
          <p:cNvPicPr>
            <a:picLocks noChangeAspect="1"/>
          </p:cNvPicPr>
          <p:nvPr/>
        </p:nvPicPr>
        <p:blipFill>
          <a:blip r:embed="rId2"/>
          <a:srcRect/>
          <a:stretch/>
        </p:blipFill>
        <p:spPr>
          <a:xfrm>
            <a:off x="838201" y="1978238"/>
            <a:ext cx="3091224" cy="3970577"/>
          </a:xfrm>
          <a:prstGeom prst="rect">
            <a:avLst/>
          </a:prstGeom>
          <a:ln>
            <a:noFill/>
          </a:ln>
        </p:spPr>
      </p:pic>
    </p:spTree>
    <p:extLst>
      <p:ext uri="{BB962C8B-B14F-4D97-AF65-F5344CB8AC3E}">
        <p14:creationId xmlns:p14="http://schemas.microsoft.com/office/powerpoint/2010/main" val="246201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49452D99-B270-82FE-49FC-99136E2DF586}"/>
              </a:ext>
            </a:extLst>
          </p:cNvPr>
          <p:cNvSpPr>
            <a:spLocks noGrp="1"/>
          </p:cNvSpPr>
          <p:nvPr>
            <p:ph type="title"/>
          </p:nvPr>
        </p:nvSpPr>
        <p:spPr/>
        <p:txBody>
          <a:bodyPr/>
          <a:lstStyle/>
          <a:p>
            <a:r>
              <a:rPr lang="en-US"/>
              <a:t>Ci3T Research Team</a:t>
            </a:r>
          </a:p>
        </p:txBody>
      </p:sp>
      <p:sp>
        <p:nvSpPr>
          <p:cNvPr id="42" name="TextBox 41">
            <a:extLst>
              <a:ext uri="{FF2B5EF4-FFF2-40B4-BE49-F238E27FC236}">
                <a16:creationId xmlns:a16="http://schemas.microsoft.com/office/drawing/2014/main" id="{FF9441A3-B7F1-85D2-6075-BEBDC2E7DF42}"/>
              </a:ext>
            </a:extLst>
          </p:cNvPr>
          <p:cNvSpPr txBox="1"/>
          <p:nvPr/>
        </p:nvSpPr>
        <p:spPr>
          <a:xfrm>
            <a:off x="5314786" y="4480388"/>
            <a:ext cx="1843801" cy="276999"/>
          </a:xfrm>
          <a:prstGeom prst="rect">
            <a:avLst/>
          </a:prstGeom>
          <a:noFill/>
        </p:spPr>
        <p:txBody>
          <a:bodyPr wrap="square" rtlCol="0">
            <a:spAutoFit/>
          </a:bodyPr>
          <a:lstStyle/>
          <a:p>
            <a:pPr algn="ctr"/>
            <a:r>
              <a:rPr lang="en-US" sz="1200" b="1"/>
              <a:t>Kathleen Lynne Lane</a:t>
            </a:r>
          </a:p>
        </p:txBody>
      </p:sp>
      <p:sp>
        <p:nvSpPr>
          <p:cNvPr id="48" name="TextBox 47">
            <a:extLst>
              <a:ext uri="{FF2B5EF4-FFF2-40B4-BE49-F238E27FC236}">
                <a16:creationId xmlns:a16="http://schemas.microsoft.com/office/drawing/2014/main" id="{6B6CC6FC-94A0-FFBD-6DEB-40D11399BDC2}"/>
              </a:ext>
            </a:extLst>
          </p:cNvPr>
          <p:cNvSpPr txBox="1"/>
          <p:nvPr/>
        </p:nvSpPr>
        <p:spPr>
          <a:xfrm>
            <a:off x="8570227" y="4480388"/>
            <a:ext cx="1858252" cy="304882"/>
          </a:xfrm>
          <a:prstGeom prst="rect">
            <a:avLst/>
          </a:prstGeom>
          <a:noFill/>
        </p:spPr>
        <p:txBody>
          <a:bodyPr wrap="square" rtlCol="0">
            <a:spAutoFit/>
          </a:bodyPr>
          <a:lstStyle/>
          <a:p>
            <a:pPr algn="ctr"/>
            <a:r>
              <a:rPr lang="en-US" sz="1200" b="1"/>
              <a:t>Wendy P. Oakes</a:t>
            </a:r>
          </a:p>
        </p:txBody>
      </p:sp>
      <p:sp>
        <p:nvSpPr>
          <p:cNvPr id="17" name="TextBox 16">
            <a:extLst>
              <a:ext uri="{FF2B5EF4-FFF2-40B4-BE49-F238E27FC236}">
                <a16:creationId xmlns:a16="http://schemas.microsoft.com/office/drawing/2014/main" id="{E468EDCF-5152-01F2-3AC7-CCCEB379256D}"/>
              </a:ext>
            </a:extLst>
          </p:cNvPr>
          <p:cNvSpPr txBox="1"/>
          <p:nvPr/>
        </p:nvSpPr>
        <p:spPr>
          <a:xfrm>
            <a:off x="8596097" y="6338243"/>
            <a:ext cx="1804017" cy="276999"/>
          </a:xfrm>
          <a:prstGeom prst="rect">
            <a:avLst/>
          </a:prstGeom>
          <a:noFill/>
        </p:spPr>
        <p:txBody>
          <a:bodyPr wrap="square" rtlCol="0">
            <a:spAutoFit/>
          </a:bodyPr>
          <a:lstStyle/>
          <a:p>
            <a:pPr algn="ctr"/>
            <a:r>
              <a:rPr lang="en-US" sz="1200" b="1"/>
              <a:t>Kate Williamson</a:t>
            </a:r>
          </a:p>
        </p:txBody>
      </p:sp>
      <p:sp>
        <p:nvSpPr>
          <p:cNvPr id="18" name="TextBox 17">
            <a:extLst>
              <a:ext uri="{FF2B5EF4-FFF2-40B4-BE49-F238E27FC236}">
                <a16:creationId xmlns:a16="http://schemas.microsoft.com/office/drawing/2014/main" id="{960D5A1C-F7D6-816E-4935-B56A3053496F}"/>
              </a:ext>
            </a:extLst>
          </p:cNvPr>
          <p:cNvSpPr txBox="1"/>
          <p:nvPr/>
        </p:nvSpPr>
        <p:spPr>
          <a:xfrm>
            <a:off x="398274" y="4480388"/>
            <a:ext cx="1755619" cy="296311"/>
          </a:xfrm>
          <a:prstGeom prst="rect">
            <a:avLst/>
          </a:prstGeom>
          <a:noFill/>
        </p:spPr>
        <p:txBody>
          <a:bodyPr wrap="square" rtlCol="0">
            <a:spAutoFit/>
          </a:bodyPr>
          <a:lstStyle/>
          <a:p>
            <a:pPr algn="ctr"/>
            <a:r>
              <a:rPr lang="en-US" sz="1200" b="1"/>
              <a:t>Sandy Chafouleas </a:t>
            </a:r>
          </a:p>
        </p:txBody>
      </p:sp>
      <p:sp>
        <p:nvSpPr>
          <p:cNvPr id="19" name="TextBox 18">
            <a:extLst>
              <a:ext uri="{FF2B5EF4-FFF2-40B4-BE49-F238E27FC236}">
                <a16:creationId xmlns:a16="http://schemas.microsoft.com/office/drawing/2014/main" id="{47998D33-7D89-E104-4DDA-95A3DA99D029}"/>
              </a:ext>
            </a:extLst>
          </p:cNvPr>
          <p:cNvSpPr txBox="1"/>
          <p:nvPr/>
        </p:nvSpPr>
        <p:spPr>
          <a:xfrm>
            <a:off x="8621967"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37" name="TextBox 36">
            <a:extLst>
              <a:ext uri="{FF2B5EF4-FFF2-40B4-BE49-F238E27FC236}">
                <a16:creationId xmlns:a16="http://schemas.microsoft.com/office/drawing/2014/main" id="{96DE9EE1-7EFB-7C2D-8517-036711C24265}"/>
              </a:ext>
            </a:extLst>
          </p:cNvPr>
          <p:cNvSpPr txBox="1"/>
          <p:nvPr/>
        </p:nvSpPr>
        <p:spPr>
          <a:xfrm>
            <a:off x="5580545" y="6338243"/>
            <a:ext cx="1312094" cy="276999"/>
          </a:xfrm>
          <a:prstGeom prst="rect">
            <a:avLst/>
          </a:prstGeom>
          <a:noFill/>
        </p:spPr>
        <p:txBody>
          <a:bodyPr wrap="square" rtlCol="0">
            <a:spAutoFit/>
          </a:bodyPr>
          <a:lstStyle/>
          <a:p>
            <a:pPr algn="ctr"/>
            <a:r>
              <a:rPr lang="en-US" sz="1200" b="1"/>
              <a:t>Joni Weiss</a:t>
            </a:r>
          </a:p>
        </p:txBody>
      </p:sp>
      <p:sp>
        <p:nvSpPr>
          <p:cNvPr id="45" name="TextBox 44">
            <a:extLst>
              <a:ext uri="{FF2B5EF4-FFF2-40B4-BE49-F238E27FC236}">
                <a16:creationId xmlns:a16="http://schemas.microsoft.com/office/drawing/2014/main" id="{0DE614BF-0E5E-6F41-B687-3906CA378CAD}"/>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63" name="TextBox 62">
            <a:extLst>
              <a:ext uri="{FF2B5EF4-FFF2-40B4-BE49-F238E27FC236}">
                <a16:creationId xmlns:a16="http://schemas.microsoft.com/office/drawing/2014/main" id="{0D9A1DC4-083D-B3DD-A3A4-08494BBCC30A}"/>
              </a:ext>
            </a:extLst>
          </p:cNvPr>
          <p:cNvSpPr txBox="1"/>
          <p:nvPr/>
        </p:nvSpPr>
        <p:spPr>
          <a:xfrm>
            <a:off x="7058328" y="4480388"/>
            <a:ext cx="1436909" cy="225345"/>
          </a:xfrm>
          <a:prstGeom prst="rect">
            <a:avLst/>
          </a:prstGeom>
          <a:noFill/>
        </p:spPr>
        <p:txBody>
          <a:bodyPr wrap="square" rtlCol="0">
            <a:spAutoFit/>
          </a:bodyPr>
          <a:lstStyle/>
          <a:p>
            <a:pPr algn="ctr"/>
            <a:r>
              <a:rPr lang="en-US" sz="1200" b="1"/>
              <a:t>Jessica Matus </a:t>
            </a:r>
          </a:p>
        </p:txBody>
      </p:sp>
      <p:sp>
        <p:nvSpPr>
          <p:cNvPr id="23" name="TextBox 22">
            <a:extLst>
              <a:ext uri="{FF2B5EF4-FFF2-40B4-BE49-F238E27FC236}">
                <a16:creationId xmlns:a16="http://schemas.microsoft.com/office/drawing/2014/main" id="{909DF344-81F6-C50B-CB3C-C01C581522FA}"/>
              </a:ext>
            </a:extLst>
          </p:cNvPr>
          <p:cNvSpPr txBox="1"/>
          <p:nvPr/>
        </p:nvSpPr>
        <p:spPr>
          <a:xfrm>
            <a:off x="558183" y="6338243"/>
            <a:ext cx="1468589" cy="276999"/>
          </a:xfrm>
          <a:prstGeom prst="rect">
            <a:avLst/>
          </a:prstGeom>
          <a:noFill/>
        </p:spPr>
        <p:txBody>
          <a:bodyPr wrap="square" rtlCol="0">
            <a:spAutoFit/>
          </a:bodyPr>
          <a:lstStyle/>
          <a:p>
            <a:pPr algn="ctr"/>
            <a:r>
              <a:rPr lang="en-US" sz="1200" b="1"/>
              <a:t>David Royer</a:t>
            </a:r>
            <a:endParaRPr lang="en-US" sz="1200"/>
          </a:p>
        </p:txBody>
      </p:sp>
      <p:sp>
        <p:nvSpPr>
          <p:cNvPr id="34" name="TextBox 33">
            <a:extLst>
              <a:ext uri="{FF2B5EF4-FFF2-40B4-BE49-F238E27FC236}">
                <a16:creationId xmlns:a16="http://schemas.microsoft.com/office/drawing/2014/main" id="{63CA9231-E2C7-75FF-892D-022ED662E1BB}"/>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54" name="TextBox 53">
            <a:extLst>
              <a:ext uri="{FF2B5EF4-FFF2-40B4-BE49-F238E27FC236}">
                <a16:creationId xmlns:a16="http://schemas.microsoft.com/office/drawing/2014/main" id="{AE1FAB36-07C0-7265-68A1-ADAA5ED69A2F}"/>
              </a:ext>
            </a:extLst>
          </p:cNvPr>
          <p:cNvSpPr txBox="1"/>
          <p:nvPr/>
        </p:nvSpPr>
        <p:spPr>
          <a:xfrm>
            <a:off x="5474712" y="2693754"/>
            <a:ext cx="1521158" cy="229253"/>
          </a:xfrm>
          <a:prstGeom prst="rect">
            <a:avLst/>
          </a:prstGeom>
          <a:noFill/>
        </p:spPr>
        <p:txBody>
          <a:bodyPr wrap="square" rtlCol="0">
            <a:spAutoFit/>
          </a:bodyPr>
          <a:lstStyle/>
          <a:p>
            <a:pPr algn="ctr"/>
            <a:r>
              <a:rPr lang="en-US" sz="1200" b="1"/>
              <a:t>Allison Bernard</a:t>
            </a:r>
          </a:p>
        </p:txBody>
      </p:sp>
      <p:sp>
        <p:nvSpPr>
          <p:cNvPr id="57" name="TextBox 56">
            <a:extLst>
              <a:ext uri="{FF2B5EF4-FFF2-40B4-BE49-F238E27FC236}">
                <a16:creationId xmlns:a16="http://schemas.microsoft.com/office/drawing/2014/main" id="{50B50AA8-75D0-1760-325A-8E72D1C276A2}"/>
              </a:ext>
            </a:extLst>
          </p:cNvPr>
          <p:cNvSpPr txBox="1"/>
          <p:nvPr/>
        </p:nvSpPr>
        <p:spPr>
          <a:xfrm>
            <a:off x="2118969" y="6338243"/>
            <a:ext cx="1630047" cy="253887"/>
          </a:xfrm>
          <a:prstGeom prst="rect">
            <a:avLst/>
          </a:prstGeom>
          <a:noFill/>
        </p:spPr>
        <p:txBody>
          <a:bodyPr wrap="square" rtlCol="0">
            <a:spAutoFit/>
          </a:bodyPr>
          <a:lstStyle/>
          <a:p>
            <a:pPr algn="ctr"/>
            <a:r>
              <a:rPr lang="en-US" sz="1200" b="1"/>
              <a:t>Elise Sarasin</a:t>
            </a:r>
          </a:p>
        </p:txBody>
      </p:sp>
      <p:sp>
        <p:nvSpPr>
          <p:cNvPr id="76" name="TextBox 75">
            <a:extLst>
              <a:ext uri="{FF2B5EF4-FFF2-40B4-BE49-F238E27FC236}">
                <a16:creationId xmlns:a16="http://schemas.microsoft.com/office/drawing/2014/main" id="{48C994FC-879D-AC15-C98C-71F32C6C14FE}"/>
              </a:ext>
            </a:extLst>
          </p:cNvPr>
          <p:cNvSpPr txBox="1"/>
          <p:nvPr/>
        </p:nvSpPr>
        <p:spPr>
          <a:xfrm>
            <a:off x="2105094" y="2703826"/>
            <a:ext cx="1749208" cy="276999"/>
          </a:xfrm>
          <a:prstGeom prst="rect">
            <a:avLst/>
          </a:prstGeom>
          <a:noFill/>
        </p:spPr>
        <p:txBody>
          <a:bodyPr wrap="square" rtlCol="0">
            <a:spAutoFit/>
          </a:bodyPr>
          <a:lstStyle/>
          <a:p>
            <a:pPr algn="ctr"/>
            <a:r>
              <a:rPr lang="en-US" sz="1200" b="1"/>
              <a:t>Matthew Aschliman</a:t>
            </a:r>
          </a:p>
        </p:txBody>
      </p:sp>
      <p:sp>
        <p:nvSpPr>
          <p:cNvPr id="15" name="TextBox 14">
            <a:extLst>
              <a:ext uri="{FF2B5EF4-FFF2-40B4-BE49-F238E27FC236}">
                <a16:creationId xmlns:a16="http://schemas.microsoft.com/office/drawing/2014/main" id="{55BB7BB7-B8CB-B6E7-0BDD-5F651544FB0D}"/>
              </a:ext>
            </a:extLst>
          </p:cNvPr>
          <p:cNvSpPr txBox="1"/>
          <p:nvPr/>
        </p:nvSpPr>
        <p:spPr>
          <a:xfrm>
            <a:off x="3793822" y="4480388"/>
            <a:ext cx="1395447" cy="276999"/>
          </a:xfrm>
          <a:prstGeom prst="rect">
            <a:avLst/>
          </a:prstGeom>
          <a:noFill/>
        </p:spPr>
        <p:txBody>
          <a:bodyPr wrap="square" rtlCol="0">
            <a:spAutoFit/>
          </a:bodyPr>
          <a:lstStyle/>
          <a:p>
            <a:pPr algn="ctr"/>
            <a:r>
              <a:rPr lang="en-US" sz="1200" b="1"/>
              <a:t>Howard </a:t>
            </a:r>
            <a:r>
              <a:rPr lang="en-US" sz="1200" b="1" err="1"/>
              <a:t>Diacon</a:t>
            </a:r>
            <a:endParaRPr lang="en-US" sz="1200" b="1"/>
          </a:p>
        </p:txBody>
      </p:sp>
      <p:sp>
        <p:nvSpPr>
          <p:cNvPr id="16" name="TextBox 15">
            <a:extLst>
              <a:ext uri="{FF2B5EF4-FFF2-40B4-BE49-F238E27FC236}">
                <a16:creationId xmlns:a16="http://schemas.microsoft.com/office/drawing/2014/main" id="{00392040-BB21-AB6A-71B4-A1BB4491CAA4}"/>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51" name="TextBox 50">
            <a:extLst>
              <a:ext uri="{FF2B5EF4-FFF2-40B4-BE49-F238E27FC236}">
                <a16:creationId xmlns:a16="http://schemas.microsoft.com/office/drawing/2014/main" id="{5F54315A-C373-9520-F371-7D177885076F}"/>
              </a:ext>
            </a:extLst>
          </p:cNvPr>
          <p:cNvSpPr txBox="1"/>
          <p:nvPr/>
        </p:nvSpPr>
        <p:spPr>
          <a:xfrm>
            <a:off x="2326431" y="4480388"/>
            <a:ext cx="1454762" cy="238191"/>
          </a:xfrm>
          <a:prstGeom prst="rect">
            <a:avLst/>
          </a:prstGeom>
          <a:noFill/>
        </p:spPr>
        <p:txBody>
          <a:bodyPr wrap="square" rtlCol="0">
            <a:spAutoFit/>
          </a:bodyPr>
          <a:lstStyle/>
          <a:p>
            <a:pPr algn="ctr"/>
            <a:r>
              <a:rPr lang="en-US" sz="1200" b="1"/>
              <a:t>Eric Common</a:t>
            </a:r>
          </a:p>
        </p:txBody>
      </p:sp>
      <p:sp>
        <p:nvSpPr>
          <p:cNvPr id="60" name="TextBox 59">
            <a:extLst>
              <a:ext uri="{FF2B5EF4-FFF2-40B4-BE49-F238E27FC236}">
                <a16:creationId xmlns:a16="http://schemas.microsoft.com/office/drawing/2014/main" id="{215D3C9A-7C86-DAFD-9B36-847B506EC508}"/>
              </a:ext>
            </a:extLst>
          </p:cNvPr>
          <p:cNvSpPr txBox="1"/>
          <p:nvPr/>
        </p:nvSpPr>
        <p:spPr>
          <a:xfrm>
            <a:off x="3834802" y="6338243"/>
            <a:ext cx="1668618" cy="254195"/>
          </a:xfrm>
          <a:prstGeom prst="rect">
            <a:avLst/>
          </a:prstGeom>
          <a:noFill/>
        </p:spPr>
        <p:txBody>
          <a:bodyPr wrap="square" rtlCol="0">
            <a:spAutoFit/>
          </a:bodyPr>
          <a:lstStyle/>
          <a:p>
            <a:pPr algn="ctr"/>
            <a:r>
              <a:rPr lang="en-US" sz="1200" b="1"/>
              <a:t>Rebecca Sherod</a:t>
            </a:r>
            <a:endParaRPr lang="en-US" sz="1200"/>
          </a:p>
        </p:txBody>
      </p:sp>
      <p:sp>
        <p:nvSpPr>
          <p:cNvPr id="4" name="TextBox 3">
            <a:extLst>
              <a:ext uri="{FF2B5EF4-FFF2-40B4-BE49-F238E27FC236}">
                <a16:creationId xmlns:a16="http://schemas.microsoft.com/office/drawing/2014/main" id="{010C2B21-8F09-44F3-2143-DA30BF4DFEAF}"/>
              </a:ext>
            </a:extLst>
          </p:cNvPr>
          <p:cNvSpPr txBox="1"/>
          <p:nvPr/>
        </p:nvSpPr>
        <p:spPr>
          <a:xfrm>
            <a:off x="476175" y="2703826"/>
            <a:ext cx="1436909" cy="225345"/>
          </a:xfrm>
          <a:prstGeom prst="rect">
            <a:avLst/>
          </a:prstGeom>
          <a:noFill/>
        </p:spPr>
        <p:txBody>
          <a:bodyPr wrap="square" rtlCol="0">
            <a:spAutoFit/>
          </a:bodyPr>
          <a:lstStyle/>
          <a:p>
            <a:pPr algn="ctr"/>
            <a:r>
              <a:rPr lang="en-US" sz="1200" b="1"/>
              <a:t>Grant Allen</a:t>
            </a:r>
          </a:p>
        </p:txBody>
      </p:sp>
      <p:sp>
        <p:nvSpPr>
          <p:cNvPr id="86" name="TextBox 85">
            <a:extLst>
              <a:ext uri="{FF2B5EF4-FFF2-40B4-BE49-F238E27FC236}">
                <a16:creationId xmlns:a16="http://schemas.microsoft.com/office/drawing/2014/main" id="{9E2BE847-F62E-886C-71BB-6FDDB00A2D44}"/>
              </a:ext>
            </a:extLst>
          </p:cNvPr>
          <p:cNvSpPr txBox="1"/>
          <p:nvPr/>
        </p:nvSpPr>
        <p:spPr>
          <a:xfrm>
            <a:off x="6987086" y="6338243"/>
            <a:ext cx="1611455" cy="243210"/>
          </a:xfrm>
          <a:prstGeom prst="rect">
            <a:avLst/>
          </a:prstGeom>
          <a:noFill/>
        </p:spPr>
        <p:txBody>
          <a:bodyPr wrap="square" rtlCol="0">
            <a:spAutoFit/>
          </a:bodyPr>
          <a:lstStyle/>
          <a:p>
            <a:pPr algn="ctr"/>
            <a:r>
              <a:rPr lang="en-US" sz="1200" b="1"/>
              <a:t>Stacie Williams</a:t>
            </a:r>
          </a:p>
        </p:txBody>
      </p:sp>
      <p:sp>
        <p:nvSpPr>
          <p:cNvPr id="79" name="TextBox 78">
            <a:extLst>
              <a:ext uri="{FF2B5EF4-FFF2-40B4-BE49-F238E27FC236}">
                <a16:creationId xmlns:a16="http://schemas.microsoft.com/office/drawing/2014/main" id="{9266FC4E-3FC6-0634-B295-AEDA78940B5D}"/>
              </a:ext>
            </a:extLst>
          </p:cNvPr>
          <p:cNvSpPr txBox="1"/>
          <p:nvPr/>
        </p:nvSpPr>
        <p:spPr>
          <a:xfrm>
            <a:off x="10378748" y="4480388"/>
            <a:ext cx="1474359" cy="216210"/>
          </a:xfrm>
          <a:prstGeom prst="rect">
            <a:avLst/>
          </a:prstGeom>
          <a:noFill/>
        </p:spPr>
        <p:txBody>
          <a:bodyPr wrap="square" rtlCol="0">
            <a:spAutoFit/>
          </a:bodyPr>
          <a:lstStyle/>
          <a:p>
            <a:pPr algn="ctr"/>
            <a:r>
              <a:rPr lang="en-US" sz="1200" b="1"/>
              <a:t>Jenna Raad</a:t>
            </a:r>
          </a:p>
        </p:txBody>
      </p:sp>
      <p:pic>
        <p:nvPicPr>
          <p:cNvPr id="8" name="Picture 7" descr="A person with glasses and a mustache&#10;&#10;Description automatically generated">
            <a:extLst>
              <a:ext uri="{FF2B5EF4-FFF2-40B4-BE49-F238E27FC236}">
                <a16:creationId xmlns:a16="http://schemas.microsoft.com/office/drawing/2014/main" id="{8BEAA8C8-744E-7725-3EB1-6652B52E560A}"/>
              </a:ext>
            </a:extLst>
          </p:cNvPr>
          <p:cNvPicPr>
            <a:picLocks noChangeAspect="1"/>
          </p:cNvPicPr>
          <p:nvPr/>
        </p:nvPicPr>
        <p:blipFill>
          <a:blip r:embed="rId3"/>
          <a:stretch>
            <a:fillRect/>
          </a:stretch>
        </p:blipFill>
        <p:spPr>
          <a:xfrm>
            <a:off x="2269976" y="1361080"/>
            <a:ext cx="1371600" cy="1371600"/>
          </a:xfrm>
          <a:prstGeom prst="rect">
            <a:avLst/>
          </a:prstGeom>
        </p:spPr>
      </p:pic>
      <p:pic>
        <p:nvPicPr>
          <p:cNvPr id="11" name="Picture 10" descr="A person with dark hair and a white circle around her neck&#10;&#10;Description automatically generated">
            <a:extLst>
              <a:ext uri="{FF2B5EF4-FFF2-40B4-BE49-F238E27FC236}">
                <a16:creationId xmlns:a16="http://schemas.microsoft.com/office/drawing/2014/main" id="{4442D2B0-3497-6DA3-F541-35AC0A99AD76}"/>
              </a:ext>
            </a:extLst>
          </p:cNvPr>
          <p:cNvPicPr>
            <a:picLocks noChangeAspect="1"/>
          </p:cNvPicPr>
          <p:nvPr/>
        </p:nvPicPr>
        <p:blipFill>
          <a:blip r:embed="rId4"/>
          <a:stretch>
            <a:fillRect/>
          </a:stretch>
        </p:blipFill>
        <p:spPr>
          <a:xfrm>
            <a:off x="10494137" y="3101454"/>
            <a:ext cx="1371600" cy="1371600"/>
          </a:xfrm>
          <a:prstGeom prst="rect">
            <a:avLst/>
          </a:prstGeom>
        </p:spPr>
      </p:pic>
      <p:pic>
        <p:nvPicPr>
          <p:cNvPr id="26" name="Picture 25" descr="A person smiling at camera&#10;&#10;Description automatically generated">
            <a:extLst>
              <a:ext uri="{FF2B5EF4-FFF2-40B4-BE49-F238E27FC236}">
                <a16:creationId xmlns:a16="http://schemas.microsoft.com/office/drawing/2014/main" id="{0263BB4B-E30D-2B6E-642F-44D69BE80C99}"/>
              </a:ext>
            </a:extLst>
          </p:cNvPr>
          <p:cNvPicPr>
            <a:picLocks noChangeAspect="1"/>
          </p:cNvPicPr>
          <p:nvPr/>
        </p:nvPicPr>
        <p:blipFill>
          <a:blip r:embed="rId5"/>
          <a:stretch>
            <a:fillRect/>
          </a:stretch>
        </p:blipFill>
        <p:spPr>
          <a:xfrm>
            <a:off x="2269976" y="5017171"/>
            <a:ext cx="1371600" cy="1371600"/>
          </a:xfrm>
          <a:prstGeom prst="rect">
            <a:avLst/>
          </a:prstGeom>
        </p:spPr>
      </p:pic>
      <p:pic>
        <p:nvPicPr>
          <p:cNvPr id="28" name="Picture 27" descr="A person smiling for the camera&#10;&#10;Description automatically generated">
            <a:extLst>
              <a:ext uri="{FF2B5EF4-FFF2-40B4-BE49-F238E27FC236}">
                <a16:creationId xmlns:a16="http://schemas.microsoft.com/office/drawing/2014/main" id="{BF9A7994-F066-B7AA-9A5B-89E43F82F7A8}"/>
              </a:ext>
            </a:extLst>
          </p:cNvPr>
          <p:cNvPicPr>
            <a:picLocks noChangeAspect="1"/>
          </p:cNvPicPr>
          <p:nvPr/>
        </p:nvPicPr>
        <p:blipFill>
          <a:blip r:embed="rId6"/>
          <a:stretch>
            <a:fillRect/>
          </a:stretch>
        </p:blipFill>
        <p:spPr>
          <a:xfrm>
            <a:off x="603806" y="1361080"/>
            <a:ext cx="1371600" cy="1371600"/>
          </a:xfrm>
          <a:prstGeom prst="rect">
            <a:avLst/>
          </a:prstGeom>
        </p:spPr>
      </p:pic>
      <p:pic>
        <p:nvPicPr>
          <p:cNvPr id="30" name="Picture 29" descr="A person smiling in a blue shirt&#10;&#10;Description automatically generated">
            <a:extLst>
              <a:ext uri="{FF2B5EF4-FFF2-40B4-BE49-F238E27FC236}">
                <a16:creationId xmlns:a16="http://schemas.microsoft.com/office/drawing/2014/main" id="{73F18F1D-C9B8-4287-38BA-7F8AE671C5F3}"/>
              </a:ext>
            </a:extLst>
          </p:cNvPr>
          <p:cNvPicPr>
            <a:picLocks noChangeAspect="1"/>
          </p:cNvPicPr>
          <p:nvPr/>
        </p:nvPicPr>
        <p:blipFill>
          <a:blip r:embed="rId7"/>
          <a:stretch>
            <a:fillRect/>
          </a:stretch>
        </p:blipFill>
        <p:spPr>
          <a:xfrm>
            <a:off x="3960823" y="3101454"/>
            <a:ext cx="1371600" cy="1371600"/>
          </a:xfrm>
          <a:prstGeom prst="rect">
            <a:avLst/>
          </a:prstGeom>
        </p:spPr>
      </p:pic>
      <p:pic>
        <p:nvPicPr>
          <p:cNvPr id="32" name="Picture 31" descr="A person smiling at camera&#10;&#10;Description automatically generated">
            <a:extLst>
              <a:ext uri="{FF2B5EF4-FFF2-40B4-BE49-F238E27FC236}">
                <a16:creationId xmlns:a16="http://schemas.microsoft.com/office/drawing/2014/main" id="{84023368-B8FB-FB0A-F416-7A90BA3F723A}"/>
              </a:ext>
            </a:extLst>
          </p:cNvPr>
          <p:cNvPicPr>
            <a:picLocks noChangeAspect="1"/>
          </p:cNvPicPr>
          <p:nvPr/>
        </p:nvPicPr>
        <p:blipFill>
          <a:blip r:embed="rId8"/>
          <a:stretch>
            <a:fillRect/>
          </a:stretch>
        </p:blipFill>
        <p:spPr>
          <a:xfrm>
            <a:off x="5549971" y="5017171"/>
            <a:ext cx="1371600" cy="1371600"/>
          </a:xfrm>
          <a:prstGeom prst="rect">
            <a:avLst/>
          </a:prstGeom>
        </p:spPr>
      </p:pic>
      <p:pic>
        <p:nvPicPr>
          <p:cNvPr id="38" name="Picture 37" descr="A person wearing glasses smiling&#10;&#10;Description automatically generated">
            <a:extLst>
              <a:ext uri="{FF2B5EF4-FFF2-40B4-BE49-F238E27FC236}">
                <a16:creationId xmlns:a16="http://schemas.microsoft.com/office/drawing/2014/main" id="{D40A3D4D-C8A5-BBC6-ABB8-F84809E2D39B}"/>
              </a:ext>
            </a:extLst>
          </p:cNvPr>
          <p:cNvPicPr>
            <a:picLocks noChangeAspect="1"/>
          </p:cNvPicPr>
          <p:nvPr/>
        </p:nvPicPr>
        <p:blipFill>
          <a:blip r:embed="rId9"/>
          <a:stretch>
            <a:fillRect/>
          </a:stretch>
        </p:blipFill>
        <p:spPr>
          <a:xfrm>
            <a:off x="5549971" y="3101454"/>
            <a:ext cx="1371600" cy="1371600"/>
          </a:xfrm>
          <a:prstGeom prst="rect">
            <a:avLst/>
          </a:prstGeom>
        </p:spPr>
      </p:pic>
      <p:pic>
        <p:nvPicPr>
          <p:cNvPr id="70" name="Picture 69" descr="A person smiling at camera&#10;&#10;Description automatically generated">
            <a:extLst>
              <a:ext uri="{FF2B5EF4-FFF2-40B4-BE49-F238E27FC236}">
                <a16:creationId xmlns:a16="http://schemas.microsoft.com/office/drawing/2014/main" id="{542BBF9C-E466-EEDC-028D-1B835CA0C162}"/>
              </a:ext>
            </a:extLst>
          </p:cNvPr>
          <p:cNvPicPr>
            <a:picLocks noChangeAspect="1"/>
          </p:cNvPicPr>
          <p:nvPr/>
        </p:nvPicPr>
        <p:blipFill>
          <a:blip r:embed="rId10"/>
          <a:stretch>
            <a:fillRect/>
          </a:stretch>
        </p:blipFill>
        <p:spPr>
          <a:xfrm>
            <a:off x="8812467" y="5017171"/>
            <a:ext cx="1371600" cy="1371600"/>
          </a:xfrm>
          <a:prstGeom prst="rect">
            <a:avLst/>
          </a:prstGeom>
        </p:spPr>
      </p:pic>
      <p:pic>
        <p:nvPicPr>
          <p:cNvPr id="72" name="Picture 71" descr="A person with a beard&#10;&#10;Description automatically generated">
            <a:extLst>
              <a:ext uri="{FF2B5EF4-FFF2-40B4-BE49-F238E27FC236}">
                <a16:creationId xmlns:a16="http://schemas.microsoft.com/office/drawing/2014/main" id="{B4A509F7-F68A-363D-F11E-AD7AE83E9BDD}"/>
              </a:ext>
            </a:extLst>
          </p:cNvPr>
          <p:cNvPicPr>
            <a:picLocks noChangeAspect="1"/>
          </p:cNvPicPr>
          <p:nvPr/>
        </p:nvPicPr>
        <p:blipFill>
          <a:blip r:embed="rId11"/>
          <a:stretch>
            <a:fillRect/>
          </a:stretch>
        </p:blipFill>
        <p:spPr>
          <a:xfrm>
            <a:off x="10494137" y="1361080"/>
            <a:ext cx="1371600" cy="1371600"/>
          </a:xfrm>
          <a:prstGeom prst="rect">
            <a:avLst/>
          </a:prstGeom>
        </p:spPr>
      </p:pic>
      <p:pic>
        <p:nvPicPr>
          <p:cNvPr id="74" name="Picture 73" descr="A person smiling at the camera&#10;&#10;Description automatically generated">
            <a:extLst>
              <a:ext uri="{FF2B5EF4-FFF2-40B4-BE49-F238E27FC236}">
                <a16:creationId xmlns:a16="http://schemas.microsoft.com/office/drawing/2014/main" id="{4BE37220-3D95-6AB3-14EB-EE107E67905B}"/>
              </a:ext>
            </a:extLst>
          </p:cNvPr>
          <p:cNvPicPr>
            <a:picLocks noChangeAspect="1"/>
          </p:cNvPicPr>
          <p:nvPr/>
        </p:nvPicPr>
        <p:blipFill>
          <a:blip r:embed="rId12"/>
          <a:stretch>
            <a:fillRect/>
          </a:stretch>
        </p:blipFill>
        <p:spPr>
          <a:xfrm>
            <a:off x="3927271" y="5017171"/>
            <a:ext cx="1371600" cy="1371600"/>
          </a:xfrm>
          <a:prstGeom prst="rect">
            <a:avLst/>
          </a:prstGeom>
        </p:spPr>
      </p:pic>
      <p:pic>
        <p:nvPicPr>
          <p:cNvPr id="82" name="Picture 81" descr="A close-up of a person&#10;&#10;Description automatically generated">
            <a:extLst>
              <a:ext uri="{FF2B5EF4-FFF2-40B4-BE49-F238E27FC236}">
                <a16:creationId xmlns:a16="http://schemas.microsoft.com/office/drawing/2014/main" id="{312F302F-9618-8703-32E7-2AFCFE072D15}"/>
              </a:ext>
            </a:extLst>
          </p:cNvPr>
          <p:cNvPicPr>
            <a:picLocks noChangeAspect="1"/>
          </p:cNvPicPr>
          <p:nvPr/>
        </p:nvPicPr>
        <p:blipFill>
          <a:blip r:embed="rId13"/>
          <a:stretch>
            <a:fillRect/>
          </a:stretch>
        </p:blipFill>
        <p:spPr>
          <a:xfrm>
            <a:off x="612681" y="3101454"/>
            <a:ext cx="1371600" cy="1371600"/>
          </a:xfrm>
          <a:prstGeom prst="rect">
            <a:avLst/>
          </a:prstGeom>
        </p:spPr>
      </p:pic>
      <p:pic>
        <p:nvPicPr>
          <p:cNvPr id="87" name="Picture 86" descr="A close-up of a person smiling&#10;&#10;Description automatically generated">
            <a:extLst>
              <a:ext uri="{FF2B5EF4-FFF2-40B4-BE49-F238E27FC236}">
                <a16:creationId xmlns:a16="http://schemas.microsoft.com/office/drawing/2014/main" id="{07B8CDFE-B43B-8509-3C26-36A70802F3D3}"/>
              </a:ext>
            </a:extLst>
          </p:cNvPr>
          <p:cNvPicPr>
            <a:picLocks noChangeAspect="1"/>
          </p:cNvPicPr>
          <p:nvPr/>
        </p:nvPicPr>
        <p:blipFill>
          <a:blip r:embed="rId14"/>
          <a:stretch>
            <a:fillRect/>
          </a:stretch>
        </p:blipFill>
        <p:spPr>
          <a:xfrm>
            <a:off x="7241861" y="5017171"/>
            <a:ext cx="1371600" cy="1371600"/>
          </a:xfrm>
          <a:prstGeom prst="rect">
            <a:avLst/>
          </a:prstGeom>
        </p:spPr>
      </p:pic>
      <p:pic>
        <p:nvPicPr>
          <p:cNvPr id="89" name="Picture 88" descr="A close-up of a person smiling&#10;&#10;Description automatically generated">
            <a:extLst>
              <a:ext uri="{FF2B5EF4-FFF2-40B4-BE49-F238E27FC236}">
                <a16:creationId xmlns:a16="http://schemas.microsoft.com/office/drawing/2014/main" id="{50F3B18E-FAB9-DB39-F253-235E244D4918}"/>
              </a:ext>
            </a:extLst>
          </p:cNvPr>
          <p:cNvPicPr>
            <a:picLocks noChangeAspect="1"/>
          </p:cNvPicPr>
          <p:nvPr/>
        </p:nvPicPr>
        <p:blipFill>
          <a:blip r:embed="rId15"/>
          <a:stretch>
            <a:fillRect/>
          </a:stretch>
        </p:blipFill>
        <p:spPr>
          <a:xfrm>
            <a:off x="3902095" y="1361080"/>
            <a:ext cx="1371600" cy="1371600"/>
          </a:xfrm>
          <a:prstGeom prst="rect">
            <a:avLst/>
          </a:prstGeom>
        </p:spPr>
      </p:pic>
      <p:pic>
        <p:nvPicPr>
          <p:cNvPr id="91" name="Picture 90" descr="A person smiling in a circle&#10;&#10;Description automatically generated">
            <a:extLst>
              <a:ext uri="{FF2B5EF4-FFF2-40B4-BE49-F238E27FC236}">
                <a16:creationId xmlns:a16="http://schemas.microsoft.com/office/drawing/2014/main" id="{363C6386-320E-953C-C060-969E119D71D3}"/>
              </a:ext>
            </a:extLst>
          </p:cNvPr>
          <p:cNvPicPr>
            <a:picLocks noChangeAspect="1"/>
          </p:cNvPicPr>
          <p:nvPr/>
        </p:nvPicPr>
        <p:blipFill>
          <a:blip r:embed="rId16"/>
          <a:stretch>
            <a:fillRect/>
          </a:stretch>
        </p:blipFill>
        <p:spPr>
          <a:xfrm>
            <a:off x="612681" y="5017171"/>
            <a:ext cx="1371600" cy="1371600"/>
          </a:xfrm>
          <a:prstGeom prst="rect">
            <a:avLst/>
          </a:prstGeom>
        </p:spPr>
      </p:pic>
      <p:pic>
        <p:nvPicPr>
          <p:cNvPr id="93" name="Picture 92" descr="A close-up of a person smiling&#10;&#10;Description automatically generated">
            <a:extLst>
              <a:ext uri="{FF2B5EF4-FFF2-40B4-BE49-F238E27FC236}">
                <a16:creationId xmlns:a16="http://schemas.microsoft.com/office/drawing/2014/main" id="{5F36602B-95A7-0851-ED9B-DE7542001693}"/>
              </a:ext>
            </a:extLst>
          </p:cNvPr>
          <p:cNvPicPr>
            <a:picLocks noChangeAspect="1"/>
          </p:cNvPicPr>
          <p:nvPr/>
        </p:nvPicPr>
        <p:blipFill>
          <a:blip r:embed="rId17"/>
          <a:stretch>
            <a:fillRect/>
          </a:stretch>
        </p:blipFill>
        <p:spPr>
          <a:xfrm>
            <a:off x="7195914" y="1361080"/>
            <a:ext cx="1371600" cy="1371600"/>
          </a:xfrm>
          <a:prstGeom prst="rect">
            <a:avLst/>
          </a:prstGeom>
        </p:spPr>
      </p:pic>
      <p:pic>
        <p:nvPicPr>
          <p:cNvPr id="95" name="Picture 94" descr="A person wearing glasses and a black background&#10;&#10;Description automatically generated">
            <a:extLst>
              <a:ext uri="{FF2B5EF4-FFF2-40B4-BE49-F238E27FC236}">
                <a16:creationId xmlns:a16="http://schemas.microsoft.com/office/drawing/2014/main" id="{D4BFD122-5682-C3A8-F3B3-8A207843F48E}"/>
              </a:ext>
            </a:extLst>
          </p:cNvPr>
          <p:cNvPicPr>
            <a:picLocks noChangeAspect="1"/>
          </p:cNvPicPr>
          <p:nvPr/>
        </p:nvPicPr>
        <p:blipFill>
          <a:blip r:embed="rId18"/>
          <a:stretch>
            <a:fillRect/>
          </a:stretch>
        </p:blipFill>
        <p:spPr>
          <a:xfrm>
            <a:off x="5549971" y="1361080"/>
            <a:ext cx="1371600" cy="1371600"/>
          </a:xfrm>
          <a:prstGeom prst="rect">
            <a:avLst/>
          </a:prstGeom>
        </p:spPr>
      </p:pic>
      <p:pic>
        <p:nvPicPr>
          <p:cNvPr id="97" name="Picture 96" descr="A person wearing glasses and smiling&#10;&#10;Description automatically generated">
            <a:extLst>
              <a:ext uri="{FF2B5EF4-FFF2-40B4-BE49-F238E27FC236}">
                <a16:creationId xmlns:a16="http://schemas.microsoft.com/office/drawing/2014/main" id="{10E1BC8A-41BB-E9AB-0D29-F2545B1D5B13}"/>
              </a:ext>
            </a:extLst>
          </p:cNvPr>
          <p:cNvPicPr>
            <a:picLocks noChangeAspect="1"/>
          </p:cNvPicPr>
          <p:nvPr/>
        </p:nvPicPr>
        <p:blipFill>
          <a:blip r:embed="rId19"/>
          <a:stretch>
            <a:fillRect/>
          </a:stretch>
        </p:blipFill>
        <p:spPr>
          <a:xfrm>
            <a:off x="8812467" y="1361080"/>
            <a:ext cx="1371600" cy="1371600"/>
          </a:xfrm>
          <a:prstGeom prst="rect">
            <a:avLst/>
          </a:prstGeom>
        </p:spPr>
      </p:pic>
      <p:pic>
        <p:nvPicPr>
          <p:cNvPr id="99" name="Picture 98" descr="A close-up of a person smiling&#10;&#10;Description automatically generated">
            <a:extLst>
              <a:ext uri="{FF2B5EF4-FFF2-40B4-BE49-F238E27FC236}">
                <a16:creationId xmlns:a16="http://schemas.microsoft.com/office/drawing/2014/main" id="{0CBBC207-6BD8-5B8A-2EF6-A42902E1A25C}"/>
              </a:ext>
            </a:extLst>
          </p:cNvPr>
          <p:cNvPicPr>
            <a:picLocks noChangeAspect="1"/>
          </p:cNvPicPr>
          <p:nvPr/>
        </p:nvPicPr>
        <p:blipFill>
          <a:blip r:embed="rId20"/>
          <a:stretch>
            <a:fillRect/>
          </a:stretch>
        </p:blipFill>
        <p:spPr>
          <a:xfrm>
            <a:off x="8812467" y="3101454"/>
            <a:ext cx="1371600" cy="1371600"/>
          </a:xfrm>
          <a:prstGeom prst="rect">
            <a:avLst/>
          </a:prstGeom>
        </p:spPr>
      </p:pic>
      <p:pic>
        <p:nvPicPr>
          <p:cNvPr id="101" name="Picture 100" descr="A person with beard and blue glasses smiling&#10;&#10;Description automatically generated">
            <a:extLst>
              <a:ext uri="{FF2B5EF4-FFF2-40B4-BE49-F238E27FC236}">
                <a16:creationId xmlns:a16="http://schemas.microsoft.com/office/drawing/2014/main" id="{26D12D89-02D6-D4E4-A277-DE46C414EB50}"/>
              </a:ext>
            </a:extLst>
          </p:cNvPr>
          <p:cNvPicPr>
            <a:picLocks noChangeAspect="1"/>
          </p:cNvPicPr>
          <p:nvPr/>
        </p:nvPicPr>
        <p:blipFill>
          <a:blip r:embed="rId21"/>
          <a:stretch>
            <a:fillRect/>
          </a:stretch>
        </p:blipFill>
        <p:spPr>
          <a:xfrm>
            <a:off x="2286752" y="3101454"/>
            <a:ext cx="1371600" cy="1371600"/>
          </a:xfrm>
          <a:prstGeom prst="rect">
            <a:avLst/>
          </a:prstGeom>
        </p:spPr>
      </p:pic>
      <p:pic>
        <p:nvPicPr>
          <p:cNvPr id="2" name="Picture 1" descr="A close-up of a person&#10;&#10;Description automatically generated">
            <a:extLst>
              <a:ext uri="{FF2B5EF4-FFF2-40B4-BE49-F238E27FC236}">
                <a16:creationId xmlns:a16="http://schemas.microsoft.com/office/drawing/2014/main" id="{1946909C-9F87-D6A8-5FB4-6148B8003909}"/>
              </a:ext>
            </a:extLst>
          </p:cNvPr>
          <p:cNvPicPr>
            <a:picLocks noChangeAspect="1"/>
          </p:cNvPicPr>
          <p:nvPr/>
        </p:nvPicPr>
        <p:blipFill>
          <a:blip r:embed="rId22"/>
          <a:stretch>
            <a:fillRect/>
          </a:stretch>
        </p:blipFill>
        <p:spPr>
          <a:xfrm>
            <a:off x="7195008" y="3100911"/>
            <a:ext cx="1372197" cy="1369729"/>
          </a:xfrm>
          <a:prstGeom prst="rect">
            <a:avLst/>
          </a:prstGeom>
        </p:spPr>
      </p:pic>
    </p:spTree>
    <p:extLst>
      <p:ext uri="{BB962C8B-B14F-4D97-AF65-F5344CB8AC3E}">
        <p14:creationId xmlns:p14="http://schemas.microsoft.com/office/powerpoint/2010/main" val="2627314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855-4DEA-8E33-2CDD-9BB825975806}"/>
              </a:ext>
            </a:extLst>
          </p:cNvPr>
          <p:cNvSpPr>
            <a:spLocks noGrp="1"/>
          </p:cNvSpPr>
          <p:nvPr>
            <p:ph type="title"/>
          </p:nvPr>
        </p:nvSpPr>
        <p:spPr/>
        <p:txBody>
          <a:bodyPr/>
          <a:lstStyle/>
          <a:p>
            <a:r>
              <a:rPr lang="en-US"/>
              <a:t>Responding to Spring Data</a:t>
            </a:r>
          </a:p>
        </p:txBody>
      </p:sp>
      <p:sp>
        <p:nvSpPr>
          <p:cNvPr id="3" name="Content Placeholder 2">
            <a:extLst>
              <a:ext uri="{FF2B5EF4-FFF2-40B4-BE49-F238E27FC236}">
                <a16:creationId xmlns:a16="http://schemas.microsoft.com/office/drawing/2014/main" id="{138B72AB-FA2F-8DF6-4495-92F29C577E02}"/>
              </a:ext>
            </a:extLst>
          </p:cNvPr>
          <p:cNvSpPr>
            <a:spLocks noGrp="1"/>
          </p:cNvSpPr>
          <p:nvPr>
            <p:ph idx="1"/>
          </p:nvPr>
        </p:nvSpPr>
        <p:spPr/>
        <p:txBody>
          <a:bodyPr>
            <a:normAutofit/>
          </a:bodyPr>
          <a:lstStyle/>
          <a:p>
            <a:pPr marL="0" indent="0">
              <a:buNone/>
            </a:pPr>
            <a:r>
              <a:rPr lang="en-US" sz="2800"/>
              <a:t>What professional learning is necessary to respond to screening, treatment integrity, and social validity d</a:t>
            </a:r>
            <a:r>
              <a:rPr lang="en-US"/>
              <a:t>ata</a:t>
            </a:r>
            <a:r>
              <a:rPr lang="en-US" sz="2800"/>
              <a:t>?</a:t>
            </a:r>
          </a:p>
          <a:p>
            <a:endParaRPr lang="en-US"/>
          </a:p>
        </p:txBody>
      </p:sp>
      <p:pic>
        <p:nvPicPr>
          <p:cNvPr id="18" name="Picture 17">
            <a:extLst>
              <a:ext uri="{FF2B5EF4-FFF2-40B4-BE49-F238E27FC236}">
                <a16:creationId xmlns:a16="http://schemas.microsoft.com/office/drawing/2014/main" id="{420277C8-9919-BE60-53F1-04EA951C30FC}"/>
              </a:ext>
            </a:extLst>
          </p:cNvPr>
          <p:cNvPicPr>
            <a:picLocks noChangeAspect="1"/>
          </p:cNvPicPr>
          <p:nvPr/>
        </p:nvPicPr>
        <p:blipFill>
          <a:blip r:embed="rId3"/>
          <a:srcRect/>
          <a:stretch/>
        </p:blipFill>
        <p:spPr>
          <a:xfrm>
            <a:off x="10145118" y="2615563"/>
            <a:ext cx="1571049" cy="2028897"/>
          </a:xfrm>
          <a:prstGeom prst="rect">
            <a:avLst/>
          </a:prstGeom>
          <a:ln>
            <a:solidFill>
              <a:schemeClr val="tx1"/>
            </a:solidFill>
          </a:ln>
        </p:spPr>
      </p:pic>
      <p:pic>
        <p:nvPicPr>
          <p:cNvPr id="19" name="Picture 18">
            <a:extLst>
              <a:ext uri="{FF2B5EF4-FFF2-40B4-BE49-F238E27FC236}">
                <a16:creationId xmlns:a16="http://schemas.microsoft.com/office/drawing/2014/main" id="{D81E722B-7191-F5AA-F671-6C4474E7ACC9}"/>
              </a:ext>
            </a:extLst>
          </p:cNvPr>
          <p:cNvPicPr>
            <a:picLocks noChangeAspect="1"/>
          </p:cNvPicPr>
          <p:nvPr/>
        </p:nvPicPr>
        <p:blipFill>
          <a:blip r:embed="rId4"/>
          <a:srcRect/>
          <a:stretch/>
        </p:blipFill>
        <p:spPr>
          <a:xfrm>
            <a:off x="9059352" y="3750899"/>
            <a:ext cx="1757741" cy="2272532"/>
          </a:xfrm>
          <a:prstGeom prst="rect">
            <a:avLst/>
          </a:prstGeom>
          <a:ln>
            <a:solidFill>
              <a:schemeClr val="tx1"/>
            </a:solidFill>
          </a:ln>
        </p:spPr>
      </p:pic>
      <p:pic>
        <p:nvPicPr>
          <p:cNvPr id="20" name="Picture 19">
            <a:extLst>
              <a:ext uri="{FF2B5EF4-FFF2-40B4-BE49-F238E27FC236}">
                <a16:creationId xmlns:a16="http://schemas.microsoft.com/office/drawing/2014/main" id="{A6EB054D-C356-88C6-418E-5624276496D4}"/>
              </a:ext>
            </a:extLst>
          </p:cNvPr>
          <p:cNvPicPr>
            <a:picLocks noChangeAspect="1"/>
          </p:cNvPicPr>
          <p:nvPr/>
        </p:nvPicPr>
        <p:blipFill>
          <a:blip r:embed="rId5"/>
          <a:srcRect/>
          <a:stretch/>
        </p:blipFill>
        <p:spPr>
          <a:xfrm>
            <a:off x="10410144" y="4676339"/>
            <a:ext cx="1516359" cy="1991828"/>
          </a:xfrm>
          <a:prstGeom prst="rect">
            <a:avLst/>
          </a:prstGeom>
          <a:ln>
            <a:solidFill>
              <a:schemeClr val="tx1"/>
            </a:solidFill>
          </a:ln>
        </p:spPr>
      </p:pic>
      <p:pic>
        <p:nvPicPr>
          <p:cNvPr id="21" name="Picture 20" descr="Graphical user interface, application&#10;&#10;Description automatically generated">
            <a:extLst>
              <a:ext uri="{FF2B5EF4-FFF2-40B4-BE49-F238E27FC236}">
                <a16:creationId xmlns:a16="http://schemas.microsoft.com/office/drawing/2014/main" id="{C7762662-236B-CA0D-5961-7BA3FF3EA8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4107" y="3058783"/>
            <a:ext cx="4400829" cy="1828382"/>
          </a:xfrm>
          <a:prstGeom prst="rect">
            <a:avLst/>
          </a:prstGeom>
          <a:ln>
            <a:solidFill>
              <a:schemeClr val="tx1"/>
            </a:solidFill>
          </a:ln>
        </p:spPr>
      </p:pic>
      <p:pic>
        <p:nvPicPr>
          <p:cNvPr id="28" name="Picture 27">
            <a:extLst>
              <a:ext uri="{FF2B5EF4-FFF2-40B4-BE49-F238E27FC236}">
                <a16:creationId xmlns:a16="http://schemas.microsoft.com/office/drawing/2014/main" id="{7462D70B-BB07-FADE-3B89-A8387D4CF0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432" y="4749057"/>
            <a:ext cx="3111589" cy="1737087"/>
          </a:xfrm>
          <a:prstGeom prst="rect">
            <a:avLst/>
          </a:prstGeom>
          <a:ln>
            <a:solidFill>
              <a:schemeClr val="tx1"/>
            </a:solidFill>
          </a:ln>
        </p:spPr>
      </p:pic>
      <p:pic>
        <p:nvPicPr>
          <p:cNvPr id="30" name="Picture 29">
            <a:extLst>
              <a:ext uri="{FF2B5EF4-FFF2-40B4-BE49-F238E27FC236}">
                <a16:creationId xmlns:a16="http://schemas.microsoft.com/office/drawing/2014/main" id="{520C46F4-B654-F3EE-8BB0-4985C0506D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69432" y="2827515"/>
            <a:ext cx="3083841" cy="1737086"/>
          </a:xfrm>
          <a:prstGeom prst="rect">
            <a:avLst/>
          </a:prstGeom>
          <a:ln>
            <a:solidFill>
              <a:schemeClr val="tx1"/>
            </a:solidFill>
          </a:ln>
        </p:spPr>
      </p:pic>
      <p:pic>
        <p:nvPicPr>
          <p:cNvPr id="31" name="Picture 30" descr="Graphical user interface, application, Word&#10;&#10;Description automatically generated">
            <a:extLst>
              <a:ext uri="{FF2B5EF4-FFF2-40B4-BE49-F238E27FC236}">
                <a16:creationId xmlns:a16="http://schemas.microsoft.com/office/drawing/2014/main" id="{C9A53E56-9652-CD3F-46F8-64A30F77365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0405" y="4275619"/>
            <a:ext cx="4296144" cy="1767498"/>
          </a:xfrm>
          <a:prstGeom prst="rect">
            <a:avLst/>
          </a:prstGeom>
          <a:ln>
            <a:solidFill>
              <a:schemeClr val="tx1"/>
            </a:solidFill>
          </a:ln>
        </p:spPr>
      </p:pic>
    </p:spTree>
    <p:extLst>
      <p:ext uri="{BB962C8B-B14F-4D97-AF65-F5344CB8AC3E}">
        <p14:creationId xmlns:p14="http://schemas.microsoft.com/office/powerpoint/2010/main" val="2951183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Stand Alone Professional Learning</a:t>
            </a:r>
          </a:p>
        </p:txBody>
      </p:sp>
      <p:pic>
        <p:nvPicPr>
          <p:cNvPr id="7" name="Picture 6">
            <a:extLst>
              <a:ext uri="{FF2B5EF4-FFF2-40B4-BE49-F238E27FC236}">
                <a16:creationId xmlns:a16="http://schemas.microsoft.com/office/drawing/2014/main" id="{3FCE3C1C-7579-1457-023F-1FE3D2E371ED}"/>
              </a:ext>
            </a:extLst>
          </p:cNvPr>
          <p:cNvPicPr>
            <a:picLocks noChangeAspect="1"/>
          </p:cNvPicPr>
          <p:nvPr/>
        </p:nvPicPr>
        <p:blipFill>
          <a:blip r:embed="rId3"/>
          <a:srcRect/>
          <a:stretch/>
        </p:blipFill>
        <p:spPr>
          <a:xfrm>
            <a:off x="693405" y="2116403"/>
            <a:ext cx="2803782" cy="3620884"/>
          </a:xfrm>
          <a:prstGeom prst="rect">
            <a:avLst/>
          </a:prstGeom>
          <a:ln>
            <a:noFill/>
          </a:ln>
        </p:spPr>
      </p:pic>
      <p:grpSp>
        <p:nvGrpSpPr>
          <p:cNvPr id="27" name="Group 26">
            <a:extLst>
              <a:ext uri="{FF2B5EF4-FFF2-40B4-BE49-F238E27FC236}">
                <a16:creationId xmlns:a16="http://schemas.microsoft.com/office/drawing/2014/main" id="{F62FADC4-140B-BC12-E79B-47535D3851EF}"/>
              </a:ext>
            </a:extLst>
          </p:cNvPr>
          <p:cNvGrpSpPr/>
          <p:nvPr/>
        </p:nvGrpSpPr>
        <p:grpSpPr>
          <a:xfrm>
            <a:off x="3922302" y="2445368"/>
            <a:ext cx="7825302" cy="2697081"/>
            <a:chOff x="3922302" y="2445368"/>
            <a:chExt cx="7825302" cy="2697081"/>
          </a:xfrm>
        </p:grpSpPr>
        <p:pic>
          <p:nvPicPr>
            <p:cNvPr id="11" name="Picture 10">
              <a:extLst>
                <a:ext uri="{FF2B5EF4-FFF2-40B4-BE49-F238E27FC236}">
                  <a16:creationId xmlns:a16="http://schemas.microsoft.com/office/drawing/2014/main" id="{1EFC71E4-2B4A-D741-5642-B936778F080D}"/>
                </a:ext>
              </a:extLst>
            </p:cNvPr>
            <p:cNvPicPr>
              <a:picLocks noChangeAspect="1"/>
            </p:cNvPicPr>
            <p:nvPr/>
          </p:nvPicPr>
          <p:blipFill>
            <a:blip r:embed="rId4"/>
            <a:stretch>
              <a:fillRect/>
            </a:stretch>
          </p:blipFill>
          <p:spPr>
            <a:xfrm>
              <a:off x="4116138" y="2445368"/>
              <a:ext cx="7437631" cy="2669414"/>
            </a:xfrm>
            <a:prstGeom prst="rect">
              <a:avLst/>
            </a:prstGeom>
            <a:ln>
              <a:solidFill>
                <a:schemeClr val="tx1"/>
              </a:solidFill>
            </a:ln>
          </p:spPr>
        </p:pic>
        <p:sp>
          <p:nvSpPr>
            <p:cNvPr id="12" name="Rectangle: Rounded Corners 11">
              <a:extLst>
                <a:ext uri="{FF2B5EF4-FFF2-40B4-BE49-F238E27FC236}">
                  <a16:creationId xmlns:a16="http://schemas.microsoft.com/office/drawing/2014/main" id="{A05658AA-D0E8-FB6B-2534-64F0FFB393BB}"/>
                </a:ext>
              </a:extLst>
            </p:cNvPr>
            <p:cNvSpPr/>
            <p:nvPr/>
          </p:nvSpPr>
          <p:spPr>
            <a:xfrm>
              <a:off x="3922302" y="4456614"/>
              <a:ext cx="7825302" cy="68583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erson giving a thumbs up&#10;&#10;Description automatically generated">
            <a:extLst>
              <a:ext uri="{FF2B5EF4-FFF2-40B4-BE49-F238E27FC236}">
                <a16:creationId xmlns:a16="http://schemas.microsoft.com/office/drawing/2014/main" id="{7CFF0CB4-0305-4D82-F06F-AC69257BB4F6}"/>
              </a:ext>
            </a:extLst>
          </p:cNvPr>
          <p:cNvPicPr>
            <a:picLocks noChangeAspect="1"/>
          </p:cNvPicPr>
          <p:nvPr/>
        </p:nvPicPr>
        <p:blipFill>
          <a:blip r:embed="rId5"/>
          <a:stretch>
            <a:fillRect/>
          </a:stretch>
        </p:blipFill>
        <p:spPr>
          <a:xfrm>
            <a:off x="588943" y="1495695"/>
            <a:ext cx="3185499" cy="4977343"/>
          </a:xfrm>
          <a:prstGeom prst="rect">
            <a:avLst/>
          </a:prstGeom>
        </p:spPr>
      </p:pic>
      <p:pic>
        <p:nvPicPr>
          <p:cNvPr id="10" name="Picture 9">
            <a:extLst>
              <a:ext uri="{FF2B5EF4-FFF2-40B4-BE49-F238E27FC236}">
                <a16:creationId xmlns:a16="http://schemas.microsoft.com/office/drawing/2014/main" id="{681E5B69-B297-4823-D9BD-7770DB7541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4052" y="1438173"/>
            <a:ext cx="7927770" cy="4380082"/>
          </a:xfrm>
          <a:prstGeom prst="rect">
            <a:avLst/>
          </a:prstGeom>
          <a:ln>
            <a:solidFill>
              <a:schemeClr val="tx1"/>
            </a:solidFill>
          </a:ln>
        </p:spPr>
      </p:pic>
      <p:pic>
        <p:nvPicPr>
          <p:cNvPr id="5" name="Picture 4">
            <a:extLst>
              <a:ext uri="{FF2B5EF4-FFF2-40B4-BE49-F238E27FC236}">
                <a16:creationId xmlns:a16="http://schemas.microsoft.com/office/drawing/2014/main" id="{4C7F24DB-D9C8-EE10-D5C8-7F4D8FAC75A0}"/>
              </a:ext>
            </a:extLst>
          </p:cNvPr>
          <p:cNvPicPr>
            <a:picLocks noChangeAspect="1"/>
          </p:cNvPicPr>
          <p:nvPr/>
        </p:nvPicPr>
        <p:blipFill>
          <a:blip r:embed="rId7"/>
          <a:stretch>
            <a:fillRect/>
          </a:stretch>
        </p:blipFill>
        <p:spPr>
          <a:xfrm>
            <a:off x="4328283" y="1947665"/>
            <a:ext cx="7568348" cy="4265089"/>
          </a:xfrm>
          <a:prstGeom prst="rect">
            <a:avLst/>
          </a:prstGeom>
          <a:ln>
            <a:solidFill>
              <a:schemeClr val="tx1"/>
            </a:solidFill>
          </a:ln>
        </p:spPr>
      </p:pic>
      <p:pic>
        <p:nvPicPr>
          <p:cNvPr id="14" name="Picture 13" descr="A screenshot of a computer&#10;&#10;Description automatically generated">
            <a:extLst>
              <a:ext uri="{FF2B5EF4-FFF2-40B4-BE49-F238E27FC236}">
                <a16:creationId xmlns:a16="http://schemas.microsoft.com/office/drawing/2014/main" id="{72B93949-2792-9349-BEE1-05FA7C032A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8224" y="1399788"/>
            <a:ext cx="4086995" cy="5289052"/>
          </a:xfrm>
          <a:prstGeom prst="rect">
            <a:avLst/>
          </a:prstGeom>
          <a:ln>
            <a:solidFill>
              <a:schemeClr val="tx1"/>
            </a:solidFill>
          </a:ln>
        </p:spPr>
      </p:pic>
      <p:pic>
        <p:nvPicPr>
          <p:cNvPr id="8" name="Picture 7" descr="A white sheet of paper with black text&#10;&#10;Description automatically generated">
            <a:extLst>
              <a:ext uri="{FF2B5EF4-FFF2-40B4-BE49-F238E27FC236}">
                <a16:creationId xmlns:a16="http://schemas.microsoft.com/office/drawing/2014/main" id="{6DEC5A7F-9C9E-AE22-F71C-4B955C70F3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18915" y="1541329"/>
            <a:ext cx="4086994" cy="5289052"/>
          </a:xfrm>
          <a:prstGeom prst="rect">
            <a:avLst/>
          </a:prstGeom>
          <a:ln>
            <a:solidFill>
              <a:schemeClr val="tx1"/>
            </a:solidFill>
          </a:ln>
        </p:spPr>
      </p:pic>
    </p:spTree>
    <p:extLst>
      <p:ext uri="{BB962C8B-B14F-4D97-AF65-F5344CB8AC3E}">
        <p14:creationId xmlns:p14="http://schemas.microsoft.com/office/powerpoint/2010/main" val="26470615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Professional Learning Series – Book Club</a:t>
            </a:r>
          </a:p>
        </p:txBody>
      </p:sp>
      <p:pic>
        <p:nvPicPr>
          <p:cNvPr id="9" name="Picture 8">
            <a:extLst>
              <a:ext uri="{FF2B5EF4-FFF2-40B4-BE49-F238E27FC236}">
                <a16:creationId xmlns:a16="http://schemas.microsoft.com/office/drawing/2014/main" id="{ADCAB8C7-2578-80E1-65B2-9406E70F1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5295" y="2220285"/>
            <a:ext cx="5458576" cy="3791514"/>
          </a:xfrm>
          <a:prstGeom prst="rect">
            <a:avLst/>
          </a:prstGeom>
          <a:ln>
            <a:solidFill>
              <a:schemeClr val="tx1"/>
            </a:solidFill>
          </a:ln>
        </p:spPr>
      </p:pic>
      <p:pic>
        <p:nvPicPr>
          <p:cNvPr id="10" name="Picture 9">
            <a:extLst>
              <a:ext uri="{FF2B5EF4-FFF2-40B4-BE49-F238E27FC236}">
                <a16:creationId xmlns:a16="http://schemas.microsoft.com/office/drawing/2014/main" id="{2D99119D-CBD1-C102-0C28-8846DA8919DA}"/>
              </a:ext>
            </a:extLst>
          </p:cNvPr>
          <p:cNvPicPr>
            <a:picLocks noChangeAspect="1"/>
          </p:cNvPicPr>
          <p:nvPr/>
        </p:nvPicPr>
        <p:blipFill>
          <a:blip r:embed="rId4"/>
          <a:srcRect/>
          <a:stretch/>
        </p:blipFill>
        <p:spPr>
          <a:xfrm>
            <a:off x="1215530" y="2039139"/>
            <a:ext cx="3216442" cy="4153805"/>
          </a:xfrm>
          <a:prstGeom prst="rect">
            <a:avLst/>
          </a:prstGeom>
          <a:ln>
            <a:noFill/>
          </a:ln>
        </p:spPr>
      </p:pic>
      <p:sp>
        <p:nvSpPr>
          <p:cNvPr id="11" name="Rectangle: Rounded Corners 10">
            <a:extLst>
              <a:ext uri="{FF2B5EF4-FFF2-40B4-BE49-F238E27FC236}">
                <a16:creationId xmlns:a16="http://schemas.microsoft.com/office/drawing/2014/main" id="{E5DA6215-18B1-4BBC-C7B6-21107DA025E4}"/>
              </a:ext>
            </a:extLst>
          </p:cNvPr>
          <p:cNvSpPr/>
          <p:nvPr/>
        </p:nvSpPr>
        <p:spPr>
          <a:xfrm>
            <a:off x="4760586" y="5704259"/>
            <a:ext cx="6091899" cy="40526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7465EEC-D078-0B10-29D1-94B7233163D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6820" y="2220285"/>
            <a:ext cx="1980541" cy="2833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559358-99DD-DEBF-5A74-5363E4B9AF0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86596" y="2865472"/>
            <a:ext cx="2101531" cy="2772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7FBDC5-5856-9C20-F973-65376063F9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4101" y="1970762"/>
            <a:ext cx="2306292" cy="3106981"/>
          </a:xfrm>
          <a:prstGeom prst="rect">
            <a:avLst/>
          </a:prstGeom>
          <a:ln>
            <a:solidFill>
              <a:schemeClr val="tx1"/>
            </a:solidFill>
          </a:ln>
        </p:spPr>
      </p:pic>
      <p:pic>
        <p:nvPicPr>
          <p:cNvPr id="8" name="Picture 7">
            <a:extLst>
              <a:ext uri="{FF2B5EF4-FFF2-40B4-BE49-F238E27FC236}">
                <a16:creationId xmlns:a16="http://schemas.microsoft.com/office/drawing/2014/main" id="{6C9382A5-8DB5-D77C-BB58-83E32451C6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10531" y="2543124"/>
            <a:ext cx="2207731" cy="2958286"/>
          </a:xfrm>
          <a:prstGeom prst="rect">
            <a:avLst/>
          </a:prstGeom>
          <a:ln>
            <a:solidFill>
              <a:schemeClr val="tx1"/>
            </a:solidFill>
          </a:ln>
        </p:spPr>
      </p:pic>
      <p:pic>
        <p:nvPicPr>
          <p:cNvPr id="1030" name="Picture 6">
            <a:extLst>
              <a:ext uri="{FF2B5EF4-FFF2-40B4-BE49-F238E27FC236}">
                <a16:creationId xmlns:a16="http://schemas.microsoft.com/office/drawing/2014/main" id="{1A5F9D15-3BEC-01A8-3A6A-3083B611FC1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76329" y="3402545"/>
            <a:ext cx="2026348" cy="26253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7703A8-E06E-848D-F719-4FC4CF8F41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2971" y="2122560"/>
            <a:ext cx="4321566" cy="3140988"/>
          </a:xfrm>
          <a:prstGeom prst="rect">
            <a:avLst/>
          </a:prstGeom>
        </p:spPr>
      </p:pic>
    </p:spTree>
    <p:extLst>
      <p:ext uri="{BB962C8B-B14F-4D97-AF65-F5344CB8AC3E}">
        <p14:creationId xmlns:p14="http://schemas.microsoft.com/office/powerpoint/2010/main" val="291959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additive="base">
                                        <p:cTn id="22" dur="500" fill="hold"/>
                                        <p:tgtEl>
                                          <p:spTgt spid="1028"/>
                                        </p:tgtEl>
                                        <p:attrNameLst>
                                          <p:attrName>ppt_x</p:attrName>
                                        </p:attrNameLst>
                                      </p:cBhvr>
                                      <p:tavLst>
                                        <p:tav tm="0">
                                          <p:val>
                                            <p:strVal val="#ppt_x"/>
                                          </p:val>
                                        </p:tav>
                                        <p:tav tm="100000">
                                          <p:val>
                                            <p:strVal val="#ppt_x"/>
                                          </p:val>
                                        </p:tav>
                                      </p:tavLst>
                                    </p:anim>
                                    <p:anim calcmode="lin" valueType="num">
                                      <p:cBhvr additive="base">
                                        <p:cTn id="2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 calcmode="lin" valueType="num">
                                      <p:cBhvr additive="base">
                                        <p:cTn id="28" dur="500" fill="hold"/>
                                        <p:tgtEl>
                                          <p:spTgt spid="1030"/>
                                        </p:tgtEl>
                                        <p:attrNameLst>
                                          <p:attrName>ppt_x</p:attrName>
                                        </p:attrNameLst>
                                      </p:cBhvr>
                                      <p:tavLst>
                                        <p:tav tm="0">
                                          <p:val>
                                            <p:strVal val="#ppt_x"/>
                                          </p:val>
                                        </p:tav>
                                        <p:tav tm="100000">
                                          <p:val>
                                            <p:strVal val="#ppt_x"/>
                                          </p:val>
                                        </p:tav>
                                      </p:tavLst>
                                    </p:anim>
                                    <p:anim calcmode="lin" valueType="num">
                                      <p:cBhvr additive="base">
                                        <p:cTn id="29" dur="500" fill="hold"/>
                                        <p:tgtEl>
                                          <p:spTgt spid="103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00A9DA-9CA4-F898-0837-6941ACF52D48}"/>
              </a:ext>
            </a:extLst>
          </p:cNvPr>
          <p:cNvPicPr>
            <a:picLocks noChangeAspect="1"/>
          </p:cNvPicPr>
          <p:nvPr/>
        </p:nvPicPr>
        <p:blipFill>
          <a:blip r:embed="rId3"/>
          <a:srcRect/>
          <a:stretch/>
        </p:blipFill>
        <p:spPr>
          <a:xfrm>
            <a:off x="1107245" y="1881438"/>
            <a:ext cx="3216442" cy="4153805"/>
          </a:xfrm>
          <a:prstGeom prst="rect">
            <a:avLst/>
          </a:prstGeom>
          <a:ln>
            <a:noFill/>
          </a:ln>
        </p:spPr>
      </p:pic>
      <p:pic>
        <p:nvPicPr>
          <p:cNvPr id="10" name="Picture 9">
            <a:extLst>
              <a:ext uri="{FF2B5EF4-FFF2-40B4-BE49-F238E27FC236}">
                <a16:creationId xmlns:a16="http://schemas.microsoft.com/office/drawing/2014/main" id="{3EDC426F-FB16-5C54-E5B8-E1913C2AFFD8}"/>
              </a:ext>
            </a:extLst>
          </p:cNvPr>
          <p:cNvPicPr>
            <a:picLocks noChangeAspect="1"/>
          </p:cNvPicPr>
          <p:nvPr/>
        </p:nvPicPr>
        <p:blipFill>
          <a:blip r:embed="rId4"/>
          <a:stretch>
            <a:fillRect/>
          </a:stretch>
        </p:blipFill>
        <p:spPr>
          <a:xfrm>
            <a:off x="4652301" y="2440613"/>
            <a:ext cx="6827921" cy="3035456"/>
          </a:xfrm>
          <a:prstGeom prst="rect">
            <a:avLst/>
          </a:prstGeom>
          <a:ln>
            <a:solidFill>
              <a:schemeClr val="tx1"/>
            </a:solidFill>
          </a:ln>
        </p:spPr>
      </p:pic>
      <p:sp>
        <p:nvSpPr>
          <p:cNvPr id="6" name="Rectangle: Rounded Corners 5">
            <a:extLst>
              <a:ext uri="{FF2B5EF4-FFF2-40B4-BE49-F238E27FC236}">
                <a16:creationId xmlns:a16="http://schemas.microsoft.com/office/drawing/2014/main" id="{76DDDA46-5AA4-F39A-C857-DD717470F45F}"/>
              </a:ext>
            </a:extLst>
          </p:cNvPr>
          <p:cNvSpPr/>
          <p:nvPr/>
        </p:nvSpPr>
        <p:spPr>
          <a:xfrm>
            <a:off x="4652300" y="5070804"/>
            <a:ext cx="6958173" cy="40526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Standing Agenda Item</a:t>
            </a:r>
          </a:p>
        </p:txBody>
      </p:sp>
      <p:grpSp>
        <p:nvGrpSpPr>
          <p:cNvPr id="18" name="Group 17">
            <a:extLst>
              <a:ext uri="{FF2B5EF4-FFF2-40B4-BE49-F238E27FC236}">
                <a16:creationId xmlns:a16="http://schemas.microsoft.com/office/drawing/2014/main" id="{2B771762-A8F0-0244-FC49-6FD6241D5374}"/>
              </a:ext>
            </a:extLst>
          </p:cNvPr>
          <p:cNvGrpSpPr/>
          <p:nvPr/>
        </p:nvGrpSpPr>
        <p:grpSpPr>
          <a:xfrm>
            <a:off x="2032000" y="1264527"/>
            <a:ext cx="8128000" cy="5418667"/>
            <a:chOff x="2032000" y="1264527"/>
            <a:chExt cx="8128000" cy="5418667"/>
          </a:xfrm>
        </p:grpSpPr>
        <p:graphicFrame>
          <p:nvGraphicFramePr>
            <p:cNvPr id="17" name="Diagram 16">
              <a:extLst>
                <a:ext uri="{FF2B5EF4-FFF2-40B4-BE49-F238E27FC236}">
                  <a16:creationId xmlns:a16="http://schemas.microsoft.com/office/drawing/2014/main" id="{5D1607B2-FE64-F756-3D68-CBFBBEF5CA8D}"/>
                </a:ext>
              </a:extLst>
            </p:cNvPr>
            <p:cNvGraphicFramePr/>
            <p:nvPr>
              <p:extLst>
                <p:ext uri="{D42A27DB-BD31-4B8C-83A1-F6EECF244321}">
                  <p14:modId xmlns:p14="http://schemas.microsoft.com/office/powerpoint/2010/main" val="42345577"/>
                </p:ext>
              </p:extLst>
            </p:nvPr>
          </p:nvGraphicFramePr>
          <p:xfrm>
            <a:off x="2032000" y="126452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raphic 11" descr="Presentation with bar chart outline">
              <a:extLst>
                <a:ext uri="{FF2B5EF4-FFF2-40B4-BE49-F238E27FC236}">
                  <a16:creationId xmlns:a16="http://schemas.microsoft.com/office/drawing/2014/main" id="{809FFFB1-1CA9-79EF-1F91-C165B10395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4280" y="5212067"/>
              <a:ext cx="914400" cy="914400"/>
            </a:xfrm>
            <a:prstGeom prst="rect">
              <a:avLst/>
            </a:prstGeom>
          </p:spPr>
        </p:pic>
        <p:pic>
          <p:nvPicPr>
            <p:cNvPr id="14" name="Graphic 13" descr="Clock outline">
              <a:extLst>
                <a:ext uri="{FF2B5EF4-FFF2-40B4-BE49-F238E27FC236}">
                  <a16:creationId xmlns:a16="http://schemas.microsoft.com/office/drawing/2014/main" id="{B8237AF6-3B19-A372-C1AF-9399188E71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34885" y="1900983"/>
              <a:ext cx="914400" cy="914400"/>
            </a:xfrm>
            <a:prstGeom prst="rect">
              <a:avLst/>
            </a:prstGeom>
          </p:spPr>
        </p:pic>
        <p:pic>
          <p:nvPicPr>
            <p:cNvPr id="16" name="Graphic 15" descr="Megaphone outline">
              <a:extLst>
                <a:ext uri="{FF2B5EF4-FFF2-40B4-BE49-F238E27FC236}">
                  <a16:creationId xmlns:a16="http://schemas.microsoft.com/office/drawing/2014/main" id="{55D46AA1-43FD-513E-36F6-8DCB4E3863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83801" y="3501141"/>
              <a:ext cx="914400" cy="914400"/>
            </a:xfrm>
            <a:prstGeom prst="rect">
              <a:avLst/>
            </a:prstGeom>
          </p:spPr>
        </p:pic>
      </p:grpSp>
    </p:spTree>
    <p:extLst>
      <p:ext uri="{BB962C8B-B14F-4D97-AF65-F5344CB8AC3E}">
        <p14:creationId xmlns:p14="http://schemas.microsoft.com/office/powerpoint/2010/main" val="1831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C7EC-4312-ADAC-FADF-0ED632125455}"/>
              </a:ext>
            </a:extLst>
          </p:cNvPr>
          <p:cNvSpPr>
            <a:spLocks noGrp="1"/>
          </p:cNvSpPr>
          <p:nvPr>
            <p:ph type="title"/>
          </p:nvPr>
        </p:nvSpPr>
        <p:spPr/>
        <p:txBody>
          <a:bodyPr/>
          <a:lstStyle/>
          <a:p>
            <a:r>
              <a:rPr lang="en-US"/>
              <a:t>Embed into Existing Communication</a:t>
            </a:r>
          </a:p>
        </p:txBody>
      </p:sp>
      <p:grpSp>
        <p:nvGrpSpPr>
          <p:cNvPr id="37" name="Group 36">
            <a:extLst>
              <a:ext uri="{FF2B5EF4-FFF2-40B4-BE49-F238E27FC236}">
                <a16:creationId xmlns:a16="http://schemas.microsoft.com/office/drawing/2014/main" id="{2A53198D-1F92-1F07-986F-D0F4AA99B84A}"/>
              </a:ext>
            </a:extLst>
          </p:cNvPr>
          <p:cNvGrpSpPr/>
          <p:nvPr/>
        </p:nvGrpSpPr>
        <p:grpSpPr>
          <a:xfrm>
            <a:off x="2512573" y="1469685"/>
            <a:ext cx="6972746" cy="5023190"/>
            <a:chOff x="2512573" y="1469685"/>
            <a:chExt cx="6972746" cy="5023190"/>
          </a:xfrm>
        </p:grpSpPr>
        <p:grpSp>
          <p:nvGrpSpPr>
            <p:cNvPr id="4" name="Group 3">
              <a:extLst>
                <a:ext uri="{FF2B5EF4-FFF2-40B4-BE49-F238E27FC236}">
                  <a16:creationId xmlns:a16="http://schemas.microsoft.com/office/drawing/2014/main" id="{E6432651-7431-FCE9-695F-71B58220F9F4}"/>
                </a:ext>
              </a:extLst>
            </p:cNvPr>
            <p:cNvGrpSpPr/>
            <p:nvPr/>
          </p:nvGrpSpPr>
          <p:grpSpPr>
            <a:xfrm>
              <a:off x="2512573" y="1469685"/>
              <a:ext cx="6972746" cy="5023190"/>
              <a:chOff x="2467371" y="1383452"/>
              <a:chExt cx="7354176" cy="5264645"/>
            </a:xfrm>
          </p:grpSpPr>
          <p:pic>
            <p:nvPicPr>
              <p:cNvPr id="5" name="Graphic 4" descr="Open laptop device">
                <a:extLst>
                  <a:ext uri="{FF2B5EF4-FFF2-40B4-BE49-F238E27FC236}">
                    <a16:creationId xmlns:a16="http://schemas.microsoft.com/office/drawing/2014/main" id="{F60D2896-E036-E28B-54CD-4E5B385BE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7371" y="1383452"/>
                <a:ext cx="7354176" cy="5264645"/>
              </a:xfrm>
              <a:prstGeom prst="rect">
                <a:avLst/>
              </a:prstGeom>
            </p:spPr>
          </p:pic>
          <p:sp>
            <p:nvSpPr>
              <p:cNvPr id="6" name="TextBox 5">
                <a:extLst>
                  <a:ext uri="{FF2B5EF4-FFF2-40B4-BE49-F238E27FC236}">
                    <a16:creationId xmlns:a16="http://schemas.microsoft.com/office/drawing/2014/main" id="{EBAED808-C938-1A34-7789-BBEF84B4C1A7}"/>
                  </a:ext>
                </a:extLst>
              </p:cNvPr>
              <p:cNvSpPr txBox="1"/>
              <p:nvPr/>
            </p:nvSpPr>
            <p:spPr>
              <a:xfrm>
                <a:off x="3897015" y="2026561"/>
                <a:ext cx="4691972" cy="2967651"/>
              </a:xfrm>
              <a:prstGeom prst="rect">
                <a:avLst/>
              </a:prstGeom>
              <a:noFill/>
            </p:spPr>
            <p:txBody>
              <a:bodyPr wrap="square" rtlCol="0">
                <a:spAutoFit/>
              </a:bodyPr>
              <a:lstStyle/>
              <a:p>
                <a:r>
                  <a:rPr lang="en-US" sz="1600"/>
                  <a:t>Hi Lincoln Elementary!</a:t>
                </a:r>
              </a:p>
              <a:p>
                <a:endParaRPr lang="en-US" sz="900"/>
              </a:p>
              <a:p>
                <a:r>
                  <a:rPr lang="en-US" sz="1600"/>
                  <a:t>Happy Monday </a:t>
                </a:r>
                <a:r>
                  <a:rPr lang="en-US" sz="1600">
                    <a:sym typeface="Wingdings" panose="05000000000000000000" pitchFamily="2" charset="2"/>
                  </a:rPr>
                  <a:t> </a:t>
                </a:r>
              </a:p>
              <a:p>
                <a:endParaRPr lang="en-US" sz="900">
                  <a:sym typeface="Wingdings" panose="05000000000000000000" pitchFamily="2" charset="2"/>
                </a:endParaRPr>
              </a:p>
              <a:p>
                <a:r>
                  <a:rPr lang="en-US" sz="1600">
                    <a:sym typeface="Wingdings" panose="05000000000000000000" pitchFamily="2" charset="2"/>
                  </a:rPr>
                  <a:t>Our strategy of the month is active supervision! Check out this video (3 mins) to learn more! This week, in PLCs your team will select a setting (e.g., playground) to </a:t>
                </a:r>
              </a:p>
              <a:p>
                <a:r>
                  <a:rPr lang="en-US" sz="1600">
                    <a:sym typeface="Wingdings" panose="05000000000000000000" pitchFamily="2" charset="2"/>
                  </a:rPr>
                  <a:t>focus your active supervision</a:t>
                </a:r>
              </a:p>
              <a:p>
                <a:r>
                  <a:rPr lang="en-US" sz="1600">
                    <a:sym typeface="Wingdings" panose="05000000000000000000" pitchFamily="2" charset="2"/>
                  </a:rPr>
                  <a:t>efforts. Come with ideas!</a:t>
                </a:r>
              </a:p>
              <a:p>
                <a:endParaRPr lang="en-US" sz="1600">
                  <a:sym typeface="Wingdings" panose="05000000000000000000" pitchFamily="2" charset="2"/>
                </a:endParaRPr>
              </a:p>
              <a:p>
                <a:endParaRPr lang="en-US" sz="1600">
                  <a:sym typeface="Wingdings" panose="05000000000000000000" pitchFamily="2" charset="2"/>
                </a:endParaRPr>
              </a:p>
            </p:txBody>
          </p:sp>
        </p:grpSp>
        <p:pic>
          <p:nvPicPr>
            <p:cNvPr id="30" name="Picture 29">
              <a:extLst>
                <a:ext uri="{FF2B5EF4-FFF2-40B4-BE49-F238E27FC236}">
                  <a16:creationId xmlns:a16="http://schemas.microsoft.com/office/drawing/2014/main" id="{DA2600C4-0101-8BCF-1624-02906AAEC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4953" y="3670635"/>
              <a:ext cx="1470700" cy="842293"/>
            </a:xfrm>
            <a:prstGeom prst="rect">
              <a:avLst/>
            </a:prstGeom>
          </p:spPr>
        </p:pic>
      </p:grpSp>
      <p:grpSp>
        <p:nvGrpSpPr>
          <p:cNvPr id="36" name="Group 35">
            <a:extLst>
              <a:ext uri="{FF2B5EF4-FFF2-40B4-BE49-F238E27FC236}">
                <a16:creationId xmlns:a16="http://schemas.microsoft.com/office/drawing/2014/main" id="{8E4B7042-CC8C-1789-40CF-D5815534A0B5}"/>
              </a:ext>
            </a:extLst>
          </p:cNvPr>
          <p:cNvGrpSpPr/>
          <p:nvPr/>
        </p:nvGrpSpPr>
        <p:grpSpPr>
          <a:xfrm>
            <a:off x="3868066" y="2083299"/>
            <a:ext cx="4448619" cy="2543056"/>
            <a:chOff x="-1150247" y="2002456"/>
            <a:chExt cx="4448619" cy="2543056"/>
          </a:xfrm>
        </p:grpSpPr>
        <p:sp>
          <p:nvSpPr>
            <p:cNvPr id="31" name="Rectangle 30">
              <a:extLst>
                <a:ext uri="{FF2B5EF4-FFF2-40B4-BE49-F238E27FC236}">
                  <a16:creationId xmlns:a16="http://schemas.microsoft.com/office/drawing/2014/main" id="{9E539CDB-583F-3C49-0BCB-884FDF8CC2C0}"/>
                </a:ext>
              </a:extLst>
            </p:cNvPr>
            <p:cNvSpPr/>
            <p:nvPr/>
          </p:nvSpPr>
          <p:spPr>
            <a:xfrm>
              <a:off x="-1150247" y="2002456"/>
              <a:ext cx="4448619" cy="2510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C0D5E4C-5401-3866-E3DD-0E3B7A2D712C}"/>
                </a:ext>
              </a:extLst>
            </p:cNvPr>
            <p:cNvSpPr txBox="1"/>
            <p:nvPr/>
          </p:nvSpPr>
          <p:spPr>
            <a:xfrm>
              <a:off x="-1136978" y="2083299"/>
              <a:ext cx="4435349" cy="2462213"/>
            </a:xfrm>
            <a:prstGeom prst="rect">
              <a:avLst/>
            </a:prstGeom>
            <a:noFill/>
            <a:ln>
              <a:noFill/>
            </a:ln>
          </p:spPr>
          <p:txBody>
            <a:bodyPr wrap="square">
              <a:spAutoFit/>
            </a:bodyPr>
            <a:lstStyle/>
            <a:p>
              <a:r>
                <a:rPr lang="en-US" sz="1800"/>
                <a:t>Hi Lincoln Elementary!</a:t>
              </a:r>
            </a:p>
            <a:p>
              <a:endParaRPr lang="en-US" sz="900"/>
            </a:p>
            <a:p>
              <a:r>
                <a:rPr lang="en-US" sz="1800"/>
                <a:t>Happy Monday </a:t>
              </a:r>
              <a:r>
                <a:rPr lang="en-US" sz="1800">
                  <a:sym typeface="Wingdings" panose="05000000000000000000" pitchFamily="2" charset="2"/>
                </a:rPr>
                <a:t></a:t>
              </a:r>
            </a:p>
            <a:p>
              <a:endParaRPr lang="en-US" sz="900">
                <a:sym typeface="Wingdings" panose="05000000000000000000" pitchFamily="2" charset="2"/>
              </a:endParaRPr>
            </a:p>
            <a:p>
              <a:r>
                <a:rPr lang="en-US" sz="1800">
                  <a:sym typeface="Wingdings" panose="05000000000000000000" pitchFamily="2" charset="2"/>
                </a:rPr>
                <a:t>This week we will continue</a:t>
              </a:r>
            </a:p>
            <a:p>
              <a:r>
                <a:rPr lang="en-US" sz="1800">
                  <a:sym typeface="Wingdings" panose="05000000000000000000" pitchFamily="2" charset="2"/>
                </a:rPr>
                <a:t>our focus on active </a:t>
              </a:r>
            </a:p>
            <a:p>
              <a:r>
                <a:rPr lang="en-US" sz="1800">
                  <a:sym typeface="Wingdings" panose="05000000000000000000" pitchFamily="2" charset="2"/>
                </a:rPr>
                <a:t>Supervision! If you’d like a </a:t>
              </a:r>
            </a:p>
            <a:p>
              <a:r>
                <a:rPr lang="en-US">
                  <a:sym typeface="Wingdings" panose="05000000000000000000" pitchFamily="2" charset="2"/>
                </a:rPr>
                <a:t>refresher – please check </a:t>
              </a:r>
            </a:p>
            <a:p>
              <a:r>
                <a:rPr lang="en-US">
                  <a:sym typeface="Wingdings" panose="05000000000000000000" pitchFamily="2" charset="2"/>
                </a:rPr>
                <a:t>o</a:t>
              </a:r>
              <a:r>
                <a:rPr lang="en-US" sz="1800">
                  <a:sym typeface="Wingdings" panose="05000000000000000000" pitchFamily="2" charset="2"/>
                </a:rPr>
                <a:t>ut this infographic!</a:t>
              </a:r>
              <a:endParaRPr lang="en-US" sz="1800"/>
            </a:p>
            <a:p>
              <a:endParaRPr lang="en-US" sz="1000"/>
            </a:p>
          </p:txBody>
        </p:sp>
        <p:pic>
          <p:nvPicPr>
            <p:cNvPr id="35" name="Picture 34" descr="A screenshot of a computer screen&#10;&#10;Description automatically generated">
              <a:extLst>
                <a:ext uri="{FF2B5EF4-FFF2-40B4-BE49-F238E27FC236}">
                  <a16:creationId xmlns:a16="http://schemas.microsoft.com/office/drawing/2014/main" id="{7A0BB896-9C07-44DE-3890-A461F6E6B1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7206" y="2508308"/>
              <a:ext cx="1370733" cy="1774412"/>
            </a:xfrm>
            <a:prstGeom prst="rect">
              <a:avLst/>
            </a:prstGeom>
            <a:ln>
              <a:noFill/>
            </a:ln>
          </p:spPr>
        </p:pic>
      </p:grpSp>
      <p:grpSp>
        <p:nvGrpSpPr>
          <p:cNvPr id="47" name="Group 46">
            <a:extLst>
              <a:ext uri="{FF2B5EF4-FFF2-40B4-BE49-F238E27FC236}">
                <a16:creationId xmlns:a16="http://schemas.microsoft.com/office/drawing/2014/main" id="{CE23B784-5FD6-1431-1726-93A95C714D69}"/>
              </a:ext>
            </a:extLst>
          </p:cNvPr>
          <p:cNvGrpSpPr/>
          <p:nvPr/>
        </p:nvGrpSpPr>
        <p:grpSpPr>
          <a:xfrm>
            <a:off x="3894603" y="2099591"/>
            <a:ext cx="4435349" cy="2510472"/>
            <a:chOff x="-924491" y="1615045"/>
            <a:chExt cx="4435349" cy="2510472"/>
          </a:xfrm>
        </p:grpSpPr>
        <p:sp>
          <p:nvSpPr>
            <p:cNvPr id="40" name="Rectangle 39">
              <a:extLst>
                <a:ext uri="{FF2B5EF4-FFF2-40B4-BE49-F238E27FC236}">
                  <a16:creationId xmlns:a16="http://schemas.microsoft.com/office/drawing/2014/main" id="{EA2EED1D-2BF6-9AE9-B469-6D88D1D209FA}"/>
                </a:ext>
              </a:extLst>
            </p:cNvPr>
            <p:cNvSpPr/>
            <p:nvPr/>
          </p:nvSpPr>
          <p:spPr>
            <a:xfrm>
              <a:off x="-924491" y="1615045"/>
              <a:ext cx="4435349" cy="2510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1CA77F6-7789-70AC-54A8-8CA2E11883B2}"/>
                </a:ext>
              </a:extLst>
            </p:cNvPr>
            <p:cNvSpPr txBox="1"/>
            <p:nvPr/>
          </p:nvSpPr>
          <p:spPr>
            <a:xfrm>
              <a:off x="-904116" y="1690688"/>
              <a:ext cx="4241222" cy="1815882"/>
            </a:xfrm>
            <a:prstGeom prst="rect">
              <a:avLst/>
            </a:prstGeom>
            <a:noFill/>
            <a:ln>
              <a:noFill/>
            </a:ln>
          </p:spPr>
          <p:txBody>
            <a:bodyPr wrap="square">
              <a:spAutoFit/>
            </a:bodyPr>
            <a:lstStyle/>
            <a:p>
              <a:r>
                <a:rPr lang="en-US" sz="1400"/>
                <a:t>Hi Lincoln Elementary!</a:t>
              </a:r>
            </a:p>
            <a:p>
              <a:endParaRPr lang="en-US" sz="700"/>
            </a:p>
            <a:p>
              <a:r>
                <a:rPr lang="en-US" sz="1400"/>
                <a:t>Happy Monday </a:t>
              </a:r>
              <a:r>
                <a:rPr lang="en-US" sz="1400">
                  <a:sym typeface="Wingdings" panose="05000000000000000000" pitchFamily="2" charset="2"/>
                </a:rPr>
                <a:t></a:t>
              </a:r>
            </a:p>
            <a:p>
              <a:endParaRPr lang="en-US" sz="700">
                <a:sym typeface="Wingdings" panose="05000000000000000000" pitchFamily="2" charset="2"/>
              </a:endParaRPr>
            </a:p>
            <a:p>
              <a:r>
                <a:rPr lang="en-US" sz="1400">
                  <a:sym typeface="Wingdings" panose="05000000000000000000" pitchFamily="2" charset="2"/>
                </a:rPr>
                <a:t>As we close out this month, I wanted to </a:t>
              </a:r>
            </a:p>
            <a:p>
              <a:r>
                <a:rPr lang="en-US" sz="1400">
                  <a:sym typeface="Wingdings" panose="05000000000000000000" pitchFamily="2" charset="2"/>
                </a:rPr>
                <a:t>shout out a few teammates who are</a:t>
              </a:r>
            </a:p>
            <a:p>
              <a:r>
                <a:rPr lang="en-US" sz="1400">
                  <a:sym typeface="Wingdings" panose="05000000000000000000" pitchFamily="2" charset="2"/>
                </a:rPr>
                <a:t>crushing their active supervision goals! </a:t>
              </a:r>
            </a:p>
            <a:p>
              <a:r>
                <a:rPr lang="en-US" sz="1400">
                  <a:sym typeface="Wingdings" panose="05000000000000000000" pitchFamily="2" charset="2"/>
                </a:rPr>
                <a:t>Check out these videos for examples of </a:t>
              </a:r>
            </a:p>
            <a:p>
              <a:r>
                <a:rPr lang="en-US" sz="1400">
                  <a:sym typeface="Wingdings" panose="05000000000000000000" pitchFamily="2" charset="2"/>
                </a:rPr>
                <a:t>active supervision in action!</a:t>
              </a:r>
              <a:endParaRPr lang="en-US" sz="1400"/>
            </a:p>
          </p:txBody>
        </p:sp>
        <p:pic>
          <p:nvPicPr>
            <p:cNvPr id="39" name="Picture 38">
              <a:extLst>
                <a:ext uri="{FF2B5EF4-FFF2-40B4-BE49-F238E27FC236}">
                  <a16:creationId xmlns:a16="http://schemas.microsoft.com/office/drawing/2014/main" id="{C50222EE-3651-D0CE-3E2B-48B9BEB8E3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139" y="3604937"/>
              <a:ext cx="555171" cy="422213"/>
            </a:xfrm>
            <a:prstGeom prst="rect">
              <a:avLst/>
            </a:prstGeom>
            <a:ln>
              <a:noFill/>
            </a:ln>
          </p:spPr>
        </p:pic>
        <p:pic>
          <p:nvPicPr>
            <p:cNvPr id="44" name="Picture 43" descr="A person and a group of children in a classroom&#10;&#10;Description automatically generated">
              <a:extLst>
                <a:ext uri="{FF2B5EF4-FFF2-40B4-BE49-F238E27FC236}">
                  <a16:creationId xmlns:a16="http://schemas.microsoft.com/office/drawing/2014/main" id="{1CFC4F6B-350A-8587-19BC-AEFE9FAB98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3445" y="2356963"/>
              <a:ext cx="886626" cy="1385352"/>
            </a:xfrm>
            <a:prstGeom prst="rect">
              <a:avLst/>
            </a:prstGeom>
            <a:ln>
              <a:noFill/>
            </a:ln>
          </p:spPr>
        </p:pic>
        <p:pic>
          <p:nvPicPr>
            <p:cNvPr id="45" name="Picture 44">
              <a:extLst>
                <a:ext uri="{FF2B5EF4-FFF2-40B4-BE49-F238E27FC236}">
                  <a16:creationId xmlns:a16="http://schemas.microsoft.com/office/drawing/2014/main" id="{C4FF2349-A7F5-3BC2-7520-734D32556A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970" y="3604937"/>
              <a:ext cx="555171" cy="422213"/>
            </a:xfrm>
            <a:prstGeom prst="rect">
              <a:avLst/>
            </a:prstGeom>
            <a:ln>
              <a:noFill/>
            </a:ln>
          </p:spPr>
        </p:pic>
        <p:pic>
          <p:nvPicPr>
            <p:cNvPr id="46" name="Picture 45">
              <a:extLst>
                <a:ext uri="{FF2B5EF4-FFF2-40B4-BE49-F238E27FC236}">
                  <a16:creationId xmlns:a16="http://schemas.microsoft.com/office/drawing/2014/main" id="{3FD3FACD-50A5-80CD-CDCD-0B3D7B83F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1078" y="3604937"/>
              <a:ext cx="555171" cy="422213"/>
            </a:xfrm>
            <a:prstGeom prst="rect">
              <a:avLst/>
            </a:prstGeom>
            <a:ln>
              <a:noFill/>
            </a:ln>
          </p:spPr>
        </p:pic>
      </p:grpSp>
    </p:spTree>
    <p:extLst>
      <p:ext uri="{BB962C8B-B14F-4D97-AF65-F5344CB8AC3E}">
        <p14:creationId xmlns:p14="http://schemas.microsoft.com/office/powerpoint/2010/main" val="37183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01B0B-30F3-5DD7-0107-CF7C959D4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0D885-E159-8789-A3AD-927124D4EF3F}"/>
              </a:ext>
            </a:extLst>
          </p:cNvPr>
          <p:cNvSpPr>
            <a:spLocks noGrp="1"/>
          </p:cNvSpPr>
          <p:nvPr>
            <p:ph type="title"/>
          </p:nvPr>
        </p:nvSpPr>
        <p:spPr/>
        <p:txBody>
          <a:bodyPr/>
          <a:lstStyle/>
          <a:p>
            <a:r>
              <a:rPr lang="en-US"/>
              <a:t>Module Connections</a:t>
            </a:r>
          </a:p>
        </p:txBody>
      </p:sp>
      <p:pic>
        <p:nvPicPr>
          <p:cNvPr id="4" name="Content Placeholder 5">
            <a:extLst>
              <a:ext uri="{FF2B5EF4-FFF2-40B4-BE49-F238E27FC236}">
                <a16:creationId xmlns:a16="http://schemas.microsoft.com/office/drawing/2014/main" id="{CD681474-7C45-A5AE-9EA3-046E6FF4296C}"/>
              </a:ext>
            </a:extLst>
          </p:cNvPr>
          <p:cNvPicPr>
            <a:picLocks noChangeAspect="1"/>
          </p:cNvPicPr>
          <p:nvPr/>
        </p:nvPicPr>
        <p:blipFill>
          <a:blip r:embed="rId2"/>
          <a:srcRect/>
          <a:stretch/>
        </p:blipFill>
        <p:spPr>
          <a:xfrm>
            <a:off x="838200" y="1827255"/>
            <a:ext cx="2809039" cy="4385860"/>
          </a:xfrm>
          <a:prstGeom prst="rect">
            <a:avLst/>
          </a:prstGeom>
        </p:spPr>
      </p:pic>
      <p:pic>
        <p:nvPicPr>
          <p:cNvPr id="5" name="Picture 4" descr="A hand holding a flashlight&#10;&#10;Description automatically generated">
            <a:extLst>
              <a:ext uri="{FF2B5EF4-FFF2-40B4-BE49-F238E27FC236}">
                <a16:creationId xmlns:a16="http://schemas.microsoft.com/office/drawing/2014/main" id="{CDFFE2E5-C277-4154-D5AA-9BC3A50AC474}"/>
              </a:ext>
            </a:extLst>
          </p:cNvPr>
          <p:cNvPicPr>
            <a:picLocks noChangeAspect="1"/>
          </p:cNvPicPr>
          <p:nvPr/>
        </p:nvPicPr>
        <p:blipFill>
          <a:blip r:embed="rId3"/>
          <a:stretch>
            <a:fillRect/>
          </a:stretch>
        </p:blipFill>
        <p:spPr>
          <a:xfrm>
            <a:off x="7869218" y="1825625"/>
            <a:ext cx="2809040" cy="4389120"/>
          </a:xfrm>
          <a:prstGeom prst="rect">
            <a:avLst/>
          </a:prstGeom>
        </p:spPr>
      </p:pic>
      <p:pic>
        <p:nvPicPr>
          <p:cNvPr id="6" name="Content Placeholder 4">
            <a:extLst>
              <a:ext uri="{FF2B5EF4-FFF2-40B4-BE49-F238E27FC236}">
                <a16:creationId xmlns:a16="http://schemas.microsoft.com/office/drawing/2014/main" id="{E8116F64-3F4E-43A5-F9F6-6A89CBD685C5}"/>
              </a:ext>
            </a:extLst>
          </p:cNvPr>
          <p:cNvPicPr>
            <a:picLocks noChangeAspect="1"/>
          </p:cNvPicPr>
          <p:nvPr/>
        </p:nvPicPr>
        <p:blipFill>
          <a:blip r:embed="rId4"/>
          <a:srcRect/>
          <a:stretch/>
        </p:blipFill>
        <p:spPr>
          <a:xfrm>
            <a:off x="4353710" y="1825625"/>
            <a:ext cx="2809036" cy="4389120"/>
          </a:xfrm>
          <a:prstGeom prst="rect">
            <a:avLst/>
          </a:prstGeom>
        </p:spPr>
      </p:pic>
    </p:spTree>
    <p:extLst>
      <p:ext uri="{BB962C8B-B14F-4D97-AF65-F5344CB8AC3E}">
        <p14:creationId xmlns:p14="http://schemas.microsoft.com/office/powerpoint/2010/main" val="3518920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842E-B458-031F-F407-FF820A99EDDD}"/>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E10F062-5487-0DDF-3B41-0B7E496C54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565" b="21723"/>
          <a:stretch/>
        </p:blipFill>
        <p:spPr>
          <a:xfrm>
            <a:off x="1415714" y="1845228"/>
            <a:ext cx="8778450" cy="4647647"/>
          </a:xfrm>
          <a:prstGeom prst="rect">
            <a:avLst/>
          </a:prstGeom>
        </p:spPr>
      </p:pic>
      <p:sp>
        <p:nvSpPr>
          <p:cNvPr id="2" name="Title 1">
            <a:extLst>
              <a:ext uri="{FF2B5EF4-FFF2-40B4-BE49-F238E27FC236}">
                <a16:creationId xmlns:a16="http://schemas.microsoft.com/office/drawing/2014/main" id="{9278C3A6-7F8E-11B5-B209-FCCA9D108446}"/>
              </a:ext>
            </a:extLst>
          </p:cNvPr>
          <p:cNvSpPr>
            <a:spLocks noGrp="1"/>
          </p:cNvSpPr>
          <p:nvPr>
            <p:ph type="title"/>
          </p:nvPr>
        </p:nvSpPr>
        <p:spPr/>
        <p:txBody>
          <a:bodyPr>
            <a:normAutofit fontScale="90000"/>
          </a:bodyPr>
          <a:lstStyle/>
          <a:p>
            <a:r>
              <a:rPr lang="en-US" sz="4400"/>
              <a:t>Step 3: Schedule Professional Learning to Support Data Collection and Data-informed Decision Making</a:t>
            </a:r>
            <a:endParaRPr lang="en-US"/>
          </a:p>
        </p:txBody>
      </p:sp>
      <p:sp>
        <p:nvSpPr>
          <p:cNvPr id="4" name="Rectangle 3">
            <a:extLst>
              <a:ext uri="{FF2B5EF4-FFF2-40B4-BE49-F238E27FC236}">
                <a16:creationId xmlns:a16="http://schemas.microsoft.com/office/drawing/2014/main" id="{BE29D2BA-1F52-2C6F-EF5E-6F063B88C7F0}"/>
              </a:ext>
            </a:extLst>
          </p:cNvPr>
          <p:cNvSpPr/>
          <p:nvPr/>
        </p:nvSpPr>
        <p:spPr>
          <a:xfrm>
            <a:off x="1257300" y="5334000"/>
            <a:ext cx="9144000" cy="131341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82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BFE-2ED6-6288-FD91-842BC9211040}"/>
              </a:ext>
            </a:extLst>
          </p:cNvPr>
          <p:cNvSpPr>
            <a:spLocks noGrp="1"/>
          </p:cNvSpPr>
          <p:nvPr>
            <p:ph type="title"/>
          </p:nvPr>
        </p:nvSpPr>
        <p:spPr/>
        <p:txBody>
          <a:bodyPr>
            <a:noAutofit/>
          </a:bodyPr>
          <a:lstStyle/>
          <a:p>
            <a:r>
              <a:rPr lang="en-US" sz="3600"/>
              <a:t>Backwards Planning from Assessment Windows</a:t>
            </a:r>
          </a:p>
        </p:txBody>
      </p:sp>
      <p:sp>
        <p:nvSpPr>
          <p:cNvPr id="3" name="Content Placeholder 2">
            <a:extLst>
              <a:ext uri="{FF2B5EF4-FFF2-40B4-BE49-F238E27FC236}">
                <a16:creationId xmlns:a16="http://schemas.microsoft.com/office/drawing/2014/main" id="{0A027C4D-FB56-11D4-2F6F-D726C24D9B64}"/>
              </a:ext>
            </a:extLst>
          </p:cNvPr>
          <p:cNvSpPr>
            <a:spLocks noGrp="1"/>
          </p:cNvSpPr>
          <p:nvPr>
            <p:ph idx="1"/>
          </p:nvPr>
        </p:nvSpPr>
        <p:spPr/>
        <p:txBody>
          <a:bodyPr>
            <a:normAutofit/>
          </a:bodyPr>
          <a:lstStyle/>
          <a:p>
            <a:r>
              <a:rPr lang="en-US"/>
              <a:t>First – add academic and behavior screening windows </a:t>
            </a:r>
            <a:r>
              <a:rPr lang="en-US" i="1"/>
              <a:t>and</a:t>
            </a:r>
            <a:r>
              <a:rPr lang="en-US"/>
              <a:t> treatment integrity and social validity windows to your calendar</a:t>
            </a:r>
          </a:p>
          <a:p>
            <a:r>
              <a:rPr lang="en-US"/>
              <a:t>Then, use this these windows to backwards plan: </a:t>
            </a:r>
          </a:p>
          <a:p>
            <a:pPr lvl="1"/>
            <a:r>
              <a:rPr lang="en-US"/>
              <a:t>Agenda items for Ci3T Leadership Team Meeting</a:t>
            </a:r>
          </a:p>
          <a:p>
            <a:pPr lvl="1"/>
            <a:r>
              <a:rPr lang="en-US"/>
              <a:t>Faculty &amp; Staff Meetings </a:t>
            </a:r>
          </a:p>
          <a:p>
            <a:pPr lvl="1"/>
            <a:r>
              <a:rPr lang="en-US"/>
              <a:t>Additional Professional Learning</a:t>
            </a:r>
          </a:p>
          <a:p>
            <a:endParaRPr lang="en-US"/>
          </a:p>
        </p:txBody>
      </p:sp>
      <p:pic>
        <p:nvPicPr>
          <p:cNvPr id="10" name="Picture 9">
            <a:extLst>
              <a:ext uri="{FF2B5EF4-FFF2-40B4-BE49-F238E27FC236}">
                <a16:creationId xmlns:a16="http://schemas.microsoft.com/office/drawing/2014/main" id="{9D472D5C-800F-E104-80E9-B8C9B50C17F4}"/>
              </a:ext>
            </a:extLst>
          </p:cNvPr>
          <p:cNvPicPr>
            <a:picLocks noChangeAspect="1"/>
          </p:cNvPicPr>
          <p:nvPr/>
        </p:nvPicPr>
        <p:blipFill>
          <a:blip r:embed="rId2"/>
          <a:srcRect/>
          <a:stretch/>
        </p:blipFill>
        <p:spPr>
          <a:xfrm>
            <a:off x="595022" y="5141121"/>
            <a:ext cx="2955707" cy="1036417"/>
          </a:xfrm>
          <a:prstGeom prst="rect">
            <a:avLst/>
          </a:prstGeom>
          <a:ln>
            <a:solidFill>
              <a:schemeClr val="tx1"/>
            </a:solidFill>
          </a:ln>
        </p:spPr>
      </p:pic>
      <p:pic>
        <p:nvPicPr>
          <p:cNvPr id="12" name="Picture 11">
            <a:extLst>
              <a:ext uri="{FF2B5EF4-FFF2-40B4-BE49-F238E27FC236}">
                <a16:creationId xmlns:a16="http://schemas.microsoft.com/office/drawing/2014/main" id="{596B7E48-D2FA-8E4E-3FEE-A81381F2BFC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78731" y="4445376"/>
            <a:ext cx="2654850" cy="2044081"/>
          </a:xfrm>
          <a:prstGeom prst="rect">
            <a:avLst/>
          </a:prstGeom>
          <a:ln>
            <a:solidFill>
              <a:schemeClr val="tx1"/>
            </a:solidFill>
          </a:ln>
        </p:spPr>
      </p:pic>
      <p:sp>
        <p:nvSpPr>
          <p:cNvPr id="14" name="Arrow: Right 13">
            <a:extLst>
              <a:ext uri="{FF2B5EF4-FFF2-40B4-BE49-F238E27FC236}">
                <a16:creationId xmlns:a16="http://schemas.microsoft.com/office/drawing/2014/main" id="{76204A12-5BF1-A5FA-EF6C-99AB83BD622C}"/>
              </a:ext>
            </a:extLst>
          </p:cNvPr>
          <p:cNvSpPr/>
          <p:nvPr/>
        </p:nvSpPr>
        <p:spPr>
          <a:xfrm>
            <a:off x="3768728" y="5414124"/>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747E53A-40A3-4B0E-60FD-8D8E2AE2436B}"/>
              </a:ext>
            </a:extLst>
          </p:cNvPr>
          <p:cNvSpPr/>
          <p:nvPr/>
        </p:nvSpPr>
        <p:spPr>
          <a:xfrm>
            <a:off x="7520030" y="5300347"/>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8B1939-C198-7C83-C2E3-82E46D7B3263}"/>
              </a:ext>
            </a:extLst>
          </p:cNvPr>
          <p:cNvPicPr>
            <a:picLocks noChangeAspect="1"/>
          </p:cNvPicPr>
          <p:nvPr/>
        </p:nvPicPr>
        <p:blipFill rotWithShape="1">
          <a:blip r:embed="rId4"/>
          <a:srcRect/>
          <a:stretch/>
        </p:blipFill>
        <p:spPr>
          <a:xfrm>
            <a:off x="8783782" y="4347882"/>
            <a:ext cx="2748095" cy="2132482"/>
          </a:xfrm>
          <a:prstGeom prst="rect">
            <a:avLst/>
          </a:prstGeom>
          <a:ln>
            <a:solidFill>
              <a:schemeClr val="tx1"/>
            </a:solidFill>
          </a:ln>
          <a:effectLst/>
        </p:spPr>
      </p:pic>
    </p:spTree>
    <p:extLst>
      <p:ext uri="{BB962C8B-B14F-4D97-AF65-F5344CB8AC3E}">
        <p14:creationId xmlns:p14="http://schemas.microsoft.com/office/powerpoint/2010/main" val="208873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0139D-2E1A-FF80-2E39-C16BD79AA048}"/>
              </a:ext>
            </a:extLst>
          </p:cNvPr>
          <p:cNvPicPr>
            <a:picLocks noChangeAspect="1"/>
          </p:cNvPicPr>
          <p:nvPr/>
        </p:nvPicPr>
        <p:blipFill>
          <a:blip r:embed="rId3"/>
          <a:srcRect/>
          <a:stretch/>
        </p:blipFill>
        <p:spPr>
          <a:xfrm>
            <a:off x="321741" y="4661193"/>
            <a:ext cx="5545020" cy="1944358"/>
          </a:xfrm>
          <a:prstGeom prst="rect">
            <a:avLst/>
          </a:prstGeom>
          <a:ln>
            <a:solidFill>
              <a:schemeClr val="tx1"/>
            </a:solidFill>
          </a:ln>
        </p:spPr>
      </p:pic>
      <p:pic>
        <p:nvPicPr>
          <p:cNvPr id="14" name="Picture 13">
            <a:extLst>
              <a:ext uri="{FF2B5EF4-FFF2-40B4-BE49-F238E27FC236}">
                <a16:creationId xmlns:a16="http://schemas.microsoft.com/office/drawing/2014/main" id="{3328475D-F33B-1631-3D98-7EC7E8F05CF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12772" y="310654"/>
            <a:ext cx="5089658" cy="3929169"/>
          </a:xfrm>
          <a:prstGeom prst="rect">
            <a:avLst/>
          </a:prstGeom>
          <a:ln>
            <a:solidFill>
              <a:schemeClr val="tx1"/>
            </a:solidFill>
          </a:ln>
        </p:spPr>
      </p:pic>
      <p:pic>
        <p:nvPicPr>
          <p:cNvPr id="3" name="Picture 2">
            <a:extLst>
              <a:ext uri="{FF2B5EF4-FFF2-40B4-BE49-F238E27FC236}">
                <a16:creationId xmlns:a16="http://schemas.microsoft.com/office/drawing/2014/main" id="{FC7B5FC4-0701-CA79-E0A9-E611D35308A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19304" y="298309"/>
            <a:ext cx="5149894" cy="3965120"/>
          </a:xfrm>
          <a:prstGeom prst="rect">
            <a:avLst/>
          </a:prstGeom>
          <a:ln>
            <a:solidFill>
              <a:schemeClr val="tx1"/>
            </a:solidFill>
          </a:ln>
        </p:spPr>
      </p:pic>
      <p:grpSp>
        <p:nvGrpSpPr>
          <p:cNvPr id="25" name="Group 24">
            <a:extLst>
              <a:ext uri="{FF2B5EF4-FFF2-40B4-BE49-F238E27FC236}">
                <a16:creationId xmlns:a16="http://schemas.microsoft.com/office/drawing/2014/main" id="{7442C32B-5BB8-0E86-1875-75258A4AD521}"/>
              </a:ext>
            </a:extLst>
          </p:cNvPr>
          <p:cNvGrpSpPr/>
          <p:nvPr/>
        </p:nvGrpSpPr>
        <p:grpSpPr>
          <a:xfrm>
            <a:off x="6905170" y="4327032"/>
            <a:ext cx="3843696" cy="2145650"/>
            <a:chOff x="6905170" y="4233722"/>
            <a:chExt cx="3843696" cy="2145650"/>
          </a:xfrm>
        </p:grpSpPr>
        <p:sp>
          <p:nvSpPr>
            <p:cNvPr id="23" name="Thought Bubble: Cloud 22">
              <a:extLst>
                <a:ext uri="{FF2B5EF4-FFF2-40B4-BE49-F238E27FC236}">
                  <a16:creationId xmlns:a16="http://schemas.microsoft.com/office/drawing/2014/main" id="{09401B9F-E125-61F9-CBAC-34799AC2C81B}"/>
                </a:ext>
              </a:extLst>
            </p:cNvPr>
            <p:cNvSpPr/>
            <p:nvPr/>
          </p:nvSpPr>
          <p:spPr>
            <a:xfrm>
              <a:off x="6905170" y="4233722"/>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3BD57-CFC8-5D6A-B30D-249C6AA0FAC5}"/>
                </a:ext>
              </a:extLst>
            </p:cNvPr>
            <p:cNvSpPr txBox="1"/>
            <p:nvPr/>
          </p:nvSpPr>
          <p:spPr>
            <a:xfrm>
              <a:off x="7418353" y="4567883"/>
              <a:ext cx="2943550" cy="1477328"/>
            </a:xfrm>
            <a:prstGeom prst="rect">
              <a:avLst/>
            </a:prstGeom>
            <a:noFill/>
          </p:spPr>
          <p:txBody>
            <a:bodyPr wrap="square" rtlCol="0">
              <a:spAutoFit/>
            </a:bodyPr>
            <a:lstStyle/>
            <a:p>
              <a:r>
                <a:rPr lang="en-US"/>
                <a:t>When during this window can we set aside time during a faculty meeting for staff to complete these measures?</a:t>
              </a:r>
            </a:p>
          </p:txBody>
        </p:sp>
      </p:grpSp>
      <p:sp>
        <p:nvSpPr>
          <p:cNvPr id="13" name="Rectangle 12">
            <a:extLst>
              <a:ext uri="{FF2B5EF4-FFF2-40B4-BE49-F238E27FC236}">
                <a16:creationId xmlns:a16="http://schemas.microsoft.com/office/drawing/2014/main" id="{2FFA04CC-753F-F4A3-96D9-5FB2F90D46CE}"/>
              </a:ext>
            </a:extLst>
          </p:cNvPr>
          <p:cNvSpPr/>
          <p:nvPr/>
        </p:nvSpPr>
        <p:spPr>
          <a:xfrm>
            <a:off x="3388379" y="5343021"/>
            <a:ext cx="1437622" cy="4105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696D37F-BE59-1142-D9D6-FF605D549C85}"/>
              </a:ext>
            </a:extLst>
          </p:cNvPr>
          <p:cNvSpPr/>
          <p:nvPr/>
        </p:nvSpPr>
        <p:spPr>
          <a:xfrm>
            <a:off x="1874154" y="1947062"/>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9C753DF-D164-6A27-4545-77CB3E9446C0}"/>
              </a:ext>
            </a:extLst>
          </p:cNvPr>
          <p:cNvSpPr/>
          <p:nvPr/>
        </p:nvSpPr>
        <p:spPr>
          <a:xfrm>
            <a:off x="6975628" y="2774257"/>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F93E983-0439-6827-5787-12909F32BF24}"/>
              </a:ext>
            </a:extLst>
          </p:cNvPr>
          <p:cNvSpPr/>
          <p:nvPr/>
        </p:nvSpPr>
        <p:spPr>
          <a:xfrm rot="9224301">
            <a:off x="2615519" y="1397994"/>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536F239-57B7-9820-9725-7FD6083B35AE}"/>
              </a:ext>
            </a:extLst>
          </p:cNvPr>
          <p:cNvSpPr/>
          <p:nvPr/>
        </p:nvSpPr>
        <p:spPr>
          <a:xfrm>
            <a:off x="3290453" y="846723"/>
            <a:ext cx="2536388" cy="116440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You might allocate this faculty meeting to prepare for parent teacher conferences</a:t>
            </a:r>
          </a:p>
        </p:txBody>
      </p:sp>
      <p:grpSp>
        <p:nvGrpSpPr>
          <p:cNvPr id="9" name="Group 8">
            <a:extLst>
              <a:ext uri="{FF2B5EF4-FFF2-40B4-BE49-F238E27FC236}">
                <a16:creationId xmlns:a16="http://schemas.microsoft.com/office/drawing/2014/main" id="{95AF63E9-A3C0-164C-2F47-2068FB41DEFE}"/>
              </a:ext>
            </a:extLst>
          </p:cNvPr>
          <p:cNvGrpSpPr/>
          <p:nvPr/>
        </p:nvGrpSpPr>
        <p:grpSpPr>
          <a:xfrm>
            <a:off x="8186477" y="2249976"/>
            <a:ext cx="3392051" cy="1531138"/>
            <a:chOff x="8554027" y="2620172"/>
            <a:chExt cx="3392051" cy="1531138"/>
          </a:xfrm>
        </p:grpSpPr>
        <p:sp>
          <p:nvSpPr>
            <p:cNvPr id="29" name="Arrow: Right 28">
              <a:extLst>
                <a:ext uri="{FF2B5EF4-FFF2-40B4-BE49-F238E27FC236}">
                  <a16:creationId xmlns:a16="http://schemas.microsoft.com/office/drawing/2014/main" id="{B62CA6EE-77AC-5E7D-0B2C-F10751779FEC}"/>
                </a:ext>
              </a:extLst>
            </p:cNvPr>
            <p:cNvSpPr/>
            <p:nvPr/>
          </p:nvSpPr>
          <p:spPr>
            <a:xfrm rot="12639224">
              <a:off x="8554027" y="2620172"/>
              <a:ext cx="1449782" cy="59518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91ED6D-038E-0549-B55A-37E8420315CA}"/>
                </a:ext>
              </a:extLst>
            </p:cNvPr>
            <p:cNvSpPr/>
            <p:nvPr/>
          </p:nvSpPr>
          <p:spPr>
            <a:xfrm>
              <a:off x="9279405" y="2774257"/>
              <a:ext cx="2666673" cy="13770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a:t>Which means time for treatment integrity and social validity might need to happen later in the window</a:t>
              </a:r>
            </a:p>
          </p:txBody>
        </p:sp>
      </p:grpSp>
      <p:sp>
        <p:nvSpPr>
          <p:cNvPr id="7" name="TextBox 6">
            <a:extLst>
              <a:ext uri="{FF2B5EF4-FFF2-40B4-BE49-F238E27FC236}">
                <a16:creationId xmlns:a16="http://schemas.microsoft.com/office/drawing/2014/main" id="{5475A94F-9D73-A63D-35E2-047579A057C0}"/>
              </a:ext>
            </a:extLst>
          </p:cNvPr>
          <p:cNvSpPr txBox="1"/>
          <p:nvPr/>
        </p:nvSpPr>
        <p:spPr>
          <a:xfrm>
            <a:off x="3388378" y="2210013"/>
            <a:ext cx="718561" cy="276999"/>
          </a:xfrm>
          <a:prstGeom prst="rect">
            <a:avLst/>
          </a:prstGeom>
          <a:noFill/>
        </p:spPr>
        <p:txBody>
          <a:bodyPr wrap="square" rtlCol="0">
            <a:spAutoFit/>
          </a:bodyPr>
          <a:lstStyle/>
          <a:p>
            <a:r>
              <a:rPr lang="en-US" sz="600">
                <a:solidFill>
                  <a:srgbClr val="FF0000"/>
                </a:solidFill>
              </a:rPr>
              <a:t>Parent Teacher Conferences</a:t>
            </a:r>
          </a:p>
        </p:txBody>
      </p:sp>
    </p:spTree>
    <p:extLst>
      <p:ext uri="{BB962C8B-B14F-4D97-AF65-F5344CB8AC3E}">
        <p14:creationId xmlns:p14="http://schemas.microsoft.com/office/powerpoint/2010/main" val="1928604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31" grpId="0" animBg="1"/>
      <p:bldP spid="6"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17E3D0-04F7-A75A-ABE5-E0561339470F}"/>
              </a:ext>
            </a:extLst>
          </p:cNvPr>
          <p:cNvGrpSpPr/>
          <p:nvPr/>
        </p:nvGrpSpPr>
        <p:grpSpPr>
          <a:xfrm>
            <a:off x="522052" y="326548"/>
            <a:ext cx="5122681" cy="3944168"/>
            <a:chOff x="522052" y="310506"/>
            <a:chExt cx="5122681" cy="3944168"/>
          </a:xfrm>
        </p:grpSpPr>
        <p:pic>
          <p:nvPicPr>
            <p:cNvPr id="7" name="Picture 6">
              <a:extLst>
                <a:ext uri="{FF2B5EF4-FFF2-40B4-BE49-F238E27FC236}">
                  <a16:creationId xmlns:a16="http://schemas.microsoft.com/office/drawing/2014/main" id="{83AF29BA-4C4F-4734-EE13-774D63A34DE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22052" y="310506"/>
              <a:ext cx="5122681" cy="3944168"/>
            </a:xfrm>
            <a:prstGeom prst="rect">
              <a:avLst/>
            </a:prstGeom>
            <a:ln>
              <a:solidFill>
                <a:schemeClr val="tx1"/>
              </a:solidFill>
            </a:ln>
          </p:spPr>
        </p:pic>
        <p:sp>
          <p:nvSpPr>
            <p:cNvPr id="30" name="Oval 29">
              <a:extLst>
                <a:ext uri="{FF2B5EF4-FFF2-40B4-BE49-F238E27FC236}">
                  <a16:creationId xmlns:a16="http://schemas.microsoft.com/office/drawing/2014/main" id="{A696D37F-BE59-1142-D9D6-FF605D549C85}"/>
                </a:ext>
              </a:extLst>
            </p:cNvPr>
            <p:cNvSpPr/>
            <p:nvPr/>
          </p:nvSpPr>
          <p:spPr>
            <a:xfrm>
              <a:off x="1844832" y="1924221"/>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6C187E1E-85AF-4E9E-69B4-CEEAD9B51DA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20187" y="331924"/>
            <a:ext cx="5088154" cy="3928007"/>
          </a:xfrm>
          <a:prstGeom prst="rect">
            <a:avLst/>
          </a:prstGeom>
          <a:ln>
            <a:solidFill>
              <a:schemeClr val="tx1"/>
            </a:solidFill>
          </a:ln>
        </p:spPr>
      </p:pic>
      <p:sp>
        <p:nvSpPr>
          <p:cNvPr id="16" name="Oval 15">
            <a:extLst>
              <a:ext uri="{FF2B5EF4-FFF2-40B4-BE49-F238E27FC236}">
                <a16:creationId xmlns:a16="http://schemas.microsoft.com/office/drawing/2014/main" id="{D4D17797-A368-1D51-46A4-67452E47D101}"/>
              </a:ext>
            </a:extLst>
          </p:cNvPr>
          <p:cNvSpPr/>
          <p:nvPr/>
        </p:nvSpPr>
        <p:spPr>
          <a:xfrm>
            <a:off x="6981430" y="2796086"/>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6F8AC11-F6C1-7663-FD74-6F77E4153976}"/>
              </a:ext>
            </a:extLst>
          </p:cNvPr>
          <p:cNvGrpSpPr/>
          <p:nvPr/>
        </p:nvGrpSpPr>
        <p:grpSpPr>
          <a:xfrm>
            <a:off x="6905170" y="4327032"/>
            <a:ext cx="5069123" cy="2145650"/>
            <a:chOff x="6905170" y="4327032"/>
            <a:chExt cx="5069123" cy="2145650"/>
          </a:xfrm>
        </p:grpSpPr>
        <p:grpSp>
          <p:nvGrpSpPr>
            <p:cNvPr id="25" name="Group 24">
              <a:extLst>
                <a:ext uri="{FF2B5EF4-FFF2-40B4-BE49-F238E27FC236}">
                  <a16:creationId xmlns:a16="http://schemas.microsoft.com/office/drawing/2014/main" id="{7442C32B-5BB8-0E86-1875-75258A4AD521}"/>
                </a:ext>
              </a:extLst>
            </p:cNvPr>
            <p:cNvGrpSpPr/>
            <p:nvPr/>
          </p:nvGrpSpPr>
          <p:grpSpPr>
            <a:xfrm>
              <a:off x="6905170" y="4327032"/>
              <a:ext cx="3843696" cy="2145650"/>
              <a:chOff x="6905170" y="4233722"/>
              <a:chExt cx="3843696" cy="2145650"/>
            </a:xfrm>
          </p:grpSpPr>
          <p:sp>
            <p:nvSpPr>
              <p:cNvPr id="23" name="Thought Bubble: Cloud 22">
                <a:extLst>
                  <a:ext uri="{FF2B5EF4-FFF2-40B4-BE49-F238E27FC236}">
                    <a16:creationId xmlns:a16="http://schemas.microsoft.com/office/drawing/2014/main" id="{09401B9F-E125-61F9-CBAC-34799AC2C81B}"/>
                  </a:ext>
                </a:extLst>
              </p:cNvPr>
              <p:cNvSpPr/>
              <p:nvPr/>
            </p:nvSpPr>
            <p:spPr>
              <a:xfrm>
                <a:off x="6905170" y="4233722"/>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3BD57-CFC8-5D6A-B30D-249C6AA0FAC5}"/>
                  </a:ext>
                </a:extLst>
              </p:cNvPr>
              <p:cNvSpPr txBox="1"/>
              <p:nvPr/>
            </p:nvSpPr>
            <p:spPr>
              <a:xfrm>
                <a:off x="7418353" y="4567883"/>
                <a:ext cx="2943550" cy="1477328"/>
              </a:xfrm>
              <a:prstGeom prst="rect">
                <a:avLst/>
              </a:prstGeom>
              <a:noFill/>
            </p:spPr>
            <p:txBody>
              <a:bodyPr wrap="square" rtlCol="0">
                <a:spAutoFit/>
              </a:bodyPr>
              <a:lstStyle/>
              <a:p>
                <a:r>
                  <a:rPr lang="en-US"/>
                  <a:t>We also need to complete the TFI during this window. When will our Ci3T Leadership Team meet to do this?</a:t>
                </a:r>
              </a:p>
            </p:txBody>
          </p:sp>
        </p:grpSp>
        <p:pic>
          <p:nvPicPr>
            <p:cNvPr id="3" name="Picture 2">
              <a:extLst>
                <a:ext uri="{FF2B5EF4-FFF2-40B4-BE49-F238E27FC236}">
                  <a16:creationId xmlns:a16="http://schemas.microsoft.com/office/drawing/2014/main" id="{794BE81F-833A-3051-3079-2B608F996AB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877814" y="4984044"/>
              <a:ext cx="1096479" cy="1426034"/>
            </a:xfrm>
            <a:prstGeom prst="rect">
              <a:avLst/>
            </a:prstGeom>
            <a:ln>
              <a:solidFill>
                <a:schemeClr val="tx1"/>
              </a:solidFill>
            </a:ln>
          </p:spPr>
        </p:pic>
      </p:grpSp>
      <p:sp>
        <p:nvSpPr>
          <p:cNvPr id="12" name="TextBox 11">
            <a:extLst>
              <a:ext uri="{FF2B5EF4-FFF2-40B4-BE49-F238E27FC236}">
                <a16:creationId xmlns:a16="http://schemas.microsoft.com/office/drawing/2014/main" id="{14928233-353D-019A-D4B6-F21D0A0EA3F5}"/>
              </a:ext>
            </a:extLst>
          </p:cNvPr>
          <p:cNvSpPr txBox="1"/>
          <p:nvPr/>
        </p:nvSpPr>
        <p:spPr>
          <a:xfrm>
            <a:off x="3356294" y="2129803"/>
            <a:ext cx="718561" cy="276999"/>
          </a:xfrm>
          <a:prstGeom prst="rect">
            <a:avLst/>
          </a:prstGeom>
          <a:noFill/>
        </p:spPr>
        <p:txBody>
          <a:bodyPr wrap="square" rtlCol="0">
            <a:spAutoFit/>
          </a:bodyPr>
          <a:lstStyle/>
          <a:p>
            <a:r>
              <a:rPr lang="en-US" sz="600">
                <a:solidFill>
                  <a:srgbClr val="FF0000"/>
                </a:solidFill>
              </a:rPr>
              <a:t>Parent Teacher Conferences</a:t>
            </a:r>
          </a:p>
        </p:txBody>
      </p:sp>
      <p:sp>
        <p:nvSpPr>
          <p:cNvPr id="14" name="TextBox 13">
            <a:extLst>
              <a:ext uri="{FF2B5EF4-FFF2-40B4-BE49-F238E27FC236}">
                <a16:creationId xmlns:a16="http://schemas.microsoft.com/office/drawing/2014/main" id="{B9C549D4-54D2-CD54-D2A7-8D3DAFE29D88}"/>
              </a:ext>
            </a:extLst>
          </p:cNvPr>
          <p:cNvSpPr txBox="1"/>
          <p:nvPr/>
        </p:nvSpPr>
        <p:spPr>
          <a:xfrm>
            <a:off x="7760414" y="2037470"/>
            <a:ext cx="718561" cy="369332"/>
          </a:xfrm>
          <a:prstGeom prst="rect">
            <a:avLst/>
          </a:prstGeom>
          <a:noFill/>
        </p:spPr>
        <p:txBody>
          <a:bodyPr wrap="square" rtlCol="0">
            <a:spAutoFit/>
          </a:bodyPr>
          <a:lstStyle/>
          <a:p>
            <a:r>
              <a:rPr lang="en-US" sz="600">
                <a:solidFill>
                  <a:srgbClr val="FF0000"/>
                </a:solidFill>
              </a:rPr>
              <a:t>Faculty and Staff Complete SV &amp; TI</a:t>
            </a:r>
          </a:p>
        </p:txBody>
      </p:sp>
      <p:grpSp>
        <p:nvGrpSpPr>
          <p:cNvPr id="20" name="Group 19">
            <a:extLst>
              <a:ext uri="{FF2B5EF4-FFF2-40B4-BE49-F238E27FC236}">
                <a16:creationId xmlns:a16="http://schemas.microsoft.com/office/drawing/2014/main" id="{96A88011-D31F-62FF-9162-4C2408D2ED62}"/>
              </a:ext>
            </a:extLst>
          </p:cNvPr>
          <p:cNvGrpSpPr/>
          <p:nvPr/>
        </p:nvGrpSpPr>
        <p:grpSpPr>
          <a:xfrm>
            <a:off x="642046" y="2899923"/>
            <a:ext cx="3267570" cy="1572058"/>
            <a:chOff x="607200" y="2618218"/>
            <a:chExt cx="3267570" cy="1572058"/>
          </a:xfrm>
        </p:grpSpPr>
        <p:sp>
          <p:nvSpPr>
            <p:cNvPr id="18" name="Arrow: Right 17">
              <a:extLst>
                <a:ext uri="{FF2B5EF4-FFF2-40B4-BE49-F238E27FC236}">
                  <a16:creationId xmlns:a16="http://schemas.microsoft.com/office/drawing/2014/main" id="{5C62AC1D-063F-F33F-171B-6BE514FC30DB}"/>
                </a:ext>
              </a:extLst>
            </p:cNvPr>
            <p:cNvSpPr/>
            <p:nvPr/>
          </p:nvSpPr>
          <p:spPr>
            <a:xfrm rot="19363065">
              <a:off x="1510453" y="2618218"/>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01CF4AA-38EB-AF5E-6599-A4CC4034E024}"/>
                </a:ext>
              </a:extLst>
            </p:cNvPr>
            <p:cNvSpPr/>
            <p:nvPr/>
          </p:nvSpPr>
          <p:spPr>
            <a:xfrm>
              <a:off x="607200" y="3025868"/>
              <a:ext cx="3267570" cy="116440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a:t>Consider allocating an existing Ci3T Leadership Team meeting towards TFI completion </a:t>
              </a:r>
            </a:p>
          </p:txBody>
        </p:sp>
      </p:grpSp>
      <p:pic>
        <p:nvPicPr>
          <p:cNvPr id="9" name="Picture 8">
            <a:extLst>
              <a:ext uri="{FF2B5EF4-FFF2-40B4-BE49-F238E27FC236}">
                <a16:creationId xmlns:a16="http://schemas.microsoft.com/office/drawing/2014/main" id="{C86CE893-C3FB-0D4A-E99C-6927D7762FB8}"/>
              </a:ext>
            </a:extLst>
          </p:cNvPr>
          <p:cNvPicPr>
            <a:picLocks noChangeAspect="1"/>
          </p:cNvPicPr>
          <p:nvPr/>
        </p:nvPicPr>
        <p:blipFill>
          <a:blip r:embed="rId5"/>
          <a:srcRect/>
          <a:stretch/>
        </p:blipFill>
        <p:spPr>
          <a:xfrm>
            <a:off x="321741" y="4661193"/>
            <a:ext cx="5545020" cy="1944358"/>
          </a:xfrm>
          <a:prstGeom prst="rect">
            <a:avLst/>
          </a:prstGeom>
          <a:ln>
            <a:solidFill>
              <a:schemeClr val="tx1"/>
            </a:solidFill>
          </a:ln>
        </p:spPr>
      </p:pic>
      <p:sp>
        <p:nvSpPr>
          <p:cNvPr id="2" name="Rectangle 1">
            <a:extLst>
              <a:ext uri="{FF2B5EF4-FFF2-40B4-BE49-F238E27FC236}">
                <a16:creationId xmlns:a16="http://schemas.microsoft.com/office/drawing/2014/main" id="{889D9CAD-710F-D2F0-F18B-26DAE77BE5EE}"/>
              </a:ext>
            </a:extLst>
          </p:cNvPr>
          <p:cNvSpPr/>
          <p:nvPr/>
        </p:nvSpPr>
        <p:spPr>
          <a:xfrm>
            <a:off x="3526143" y="6199971"/>
            <a:ext cx="2226807" cy="27271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B3F18D-A477-958B-DEB1-AC7125228CE9}"/>
              </a:ext>
            </a:extLst>
          </p:cNvPr>
          <p:cNvSpPr/>
          <p:nvPr/>
        </p:nvSpPr>
        <p:spPr>
          <a:xfrm>
            <a:off x="3388379" y="5343021"/>
            <a:ext cx="1437622" cy="4105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5058944" y="5412752"/>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sp>
        <p:nvSpPr>
          <p:cNvPr id="17" name="Content Placeholder 2">
            <a:extLst>
              <a:ext uri="{FF2B5EF4-FFF2-40B4-BE49-F238E27FC236}">
                <a16:creationId xmlns:a16="http://schemas.microsoft.com/office/drawing/2014/main" id="{AB434CB4-83DD-F712-B48A-B552946270D3}"/>
              </a:ext>
            </a:extLst>
          </p:cNvPr>
          <p:cNvSpPr txBox="1">
            <a:spLocks/>
          </p:cNvSpPr>
          <p:nvPr/>
        </p:nvSpPr>
        <p:spPr>
          <a:xfrm>
            <a:off x="529368" y="5347176"/>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sp>
        <p:nvSpPr>
          <p:cNvPr id="6" name="Content Placeholder 2">
            <a:extLst>
              <a:ext uri="{FF2B5EF4-FFF2-40B4-BE49-F238E27FC236}">
                <a16:creationId xmlns:a16="http://schemas.microsoft.com/office/drawing/2014/main" id="{DD34EFEB-C4A5-104E-E680-E1852BEB4D47}"/>
              </a:ext>
            </a:extLst>
          </p:cNvPr>
          <p:cNvSpPr txBox="1">
            <a:spLocks/>
          </p:cNvSpPr>
          <p:nvPr/>
        </p:nvSpPr>
        <p:spPr>
          <a:xfrm>
            <a:off x="8380556" y="5167312"/>
            <a:ext cx="381144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11" name="Picture 10">
            <a:extLst>
              <a:ext uri="{FF2B5EF4-FFF2-40B4-BE49-F238E27FC236}">
                <a16:creationId xmlns:a16="http://schemas.microsoft.com/office/drawing/2014/main" id="{B2102BB7-87D9-1A99-92A7-CFAC8B69F63D}"/>
              </a:ext>
            </a:extLst>
          </p:cNvPr>
          <p:cNvPicPr>
            <a:picLocks noChangeAspect="1"/>
          </p:cNvPicPr>
          <p:nvPr/>
        </p:nvPicPr>
        <p:blipFill>
          <a:blip r:embed="rId3"/>
          <a:stretch>
            <a:fillRect/>
          </a:stretch>
        </p:blipFill>
        <p:spPr>
          <a:xfrm>
            <a:off x="838200" y="1941318"/>
            <a:ext cx="4087109" cy="2975364"/>
          </a:xfrm>
          <a:prstGeom prst="rect">
            <a:avLst/>
          </a:prstGeom>
        </p:spPr>
      </p:pic>
      <p:pic>
        <p:nvPicPr>
          <p:cNvPr id="19" name="Graphic 18" descr="Teacher outline">
            <a:extLst>
              <a:ext uri="{FF2B5EF4-FFF2-40B4-BE49-F238E27FC236}">
                <a16:creationId xmlns:a16="http://schemas.microsoft.com/office/drawing/2014/main" id="{D19C5008-DAE6-C73E-9219-3BF222D95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148" y="1268436"/>
            <a:ext cx="1233591" cy="1233591"/>
          </a:xfrm>
          <a:prstGeom prst="rect">
            <a:avLst/>
          </a:prstGeom>
        </p:spPr>
      </p:pic>
      <p:pic>
        <p:nvPicPr>
          <p:cNvPr id="21" name="Graphic 20" descr="Meeting outline">
            <a:extLst>
              <a:ext uri="{FF2B5EF4-FFF2-40B4-BE49-F238E27FC236}">
                <a16:creationId xmlns:a16="http://schemas.microsoft.com/office/drawing/2014/main" id="{29C1A7FC-E764-F27D-D0CF-958EB5199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0685" y="3381798"/>
            <a:ext cx="914400" cy="914400"/>
          </a:xfrm>
          <a:prstGeom prst="rect">
            <a:avLst/>
          </a:prstGeom>
        </p:spPr>
      </p:pic>
      <p:pic>
        <p:nvPicPr>
          <p:cNvPr id="22" name="Graphic 21" descr="Meeting outline">
            <a:extLst>
              <a:ext uri="{FF2B5EF4-FFF2-40B4-BE49-F238E27FC236}">
                <a16:creationId xmlns:a16="http://schemas.microsoft.com/office/drawing/2014/main" id="{DA26C2A7-B969-49AA-25E6-3127D3E882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99036" y="2855590"/>
            <a:ext cx="914400" cy="914400"/>
          </a:xfrm>
          <a:prstGeom prst="rect">
            <a:avLst/>
          </a:prstGeom>
        </p:spPr>
      </p:pic>
      <p:pic>
        <p:nvPicPr>
          <p:cNvPr id="23" name="Graphic 22" descr="Meeting outline">
            <a:extLst>
              <a:ext uri="{FF2B5EF4-FFF2-40B4-BE49-F238E27FC236}">
                <a16:creationId xmlns:a16="http://schemas.microsoft.com/office/drawing/2014/main" id="{C31B41B8-33AC-43AF-5E1F-0D031BA84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1121" y="2959464"/>
            <a:ext cx="914400" cy="914400"/>
          </a:xfrm>
          <a:prstGeom prst="rect">
            <a:avLst/>
          </a:prstGeom>
        </p:spPr>
      </p:pic>
      <p:pic>
        <p:nvPicPr>
          <p:cNvPr id="25" name="Graphic 24" descr="Meeting outline">
            <a:extLst>
              <a:ext uri="{FF2B5EF4-FFF2-40B4-BE49-F238E27FC236}">
                <a16:creationId xmlns:a16="http://schemas.microsoft.com/office/drawing/2014/main" id="{F263F9D6-1C70-F9C1-7842-ECBD8EB8E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7920" y="2372576"/>
            <a:ext cx="914400" cy="914400"/>
          </a:xfrm>
          <a:prstGeom prst="rect">
            <a:avLst/>
          </a:prstGeom>
        </p:spPr>
      </p:pic>
      <p:pic>
        <p:nvPicPr>
          <p:cNvPr id="26" name="Graphic 25" descr="Meeting outline">
            <a:extLst>
              <a:ext uri="{FF2B5EF4-FFF2-40B4-BE49-F238E27FC236}">
                <a16:creationId xmlns:a16="http://schemas.microsoft.com/office/drawing/2014/main" id="{6BEAB490-96CC-2FF8-8F09-78DEB3920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3795" y="2117751"/>
            <a:ext cx="914400" cy="914400"/>
          </a:xfrm>
          <a:prstGeom prst="rect">
            <a:avLst/>
          </a:prstGeom>
        </p:spPr>
      </p:pic>
      <p:pic>
        <p:nvPicPr>
          <p:cNvPr id="27" name="Graphic 26" descr="Meeting outline">
            <a:extLst>
              <a:ext uri="{FF2B5EF4-FFF2-40B4-BE49-F238E27FC236}">
                <a16:creationId xmlns:a16="http://schemas.microsoft.com/office/drawing/2014/main" id="{A4CD696E-2713-43C1-84A5-200395FDA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4871" y="3722318"/>
            <a:ext cx="914400" cy="914400"/>
          </a:xfrm>
          <a:prstGeom prst="rect">
            <a:avLst/>
          </a:prstGeom>
        </p:spPr>
      </p:pic>
      <p:pic>
        <p:nvPicPr>
          <p:cNvPr id="8" name="Picture 7">
            <a:extLst>
              <a:ext uri="{FF2B5EF4-FFF2-40B4-BE49-F238E27FC236}">
                <a16:creationId xmlns:a16="http://schemas.microsoft.com/office/drawing/2014/main" id="{46061717-A78B-86F0-3D1F-BA4639D1696B}"/>
              </a:ext>
            </a:extLst>
          </p:cNvPr>
          <p:cNvPicPr>
            <a:picLocks noChangeAspect="1"/>
          </p:cNvPicPr>
          <p:nvPr/>
        </p:nvPicPr>
        <p:blipFill>
          <a:blip r:embed="rId8"/>
          <a:stretch>
            <a:fillRect/>
          </a:stretch>
        </p:blipFill>
        <p:spPr>
          <a:xfrm>
            <a:off x="5630424" y="1541376"/>
            <a:ext cx="2085652" cy="3491199"/>
          </a:xfrm>
          <a:prstGeom prst="rect">
            <a:avLst/>
          </a:prstGeom>
          <a:ln>
            <a:solidFill>
              <a:schemeClr val="tx1"/>
            </a:solidFill>
          </a:ln>
        </p:spPr>
      </p:pic>
    </p:spTree>
    <p:extLst>
      <p:ext uri="{BB962C8B-B14F-4D97-AF65-F5344CB8AC3E}">
        <p14:creationId xmlns:p14="http://schemas.microsoft.com/office/powerpoint/2010/main" val="166257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07383C-16B5-F39E-9B90-10D330913C3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3420" y="425554"/>
            <a:ext cx="5333643" cy="4108013"/>
          </a:xfrm>
          <a:prstGeom prst="rect">
            <a:avLst/>
          </a:prstGeom>
          <a:ln>
            <a:solidFill>
              <a:schemeClr val="tx1"/>
            </a:solidFill>
          </a:ln>
        </p:spPr>
      </p:pic>
      <p:sp>
        <p:nvSpPr>
          <p:cNvPr id="31" name="Oval 30">
            <a:extLst>
              <a:ext uri="{FF2B5EF4-FFF2-40B4-BE49-F238E27FC236}">
                <a16:creationId xmlns:a16="http://schemas.microsoft.com/office/drawing/2014/main" id="{09C753DF-D164-6A27-4545-77CB3E9446C0}"/>
              </a:ext>
            </a:extLst>
          </p:cNvPr>
          <p:cNvSpPr/>
          <p:nvPr/>
        </p:nvSpPr>
        <p:spPr>
          <a:xfrm>
            <a:off x="1831932" y="992540"/>
            <a:ext cx="382555" cy="32161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53A451E-B1B3-7558-4E09-86D1D57D3068}"/>
              </a:ext>
            </a:extLst>
          </p:cNvPr>
          <p:cNvGrpSpPr/>
          <p:nvPr/>
        </p:nvGrpSpPr>
        <p:grpSpPr>
          <a:xfrm>
            <a:off x="6675898" y="227616"/>
            <a:ext cx="5345117" cy="2888771"/>
            <a:chOff x="6675898" y="227616"/>
            <a:chExt cx="5345117" cy="2888771"/>
          </a:xfrm>
        </p:grpSpPr>
        <p:grpSp>
          <p:nvGrpSpPr>
            <p:cNvPr id="25" name="Group 24">
              <a:extLst>
                <a:ext uri="{FF2B5EF4-FFF2-40B4-BE49-F238E27FC236}">
                  <a16:creationId xmlns:a16="http://schemas.microsoft.com/office/drawing/2014/main" id="{7442C32B-5BB8-0E86-1875-75258A4AD521}"/>
                </a:ext>
              </a:extLst>
            </p:cNvPr>
            <p:cNvGrpSpPr/>
            <p:nvPr/>
          </p:nvGrpSpPr>
          <p:grpSpPr>
            <a:xfrm>
              <a:off x="6675898" y="227616"/>
              <a:ext cx="2645384" cy="2006019"/>
              <a:chOff x="6069736" y="4740237"/>
              <a:chExt cx="3843696" cy="2145650"/>
            </a:xfrm>
          </p:grpSpPr>
          <p:sp>
            <p:nvSpPr>
              <p:cNvPr id="23" name="Thought Bubble: Cloud 22">
                <a:extLst>
                  <a:ext uri="{FF2B5EF4-FFF2-40B4-BE49-F238E27FC236}">
                    <a16:creationId xmlns:a16="http://schemas.microsoft.com/office/drawing/2014/main" id="{09401B9F-E125-61F9-CBAC-34799AC2C81B}"/>
                  </a:ext>
                </a:extLst>
              </p:cNvPr>
              <p:cNvSpPr/>
              <p:nvPr/>
            </p:nvSpPr>
            <p:spPr>
              <a:xfrm>
                <a:off x="6069736" y="474023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3BD57-CFC8-5D6A-B30D-249C6AA0FAC5}"/>
                  </a:ext>
                </a:extLst>
              </p:cNvPr>
              <p:cNvSpPr txBox="1"/>
              <p:nvPr/>
            </p:nvSpPr>
            <p:spPr>
              <a:xfrm>
                <a:off x="6693543" y="5022982"/>
                <a:ext cx="2887474" cy="1580159"/>
              </a:xfrm>
              <a:prstGeom prst="rect">
                <a:avLst/>
              </a:prstGeom>
              <a:noFill/>
            </p:spPr>
            <p:txBody>
              <a:bodyPr wrap="square" rtlCol="0">
                <a:spAutoFit/>
              </a:bodyPr>
              <a:lstStyle/>
              <a:p>
                <a:r>
                  <a:rPr lang="en-US"/>
                  <a:t>When will our Ci3T Leadership team meet to review these data?</a:t>
                </a:r>
              </a:p>
            </p:txBody>
          </p:sp>
        </p:grpSp>
        <p:pic>
          <p:nvPicPr>
            <p:cNvPr id="39" name="Picture 38" descr="A picture containing text, measuring stick&#10;&#10;Description automatically generated">
              <a:extLst>
                <a:ext uri="{FF2B5EF4-FFF2-40B4-BE49-F238E27FC236}">
                  <a16:creationId xmlns:a16="http://schemas.microsoft.com/office/drawing/2014/main" id="{1027E377-E8BE-FDA7-30FF-749DDDBBD3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7720" y="828214"/>
              <a:ext cx="1193295" cy="1544128"/>
            </a:xfrm>
            <a:prstGeom prst="rect">
              <a:avLst/>
            </a:prstGeom>
            <a:ln>
              <a:solidFill>
                <a:schemeClr val="tx1"/>
              </a:solidFill>
            </a:ln>
          </p:spPr>
        </p:pic>
        <p:pic>
          <p:nvPicPr>
            <p:cNvPr id="40" name="Picture 39">
              <a:extLst>
                <a:ext uri="{FF2B5EF4-FFF2-40B4-BE49-F238E27FC236}">
                  <a16:creationId xmlns:a16="http://schemas.microsoft.com/office/drawing/2014/main" id="{0F35A148-951B-A6E6-D412-2CF9258C9B5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538094" y="257379"/>
              <a:ext cx="1136336" cy="1470547"/>
            </a:xfrm>
            <a:prstGeom prst="rect">
              <a:avLst/>
            </a:prstGeom>
            <a:ln>
              <a:solidFill>
                <a:schemeClr val="tx1"/>
              </a:solidFill>
            </a:ln>
          </p:spPr>
        </p:pic>
        <p:pic>
          <p:nvPicPr>
            <p:cNvPr id="8" name="Picture 7" descr="Chart, bar chart&#10;&#10;Description automatically generated">
              <a:extLst>
                <a:ext uri="{FF2B5EF4-FFF2-40B4-BE49-F238E27FC236}">
                  <a16:creationId xmlns:a16="http://schemas.microsoft.com/office/drawing/2014/main" id="{B4DA26D5-19B1-8B9A-70C3-228BDECC40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4618" y="1954968"/>
              <a:ext cx="1876762" cy="1161419"/>
            </a:xfrm>
            <a:prstGeom prst="rect">
              <a:avLst/>
            </a:prstGeom>
            <a:ln>
              <a:solidFill>
                <a:schemeClr val="tx1"/>
              </a:solidFill>
            </a:ln>
          </p:spPr>
        </p:pic>
      </p:grpSp>
      <p:grpSp>
        <p:nvGrpSpPr>
          <p:cNvPr id="14" name="Group 13">
            <a:extLst>
              <a:ext uri="{FF2B5EF4-FFF2-40B4-BE49-F238E27FC236}">
                <a16:creationId xmlns:a16="http://schemas.microsoft.com/office/drawing/2014/main" id="{E14D7A21-8BF5-83CD-C8FA-3F357B9FD51F}"/>
              </a:ext>
            </a:extLst>
          </p:cNvPr>
          <p:cNvGrpSpPr/>
          <p:nvPr/>
        </p:nvGrpSpPr>
        <p:grpSpPr>
          <a:xfrm>
            <a:off x="6722286" y="3462702"/>
            <a:ext cx="5034286" cy="3333866"/>
            <a:chOff x="6722286" y="3462702"/>
            <a:chExt cx="5034286" cy="3333866"/>
          </a:xfrm>
        </p:grpSpPr>
        <p:grpSp>
          <p:nvGrpSpPr>
            <p:cNvPr id="2" name="Group 1">
              <a:extLst>
                <a:ext uri="{FF2B5EF4-FFF2-40B4-BE49-F238E27FC236}">
                  <a16:creationId xmlns:a16="http://schemas.microsoft.com/office/drawing/2014/main" id="{B066973A-1AEE-F19A-BA6F-F729D760A33B}"/>
                </a:ext>
              </a:extLst>
            </p:cNvPr>
            <p:cNvGrpSpPr/>
            <p:nvPr/>
          </p:nvGrpSpPr>
          <p:grpSpPr>
            <a:xfrm>
              <a:off x="6822727" y="3462702"/>
              <a:ext cx="2853117" cy="1692312"/>
              <a:chOff x="5798539" y="4547867"/>
              <a:chExt cx="3843696" cy="2145650"/>
            </a:xfrm>
          </p:grpSpPr>
          <p:sp>
            <p:nvSpPr>
              <p:cNvPr id="3" name="Thought Bubble: Cloud 2">
                <a:extLst>
                  <a:ext uri="{FF2B5EF4-FFF2-40B4-BE49-F238E27FC236}">
                    <a16:creationId xmlns:a16="http://schemas.microsoft.com/office/drawing/2014/main" id="{18D2220C-9A16-36CC-B568-65FFD92AA4B1}"/>
                  </a:ext>
                </a:extLst>
              </p:cNvPr>
              <p:cNvSpPr/>
              <p:nvPr/>
            </p:nvSpPr>
            <p:spPr>
              <a:xfrm>
                <a:off x="5798539" y="454786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D9DA4D-9734-FA71-6A5E-66DD4D52FE34}"/>
                  </a:ext>
                </a:extLst>
              </p:cNvPr>
              <p:cNvSpPr txBox="1"/>
              <p:nvPr/>
            </p:nvSpPr>
            <p:spPr>
              <a:xfrm>
                <a:off x="6369614" y="5020788"/>
                <a:ext cx="2943552" cy="929459"/>
              </a:xfrm>
              <a:prstGeom prst="rect">
                <a:avLst/>
              </a:prstGeom>
              <a:noFill/>
            </p:spPr>
            <p:txBody>
              <a:bodyPr wrap="square" rtlCol="0">
                <a:spAutoFit/>
              </a:bodyPr>
              <a:lstStyle/>
              <a:p>
                <a:r>
                  <a:rPr lang="en-US"/>
                  <a:t>When will we share out these data with faculty and staff?</a:t>
                </a:r>
              </a:p>
            </p:txBody>
          </p:sp>
        </p:grpSp>
        <p:grpSp>
          <p:nvGrpSpPr>
            <p:cNvPr id="12" name="Group 11">
              <a:extLst>
                <a:ext uri="{FF2B5EF4-FFF2-40B4-BE49-F238E27FC236}">
                  <a16:creationId xmlns:a16="http://schemas.microsoft.com/office/drawing/2014/main" id="{340B0AA5-4523-8C27-D2B3-D0D4C7A01263}"/>
                </a:ext>
              </a:extLst>
            </p:cNvPr>
            <p:cNvGrpSpPr/>
            <p:nvPr/>
          </p:nvGrpSpPr>
          <p:grpSpPr>
            <a:xfrm>
              <a:off x="6722286" y="5253648"/>
              <a:ext cx="5034286" cy="1542920"/>
              <a:chOff x="6722286" y="5253648"/>
              <a:chExt cx="5034286" cy="1542920"/>
            </a:xfrm>
          </p:grpSpPr>
          <p:pic>
            <p:nvPicPr>
              <p:cNvPr id="6" name="Picture 5">
                <a:extLst>
                  <a:ext uri="{FF2B5EF4-FFF2-40B4-BE49-F238E27FC236}">
                    <a16:creationId xmlns:a16="http://schemas.microsoft.com/office/drawing/2014/main" id="{3068AB8C-8BB4-48F3-8AC7-9D56C0D13C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8232" y="5253648"/>
                <a:ext cx="3698340" cy="1542920"/>
              </a:xfrm>
              <a:prstGeom prst="rect">
                <a:avLst/>
              </a:prstGeom>
            </p:spPr>
          </p:pic>
          <p:pic>
            <p:nvPicPr>
              <p:cNvPr id="11" name="Graphic 10" descr="Teacher outline">
                <a:extLst>
                  <a:ext uri="{FF2B5EF4-FFF2-40B4-BE49-F238E27FC236}">
                    <a16:creationId xmlns:a16="http://schemas.microsoft.com/office/drawing/2014/main" id="{5FC17464-A2B2-9FFD-9B2B-3CAE64E273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22286" y="5467587"/>
                <a:ext cx="1134175" cy="1134175"/>
              </a:xfrm>
              <a:prstGeom prst="rect">
                <a:avLst/>
              </a:prstGeom>
            </p:spPr>
          </p:pic>
        </p:grpSp>
      </p:grpSp>
      <p:sp>
        <p:nvSpPr>
          <p:cNvPr id="5" name="TextBox 4">
            <a:extLst>
              <a:ext uri="{FF2B5EF4-FFF2-40B4-BE49-F238E27FC236}">
                <a16:creationId xmlns:a16="http://schemas.microsoft.com/office/drawing/2014/main" id="{AD15094D-233D-19BD-ED74-197BC61C2174}"/>
              </a:ext>
            </a:extLst>
          </p:cNvPr>
          <p:cNvSpPr txBox="1"/>
          <p:nvPr/>
        </p:nvSpPr>
        <p:spPr>
          <a:xfrm>
            <a:off x="2102918" y="1856679"/>
            <a:ext cx="718561" cy="276999"/>
          </a:xfrm>
          <a:prstGeom prst="rect">
            <a:avLst/>
          </a:prstGeom>
          <a:noFill/>
        </p:spPr>
        <p:txBody>
          <a:bodyPr wrap="square" rtlCol="0">
            <a:spAutoFit/>
          </a:bodyPr>
          <a:lstStyle/>
          <a:p>
            <a:r>
              <a:rPr lang="en-US" sz="600">
                <a:solidFill>
                  <a:srgbClr val="FF0000"/>
                </a:solidFill>
              </a:rPr>
              <a:t>Review TI &amp; SV Reports</a:t>
            </a:r>
          </a:p>
        </p:txBody>
      </p:sp>
      <p:sp>
        <p:nvSpPr>
          <p:cNvPr id="7" name="Arrow: Right 6">
            <a:extLst>
              <a:ext uri="{FF2B5EF4-FFF2-40B4-BE49-F238E27FC236}">
                <a16:creationId xmlns:a16="http://schemas.microsoft.com/office/drawing/2014/main" id="{AE5CED96-51C2-9ECC-CDFB-DF70CD8952BA}"/>
              </a:ext>
            </a:extLst>
          </p:cNvPr>
          <p:cNvSpPr/>
          <p:nvPr/>
        </p:nvSpPr>
        <p:spPr>
          <a:xfrm rot="18480043">
            <a:off x="1427544" y="2317557"/>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8CDB0C-5C74-3C46-7BEB-FB028F173005}"/>
              </a:ext>
            </a:extLst>
          </p:cNvPr>
          <p:cNvSpPr txBox="1"/>
          <p:nvPr/>
        </p:nvSpPr>
        <p:spPr>
          <a:xfrm>
            <a:off x="3443193" y="2364234"/>
            <a:ext cx="718561" cy="276999"/>
          </a:xfrm>
          <a:prstGeom prst="rect">
            <a:avLst/>
          </a:prstGeom>
          <a:noFill/>
        </p:spPr>
        <p:txBody>
          <a:bodyPr wrap="square" rtlCol="0">
            <a:spAutoFit/>
          </a:bodyPr>
          <a:lstStyle/>
          <a:p>
            <a:r>
              <a:rPr lang="en-US" sz="600">
                <a:solidFill>
                  <a:srgbClr val="FF0000"/>
                </a:solidFill>
              </a:rPr>
              <a:t>Share TI &amp; SV with Staff </a:t>
            </a:r>
          </a:p>
        </p:txBody>
      </p:sp>
      <p:sp>
        <p:nvSpPr>
          <p:cNvPr id="15" name="Arrow: Right 14">
            <a:extLst>
              <a:ext uri="{FF2B5EF4-FFF2-40B4-BE49-F238E27FC236}">
                <a16:creationId xmlns:a16="http://schemas.microsoft.com/office/drawing/2014/main" id="{6EB8B74C-926D-34FD-913C-BBD6B9B073E4}"/>
              </a:ext>
            </a:extLst>
          </p:cNvPr>
          <p:cNvSpPr/>
          <p:nvPr/>
        </p:nvSpPr>
        <p:spPr>
          <a:xfrm rot="18480043">
            <a:off x="2833886" y="2817408"/>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A23662E-A193-B809-233A-FA0571183103}"/>
              </a:ext>
            </a:extLst>
          </p:cNvPr>
          <p:cNvPicPr>
            <a:picLocks noChangeAspect="1"/>
          </p:cNvPicPr>
          <p:nvPr/>
        </p:nvPicPr>
        <p:blipFill>
          <a:blip r:embed="rId10"/>
          <a:srcRect/>
          <a:stretch/>
        </p:blipFill>
        <p:spPr>
          <a:xfrm>
            <a:off x="321741" y="4661193"/>
            <a:ext cx="5545020" cy="1944358"/>
          </a:xfrm>
          <a:prstGeom prst="rect">
            <a:avLst/>
          </a:prstGeom>
          <a:ln>
            <a:solidFill>
              <a:schemeClr val="tx1"/>
            </a:solidFill>
          </a:ln>
        </p:spPr>
      </p:pic>
      <p:sp>
        <p:nvSpPr>
          <p:cNvPr id="13" name="Rectangle 12">
            <a:extLst>
              <a:ext uri="{FF2B5EF4-FFF2-40B4-BE49-F238E27FC236}">
                <a16:creationId xmlns:a16="http://schemas.microsoft.com/office/drawing/2014/main" id="{2FFA04CC-753F-F4A3-96D9-5FB2F90D46CE}"/>
              </a:ext>
            </a:extLst>
          </p:cNvPr>
          <p:cNvSpPr/>
          <p:nvPr/>
        </p:nvSpPr>
        <p:spPr>
          <a:xfrm>
            <a:off x="4832273" y="5330615"/>
            <a:ext cx="778305" cy="39592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3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1)">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p:bldP spid="7" grpId="0" animBg="1"/>
      <p:bldP spid="10" grpId="0"/>
      <p:bldP spid="15"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7F00-5C9C-0D85-10FC-622FA2BE1874}"/>
              </a:ext>
            </a:extLst>
          </p:cNvPr>
          <p:cNvSpPr>
            <a:spLocks noGrp="1"/>
          </p:cNvSpPr>
          <p:nvPr>
            <p:ph type="title"/>
          </p:nvPr>
        </p:nvSpPr>
        <p:spPr/>
        <p:txBody>
          <a:bodyPr/>
          <a:lstStyle/>
          <a:p>
            <a:r>
              <a:rPr lang="en-US"/>
              <a:t>Module Connections</a:t>
            </a:r>
          </a:p>
        </p:txBody>
      </p:sp>
      <p:pic>
        <p:nvPicPr>
          <p:cNvPr id="4" name="Content Placeholder 5" descr="A person holding a pen and writing on a clipboard&#10;&#10;Description automatically generated">
            <a:extLst>
              <a:ext uri="{FF2B5EF4-FFF2-40B4-BE49-F238E27FC236}">
                <a16:creationId xmlns:a16="http://schemas.microsoft.com/office/drawing/2014/main" id="{C70CDC04-A3E3-9312-6108-5C1CCC523426}"/>
              </a:ext>
            </a:extLst>
          </p:cNvPr>
          <p:cNvPicPr>
            <a:picLocks noChangeAspect="1"/>
          </p:cNvPicPr>
          <p:nvPr/>
        </p:nvPicPr>
        <p:blipFill>
          <a:blip r:embed="rId2"/>
          <a:stretch>
            <a:fillRect/>
          </a:stretch>
        </p:blipFill>
        <p:spPr>
          <a:xfrm>
            <a:off x="838200" y="1825625"/>
            <a:ext cx="2809039" cy="4389120"/>
          </a:xfrm>
          <a:prstGeom prst="rect">
            <a:avLst/>
          </a:prstGeom>
        </p:spPr>
      </p:pic>
      <p:pic>
        <p:nvPicPr>
          <p:cNvPr id="5" name="Picture 4" descr="A hand holding a flashlight&#10;&#10;Description automatically generated">
            <a:extLst>
              <a:ext uri="{FF2B5EF4-FFF2-40B4-BE49-F238E27FC236}">
                <a16:creationId xmlns:a16="http://schemas.microsoft.com/office/drawing/2014/main" id="{30ED8392-0FE4-8AF8-7EE3-809668DEE217}"/>
              </a:ext>
            </a:extLst>
          </p:cNvPr>
          <p:cNvPicPr>
            <a:picLocks noChangeAspect="1"/>
          </p:cNvPicPr>
          <p:nvPr/>
        </p:nvPicPr>
        <p:blipFill>
          <a:blip r:embed="rId3"/>
          <a:stretch>
            <a:fillRect/>
          </a:stretch>
        </p:blipFill>
        <p:spPr>
          <a:xfrm>
            <a:off x="7869218" y="1825625"/>
            <a:ext cx="2809040" cy="4389120"/>
          </a:xfrm>
          <a:prstGeom prst="rect">
            <a:avLst/>
          </a:prstGeom>
        </p:spPr>
      </p:pic>
      <p:pic>
        <p:nvPicPr>
          <p:cNvPr id="6" name="Content Placeholder 4" descr="A person smiling while building a structure&#10;&#10;Description automatically generated">
            <a:extLst>
              <a:ext uri="{FF2B5EF4-FFF2-40B4-BE49-F238E27FC236}">
                <a16:creationId xmlns:a16="http://schemas.microsoft.com/office/drawing/2014/main" id="{35B0F609-BA59-530A-B5BC-59AC1C456A2F}"/>
              </a:ext>
            </a:extLst>
          </p:cNvPr>
          <p:cNvPicPr>
            <a:picLocks noChangeAspect="1"/>
          </p:cNvPicPr>
          <p:nvPr/>
        </p:nvPicPr>
        <p:blipFill>
          <a:blip r:embed="rId4"/>
          <a:stretch>
            <a:fillRect/>
          </a:stretch>
        </p:blipFill>
        <p:spPr>
          <a:xfrm>
            <a:off x="4353709" y="1825625"/>
            <a:ext cx="2809039" cy="4389120"/>
          </a:xfrm>
          <a:prstGeom prst="rect">
            <a:avLst/>
          </a:prstGeom>
        </p:spPr>
      </p:pic>
    </p:spTree>
    <p:extLst>
      <p:ext uri="{BB962C8B-B14F-4D97-AF65-F5344CB8AC3E}">
        <p14:creationId xmlns:p14="http://schemas.microsoft.com/office/powerpoint/2010/main" val="683886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4FB1980-F9D9-46BF-2CC6-9F3B87F281F7}"/>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3" name="Content Placeholder 4">
            <a:extLst>
              <a:ext uri="{FF2B5EF4-FFF2-40B4-BE49-F238E27FC236}">
                <a16:creationId xmlns:a16="http://schemas.microsoft.com/office/drawing/2014/main" id="{81F000E5-C9A4-62A3-DBB2-636C08D7BF76}"/>
              </a:ext>
            </a:extLst>
          </p:cNvPr>
          <p:cNvSpPr txBox="1">
            <a:spLocks/>
          </p:cNvSpPr>
          <p:nvPr/>
        </p:nvSpPr>
        <p:spPr>
          <a:xfrm>
            <a:off x="458011" y="831851"/>
            <a:ext cx="11275977" cy="32666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t" latinLnBrk="0" hangingPunct="1">
              <a:spcBef>
                <a:spcPts val="0"/>
              </a:spcBef>
              <a:spcAft>
                <a:spcPts val="0"/>
              </a:spcAft>
              <a:buNone/>
            </a:pPr>
            <a:r>
              <a:rPr lang="en-US" sz="2400" b="1" i="0" u="none" strike="noStrike" kern="1200">
                <a:solidFill>
                  <a:srgbClr val="000000"/>
                </a:solidFill>
                <a:effectLst/>
                <a:latin typeface="Arial" panose="020B0604020202020204" pitchFamily="34" charset="0"/>
              </a:rPr>
              <a:t>Prepare your 2025-2026 Ci3T Implementation Calendar</a:t>
            </a:r>
            <a:endParaRPr lang="en-US" sz="2400" b="0" i="0" u="none" strike="noStrike">
              <a:effectLst/>
              <a:latin typeface="Arial" panose="020B0604020202020204" pitchFamily="34" charset="0"/>
            </a:endParaRPr>
          </a:p>
          <a:p>
            <a:pPr marL="0" fontAlgn="t">
              <a:spcBef>
                <a:spcPts val="0"/>
              </a:spcBef>
            </a:pPr>
            <a:r>
              <a:rPr lang="en-US" sz="2300" b="0" i="0" u="none" strike="noStrike" kern="1200">
                <a:solidFill>
                  <a:srgbClr val="000000"/>
                </a:solidFill>
                <a:effectLst/>
                <a:latin typeface="Arial" panose="020B0604020202020204" pitchFamily="34" charset="0"/>
              </a:rPr>
              <a:t>Ci3T Leadership Team monthly meeting dates</a:t>
            </a:r>
          </a:p>
          <a:p>
            <a:pPr marL="0" fontAlgn="t">
              <a:spcBef>
                <a:spcPts val="0"/>
              </a:spcBef>
            </a:pPr>
            <a:r>
              <a:rPr lang="en-US" sz="2300" b="0" i="0" u="none" strike="noStrike" kern="1200">
                <a:solidFill>
                  <a:srgbClr val="000000"/>
                </a:solidFill>
                <a:effectLst/>
                <a:latin typeface="Arial" panose="020B0604020202020204" pitchFamily="34" charset="0"/>
              </a:rPr>
              <a:t>Faculty and Staff monthly meeting dates</a:t>
            </a:r>
          </a:p>
          <a:p>
            <a:pPr marL="283464" indent="-283464" algn="l" rtl="0" eaLnBrk="1" fontAlgn="t" latinLnBrk="0" hangingPunct="1">
              <a:spcBef>
                <a:spcPts val="0"/>
              </a:spcBef>
              <a:spcAft>
                <a:spcPts val="0"/>
              </a:spcAft>
            </a:pPr>
            <a:r>
              <a:rPr lang="en-US" sz="2300" b="0" i="0" u="none" strike="noStrike" kern="1200">
                <a:solidFill>
                  <a:srgbClr val="000000"/>
                </a:solidFill>
                <a:effectLst/>
                <a:latin typeface="Arial" panose="020B0604020202020204" pitchFamily="34" charset="0"/>
              </a:rPr>
              <a:t>Professional learning opportunities </a:t>
            </a:r>
          </a:p>
          <a:p>
            <a:pPr marL="740664" lvl="1" indent="-283464" fontAlgn="t">
              <a:spcBef>
                <a:spcPts val="0"/>
              </a:spcBef>
            </a:pPr>
            <a:r>
              <a:rPr lang="en-US" sz="2000" b="0" i="0" u="none" strike="noStrike" kern="1200">
                <a:solidFill>
                  <a:srgbClr val="000000"/>
                </a:solidFill>
                <a:effectLst/>
                <a:latin typeface="Arial" panose="020B0604020202020204" pitchFamily="34" charset="0"/>
              </a:rPr>
              <a:t>EMPOWER Session</a:t>
            </a:r>
          </a:p>
          <a:p>
            <a:pPr marL="740664" lvl="1" indent="-283464" fontAlgn="t">
              <a:spcBef>
                <a:spcPts val="0"/>
              </a:spcBef>
            </a:pPr>
            <a:r>
              <a:rPr lang="en-US" sz="2000">
                <a:solidFill>
                  <a:srgbClr val="000000"/>
                </a:solidFill>
                <a:latin typeface="Arial" panose="020B0604020202020204" pitchFamily="34" charset="0"/>
              </a:rPr>
              <a:t>Coaches and Trainers calls</a:t>
            </a:r>
          </a:p>
          <a:p>
            <a:pPr marL="740664" lvl="1" indent="-283464" fontAlgn="t">
              <a:spcBef>
                <a:spcPts val="0"/>
              </a:spcBef>
            </a:pPr>
            <a:r>
              <a:rPr lang="en-US" sz="2000">
                <a:solidFill>
                  <a:srgbClr val="000000"/>
                </a:solidFill>
                <a:latin typeface="Arial" panose="020B0604020202020204" pitchFamily="34" charset="0"/>
              </a:rPr>
              <a:t>School-level trainings (e.g., PLCs, faculty meetings, book clubs)</a:t>
            </a:r>
            <a:endParaRPr lang="en-US" sz="2400" i="0" u="none" strike="noStrike" kern="1200">
              <a:solidFill>
                <a:srgbClr val="000000"/>
              </a:solidFill>
              <a:effectLst/>
              <a:latin typeface="Arial" panose="020B0604020202020204" pitchFamily="34" charset="0"/>
            </a:endParaRPr>
          </a:p>
          <a:p>
            <a:pPr marL="0" algn="l" rtl="0" eaLnBrk="1" fontAlgn="t" latinLnBrk="0" hangingPunct="1">
              <a:spcBef>
                <a:spcPts val="0"/>
              </a:spcBef>
              <a:spcAft>
                <a:spcPts val="0"/>
              </a:spcAft>
            </a:pPr>
            <a:r>
              <a:rPr lang="en-US" sz="2300" i="0" u="none" strike="noStrike" kern="1200">
                <a:solidFill>
                  <a:srgbClr val="000000"/>
                </a:solidFill>
                <a:effectLst/>
                <a:latin typeface="Arial" panose="020B0604020202020204" pitchFamily="34" charset="0"/>
              </a:rPr>
              <a:t>Professional learning to support data collection and data-informed decision making</a:t>
            </a:r>
          </a:p>
          <a:p>
            <a:pPr marL="457200" lvl="1" fontAlgn="t">
              <a:spcBef>
                <a:spcPts val="0"/>
              </a:spcBef>
            </a:pPr>
            <a:r>
              <a:rPr lang="en-US" sz="2000" i="0" u="none" strike="noStrike" kern="1200">
                <a:solidFill>
                  <a:srgbClr val="000000"/>
                </a:solidFill>
                <a:effectLst/>
                <a:latin typeface="Arial" panose="020B0604020202020204" pitchFamily="34" charset="0"/>
              </a:rPr>
              <a:t>Academic and behavior screening (fall, winter, spring)</a:t>
            </a:r>
          </a:p>
          <a:p>
            <a:pPr marL="457200" lvl="1" fontAlgn="t">
              <a:spcBef>
                <a:spcPts val="0"/>
              </a:spcBef>
            </a:pPr>
            <a:r>
              <a:rPr lang="en-US" sz="2000">
                <a:solidFill>
                  <a:srgbClr val="000000"/>
                </a:solidFill>
                <a:latin typeface="Arial" panose="020B0604020202020204" pitchFamily="34" charset="0"/>
              </a:rPr>
              <a:t>T</a:t>
            </a:r>
            <a:r>
              <a:rPr lang="en-US" sz="2000" b="0" i="0" u="none" strike="noStrike" kern="1200">
                <a:solidFill>
                  <a:srgbClr val="000000"/>
                </a:solidFill>
                <a:effectLst/>
                <a:latin typeface="Arial" panose="020B0604020202020204" pitchFamily="34" charset="0"/>
              </a:rPr>
              <a:t>reatment integrity &amp; social validity (fall, spring)</a:t>
            </a:r>
            <a:endParaRPr lang="en-US" sz="2000">
              <a:solidFill>
                <a:srgbClr val="000000"/>
              </a:solidFill>
              <a:latin typeface="Arial" panose="020B0604020202020204" pitchFamily="34" charset="0"/>
            </a:endParaRPr>
          </a:p>
          <a:p>
            <a:pPr marL="283464" indent="-283464" algn="l" rtl="0" eaLnBrk="1" fontAlgn="t" latinLnBrk="0" hangingPunct="1">
              <a:spcBef>
                <a:spcPts val="0"/>
              </a:spcBef>
              <a:spcAft>
                <a:spcPts val="0"/>
              </a:spcAft>
            </a:pPr>
            <a:endParaRPr lang="en-US" sz="200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9211BD88-513E-52F0-D362-EF093C60AE0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5798" y="4252829"/>
            <a:ext cx="2352286" cy="1811124"/>
          </a:xfrm>
          <a:prstGeom prst="rect">
            <a:avLst/>
          </a:prstGeom>
          <a:ln>
            <a:solidFill>
              <a:schemeClr val="tx1"/>
            </a:solidFill>
          </a:ln>
        </p:spPr>
      </p:pic>
      <p:sp>
        <p:nvSpPr>
          <p:cNvPr id="9" name="Arrow: Right 8">
            <a:extLst>
              <a:ext uri="{FF2B5EF4-FFF2-40B4-BE49-F238E27FC236}">
                <a16:creationId xmlns:a16="http://schemas.microsoft.com/office/drawing/2014/main" id="{369299FD-82FA-7F4E-4523-ED78CC921315}"/>
              </a:ext>
            </a:extLst>
          </p:cNvPr>
          <p:cNvSpPr/>
          <p:nvPr/>
        </p:nvSpPr>
        <p:spPr>
          <a:xfrm>
            <a:off x="6004835" y="5158391"/>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0233AD-534C-0B24-BE63-3E83C09B2A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5498" y="4235913"/>
            <a:ext cx="2748095" cy="2225373"/>
          </a:xfrm>
          <a:prstGeom prst="rect">
            <a:avLst/>
          </a:prstGeom>
          <a:ln>
            <a:solidFill>
              <a:schemeClr val="tx1"/>
            </a:solidFill>
          </a:ln>
          <a:effectLst/>
        </p:spPr>
      </p:pic>
      <p:pic>
        <p:nvPicPr>
          <p:cNvPr id="10" name="Picture 9">
            <a:extLst>
              <a:ext uri="{FF2B5EF4-FFF2-40B4-BE49-F238E27FC236}">
                <a16:creationId xmlns:a16="http://schemas.microsoft.com/office/drawing/2014/main" id="{DE2CD9E2-A23E-065A-6701-91D20D7CACD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113834" y="4444216"/>
            <a:ext cx="2485468" cy="1918758"/>
          </a:xfrm>
          <a:prstGeom prst="rect">
            <a:avLst/>
          </a:prstGeom>
          <a:ln>
            <a:solidFill>
              <a:schemeClr val="tx1"/>
            </a:solidFill>
          </a:ln>
        </p:spPr>
      </p:pic>
      <p:pic>
        <p:nvPicPr>
          <p:cNvPr id="6" name="Picture 5">
            <a:extLst>
              <a:ext uri="{FF2B5EF4-FFF2-40B4-BE49-F238E27FC236}">
                <a16:creationId xmlns:a16="http://schemas.microsoft.com/office/drawing/2014/main" id="{D0F3A647-2377-5E75-90D8-8F079C7F26E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193769" y="4726287"/>
            <a:ext cx="2485468" cy="1914326"/>
          </a:xfrm>
          <a:prstGeom prst="rect">
            <a:avLst/>
          </a:prstGeom>
          <a:ln>
            <a:solidFill>
              <a:schemeClr val="tx1"/>
            </a:solidFill>
          </a:ln>
        </p:spPr>
      </p:pic>
    </p:spTree>
    <p:extLst>
      <p:ext uri="{BB962C8B-B14F-4D97-AF65-F5344CB8AC3E}">
        <p14:creationId xmlns:p14="http://schemas.microsoft.com/office/powerpoint/2010/main" val="334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EC20-03B3-622D-3204-45CC7020BE92}"/>
              </a:ext>
            </a:extLst>
          </p:cNvPr>
          <p:cNvSpPr>
            <a:spLocks noGrp="1"/>
          </p:cNvSpPr>
          <p:nvPr>
            <p:ph type="title"/>
          </p:nvPr>
        </p:nvSpPr>
        <p:spPr/>
        <p:txBody>
          <a:bodyPr/>
          <a:lstStyle/>
          <a:p>
            <a:r>
              <a:rPr lang="en-US"/>
              <a:t>Work Time Logistics</a:t>
            </a:r>
          </a:p>
        </p:txBody>
      </p:sp>
      <p:sp>
        <p:nvSpPr>
          <p:cNvPr id="16" name="Rectangle 15">
            <a:extLst>
              <a:ext uri="{FF2B5EF4-FFF2-40B4-BE49-F238E27FC236}">
                <a16:creationId xmlns:a16="http://schemas.microsoft.com/office/drawing/2014/main" id="{36D9FDEE-1801-0AD2-77B8-883B0812332C}"/>
              </a:ext>
            </a:extLst>
          </p:cNvPr>
          <p:cNvSpPr/>
          <p:nvPr/>
        </p:nvSpPr>
        <p:spPr>
          <a:xfrm>
            <a:off x="838200" y="1490053"/>
            <a:ext cx="10990555" cy="348598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a:t>Handouts and materials </a:t>
            </a:r>
          </a:p>
          <a:p>
            <a:r>
              <a:rPr lang="en-US" sz="3600"/>
              <a:t>can be downloaded directly </a:t>
            </a:r>
          </a:p>
          <a:p>
            <a:r>
              <a:rPr lang="en-US" sz="3600"/>
              <a:t>from our website!</a:t>
            </a:r>
            <a:endParaRPr lang="en-US"/>
          </a:p>
        </p:txBody>
      </p:sp>
      <p:pic>
        <p:nvPicPr>
          <p:cNvPr id="4" name="Picture 3">
            <a:extLst>
              <a:ext uri="{FF2B5EF4-FFF2-40B4-BE49-F238E27FC236}">
                <a16:creationId xmlns:a16="http://schemas.microsoft.com/office/drawing/2014/main" id="{5C36D59C-A59C-428A-7DA7-9188AA84362D}"/>
              </a:ext>
            </a:extLst>
          </p:cNvPr>
          <p:cNvPicPr>
            <a:picLocks noChangeAspect="1"/>
          </p:cNvPicPr>
          <p:nvPr/>
        </p:nvPicPr>
        <p:blipFill>
          <a:blip r:embed="rId3"/>
          <a:stretch>
            <a:fillRect/>
          </a:stretch>
        </p:blipFill>
        <p:spPr>
          <a:xfrm>
            <a:off x="5949834" y="1690688"/>
            <a:ext cx="5872978" cy="1198858"/>
          </a:xfrm>
          <a:prstGeom prst="rect">
            <a:avLst/>
          </a:prstGeom>
        </p:spPr>
      </p:pic>
      <p:sp>
        <p:nvSpPr>
          <p:cNvPr id="5" name="Rectangle 4">
            <a:extLst>
              <a:ext uri="{FF2B5EF4-FFF2-40B4-BE49-F238E27FC236}">
                <a16:creationId xmlns:a16="http://schemas.microsoft.com/office/drawing/2014/main" id="{F2524EF3-4306-3A91-7FDD-BD4FBD016A60}"/>
              </a:ext>
            </a:extLst>
          </p:cNvPr>
          <p:cNvSpPr/>
          <p:nvPr/>
        </p:nvSpPr>
        <p:spPr>
          <a:xfrm>
            <a:off x="5955777" y="1817393"/>
            <a:ext cx="1689032" cy="485165"/>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F12B22C-F4EA-B82B-810C-9751750433D2}"/>
              </a:ext>
            </a:extLst>
          </p:cNvPr>
          <p:cNvPicPr>
            <a:picLocks noChangeAspect="1"/>
          </p:cNvPicPr>
          <p:nvPr/>
        </p:nvPicPr>
        <p:blipFill>
          <a:blip r:embed="rId4"/>
          <a:srcRect/>
          <a:stretch/>
        </p:blipFill>
        <p:spPr>
          <a:xfrm>
            <a:off x="8142620" y="2429263"/>
            <a:ext cx="2993788" cy="2262963"/>
          </a:xfrm>
          <a:prstGeom prst="rect">
            <a:avLst/>
          </a:prstGeom>
        </p:spPr>
      </p:pic>
      <p:pic>
        <p:nvPicPr>
          <p:cNvPr id="1026" name="Picture 2" descr="Breakout Rooms - Information Technology">
            <a:extLst>
              <a:ext uri="{FF2B5EF4-FFF2-40B4-BE49-F238E27FC236}">
                <a16:creationId xmlns:a16="http://schemas.microsoft.com/office/drawing/2014/main" id="{493C0B41-0602-37F3-FAE2-3F7F0029134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48686" y="5293393"/>
            <a:ext cx="28575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Call center outline">
            <a:extLst>
              <a:ext uri="{FF2B5EF4-FFF2-40B4-BE49-F238E27FC236}">
                <a16:creationId xmlns:a16="http://schemas.microsoft.com/office/drawing/2014/main" id="{F38518C3-D271-BF86-4FFB-F41E523CAD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635" y="5349877"/>
            <a:ext cx="687573" cy="687573"/>
          </a:xfrm>
          <a:prstGeom prst="rect">
            <a:avLst/>
          </a:prstGeom>
        </p:spPr>
      </p:pic>
      <p:pic>
        <p:nvPicPr>
          <p:cNvPr id="10" name="Graphic 9" descr="Monitor outline">
            <a:extLst>
              <a:ext uri="{FF2B5EF4-FFF2-40B4-BE49-F238E27FC236}">
                <a16:creationId xmlns:a16="http://schemas.microsoft.com/office/drawing/2014/main" id="{63805BE9-4623-F78D-4613-2972326672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3667" y="4976037"/>
            <a:ext cx="1729511" cy="1729511"/>
          </a:xfrm>
          <a:prstGeom prst="rect">
            <a:avLst/>
          </a:prstGeom>
        </p:spPr>
      </p:pic>
      <p:sp>
        <p:nvSpPr>
          <p:cNvPr id="11" name="TextBox 10">
            <a:extLst>
              <a:ext uri="{FF2B5EF4-FFF2-40B4-BE49-F238E27FC236}">
                <a16:creationId xmlns:a16="http://schemas.microsoft.com/office/drawing/2014/main" id="{31BF7522-B606-97EC-4E89-B236B51935D4}"/>
              </a:ext>
            </a:extLst>
          </p:cNvPr>
          <p:cNvSpPr txBox="1"/>
          <p:nvPr/>
        </p:nvSpPr>
        <p:spPr>
          <a:xfrm>
            <a:off x="2240782" y="5098732"/>
            <a:ext cx="5787851" cy="1661993"/>
          </a:xfrm>
          <a:prstGeom prst="rect">
            <a:avLst/>
          </a:prstGeom>
          <a:noFill/>
        </p:spPr>
        <p:txBody>
          <a:bodyPr wrap="square" rtlCol="0">
            <a:spAutoFit/>
          </a:bodyPr>
          <a:lstStyle/>
          <a:p>
            <a:r>
              <a:rPr lang="en-US" sz="1600" dirty="0"/>
              <a:t>In addition to coaches popping in to support you, we have breakout rooms set up to discuss:</a:t>
            </a:r>
          </a:p>
          <a:p>
            <a:pPr marL="285750" indent="-285750">
              <a:buFontTx/>
              <a:buChar char="-"/>
            </a:pPr>
            <a:r>
              <a:rPr lang="en-US" sz="1400" dirty="0"/>
              <a:t>Ci3T Implementation Manual</a:t>
            </a:r>
          </a:p>
          <a:p>
            <a:pPr marL="285750" indent="-285750">
              <a:buFontTx/>
              <a:buChar char="-"/>
            </a:pPr>
            <a:r>
              <a:rPr lang="en-US" sz="1400" dirty="0"/>
              <a:t>School-wide Expectations Survey for Specific Settings (SESSS)</a:t>
            </a:r>
          </a:p>
          <a:p>
            <a:pPr marL="285750" indent="-285750">
              <a:buFontTx/>
              <a:buChar char="-"/>
            </a:pPr>
            <a:r>
              <a:rPr lang="en-US" sz="1400" dirty="0"/>
              <a:t>Tier 2 and Tier 3 Intervention Grids</a:t>
            </a:r>
          </a:p>
          <a:p>
            <a:pPr marL="285750" indent="-285750">
              <a:buFontTx/>
              <a:buChar char="-"/>
            </a:pPr>
            <a:r>
              <a:rPr lang="en-US" sz="1400" dirty="0"/>
              <a:t>Activities for Faculty and Staff Meetings</a:t>
            </a:r>
          </a:p>
          <a:p>
            <a:pPr marL="285750" indent="-285750">
              <a:buFontTx/>
              <a:buChar char="-"/>
            </a:pPr>
            <a:r>
              <a:rPr lang="en-US" sz="1400" dirty="0"/>
              <a:t>Universal Screening</a:t>
            </a:r>
          </a:p>
        </p:txBody>
      </p:sp>
    </p:spTree>
    <p:extLst>
      <p:ext uri="{BB962C8B-B14F-4D97-AF65-F5344CB8AC3E}">
        <p14:creationId xmlns:p14="http://schemas.microsoft.com/office/powerpoint/2010/main" val="3858115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A896-ACD4-33A1-310E-2B40AA319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7FB93-7352-C9F3-A3A0-1458041A6473}"/>
              </a:ext>
            </a:extLst>
          </p:cNvPr>
          <p:cNvSpPr>
            <a:spLocks noGrp="1"/>
          </p:cNvSpPr>
          <p:nvPr>
            <p:ph type="title"/>
          </p:nvPr>
        </p:nvSpPr>
        <p:spPr/>
        <p:txBody>
          <a:bodyPr/>
          <a:lstStyle/>
          <a:p>
            <a:r>
              <a:rPr lang="en-US"/>
              <a:t>Work Time Logistics</a:t>
            </a:r>
          </a:p>
        </p:txBody>
      </p:sp>
      <p:sp>
        <p:nvSpPr>
          <p:cNvPr id="24" name="Rectangle 23">
            <a:extLst>
              <a:ext uri="{FF2B5EF4-FFF2-40B4-BE49-F238E27FC236}">
                <a16:creationId xmlns:a16="http://schemas.microsoft.com/office/drawing/2014/main" id="{363E9B13-247B-DD13-DE29-4AFF2E591942}"/>
              </a:ext>
            </a:extLst>
          </p:cNvPr>
          <p:cNvSpPr/>
          <p:nvPr/>
        </p:nvSpPr>
        <p:spPr>
          <a:xfrm>
            <a:off x="600722" y="1690688"/>
            <a:ext cx="10990555" cy="381697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3200">
                <a:effectLst/>
                <a:ea typeface="Calibri" panose="020F0502020204030204" pitchFamily="34" charset="0"/>
                <a:cs typeface="Times New Roman" panose="02020603050405020304" pitchFamily="18" charset="0"/>
              </a:rPr>
              <a:t>Enjoy this planning block with your team!</a:t>
            </a:r>
            <a:endParaRPr lang="en-US">
              <a:effectLst/>
              <a:ea typeface="Calibri" panose="020F0502020204030204" pitchFamily="34" charset="0"/>
              <a:cs typeface="Times New Roman" panose="02020603050405020304" pitchFamily="18" charset="0"/>
            </a:endParaRPr>
          </a:p>
          <a:p>
            <a:pPr algn="ctr"/>
            <a:r>
              <a:rPr lang="en-US" sz="3200">
                <a:effectLst/>
                <a:ea typeface="Calibri" panose="020F0502020204030204" pitchFamily="34" charset="0"/>
                <a:cs typeface="Times New Roman" panose="02020603050405020304" pitchFamily="18" charset="0"/>
              </a:rPr>
              <a:t> </a:t>
            </a:r>
          </a:p>
          <a:p>
            <a:pPr algn="ctr"/>
            <a:r>
              <a:rPr lang="en-US" sz="3200">
                <a:effectLst/>
                <a:ea typeface="Calibri" panose="020F0502020204030204" pitchFamily="34" charset="0"/>
                <a:cs typeface="Times New Roman" panose="02020603050405020304" pitchFamily="18" charset="0"/>
              </a:rPr>
              <a:t>We will come back together at:</a:t>
            </a: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p:txBody>
      </p:sp>
      <p:graphicFrame>
        <p:nvGraphicFramePr>
          <p:cNvPr id="27" name="Table 27">
            <a:extLst>
              <a:ext uri="{FF2B5EF4-FFF2-40B4-BE49-F238E27FC236}">
                <a16:creationId xmlns:a16="http://schemas.microsoft.com/office/drawing/2014/main" id="{79AB9518-8630-4CFA-5552-00B1997DAFB3}"/>
              </a:ext>
            </a:extLst>
          </p:cNvPr>
          <p:cNvGraphicFramePr>
            <a:graphicFrameLocks noGrp="1"/>
          </p:cNvGraphicFramePr>
          <p:nvPr>
            <p:extLst>
              <p:ext uri="{D42A27DB-BD31-4B8C-83A1-F6EECF244321}">
                <p14:modId xmlns:p14="http://schemas.microsoft.com/office/powerpoint/2010/main" val="1521947582"/>
              </p:ext>
            </p:extLst>
          </p:nvPr>
        </p:nvGraphicFramePr>
        <p:xfrm>
          <a:off x="1650417" y="3819669"/>
          <a:ext cx="8891163" cy="1046160"/>
        </p:xfrm>
        <a:graphic>
          <a:graphicData uri="http://schemas.openxmlformats.org/drawingml/2006/table">
            <a:tbl>
              <a:tblPr firstRow="1" bandRow="1">
                <a:tableStyleId>{7DF18680-E054-41AD-8BC1-D1AEF772440D}</a:tableStyleId>
              </a:tblPr>
              <a:tblGrid>
                <a:gridCol w="2963721">
                  <a:extLst>
                    <a:ext uri="{9D8B030D-6E8A-4147-A177-3AD203B41FA5}">
                      <a16:colId xmlns:a16="http://schemas.microsoft.com/office/drawing/2014/main" val="1441421668"/>
                    </a:ext>
                  </a:extLst>
                </a:gridCol>
                <a:gridCol w="2963721">
                  <a:extLst>
                    <a:ext uri="{9D8B030D-6E8A-4147-A177-3AD203B41FA5}">
                      <a16:colId xmlns:a16="http://schemas.microsoft.com/office/drawing/2014/main" val="1080460203"/>
                    </a:ext>
                  </a:extLst>
                </a:gridCol>
                <a:gridCol w="2963721">
                  <a:extLst>
                    <a:ext uri="{9D8B030D-6E8A-4147-A177-3AD203B41FA5}">
                      <a16:colId xmlns:a16="http://schemas.microsoft.com/office/drawing/2014/main" val="1279748750"/>
                    </a:ext>
                  </a:extLst>
                </a:gridCol>
              </a:tblGrid>
              <a:tr h="1046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a:t>9:55 am PST</a:t>
                      </a:r>
                    </a:p>
                  </a:txBody>
                  <a:tcPr anchor="ctr"/>
                </a:tc>
                <a:tc>
                  <a:txBody>
                    <a:bodyPr/>
                    <a:lstStyle/>
                    <a:p>
                      <a:pPr algn="ctr"/>
                      <a:r>
                        <a:rPr lang="en-US" sz="3200" b="0"/>
                        <a:t>11:55 pm CST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a:t>12:55 pm EST</a:t>
                      </a:r>
                    </a:p>
                  </a:txBody>
                  <a:tcPr anchor="ctr"/>
                </a:tc>
                <a:extLst>
                  <a:ext uri="{0D108BD9-81ED-4DB2-BD59-A6C34878D82A}">
                    <a16:rowId xmlns:a16="http://schemas.microsoft.com/office/drawing/2014/main" val="1802943566"/>
                  </a:ext>
                </a:extLst>
              </a:tr>
            </a:tbl>
          </a:graphicData>
        </a:graphic>
      </p:graphicFrame>
    </p:spTree>
    <p:extLst>
      <p:ext uri="{BB962C8B-B14F-4D97-AF65-F5344CB8AC3E}">
        <p14:creationId xmlns:p14="http://schemas.microsoft.com/office/powerpoint/2010/main" val="9311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3FF0-5C7B-F0C1-C45C-8A6D172BA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9E2E1-1955-69B9-E530-31D31D86ECB9}"/>
              </a:ext>
            </a:extLst>
          </p:cNvPr>
          <p:cNvSpPr>
            <a:spLocks noGrp="1"/>
          </p:cNvSpPr>
          <p:nvPr>
            <p:ph type="title"/>
          </p:nvPr>
        </p:nvSpPr>
        <p:spPr/>
        <p:txBody>
          <a:bodyPr/>
          <a:lstStyle/>
          <a:p>
            <a:r>
              <a:rPr lang="en-US"/>
              <a:t>Wrap Up &amp; Next Steps</a:t>
            </a:r>
          </a:p>
        </p:txBody>
      </p:sp>
      <p:sp>
        <p:nvSpPr>
          <p:cNvPr id="3" name="Content Placeholder 2">
            <a:extLst>
              <a:ext uri="{FF2B5EF4-FFF2-40B4-BE49-F238E27FC236}">
                <a16:creationId xmlns:a16="http://schemas.microsoft.com/office/drawing/2014/main" id="{002F8D7D-AC11-4955-C9C5-F74722C28451}"/>
              </a:ext>
            </a:extLst>
          </p:cNvPr>
          <p:cNvSpPr>
            <a:spLocks noGrp="1"/>
          </p:cNvSpPr>
          <p:nvPr>
            <p:ph idx="1"/>
          </p:nvPr>
        </p:nvSpPr>
        <p:spPr/>
        <p:txBody>
          <a:bodyPr>
            <a:noAutofit/>
          </a:bodyPr>
          <a:lstStyle/>
          <a:p>
            <a:pPr marL="514350" lvl="0" indent="-514350">
              <a:buFont typeface="+mj-lt"/>
              <a:buAutoNum type="arabicPeriod"/>
            </a:pPr>
            <a:r>
              <a:rPr lang="en-US" sz="2400"/>
              <a:t>Finalize Ci3T Leadership Team membership for the 2025-2026 academic year</a:t>
            </a:r>
          </a:p>
          <a:p>
            <a:pPr marL="514350" lvl="0" indent="-514350">
              <a:buFont typeface="+mj-lt"/>
              <a:buAutoNum type="arabicPeriod"/>
            </a:pPr>
            <a:r>
              <a:rPr lang="en-US" sz="2400"/>
              <a:t>Create and calendar out implementation plans for the 2025-2026 academic year</a:t>
            </a:r>
          </a:p>
          <a:p>
            <a:pPr marL="514350" lvl="0" indent="-514350">
              <a:buFont typeface="+mj-lt"/>
              <a:buAutoNum type="arabicPeriod"/>
            </a:pPr>
            <a:r>
              <a:rPr lang="en-US" sz="24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a:t>
            </a:r>
          </a:p>
          <a:p>
            <a:pPr marL="514350" lvl="0" indent="-514350">
              <a:buFont typeface="+mj-lt"/>
              <a:buAutoNum type="arabicPeriod"/>
            </a:pPr>
            <a:r>
              <a:rPr lang="en-US" sz="2400"/>
              <a:t>Prepare to share key Ci3T information with faculty, staff, students and families at the beginning of the 2025-2026 school year</a:t>
            </a:r>
          </a:p>
        </p:txBody>
      </p:sp>
      <p:pic>
        <p:nvPicPr>
          <p:cNvPr id="4" name="Picture 3" descr="A screenshot of a computer&#10;&#10;Description automatically generated">
            <a:extLst>
              <a:ext uri="{FF2B5EF4-FFF2-40B4-BE49-F238E27FC236}">
                <a16:creationId xmlns:a16="http://schemas.microsoft.com/office/drawing/2014/main" id="{3447C214-9980-001D-F1B1-7E2FF06C00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07579" y="5629260"/>
            <a:ext cx="1564104" cy="1096392"/>
          </a:xfrm>
          <a:prstGeom prst="rect">
            <a:avLst/>
          </a:prstGeom>
        </p:spPr>
      </p:pic>
      <p:sp>
        <p:nvSpPr>
          <p:cNvPr id="5" name="Rectangle 4">
            <a:extLst>
              <a:ext uri="{FF2B5EF4-FFF2-40B4-BE49-F238E27FC236}">
                <a16:creationId xmlns:a16="http://schemas.microsoft.com/office/drawing/2014/main" id="{A2E2F8C4-B0C4-CD70-ACCB-772B92BFA220}"/>
              </a:ext>
            </a:extLst>
          </p:cNvPr>
          <p:cNvSpPr/>
          <p:nvPr/>
        </p:nvSpPr>
        <p:spPr>
          <a:xfrm>
            <a:off x="838200" y="1539642"/>
            <a:ext cx="10808368" cy="37255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Graphic 9" descr="Checkmark">
            <a:extLst>
              <a:ext uri="{FF2B5EF4-FFF2-40B4-BE49-F238E27FC236}">
                <a16:creationId xmlns:a16="http://schemas.microsoft.com/office/drawing/2014/main" id="{7CCDCC21-C52C-CB74-F54A-C31E8F868F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9851" y="1415542"/>
            <a:ext cx="914400" cy="914400"/>
          </a:xfrm>
          <a:prstGeom prst="rect">
            <a:avLst/>
          </a:prstGeom>
        </p:spPr>
      </p:pic>
      <p:pic>
        <p:nvPicPr>
          <p:cNvPr id="7" name="Graphic 9" descr="Checkmark">
            <a:extLst>
              <a:ext uri="{FF2B5EF4-FFF2-40B4-BE49-F238E27FC236}">
                <a16:creationId xmlns:a16="http://schemas.microsoft.com/office/drawing/2014/main" id="{40B1315C-6015-6D42-6CD5-3A7449DC5E1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9851" y="2243893"/>
            <a:ext cx="914400" cy="914400"/>
          </a:xfrm>
          <a:prstGeom prst="rect">
            <a:avLst/>
          </a:prstGeom>
        </p:spPr>
      </p:pic>
      <p:pic>
        <p:nvPicPr>
          <p:cNvPr id="8" name="Graphic 9" descr="Checkmark">
            <a:extLst>
              <a:ext uri="{FF2B5EF4-FFF2-40B4-BE49-F238E27FC236}">
                <a16:creationId xmlns:a16="http://schemas.microsoft.com/office/drawing/2014/main" id="{A33C64CC-FC9A-9906-9996-9F521D315AD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1593" y="3072244"/>
            <a:ext cx="914400" cy="914400"/>
          </a:xfrm>
          <a:prstGeom prst="rect">
            <a:avLst/>
          </a:prstGeom>
        </p:spPr>
      </p:pic>
      <p:sp>
        <p:nvSpPr>
          <p:cNvPr id="9" name="Content Placeholder 13">
            <a:extLst>
              <a:ext uri="{FF2B5EF4-FFF2-40B4-BE49-F238E27FC236}">
                <a16:creationId xmlns:a16="http://schemas.microsoft.com/office/drawing/2014/main" id="{177A3FD5-3E22-CF78-1E6B-F04C084FE552}"/>
              </a:ext>
            </a:extLst>
          </p:cNvPr>
          <p:cNvSpPr txBox="1">
            <a:spLocks/>
          </p:cNvSpPr>
          <p:nvPr/>
        </p:nvSpPr>
        <p:spPr>
          <a:xfrm>
            <a:off x="865414" y="3552825"/>
            <a:ext cx="10091057" cy="25720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endParaRPr lang="en-US"/>
          </a:p>
          <a:p>
            <a:pPr marL="0" indent="0" algn="ctr">
              <a:buFont typeface="Arial" panose="020B0604020202020204" pitchFamily="34" charset="0"/>
              <a:buNone/>
            </a:pPr>
            <a:r>
              <a:rPr lang="en-US"/>
              <a:t>Enjoy your break! See you back at:</a:t>
            </a:r>
          </a:p>
          <a:p>
            <a:pPr marL="0" indent="0">
              <a:buFont typeface="Arial" panose="020B0604020202020204" pitchFamily="34" charset="0"/>
              <a:buNone/>
            </a:pPr>
            <a:endParaRPr lang="en-US"/>
          </a:p>
          <a:p>
            <a:pPr marL="0" indent="0" algn="ctr">
              <a:buFont typeface="Arial" panose="020B0604020202020204" pitchFamily="34" charset="0"/>
              <a:buNone/>
            </a:pPr>
            <a:r>
              <a:rPr lang="en-US" sz="3800"/>
              <a:t>10:45 PST 		12:45 CST		 1:45 EST</a:t>
            </a:r>
            <a:endParaRPr lang="en-US"/>
          </a:p>
          <a:p>
            <a:pPr marL="0" indent="0">
              <a:buFont typeface="Arial" panose="020B0604020202020204" pitchFamily="34" charset="0"/>
              <a:buNone/>
            </a:pPr>
            <a:endParaRPr lang="en-US"/>
          </a:p>
        </p:txBody>
      </p:sp>
      <p:pic>
        <p:nvPicPr>
          <p:cNvPr id="10" name="Graphic 9" descr="Hourglass Full outline">
            <a:extLst>
              <a:ext uri="{FF2B5EF4-FFF2-40B4-BE49-F238E27FC236}">
                <a16:creationId xmlns:a16="http://schemas.microsoft.com/office/drawing/2014/main" id="{409183B7-62A4-7E05-A54E-A540E767A0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6624" y="3783828"/>
            <a:ext cx="879760" cy="879760"/>
          </a:xfrm>
          <a:prstGeom prst="rect">
            <a:avLst/>
          </a:prstGeom>
        </p:spPr>
      </p:pic>
      <p:pic>
        <p:nvPicPr>
          <p:cNvPr id="11" name="Graphic 10" descr="Hourglass Full outline">
            <a:extLst>
              <a:ext uri="{FF2B5EF4-FFF2-40B4-BE49-F238E27FC236}">
                <a16:creationId xmlns:a16="http://schemas.microsoft.com/office/drawing/2014/main" id="{77176B9E-13BA-89BE-E6BE-1AC6C721BA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0978" y="3760968"/>
            <a:ext cx="879760" cy="879760"/>
          </a:xfrm>
          <a:prstGeom prst="rect">
            <a:avLst/>
          </a:prstGeom>
        </p:spPr>
      </p:pic>
    </p:spTree>
    <p:extLst>
      <p:ext uri="{BB962C8B-B14F-4D97-AF65-F5344CB8AC3E}">
        <p14:creationId xmlns:p14="http://schemas.microsoft.com/office/powerpoint/2010/main" val="10033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bg/>
                                          </p:spTgt>
                                        </p:tgtEl>
                                        <p:attrNameLst>
                                          <p:attrName>style.visibility</p:attrName>
                                        </p:attrNameLst>
                                      </p:cBhvr>
                                      <p:to>
                                        <p:strVal val="visible"/>
                                      </p:to>
                                    </p:set>
                                    <p:anim calcmode="lin" valueType="num">
                                      <p:cBhvr additive="base">
                                        <p:cTn id="18"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Setting Up for the Year Ahead</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Welcoming back the adults in your building</a:t>
            </a:r>
          </a:p>
          <a:p>
            <a:r>
              <a:rPr lang="en-US" b="1"/>
              <a:t>Welcoming back students and families</a:t>
            </a:r>
          </a:p>
        </p:txBody>
      </p:sp>
    </p:spTree>
    <p:extLst>
      <p:ext uri="{BB962C8B-B14F-4D97-AF65-F5344CB8AC3E}">
        <p14:creationId xmlns:p14="http://schemas.microsoft.com/office/powerpoint/2010/main" val="2266654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B194-BAEC-1A69-6B92-51D20F7F1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D7D1D-3979-300D-8982-E93799DCC22E}"/>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C200D3BE-0A7D-6A30-A870-FC3C43D1EBEC}"/>
              </a:ext>
            </a:extLst>
          </p:cNvPr>
          <p:cNvSpPr>
            <a:spLocks noGrp="1"/>
          </p:cNvSpPr>
          <p:nvPr>
            <p:ph idx="1"/>
          </p:nvPr>
        </p:nvSpPr>
        <p:spPr/>
        <p:txBody>
          <a:bodyPr>
            <a:noAutofit/>
          </a:bodyPr>
          <a:lstStyle/>
          <a:p>
            <a:pPr marL="514350" lvl="0" indent="-514350">
              <a:buFont typeface="+mj-lt"/>
              <a:buAutoNum type="arabicPeriod"/>
            </a:pPr>
            <a:r>
              <a:rPr lang="en-US" sz="2400"/>
              <a:t>Finalize Ci3T Leadership Team membership for the 2025-2026 academic year</a:t>
            </a:r>
          </a:p>
          <a:p>
            <a:pPr marL="514350" lvl="0" indent="-514350">
              <a:buFont typeface="+mj-lt"/>
              <a:buAutoNum type="arabicPeriod"/>
            </a:pPr>
            <a:r>
              <a:rPr lang="en-US" sz="2400"/>
              <a:t>Create and calendar out implementation plans for the 2025-2026 academic year</a:t>
            </a:r>
          </a:p>
          <a:p>
            <a:pPr marL="514350" lvl="0" indent="-514350">
              <a:buFont typeface="+mj-lt"/>
              <a:buAutoNum type="arabicPeriod"/>
            </a:pPr>
            <a:r>
              <a:rPr lang="en-US" sz="24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a:t>
            </a:r>
          </a:p>
          <a:p>
            <a:pPr marL="514350" lvl="0" indent="-514350">
              <a:buFont typeface="+mj-lt"/>
              <a:buAutoNum type="arabicPeriod"/>
            </a:pPr>
            <a:r>
              <a:rPr lang="en-US" sz="2400"/>
              <a:t>Prepare to share key Ci3T information with faculty, staff, students and families at the beginning of the 2025-2026 school year</a:t>
            </a:r>
          </a:p>
        </p:txBody>
      </p:sp>
      <p:sp>
        <p:nvSpPr>
          <p:cNvPr id="5" name="Rectangle 4">
            <a:extLst>
              <a:ext uri="{FF2B5EF4-FFF2-40B4-BE49-F238E27FC236}">
                <a16:creationId xmlns:a16="http://schemas.microsoft.com/office/drawing/2014/main" id="{E8693023-A802-E012-591F-D52B904552A8}"/>
              </a:ext>
            </a:extLst>
          </p:cNvPr>
          <p:cNvSpPr/>
          <p:nvPr/>
        </p:nvSpPr>
        <p:spPr>
          <a:xfrm>
            <a:off x="838200" y="5146885"/>
            <a:ext cx="10808368" cy="86961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DE6F1A31-E30D-D908-969C-FCE0A4DBC0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507579" y="5629260"/>
            <a:ext cx="1564104" cy="1096392"/>
          </a:xfrm>
          <a:prstGeom prst="rect">
            <a:avLst/>
          </a:prstGeom>
        </p:spPr>
      </p:pic>
    </p:spTree>
    <p:extLst>
      <p:ext uri="{BB962C8B-B14F-4D97-AF65-F5344CB8AC3E}">
        <p14:creationId xmlns:p14="http://schemas.microsoft.com/office/powerpoint/2010/main" val="2524252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DC62-3B95-A976-CFD3-FAA55F18A137}"/>
              </a:ext>
            </a:extLst>
          </p:cNvPr>
          <p:cNvSpPr>
            <a:spLocks noGrp="1"/>
          </p:cNvSpPr>
          <p:nvPr>
            <p:ph type="title"/>
          </p:nvPr>
        </p:nvSpPr>
        <p:spPr/>
        <p:txBody>
          <a:bodyPr/>
          <a:lstStyle/>
          <a:p>
            <a:r>
              <a:rPr lang="en-US" sz="4400"/>
              <a:t>Ci3T Primary Plan: Faculty and Staff Roles and Responsibilities</a:t>
            </a:r>
            <a:endParaRPr lang="en-US"/>
          </a:p>
        </p:txBody>
      </p:sp>
      <p:pic>
        <p:nvPicPr>
          <p:cNvPr id="4" name="Picture 2">
            <a:extLst>
              <a:ext uri="{FF2B5EF4-FFF2-40B4-BE49-F238E27FC236}">
                <a16:creationId xmlns:a16="http://schemas.microsoft.com/office/drawing/2014/main" id="{817E5C7A-D38A-8649-F6B3-E222BB2ACAA2}"/>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247273" y="1816358"/>
            <a:ext cx="6549512" cy="479593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3" name="Picture 2" descr="A picture containing text&#10;&#10;Description automatically generated">
            <a:extLst>
              <a:ext uri="{FF2B5EF4-FFF2-40B4-BE49-F238E27FC236}">
                <a16:creationId xmlns:a16="http://schemas.microsoft.com/office/drawing/2014/main" id="{4D840F47-2BB2-1444-36A9-7BCC15B667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184116"/>
            <a:ext cx="2941071" cy="3801493"/>
          </a:xfrm>
          <a:prstGeom prst="rect">
            <a:avLst/>
          </a:prstGeom>
          <a:ln>
            <a:solidFill>
              <a:schemeClr val="tx1"/>
            </a:solidFill>
          </a:ln>
        </p:spPr>
      </p:pic>
      <p:sp>
        <p:nvSpPr>
          <p:cNvPr id="6" name="Rectangle 5">
            <a:extLst>
              <a:ext uri="{FF2B5EF4-FFF2-40B4-BE49-F238E27FC236}">
                <a16:creationId xmlns:a16="http://schemas.microsoft.com/office/drawing/2014/main" id="{129DADE8-1281-44A3-1D96-64014ACCD45A}"/>
              </a:ext>
            </a:extLst>
          </p:cNvPr>
          <p:cNvSpPr/>
          <p:nvPr/>
        </p:nvSpPr>
        <p:spPr>
          <a:xfrm>
            <a:off x="4114800" y="4016829"/>
            <a:ext cx="2438400" cy="272113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67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DB15B418-14FB-4DFD-9F83-746BE6C62697}"/>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481" y="130575"/>
            <a:ext cx="1424237" cy="1840372"/>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046721"/>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spTree>
    <p:extLst>
      <p:ext uri="{BB962C8B-B14F-4D97-AF65-F5344CB8AC3E}">
        <p14:creationId xmlns:p14="http://schemas.microsoft.com/office/powerpoint/2010/main" val="186406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3" name="Group 2">
            <a:extLst>
              <a:ext uri="{FF2B5EF4-FFF2-40B4-BE49-F238E27FC236}">
                <a16:creationId xmlns:a16="http://schemas.microsoft.com/office/drawing/2014/main" id="{D02254BA-1039-58B9-95FB-753BE60319D8}"/>
              </a:ext>
            </a:extLst>
          </p:cNvPr>
          <p:cNvGrpSpPr/>
          <p:nvPr/>
        </p:nvGrpSpPr>
        <p:grpSpPr>
          <a:xfrm>
            <a:off x="770057" y="1626111"/>
            <a:ext cx="5783776" cy="5231889"/>
            <a:chOff x="8188726" y="3207338"/>
            <a:chExt cx="3932788" cy="3557522"/>
          </a:xfrm>
        </p:grpSpPr>
        <p:pic>
          <p:nvPicPr>
            <p:cNvPr id="4" name="Computer">
              <a:extLst>
                <a:ext uri="{FF2B5EF4-FFF2-40B4-BE49-F238E27FC236}">
                  <a16:creationId xmlns:a16="http://schemas.microsoft.com/office/drawing/2014/main" id="{F3E1B861-C5A8-D6D9-7346-D3DF30A22C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88726" y="3207338"/>
              <a:ext cx="3932788" cy="3557522"/>
            </a:xfrm>
            <a:prstGeom prst="rect">
              <a:avLst/>
            </a:prstGeom>
          </p:spPr>
        </p:pic>
        <p:pic>
          <p:nvPicPr>
            <p:cNvPr id="5" name="Modules">
              <a:extLst>
                <a:ext uri="{FF2B5EF4-FFF2-40B4-BE49-F238E27FC236}">
                  <a16:creationId xmlns:a16="http://schemas.microsoft.com/office/drawing/2014/main" id="{0C8B6526-0747-DD26-11A9-10B3A7ABE73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
            <a:stretch/>
          </p:blipFill>
          <p:spPr>
            <a:xfrm>
              <a:off x="8337235" y="3356755"/>
              <a:ext cx="3658295" cy="2289001"/>
            </a:xfrm>
            <a:prstGeom prst="rect">
              <a:avLst/>
            </a:prstGeom>
          </p:spPr>
        </p:pic>
        <p:sp>
          <p:nvSpPr>
            <p:cNvPr id="6" name="Right Triangle 180">
              <a:extLst>
                <a:ext uri="{FF2B5EF4-FFF2-40B4-BE49-F238E27FC236}">
                  <a16:creationId xmlns:a16="http://schemas.microsoft.com/office/drawing/2014/main" id="{7191B44F-8EB9-CA64-1543-13A299A80A1A}"/>
                </a:ext>
              </a:extLst>
            </p:cNvPr>
            <p:cNvSpPr/>
            <p:nvPr userDrawn="1"/>
          </p:nvSpPr>
          <p:spPr>
            <a:xfrm flipH="1" flipV="1">
              <a:off x="8607387" y="3359664"/>
              <a:ext cx="3379506" cy="1843606"/>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a:extLst>
              <a:ext uri="{FF2B5EF4-FFF2-40B4-BE49-F238E27FC236}">
                <a16:creationId xmlns:a16="http://schemas.microsoft.com/office/drawing/2014/main" id="{1C2E37FF-3EDF-2CC8-2E93-FD0384EC4E7A}"/>
              </a:ext>
            </a:extLst>
          </p:cNvPr>
          <p:cNvSpPr>
            <a:spLocks noGrp="1"/>
          </p:cNvSpPr>
          <p:nvPr>
            <p:ph idx="1"/>
          </p:nvPr>
        </p:nvSpPr>
        <p:spPr>
          <a:xfrm>
            <a:off x="768135" y="5367348"/>
            <a:ext cx="5775782" cy="633796"/>
          </a:xfrm>
        </p:spPr>
        <p:txBody>
          <a:bodyPr anchor="ctr">
            <a:normAutofit/>
          </a:bodyPr>
          <a:lstStyle/>
          <a:p>
            <a:pPr marL="0" indent="0" algn="ctr">
              <a:buNone/>
            </a:pPr>
            <a:r>
              <a:rPr lang="en-US" sz="2400">
                <a:solidFill>
                  <a:schemeClr val="accent4"/>
                </a:solidFill>
              </a:rPr>
              <a:t>ci3t.org/enhance</a:t>
            </a:r>
          </a:p>
        </p:txBody>
      </p:sp>
      <p:pic>
        <p:nvPicPr>
          <p:cNvPr id="11" name="Picture 10">
            <a:extLst>
              <a:ext uri="{FF2B5EF4-FFF2-40B4-BE49-F238E27FC236}">
                <a16:creationId xmlns:a16="http://schemas.microsoft.com/office/drawing/2014/main" id="{01A9ED8C-9CA7-67AF-FD7B-0B826FB5053B}"/>
              </a:ext>
            </a:extLst>
          </p:cNvPr>
          <p:cNvPicPr>
            <a:picLocks noChangeAspect="1"/>
          </p:cNvPicPr>
          <p:nvPr/>
        </p:nvPicPr>
        <p:blipFill>
          <a:blip r:embed="rId5"/>
          <a:stretch>
            <a:fillRect/>
          </a:stretch>
        </p:blipFill>
        <p:spPr>
          <a:xfrm>
            <a:off x="7149626" y="1690688"/>
            <a:ext cx="4296814" cy="3765301"/>
          </a:xfrm>
          <a:prstGeom prst="rect">
            <a:avLst/>
          </a:prstGeom>
          <a:ln>
            <a:solidFill>
              <a:schemeClr val="tx1"/>
            </a:solidFill>
          </a:ln>
        </p:spPr>
      </p:pic>
      <p:sp>
        <p:nvSpPr>
          <p:cNvPr id="13" name="Rectangle 12">
            <a:extLst>
              <a:ext uri="{FF2B5EF4-FFF2-40B4-BE49-F238E27FC236}">
                <a16:creationId xmlns:a16="http://schemas.microsoft.com/office/drawing/2014/main" id="{08F4ADA9-D3F0-7DED-9E0E-918F55320D84}"/>
              </a:ext>
            </a:extLst>
          </p:cNvPr>
          <p:cNvSpPr/>
          <p:nvPr/>
        </p:nvSpPr>
        <p:spPr>
          <a:xfrm>
            <a:off x="7033259" y="4319280"/>
            <a:ext cx="4581226"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8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424B4646-57B0-366B-0446-B1BBB81A8384}"/>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rcRect/>
          <a:stretch/>
        </p:blipFill>
        <p:spPr>
          <a:xfrm>
            <a:off x="10309481" y="131702"/>
            <a:ext cx="1424237" cy="1838117"/>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740953"/>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pic>
        <p:nvPicPr>
          <p:cNvPr id="2" name="Picture 1">
            <a:extLst>
              <a:ext uri="{FF2B5EF4-FFF2-40B4-BE49-F238E27FC236}">
                <a16:creationId xmlns:a16="http://schemas.microsoft.com/office/drawing/2014/main" id="{40AB1611-5CD7-21C6-AFFE-40E398F4EE2F}"/>
              </a:ext>
            </a:extLst>
          </p:cNvPr>
          <p:cNvPicPr>
            <a:picLocks noChangeAspect="1"/>
          </p:cNvPicPr>
          <p:nvPr/>
        </p:nvPicPr>
        <p:blipFill>
          <a:blip r:embed="rId3"/>
          <a:stretch>
            <a:fillRect/>
          </a:stretch>
        </p:blipFill>
        <p:spPr>
          <a:xfrm>
            <a:off x="6095999" y="2528926"/>
            <a:ext cx="5889547" cy="4280623"/>
          </a:xfrm>
          <a:prstGeom prst="rect">
            <a:avLst/>
          </a:prstGeom>
        </p:spPr>
      </p:pic>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DC62-3B95-A976-CFD3-FAA55F18A137}"/>
              </a:ext>
            </a:extLst>
          </p:cNvPr>
          <p:cNvSpPr>
            <a:spLocks noGrp="1"/>
          </p:cNvSpPr>
          <p:nvPr>
            <p:ph type="title"/>
          </p:nvPr>
        </p:nvSpPr>
        <p:spPr/>
        <p:txBody>
          <a:bodyPr/>
          <a:lstStyle/>
          <a:p>
            <a:r>
              <a:rPr lang="en-US" sz="4400"/>
              <a:t>Ci3T Primary Plan: Faculty and Staff Roles and Responsibilities</a:t>
            </a:r>
            <a:endParaRPr lang="en-US"/>
          </a:p>
        </p:txBody>
      </p:sp>
      <p:pic>
        <p:nvPicPr>
          <p:cNvPr id="4" name="Picture 2">
            <a:extLst>
              <a:ext uri="{FF2B5EF4-FFF2-40B4-BE49-F238E27FC236}">
                <a16:creationId xmlns:a16="http://schemas.microsoft.com/office/drawing/2014/main" id="{817E5C7A-D38A-8649-F6B3-E222BB2ACAA2}"/>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821244" y="1903444"/>
            <a:ext cx="6549512" cy="479593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64C491EA-FAA6-3F57-76C3-E1658B0ACD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481" y="130575"/>
            <a:ext cx="1424237" cy="1840372"/>
          </a:xfrm>
          <a:prstGeom prst="rect">
            <a:avLst/>
          </a:prstGeom>
        </p:spPr>
      </p:pic>
      <p:sp>
        <p:nvSpPr>
          <p:cNvPr id="6" name="Rectangle 5">
            <a:extLst>
              <a:ext uri="{FF2B5EF4-FFF2-40B4-BE49-F238E27FC236}">
                <a16:creationId xmlns:a16="http://schemas.microsoft.com/office/drawing/2014/main" id="{3CEA64E2-00EF-43A3-5D7D-ECB67174E89A}"/>
              </a:ext>
            </a:extLst>
          </p:cNvPr>
          <p:cNvSpPr/>
          <p:nvPr/>
        </p:nvSpPr>
        <p:spPr>
          <a:xfrm>
            <a:off x="4876800" y="4093029"/>
            <a:ext cx="2383971" cy="260635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805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B5229DB-6E50-44E8-BB39-B9F071671308}"/>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rcRect/>
          <a:stretch/>
        </p:blipFill>
        <p:spPr>
          <a:xfrm>
            <a:off x="10309481" y="131702"/>
            <a:ext cx="1424237" cy="1838117"/>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3600" y="3169201"/>
            <a:ext cx="4918400" cy="3688799"/>
          </a:xfrm>
          <a:prstGeom prst="rect">
            <a:avLst/>
          </a:prstGeom>
        </p:spPr>
      </p:pic>
      <p:sp>
        <p:nvSpPr>
          <p:cNvPr id="4" name="Title 3">
            <a:extLst>
              <a:ext uri="{FF2B5EF4-FFF2-40B4-BE49-F238E27FC236}">
                <a16:creationId xmlns:a16="http://schemas.microsoft.com/office/drawing/2014/main" id="{F948C2C2-FA1F-8350-D8A7-9ED200F54C2C}"/>
              </a:ext>
            </a:extLst>
          </p:cNvPr>
          <p:cNvSpPr>
            <a:spLocks noGrp="1"/>
          </p:cNvSpPr>
          <p:nvPr>
            <p:ph type="title"/>
          </p:nvPr>
        </p:nvSpPr>
        <p:spPr/>
        <p:txBody>
          <a:bodyPr/>
          <a:lstStyle/>
          <a:p>
            <a:r>
              <a:rPr lang="en-US"/>
              <a:t>Behavioral</a:t>
            </a:r>
          </a:p>
        </p:txBody>
      </p:sp>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CCFEFB87-FF66-9342-945C-50D448C689DC}"/>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9" name="Rectangle 8">
            <a:extLst>
              <a:ext uri="{FF2B5EF4-FFF2-40B4-BE49-F238E27FC236}">
                <a16:creationId xmlns:a16="http://schemas.microsoft.com/office/drawing/2014/main" id="{BA245386-5ECC-A7CE-CFA4-D4B04E796809}"/>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9599" y="1819356"/>
            <a:ext cx="3592446" cy="4649047"/>
          </a:xfrm>
          <a:prstGeom prst="rect">
            <a:avLst/>
          </a:prstGeom>
          <a:ln>
            <a:solidFill>
              <a:schemeClr val="tx1"/>
            </a:solidFill>
          </a:ln>
        </p:spPr>
      </p:pic>
      <p:sp>
        <p:nvSpPr>
          <p:cNvPr id="2" name="Title 1">
            <a:extLst>
              <a:ext uri="{FF2B5EF4-FFF2-40B4-BE49-F238E27FC236}">
                <a16:creationId xmlns:a16="http://schemas.microsoft.com/office/drawing/2014/main" id="{A57D7F89-E964-7226-4AEA-8FE5F764769B}"/>
              </a:ext>
            </a:extLst>
          </p:cNvPr>
          <p:cNvSpPr>
            <a:spLocks noGrp="1"/>
          </p:cNvSpPr>
          <p:nvPr>
            <p:ph type="title"/>
          </p:nvPr>
        </p:nvSpPr>
        <p:spPr/>
        <p:txBody>
          <a:bodyPr/>
          <a:lstStyle/>
          <a:p>
            <a:r>
              <a:rPr lang="en-US"/>
              <a:t>Behavioral</a:t>
            </a:r>
          </a:p>
        </p:txBody>
      </p:sp>
      <p:pic>
        <p:nvPicPr>
          <p:cNvPr id="11" name="Picture 10">
            <a:extLst>
              <a:ext uri="{FF2B5EF4-FFF2-40B4-BE49-F238E27FC236}">
                <a16:creationId xmlns:a16="http://schemas.microsoft.com/office/drawing/2014/main" id="{AE2E59CD-58A2-7FBD-7043-1487387F5962}"/>
              </a:ext>
            </a:extLst>
          </p:cNvPr>
          <p:cNvPicPr>
            <a:picLocks noChangeAspect="1"/>
          </p:cNvPicPr>
          <p:nvPr/>
        </p:nvPicPr>
        <p:blipFill>
          <a:blip r:embed="rId3"/>
          <a:srcRect/>
          <a:stretch/>
        </p:blipFill>
        <p:spPr>
          <a:xfrm>
            <a:off x="10309481" y="131702"/>
            <a:ext cx="1424237" cy="1838117"/>
          </a:xfrm>
          <a:prstGeom prst="rect">
            <a:avLst/>
          </a:prstGeom>
        </p:spPr>
      </p:pic>
      <p:grpSp>
        <p:nvGrpSpPr>
          <p:cNvPr id="10" name="Group 9">
            <a:extLst>
              <a:ext uri="{FF2B5EF4-FFF2-40B4-BE49-F238E27FC236}">
                <a16:creationId xmlns:a16="http://schemas.microsoft.com/office/drawing/2014/main" id="{2DEA0A12-4730-4AD1-D961-A9C7E2BF0ECD}"/>
              </a:ext>
            </a:extLst>
          </p:cNvPr>
          <p:cNvGrpSpPr/>
          <p:nvPr/>
        </p:nvGrpSpPr>
        <p:grpSpPr>
          <a:xfrm>
            <a:off x="6213904" y="292308"/>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3904" y="292308"/>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446" y="3510027"/>
              <a:ext cx="3954389" cy="3055664"/>
            </a:xfrm>
            <a:prstGeom prst="rect">
              <a:avLst/>
            </a:prstGeom>
            <a:ln>
              <a:solidFill>
                <a:schemeClr val="tx1"/>
              </a:solidFill>
            </a:ln>
          </p:spPr>
        </p:pic>
      </p:grpSp>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sz="4400"/>
              <a:t>Module Connection!</a:t>
            </a:r>
            <a:endParaRPr lang="en-US"/>
          </a:p>
        </p:txBody>
      </p:sp>
      <p:pic>
        <p:nvPicPr>
          <p:cNvPr id="1028" name="Picture 4">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p:blipFill>
        <p:spPr bwMode="auto">
          <a:xfrm>
            <a:off x="5050684" y="2014641"/>
            <a:ext cx="2499884" cy="3906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Diagram, text&#10;&#10;Description automatically generated">
            <a:extLst>
              <a:ext uri="{FF2B5EF4-FFF2-40B4-BE49-F238E27FC236}">
                <a16:creationId xmlns:a16="http://schemas.microsoft.com/office/drawing/2014/main" id="{AB14D793-2EDB-3D6E-4B0D-CF195F800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540" y="1455608"/>
            <a:ext cx="3768624" cy="4877042"/>
          </a:xfrm>
          <a:prstGeom prst="rect">
            <a:avLst/>
          </a:prstGeom>
          <a:ln>
            <a:solidFill>
              <a:schemeClr val="tx1"/>
            </a:solidFill>
          </a:ln>
        </p:spPr>
      </p:pic>
      <p:pic>
        <p:nvPicPr>
          <p:cNvPr id="4098" name="Picture 2">
            <a:extLst>
              <a:ext uri="{FF2B5EF4-FFF2-40B4-BE49-F238E27FC236}">
                <a16:creationId xmlns:a16="http://schemas.microsoft.com/office/drawing/2014/main" id="{764A8359-DF15-F50E-8735-EAE3963329C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2300" y="205091"/>
            <a:ext cx="3826938" cy="21526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E96410-CFC4-01E3-113B-F1C92D2AC08D}"/>
              </a:ext>
            </a:extLst>
          </p:cNvPr>
          <p:cNvSpPr/>
          <p:nvPr/>
        </p:nvSpPr>
        <p:spPr>
          <a:xfrm>
            <a:off x="838200" y="1690689"/>
            <a:ext cx="4082144" cy="979378"/>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E62A05D6-9296-B028-728F-1C4046C349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1444" y="1394861"/>
            <a:ext cx="3944151" cy="2245834"/>
          </a:xfrm>
          <a:prstGeom prst="rect">
            <a:avLst/>
          </a:prstGeom>
        </p:spPr>
      </p:pic>
      <p:pic>
        <p:nvPicPr>
          <p:cNvPr id="8" name="Picture 7">
            <a:extLst>
              <a:ext uri="{FF2B5EF4-FFF2-40B4-BE49-F238E27FC236}">
                <a16:creationId xmlns:a16="http://schemas.microsoft.com/office/drawing/2014/main" id="{668A6E1B-B7A7-1E98-4B45-C046AC7732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9194" y="2347153"/>
            <a:ext cx="3885545" cy="2587084"/>
          </a:xfrm>
          <a:prstGeom prst="rect">
            <a:avLst/>
          </a:prstGeom>
        </p:spPr>
      </p:pic>
      <p:pic>
        <p:nvPicPr>
          <p:cNvPr id="10" name="Picture 9" descr="A close-up of a document&#10;&#10;Description automatically generated">
            <a:extLst>
              <a:ext uri="{FF2B5EF4-FFF2-40B4-BE49-F238E27FC236}">
                <a16:creationId xmlns:a16="http://schemas.microsoft.com/office/drawing/2014/main" id="{726BBFE5-B54C-64AB-A338-B5C7FF60E0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26858" y="3264509"/>
            <a:ext cx="2618309" cy="3388400"/>
          </a:xfrm>
          <a:prstGeom prst="rect">
            <a:avLst/>
          </a:prstGeom>
          <a:ln>
            <a:solidFill>
              <a:schemeClr val="tx1"/>
            </a:solidFill>
          </a:ln>
        </p:spPr>
      </p:pic>
    </p:spTree>
    <p:extLst>
      <p:ext uri="{BB962C8B-B14F-4D97-AF65-F5344CB8AC3E}">
        <p14:creationId xmlns:p14="http://schemas.microsoft.com/office/powerpoint/2010/main" val="4285851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DC62-3B95-A976-CFD3-FAA55F18A137}"/>
              </a:ext>
            </a:extLst>
          </p:cNvPr>
          <p:cNvSpPr>
            <a:spLocks noGrp="1"/>
          </p:cNvSpPr>
          <p:nvPr>
            <p:ph type="title"/>
          </p:nvPr>
        </p:nvSpPr>
        <p:spPr/>
        <p:txBody>
          <a:bodyPr/>
          <a:lstStyle/>
          <a:p>
            <a:r>
              <a:rPr lang="en-US" sz="4400"/>
              <a:t>Ci3T Primary Plan: Faculty and Staff Roles and Responsibilities</a:t>
            </a:r>
            <a:endParaRPr lang="en-US"/>
          </a:p>
        </p:txBody>
      </p:sp>
      <p:pic>
        <p:nvPicPr>
          <p:cNvPr id="4" name="Picture 2">
            <a:extLst>
              <a:ext uri="{FF2B5EF4-FFF2-40B4-BE49-F238E27FC236}">
                <a16:creationId xmlns:a16="http://schemas.microsoft.com/office/drawing/2014/main" id="{817E5C7A-D38A-8649-F6B3-E222BB2ACAA2}"/>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821244" y="1903444"/>
            <a:ext cx="6549512" cy="479593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732ADE74-78C8-06FD-B342-4410D144C585}"/>
              </a:ext>
            </a:extLst>
          </p:cNvPr>
          <p:cNvPicPr>
            <a:picLocks noChangeAspect="1"/>
          </p:cNvPicPr>
          <p:nvPr/>
        </p:nvPicPr>
        <p:blipFill>
          <a:blip r:embed="rId3"/>
          <a:srcRect/>
          <a:stretch/>
        </p:blipFill>
        <p:spPr>
          <a:xfrm>
            <a:off x="10309481" y="131702"/>
            <a:ext cx="1424237" cy="1838117"/>
          </a:xfrm>
          <a:prstGeom prst="rect">
            <a:avLst/>
          </a:prstGeom>
        </p:spPr>
      </p:pic>
      <p:sp>
        <p:nvSpPr>
          <p:cNvPr id="6" name="Rectangle 5">
            <a:extLst>
              <a:ext uri="{FF2B5EF4-FFF2-40B4-BE49-F238E27FC236}">
                <a16:creationId xmlns:a16="http://schemas.microsoft.com/office/drawing/2014/main" id="{E5B02F2C-BFD4-DFA8-FFBD-513EDA5DDBF3}"/>
              </a:ext>
            </a:extLst>
          </p:cNvPr>
          <p:cNvSpPr/>
          <p:nvPr/>
        </p:nvSpPr>
        <p:spPr>
          <a:xfrm>
            <a:off x="7043057" y="4136866"/>
            <a:ext cx="2438400" cy="256251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94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
            <a:extLst>
              <a:ext uri="{FF2B5EF4-FFF2-40B4-BE49-F238E27FC236}">
                <a16:creationId xmlns:a16="http://schemas.microsoft.com/office/drawing/2014/main" id="{8227B40A-5C57-2505-631A-713CB23AF92A}"/>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rcRect/>
          <a:stretch/>
        </p:blipFill>
        <p:spPr>
          <a:xfrm>
            <a:off x="10309481" y="134746"/>
            <a:ext cx="1424237" cy="1832030"/>
          </a:xfrm>
          <a:prstGeom prst="rect">
            <a:avLst/>
          </a:prstGeom>
        </p:spPr>
      </p:pic>
      <p:pic>
        <p:nvPicPr>
          <p:cNvPr id="6" name="Picture 5">
            <a:extLst>
              <a:ext uri="{FF2B5EF4-FFF2-40B4-BE49-F238E27FC236}">
                <a16:creationId xmlns:a16="http://schemas.microsoft.com/office/drawing/2014/main" id="{E88698EA-2E54-CBAC-6305-574F67BE0E34}"/>
              </a:ext>
            </a:extLst>
          </p:cNvPr>
          <p:cNvPicPr>
            <a:picLocks noChangeAspect="1"/>
          </p:cNvPicPr>
          <p:nvPr/>
        </p:nvPicPr>
        <p:blipFill>
          <a:blip r:embed="rId3"/>
          <a:stretch>
            <a:fillRect/>
          </a:stretch>
        </p:blipFill>
        <p:spPr>
          <a:xfrm>
            <a:off x="97954" y="1500809"/>
            <a:ext cx="4488013" cy="5233505"/>
          </a:xfrm>
          <a:prstGeom prst="rect">
            <a:avLst/>
          </a:prstGeom>
          <a:ln>
            <a:solidFill>
              <a:schemeClr val="tx2"/>
            </a:solidFill>
          </a:ln>
        </p:spPr>
      </p:pic>
      <p:pic>
        <p:nvPicPr>
          <p:cNvPr id="7" name="Picture 6">
            <a:extLst>
              <a:ext uri="{FF2B5EF4-FFF2-40B4-BE49-F238E27FC236}">
                <a16:creationId xmlns:a16="http://schemas.microsoft.com/office/drawing/2014/main" id="{556D3C11-59EE-206B-6561-4C3E8CA0E64A}"/>
              </a:ext>
            </a:extLst>
          </p:cNvPr>
          <p:cNvPicPr>
            <a:picLocks noChangeAspect="1"/>
          </p:cNvPicPr>
          <p:nvPr/>
        </p:nvPicPr>
        <p:blipFill>
          <a:blip r:embed="rId4"/>
          <a:stretch>
            <a:fillRect/>
          </a:stretch>
        </p:blipFill>
        <p:spPr>
          <a:xfrm>
            <a:off x="1706883" y="2198179"/>
            <a:ext cx="6272676" cy="4536135"/>
          </a:xfrm>
          <a:prstGeom prst="rect">
            <a:avLst/>
          </a:prstGeom>
          <a:ln>
            <a:solidFill>
              <a:schemeClr val="tx2"/>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F7DEE92-D604-A7B2-0ECD-96E1015D57C7}"/>
              </a:ext>
            </a:extLst>
          </p:cNvPr>
          <p:cNvSpPr/>
          <p:nvPr/>
        </p:nvSpPr>
        <p:spPr>
          <a:xfrm>
            <a:off x="7979559" y="2995904"/>
            <a:ext cx="3754159" cy="226314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Social-Emotional Well-being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54" y="123432"/>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375074" y="2393882"/>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6346640"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029AEA-975D-2A82-51D6-E44420EF978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86178" y="817788"/>
            <a:ext cx="2981440" cy="4658502"/>
          </a:xfrm>
          <a:prstGeom prst="rect">
            <a:avLst/>
          </a:prstGeom>
        </p:spPr>
      </p:pic>
      <p:pic>
        <p:nvPicPr>
          <p:cNvPr id="14" name="Picture 2" descr="Precorrection">
            <a:extLst>
              <a:ext uri="{FF2B5EF4-FFF2-40B4-BE49-F238E27FC236}">
                <a16:creationId xmlns:a16="http://schemas.microsoft.com/office/drawing/2014/main" id="{8C55E357-D928-CF8C-7FBE-9BE7C4C3AD3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12925" y="2761058"/>
            <a:ext cx="2426867" cy="37917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nstructional Feedback">
            <a:extLst>
              <a:ext uri="{FF2B5EF4-FFF2-40B4-BE49-F238E27FC236}">
                <a16:creationId xmlns:a16="http://schemas.microsoft.com/office/drawing/2014/main" id="{9E3B4017-C399-467B-F300-A9833CAE108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67902" y="2761058"/>
            <a:ext cx="2426867" cy="379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Procedures for Teaching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80357009"/>
              </p:ext>
            </p:extLst>
          </p:nvPr>
        </p:nvGraphicFramePr>
        <p:xfrm>
          <a:off x="838200" y="2389288"/>
          <a:ext cx="10515600" cy="3610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8A11032-D1B0-3725-5371-BCDEDE2A1AA3}"/>
              </a:ext>
            </a:extLst>
          </p:cNvPr>
          <p:cNvSpPr txBox="1"/>
          <p:nvPr/>
        </p:nvSpPr>
        <p:spPr>
          <a:xfrm>
            <a:off x="838200" y="1684830"/>
            <a:ext cx="10515600" cy="461665"/>
          </a:xfrm>
          <a:prstGeom prst="rect">
            <a:avLst/>
          </a:prstGeom>
          <a:noFill/>
        </p:spPr>
        <p:txBody>
          <a:bodyPr wrap="square">
            <a:spAutoFit/>
          </a:bodyPr>
          <a:lstStyle/>
          <a:p>
            <a:pPr marL="0" indent="0">
              <a:buNone/>
            </a:pPr>
            <a:r>
              <a:rPr lang="en-US" sz="2400" b="1"/>
              <a:t>How will the Ci3T Leadership Team help teach the Ci3T plan to:</a:t>
            </a:r>
          </a:p>
        </p:txBody>
      </p:sp>
      <p:pic>
        <p:nvPicPr>
          <p:cNvPr id="3" name="Picture 2">
            <a:extLst>
              <a:ext uri="{FF2B5EF4-FFF2-40B4-BE49-F238E27FC236}">
                <a16:creationId xmlns:a16="http://schemas.microsoft.com/office/drawing/2014/main" id="{4738AC45-7E88-4201-E39A-3F87118626B9}"/>
              </a:ext>
            </a:extLst>
          </p:cNvPr>
          <p:cNvPicPr>
            <a:picLocks noChangeAspect="1"/>
          </p:cNvPicPr>
          <p:nvPr/>
        </p:nvPicPr>
        <p:blipFill>
          <a:blip r:embed="rId8"/>
          <a:srcRect/>
          <a:stretch/>
        </p:blipFill>
        <p:spPr>
          <a:xfrm>
            <a:off x="10309481" y="131702"/>
            <a:ext cx="1424237" cy="1838117"/>
          </a:xfrm>
          <a:prstGeom prst="rect">
            <a:avLst/>
          </a:prstGeom>
        </p:spPr>
      </p:pic>
    </p:spTree>
    <p:extLst>
      <p:ext uri="{BB962C8B-B14F-4D97-AF65-F5344CB8AC3E}">
        <p14:creationId xmlns:p14="http://schemas.microsoft.com/office/powerpoint/2010/main" val="3874404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0AB1-CAF4-5155-CB64-215A3598BA81}"/>
              </a:ext>
            </a:extLst>
          </p:cNvPr>
          <p:cNvSpPr>
            <a:spLocks noGrp="1"/>
          </p:cNvSpPr>
          <p:nvPr>
            <p:ph type="title"/>
          </p:nvPr>
        </p:nvSpPr>
        <p:spPr/>
        <p:txBody>
          <a:bodyPr>
            <a:normAutofit/>
          </a:bodyPr>
          <a:lstStyle/>
          <a:p>
            <a:r>
              <a:rPr lang="en-US" sz="4000"/>
              <a:t>2024 Implementers Symposium Feedback</a:t>
            </a:r>
          </a:p>
        </p:txBody>
      </p:sp>
      <p:pic>
        <p:nvPicPr>
          <p:cNvPr id="5" name="Picture 4">
            <a:extLst>
              <a:ext uri="{FF2B5EF4-FFF2-40B4-BE49-F238E27FC236}">
                <a16:creationId xmlns:a16="http://schemas.microsoft.com/office/drawing/2014/main" id="{35E15E10-CE12-5EFF-7C9A-CD323B94D988}"/>
              </a:ext>
            </a:extLst>
          </p:cNvPr>
          <p:cNvPicPr>
            <a:picLocks noChangeAspect="1"/>
          </p:cNvPicPr>
          <p:nvPr/>
        </p:nvPicPr>
        <p:blipFill>
          <a:blip r:embed="rId2"/>
          <a:stretch>
            <a:fillRect/>
          </a:stretch>
        </p:blipFill>
        <p:spPr>
          <a:xfrm>
            <a:off x="1281356" y="1851109"/>
            <a:ext cx="9557545" cy="3795712"/>
          </a:xfrm>
          <a:prstGeom prst="rect">
            <a:avLst/>
          </a:prstGeom>
        </p:spPr>
      </p:pic>
      <p:pic>
        <p:nvPicPr>
          <p:cNvPr id="9" name="Picture 8">
            <a:extLst>
              <a:ext uri="{FF2B5EF4-FFF2-40B4-BE49-F238E27FC236}">
                <a16:creationId xmlns:a16="http://schemas.microsoft.com/office/drawing/2014/main" id="{F2CDDE36-FD08-CA32-0F6F-EB428E084DD8}"/>
              </a:ext>
            </a:extLst>
          </p:cNvPr>
          <p:cNvPicPr>
            <a:picLocks noChangeAspect="1"/>
          </p:cNvPicPr>
          <p:nvPr/>
        </p:nvPicPr>
        <p:blipFill>
          <a:blip r:embed="rId3"/>
          <a:stretch>
            <a:fillRect/>
          </a:stretch>
        </p:blipFill>
        <p:spPr>
          <a:xfrm>
            <a:off x="1281356" y="5807243"/>
            <a:ext cx="3159375" cy="577348"/>
          </a:xfrm>
          <a:prstGeom prst="rect">
            <a:avLst/>
          </a:prstGeom>
        </p:spPr>
      </p:pic>
    </p:spTree>
    <p:extLst>
      <p:ext uri="{BB962C8B-B14F-4D97-AF65-F5344CB8AC3E}">
        <p14:creationId xmlns:p14="http://schemas.microsoft.com/office/powerpoint/2010/main" val="3892461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2B6F-61D3-0797-1C70-57C2333AD7C1}"/>
              </a:ext>
            </a:extLst>
          </p:cNvPr>
          <p:cNvSpPr>
            <a:spLocks noGrp="1"/>
          </p:cNvSpPr>
          <p:nvPr>
            <p:ph type="title"/>
          </p:nvPr>
        </p:nvSpPr>
        <p:spPr/>
        <p:txBody>
          <a:bodyPr/>
          <a:lstStyle/>
          <a:p>
            <a:r>
              <a:rPr lang="en-US"/>
              <a:t>Procedures for Teaching – Module Highlights</a:t>
            </a:r>
            <a:endParaRPr lang="en-US">
              <a:solidFill>
                <a:schemeClr val="accent5"/>
              </a:solidFill>
            </a:endParaRPr>
          </a:p>
        </p:txBody>
      </p:sp>
      <p:pic>
        <p:nvPicPr>
          <p:cNvPr id="1026" name="Picture 2" descr="Module 3.2">
            <a:extLst>
              <a:ext uri="{FF2B5EF4-FFF2-40B4-BE49-F238E27FC236}">
                <a16:creationId xmlns:a16="http://schemas.microsoft.com/office/drawing/2014/main" id="{C5BEF3ED-9D7C-4C95-1958-5020C29777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825625"/>
            <a:ext cx="2680032" cy="4187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B6628F8-87A1-7E88-7EC3-3C7FA28591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500805" y="1825624"/>
            <a:ext cx="2679838" cy="4187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2AC804-FDD8-0A14-5BA3-EC8A38F333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163315" y="1825625"/>
            <a:ext cx="2679838" cy="418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651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DC140-17D4-776F-437A-5567A1996157}"/>
              </a:ext>
            </a:extLst>
          </p:cNvPr>
          <p:cNvPicPr>
            <a:picLocks noChangeAspect="1"/>
          </p:cNvPicPr>
          <p:nvPr/>
        </p:nvPicPr>
        <p:blipFill>
          <a:blip r:embed="rId2"/>
          <a:srcRect/>
          <a:stretch/>
        </p:blipFill>
        <p:spPr>
          <a:xfrm>
            <a:off x="10309481" y="131702"/>
            <a:ext cx="1424237" cy="1838117"/>
          </a:xfrm>
          <a:prstGeom prst="rect">
            <a:avLst/>
          </a:prstGeom>
        </p:spPr>
      </p:pic>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pic>
        <p:nvPicPr>
          <p:cNvPr id="5" name="Picture 4">
            <a:extLst>
              <a:ext uri="{FF2B5EF4-FFF2-40B4-BE49-F238E27FC236}">
                <a16:creationId xmlns:a16="http://schemas.microsoft.com/office/drawing/2014/main" id="{A8D32CC5-3645-8D02-B768-2A78BB3970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84657E5-C608-A496-8AD9-8927DC5E8D9E}"/>
              </a:ext>
            </a:extLst>
          </p:cNvPr>
          <p:cNvSpPr/>
          <p:nvPr/>
        </p:nvSpPr>
        <p:spPr>
          <a:xfrm>
            <a:off x="5456420" y="1690688"/>
            <a:ext cx="6653029" cy="192146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771C1B27-DCB9-3D52-D9F5-1EE9FE35D1F8}"/>
              </a:ext>
            </a:extLst>
          </p:cNvPr>
          <p:cNvGrpSpPr/>
          <p:nvPr/>
        </p:nvGrpSpPr>
        <p:grpSpPr>
          <a:xfrm rot="20972135">
            <a:off x="8733210" y="3581165"/>
            <a:ext cx="3280012" cy="2971180"/>
            <a:chOff x="5721978" y="4932025"/>
            <a:chExt cx="3280012" cy="2971180"/>
          </a:xfrm>
        </p:grpSpPr>
        <p:pic>
          <p:nvPicPr>
            <p:cNvPr id="8" name="Picture 7" title="Sticky note">
              <a:extLst>
                <a:ext uri="{FF2B5EF4-FFF2-40B4-BE49-F238E27FC236}">
                  <a16:creationId xmlns:a16="http://schemas.microsoft.com/office/drawing/2014/main" id="{70B6A574-E203-0545-809A-31E846560BEA}"/>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9" name="Picture 8" title="Push pin">
              <a:extLst>
                <a:ext uri="{FF2B5EF4-FFF2-40B4-BE49-F238E27FC236}">
                  <a16:creationId xmlns:a16="http://schemas.microsoft.com/office/drawing/2014/main" id="{B80C4223-34AF-FF02-E749-6471B186B919}"/>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0" name="TextBox 9">
              <a:extLst>
                <a:ext uri="{FF2B5EF4-FFF2-40B4-BE49-F238E27FC236}">
                  <a16:creationId xmlns:a16="http://schemas.microsoft.com/office/drawing/2014/main" id="{9CCF2254-53D1-BF00-8341-9B6CA81D03ED}"/>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4" name="Picture 3">
            <a:extLst>
              <a:ext uri="{FF2B5EF4-FFF2-40B4-BE49-F238E27FC236}">
                <a16:creationId xmlns:a16="http://schemas.microsoft.com/office/drawing/2014/main" id="{5511A51E-C9B0-B520-4E64-6EE8E400F98B}"/>
              </a:ext>
            </a:extLst>
          </p:cNvPr>
          <p:cNvPicPr>
            <a:picLocks noChangeAspect="1"/>
          </p:cNvPicPr>
          <p:nvPr/>
        </p:nvPicPr>
        <p:blipFill>
          <a:blip r:embed="rId6"/>
          <a:stretch>
            <a:fillRect/>
          </a:stretch>
        </p:blipFill>
        <p:spPr>
          <a:xfrm>
            <a:off x="458282" y="1577043"/>
            <a:ext cx="2917115" cy="2387849"/>
          </a:xfrm>
          <a:prstGeom prst="rect">
            <a:avLst/>
          </a:prstGeom>
          <a:ln>
            <a:solidFill>
              <a:schemeClr val="tx1"/>
            </a:solidFill>
          </a:ln>
        </p:spPr>
      </p:pic>
      <p:pic>
        <p:nvPicPr>
          <p:cNvPr id="14" name="Picture 13">
            <a:extLst>
              <a:ext uri="{FF2B5EF4-FFF2-40B4-BE49-F238E27FC236}">
                <a16:creationId xmlns:a16="http://schemas.microsoft.com/office/drawing/2014/main" id="{C798FBEE-27BD-CDCD-EF1C-DD09DE9B32EB}"/>
              </a:ext>
            </a:extLst>
          </p:cNvPr>
          <p:cNvPicPr>
            <a:picLocks noChangeAspect="1"/>
          </p:cNvPicPr>
          <p:nvPr/>
        </p:nvPicPr>
        <p:blipFill>
          <a:blip r:embed="rId7"/>
          <a:stretch>
            <a:fillRect/>
          </a:stretch>
        </p:blipFill>
        <p:spPr>
          <a:xfrm>
            <a:off x="1113766" y="4109023"/>
            <a:ext cx="3199878" cy="2387849"/>
          </a:xfrm>
          <a:prstGeom prst="rect">
            <a:avLst/>
          </a:prstGeom>
        </p:spPr>
      </p:pic>
    </p:spTree>
    <p:extLst>
      <p:ext uri="{BB962C8B-B14F-4D97-AF65-F5344CB8AC3E}">
        <p14:creationId xmlns:p14="http://schemas.microsoft.com/office/powerpoint/2010/main" val="3162231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pic>
        <p:nvPicPr>
          <p:cNvPr id="5" name="Content Placeholder 4">
            <a:extLst>
              <a:ext uri="{FF2B5EF4-FFF2-40B4-BE49-F238E27FC236}">
                <a16:creationId xmlns:a16="http://schemas.microsoft.com/office/drawing/2014/main" id="{E6F1AF11-609D-34F7-35E7-413FB3B669C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9479" y="2079196"/>
            <a:ext cx="5756521" cy="3252564"/>
          </a:xfrm>
          <a:prstGeom prst="rect">
            <a:avLst/>
          </a:prstGeom>
        </p:spPr>
      </p:pic>
      <p:pic>
        <p:nvPicPr>
          <p:cNvPr id="6" name="Picture 5">
            <a:extLst>
              <a:ext uri="{FF2B5EF4-FFF2-40B4-BE49-F238E27FC236}">
                <a16:creationId xmlns:a16="http://schemas.microsoft.com/office/drawing/2014/main" id="{C250D7D1-1757-7C46-9D6E-B579B1C41B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562" y="1965239"/>
            <a:ext cx="5114170" cy="3480477"/>
          </a:xfrm>
          <a:prstGeom prst="rect">
            <a:avLst/>
          </a:prstGeom>
          <a:ln>
            <a:solidFill>
              <a:schemeClr val="tx1"/>
            </a:solidFill>
          </a:ln>
        </p:spPr>
      </p:pic>
      <p:pic>
        <p:nvPicPr>
          <p:cNvPr id="4" name="Picture 3">
            <a:extLst>
              <a:ext uri="{FF2B5EF4-FFF2-40B4-BE49-F238E27FC236}">
                <a16:creationId xmlns:a16="http://schemas.microsoft.com/office/drawing/2014/main" id="{25C8132A-6076-197C-722D-220EE93E0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4900">
            <a:off x="9554102" y="3451223"/>
            <a:ext cx="2363639" cy="3252565"/>
          </a:xfrm>
          <a:prstGeom prst="rect">
            <a:avLst/>
          </a:prstGeom>
          <a:ln>
            <a:solidFill>
              <a:schemeClr val="tx1"/>
            </a:solidFill>
          </a:ln>
        </p:spPr>
      </p:pic>
      <p:pic>
        <p:nvPicPr>
          <p:cNvPr id="8" name="Graphic 7" descr="Magnifying glass with solid fill">
            <a:extLst>
              <a:ext uri="{FF2B5EF4-FFF2-40B4-BE49-F238E27FC236}">
                <a16:creationId xmlns:a16="http://schemas.microsoft.com/office/drawing/2014/main" id="{192AD667-A132-B292-B696-39A41FDF57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0694" y="3872095"/>
            <a:ext cx="2620780" cy="2620780"/>
          </a:xfrm>
          <a:prstGeom prst="rect">
            <a:avLst/>
          </a:prstGeom>
        </p:spPr>
      </p:pic>
      <p:pic>
        <p:nvPicPr>
          <p:cNvPr id="7" name="Picture 6" descr="A person and a child working on a project&#10;&#10;Description automatically generated">
            <a:extLst>
              <a:ext uri="{FF2B5EF4-FFF2-40B4-BE49-F238E27FC236}">
                <a16:creationId xmlns:a16="http://schemas.microsoft.com/office/drawing/2014/main" id="{663315ED-4796-BC20-A280-EAFB99079B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45172" y="955663"/>
            <a:ext cx="1438122" cy="2247066"/>
          </a:xfrm>
          <a:prstGeom prst="rect">
            <a:avLst/>
          </a:prstGeom>
        </p:spPr>
      </p:pic>
    </p:spTree>
    <p:extLst>
      <p:ext uri="{BB962C8B-B14F-4D97-AF65-F5344CB8AC3E}">
        <p14:creationId xmlns:p14="http://schemas.microsoft.com/office/powerpoint/2010/main" val="2760077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grpSp>
        <p:nvGrpSpPr>
          <p:cNvPr id="17" name="Group 16">
            <a:extLst>
              <a:ext uri="{FF2B5EF4-FFF2-40B4-BE49-F238E27FC236}">
                <a16:creationId xmlns:a16="http://schemas.microsoft.com/office/drawing/2014/main" id="{3CFDBB9E-35DE-5999-E6D7-CD8383776417}"/>
              </a:ext>
            </a:extLst>
          </p:cNvPr>
          <p:cNvGrpSpPr/>
          <p:nvPr/>
        </p:nvGrpSpPr>
        <p:grpSpPr>
          <a:xfrm>
            <a:off x="6533088" y="1081425"/>
            <a:ext cx="5411450" cy="5411450"/>
            <a:chOff x="6714149" y="1231327"/>
            <a:chExt cx="5411450" cy="5411450"/>
          </a:xfrm>
        </p:grpSpPr>
        <p:pic>
          <p:nvPicPr>
            <p:cNvPr id="9" name="Graphic 8" descr="Teacher outline">
              <a:extLst>
                <a:ext uri="{FF2B5EF4-FFF2-40B4-BE49-F238E27FC236}">
                  <a16:creationId xmlns:a16="http://schemas.microsoft.com/office/drawing/2014/main" id="{E4476FD6-3CB8-377D-E998-E81393F9A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4149" y="1231327"/>
              <a:ext cx="5411450" cy="5411450"/>
            </a:xfrm>
            <a:prstGeom prst="rect">
              <a:avLst/>
            </a:prstGeom>
          </p:spPr>
        </p:pic>
        <p:sp>
          <p:nvSpPr>
            <p:cNvPr id="10" name="TextBox 9">
              <a:extLst>
                <a:ext uri="{FF2B5EF4-FFF2-40B4-BE49-F238E27FC236}">
                  <a16:creationId xmlns:a16="http://schemas.microsoft.com/office/drawing/2014/main" id="{D7956E06-F145-6EA6-6B0E-1F8659CEC7EC}"/>
                </a:ext>
              </a:extLst>
            </p:cNvPr>
            <p:cNvSpPr txBox="1"/>
            <p:nvPr/>
          </p:nvSpPr>
          <p:spPr>
            <a:xfrm>
              <a:off x="8019737" y="2669206"/>
              <a:ext cx="3852471" cy="830997"/>
            </a:xfrm>
            <a:prstGeom prst="rect">
              <a:avLst/>
            </a:prstGeom>
            <a:noFill/>
          </p:spPr>
          <p:txBody>
            <a:bodyPr wrap="square" rtlCol="0">
              <a:spAutoFit/>
            </a:bodyPr>
            <a:lstStyle/>
            <a:p>
              <a:pPr algn="ctr"/>
              <a:r>
                <a:rPr lang="en-US" sz="4800"/>
                <a:t>New staff PD</a:t>
              </a:r>
            </a:p>
          </p:txBody>
        </p:sp>
      </p:grpSp>
      <p:grpSp>
        <p:nvGrpSpPr>
          <p:cNvPr id="18" name="Group 17">
            <a:extLst>
              <a:ext uri="{FF2B5EF4-FFF2-40B4-BE49-F238E27FC236}">
                <a16:creationId xmlns:a16="http://schemas.microsoft.com/office/drawing/2014/main" id="{51251699-DE50-3D5E-4A09-CC6A119B32EA}"/>
              </a:ext>
            </a:extLst>
          </p:cNvPr>
          <p:cNvGrpSpPr/>
          <p:nvPr/>
        </p:nvGrpSpPr>
        <p:grpSpPr>
          <a:xfrm>
            <a:off x="468844" y="1840394"/>
            <a:ext cx="5411450" cy="4802384"/>
            <a:chOff x="618147" y="1840393"/>
            <a:chExt cx="5477853" cy="4992219"/>
          </a:xfrm>
        </p:grpSpPr>
        <p:pic>
          <p:nvPicPr>
            <p:cNvPr id="16" name="Picture 15" descr="White calendar with a blue pen on top">
              <a:extLst>
                <a:ext uri="{FF2B5EF4-FFF2-40B4-BE49-F238E27FC236}">
                  <a16:creationId xmlns:a16="http://schemas.microsoft.com/office/drawing/2014/main" id="{9F27B3DC-910E-36FD-EF79-863855F91D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147" y="1840393"/>
              <a:ext cx="5477853" cy="3651902"/>
            </a:xfrm>
            <a:prstGeom prst="rect">
              <a:avLst/>
            </a:prstGeom>
            <a:ln>
              <a:solidFill>
                <a:schemeClr val="tx1"/>
              </a:solidFill>
            </a:ln>
          </p:spPr>
        </p:pic>
        <p:pic>
          <p:nvPicPr>
            <p:cNvPr id="1026" name="Picture 2" descr="product image">
              <a:extLst>
                <a:ext uri="{FF2B5EF4-FFF2-40B4-BE49-F238E27FC236}">
                  <a16:creationId xmlns:a16="http://schemas.microsoft.com/office/drawing/2014/main" id="{C7CFD421-4B7E-B5EA-C6E8-969D4667E58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27815" y="3937052"/>
              <a:ext cx="4941756" cy="289556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Module 3.2">
            <a:extLst>
              <a:ext uri="{FF2B5EF4-FFF2-40B4-BE49-F238E27FC236}">
                <a16:creationId xmlns:a16="http://schemas.microsoft.com/office/drawing/2014/main" id="{646A3F71-F0FD-F69E-9C3D-F478E4605D8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61719" y="3857325"/>
            <a:ext cx="1782819" cy="278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41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01CBA2-1CAC-2D0A-0FA3-53EE59DE3EF9}"/>
              </a:ext>
            </a:extLst>
          </p:cNvPr>
          <p:cNvPicPr>
            <a:picLocks noChangeAspect="1"/>
          </p:cNvPicPr>
          <p:nvPr/>
        </p:nvPicPr>
        <p:blipFill>
          <a:blip r:embed="rId3"/>
          <a:srcRect/>
          <a:stretch/>
        </p:blipFill>
        <p:spPr>
          <a:xfrm>
            <a:off x="10309481" y="131702"/>
            <a:ext cx="1424237" cy="1838117"/>
          </a:xfrm>
          <a:prstGeom prst="rect">
            <a:avLst/>
          </a:prstGeom>
        </p:spPr>
      </p:pic>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6890" y="1307699"/>
            <a:ext cx="6819984" cy="5269988"/>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5441430" y="3005893"/>
            <a:ext cx="6688913" cy="15211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8949371" y="3735158"/>
            <a:ext cx="3048317" cy="2781589"/>
            <a:chOff x="5925719" y="5103253"/>
            <a:chExt cx="3048317" cy="2781589"/>
          </a:xfrm>
        </p:grpSpPr>
        <p:pic>
          <p:nvPicPr>
            <p:cNvPr id="11" name="Picture 10" title="Sticky note"/>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25719" y="5103253"/>
              <a:ext cx="3048317" cy="2781589"/>
            </a:xfrm>
            <a:prstGeom prst="rect">
              <a:avLst/>
            </a:prstGeom>
          </p:spPr>
        </p:pic>
        <p:pic>
          <p:nvPicPr>
            <p:cNvPr id="12" name="Picture 11" title="Push pin"/>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465605" y="5147979"/>
              <a:ext cx="1378923" cy="1297050"/>
            </a:xfrm>
            <a:prstGeom prst="rect">
              <a:avLst/>
            </a:prstGeom>
          </p:spPr>
        </p:pic>
        <p:sp>
          <p:nvSpPr>
            <p:cNvPr id="9" name="TextBox 8"/>
            <p:cNvSpPr txBox="1"/>
            <p:nvPr/>
          </p:nvSpPr>
          <p:spPr>
            <a:xfrm rot="184573">
              <a:off x="6191570" y="5925571"/>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3" name="Picture 2" descr="Graphical user interface, application&#10;&#10;Description automatically generated">
            <a:extLst>
              <a:ext uri="{FF2B5EF4-FFF2-40B4-BE49-F238E27FC236}">
                <a16:creationId xmlns:a16="http://schemas.microsoft.com/office/drawing/2014/main" id="{8D2BE7CD-D3B3-1730-CC90-3077653574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5918" y="1477433"/>
            <a:ext cx="3201467" cy="4143070"/>
          </a:xfrm>
          <a:prstGeom prst="rect">
            <a:avLst/>
          </a:prstGeom>
          <a:ln>
            <a:solidFill>
              <a:schemeClr val="tx1"/>
            </a:solidFill>
          </a:ln>
        </p:spPr>
      </p:pic>
      <p:pic>
        <p:nvPicPr>
          <p:cNvPr id="4" name="Picture 3" title="Setting expectations powerpoint lesson">
            <a:extLst>
              <a:ext uri="{FF2B5EF4-FFF2-40B4-BE49-F238E27FC236}">
                <a16:creationId xmlns:a16="http://schemas.microsoft.com/office/drawing/2014/main" id="{50609201-621B-D952-95AE-8F0D43FA87D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9961" y="3767910"/>
            <a:ext cx="3768180" cy="280977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DDCB961-B648-BBA5-BCDE-FB9805061A8C}"/>
              </a:ext>
            </a:extLst>
          </p:cNvPr>
          <p:cNvSpPr/>
          <p:nvPr/>
        </p:nvSpPr>
        <p:spPr>
          <a:xfrm>
            <a:off x="1907165" y="2088815"/>
            <a:ext cx="6829232" cy="268036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a:t>Templates (and exemplars!) of this </a:t>
            </a:r>
          </a:p>
          <a:p>
            <a:r>
              <a:rPr lang="en-US" sz="2000"/>
              <a:t>expectation lesson plan and expectations </a:t>
            </a:r>
          </a:p>
          <a:p>
            <a:r>
              <a:rPr lang="en-US" sz="2000"/>
              <a:t>PowerPoint are available for you to </a:t>
            </a:r>
          </a:p>
          <a:p>
            <a:r>
              <a:rPr lang="en-US" sz="2000"/>
              <a:t>customize! </a:t>
            </a:r>
          </a:p>
        </p:txBody>
      </p:sp>
      <p:sp>
        <p:nvSpPr>
          <p:cNvPr id="7" name="Title 6">
            <a:extLst>
              <a:ext uri="{FF2B5EF4-FFF2-40B4-BE49-F238E27FC236}">
                <a16:creationId xmlns:a16="http://schemas.microsoft.com/office/drawing/2014/main" id="{2ED7B6A4-4C3E-979E-5005-FA08672C942E}"/>
              </a:ext>
            </a:extLst>
          </p:cNvPr>
          <p:cNvSpPr>
            <a:spLocks noGrp="1"/>
          </p:cNvSpPr>
          <p:nvPr>
            <p:ph type="title"/>
          </p:nvPr>
        </p:nvSpPr>
        <p:spPr/>
        <p:txBody>
          <a:bodyPr/>
          <a:lstStyle/>
          <a:p>
            <a:r>
              <a:rPr lang="en-US"/>
              <a:t>Beginning of year rollout for students</a:t>
            </a:r>
          </a:p>
        </p:txBody>
      </p:sp>
      <p:pic>
        <p:nvPicPr>
          <p:cNvPr id="10" name="Picture 9">
            <a:extLst>
              <a:ext uri="{FF2B5EF4-FFF2-40B4-BE49-F238E27FC236}">
                <a16:creationId xmlns:a16="http://schemas.microsoft.com/office/drawing/2014/main" id="{B1EC26F1-00BA-B2FB-2F04-3187F60C6B5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803252" y="2258280"/>
            <a:ext cx="1498520" cy="2341437"/>
          </a:xfrm>
          <a:prstGeom prst="rect">
            <a:avLst/>
          </a:prstGeom>
        </p:spPr>
      </p:pic>
    </p:spTree>
    <p:extLst>
      <p:ext uri="{BB962C8B-B14F-4D97-AF65-F5344CB8AC3E}">
        <p14:creationId xmlns:p14="http://schemas.microsoft.com/office/powerpoint/2010/main" val="149733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BA05BD-832E-A750-E409-B0A2294685D9}"/>
              </a:ext>
            </a:extLst>
          </p:cNvPr>
          <p:cNvSpPr>
            <a:spLocks noGrp="1"/>
          </p:cNvSpPr>
          <p:nvPr>
            <p:ph type="title"/>
          </p:nvPr>
        </p:nvSpPr>
        <p:spPr/>
        <p:txBody>
          <a:bodyPr/>
          <a:lstStyle/>
          <a:p>
            <a:r>
              <a:rPr lang="en-US"/>
              <a:t>Beginning of year rollout for students</a:t>
            </a:r>
          </a:p>
        </p:txBody>
      </p:sp>
      <p:sp>
        <p:nvSpPr>
          <p:cNvPr id="3" name="Content Placeholder 2">
            <a:extLst>
              <a:ext uri="{FF2B5EF4-FFF2-40B4-BE49-F238E27FC236}">
                <a16:creationId xmlns:a16="http://schemas.microsoft.com/office/drawing/2014/main" id="{8137DD22-94E6-2759-084F-04DA44A7FAE7}"/>
              </a:ext>
            </a:extLst>
          </p:cNvPr>
          <p:cNvSpPr>
            <a:spLocks noGrp="1"/>
          </p:cNvSpPr>
          <p:nvPr>
            <p:ph sz="half" idx="1"/>
          </p:nvPr>
        </p:nvSpPr>
        <p:spPr/>
        <p:txBody>
          <a:bodyPr/>
          <a:lstStyle/>
          <a:p>
            <a:pPr marL="0" indent="0">
              <a:buNone/>
            </a:pPr>
            <a:r>
              <a:rPr lang="en-US"/>
              <a:t>You might consider updating your Ci3T Implementation Calendar to include key dates for beginning of year roll out such as:</a:t>
            </a:r>
          </a:p>
          <a:p>
            <a:r>
              <a:rPr lang="en-US"/>
              <a:t>Beginning of the year kick off assembly</a:t>
            </a:r>
          </a:p>
          <a:p>
            <a:r>
              <a:rPr lang="en-US"/>
              <a:t>Behavior expectations lessons (by setting)</a:t>
            </a:r>
          </a:p>
        </p:txBody>
      </p:sp>
      <p:pic>
        <p:nvPicPr>
          <p:cNvPr id="11" name="Picture 10">
            <a:extLst>
              <a:ext uri="{FF2B5EF4-FFF2-40B4-BE49-F238E27FC236}">
                <a16:creationId xmlns:a16="http://schemas.microsoft.com/office/drawing/2014/main" id="{A42E7306-ABCD-8625-B9F1-CCADF3D97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772019"/>
            <a:ext cx="5828968" cy="4720856"/>
          </a:xfrm>
          <a:prstGeom prst="rect">
            <a:avLst/>
          </a:prstGeom>
          <a:ln w="12700">
            <a:noFill/>
          </a:ln>
          <a:effectLst/>
        </p:spPr>
      </p:pic>
      <p:sp>
        <p:nvSpPr>
          <p:cNvPr id="14" name="Oval 13">
            <a:extLst>
              <a:ext uri="{FF2B5EF4-FFF2-40B4-BE49-F238E27FC236}">
                <a16:creationId xmlns:a16="http://schemas.microsoft.com/office/drawing/2014/main" id="{358DF6A1-0B56-25F7-69D9-F10F400CA9D2}"/>
              </a:ext>
            </a:extLst>
          </p:cNvPr>
          <p:cNvSpPr/>
          <p:nvPr/>
        </p:nvSpPr>
        <p:spPr>
          <a:xfrm>
            <a:off x="10249786" y="2583712"/>
            <a:ext cx="925033" cy="701748"/>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Star: 5 Points 15">
            <a:extLst>
              <a:ext uri="{FF2B5EF4-FFF2-40B4-BE49-F238E27FC236}">
                <a16:creationId xmlns:a16="http://schemas.microsoft.com/office/drawing/2014/main" id="{867EA004-2F2B-822E-D2A0-75114E96CE4B}"/>
              </a:ext>
            </a:extLst>
          </p:cNvPr>
          <p:cNvSpPr/>
          <p:nvPr/>
        </p:nvSpPr>
        <p:spPr>
          <a:xfrm>
            <a:off x="4433777" y="5241850"/>
            <a:ext cx="561200" cy="48909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8C45683-1E21-5AB5-D96B-E38A2D30B727}"/>
              </a:ext>
            </a:extLst>
          </p:cNvPr>
          <p:cNvSpPr/>
          <p:nvPr/>
        </p:nvSpPr>
        <p:spPr>
          <a:xfrm>
            <a:off x="9009321" y="4564912"/>
            <a:ext cx="294167" cy="283536"/>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5A7D5879-4EC3-A8AB-3813-A1F89E4D4DA3}"/>
              </a:ext>
            </a:extLst>
          </p:cNvPr>
          <p:cNvSpPr/>
          <p:nvPr/>
        </p:nvSpPr>
        <p:spPr>
          <a:xfrm>
            <a:off x="9156404" y="3526465"/>
            <a:ext cx="294167" cy="283536"/>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763513-489B-1DF4-27F8-DBFA73E4AB84}"/>
              </a:ext>
            </a:extLst>
          </p:cNvPr>
          <p:cNvSpPr/>
          <p:nvPr/>
        </p:nvSpPr>
        <p:spPr>
          <a:xfrm>
            <a:off x="2913319" y="4277834"/>
            <a:ext cx="561201" cy="489097"/>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490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EEC56-3FF0-4818-68AA-2FA82D09870E}"/>
              </a:ext>
            </a:extLst>
          </p:cNvPr>
          <p:cNvPicPr>
            <a:picLocks noChangeAspect="1"/>
          </p:cNvPicPr>
          <p:nvPr/>
        </p:nvPicPr>
        <p:blipFill>
          <a:blip r:embed="rId3"/>
          <a:srcRect/>
          <a:stretch/>
        </p:blipFill>
        <p:spPr>
          <a:xfrm>
            <a:off x="10309481" y="131702"/>
            <a:ext cx="1424237" cy="1838117"/>
          </a:xfrm>
          <a:prstGeom prst="rect">
            <a:avLst/>
          </a:prstGeom>
        </p:spPr>
      </p:pic>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353" y="1181875"/>
            <a:ext cx="7002144" cy="5410748"/>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5546428" y="4184723"/>
            <a:ext cx="6400060" cy="158980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9246572" y="1279178"/>
            <a:ext cx="3048317" cy="3072620"/>
            <a:chOff x="4532102" y="3785380"/>
            <a:chExt cx="3048317" cy="3072620"/>
          </a:xfrm>
        </p:grpSpPr>
        <p:pic>
          <p:nvPicPr>
            <p:cNvPr id="11" name="Picture 10" title="Sticky note"/>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9" name="TextBox 8"/>
            <p:cNvSpPr txBox="1"/>
            <p:nvPr/>
          </p:nvSpPr>
          <p:spPr>
            <a:xfrm rot="184573">
              <a:off x="4709214" y="477380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4" name="Picture 3">
            <a:extLst>
              <a:ext uri="{FF2B5EF4-FFF2-40B4-BE49-F238E27FC236}">
                <a16:creationId xmlns:a16="http://schemas.microsoft.com/office/drawing/2014/main" id="{88A93927-7A14-859B-162D-DD82F573E9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5379" y="1386386"/>
            <a:ext cx="3325405" cy="2581114"/>
          </a:xfrm>
          <a:prstGeom prst="rect">
            <a:avLst/>
          </a:prstGeom>
          <a:ln w="19050">
            <a:solidFill>
              <a:schemeClr val="tx1"/>
            </a:solidFill>
          </a:ln>
        </p:spPr>
      </p:pic>
      <p:sp>
        <p:nvSpPr>
          <p:cNvPr id="6" name="Title 1">
            <a:extLst>
              <a:ext uri="{FF2B5EF4-FFF2-40B4-BE49-F238E27FC236}">
                <a16:creationId xmlns:a16="http://schemas.microsoft.com/office/drawing/2014/main" id="{8D5F1449-E706-EF84-CB2A-5046FFB3BC4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Beginning of year rollout for families</a:t>
            </a:r>
          </a:p>
        </p:txBody>
      </p:sp>
      <p:pic>
        <p:nvPicPr>
          <p:cNvPr id="3" name="Picture 2">
            <a:extLst>
              <a:ext uri="{FF2B5EF4-FFF2-40B4-BE49-F238E27FC236}">
                <a16:creationId xmlns:a16="http://schemas.microsoft.com/office/drawing/2014/main" id="{D8BDFEB5-CD75-E0BF-6328-FA1A0BC9A3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3766" y="4290954"/>
            <a:ext cx="4462279" cy="2201921"/>
          </a:xfrm>
          <a:prstGeom prst="rect">
            <a:avLst/>
          </a:prstGeom>
          <a:ln>
            <a:solidFill>
              <a:schemeClr val="tx1"/>
            </a:solidFill>
          </a:ln>
        </p:spPr>
      </p:pic>
      <p:pic>
        <p:nvPicPr>
          <p:cNvPr id="17" name="Picture 16" descr="A poster of a school&#10;&#10;Description automatically generated">
            <a:extLst>
              <a:ext uri="{FF2B5EF4-FFF2-40B4-BE49-F238E27FC236}">
                <a16:creationId xmlns:a16="http://schemas.microsoft.com/office/drawing/2014/main" id="{E47BE743-63E7-87DF-255D-44D15E5F91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0704" y="1281174"/>
            <a:ext cx="3360809" cy="4350562"/>
          </a:xfrm>
          <a:prstGeom prst="rect">
            <a:avLst/>
          </a:prstGeom>
        </p:spPr>
      </p:pic>
      <p:pic>
        <p:nvPicPr>
          <p:cNvPr id="19" name="Picture 18" descr="A person and a child looking at a book&#10;&#10;Description automatically generated">
            <a:extLst>
              <a:ext uri="{FF2B5EF4-FFF2-40B4-BE49-F238E27FC236}">
                <a16:creationId xmlns:a16="http://schemas.microsoft.com/office/drawing/2014/main" id="{79A0A873-9C47-800B-EDD6-8F8A1B5D7F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341" y="2041013"/>
            <a:ext cx="2014287" cy="3147324"/>
          </a:xfrm>
          <a:prstGeom prst="rect">
            <a:avLst/>
          </a:prstGeom>
        </p:spPr>
      </p:pic>
      <p:pic>
        <p:nvPicPr>
          <p:cNvPr id="10" name="Picture 9" descr="A poster of a diagram&#10;&#10;Description automatically generated with medium confidence">
            <a:extLst>
              <a:ext uri="{FF2B5EF4-FFF2-40B4-BE49-F238E27FC236}">
                <a16:creationId xmlns:a16="http://schemas.microsoft.com/office/drawing/2014/main" id="{BCAF4B6A-8DC7-8FCA-0BC1-25EB9E61F3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81613" y="3192003"/>
            <a:ext cx="4179971" cy="3229028"/>
          </a:xfrm>
          <a:prstGeom prst="rect">
            <a:avLst/>
          </a:prstGeom>
        </p:spPr>
      </p:pic>
    </p:spTree>
    <p:extLst>
      <p:ext uri="{BB962C8B-B14F-4D97-AF65-F5344CB8AC3E}">
        <p14:creationId xmlns:p14="http://schemas.microsoft.com/office/powerpoint/2010/main" val="176524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Procedures for Reinforcing </a:t>
            </a:r>
          </a:p>
        </p:txBody>
      </p:sp>
      <p:graphicFrame>
        <p:nvGraphicFramePr>
          <p:cNvPr id="5" name="Content Placeholder 4"/>
          <p:cNvGraphicFramePr>
            <a:graphicFrameLocks noGrp="1"/>
          </p:cNvGraphicFramePr>
          <p:nvPr>
            <p:ph idx="1"/>
          </p:nvPr>
        </p:nvGraphicFramePr>
        <p:xfrm>
          <a:off x="838200" y="2612571"/>
          <a:ext cx="10515600" cy="3610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8A11032-D1B0-3725-5371-BCDEDE2A1AA3}"/>
              </a:ext>
            </a:extLst>
          </p:cNvPr>
          <p:cNvSpPr txBox="1"/>
          <p:nvPr/>
        </p:nvSpPr>
        <p:spPr>
          <a:xfrm>
            <a:off x="838200" y="1684830"/>
            <a:ext cx="10515600" cy="1384995"/>
          </a:xfrm>
          <a:prstGeom prst="rect">
            <a:avLst/>
          </a:prstGeom>
          <a:noFill/>
        </p:spPr>
        <p:txBody>
          <a:bodyPr wrap="square">
            <a:spAutoFit/>
          </a:bodyPr>
          <a:lstStyle/>
          <a:p>
            <a:r>
              <a:rPr lang="en-US" sz="2800" b="1"/>
              <a:t>How will the Ci3T Leadership Team reinforce behavior related to implementing the plan for:</a:t>
            </a:r>
          </a:p>
          <a:p>
            <a:pPr marL="0" indent="0">
              <a:buNone/>
            </a:pPr>
            <a:endParaRPr lang="en-US" sz="2800" b="1"/>
          </a:p>
        </p:txBody>
      </p:sp>
      <p:pic>
        <p:nvPicPr>
          <p:cNvPr id="3" name="Picture 2">
            <a:extLst>
              <a:ext uri="{FF2B5EF4-FFF2-40B4-BE49-F238E27FC236}">
                <a16:creationId xmlns:a16="http://schemas.microsoft.com/office/drawing/2014/main" id="{7A94634C-6006-B5D9-3129-BBA3019E33B7}"/>
              </a:ext>
            </a:extLst>
          </p:cNvPr>
          <p:cNvPicPr>
            <a:picLocks noChangeAspect="1"/>
          </p:cNvPicPr>
          <p:nvPr/>
        </p:nvPicPr>
        <p:blipFill>
          <a:blip r:embed="rId8"/>
          <a:srcRect/>
          <a:stretch/>
        </p:blipFill>
        <p:spPr>
          <a:xfrm>
            <a:off x="10309481" y="131702"/>
            <a:ext cx="1424237" cy="1838117"/>
          </a:xfrm>
          <a:prstGeom prst="rect">
            <a:avLst/>
          </a:prstGeom>
        </p:spPr>
      </p:pic>
    </p:spTree>
    <p:extLst>
      <p:ext uri="{BB962C8B-B14F-4D97-AF65-F5344CB8AC3E}">
        <p14:creationId xmlns:p14="http://schemas.microsoft.com/office/powerpoint/2010/main" val="3665137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0C052D-5361-02F7-E2FE-06561A38501A}"/>
              </a:ext>
            </a:extLst>
          </p:cNvPr>
          <p:cNvPicPr>
            <a:picLocks noChangeAspect="1"/>
          </p:cNvPicPr>
          <p:nvPr/>
        </p:nvPicPr>
        <p:blipFill>
          <a:blip r:embed="rId3"/>
          <a:srcRect/>
          <a:stretch/>
        </p:blipFill>
        <p:spPr>
          <a:xfrm>
            <a:off x="10309481" y="131702"/>
            <a:ext cx="1424237" cy="1838117"/>
          </a:xfrm>
          <a:prstGeom prst="rect">
            <a:avLst/>
          </a:prstGeom>
        </p:spPr>
      </p:pic>
      <p:pic>
        <p:nvPicPr>
          <p:cNvPr id="16" name="Picture 15">
            <a:extLst>
              <a:ext uri="{FF2B5EF4-FFF2-40B4-BE49-F238E27FC236}">
                <a16:creationId xmlns:a16="http://schemas.microsoft.com/office/drawing/2014/main" id="{842A464E-49D7-3B2A-90A2-32959EB2C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5554" y="864762"/>
            <a:ext cx="6986444" cy="5430222"/>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 y="1618830"/>
            <a:ext cx="3128282" cy="2193187"/>
          </a:xfrm>
          <a:prstGeom prst="rect">
            <a:avLst/>
          </a:prstGeom>
          <a:ln>
            <a:solidFill>
              <a:schemeClr val="tx1"/>
            </a:solidFill>
          </a:ln>
        </p:spPr>
      </p:pic>
      <p:grpSp>
        <p:nvGrpSpPr>
          <p:cNvPr id="14" name="Group 13">
            <a:extLst>
              <a:ext uri="{FF2B5EF4-FFF2-40B4-BE49-F238E27FC236}">
                <a16:creationId xmlns:a16="http://schemas.microsoft.com/office/drawing/2014/main" id="{A4A08060-5117-49DA-B9B0-A1601D983392}"/>
              </a:ext>
            </a:extLst>
          </p:cNvPr>
          <p:cNvGrpSpPr/>
          <p:nvPr/>
        </p:nvGrpSpPr>
        <p:grpSpPr>
          <a:xfrm>
            <a:off x="838199" y="3973388"/>
            <a:ext cx="3154295" cy="2519487"/>
            <a:chOff x="5397378" y="2085315"/>
            <a:chExt cx="2320334" cy="1824212"/>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sp>
        <p:nvSpPr>
          <p:cNvPr id="17" name="Title 16">
            <a:extLst>
              <a:ext uri="{FF2B5EF4-FFF2-40B4-BE49-F238E27FC236}">
                <a16:creationId xmlns:a16="http://schemas.microsoft.com/office/drawing/2014/main" id="{9E91A7FA-827C-E670-F894-A72B127D4B52}"/>
              </a:ext>
            </a:extLst>
          </p:cNvPr>
          <p:cNvSpPr>
            <a:spLocks noGrp="1"/>
          </p:cNvSpPr>
          <p:nvPr>
            <p:ph type="title"/>
          </p:nvPr>
        </p:nvSpPr>
        <p:spPr/>
        <p:txBody>
          <a:bodyPr/>
          <a:lstStyle/>
          <a:p>
            <a:r>
              <a:rPr lang="en-US"/>
              <a:t>Students</a:t>
            </a:r>
          </a:p>
        </p:txBody>
      </p:sp>
      <p:sp>
        <p:nvSpPr>
          <p:cNvPr id="3" name="Rectangle 2">
            <a:extLst>
              <a:ext uri="{FF2B5EF4-FFF2-40B4-BE49-F238E27FC236}">
                <a16:creationId xmlns:a16="http://schemas.microsoft.com/office/drawing/2014/main" id="{D9BED962-B180-A41D-EF3B-6BD1B47F250D}"/>
              </a:ext>
            </a:extLst>
          </p:cNvPr>
          <p:cNvSpPr/>
          <p:nvPr/>
        </p:nvSpPr>
        <p:spPr>
          <a:xfrm>
            <a:off x="5179540" y="2644806"/>
            <a:ext cx="6986445"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63A7E83C-F305-44CE-BDCC-EEE01A632751}"/>
              </a:ext>
            </a:extLst>
          </p:cNvPr>
          <p:cNvGrpSpPr/>
          <p:nvPr/>
        </p:nvGrpSpPr>
        <p:grpSpPr>
          <a:xfrm rot="20972135">
            <a:off x="9844465" y="1607552"/>
            <a:ext cx="2221948" cy="2089858"/>
            <a:chOff x="4497933" y="5818804"/>
            <a:chExt cx="2783775" cy="2618285"/>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9"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026" name="Picture 2">
            <a:extLst>
              <a:ext uri="{FF2B5EF4-FFF2-40B4-BE49-F238E27FC236}">
                <a16:creationId xmlns:a16="http://schemas.microsoft.com/office/drawing/2014/main" id="{B2932174-6D3B-702C-3178-11A374E2977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89860" y="3173754"/>
            <a:ext cx="3966480" cy="2220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plastic containers on a table&#10;&#10;Description automatically generated with low confidence">
            <a:extLst>
              <a:ext uri="{FF2B5EF4-FFF2-40B4-BE49-F238E27FC236}">
                <a16:creationId xmlns:a16="http://schemas.microsoft.com/office/drawing/2014/main" id="{549B5CC9-A40A-0F28-0F23-31DD37ABA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5824" y="2016039"/>
            <a:ext cx="4845117" cy="3625921"/>
          </a:xfrm>
          <a:prstGeom prst="rect">
            <a:avLst/>
          </a:prstGeom>
        </p:spPr>
      </p:pic>
      <p:pic>
        <p:nvPicPr>
          <p:cNvPr id="21" name="Picture 20">
            <a:extLst>
              <a:ext uri="{FF2B5EF4-FFF2-40B4-BE49-F238E27FC236}">
                <a16:creationId xmlns:a16="http://schemas.microsoft.com/office/drawing/2014/main" id="{10B2CCB8-EB66-4797-6F1F-EA9418ECD5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87583" y="1291057"/>
            <a:ext cx="4367689" cy="5364661"/>
          </a:xfrm>
          <a:prstGeom prst="rect">
            <a:avLst/>
          </a:prstGeom>
          <a:ln>
            <a:solidFill>
              <a:schemeClr val="tx1"/>
            </a:solidFill>
          </a:ln>
        </p:spPr>
      </p:pic>
      <p:pic>
        <p:nvPicPr>
          <p:cNvPr id="4" name="Picture 3" descr="A person giving a high five to a child&#10;&#10;Description automatically generated">
            <a:extLst>
              <a:ext uri="{FF2B5EF4-FFF2-40B4-BE49-F238E27FC236}">
                <a16:creationId xmlns:a16="http://schemas.microsoft.com/office/drawing/2014/main" id="{78932257-67DE-4669-FAC4-6F88A8D79B7B}"/>
              </a:ext>
            </a:extLst>
          </p:cNvPr>
          <p:cNvPicPr>
            <a:picLocks noChangeAspect="1"/>
          </p:cNvPicPr>
          <p:nvPr/>
        </p:nvPicPr>
        <p:blipFill>
          <a:blip r:embed="rId13"/>
          <a:stretch>
            <a:fillRect/>
          </a:stretch>
        </p:blipFill>
        <p:spPr>
          <a:xfrm>
            <a:off x="4842895" y="1276467"/>
            <a:ext cx="3274926" cy="5117072"/>
          </a:xfrm>
          <a:prstGeom prst="rect">
            <a:avLst/>
          </a:prstGeom>
        </p:spPr>
      </p:pic>
    </p:spTree>
    <p:extLst>
      <p:ext uri="{BB962C8B-B14F-4D97-AF65-F5344CB8AC3E}">
        <p14:creationId xmlns:p14="http://schemas.microsoft.com/office/powerpoint/2010/main" val="5620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BA05BD-832E-A750-E409-B0A2294685D9}"/>
              </a:ext>
            </a:extLst>
          </p:cNvPr>
          <p:cNvSpPr>
            <a:spLocks noGrp="1"/>
          </p:cNvSpPr>
          <p:nvPr>
            <p:ph type="title"/>
          </p:nvPr>
        </p:nvSpPr>
        <p:spPr/>
        <p:txBody>
          <a:bodyPr/>
          <a:lstStyle/>
          <a:p>
            <a:r>
              <a:rPr lang="en-US"/>
              <a:t>Add to your Ci3T Implementation Calendar</a:t>
            </a:r>
          </a:p>
        </p:txBody>
      </p:sp>
      <p:sp>
        <p:nvSpPr>
          <p:cNvPr id="3" name="Content Placeholder 2">
            <a:extLst>
              <a:ext uri="{FF2B5EF4-FFF2-40B4-BE49-F238E27FC236}">
                <a16:creationId xmlns:a16="http://schemas.microsoft.com/office/drawing/2014/main" id="{8137DD22-94E6-2759-084F-04DA44A7FAE7}"/>
              </a:ext>
            </a:extLst>
          </p:cNvPr>
          <p:cNvSpPr>
            <a:spLocks noGrp="1"/>
          </p:cNvSpPr>
          <p:nvPr>
            <p:ph sz="half" idx="1"/>
          </p:nvPr>
        </p:nvSpPr>
        <p:spPr/>
        <p:txBody>
          <a:bodyPr>
            <a:normAutofit/>
          </a:bodyPr>
          <a:lstStyle/>
          <a:p>
            <a:pPr marL="0" indent="0">
              <a:buNone/>
            </a:pPr>
            <a:r>
              <a:rPr lang="en-US"/>
              <a:t>You might consider updating your Ci3T Implementation Calendar to include key dates for reinforcement such as:</a:t>
            </a:r>
          </a:p>
          <a:p>
            <a:r>
              <a:rPr lang="en-US"/>
              <a:t>School store</a:t>
            </a:r>
          </a:p>
          <a:p>
            <a:r>
              <a:rPr lang="en-US"/>
              <a:t>Assemblies </a:t>
            </a:r>
          </a:p>
          <a:p>
            <a:r>
              <a:rPr lang="en-US"/>
              <a:t>Trips / events </a:t>
            </a:r>
          </a:p>
        </p:txBody>
      </p:sp>
      <p:pic>
        <p:nvPicPr>
          <p:cNvPr id="11" name="Picture 10">
            <a:extLst>
              <a:ext uri="{FF2B5EF4-FFF2-40B4-BE49-F238E27FC236}">
                <a16:creationId xmlns:a16="http://schemas.microsoft.com/office/drawing/2014/main" id="{A42E7306-ABCD-8625-B9F1-CCADF3D97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772019"/>
            <a:ext cx="5828968" cy="4720856"/>
          </a:xfrm>
          <a:prstGeom prst="rect">
            <a:avLst/>
          </a:prstGeom>
          <a:ln w="12700">
            <a:noFill/>
          </a:ln>
          <a:effectLst/>
        </p:spPr>
      </p:pic>
      <p:sp>
        <p:nvSpPr>
          <p:cNvPr id="20" name="Rectangle 19">
            <a:extLst>
              <a:ext uri="{FF2B5EF4-FFF2-40B4-BE49-F238E27FC236}">
                <a16:creationId xmlns:a16="http://schemas.microsoft.com/office/drawing/2014/main" id="{BDA6D476-268C-A1C7-B6CF-EEABCF379161}"/>
              </a:ext>
            </a:extLst>
          </p:cNvPr>
          <p:cNvSpPr/>
          <p:nvPr/>
        </p:nvSpPr>
        <p:spPr>
          <a:xfrm>
            <a:off x="10249786" y="3327991"/>
            <a:ext cx="797442" cy="192449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87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6424-4B5E-E8BB-0720-07F9B78F1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A0C82-E49C-617D-C516-F70F51D224E0}"/>
              </a:ext>
            </a:extLst>
          </p:cNvPr>
          <p:cNvSpPr>
            <a:spLocks noGrp="1"/>
          </p:cNvSpPr>
          <p:nvPr>
            <p:ph type="title"/>
          </p:nvPr>
        </p:nvSpPr>
        <p:spPr/>
        <p:txBody>
          <a:bodyPr>
            <a:normAutofit/>
          </a:bodyPr>
          <a:lstStyle/>
          <a:p>
            <a:r>
              <a:rPr lang="en-US" sz="4000"/>
              <a:t>2024 Implementers Symposium Feedback</a:t>
            </a:r>
          </a:p>
        </p:txBody>
      </p:sp>
      <p:sp>
        <p:nvSpPr>
          <p:cNvPr id="3" name="Content Placeholder 2">
            <a:extLst>
              <a:ext uri="{FF2B5EF4-FFF2-40B4-BE49-F238E27FC236}">
                <a16:creationId xmlns:a16="http://schemas.microsoft.com/office/drawing/2014/main" id="{C3545148-4BF3-3085-6DDF-9D453789A353}"/>
              </a:ext>
            </a:extLst>
          </p:cNvPr>
          <p:cNvSpPr>
            <a:spLocks noGrp="1"/>
          </p:cNvSpPr>
          <p:nvPr>
            <p:ph idx="1"/>
          </p:nvPr>
        </p:nvSpPr>
        <p:spPr/>
        <p:txBody>
          <a:bodyPr/>
          <a:lstStyle/>
          <a:p>
            <a:pPr marL="0" indent="0">
              <a:buNone/>
            </a:pPr>
            <a:r>
              <a:rPr lang="en-US"/>
              <a:t>Thank you for the specific and constructive comments! Some trends we noticed based on comments:</a:t>
            </a:r>
          </a:p>
          <a:p>
            <a:r>
              <a:rPr lang="en-US"/>
              <a:t>Appreciation for extended work time with team</a:t>
            </a:r>
          </a:p>
          <a:p>
            <a:r>
              <a:rPr lang="en-US"/>
              <a:t>Appreciation for coaching support during breakout rooms</a:t>
            </a:r>
          </a:p>
          <a:p>
            <a:r>
              <a:rPr lang="en-US"/>
              <a:t>Desire for additional guidance in how to find materials on website and within modules</a:t>
            </a:r>
          </a:p>
          <a:p>
            <a:endParaRPr lang="en-US"/>
          </a:p>
        </p:txBody>
      </p:sp>
      <p:sp>
        <p:nvSpPr>
          <p:cNvPr id="6" name="Rectangle: Rounded Corners 5">
            <a:extLst>
              <a:ext uri="{FF2B5EF4-FFF2-40B4-BE49-F238E27FC236}">
                <a16:creationId xmlns:a16="http://schemas.microsoft.com/office/drawing/2014/main" id="{E8F88AE3-3704-B683-80B1-380C43E9DE29}"/>
              </a:ext>
            </a:extLst>
          </p:cNvPr>
          <p:cNvSpPr/>
          <p:nvPr/>
        </p:nvSpPr>
        <p:spPr>
          <a:xfrm>
            <a:off x="1010094" y="4795284"/>
            <a:ext cx="1807534" cy="1728934"/>
          </a:xfrm>
          <a:prstGeom prst="round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                       </a:t>
            </a:r>
          </a:p>
        </p:txBody>
      </p:sp>
      <p:sp>
        <p:nvSpPr>
          <p:cNvPr id="4" name="TextBox 3">
            <a:extLst>
              <a:ext uri="{FF2B5EF4-FFF2-40B4-BE49-F238E27FC236}">
                <a16:creationId xmlns:a16="http://schemas.microsoft.com/office/drawing/2014/main" id="{3B681BC1-37C8-33AB-AD39-70E9EC4234DF}"/>
              </a:ext>
            </a:extLst>
          </p:cNvPr>
          <p:cNvSpPr txBox="1"/>
          <p:nvPr/>
        </p:nvSpPr>
        <p:spPr>
          <a:xfrm>
            <a:off x="1284768" y="6247219"/>
            <a:ext cx="1395447" cy="276999"/>
          </a:xfrm>
          <a:prstGeom prst="rect">
            <a:avLst/>
          </a:prstGeom>
          <a:noFill/>
        </p:spPr>
        <p:txBody>
          <a:bodyPr wrap="square" rtlCol="0">
            <a:spAutoFit/>
          </a:bodyPr>
          <a:lstStyle/>
          <a:p>
            <a:pPr algn="ctr"/>
            <a:r>
              <a:rPr lang="en-US" sz="1200" b="1">
                <a:solidFill>
                  <a:schemeClr val="bg1"/>
                </a:solidFill>
              </a:rPr>
              <a:t>Howard Diacon</a:t>
            </a:r>
          </a:p>
        </p:txBody>
      </p:sp>
      <p:pic>
        <p:nvPicPr>
          <p:cNvPr id="5" name="Picture 4" descr="A person smiling in a blue shirt&#10;&#10;Description automatically generated">
            <a:extLst>
              <a:ext uri="{FF2B5EF4-FFF2-40B4-BE49-F238E27FC236}">
                <a16:creationId xmlns:a16="http://schemas.microsoft.com/office/drawing/2014/main" id="{D5DE01E2-508F-0743-BF53-C2671F17C53A}"/>
              </a:ext>
            </a:extLst>
          </p:cNvPr>
          <p:cNvPicPr>
            <a:picLocks noChangeAspect="1"/>
          </p:cNvPicPr>
          <p:nvPr/>
        </p:nvPicPr>
        <p:blipFill>
          <a:blip r:embed="rId2"/>
          <a:stretch>
            <a:fillRect/>
          </a:stretch>
        </p:blipFill>
        <p:spPr>
          <a:xfrm>
            <a:off x="1263502" y="4929667"/>
            <a:ext cx="1371600" cy="1371600"/>
          </a:xfrm>
          <a:prstGeom prst="rect">
            <a:avLst/>
          </a:prstGeom>
        </p:spPr>
      </p:pic>
      <p:sp>
        <p:nvSpPr>
          <p:cNvPr id="7" name="Speech Bubble: Rectangle with Corners Rounded 6">
            <a:extLst>
              <a:ext uri="{FF2B5EF4-FFF2-40B4-BE49-F238E27FC236}">
                <a16:creationId xmlns:a16="http://schemas.microsoft.com/office/drawing/2014/main" id="{EE38D360-C64C-F0B2-571B-AA877E21028E}"/>
              </a:ext>
            </a:extLst>
          </p:cNvPr>
          <p:cNvSpPr/>
          <p:nvPr/>
        </p:nvSpPr>
        <p:spPr>
          <a:xfrm>
            <a:off x="3232299" y="4929667"/>
            <a:ext cx="1605516" cy="893134"/>
          </a:xfrm>
          <a:prstGeom prst="wedgeRoundRectCallout">
            <a:avLst>
              <a:gd name="adj1" fmla="val -48726"/>
              <a:gd name="adj2" fmla="val 8339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3304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0A90F-5A47-CD29-CAC4-AE8A6258BAE0}"/>
              </a:ext>
            </a:extLst>
          </p:cNvPr>
          <p:cNvPicPr>
            <a:picLocks noChangeAspect="1"/>
          </p:cNvPicPr>
          <p:nvPr/>
        </p:nvPicPr>
        <p:blipFill>
          <a:blip r:embed="rId3"/>
          <a:srcRect/>
          <a:stretch/>
        </p:blipFill>
        <p:spPr>
          <a:xfrm>
            <a:off x="10309481" y="131702"/>
            <a:ext cx="1424237" cy="1838117"/>
          </a:xfrm>
          <a:prstGeom prst="rect">
            <a:avLst/>
          </a:prstGeom>
        </p:spPr>
      </p:pic>
      <p:pic>
        <p:nvPicPr>
          <p:cNvPr id="2" name="Picture 1">
            <a:extLst>
              <a:ext uri="{FF2B5EF4-FFF2-40B4-BE49-F238E27FC236}">
                <a16:creationId xmlns:a16="http://schemas.microsoft.com/office/drawing/2014/main" id="{D9B7441A-9A51-1436-4FFA-558A4C0AF2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5614" y="834780"/>
            <a:ext cx="6986444" cy="5430222"/>
          </a:xfrm>
          <a:prstGeom prst="rect">
            <a:avLst/>
          </a:prstGeom>
        </p:spPr>
      </p:pic>
      <p:sp>
        <p:nvSpPr>
          <p:cNvPr id="5" name="Rectangle 4">
            <a:extLst>
              <a:ext uri="{FF2B5EF4-FFF2-40B4-BE49-F238E27FC236}">
                <a16:creationId xmlns:a16="http://schemas.microsoft.com/office/drawing/2014/main" id="{80164AED-6693-96CE-55B3-2330C85044CB}"/>
              </a:ext>
            </a:extLst>
          </p:cNvPr>
          <p:cNvSpPr/>
          <p:nvPr/>
        </p:nvSpPr>
        <p:spPr>
          <a:xfrm>
            <a:off x="5041217" y="1124014"/>
            <a:ext cx="6986445"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6" name="Group 5">
            <a:extLst>
              <a:ext uri="{FF2B5EF4-FFF2-40B4-BE49-F238E27FC236}">
                <a16:creationId xmlns:a16="http://schemas.microsoft.com/office/drawing/2014/main" id="{E88A7F6A-CD5C-18B9-EF83-227591C84AD0}"/>
              </a:ext>
            </a:extLst>
          </p:cNvPr>
          <p:cNvGrpSpPr/>
          <p:nvPr/>
        </p:nvGrpSpPr>
        <p:grpSpPr>
          <a:xfrm rot="20972135">
            <a:off x="9754525" y="1577570"/>
            <a:ext cx="2221948" cy="2089858"/>
            <a:chOff x="4497933" y="5818804"/>
            <a:chExt cx="2783775" cy="2618285"/>
          </a:xfrm>
        </p:grpSpPr>
        <p:pic>
          <p:nvPicPr>
            <p:cNvPr id="7" name="Picture 6" title="Sticky note">
              <a:extLst>
                <a:ext uri="{FF2B5EF4-FFF2-40B4-BE49-F238E27FC236}">
                  <a16:creationId xmlns:a16="http://schemas.microsoft.com/office/drawing/2014/main" id="{689B831A-E710-6F23-6FF6-558F0FD87A20}"/>
                </a:ext>
              </a:extLst>
            </p:cNvPr>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8" name="Picture 7" title="Push pin">
              <a:extLst>
                <a:ext uri="{FF2B5EF4-FFF2-40B4-BE49-F238E27FC236}">
                  <a16:creationId xmlns:a16="http://schemas.microsoft.com/office/drawing/2014/main" id="{75DA2B8F-63BC-FEC6-BF65-FF9E4D3B25E8}"/>
                </a:ext>
              </a:extLst>
            </p:cNvPr>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9" name="TextBox 8">
              <a:extLst>
                <a:ext uri="{FF2B5EF4-FFF2-40B4-BE49-F238E27FC236}">
                  <a16:creationId xmlns:a16="http://schemas.microsoft.com/office/drawing/2014/main" id="{A05110E3-49FF-7EFB-BA95-A2443C0268CC}"/>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4" name="Title 13">
            <a:extLst>
              <a:ext uri="{FF2B5EF4-FFF2-40B4-BE49-F238E27FC236}">
                <a16:creationId xmlns:a16="http://schemas.microsoft.com/office/drawing/2014/main" id="{12271124-2DD5-442E-60AF-7640B349BD98}"/>
              </a:ext>
            </a:extLst>
          </p:cNvPr>
          <p:cNvSpPr>
            <a:spLocks noGrp="1"/>
          </p:cNvSpPr>
          <p:nvPr>
            <p:ph type="title"/>
          </p:nvPr>
        </p:nvSpPr>
        <p:spPr/>
        <p:txBody>
          <a:bodyPr/>
          <a:lstStyle/>
          <a:p>
            <a:r>
              <a:rPr lang="en-US"/>
              <a:t>Staff</a:t>
            </a:r>
          </a:p>
        </p:txBody>
      </p:sp>
      <p:pic>
        <p:nvPicPr>
          <p:cNvPr id="24" name="Picture 23" descr="A picture containing text, handwriting, furniture, indoor&#10;&#10;Description automatically generated">
            <a:extLst>
              <a:ext uri="{FF2B5EF4-FFF2-40B4-BE49-F238E27FC236}">
                <a16:creationId xmlns:a16="http://schemas.microsoft.com/office/drawing/2014/main" id="{08D2D53F-B727-5623-B8BD-4F75FE699B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5663" y="1544762"/>
            <a:ext cx="2400740" cy="3388055"/>
          </a:xfrm>
          <a:prstGeom prst="rect">
            <a:avLst/>
          </a:prstGeom>
        </p:spPr>
      </p:pic>
      <p:pic>
        <p:nvPicPr>
          <p:cNvPr id="21" name="Picture 20">
            <a:extLst>
              <a:ext uri="{FF2B5EF4-FFF2-40B4-BE49-F238E27FC236}">
                <a16:creationId xmlns:a16="http://schemas.microsoft.com/office/drawing/2014/main" id="{619BEFB2-B575-69DE-9661-3321C8E88A4B}"/>
              </a:ext>
            </a:extLst>
          </p:cNvPr>
          <p:cNvPicPr>
            <a:picLocks noChangeAspect="1"/>
          </p:cNvPicPr>
          <p:nvPr/>
        </p:nvPicPr>
        <p:blipFill>
          <a:blip r:embed="rId8"/>
          <a:stretch>
            <a:fillRect/>
          </a:stretch>
        </p:blipFill>
        <p:spPr>
          <a:xfrm>
            <a:off x="6012015" y="3549891"/>
            <a:ext cx="3728780" cy="2817934"/>
          </a:xfrm>
          <a:prstGeom prst="rect">
            <a:avLst/>
          </a:prstGeom>
          <a:ln>
            <a:solidFill>
              <a:schemeClr val="tx1"/>
            </a:solidFill>
          </a:ln>
        </p:spPr>
      </p:pic>
      <p:grpSp>
        <p:nvGrpSpPr>
          <p:cNvPr id="31" name="Group 30">
            <a:extLst>
              <a:ext uri="{FF2B5EF4-FFF2-40B4-BE49-F238E27FC236}">
                <a16:creationId xmlns:a16="http://schemas.microsoft.com/office/drawing/2014/main" id="{809667E1-F0EC-F6C7-9A4C-15BAFB7AF300}"/>
              </a:ext>
            </a:extLst>
          </p:cNvPr>
          <p:cNvGrpSpPr/>
          <p:nvPr/>
        </p:nvGrpSpPr>
        <p:grpSpPr>
          <a:xfrm>
            <a:off x="1949800" y="3798815"/>
            <a:ext cx="3128616" cy="2775553"/>
            <a:chOff x="3238940" y="980736"/>
            <a:chExt cx="3128616" cy="2775553"/>
          </a:xfrm>
        </p:grpSpPr>
        <p:pic>
          <p:nvPicPr>
            <p:cNvPr id="29" name="Picture 28" descr="A couple of white rectangles on a wood surface&#10;&#10;Description automatically generated with low confidence">
              <a:extLst>
                <a:ext uri="{FF2B5EF4-FFF2-40B4-BE49-F238E27FC236}">
                  <a16:creationId xmlns:a16="http://schemas.microsoft.com/office/drawing/2014/main" id="{3CE644AA-4A70-3F19-FB4A-F47830732C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3415471" y="804205"/>
              <a:ext cx="2775553" cy="3128616"/>
            </a:xfrm>
            <a:prstGeom prst="rect">
              <a:avLst/>
            </a:prstGeom>
          </p:spPr>
        </p:pic>
        <p:sp>
          <p:nvSpPr>
            <p:cNvPr id="30" name="TextBox 29">
              <a:extLst>
                <a:ext uri="{FF2B5EF4-FFF2-40B4-BE49-F238E27FC236}">
                  <a16:creationId xmlns:a16="http://schemas.microsoft.com/office/drawing/2014/main" id="{EF79B005-BCEB-B7BF-5C7F-964820A53B95}"/>
                </a:ext>
              </a:extLst>
            </p:cNvPr>
            <p:cNvSpPr txBox="1"/>
            <p:nvPr/>
          </p:nvSpPr>
          <p:spPr>
            <a:xfrm>
              <a:off x="3673082" y="1937578"/>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spTree>
    <p:extLst>
      <p:ext uri="{BB962C8B-B14F-4D97-AF65-F5344CB8AC3E}">
        <p14:creationId xmlns:p14="http://schemas.microsoft.com/office/powerpoint/2010/main" val="10327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95A6-A436-9A01-8C64-3FAC29CEF494}"/>
              </a:ext>
            </a:extLst>
          </p:cNvPr>
          <p:cNvSpPr>
            <a:spLocks noGrp="1"/>
          </p:cNvSpPr>
          <p:nvPr>
            <p:ph type="title"/>
          </p:nvPr>
        </p:nvSpPr>
        <p:spPr/>
        <p:txBody>
          <a:bodyPr/>
          <a:lstStyle/>
          <a:p>
            <a:r>
              <a:rPr lang="en-US"/>
              <a:t>Reminder: Module Crosswalk and Overview Guide</a:t>
            </a:r>
          </a:p>
        </p:txBody>
      </p:sp>
      <p:pic>
        <p:nvPicPr>
          <p:cNvPr id="7" name="Picture 6">
            <a:extLst>
              <a:ext uri="{FF2B5EF4-FFF2-40B4-BE49-F238E27FC236}">
                <a16:creationId xmlns:a16="http://schemas.microsoft.com/office/drawing/2014/main" id="{3CADE0F4-41CB-BB93-B6F9-3A256599F4DE}"/>
              </a:ext>
            </a:extLst>
          </p:cNvPr>
          <p:cNvPicPr>
            <a:picLocks noChangeAspect="1"/>
          </p:cNvPicPr>
          <p:nvPr/>
        </p:nvPicPr>
        <p:blipFill>
          <a:blip r:embed="rId2"/>
          <a:stretch>
            <a:fillRect/>
          </a:stretch>
        </p:blipFill>
        <p:spPr>
          <a:xfrm>
            <a:off x="838200" y="1852793"/>
            <a:ext cx="4977629" cy="3405007"/>
          </a:xfrm>
          <a:prstGeom prst="rect">
            <a:avLst/>
          </a:prstGeom>
          <a:ln>
            <a:solidFill>
              <a:schemeClr val="tx1"/>
            </a:solidFill>
          </a:ln>
        </p:spPr>
      </p:pic>
      <p:pic>
        <p:nvPicPr>
          <p:cNvPr id="5" name="Picture 4">
            <a:extLst>
              <a:ext uri="{FF2B5EF4-FFF2-40B4-BE49-F238E27FC236}">
                <a16:creationId xmlns:a16="http://schemas.microsoft.com/office/drawing/2014/main" id="{94F95925-460D-8CA7-4328-9673277561EA}"/>
              </a:ext>
            </a:extLst>
          </p:cNvPr>
          <p:cNvPicPr>
            <a:picLocks noChangeAspect="1"/>
          </p:cNvPicPr>
          <p:nvPr/>
        </p:nvPicPr>
        <p:blipFill>
          <a:blip r:embed="rId3"/>
          <a:stretch>
            <a:fillRect/>
          </a:stretch>
        </p:blipFill>
        <p:spPr>
          <a:xfrm>
            <a:off x="2490522" y="4218854"/>
            <a:ext cx="3740256" cy="2274021"/>
          </a:xfrm>
          <a:prstGeom prst="rect">
            <a:avLst/>
          </a:prstGeom>
          <a:ln>
            <a:solidFill>
              <a:schemeClr val="tx1"/>
            </a:solidFill>
          </a:ln>
        </p:spPr>
      </p:pic>
      <p:pic>
        <p:nvPicPr>
          <p:cNvPr id="11" name="Picture 10">
            <a:extLst>
              <a:ext uri="{FF2B5EF4-FFF2-40B4-BE49-F238E27FC236}">
                <a16:creationId xmlns:a16="http://schemas.microsoft.com/office/drawing/2014/main" id="{BEB5D255-E01E-A5A2-535E-ADFD532D65C9}"/>
              </a:ext>
            </a:extLst>
          </p:cNvPr>
          <p:cNvPicPr>
            <a:picLocks noChangeAspect="1"/>
          </p:cNvPicPr>
          <p:nvPr/>
        </p:nvPicPr>
        <p:blipFill>
          <a:blip r:embed="rId4"/>
          <a:stretch>
            <a:fillRect/>
          </a:stretch>
        </p:blipFill>
        <p:spPr>
          <a:xfrm>
            <a:off x="6489162" y="1852793"/>
            <a:ext cx="4973520" cy="3537354"/>
          </a:xfrm>
          <a:prstGeom prst="rect">
            <a:avLst/>
          </a:prstGeom>
          <a:ln>
            <a:solidFill>
              <a:schemeClr val="tx1"/>
            </a:solidFill>
          </a:ln>
        </p:spPr>
      </p:pic>
      <p:pic>
        <p:nvPicPr>
          <p:cNvPr id="9" name="Picture 8">
            <a:extLst>
              <a:ext uri="{FF2B5EF4-FFF2-40B4-BE49-F238E27FC236}">
                <a16:creationId xmlns:a16="http://schemas.microsoft.com/office/drawing/2014/main" id="{65A7CFDA-90F8-3F76-9AF1-B707FCCA22E6}"/>
              </a:ext>
            </a:extLst>
          </p:cNvPr>
          <p:cNvPicPr>
            <a:picLocks noChangeAspect="1"/>
          </p:cNvPicPr>
          <p:nvPr/>
        </p:nvPicPr>
        <p:blipFill>
          <a:blip r:embed="rId5"/>
          <a:stretch>
            <a:fillRect/>
          </a:stretch>
        </p:blipFill>
        <p:spPr>
          <a:xfrm>
            <a:off x="9390871" y="3429000"/>
            <a:ext cx="2347940" cy="3185561"/>
          </a:xfrm>
          <a:prstGeom prst="rect">
            <a:avLst/>
          </a:prstGeom>
          <a:ln>
            <a:solidFill>
              <a:schemeClr val="tx1"/>
            </a:solidFill>
          </a:ln>
        </p:spPr>
      </p:pic>
    </p:spTree>
    <p:extLst>
      <p:ext uri="{BB962C8B-B14F-4D97-AF65-F5344CB8AC3E}">
        <p14:creationId xmlns:p14="http://schemas.microsoft.com/office/powerpoint/2010/main" val="4121844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4FB1980-F9D9-46BF-2CC6-9F3B87F281F7}"/>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3" name="Content Placeholder 4">
            <a:extLst>
              <a:ext uri="{FF2B5EF4-FFF2-40B4-BE49-F238E27FC236}">
                <a16:creationId xmlns:a16="http://schemas.microsoft.com/office/drawing/2014/main" id="{81F000E5-C9A4-62A3-DBB2-636C08D7BF76}"/>
              </a:ext>
            </a:extLst>
          </p:cNvPr>
          <p:cNvSpPr txBox="1">
            <a:spLocks/>
          </p:cNvSpPr>
          <p:nvPr/>
        </p:nvSpPr>
        <p:spPr>
          <a:xfrm>
            <a:off x="458011" y="831851"/>
            <a:ext cx="11275977" cy="3112828"/>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t" latinLnBrk="0" hangingPunct="1">
              <a:spcBef>
                <a:spcPts val="0"/>
              </a:spcBef>
              <a:spcAft>
                <a:spcPts val="0"/>
              </a:spcAft>
              <a:buNone/>
            </a:pPr>
            <a:r>
              <a:rPr lang="en-US" sz="2400" b="1" i="0" u="none" strike="noStrike" kern="1200">
                <a:solidFill>
                  <a:srgbClr val="000000"/>
                </a:solidFill>
                <a:effectLst/>
                <a:latin typeface="Arial" panose="020B0604020202020204" pitchFamily="34" charset="0"/>
              </a:rPr>
              <a:t>Prepare beginning of year roll out of your Ci3T plan</a:t>
            </a:r>
            <a:endParaRPr lang="en-US" sz="2400" b="0" i="0" u="none" strike="noStrike">
              <a:effectLst/>
              <a:latin typeface="Arial" panose="020B0604020202020204" pitchFamily="34" charset="0"/>
            </a:endParaRP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What professional learning is needed to onboard new staff? </a:t>
            </a:r>
          </a:p>
          <a:p>
            <a:pPr marL="0" algn="l" rtl="0" eaLnBrk="1" fontAlgn="t" latinLnBrk="0" hangingPunct="1">
              <a:spcBef>
                <a:spcPts val="0"/>
              </a:spcBef>
              <a:spcAft>
                <a:spcPts val="0"/>
              </a:spcAft>
            </a:pPr>
            <a:r>
              <a:rPr lang="en-US" sz="2400" i="0" u="none" strike="noStrike" kern="1200">
                <a:solidFill>
                  <a:srgbClr val="000000"/>
                </a:solidFill>
                <a:effectLst/>
                <a:latin typeface="Arial" panose="020B0604020202020204" pitchFamily="34" charset="0"/>
              </a:rPr>
              <a:t>What beginning of year professional learning is needed for all staff (e.g., understanding tickets and reinforcement, integrated lesson planning).</a:t>
            </a: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How and when will expectations lessons be taught to students? </a:t>
            </a:r>
          </a:p>
          <a:p>
            <a:pPr marL="0" algn="l" rtl="0" eaLnBrk="1" fontAlgn="t" latinLnBrk="0" hangingPunct="1">
              <a:spcBef>
                <a:spcPts val="0"/>
              </a:spcBef>
              <a:spcAft>
                <a:spcPts val="0"/>
              </a:spcAft>
            </a:pPr>
            <a:r>
              <a:rPr lang="en-US" sz="2400" i="0" u="none" strike="noStrike" kern="1200">
                <a:solidFill>
                  <a:srgbClr val="000000"/>
                </a:solidFill>
                <a:effectLst/>
                <a:latin typeface="Arial" panose="020B0604020202020204" pitchFamily="34" charset="0"/>
              </a:rPr>
              <a:t>How and when will </a:t>
            </a:r>
            <a:r>
              <a:rPr lang="en-US" sz="2400">
                <a:solidFill>
                  <a:srgbClr val="000000"/>
                </a:solidFill>
                <a:latin typeface="Arial" panose="020B0604020202020204" pitchFamily="34" charset="0"/>
              </a:rPr>
              <a:t>you share your Ci3T plan with families and the community?</a:t>
            </a: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What procedures for reinforcement are in place for students? </a:t>
            </a: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How will you reinforce staff for implementing your school’s Ci3T plan?</a:t>
            </a:r>
            <a:endParaRPr lang="en-US" sz="2400" i="0" u="none" strike="noStrike" kern="1200">
              <a:solidFill>
                <a:srgbClr val="000000"/>
              </a:solidFill>
              <a:effectLst/>
              <a:latin typeface="Arial" panose="020B0604020202020204" pitchFamily="34" charset="0"/>
            </a:endParaRPr>
          </a:p>
        </p:txBody>
      </p:sp>
      <p:pic>
        <p:nvPicPr>
          <p:cNvPr id="7" name="Picture 6" descr="Graphical user interface, application&#10;&#10;Description automatically generated">
            <a:extLst>
              <a:ext uri="{FF2B5EF4-FFF2-40B4-BE49-F238E27FC236}">
                <a16:creationId xmlns:a16="http://schemas.microsoft.com/office/drawing/2014/main" id="{E30B6200-1307-951E-D7EA-27E623DE9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4031" y="4354031"/>
            <a:ext cx="1758240" cy="2275367"/>
          </a:xfrm>
          <a:prstGeom prst="rect">
            <a:avLst/>
          </a:prstGeom>
          <a:ln>
            <a:solidFill>
              <a:schemeClr val="tx1"/>
            </a:solidFill>
          </a:ln>
        </p:spPr>
      </p:pic>
      <p:pic>
        <p:nvPicPr>
          <p:cNvPr id="8" name="Picture 7" title="Setting expectations powerpoint lesson">
            <a:extLst>
              <a:ext uri="{FF2B5EF4-FFF2-40B4-BE49-F238E27FC236}">
                <a16:creationId xmlns:a16="http://schemas.microsoft.com/office/drawing/2014/main" id="{228EB61C-DEF9-2E0E-A065-C92D4288F8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1697" y="4932036"/>
            <a:ext cx="2344253" cy="1748013"/>
          </a:xfrm>
          <a:prstGeom prst="rect">
            <a:avLst/>
          </a:prstGeom>
          <a:ln>
            <a:noFill/>
          </a:ln>
          <a:effectLst/>
        </p:spPr>
      </p:pic>
      <p:pic>
        <p:nvPicPr>
          <p:cNvPr id="9" name="Picture 8" descr="A person writing on a whiteboard&#10;&#10;Description automatically generated with medium confidence">
            <a:extLst>
              <a:ext uri="{FF2B5EF4-FFF2-40B4-BE49-F238E27FC236}">
                <a16:creationId xmlns:a16="http://schemas.microsoft.com/office/drawing/2014/main" id="{32FDE83F-7477-1DF7-80DA-172508EE48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38" y="4484591"/>
            <a:ext cx="2879523" cy="1922352"/>
          </a:xfrm>
          <a:prstGeom prst="rect">
            <a:avLst/>
          </a:prstGeom>
        </p:spPr>
      </p:pic>
    </p:spTree>
    <p:extLst>
      <p:ext uri="{BB962C8B-B14F-4D97-AF65-F5344CB8AC3E}">
        <p14:creationId xmlns:p14="http://schemas.microsoft.com/office/powerpoint/2010/main" val="432432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7412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a:t>
            </a:r>
          </a:p>
        </p:txBody>
      </p:sp>
      <p:sp>
        <p:nvSpPr>
          <p:cNvPr id="4" name="Content Placeholder 3"/>
          <p:cNvSpPr>
            <a:spLocks noGrp="1"/>
          </p:cNvSpPr>
          <p:nvPr>
            <p:ph idx="1"/>
          </p:nvPr>
        </p:nvSpPr>
        <p:spPr/>
        <p:txBody>
          <a:bodyPr>
            <a:normAutofit/>
          </a:bodyPr>
          <a:lstStyle/>
          <a:p>
            <a:pPr marL="0" indent="0">
              <a:buNone/>
            </a:pPr>
            <a:r>
              <a:rPr lang="en-US"/>
              <a:t>Today we spent time:</a:t>
            </a:r>
          </a:p>
          <a:p>
            <a:r>
              <a:rPr lang="en-US"/>
              <a:t>Planning for your 2025-2026 Ci3T Journey</a:t>
            </a:r>
          </a:p>
          <a:p>
            <a:pPr lvl="1"/>
            <a:r>
              <a:rPr lang="en-US"/>
              <a:t>Ci3T Leadership Team members</a:t>
            </a:r>
          </a:p>
          <a:p>
            <a:pPr lvl="1"/>
            <a:r>
              <a:rPr lang="en-US"/>
              <a:t>Ci3T Leadership Team meetings</a:t>
            </a:r>
          </a:p>
          <a:p>
            <a:pPr lvl="1"/>
            <a:r>
              <a:rPr lang="en-US"/>
              <a:t>Faculty &amp; staff meetings</a:t>
            </a:r>
          </a:p>
          <a:p>
            <a:pPr lvl="1"/>
            <a:r>
              <a:rPr lang="en-US"/>
              <a:t>Data collection (e.g., screening, treatment integrity and social validity)</a:t>
            </a:r>
          </a:p>
          <a:p>
            <a:pPr lvl="1"/>
            <a:r>
              <a:rPr lang="en-US"/>
              <a:t>Professional learning</a:t>
            </a:r>
          </a:p>
          <a:p>
            <a:r>
              <a:rPr lang="en-US"/>
              <a:t> Setting up for the year ahead</a:t>
            </a:r>
          </a:p>
          <a:p>
            <a:pPr lvl="1"/>
            <a:r>
              <a:rPr lang="en-US"/>
              <a:t>Beginning of year roll out for staff, students, and families</a:t>
            </a:r>
          </a:p>
        </p:txBody>
      </p:sp>
    </p:spTree>
    <p:extLst>
      <p:ext uri="{BB962C8B-B14F-4D97-AF65-F5344CB8AC3E}">
        <p14:creationId xmlns:p14="http://schemas.microsoft.com/office/powerpoint/2010/main" val="3067682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8B32-1F68-CADA-C5AD-E18D6AA47BA6}"/>
              </a:ext>
            </a:extLst>
          </p:cNvPr>
          <p:cNvSpPr>
            <a:spLocks noGrp="1"/>
          </p:cNvSpPr>
          <p:nvPr>
            <p:ph type="title"/>
          </p:nvPr>
        </p:nvSpPr>
        <p:spPr/>
        <p:txBody>
          <a:bodyPr/>
          <a:lstStyle/>
          <a:p>
            <a:r>
              <a:rPr lang="en-US"/>
              <a:t>Next Steps</a:t>
            </a:r>
          </a:p>
        </p:txBody>
      </p:sp>
      <p:sp>
        <p:nvSpPr>
          <p:cNvPr id="8" name="Content Placeholder 7">
            <a:extLst>
              <a:ext uri="{FF2B5EF4-FFF2-40B4-BE49-F238E27FC236}">
                <a16:creationId xmlns:a16="http://schemas.microsoft.com/office/drawing/2014/main" id="{37161FF9-C714-CF09-9B3E-B6895C428696}"/>
              </a:ext>
            </a:extLst>
          </p:cNvPr>
          <p:cNvSpPr>
            <a:spLocks noGrp="1"/>
          </p:cNvSpPr>
          <p:nvPr>
            <p:ph idx="1"/>
          </p:nvPr>
        </p:nvSpPr>
        <p:spPr/>
        <p:txBody>
          <a:bodyPr/>
          <a:lstStyle/>
          <a:p>
            <a:r>
              <a:rPr lang="en-US"/>
              <a:t>Finalize your 2025-2026 Ci3T Implementation Manual</a:t>
            </a:r>
          </a:p>
          <a:p>
            <a:r>
              <a:rPr lang="en-US"/>
              <a:t>Ensure all Ci3T implementation materials (e.g., tickets, expectation posters) are prepared for the first day of school</a:t>
            </a:r>
          </a:p>
          <a:p>
            <a:r>
              <a:rPr lang="en-US"/>
              <a:t>Implement your plan to teach the Ci3T plan to students, staff, and families and reinforce their efforts relative to implementing the plan</a:t>
            </a:r>
          </a:p>
          <a:p>
            <a:r>
              <a:rPr lang="en-US"/>
              <a:t>Reach out to a member of the Ci3T team – we’d be happy to support you!</a:t>
            </a:r>
          </a:p>
        </p:txBody>
      </p:sp>
    </p:spTree>
    <p:extLst>
      <p:ext uri="{BB962C8B-B14F-4D97-AF65-F5344CB8AC3E}">
        <p14:creationId xmlns:p14="http://schemas.microsoft.com/office/powerpoint/2010/main" val="2709821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4DD41-8861-F00E-67DB-A4D8003EA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FE85B-3E5C-7A1F-9314-6E3C6FE4837D}"/>
              </a:ext>
            </a:extLst>
          </p:cNvPr>
          <p:cNvSpPr>
            <a:spLocks noGrp="1"/>
          </p:cNvSpPr>
          <p:nvPr>
            <p:ph type="title"/>
          </p:nvPr>
        </p:nvSpPr>
        <p:spPr/>
        <p:txBody>
          <a:bodyPr/>
          <a:lstStyle/>
          <a:p>
            <a:r>
              <a:rPr lang="en-US"/>
              <a:t>Action Planning</a:t>
            </a:r>
          </a:p>
        </p:txBody>
      </p:sp>
      <p:pic>
        <p:nvPicPr>
          <p:cNvPr id="4" name="Picture 3" descr="Graphical user interface, application&#10;&#10;Description automatically generated">
            <a:extLst>
              <a:ext uri="{FF2B5EF4-FFF2-40B4-BE49-F238E27FC236}">
                <a16:creationId xmlns:a16="http://schemas.microsoft.com/office/drawing/2014/main" id="{A6E74F05-6827-A5E4-990B-4873D78962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152" t="12041" r="6966" b="27668"/>
          <a:stretch/>
        </p:blipFill>
        <p:spPr>
          <a:xfrm>
            <a:off x="1036792" y="1476709"/>
            <a:ext cx="9298334" cy="5044025"/>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 descr="Table&#10;&#10;Description automatically generated">
            <a:extLst>
              <a:ext uri="{FF2B5EF4-FFF2-40B4-BE49-F238E27FC236}">
                <a16:creationId xmlns:a16="http://schemas.microsoft.com/office/drawing/2014/main" id="{9EEFCB39-B1F0-FD21-BC6F-62C2EDD8C1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
        <p:nvSpPr>
          <p:cNvPr id="7" name="TextBox 6">
            <a:extLst>
              <a:ext uri="{FF2B5EF4-FFF2-40B4-BE49-F238E27FC236}">
                <a16:creationId xmlns:a16="http://schemas.microsoft.com/office/drawing/2014/main" id="{3A56C227-5082-8D6F-8C62-3868993BFD56}"/>
              </a:ext>
            </a:extLst>
          </p:cNvPr>
          <p:cNvSpPr txBox="1"/>
          <p:nvPr/>
        </p:nvSpPr>
        <p:spPr>
          <a:xfrm>
            <a:off x="1188040" y="2852463"/>
            <a:ext cx="3916223" cy="230832"/>
          </a:xfrm>
          <a:prstGeom prst="rect">
            <a:avLst/>
          </a:prstGeom>
          <a:noFill/>
        </p:spPr>
        <p:txBody>
          <a:bodyPr wrap="square" rtlCol="0">
            <a:spAutoFit/>
          </a:bodyPr>
          <a:lstStyle/>
          <a:p>
            <a:r>
              <a:rPr lang="en-US" sz="900"/>
              <a:t>Send calendar invites for 2025-2026 Ci3T Leadership Team Meetings</a:t>
            </a:r>
          </a:p>
        </p:txBody>
      </p:sp>
      <p:sp>
        <p:nvSpPr>
          <p:cNvPr id="6" name="TextBox 5">
            <a:extLst>
              <a:ext uri="{FF2B5EF4-FFF2-40B4-BE49-F238E27FC236}">
                <a16:creationId xmlns:a16="http://schemas.microsoft.com/office/drawing/2014/main" id="{4A994794-550A-2C4E-E73A-E1944E747E44}"/>
              </a:ext>
            </a:extLst>
          </p:cNvPr>
          <p:cNvSpPr txBox="1"/>
          <p:nvPr/>
        </p:nvSpPr>
        <p:spPr>
          <a:xfrm>
            <a:off x="5780319" y="2846229"/>
            <a:ext cx="620481" cy="261610"/>
          </a:xfrm>
          <a:prstGeom prst="rect">
            <a:avLst/>
          </a:prstGeom>
          <a:noFill/>
        </p:spPr>
        <p:txBody>
          <a:bodyPr wrap="square" rtlCol="0">
            <a:spAutoFit/>
          </a:bodyPr>
          <a:lstStyle/>
          <a:p>
            <a:r>
              <a:rPr lang="en-US" sz="1100"/>
              <a:t>Elise</a:t>
            </a:r>
          </a:p>
        </p:txBody>
      </p:sp>
      <p:sp>
        <p:nvSpPr>
          <p:cNvPr id="8" name="TextBox 7">
            <a:extLst>
              <a:ext uri="{FF2B5EF4-FFF2-40B4-BE49-F238E27FC236}">
                <a16:creationId xmlns:a16="http://schemas.microsoft.com/office/drawing/2014/main" id="{D008C640-89F9-7F4E-E773-28A55582EA69}"/>
              </a:ext>
            </a:extLst>
          </p:cNvPr>
          <p:cNvSpPr txBox="1"/>
          <p:nvPr/>
        </p:nvSpPr>
        <p:spPr>
          <a:xfrm>
            <a:off x="7639197" y="2849921"/>
            <a:ext cx="879161" cy="261610"/>
          </a:xfrm>
          <a:prstGeom prst="rect">
            <a:avLst/>
          </a:prstGeom>
          <a:noFill/>
        </p:spPr>
        <p:txBody>
          <a:bodyPr wrap="square" rtlCol="0">
            <a:spAutoFit/>
          </a:bodyPr>
          <a:lstStyle/>
          <a:p>
            <a:r>
              <a:rPr lang="en-US" sz="1100"/>
              <a:t>06/30/25</a:t>
            </a:r>
          </a:p>
        </p:txBody>
      </p:sp>
      <p:sp>
        <p:nvSpPr>
          <p:cNvPr id="10" name="TextBox 9">
            <a:extLst>
              <a:ext uri="{FF2B5EF4-FFF2-40B4-BE49-F238E27FC236}">
                <a16:creationId xmlns:a16="http://schemas.microsoft.com/office/drawing/2014/main" id="{B4C6B865-AB28-3F7F-790F-39C85D1AE597}"/>
              </a:ext>
            </a:extLst>
          </p:cNvPr>
          <p:cNvSpPr txBox="1"/>
          <p:nvPr/>
        </p:nvSpPr>
        <p:spPr>
          <a:xfrm>
            <a:off x="5780319" y="3065963"/>
            <a:ext cx="620481" cy="261610"/>
          </a:xfrm>
          <a:prstGeom prst="rect">
            <a:avLst/>
          </a:prstGeom>
          <a:noFill/>
        </p:spPr>
        <p:txBody>
          <a:bodyPr wrap="square" rtlCol="0">
            <a:spAutoFit/>
          </a:bodyPr>
          <a:lstStyle/>
          <a:p>
            <a:r>
              <a:rPr lang="en-US" sz="1100"/>
              <a:t>Allison</a:t>
            </a:r>
          </a:p>
        </p:txBody>
      </p:sp>
      <p:sp>
        <p:nvSpPr>
          <p:cNvPr id="11" name="TextBox 10">
            <a:extLst>
              <a:ext uri="{FF2B5EF4-FFF2-40B4-BE49-F238E27FC236}">
                <a16:creationId xmlns:a16="http://schemas.microsoft.com/office/drawing/2014/main" id="{51177F9F-F2C6-5DBF-028E-3D0367D521F1}"/>
              </a:ext>
            </a:extLst>
          </p:cNvPr>
          <p:cNvSpPr txBox="1"/>
          <p:nvPr/>
        </p:nvSpPr>
        <p:spPr>
          <a:xfrm>
            <a:off x="7639197" y="3069655"/>
            <a:ext cx="879161" cy="261610"/>
          </a:xfrm>
          <a:prstGeom prst="rect">
            <a:avLst/>
          </a:prstGeom>
          <a:noFill/>
        </p:spPr>
        <p:txBody>
          <a:bodyPr wrap="square" rtlCol="0">
            <a:spAutoFit/>
          </a:bodyPr>
          <a:lstStyle/>
          <a:p>
            <a:r>
              <a:rPr lang="en-US" sz="1100"/>
              <a:t>06/30/25</a:t>
            </a:r>
          </a:p>
        </p:txBody>
      </p:sp>
      <p:sp>
        <p:nvSpPr>
          <p:cNvPr id="12" name="TextBox 11">
            <a:extLst>
              <a:ext uri="{FF2B5EF4-FFF2-40B4-BE49-F238E27FC236}">
                <a16:creationId xmlns:a16="http://schemas.microsoft.com/office/drawing/2014/main" id="{F9E807D9-E874-A536-470D-D2172424E1D9}"/>
              </a:ext>
            </a:extLst>
          </p:cNvPr>
          <p:cNvSpPr txBox="1"/>
          <p:nvPr/>
        </p:nvSpPr>
        <p:spPr>
          <a:xfrm>
            <a:off x="5755774" y="3285697"/>
            <a:ext cx="620481" cy="261610"/>
          </a:xfrm>
          <a:prstGeom prst="rect">
            <a:avLst/>
          </a:prstGeom>
          <a:noFill/>
        </p:spPr>
        <p:txBody>
          <a:bodyPr wrap="square" rtlCol="0">
            <a:spAutoFit/>
          </a:bodyPr>
          <a:lstStyle/>
          <a:p>
            <a:r>
              <a:rPr lang="en-US" sz="1100"/>
              <a:t>Mark</a:t>
            </a:r>
          </a:p>
        </p:txBody>
      </p:sp>
      <p:sp>
        <p:nvSpPr>
          <p:cNvPr id="13" name="TextBox 12">
            <a:extLst>
              <a:ext uri="{FF2B5EF4-FFF2-40B4-BE49-F238E27FC236}">
                <a16:creationId xmlns:a16="http://schemas.microsoft.com/office/drawing/2014/main" id="{AEE77AC1-5F14-A233-C388-FCB636476F35}"/>
              </a:ext>
            </a:extLst>
          </p:cNvPr>
          <p:cNvSpPr txBox="1"/>
          <p:nvPr/>
        </p:nvSpPr>
        <p:spPr>
          <a:xfrm>
            <a:off x="7639197" y="3289389"/>
            <a:ext cx="879161" cy="261610"/>
          </a:xfrm>
          <a:prstGeom prst="rect">
            <a:avLst/>
          </a:prstGeom>
          <a:noFill/>
        </p:spPr>
        <p:txBody>
          <a:bodyPr wrap="square" rtlCol="0">
            <a:spAutoFit/>
          </a:bodyPr>
          <a:lstStyle/>
          <a:p>
            <a:r>
              <a:rPr lang="en-US" sz="1100"/>
              <a:t>07/15/25</a:t>
            </a:r>
          </a:p>
        </p:txBody>
      </p:sp>
      <p:sp>
        <p:nvSpPr>
          <p:cNvPr id="17" name="TextBox 16">
            <a:extLst>
              <a:ext uri="{FF2B5EF4-FFF2-40B4-BE49-F238E27FC236}">
                <a16:creationId xmlns:a16="http://schemas.microsoft.com/office/drawing/2014/main" id="{6B7AF26D-7D61-7D05-4B88-C73D2CC04338}"/>
              </a:ext>
            </a:extLst>
          </p:cNvPr>
          <p:cNvSpPr txBox="1"/>
          <p:nvPr/>
        </p:nvSpPr>
        <p:spPr>
          <a:xfrm>
            <a:off x="1184028" y="3730434"/>
            <a:ext cx="4140549" cy="261610"/>
          </a:xfrm>
          <a:prstGeom prst="rect">
            <a:avLst/>
          </a:prstGeom>
          <a:noFill/>
        </p:spPr>
        <p:txBody>
          <a:bodyPr wrap="square" rtlCol="0">
            <a:spAutoFit/>
          </a:bodyPr>
          <a:lstStyle/>
          <a:p>
            <a:r>
              <a:rPr lang="en-US" sz="1050"/>
              <a:t>Register for Ci3T Implementation Symposium</a:t>
            </a:r>
          </a:p>
        </p:txBody>
      </p:sp>
      <p:sp>
        <p:nvSpPr>
          <p:cNvPr id="20" name="TextBox 19">
            <a:extLst>
              <a:ext uri="{FF2B5EF4-FFF2-40B4-BE49-F238E27FC236}">
                <a16:creationId xmlns:a16="http://schemas.microsoft.com/office/drawing/2014/main" id="{B9E33569-BBAC-FAA5-F79B-BBABB59F37A8}"/>
              </a:ext>
            </a:extLst>
          </p:cNvPr>
          <p:cNvSpPr txBox="1"/>
          <p:nvPr/>
        </p:nvSpPr>
        <p:spPr>
          <a:xfrm>
            <a:off x="5795559" y="3727657"/>
            <a:ext cx="620481" cy="261610"/>
          </a:xfrm>
          <a:prstGeom prst="rect">
            <a:avLst/>
          </a:prstGeom>
          <a:noFill/>
        </p:spPr>
        <p:txBody>
          <a:bodyPr wrap="square" rtlCol="0">
            <a:spAutoFit/>
          </a:bodyPr>
          <a:lstStyle/>
          <a:p>
            <a:r>
              <a:rPr lang="en-US" sz="1100"/>
              <a:t>Mark</a:t>
            </a:r>
          </a:p>
        </p:txBody>
      </p:sp>
      <p:sp>
        <p:nvSpPr>
          <p:cNvPr id="23" name="TextBox 22">
            <a:extLst>
              <a:ext uri="{FF2B5EF4-FFF2-40B4-BE49-F238E27FC236}">
                <a16:creationId xmlns:a16="http://schemas.microsoft.com/office/drawing/2014/main" id="{0DB01031-FE14-1A74-881B-8AA7CBB45FF2}"/>
              </a:ext>
            </a:extLst>
          </p:cNvPr>
          <p:cNvSpPr txBox="1"/>
          <p:nvPr/>
        </p:nvSpPr>
        <p:spPr>
          <a:xfrm>
            <a:off x="7623957" y="3716109"/>
            <a:ext cx="879161" cy="261610"/>
          </a:xfrm>
          <a:prstGeom prst="rect">
            <a:avLst/>
          </a:prstGeom>
          <a:noFill/>
        </p:spPr>
        <p:txBody>
          <a:bodyPr wrap="square" rtlCol="0">
            <a:spAutoFit/>
          </a:bodyPr>
          <a:lstStyle/>
          <a:p>
            <a:r>
              <a:rPr lang="en-US" sz="1100"/>
              <a:t>05/07/25</a:t>
            </a:r>
          </a:p>
        </p:txBody>
      </p:sp>
      <p:sp>
        <p:nvSpPr>
          <p:cNvPr id="28" name="TextBox 27">
            <a:extLst>
              <a:ext uri="{FF2B5EF4-FFF2-40B4-BE49-F238E27FC236}">
                <a16:creationId xmlns:a16="http://schemas.microsoft.com/office/drawing/2014/main" id="{FAB576B8-A0F3-8B94-1421-BC35C1FFDC4E}"/>
              </a:ext>
            </a:extLst>
          </p:cNvPr>
          <p:cNvSpPr txBox="1"/>
          <p:nvPr/>
        </p:nvSpPr>
        <p:spPr>
          <a:xfrm>
            <a:off x="8980317" y="3731349"/>
            <a:ext cx="879161" cy="261610"/>
          </a:xfrm>
          <a:prstGeom prst="rect">
            <a:avLst/>
          </a:prstGeom>
          <a:noFill/>
        </p:spPr>
        <p:txBody>
          <a:bodyPr wrap="square" rtlCol="0">
            <a:spAutoFit/>
          </a:bodyPr>
          <a:lstStyle/>
          <a:p>
            <a:r>
              <a:rPr lang="en-US" sz="1100"/>
              <a:t>05/07/25</a:t>
            </a:r>
          </a:p>
        </p:txBody>
      </p:sp>
      <p:sp>
        <p:nvSpPr>
          <p:cNvPr id="15" name="TextBox 14">
            <a:extLst>
              <a:ext uri="{FF2B5EF4-FFF2-40B4-BE49-F238E27FC236}">
                <a16:creationId xmlns:a16="http://schemas.microsoft.com/office/drawing/2014/main" id="{2CFA3184-0CCE-6826-DE99-A4A253537D07}"/>
              </a:ext>
            </a:extLst>
          </p:cNvPr>
          <p:cNvSpPr txBox="1"/>
          <p:nvPr/>
        </p:nvSpPr>
        <p:spPr>
          <a:xfrm>
            <a:off x="1197091" y="3083295"/>
            <a:ext cx="3916223" cy="230832"/>
          </a:xfrm>
          <a:prstGeom prst="rect">
            <a:avLst/>
          </a:prstGeom>
          <a:noFill/>
        </p:spPr>
        <p:txBody>
          <a:bodyPr wrap="square" rtlCol="0">
            <a:spAutoFit/>
          </a:bodyPr>
          <a:lstStyle/>
          <a:p>
            <a:r>
              <a:rPr lang="en-US" sz="900"/>
              <a:t>Finalize 2025-2026 Ci3T Implementation Manual</a:t>
            </a:r>
          </a:p>
        </p:txBody>
      </p:sp>
      <p:sp>
        <p:nvSpPr>
          <p:cNvPr id="16" name="TextBox 15">
            <a:extLst>
              <a:ext uri="{FF2B5EF4-FFF2-40B4-BE49-F238E27FC236}">
                <a16:creationId xmlns:a16="http://schemas.microsoft.com/office/drawing/2014/main" id="{3BD19389-F296-81B0-F6E7-F2101B5072C7}"/>
              </a:ext>
            </a:extLst>
          </p:cNvPr>
          <p:cNvSpPr txBox="1"/>
          <p:nvPr/>
        </p:nvSpPr>
        <p:spPr>
          <a:xfrm>
            <a:off x="1197091" y="3301086"/>
            <a:ext cx="3916223" cy="230832"/>
          </a:xfrm>
          <a:prstGeom prst="rect">
            <a:avLst/>
          </a:prstGeom>
          <a:noFill/>
        </p:spPr>
        <p:txBody>
          <a:bodyPr wrap="square" rtlCol="0">
            <a:spAutoFit/>
          </a:bodyPr>
          <a:lstStyle/>
          <a:p>
            <a:r>
              <a:rPr lang="en-US" sz="900"/>
              <a:t>Draft setting expectation lessons</a:t>
            </a:r>
          </a:p>
        </p:txBody>
      </p:sp>
    </p:spTree>
    <p:extLst>
      <p:ext uri="{BB962C8B-B14F-4D97-AF65-F5344CB8AC3E}">
        <p14:creationId xmlns:p14="http://schemas.microsoft.com/office/powerpoint/2010/main" val="357785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10" grpId="0"/>
      <p:bldP spid="11" grpId="0"/>
      <p:bldP spid="12" grpId="0"/>
      <p:bldP spid="13" grpId="0"/>
      <p:bldP spid="17" grpId="0"/>
      <p:bldP spid="20" grpId="0"/>
      <p:bldP spid="23" grpId="0"/>
      <p:bldP spid="28" grpId="0"/>
      <p:bldP spid="15"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321F-04F8-E712-DA5F-89ABC5BA2A76}"/>
              </a:ext>
            </a:extLst>
          </p:cNvPr>
          <p:cNvSpPr>
            <a:spLocks noGrp="1"/>
          </p:cNvSpPr>
          <p:nvPr>
            <p:ph type="title"/>
          </p:nvPr>
        </p:nvSpPr>
        <p:spPr/>
        <p:txBody>
          <a:bodyPr/>
          <a:lstStyle/>
          <a:p>
            <a:r>
              <a:rPr lang="en-US"/>
              <a:t>We need your feedback!</a:t>
            </a:r>
          </a:p>
        </p:txBody>
      </p:sp>
      <p:sp>
        <p:nvSpPr>
          <p:cNvPr id="3" name="Content Placeholder 2">
            <a:extLst>
              <a:ext uri="{FF2B5EF4-FFF2-40B4-BE49-F238E27FC236}">
                <a16:creationId xmlns:a16="http://schemas.microsoft.com/office/drawing/2014/main" id="{548FF545-E3DA-B67A-B50C-8C5ED2017BED}"/>
              </a:ext>
            </a:extLst>
          </p:cNvPr>
          <p:cNvSpPr>
            <a:spLocks noGrp="1"/>
          </p:cNvSpPr>
          <p:nvPr>
            <p:ph sz="half" idx="1"/>
          </p:nvPr>
        </p:nvSpPr>
        <p:spPr>
          <a:xfrm>
            <a:off x="838200" y="1825625"/>
            <a:ext cx="5580584" cy="4351338"/>
          </a:xfrm>
        </p:spPr>
        <p:txBody>
          <a:bodyPr/>
          <a:lstStyle/>
          <a:p>
            <a:r>
              <a:rPr lang="en-US"/>
              <a:t>You should have received an email from Stacie Williams with a brief survey</a:t>
            </a:r>
          </a:p>
          <a:p>
            <a:r>
              <a:rPr lang="en-US"/>
              <a:t>Your feedback is important – we’re excited to hear what you liked about the symposium and how we can continue to improve! </a:t>
            </a:r>
          </a:p>
        </p:txBody>
      </p:sp>
      <p:pic>
        <p:nvPicPr>
          <p:cNvPr id="6" name="Picture 5">
            <a:extLst>
              <a:ext uri="{FF2B5EF4-FFF2-40B4-BE49-F238E27FC236}">
                <a16:creationId xmlns:a16="http://schemas.microsoft.com/office/drawing/2014/main" id="{DD992494-8CC2-257D-16C3-283FD9C946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708" b="-7112"/>
          <a:stretch>
            <a:fillRect/>
          </a:stretch>
        </p:blipFill>
        <p:spPr>
          <a:xfrm>
            <a:off x="7219406" y="1825625"/>
            <a:ext cx="3492138" cy="3544388"/>
          </a:xfrm>
          <a:prstGeom prst="rect">
            <a:avLst/>
          </a:prstGeom>
          <a:ln>
            <a:solidFill>
              <a:schemeClr val="tx1"/>
            </a:solidFill>
          </a:ln>
        </p:spPr>
      </p:pic>
    </p:spTree>
    <p:extLst>
      <p:ext uri="{BB962C8B-B14F-4D97-AF65-F5344CB8AC3E}">
        <p14:creationId xmlns:p14="http://schemas.microsoft.com/office/powerpoint/2010/main" val="3164517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Phone 14">
            <a:extLst>
              <a:ext uri="{FF2B5EF4-FFF2-40B4-BE49-F238E27FC236}">
                <a16:creationId xmlns:a16="http://schemas.microsoft.com/office/drawing/2014/main" id="{09D98708-8825-49B3-4E26-9123165428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03947" y="520698"/>
            <a:ext cx="6184102" cy="6337301"/>
          </a:xfrm>
          <a:prstGeom prst="rect">
            <a:avLst/>
          </a:prstGeom>
        </p:spPr>
      </p:pic>
      <p:pic>
        <p:nvPicPr>
          <p:cNvPr id="65" name="DataCleaning" descr="A group of people posing for a photo&#10;&#10;Description automatically generated">
            <a:extLst>
              <a:ext uri="{FF2B5EF4-FFF2-40B4-BE49-F238E27FC236}">
                <a16:creationId xmlns:a16="http://schemas.microsoft.com/office/drawing/2014/main" id="{315BD4C5-4BFE-50F1-2A69-C83A1FF23F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03949" y="530803"/>
            <a:ext cx="6184102" cy="6327195"/>
          </a:xfrm>
          <a:prstGeom prst="rect">
            <a:avLst/>
          </a:prstGeom>
        </p:spPr>
      </p:pic>
      <p:sp>
        <p:nvSpPr>
          <p:cNvPr id="12" name="Shading">
            <a:extLst>
              <a:ext uri="{FF2B5EF4-FFF2-40B4-BE49-F238E27FC236}">
                <a16:creationId xmlns:a16="http://schemas.microsoft.com/office/drawing/2014/main" id="{F7CEAEE8-1E43-F873-6731-9E005C4345FF}"/>
              </a:ext>
            </a:extLst>
          </p:cNvPr>
          <p:cNvSpPr/>
          <p:nvPr/>
        </p:nvSpPr>
        <p:spPr>
          <a:xfrm>
            <a:off x="3003949" y="520700"/>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Lst>
          </p:cNvPr>
          <p:cNvSpPr/>
          <p:nvPr/>
        </p:nvSpPr>
        <p:spPr>
          <a:xfrm>
            <a:off x="2899920" y="419548"/>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46">
            <a:extLst>
              <a:ext uri="{FF2B5EF4-FFF2-40B4-BE49-F238E27FC236}">
                <a16:creationId xmlns:a16="http://schemas.microsoft.com/office/drawing/2014/main" id="{8382B7AD-5284-AA69-3FD4-C15AE26CCA24}"/>
              </a:ext>
            </a:extLst>
          </p:cNvPr>
          <p:cNvSpPr/>
          <p:nvPr/>
        </p:nvSpPr>
        <p:spPr>
          <a:xfrm rot="16200000" flipH="1">
            <a:off x="945637" y="-276920"/>
            <a:ext cx="1049082" cy="2859482"/>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1041112-8260-1329-06F2-C0672CBAF4CD}"/>
              </a:ext>
            </a:extLst>
          </p:cNvPr>
          <p:cNvSpPr/>
          <p:nvPr/>
        </p:nvSpPr>
        <p:spPr>
          <a:xfrm flipH="1">
            <a:off x="488427"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sp>
        <p:nvSpPr>
          <p:cNvPr id="20" name="Rectangle: Top Corners Rounded 15">
            <a:extLst>
              <a:ext uri="{FF2B5EF4-FFF2-40B4-BE49-F238E27FC236}">
                <a16:creationId xmlns:a16="http://schemas.microsoft.com/office/drawing/2014/main" id="{103543FE-D9DC-616D-C2AC-5026487A44E5}"/>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BFA1ED-E29C-A058-6D78-DD52B15BDA08}"/>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X</a:t>
            </a:r>
            <a:r>
              <a:rPr lang="en-US" sz="2800" spc="-100">
                <a:solidFill>
                  <a:schemeClr val="accent4"/>
                </a:solidFill>
                <a:ea typeface="Roboto" pitchFamily="2" charset="0"/>
              </a:rPr>
              <a:t> and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40" name="Group 39">
            <a:extLst>
              <a:ext uri="{FF2B5EF4-FFF2-40B4-BE49-F238E27FC236}">
                <a16:creationId xmlns:a16="http://schemas.microsoft.com/office/drawing/2014/main" id="{AF494717-B9BF-6B46-D21F-A5FC81A01B12}"/>
              </a:ext>
            </a:extLst>
          </p:cNvPr>
          <p:cNvGrpSpPr/>
          <p:nvPr/>
        </p:nvGrpSpPr>
        <p:grpSpPr>
          <a:xfrm>
            <a:off x="503024" y="3631292"/>
            <a:ext cx="2396895" cy="1049082"/>
            <a:chOff x="503024" y="3631292"/>
            <a:chExt cx="2396895" cy="1049082"/>
          </a:xfrm>
        </p:grpSpPr>
        <p:sp>
          <p:nvSpPr>
            <p:cNvPr id="41" name="Rectangle: Top Corners Rounded 51">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sp>
        <p:nvSpPr>
          <p:cNvPr id="49" name="Title 1">
            <a:extLst>
              <a:ext uri="{FF2B5EF4-FFF2-40B4-BE49-F238E27FC236}">
                <a16:creationId xmlns:a16="http://schemas.microsoft.com/office/drawing/2014/main" id="{F6F6539B-FD73-9FFB-1424-D269EA3AE516}"/>
              </a:ext>
            </a:extLst>
          </p:cNvPr>
          <p:cNvSpPr txBox="1">
            <a:spLocks/>
          </p:cNvSpPr>
          <p:nvPr/>
        </p:nvSpPr>
        <p:spPr>
          <a:xfrm>
            <a:off x="3563760" y="2510287"/>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solidFill>
                  <a:schemeClr val="bg1">
                    <a:lumMod val="95000"/>
                  </a:schemeClr>
                </a:solidFill>
              </a:rPr>
              <a:t>ci3t.org</a:t>
            </a:r>
          </a:p>
        </p:txBody>
      </p:sp>
      <p:pic>
        <p:nvPicPr>
          <p:cNvPr id="56" name="Graphic 55">
            <a:extLst>
              <a:ext uri="{FF2B5EF4-FFF2-40B4-BE49-F238E27FC236}">
                <a16:creationId xmlns:a16="http://schemas.microsoft.com/office/drawing/2014/main" id="{DAD75FC3-B2DB-80E3-D7E6-57F11A700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977" y="342630"/>
            <a:ext cx="531980" cy="531980"/>
          </a:xfrm>
          <a:prstGeom prst="rect">
            <a:avLst/>
          </a:prstGeom>
          <a:effectLst>
            <a:outerShdw dist="12700" sx="102000" sy="102000" algn="ctr" rotWithShape="0">
              <a:schemeClr val="bg1"/>
            </a:outerShdw>
          </a:effectLst>
        </p:spPr>
      </p:pic>
      <p:sp>
        <p:nvSpPr>
          <p:cNvPr id="57" name="Rectangle 56">
            <a:extLst>
              <a:ext uri="{FF2B5EF4-FFF2-40B4-BE49-F238E27FC236}">
                <a16:creationId xmlns:a16="http://schemas.microsoft.com/office/drawing/2014/main" id="{C8E94276-245E-6D26-500E-058D266F0192}"/>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Graphic 58">
            <a:extLst>
              <a:ext uri="{FF2B5EF4-FFF2-40B4-BE49-F238E27FC236}">
                <a16:creationId xmlns:a16="http://schemas.microsoft.com/office/drawing/2014/main" id="{E9A21982-9AF9-778D-9FF2-AB218E995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4198" y="236842"/>
            <a:ext cx="685800" cy="685800"/>
          </a:xfrm>
          <a:prstGeom prst="rect">
            <a:avLst/>
          </a:prstGeom>
        </p:spPr>
      </p:pic>
      <p:pic>
        <p:nvPicPr>
          <p:cNvPr id="68" name="Picture 67" descr="A red green yellow and black triangle with black text&#10;&#10;Description automatically generated">
            <a:extLst>
              <a:ext uri="{FF2B5EF4-FFF2-40B4-BE49-F238E27FC236}">
                <a16:creationId xmlns:a16="http://schemas.microsoft.com/office/drawing/2014/main" id="{BF787E7C-A9B4-92E9-B052-2FFCDF7B082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65063" y="1829433"/>
            <a:ext cx="861869" cy="747588"/>
          </a:xfrm>
          <a:prstGeom prst="rect">
            <a:avLst/>
          </a:prstGeom>
        </p:spPr>
      </p:pic>
      <p:pic>
        <p:nvPicPr>
          <p:cNvPr id="2" name="Picture 1">
            <a:extLst>
              <a:ext uri="{FF2B5EF4-FFF2-40B4-BE49-F238E27FC236}">
                <a16:creationId xmlns:a16="http://schemas.microsoft.com/office/drawing/2014/main" id="{12227D48-10A8-68E4-33F2-E959FF978125}"/>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409509" y="4365683"/>
            <a:ext cx="2444044" cy="2217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lvl="0" indent="-514350">
              <a:buFont typeface="+mj-lt"/>
              <a:buAutoNum type="arabicPeriod"/>
            </a:pPr>
            <a:r>
              <a:rPr lang="en-US" sz="2400"/>
              <a:t>Finalize Ci3T Leadership Team membership for the 2025-2026 academic year</a:t>
            </a:r>
          </a:p>
          <a:p>
            <a:pPr marL="514350" lvl="0" indent="-514350">
              <a:buFont typeface="+mj-lt"/>
              <a:buAutoNum type="arabicPeriod"/>
            </a:pPr>
            <a:r>
              <a:rPr lang="en-US" sz="2400"/>
              <a:t>Create and calendar out implementation plans for the 2025-2026 academic year</a:t>
            </a:r>
          </a:p>
          <a:p>
            <a:pPr marL="514350" lvl="0" indent="-514350">
              <a:buFont typeface="+mj-lt"/>
              <a:buAutoNum type="arabicPeriod"/>
            </a:pPr>
            <a:r>
              <a:rPr lang="en-US" sz="24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a:t>
            </a:r>
          </a:p>
          <a:p>
            <a:pPr marL="514350" lvl="0" indent="-514350">
              <a:buFont typeface="+mj-lt"/>
              <a:buAutoNum type="arabicPeriod"/>
            </a:pPr>
            <a:r>
              <a:rPr lang="en-US" sz="2400"/>
              <a:t>Prepare to share key Ci3T information with faculty, staff, students and families at the beginning of the 2025-2026 school year</a:t>
            </a:r>
          </a:p>
        </p:txBody>
      </p:sp>
    </p:spTree>
    <p:extLst>
      <p:ext uri="{BB962C8B-B14F-4D97-AF65-F5344CB8AC3E}">
        <p14:creationId xmlns:p14="http://schemas.microsoft.com/office/powerpoint/2010/main" val="2653690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a:xfrm>
            <a:off x="838200" y="1825625"/>
            <a:ext cx="9391650" cy="4351338"/>
          </a:xfrm>
        </p:spPr>
        <p:txBody>
          <a:bodyPr>
            <a:normAutofit/>
          </a:bodyPr>
          <a:lstStyle/>
          <a:p>
            <a:pPr marL="514350" indent="-514350">
              <a:buFont typeface="+mj-lt"/>
              <a:buAutoNum type="arabicPeriod"/>
            </a:pPr>
            <a:r>
              <a:rPr lang="en-US"/>
              <a:t>Welcome</a:t>
            </a:r>
          </a:p>
          <a:p>
            <a:pPr marL="514350" indent="-514350">
              <a:buFont typeface="+mj-lt"/>
              <a:buAutoNum type="arabicPeriod"/>
            </a:pPr>
            <a:r>
              <a:rPr lang="en-US"/>
              <a:t>Planning for your 2025-2026 Ci3T Journey</a:t>
            </a:r>
          </a:p>
          <a:p>
            <a:pPr marL="514350" indent="-514350">
              <a:buFont typeface="+mj-lt"/>
              <a:buAutoNum type="arabicPeriod"/>
            </a:pPr>
            <a:r>
              <a:rPr lang="en-US"/>
              <a:t>Ci3T Leadership Team Work Time</a:t>
            </a:r>
          </a:p>
          <a:p>
            <a:pPr marL="514350" indent="-514350">
              <a:buFont typeface="+mj-lt"/>
              <a:buAutoNum type="arabicPeriod"/>
            </a:pPr>
            <a:r>
              <a:rPr lang="en-US"/>
              <a:t>Break (45 mins)</a:t>
            </a:r>
          </a:p>
          <a:p>
            <a:pPr marL="514350" indent="-514350">
              <a:buFont typeface="+mj-lt"/>
              <a:buAutoNum type="arabicPeriod"/>
            </a:pPr>
            <a:r>
              <a:rPr lang="en-US"/>
              <a:t>Setting Up for the Year Ahead</a:t>
            </a:r>
          </a:p>
          <a:p>
            <a:pPr marL="514350" indent="-514350">
              <a:buFont typeface="+mj-lt"/>
              <a:buAutoNum type="arabicPeriod"/>
            </a:pPr>
            <a:r>
              <a:rPr lang="en-US"/>
              <a:t>Ci3T Leadership Team Work Time</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2" ma:contentTypeDescription="Create a new document." ma:contentTypeScope="" ma:versionID="7a9dd5abdca422e8ffdf6dd14d4ac73b">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21cbe25d49a9842dc4c8c843dd9b6265"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http://purl.org/dc/dcmitype/"/>
    <ds:schemaRef ds:uri="ede146cc-ecaa-4210-9e24-4bb62ea35dd6"/>
    <ds:schemaRef ds:uri="http://schemas.microsoft.com/office/2006/documentManagement/types"/>
    <ds:schemaRef ds:uri="http://www.w3.org/XML/1998/namespace"/>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a235ba24-0017-43d1-bba7-85df926f0576"/>
  </ds:schemaRefs>
</ds:datastoreItem>
</file>

<file path=customXml/itemProps3.xml><?xml version="1.0" encoding="utf-8"?>
<ds:datastoreItem xmlns:ds="http://schemas.openxmlformats.org/officeDocument/2006/customXml" ds:itemID="{8DF3296C-2860-4660-A5DC-CE451C9DED7F}">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4962</Words>
  <Application>Microsoft Office PowerPoint</Application>
  <PresentationFormat>Widescreen</PresentationFormat>
  <Paragraphs>696</Paragraphs>
  <Slides>78</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Aptos</vt:lpstr>
      <vt:lpstr>Arial</vt:lpstr>
      <vt:lpstr>Bradley Hand</vt:lpstr>
      <vt:lpstr>Calibri</vt:lpstr>
      <vt:lpstr>Century Gothic</vt:lpstr>
      <vt:lpstr>Courier New</vt:lpstr>
      <vt:lpstr>Roboto</vt:lpstr>
      <vt:lpstr>System Font Regular</vt:lpstr>
      <vt:lpstr>Times New Roman</vt:lpstr>
      <vt:lpstr>Wingdings</vt:lpstr>
      <vt:lpstr>Ci3T</vt:lpstr>
      <vt:lpstr>Ci3T Implementers Symposium</vt:lpstr>
      <vt:lpstr>PowerPoint Presentation</vt:lpstr>
      <vt:lpstr>Ci3T Research Team</vt:lpstr>
      <vt:lpstr>Zoom Logistics</vt:lpstr>
      <vt:lpstr>Enhancing Ci3T Modules</vt:lpstr>
      <vt:lpstr>2024 Implementers Symposium Feedback</vt:lpstr>
      <vt:lpstr>2024 Implementers Symposium Feedback</vt:lpstr>
      <vt:lpstr>Session Outcomes</vt:lpstr>
      <vt:lpstr>Agenda</vt:lpstr>
      <vt:lpstr>Accessing Professional Learning Materials</vt:lpstr>
      <vt:lpstr>Materials for Today’s Session</vt:lpstr>
      <vt:lpstr>Ci3T Leadership Team Agenda Template</vt:lpstr>
      <vt:lpstr>Enhancing Ci3T Modules</vt:lpstr>
      <vt:lpstr>Enhancing Ci3T Modules</vt:lpstr>
      <vt:lpstr>Navigating Ci3T Modules Infographic</vt:lpstr>
      <vt:lpstr>Implementation Manual Crosswalk</vt:lpstr>
      <vt:lpstr>Module Support Organizer</vt:lpstr>
      <vt:lpstr>Planning for your 2025-2026 Ci3T Journey</vt:lpstr>
      <vt:lpstr>Session Outcomes</vt:lpstr>
      <vt:lpstr>Ci3T Professional Learning Journey</vt:lpstr>
      <vt:lpstr>Preparing to Build Your Calendar</vt:lpstr>
      <vt:lpstr>Step 1: Schedule Ci3T Leadership Team Meetings &amp; Faculty and Meetings </vt:lpstr>
      <vt:lpstr>Confirm Ci3T Leadership Team Members</vt:lpstr>
      <vt:lpstr>Schedule Ci3T Leadership Team Meetings &amp; Faculty and Meetings </vt:lpstr>
      <vt:lpstr>An Illustration</vt:lpstr>
      <vt:lpstr>Step 2:  Schedule Professional Learning Opportunities</vt:lpstr>
      <vt:lpstr>Ci3T Implementation Professional Learning Series </vt:lpstr>
      <vt:lpstr>Project EMPOWER+</vt:lpstr>
      <vt:lpstr>PowerPoint Presentation</vt:lpstr>
      <vt:lpstr>Responding to Spring Data</vt:lpstr>
      <vt:lpstr>Stand Alone Professional Learning</vt:lpstr>
      <vt:lpstr>Professional Learning Series – Book Club</vt:lpstr>
      <vt:lpstr>Standing Agenda Item</vt:lpstr>
      <vt:lpstr>Embed into Existing Communication</vt:lpstr>
      <vt:lpstr>Module Connections</vt:lpstr>
      <vt:lpstr>Step 3: Schedule Professional Learning to Support Data Collection and Data-informed Decision Making</vt:lpstr>
      <vt:lpstr>Backwards Planning from Assessment Windows</vt:lpstr>
      <vt:lpstr>PowerPoint Presentation</vt:lpstr>
      <vt:lpstr>PowerPoint Presentation</vt:lpstr>
      <vt:lpstr>PowerPoint Presentation</vt:lpstr>
      <vt:lpstr>Module Connections</vt:lpstr>
      <vt:lpstr>PowerPoint Presentation</vt:lpstr>
      <vt:lpstr>Work Time Logistics</vt:lpstr>
      <vt:lpstr>Work Time Logistics</vt:lpstr>
      <vt:lpstr>Wrap Up &amp; Next Steps</vt:lpstr>
      <vt:lpstr>Setting Up for the Year Ahead</vt:lpstr>
      <vt:lpstr>Session Outcomes</vt:lpstr>
      <vt:lpstr>Ci3T Primary Plan: Faculty and Staff Roles and Responsibilities</vt:lpstr>
      <vt:lpstr>Academics</vt:lpstr>
      <vt:lpstr>Academics</vt:lpstr>
      <vt:lpstr>Ci3T Primary Plan: Faculty and Staff Roles and Responsibilities</vt:lpstr>
      <vt:lpstr>Behavioral</vt:lpstr>
      <vt:lpstr>Behavioral</vt:lpstr>
      <vt:lpstr>PowerPoint Presentation</vt:lpstr>
      <vt:lpstr>PowerPoint Presentation</vt:lpstr>
      <vt:lpstr>Module Connection!</vt:lpstr>
      <vt:lpstr>Ci3T Primary Plan: Faculty and Staff Roles and Responsibilities</vt:lpstr>
      <vt:lpstr>Social-Emotional Well-being</vt:lpstr>
      <vt:lpstr>Procedures for Teaching </vt:lpstr>
      <vt:lpstr>Procedures for Teaching – Module Highlights</vt:lpstr>
      <vt:lpstr>Beginning of year rollout for staff </vt:lpstr>
      <vt:lpstr>Beginning of year rollout for staff </vt:lpstr>
      <vt:lpstr>Beginning of year rollout for staff </vt:lpstr>
      <vt:lpstr>Beginning of year rollout for students</vt:lpstr>
      <vt:lpstr>Beginning of year rollout for students</vt:lpstr>
      <vt:lpstr>PowerPoint Presentation</vt:lpstr>
      <vt:lpstr>Procedures for Reinforcing </vt:lpstr>
      <vt:lpstr>Students</vt:lpstr>
      <vt:lpstr>Add to your Ci3T Implementation Calendar</vt:lpstr>
      <vt:lpstr>Staff</vt:lpstr>
      <vt:lpstr>Reminder: Module Crosswalk and Overview Guide</vt:lpstr>
      <vt:lpstr>PowerPoint Presentation</vt:lpstr>
      <vt:lpstr>Wrapping Up and Moving Forward</vt:lpstr>
      <vt:lpstr>Wrap Up</vt:lpstr>
      <vt:lpstr>Next Steps</vt:lpstr>
      <vt:lpstr>Action Planning</vt:lpstr>
      <vt:lpstr>We need your 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2025-06-10T21:35:19Z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