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3.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94" r:id="rId5"/>
  </p:sldMasterIdLst>
  <p:notesMasterIdLst>
    <p:notesMasterId r:id="rId118"/>
  </p:notesMasterIdLst>
  <p:handoutMasterIdLst>
    <p:handoutMasterId r:id="rId119"/>
  </p:handoutMasterIdLst>
  <p:sldIdLst>
    <p:sldId id="1914" r:id="rId6"/>
    <p:sldId id="1529" r:id="rId7"/>
    <p:sldId id="1954" r:id="rId8"/>
    <p:sldId id="1955" r:id="rId9"/>
    <p:sldId id="2177" r:id="rId10"/>
    <p:sldId id="1929" r:id="rId11"/>
    <p:sldId id="1956" r:id="rId12"/>
    <p:sldId id="1946" r:id="rId13"/>
    <p:sldId id="1947" r:id="rId14"/>
    <p:sldId id="1959" r:id="rId15"/>
    <p:sldId id="2103" r:id="rId16"/>
    <p:sldId id="1952" r:id="rId17"/>
    <p:sldId id="335" r:id="rId18"/>
    <p:sldId id="1993" r:id="rId19"/>
    <p:sldId id="1951" r:id="rId20"/>
    <p:sldId id="1957" r:id="rId21"/>
    <p:sldId id="1953" r:id="rId22"/>
    <p:sldId id="1935" r:id="rId23"/>
    <p:sldId id="1611" r:id="rId24"/>
    <p:sldId id="2104" r:id="rId25"/>
    <p:sldId id="264" r:id="rId26"/>
    <p:sldId id="1966" r:id="rId27"/>
    <p:sldId id="888" r:id="rId28"/>
    <p:sldId id="1668" r:id="rId29"/>
    <p:sldId id="1615" r:id="rId30"/>
    <p:sldId id="1410" r:id="rId31"/>
    <p:sldId id="1731" r:id="rId32"/>
    <p:sldId id="1732" r:id="rId33"/>
    <p:sldId id="1809" r:id="rId34"/>
    <p:sldId id="1662" r:id="rId35"/>
    <p:sldId id="1810" r:id="rId36"/>
    <p:sldId id="1811" r:id="rId37"/>
    <p:sldId id="1812" r:id="rId38"/>
    <p:sldId id="1813" r:id="rId39"/>
    <p:sldId id="1814" r:id="rId40"/>
    <p:sldId id="1815" r:id="rId41"/>
    <p:sldId id="1816" r:id="rId42"/>
    <p:sldId id="1819" r:id="rId43"/>
    <p:sldId id="1781" r:id="rId44"/>
    <p:sldId id="901" r:id="rId45"/>
    <p:sldId id="1609" r:id="rId46"/>
    <p:sldId id="1629" r:id="rId47"/>
    <p:sldId id="1630" r:id="rId48"/>
    <p:sldId id="1631" r:id="rId49"/>
    <p:sldId id="1614" r:id="rId50"/>
    <p:sldId id="1633" r:id="rId51"/>
    <p:sldId id="1636" r:id="rId52"/>
    <p:sldId id="1637" r:id="rId53"/>
    <p:sldId id="2182" r:id="rId54"/>
    <p:sldId id="1910" r:id="rId55"/>
    <p:sldId id="1778" r:id="rId56"/>
    <p:sldId id="2118" r:id="rId57"/>
    <p:sldId id="2119" r:id="rId58"/>
    <p:sldId id="258" r:id="rId59"/>
    <p:sldId id="1612" r:id="rId60"/>
    <p:sldId id="2109" r:id="rId61"/>
    <p:sldId id="2018" r:id="rId62"/>
    <p:sldId id="2014" r:id="rId63"/>
    <p:sldId id="2013" r:id="rId64"/>
    <p:sldId id="1305" r:id="rId65"/>
    <p:sldId id="1306" r:id="rId66"/>
    <p:sldId id="329" r:id="rId67"/>
    <p:sldId id="2164" r:id="rId68"/>
    <p:sldId id="2165" r:id="rId69"/>
    <p:sldId id="287" r:id="rId70"/>
    <p:sldId id="2167" r:id="rId71"/>
    <p:sldId id="2033" r:id="rId72"/>
    <p:sldId id="2031" r:id="rId73"/>
    <p:sldId id="2036" r:id="rId74"/>
    <p:sldId id="2162" r:id="rId75"/>
    <p:sldId id="2163" r:id="rId76"/>
    <p:sldId id="2183" r:id="rId77"/>
    <p:sldId id="2179" r:id="rId78"/>
    <p:sldId id="2180" r:id="rId79"/>
    <p:sldId id="338" r:id="rId80"/>
    <p:sldId id="2174" r:id="rId81"/>
    <p:sldId id="2107" r:id="rId82"/>
    <p:sldId id="1762" r:id="rId83"/>
    <p:sldId id="1830" r:id="rId84"/>
    <p:sldId id="2168" r:id="rId85"/>
    <p:sldId id="1096" r:id="rId86"/>
    <p:sldId id="1104" r:id="rId87"/>
    <p:sldId id="2173" r:id="rId88"/>
    <p:sldId id="2172" r:id="rId89"/>
    <p:sldId id="1902" r:id="rId90"/>
    <p:sldId id="2132" r:id="rId91"/>
    <p:sldId id="2138" r:id="rId92"/>
    <p:sldId id="2181" r:id="rId93"/>
    <p:sldId id="2171" r:id="rId94"/>
    <p:sldId id="2043" r:id="rId95"/>
    <p:sldId id="1903" r:id="rId96"/>
    <p:sldId id="2152" r:id="rId97"/>
    <p:sldId id="1772" r:id="rId98"/>
    <p:sldId id="1860" r:id="rId99"/>
    <p:sldId id="1621" r:id="rId100"/>
    <p:sldId id="2100" r:id="rId101"/>
    <p:sldId id="1835" r:id="rId102"/>
    <p:sldId id="1836" r:id="rId103"/>
    <p:sldId id="1837" r:id="rId104"/>
    <p:sldId id="900" r:id="rId105"/>
    <p:sldId id="1552" r:id="rId106"/>
    <p:sldId id="1556" r:id="rId107"/>
    <p:sldId id="1785" r:id="rId108"/>
    <p:sldId id="1900" r:id="rId109"/>
    <p:sldId id="1841" r:id="rId110"/>
    <p:sldId id="339" r:id="rId111"/>
    <p:sldId id="1940" r:id="rId112"/>
    <p:sldId id="1654" r:id="rId113"/>
    <p:sldId id="1839" r:id="rId114"/>
    <p:sldId id="2170" r:id="rId115"/>
    <p:sldId id="1989" r:id="rId116"/>
    <p:sldId id="1995" r:id="rId1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CFEB26C-AEB3-4309-8B6C-5D5812EFD1C5}">
          <p14:sldIdLst>
            <p14:sldId id="1914"/>
            <p14:sldId id="1529"/>
            <p14:sldId id="1954"/>
            <p14:sldId id="1955"/>
            <p14:sldId id="2177"/>
            <p14:sldId id="1929"/>
            <p14:sldId id="1956"/>
            <p14:sldId id="1946"/>
            <p14:sldId id="1947"/>
            <p14:sldId id="1959"/>
            <p14:sldId id="2103"/>
            <p14:sldId id="1952"/>
            <p14:sldId id="335"/>
            <p14:sldId id="1993"/>
            <p14:sldId id="1951"/>
            <p14:sldId id="1957"/>
            <p14:sldId id="1953"/>
            <p14:sldId id="1935"/>
          </p14:sldIdLst>
        </p14:section>
        <p14:section name="Review your School’s Social Validity &amp; Treatment Integrity Data" id="{67885E4E-8385-4DF2-9936-A47B618D01E1}">
          <p14:sldIdLst>
            <p14:sldId id="1611"/>
            <p14:sldId id="2104"/>
            <p14:sldId id="264"/>
            <p14:sldId id="1966"/>
            <p14:sldId id="888"/>
            <p14:sldId id="1668"/>
            <p14:sldId id="1615"/>
            <p14:sldId id="1410"/>
            <p14:sldId id="1731"/>
            <p14:sldId id="1732"/>
            <p14:sldId id="1809"/>
            <p14:sldId id="1662"/>
            <p14:sldId id="1810"/>
            <p14:sldId id="1811"/>
            <p14:sldId id="1812"/>
            <p14:sldId id="1813"/>
            <p14:sldId id="1814"/>
            <p14:sldId id="1815"/>
            <p14:sldId id="1816"/>
            <p14:sldId id="1819"/>
            <p14:sldId id="1781"/>
            <p14:sldId id="901"/>
            <p14:sldId id="1609"/>
            <p14:sldId id="1629"/>
            <p14:sldId id="1630"/>
            <p14:sldId id="1631"/>
            <p14:sldId id="1614"/>
            <p14:sldId id="1633"/>
            <p14:sldId id="1636"/>
            <p14:sldId id="1637"/>
            <p14:sldId id="2182"/>
            <p14:sldId id="1910"/>
            <p14:sldId id="1778"/>
            <p14:sldId id="2118"/>
            <p14:sldId id="2119"/>
            <p14:sldId id="258"/>
          </p14:sldIdLst>
        </p14:section>
        <p14:section name="Review your School’s Spring Screening Data" id="{D9A35149-90BD-41A5-A8D6-BF7ADAA0012A}">
          <p14:sldIdLst>
            <p14:sldId id="1612"/>
            <p14:sldId id="2109"/>
            <p14:sldId id="2018"/>
            <p14:sldId id="2014"/>
            <p14:sldId id="2013"/>
            <p14:sldId id="1305"/>
            <p14:sldId id="1306"/>
            <p14:sldId id="329"/>
            <p14:sldId id="2164"/>
            <p14:sldId id="2165"/>
            <p14:sldId id="287"/>
            <p14:sldId id="2167"/>
            <p14:sldId id="2033"/>
            <p14:sldId id="2031"/>
            <p14:sldId id="2036"/>
            <p14:sldId id="2162"/>
            <p14:sldId id="2163"/>
            <p14:sldId id="2183"/>
          </p14:sldIdLst>
        </p14:section>
        <p14:section name="Planning for the Year Ahead 2025-2026" id="{8C7CBCC8-FACC-43EE-8685-CD336BBBB6CC}">
          <p14:sldIdLst>
            <p14:sldId id="2179"/>
            <p14:sldId id="2180"/>
            <p14:sldId id="338"/>
            <p14:sldId id="2174"/>
            <p14:sldId id="2107"/>
            <p14:sldId id="1762"/>
            <p14:sldId id="1830"/>
            <p14:sldId id="2168"/>
            <p14:sldId id="1096"/>
            <p14:sldId id="1104"/>
            <p14:sldId id="2173"/>
            <p14:sldId id="2172"/>
            <p14:sldId id="1902"/>
            <p14:sldId id="2132"/>
            <p14:sldId id="2138"/>
            <p14:sldId id="2181"/>
            <p14:sldId id="2171"/>
            <p14:sldId id="2043"/>
            <p14:sldId id="1903"/>
            <p14:sldId id="2152"/>
            <p14:sldId id="1772"/>
            <p14:sldId id="1860"/>
          </p14:sldIdLst>
        </p14:section>
        <p14:section name="Focusing on Data-Informed Professional Learning" id="{A45C29DC-6722-4BEA-9D79-7975BDAB2CD9}">
          <p14:sldIdLst>
            <p14:sldId id="1621"/>
            <p14:sldId id="2100"/>
            <p14:sldId id="1835"/>
            <p14:sldId id="1836"/>
            <p14:sldId id="1837"/>
            <p14:sldId id="900"/>
            <p14:sldId id="1552"/>
            <p14:sldId id="1556"/>
            <p14:sldId id="1785"/>
            <p14:sldId id="1900"/>
            <p14:sldId id="1841"/>
          </p14:sldIdLst>
        </p14:section>
        <p14:section name="Wrapping up and Moving Forward" id="{0DD4CFA3-BA10-45B9-A718-8DBA36E3FF78}">
          <p14:sldIdLst>
            <p14:sldId id="339"/>
            <p14:sldId id="1940"/>
            <p14:sldId id="1654"/>
            <p14:sldId id="1839"/>
            <p14:sldId id="2170"/>
            <p14:sldId id="1989"/>
            <p14:sldId id="19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6E80"/>
    <a:srgbClr val="233B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268D40-A122-4EA6-BC6A-6DAE0A371EC8}" v="35" dt="2025-04-15T15:51:20.2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620" autoAdjust="0"/>
  </p:normalViewPr>
  <p:slideViewPr>
    <p:cSldViewPr snapToGrid="0">
      <p:cViewPr varScale="1">
        <p:scale>
          <a:sx n="94" d="100"/>
          <a:sy n="94" d="100"/>
        </p:scale>
        <p:origin x="1116" y="90"/>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notesMaster" Target="notesMasters/notesMaster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microsoft.com/office/2016/11/relationships/changesInfo" Target="changesInfos/changesInfo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handoutMaster" Target="handoutMasters/handoutMaster1.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presProps" Target="presProps.xml"/><Relationship Id="rId125"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s, Stacie Nicole" userId="557e7285-5eed-4251-8df7-94b561a4ad8f" providerId="ADAL" clId="{59E508F7-FED8-4DCB-8A5C-06E0CE340681}"/>
    <pc:docChg chg="modSld">
      <pc:chgData name="Williams, Stacie Nicole" userId="557e7285-5eed-4251-8df7-94b561a4ad8f" providerId="ADAL" clId="{59E508F7-FED8-4DCB-8A5C-06E0CE340681}" dt="2025-02-25T21:09:43.797" v="51" actId="20577"/>
      <pc:docMkLst>
        <pc:docMk/>
      </pc:docMkLst>
      <pc:sldChg chg="modSp mod">
        <pc:chgData name="Williams, Stacie Nicole" userId="557e7285-5eed-4251-8df7-94b561a4ad8f" providerId="ADAL" clId="{59E508F7-FED8-4DCB-8A5C-06E0CE340681}" dt="2025-02-25T21:09:34.239" v="48" actId="20577"/>
        <pc:sldMkLst>
          <pc:docMk/>
          <pc:sldMk cId="46010162" sldId="1959"/>
        </pc:sldMkLst>
      </pc:sldChg>
      <pc:sldChg chg="modSp mod">
        <pc:chgData name="Williams, Stacie Nicole" userId="557e7285-5eed-4251-8df7-94b561a4ad8f" providerId="ADAL" clId="{59E508F7-FED8-4DCB-8A5C-06E0CE340681}" dt="2025-02-25T21:09:43.797" v="51" actId="20577"/>
        <pc:sldMkLst>
          <pc:docMk/>
          <pc:sldMk cId="3713359631" sldId="2103"/>
        </pc:sldMkLst>
      </pc:sldChg>
    </pc:docChg>
  </pc:docChgLst>
  <pc:docChgLst>
    <pc:chgData name="Sarasin, Elise" userId="051ede2b-3008-44c0-bb19-c9bb04b8c5c9" providerId="ADAL" clId="{B8268D40-A122-4EA6-BC6A-6DAE0A371EC8}"/>
    <pc:docChg chg="custSel addSld delSld modSld modSection">
      <pc:chgData name="Sarasin, Elise" userId="051ede2b-3008-44c0-bb19-c9bb04b8c5c9" providerId="ADAL" clId="{B8268D40-A122-4EA6-BC6A-6DAE0A371EC8}" dt="2025-04-15T15:51:23.829" v="57" actId="47"/>
      <pc:docMkLst>
        <pc:docMk/>
      </pc:docMkLst>
      <pc:sldChg chg="modSp">
        <pc:chgData name="Sarasin, Elise" userId="051ede2b-3008-44c0-bb19-c9bb04b8c5c9" providerId="ADAL" clId="{B8268D40-A122-4EA6-BC6A-6DAE0A371EC8}" dt="2025-04-15T15:44:20.634" v="3" actId="14826"/>
        <pc:sldMkLst>
          <pc:docMk/>
          <pc:sldMk cId="2842651144" sldId="264"/>
        </pc:sldMkLst>
        <pc:picChg chg="mod">
          <ac:chgData name="Sarasin, Elise" userId="051ede2b-3008-44c0-bb19-c9bb04b8c5c9" providerId="ADAL" clId="{B8268D40-A122-4EA6-BC6A-6DAE0A371EC8}" dt="2025-04-15T15:44:10.933" v="2" actId="14826"/>
          <ac:picMkLst>
            <pc:docMk/>
            <pc:sldMk cId="2842651144" sldId="264"/>
            <ac:picMk id="6" creationId="{F36BE644-36BC-955C-F099-8DF26842173C}"/>
          </ac:picMkLst>
        </pc:picChg>
        <pc:picChg chg="mod">
          <ac:chgData name="Sarasin, Elise" userId="051ede2b-3008-44c0-bb19-c9bb04b8c5c9" providerId="ADAL" clId="{B8268D40-A122-4EA6-BC6A-6DAE0A371EC8}" dt="2025-04-15T15:44:20.634" v="3" actId="14826"/>
          <ac:picMkLst>
            <pc:docMk/>
            <pc:sldMk cId="2842651144" sldId="264"/>
            <ac:picMk id="10" creationId="{7FF44297-5364-8351-1AB0-96F02DD973EE}"/>
          </ac:picMkLst>
        </pc:picChg>
      </pc:sldChg>
      <pc:sldChg chg="modSp">
        <pc:chgData name="Sarasin, Elise" userId="051ede2b-3008-44c0-bb19-c9bb04b8c5c9" providerId="ADAL" clId="{B8268D40-A122-4EA6-BC6A-6DAE0A371EC8}" dt="2025-04-15T15:47:27.755" v="35" actId="14826"/>
        <pc:sldMkLst>
          <pc:docMk/>
          <pc:sldMk cId="1467857024" sldId="901"/>
        </pc:sldMkLst>
        <pc:picChg chg="mod">
          <ac:chgData name="Sarasin, Elise" userId="051ede2b-3008-44c0-bb19-c9bb04b8c5c9" providerId="ADAL" clId="{B8268D40-A122-4EA6-BC6A-6DAE0A371EC8}" dt="2025-04-15T15:47:27.755" v="35" actId="14826"/>
          <ac:picMkLst>
            <pc:docMk/>
            <pc:sldMk cId="1467857024" sldId="901"/>
            <ac:picMk id="5" creationId="{33789419-83B8-75B1-5D01-2228EF770B31}"/>
          </ac:picMkLst>
        </pc:picChg>
      </pc:sldChg>
      <pc:sldChg chg="modSp">
        <pc:chgData name="Sarasin, Elise" userId="051ede2b-3008-44c0-bb19-c9bb04b8c5c9" providerId="ADAL" clId="{B8268D40-A122-4EA6-BC6A-6DAE0A371EC8}" dt="2025-04-15T15:49:32.579" v="55" actId="14826"/>
        <pc:sldMkLst>
          <pc:docMk/>
          <pc:sldMk cId="4228891914" sldId="1096"/>
        </pc:sldMkLst>
        <pc:picChg chg="mod">
          <ac:chgData name="Sarasin, Elise" userId="051ede2b-3008-44c0-bb19-c9bb04b8c5c9" providerId="ADAL" clId="{B8268D40-A122-4EA6-BC6A-6DAE0A371EC8}" dt="2025-04-15T15:49:32.579" v="55" actId="14826"/>
          <ac:picMkLst>
            <pc:docMk/>
            <pc:sldMk cId="4228891914" sldId="1096"/>
            <ac:picMk id="7" creationId="{CDA6CBB0-73F6-021F-7D3C-FB6BFFE960B5}"/>
          </ac:picMkLst>
        </pc:picChg>
      </pc:sldChg>
      <pc:sldChg chg="modSp">
        <pc:chgData name="Sarasin, Elise" userId="051ede2b-3008-44c0-bb19-c9bb04b8c5c9" providerId="ADAL" clId="{B8268D40-A122-4EA6-BC6A-6DAE0A371EC8}" dt="2025-04-15T15:47:38.937" v="36" actId="14826"/>
        <pc:sldMkLst>
          <pc:docMk/>
          <pc:sldMk cId="2231980356" sldId="1609"/>
        </pc:sldMkLst>
        <pc:picChg chg="mod">
          <ac:chgData name="Sarasin, Elise" userId="051ede2b-3008-44c0-bb19-c9bb04b8c5c9" providerId="ADAL" clId="{B8268D40-A122-4EA6-BC6A-6DAE0A371EC8}" dt="2025-04-15T15:47:38.937" v="36" actId="14826"/>
          <ac:picMkLst>
            <pc:docMk/>
            <pc:sldMk cId="2231980356" sldId="1609"/>
            <ac:picMk id="3" creationId="{C8AEDA0F-2A62-44A7-BAF8-0FF7B6DD7ACB}"/>
          </ac:picMkLst>
        </pc:picChg>
      </pc:sldChg>
      <pc:sldChg chg="addSp delSp modSp mod">
        <pc:chgData name="Sarasin, Elise" userId="051ede2b-3008-44c0-bb19-c9bb04b8c5c9" providerId="ADAL" clId="{B8268D40-A122-4EA6-BC6A-6DAE0A371EC8}" dt="2025-04-15T15:48:06.196" v="47"/>
        <pc:sldMkLst>
          <pc:docMk/>
          <pc:sldMk cId="2051300379" sldId="1614"/>
        </pc:sldMkLst>
        <pc:picChg chg="add mod">
          <ac:chgData name="Sarasin, Elise" userId="051ede2b-3008-44c0-bb19-c9bb04b8c5c9" providerId="ADAL" clId="{B8268D40-A122-4EA6-BC6A-6DAE0A371EC8}" dt="2025-04-15T15:48:06.196" v="47"/>
          <ac:picMkLst>
            <pc:docMk/>
            <pc:sldMk cId="2051300379" sldId="1614"/>
            <ac:picMk id="2" creationId="{5988E4FF-2C81-11D4-ED9D-2BA7862912EB}"/>
          </ac:picMkLst>
        </pc:picChg>
        <pc:picChg chg="del">
          <ac:chgData name="Sarasin, Elise" userId="051ede2b-3008-44c0-bb19-c9bb04b8c5c9" providerId="ADAL" clId="{B8268D40-A122-4EA6-BC6A-6DAE0A371EC8}" dt="2025-04-15T15:47:52.368" v="40" actId="478"/>
          <ac:picMkLst>
            <pc:docMk/>
            <pc:sldMk cId="2051300379" sldId="1614"/>
            <ac:picMk id="3" creationId="{C8AEDA0F-2A62-44A7-BAF8-0FF7B6DD7ACB}"/>
          </ac:picMkLst>
        </pc:picChg>
      </pc:sldChg>
      <pc:sldChg chg="addSp delSp modSp mod">
        <pc:chgData name="Sarasin, Elise" userId="051ede2b-3008-44c0-bb19-c9bb04b8c5c9" providerId="ADAL" clId="{B8268D40-A122-4EA6-BC6A-6DAE0A371EC8}" dt="2025-04-15T15:48:02.235" v="44"/>
        <pc:sldMkLst>
          <pc:docMk/>
          <pc:sldMk cId="285191106" sldId="1629"/>
        </pc:sldMkLst>
        <pc:picChg chg="add mod">
          <ac:chgData name="Sarasin, Elise" userId="051ede2b-3008-44c0-bb19-c9bb04b8c5c9" providerId="ADAL" clId="{B8268D40-A122-4EA6-BC6A-6DAE0A371EC8}" dt="2025-04-15T15:48:02.235" v="44"/>
          <ac:picMkLst>
            <pc:docMk/>
            <pc:sldMk cId="285191106" sldId="1629"/>
            <ac:picMk id="2" creationId="{1879E8D5-E5BF-7CFB-40E2-482167B681E9}"/>
          </ac:picMkLst>
        </pc:picChg>
        <pc:picChg chg="del">
          <ac:chgData name="Sarasin, Elise" userId="051ede2b-3008-44c0-bb19-c9bb04b8c5c9" providerId="ADAL" clId="{B8268D40-A122-4EA6-BC6A-6DAE0A371EC8}" dt="2025-04-15T15:47:45.980" v="37" actId="478"/>
          <ac:picMkLst>
            <pc:docMk/>
            <pc:sldMk cId="285191106" sldId="1629"/>
            <ac:picMk id="3" creationId="{C8AEDA0F-2A62-44A7-BAF8-0FF7B6DD7ACB}"/>
          </ac:picMkLst>
        </pc:picChg>
      </pc:sldChg>
      <pc:sldChg chg="addSp delSp modSp mod">
        <pc:chgData name="Sarasin, Elise" userId="051ede2b-3008-44c0-bb19-c9bb04b8c5c9" providerId="ADAL" clId="{B8268D40-A122-4EA6-BC6A-6DAE0A371EC8}" dt="2025-04-15T15:48:03.330" v="45"/>
        <pc:sldMkLst>
          <pc:docMk/>
          <pc:sldMk cId="4119488740" sldId="1630"/>
        </pc:sldMkLst>
        <pc:picChg chg="del">
          <ac:chgData name="Sarasin, Elise" userId="051ede2b-3008-44c0-bb19-c9bb04b8c5c9" providerId="ADAL" clId="{B8268D40-A122-4EA6-BC6A-6DAE0A371EC8}" dt="2025-04-15T15:47:48.093" v="38" actId="478"/>
          <ac:picMkLst>
            <pc:docMk/>
            <pc:sldMk cId="4119488740" sldId="1630"/>
            <ac:picMk id="3" creationId="{C8AEDA0F-2A62-44A7-BAF8-0FF7B6DD7ACB}"/>
          </ac:picMkLst>
        </pc:picChg>
        <pc:picChg chg="add mod">
          <ac:chgData name="Sarasin, Elise" userId="051ede2b-3008-44c0-bb19-c9bb04b8c5c9" providerId="ADAL" clId="{B8268D40-A122-4EA6-BC6A-6DAE0A371EC8}" dt="2025-04-15T15:48:03.330" v="45"/>
          <ac:picMkLst>
            <pc:docMk/>
            <pc:sldMk cId="4119488740" sldId="1630"/>
            <ac:picMk id="8" creationId="{4EB35A91-2A9F-1AEF-A4AA-93BA0453F042}"/>
          </ac:picMkLst>
        </pc:picChg>
      </pc:sldChg>
      <pc:sldChg chg="addSp delSp modSp mod">
        <pc:chgData name="Sarasin, Elise" userId="051ede2b-3008-44c0-bb19-c9bb04b8c5c9" providerId="ADAL" clId="{B8268D40-A122-4EA6-BC6A-6DAE0A371EC8}" dt="2025-04-15T15:48:05.224" v="46"/>
        <pc:sldMkLst>
          <pc:docMk/>
          <pc:sldMk cId="3133340483" sldId="1631"/>
        </pc:sldMkLst>
        <pc:picChg chg="add mod">
          <ac:chgData name="Sarasin, Elise" userId="051ede2b-3008-44c0-bb19-c9bb04b8c5c9" providerId="ADAL" clId="{B8268D40-A122-4EA6-BC6A-6DAE0A371EC8}" dt="2025-04-15T15:48:05.224" v="46"/>
          <ac:picMkLst>
            <pc:docMk/>
            <pc:sldMk cId="3133340483" sldId="1631"/>
            <ac:picMk id="2" creationId="{70ECEB82-AA97-65D2-9E43-584AC8A63649}"/>
          </ac:picMkLst>
        </pc:picChg>
        <pc:picChg chg="del">
          <ac:chgData name="Sarasin, Elise" userId="051ede2b-3008-44c0-bb19-c9bb04b8c5c9" providerId="ADAL" clId="{B8268D40-A122-4EA6-BC6A-6DAE0A371EC8}" dt="2025-04-15T15:47:49.597" v="39" actId="478"/>
          <ac:picMkLst>
            <pc:docMk/>
            <pc:sldMk cId="3133340483" sldId="1631"/>
            <ac:picMk id="3" creationId="{C8AEDA0F-2A62-44A7-BAF8-0FF7B6DD7ACB}"/>
          </ac:picMkLst>
        </pc:picChg>
      </pc:sldChg>
      <pc:sldChg chg="addSp delSp modSp mod">
        <pc:chgData name="Sarasin, Elise" userId="051ede2b-3008-44c0-bb19-c9bb04b8c5c9" providerId="ADAL" clId="{B8268D40-A122-4EA6-BC6A-6DAE0A371EC8}" dt="2025-04-15T15:48:08.102" v="48"/>
        <pc:sldMkLst>
          <pc:docMk/>
          <pc:sldMk cId="443368346" sldId="1633"/>
        </pc:sldMkLst>
        <pc:picChg chg="add mod">
          <ac:chgData name="Sarasin, Elise" userId="051ede2b-3008-44c0-bb19-c9bb04b8c5c9" providerId="ADAL" clId="{B8268D40-A122-4EA6-BC6A-6DAE0A371EC8}" dt="2025-04-15T15:48:08.102" v="48"/>
          <ac:picMkLst>
            <pc:docMk/>
            <pc:sldMk cId="443368346" sldId="1633"/>
            <ac:picMk id="2" creationId="{D2765542-1328-5551-ADDF-1AA8C13046A1}"/>
          </ac:picMkLst>
        </pc:picChg>
        <pc:picChg chg="del">
          <ac:chgData name="Sarasin, Elise" userId="051ede2b-3008-44c0-bb19-c9bb04b8c5c9" providerId="ADAL" clId="{B8268D40-A122-4EA6-BC6A-6DAE0A371EC8}" dt="2025-04-15T15:47:53.641" v="41" actId="478"/>
          <ac:picMkLst>
            <pc:docMk/>
            <pc:sldMk cId="443368346" sldId="1633"/>
            <ac:picMk id="3" creationId="{C8AEDA0F-2A62-44A7-BAF8-0FF7B6DD7ACB}"/>
          </ac:picMkLst>
        </pc:picChg>
      </pc:sldChg>
      <pc:sldChg chg="addSp delSp modSp mod">
        <pc:chgData name="Sarasin, Elise" userId="051ede2b-3008-44c0-bb19-c9bb04b8c5c9" providerId="ADAL" clId="{B8268D40-A122-4EA6-BC6A-6DAE0A371EC8}" dt="2025-04-15T15:48:10.121" v="49"/>
        <pc:sldMkLst>
          <pc:docMk/>
          <pc:sldMk cId="2583996974" sldId="1636"/>
        </pc:sldMkLst>
        <pc:picChg chg="add mod">
          <ac:chgData name="Sarasin, Elise" userId="051ede2b-3008-44c0-bb19-c9bb04b8c5c9" providerId="ADAL" clId="{B8268D40-A122-4EA6-BC6A-6DAE0A371EC8}" dt="2025-04-15T15:48:10.121" v="49"/>
          <ac:picMkLst>
            <pc:docMk/>
            <pc:sldMk cId="2583996974" sldId="1636"/>
            <ac:picMk id="2" creationId="{C3786467-80A1-8552-F102-4E050E45210A}"/>
          </ac:picMkLst>
        </pc:picChg>
        <pc:picChg chg="del">
          <ac:chgData name="Sarasin, Elise" userId="051ede2b-3008-44c0-bb19-c9bb04b8c5c9" providerId="ADAL" clId="{B8268D40-A122-4EA6-BC6A-6DAE0A371EC8}" dt="2025-04-15T15:47:55.690" v="42" actId="478"/>
          <ac:picMkLst>
            <pc:docMk/>
            <pc:sldMk cId="2583996974" sldId="1636"/>
            <ac:picMk id="3" creationId="{C8AEDA0F-2A62-44A7-BAF8-0FF7B6DD7ACB}"/>
          </ac:picMkLst>
        </pc:picChg>
      </pc:sldChg>
      <pc:sldChg chg="addSp delSp modSp mod">
        <pc:chgData name="Sarasin, Elise" userId="051ede2b-3008-44c0-bb19-c9bb04b8c5c9" providerId="ADAL" clId="{B8268D40-A122-4EA6-BC6A-6DAE0A371EC8}" dt="2025-04-15T15:48:11.018" v="50"/>
        <pc:sldMkLst>
          <pc:docMk/>
          <pc:sldMk cId="1787855055" sldId="1637"/>
        </pc:sldMkLst>
        <pc:picChg chg="add mod">
          <ac:chgData name="Sarasin, Elise" userId="051ede2b-3008-44c0-bb19-c9bb04b8c5c9" providerId="ADAL" clId="{B8268D40-A122-4EA6-BC6A-6DAE0A371EC8}" dt="2025-04-15T15:48:11.018" v="50"/>
          <ac:picMkLst>
            <pc:docMk/>
            <pc:sldMk cId="1787855055" sldId="1637"/>
            <ac:picMk id="2" creationId="{6E111290-6302-30E9-039D-4EDA3D02832F}"/>
          </ac:picMkLst>
        </pc:picChg>
        <pc:picChg chg="del">
          <ac:chgData name="Sarasin, Elise" userId="051ede2b-3008-44c0-bb19-c9bb04b8c5c9" providerId="ADAL" clId="{B8268D40-A122-4EA6-BC6A-6DAE0A371EC8}" dt="2025-04-15T15:47:58.152" v="43" actId="478"/>
          <ac:picMkLst>
            <pc:docMk/>
            <pc:sldMk cId="1787855055" sldId="1637"/>
            <ac:picMk id="3" creationId="{C8AEDA0F-2A62-44A7-BAF8-0FF7B6DD7ACB}"/>
          </ac:picMkLst>
        </pc:picChg>
      </pc:sldChg>
      <pc:sldChg chg="delSp modSp">
        <pc:chgData name="Sarasin, Elise" userId="051ede2b-3008-44c0-bb19-c9bb04b8c5c9" providerId="ADAL" clId="{B8268D40-A122-4EA6-BC6A-6DAE0A371EC8}" dt="2025-04-15T15:45:23.702" v="9" actId="14826"/>
        <pc:sldMkLst>
          <pc:docMk/>
          <pc:sldMk cId="1560263924" sldId="1662"/>
        </pc:sldMkLst>
        <pc:spChg chg="mod topLvl">
          <ac:chgData name="Sarasin, Elise" userId="051ede2b-3008-44c0-bb19-c9bb04b8c5c9" providerId="ADAL" clId="{B8268D40-A122-4EA6-BC6A-6DAE0A371EC8}" dt="2025-04-15T15:45:03.247" v="6" actId="165"/>
          <ac:spMkLst>
            <pc:docMk/>
            <pc:sldMk cId="1560263924" sldId="1662"/>
            <ac:spMk id="13" creationId="{B9DD9655-5DE4-1C91-9D4A-89A2C6393569}"/>
          </ac:spMkLst>
        </pc:spChg>
        <pc:spChg chg="mod topLvl">
          <ac:chgData name="Sarasin, Elise" userId="051ede2b-3008-44c0-bb19-c9bb04b8c5c9" providerId="ADAL" clId="{B8268D40-A122-4EA6-BC6A-6DAE0A371EC8}" dt="2025-04-15T15:45:03.247" v="6" actId="165"/>
          <ac:spMkLst>
            <pc:docMk/>
            <pc:sldMk cId="1560263924" sldId="1662"/>
            <ac:spMk id="14" creationId="{11CDD1AA-9305-8852-2894-928C803F2DA5}"/>
          </ac:spMkLst>
        </pc:spChg>
        <pc:spChg chg="mod topLvl">
          <ac:chgData name="Sarasin, Elise" userId="051ede2b-3008-44c0-bb19-c9bb04b8c5c9" providerId="ADAL" clId="{B8268D40-A122-4EA6-BC6A-6DAE0A371EC8}" dt="2025-04-15T15:45:03.247" v="6" actId="165"/>
          <ac:spMkLst>
            <pc:docMk/>
            <pc:sldMk cId="1560263924" sldId="1662"/>
            <ac:spMk id="15" creationId="{540B64FE-179F-BC1C-B5A0-85F904D0CD8A}"/>
          </ac:spMkLst>
        </pc:spChg>
        <pc:spChg chg="mod topLvl">
          <ac:chgData name="Sarasin, Elise" userId="051ede2b-3008-44c0-bb19-c9bb04b8c5c9" providerId="ADAL" clId="{B8268D40-A122-4EA6-BC6A-6DAE0A371EC8}" dt="2025-04-15T15:45:03.247" v="6" actId="165"/>
          <ac:spMkLst>
            <pc:docMk/>
            <pc:sldMk cId="1560263924" sldId="1662"/>
            <ac:spMk id="16" creationId="{7EAF0622-C773-1474-B120-63050056BEF3}"/>
          </ac:spMkLst>
        </pc:spChg>
        <pc:spChg chg="mod topLvl">
          <ac:chgData name="Sarasin, Elise" userId="051ede2b-3008-44c0-bb19-c9bb04b8c5c9" providerId="ADAL" clId="{B8268D40-A122-4EA6-BC6A-6DAE0A371EC8}" dt="2025-04-15T15:45:09.114" v="7" actId="165"/>
          <ac:spMkLst>
            <pc:docMk/>
            <pc:sldMk cId="1560263924" sldId="1662"/>
            <ac:spMk id="18" creationId="{922A2613-622D-D796-4D6F-03A5BB253AC4}"/>
          </ac:spMkLst>
        </pc:spChg>
        <pc:grpChg chg="del">
          <ac:chgData name="Sarasin, Elise" userId="051ede2b-3008-44c0-bb19-c9bb04b8c5c9" providerId="ADAL" clId="{B8268D40-A122-4EA6-BC6A-6DAE0A371EC8}" dt="2025-04-15T15:45:03.247" v="6" actId="165"/>
          <ac:grpSpMkLst>
            <pc:docMk/>
            <pc:sldMk cId="1560263924" sldId="1662"/>
            <ac:grpSpMk id="6" creationId="{580F7442-0ED6-21C7-160C-8720DB66B859}"/>
          </ac:grpSpMkLst>
        </pc:grpChg>
        <pc:grpChg chg="del">
          <ac:chgData name="Sarasin, Elise" userId="051ede2b-3008-44c0-bb19-c9bb04b8c5c9" providerId="ADAL" clId="{B8268D40-A122-4EA6-BC6A-6DAE0A371EC8}" dt="2025-04-15T15:45:09.114" v="7" actId="165"/>
          <ac:grpSpMkLst>
            <pc:docMk/>
            <pc:sldMk cId="1560263924" sldId="1662"/>
            <ac:grpSpMk id="19" creationId="{35F08472-F08D-B4B7-4957-4F5B1CE876A5}"/>
          </ac:grpSpMkLst>
        </pc:grpChg>
        <pc:picChg chg="mod topLvl">
          <ac:chgData name="Sarasin, Elise" userId="051ede2b-3008-44c0-bb19-c9bb04b8c5c9" providerId="ADAL" clId="{B8268D40-A122-4EA6-BC6A-6DAE0A371EC8}" dt="2025-04-15T15:45:16.849" v="8" actId="14826"/>
          <ac:picMkLst>
            <pc:docMk/>
            <pc:sldMk cId="1560263924" sldId="1662"/>
            <ac:picMk id="3" creationId="{20FD9FBE-F3D6-4268-B829-D3467030BA31}"/>
          </ac:picMkLst>
        </pc:picChg>
        <pc:picChg chg="mod topLvl">
          <ac:chgData name="Sarasin, Elise" userId="051ede2b-3008-44c0-bb19-c9bb04b8c5c9" providerId="ADAL" clId="{B8268D40-A122-4EA6-BC6A-6DAE0A371EC8}" dt="2025-04-15T15:45:23.702" v="9" actId="14826"/>
          <ac:picMkLst>
            <pc:docMk/>
            <pc:sldMk cId="1560263924" sldId="1662"/>
            <ac:picMk id="11" creationId="{D7327225-B9F1-78AF-34E3-D524914EC896}"/>
          </ac:picMkLst>
        </pc:picChg>
      </pc:sldChg>
      <pc:sldChg chg="modSp del mod">
        <pc:chgData name="Sarasin, Elise" userId="051ede2b-3008-44c0-bb19-c9bb04b8c5c9" providerId="ADAL" clId="{B8268D40-A122-4EA6-BC6A-6DAE0A371EC8}" dt="2025-04-15T15:48:42.066" v="53" actId="47"/>
        <pc:sldMkLst>
          <pc:docMk/>
          <pc:sldMk cId="2374295461" sldId="1666"/>
        </pc:sldMkLst>
        <pc:picChg chg="mod">
          <ac:chgData name="Sarasin, Elise" userId="051ede2b-3008-44c0-bb19-c9bb04b8c5c9" providerId="ADAL" clId="{B8268D40-A122-4EA6-BC6A-6DAE0A371EC8}" dt="2025-04-15T15:48:26.054" v="51" actId="14826"/>
          <ac:picMkLst>
            <pc:docMk/>
            <pc:sldMk cId="2374295461" sldId="1666"/>
            <ac:picMk id="6" creationId="{B25BBA56-F1EB-B75E-27B9-14E1F40A6065}"/>
          </ac:picMkLst>
        </pc:picChg>
      </pc:sldChg>
      <pc:sldChg chg="delSp modSp mod">
        <pc:chgData name="Sarasin, Elise" userId="051ede2b-3008-44c0-bb19-c9bb04b8c5c9" providerId="ADAL" clId="{B8268D40-A122-4EA6-BC6A-6DAE0A371EC8}" dt="2025-04-15T15:47:17.346" v="34" actId="14826"/>
        <pc:sldMkLst>
          <pc:docMk/>
          <pc:sldMk cId="1483211079" sldId="1781"/>
        </pc:sldMkLst>
        <pc:spChg chg="mod topLvl">
          <ac:chgData name="Sarasin, Elise" userId="051ede2b-3008-44c0-bb19-c9bb04b8c5c9" providerId="ADAL" clId="{B8268D40-A122-4EA6-BC6A-6DAE0A371EC8}" dt="2025-04-15T15:46:58.684" v="31" actId="165"/>
          <ac:spMkLst>
            <pc:docMk/>
            <pc:sldMk cId="1483211079" sldId="1781"/>
            <ac:spMk id="11" creationId="{E3954B8C-D037-B04B-ACF3-77D46B1AF088}"/>
          </ac:spMkLst>
        </pc:spChg>
        <pc:spChg chg="del mod topLvl">
          <ac:chgData name="Sarasin, Elise" userId="051ede2b-3008-44c0-bb19-c9bb04b8c5c9" providerId="ADAL" clId="{B8268D40-A122-4EA6-BC6A-6DAE0A371EC8}" dt="2025-04-15T15:47:02.281" v="32" actId="478"/>
          <ac:spMkLst>
            <pc:docMk/>
            <pc:sldMk cId="1483211079" sldId="1781"/>
            <ac:spMk id="12" creationId="{1340FB6B-92AD-FFC0-AEB9-F5E56F0EC9CF}"/>
          </ac:spMkLst>
        </pc:spChg>
        <pc:spChg chg="del mod">
          <ac:chgData name="Sarasin, Elise" userId="051ede2b-3008-44c0-bb19-c9bb04b8c5c9" providerId="ADAL" clId="{B8268D40-A122-4EA6-BC6A-6DAE0A371EC8}" dt="2025-04-15T15:46:52.848" v="30" actId="478"/>
          <ac:spMkLst>
            <pc:docMk/>
            <pc:sldMk cId="1483211079" sldId="1781"/>
            <ac:spMk id="13" creationId="{B77E88BF-408E-A53F-C66E-69052C985E0D}"/>
          </ac:spMkLst>
        </pc:spChg>
        <pc:spChg chg="del mod">
          <ac:chgData name="Sarasin, Elise" userId="051ede2b-3008-44c0-bb19-c9bb04b8c5c9" providerId="ADAL" clId="{B8268D40-A122-4EA6-BC6A-6DAE0A371EC8}" dt="2025-04-15T15:46:51.313" v="29" actId="478"/>
          <ac:spMkLst>
            <pc:docMk/>
            <pc:sldMk cId="1483211079" sldId="1781"/>
            <ac:spMk id="14" creationId="{8368FCF1-2FF6-E3D4-0A7C-2B519DDF6EEF}"/>
          </ac:spMkLst>
        </pc:spChg>
        <pc:grpChg chg="del mod">
          <ac:chgData name="Sarasin, Elise" userId="051ede2b-3008-44c0-bb19-c9bb04b8c5c9" providerId="ADAL" clId="{B8268D40-A122-4EA6-BC6A-6DAE0A371EC8}" dt="2025-04-15T15:46:58.684" v="31" actId="165"/>
          <ac:grpSpMkLst>
            <pc:docMk/>
            <pc:sldMk cId="1483211079" sldId="1781"/>
            <ac:grpSpMk id="6" creationId="{EB4DEDAE-132E-98CC-4C54-06B4CB719729}"/>
          </ac:grpSpMkLst>
        </pc:grpChg>
        <pc:picChg chg="del">
          <ac:chgData name="Sarasin, Elise" userId="051ede2b-3008-44c0-bb19-c9bb04b8c5c9" providerId="ADAL" clId="{B8268D40-A122-4EA6-BC6A-6DAE0A371EC8}" dt="2025-04-15T15:46:48.503" v="28" actId="27803"/>
          <ac:picMkLst>
            <pc:docMk/>
            <pc:sldMk cId="1483211079" sldId="1781"/>
            <ac:picMk id="3" creationId="{20FD9FBE-F3D6-4268-B829-D3467030BA31}"/>
          </ac:picMkLst>
        </pc:picChg>
        <pc:picChg chg="mod">
          <ac:chgData name="Sarasin, Elise" userId="051ede2b-3008-44c0-bb19-c9bb04b8c5c9" providerId="ADAL" clId="{B8268D40-A122-4EA6-BC6A-6DAE0A371EC8}" dt="2025-04-15T15:47:17.346" v="34" actId="14826"/>
          <ac:picMkLst>
            <pc:docMk/>
            <pc:sldMk cId="1483211079" sldId="1781"/>
            <ac:picMk id="4" creationId="{CAEA1023-7FD5-452F-B501-388C72B40269}"/>
          </ac:picMkLst>
        </pc:picChg>
        <pc:picChg chg="mod topLvl">
          <ac:chgData name="Sarasin, Elise" userId="051ede2b-3008-44c0-bb19-c9bb04b8c5c9" providerId="ADAL" clId="{B8268D40-A122-4EA6-BC6A-6DAE0A371EC8}" dt="2025-04-15T15:47:06.032" v="33" actId="14826"/>
          <ac:picMkLst>
            <pc:docMk/>
            <pc:sldMk cId="1483211079" sldId="1781"/>
            <ac:picMk id="7" creationId="{98D60332-FD96-C0E1-ED6F-837C799EA8F3}"/>
          </ac:picMkLst>
        </pc:picChg>
      </pc:sldChg>
      <pc:sldChg chg="delSp modSp mod">
        <pc:chgData name="Sarasin, Elise" userId="051ede2b-3008-44c0-bb19-c9bb04b8c5c9" providerId="ADAL" clId="{B8268D40-A122-4EA6-BC6A-6DAE0A371EC8}" dt="2025-04-15T15:46:02.879" v="13" actId="478"/>
        <pc:sldMkLst>
          <pc:docMk/>
          <pc:sldMk cId="3709830784" sldId="1810"/>
        </pc:sldMkLst>
        <pc:spChg chg="del mod topLvl">
          <ac:chgData name="Sarasin, Elise" userId="051ede2b-3008-44c0-bb19-c9bb04b8c5c9" providerId="ADAL" clId="{B8268D40-A122-4EA6-BC6A-6DAE0A371EC8}" dt="2025-04-15T15:46:02.879" v="13" actId="478"/>
          <ac:spMkLst>
            <pc:docMk/>
            <pc:sldMk cId="3709830784" sldId="1810"/>
            <ac:spMk id="4" creationId="{C3A1CED7-809C-A4D7-5471-6F5C4757ECB3}"/>
          </ac:spMkLst>
        </pc:spChg>
        <pc:grpChg chg="del">
          <ac:chgData name="Sarasin, Elise" userId="051ede2b-3008-44c0-bb19-c9bb04b8c5c9" providerId="ADAL" clId="{B8268D40-A122-4EA6-BC6A-6DAE0A371EC8}" dt="2025-04-15T15:45:34.855" v="10" actId="165"/>
          <ac:grpSpMkLst>
            <pc:docMk/>
            <pc:sldMk cId="3709830784" sldId="1810"/>
            <ac:grpSpMk id="6" creationId="{0A180576-DC3B-91E8-6096-4935207A718E}"/>
          </ac:grpSpMkLst>
        </pc:grpChg>
        <pc:picChg chg="mod topLvl">
          <ac:chgData name="Sarasin, Elise" userId="051ede2b-3008-44c0-bb19-c9bb04b8c5c9" providerId="ADAL" clId="{B8268D40-A122-4EA6-BC6A-6DAE0A371EC8}" dt="2025-04-15T15:45:52.369" v="11" actId="14826"/>
          <ac:picMkLst>
            <pc:docMk/>
            <pc:sldMk cId="3709830784" sldId="1810"/>
            <ac:picMk id="3" creationId="{C8AEDA0F-2A62-44A7-BAF8-0FF7B6DD7ACB}"/>
          </ac:picMkLst>
        </pc:picChg>
      </pc:sldChg>
      <pc:sldChg chg="addSp delSp modSp mod">
        <pc:chgData name="Sarasin, Elise" userId="051ede2b-3008-44c0-bb19-c9bb04b8c5c9" providerId="ADAL" clId="{B8268D40-A122-4EA6-BC6A-6DAE0A371EC8}" dt="2025-04-15T15:46:27.438" v="21"/>
        <pc:sldMkLst>
          <pc:docMk/>
          <pc:sldMk cId="3484194504" sldId="1811"/>
        </pc:sldMkLst>
        <pc:picChg chg="add mod">
          <ac:chgData name="Sarasin, Elise" userId="051ede2b-3008-44c0-bb19-c9bb04b8c5c9" providerId="ADAL" clId="{B8268D40-A122-4EA6-BC6A-6DAE0A371EC8}" dt="2025-04-15T15:46:27.438" v="21"/>
          <ac:picMkLst>
            <pc:docMk/>
            <pc:sldMk cId="3484194504" sldId="1811"/>
            <ac:picMk id="2" creationId="{35BE2089-596A-01B0-2346-08F68FC9DE3B}"/>
          </ac:picMkLst>
        </pc:picChg>
        <pc:picChg chg="del">
          <ac:chgData name="Sarasin, Elise" userId="051ede2b-3008-44c0-bb19-c9bb04b8c5c9" providerId="ADAL" clId="{B8268D40-A122-4EA6-BC6A-6DAE0A371EC8}" dt="2025-04-15T15:46:07.488" v="14" actId="478"/>
          <ac:picMkLst>
            <pc:docMk/>
            <pc:sldMk cId="3484194504" sldId="1811"/>
            <ac:picMk id="3" creationId="{C8AEDA0F-2A62-44A7-BAF8-0FF7B6DD7ACB}"/>
          </ac:picMkLst>
        </pc:picChg>
      </pc:sldChg>
      <pc:sldChg chg="addSp delSp modSp mod">
        <pc:chgData name="Sarasin, Elise" userId="051ede2b-3008-44c0-bb19-c9bb04b8c5c9" providerId="ADAL" clId="{B8268D40-A122-4EA6-BC6A-6DAE0A371EC8}" dt="2025-04-15T15:46:29.312" v="22"/>
        <pc:sldMkLst>
          <pc:docMk/>
          <pc:sldMk cId="2827509226" sldId="1812"/>
        </pc:sldMkLst>
        <pc:picChg chg="add mod">
          <ac:chgData name="Sarasin, Elise" userId="051ede2b-3008-44c0-bb19-c9bb04b8c5c9" providerId="ADAL" clId="{B8268D40-A122-4EA6-BC6A-6DAE0A371EC8}" dt="2025-04-15T15:46:29.312" v="22"/>
          <ac:picMkLst>
            <pc:docMk/>
            <pc:sldMk cId="2827509226" sldId="1812"/>
            <ac:picMk id="2" creationId="{8280F9A0-0F5F-DFB9-7B5A-9B233A57531D}"/>
          </ac:picMkLst>
        </pc:picChg>
        <pc:picChg chg="del">
          <ac:chgData name="Sarasin, Elise" userId="051ede2b-3008-44c0-bb19-c9bb04b8c5c9" providerId="ADAL" clId="{B8268D40-A122-4EA6-BC6A-6DAE0A371EC8}" dt="2025-04-15T15:46:12.373" v="15" actId="478"/>
          <ac:picMkLst>
            <pc:docMk/>
            <pc:sldMk cId="2827509226" sldId="1812"/>
            <ac:picMk id="3" creationId="{C8AEDA0F-2A62-44A7-BAF8-0FF7B6DD7ACB}"/>
          </ac:picMkLst>
        </pc:picChg>
      </pc:sldChg>
      <pc:sldChg chg="addSp delSp modSp mod">
        <pc:chgData name="Sarasin, Elise" userId="051ede2b-3008-44c0-bb19-c9bb04b8c5c9" providerId="ADAL" clId="{B8268D40-A122-4EA6-BC6A-6DAE0A371EC8}" dt="2025-04-15T15:46:30.481" v="23"/>
        <pc:sldMkLst>
          <pc:docMk/>
          <pc:sldMk cId="851495831" sldId="1813"/>
        </pc:sldMkLst>
        <pc:picChg chg="add mod">
          <ac:chgData name="Sarasin, Elise" userId="051ede2b-3008-44c0-bb19-c9bb04b8c5c9" providerId="ADAL" clId="{B8268D40-A122-4EA6-BC6A-6DAE0A371EC8}" dt="2025-04-15T15:46:30.481" v="23"/>
          <ac:picMkLst>
            <pc:docMk/>
            <pc:sldMk cId="851495831" sldId="1813"/>
            <ac:picMk id="2" creationId="{FCF45429-29D8-E21B-F00D-602D8333AEF8}"/>
          </ac:picMkLst>
        </pc:picChg>
        <pc:picChg chg="del">
          <ac:chgData name="Sarasin, Elise" userId="051ede2b-3008-44c0-bb19-c9bb04b8c5c9" providerId="ADAL" clId="{B8268D40-A122-4EA6-BC6A-6DAE0A371EC8}" dt="2025-04-15T15:46:15.209" v="16" actId="478"/>
          <ac:picMkLst>
            <pc:docMk/>
            <pc:sldMk cId="851495831" sldId="1813"/>
            <ac:picMk id="3" creationId="{C8AEDA0F-2A62-44A7-BAF8-0FF7B6DD7ACB}"/>
          </ac:picMkLst>
        </pc:picChg>
      </pc:sldChg>
      <pc:sldChg chg="addSp delSp modSp mod">
        <pc:chgData name="Sarasin, Elise" userId="051ede2b-3008-44c0-bb19-c9bb04b8c5c9" providerId="ADAL" clId="{B8268D40-A122-4EA6-BC6A-6DAE0A371EC8}" dt="2025-04-15T15:46:32.099" v="24"/>
        <pc:sldMkLst>
          <pc:docMk/>
          <pc:sldMk cId="980716874" sldId="1814"/>
        </pc:sldMkLst>
        <pc:picChg chg="del">
          <ac:chgData name="Sarasin, Elise" userId="051ede2b-3008-44c0-bb19-c9bb04b8c5c9" providerId="ADAL" clId="{B8268D40-A122-4EA6-BC6A-6DAE0A371EC8}" dt="2025-04-15T15:46:17.650" v="17" actId="478"/>
          <ac:picMkLst>
            <pc:docMk/>
            <pc:sldMk cId="980716874" sldId="1814"/>
            <ac:picMk id="3" creationId="{C8AEDA0F-2A62-44A7-BAF8-0FF7B6DD7ACB}"/>
          </ac:picMkLst>
        </pc:picChg>
        <pc:picChg chg="add mod">
          <ac:chgData name="Sarasin, Elise" userId="051ede2b-3008-44c0-bb19-c9bb04b8c5c9" providerId="ADAL" clId="{B8268D40-A122-4EA6-BC6A-6DAE0A371EC8}" dt="2025-04-15T15:46:32.099" v="24"/>
          <ac:picMkLst>
            <pc:docMk/>
            <pc:sldMk cId="980716874" sldId="1814"/>
            <ac:picMk id="4" creationId="{B4C2636B-187E-DD23-4DEF-447FEF2FAB0F}"/>
          </ac:picMkLst>
        </pc:picChg>
      </pc:sldChg>
      <pc:sldChg chg="addSp delSp modSp mod">
        <pc:chgData name="Sarasin, Elise" userId="051ede2b-3008-44c0-bb19-c9bb04b8c5c9" providerId="ADAL" clId="{B8268D40-A122-4EA6-BC6A-6DAE0A371EC8}" dt="2025-04-15T15:46:36.068" v="25"/>
        <pc:sldMkLst>
          <pc:docMk/>
          <pc:sldMk cId="863904685" sldId="1815"/>
        </pc:sldMkLst>
        <pc:picChg chg="add mod">
          <ac:chgData name="Sarasin, Elise" userId="051ede2b-3008-44c0-bb19-c9bb04b8c5c9" providerId="ADAL" clId="{B8268D40-A122-4EA6-BC6A-6DAE0A371EC8}" dt="2025-04-15T15:46:36.068" v="25"/>
          <ac:picMkLst>
            <pc:docMk/>
            <pc:sldMk cId="863904685" sldId="1815"/>
            <ac:picMk id="2" creationId="{AAFE074F-34C3-181F-3025-D0F3E574F08C}"/>
          </ac:picMkLst>
        </pc:picChg>
        <pc:picChg chg="del">
          <ac:chgData name="Sarasin, Elise" userId="051ede2b-3008-44c0-bb19-c9bb04b8c5c9" providerId="ADAL" clId="{B8268D40-A122-4EA6-BC6A-6DAE0A371EC8}" dt="2025-04-15T15:46:19.725" v="18" actId="478"/>
          <ac:picMkLst>
            <pc:docMk/>
            <pc:sldMk cId="863904685" sldId="1815"/>
            <ac:picMk id="3" creationId="{C8AEDA0F-2A62-44A7-BAF8-0FF7B6DD7ACB}"/>
          </ac:picMkLst>
        </pc:picChg>
      </pc:sldChg>
      <pc:sldChg chg="addSp delSp modSp mod">
        <pc:chgData name="Sarasin, Elise" userId="051ede2b-3008-44c0-bb19-c9bb04b8c5c9" providerId="ADAL" clId="{B8268D40-A122-4EA6-BC6A-6DAE0A371EC8}" dt="2025-04-15T15:46:37.142" v="26"/>
        <pc:sldMkLst>
          <pc:docMk/>
          <pc:sldMk cId="2896954566" sldId="1816"/>
        </pc:sldMkLst>
        <pc:picChg chg="del">
          <ac:chgData name="Sarasin, Elise" userId="051ede2b-3008-44c0-bb19-c9bb04b8c5c9" providerId="ADAL" clId="{B8268D40-A122-4EA6-BC6A-6DAE0A371EC8}" dt="2025-04-15T15:46:21.937" v="19" actId="478"/>
          <ac:picMkLst>
            <pc:docMk/>
            <pc:sldMk cId="2896954566" sldId="1816"/>
            <ac:picMk id="3" creationId="{C8AEDA0F-2A62-44A7-BAF8-0FF7B6DD7ACB}"/>
          </ac:picMkLst>
        </pc:picChg>
        <pc:picChg chg="add mod">
          <ac:chgData name="Sarasin, Elise" userId="051ede2b-3008-44c0-bb19-c9bb04b8c5c9" providerId="ADAL" clId="{B8268D40-A122-4EA6-BC6A-6DAE0A371EC8}" dt="2025-04-15T15:46:37.142" v="26"/>
          <ac:picMkLst>
            <pc:docMk/>
            <pc:sldMk cId="2896954566" sldId="1816"/>
            <ac:picMk id="6" creationId="{E0309C3C-0257-0FF1-9195-185ECB0BE994}"/>
          </ac:picMkLst>
        </pc:picChg>
      </pc:sldChg>
      <pc:sldChg chg="addSp delSp modSp mod">
        <pc:chgData name="Sarasin, Elise" userId="051ede2b-3008-44c0-bb19-c9bb04b8c5c9" providerId="ADAL" clId="{B8268D40-A122-4EA6-BC6A-6DAE0A371EC8}" dt="2025-04-15T15:46:38.797" v="27"/>
        <pc:sldMkLst>
          <pc:docMk/>
          <pc:sldMk cId="341351981" sldId="1819"/>
        </pc:sldMkLst>
        <pc:picChg chg="add mod">
          <ac:chgData name="Sarasin, Elise" userId="051ede2b-3008-44c0-bb19-c9bb04b8c5c9" providerId="ADAL" clId="{B8268D40-A122-4EA6-BC6A-6DAE0A371EC8}" dt="2025-04-15T15:46:38.797" v="27"/>
          <ac:picMkLst>
            <pc:docMk/>
            <pc:sldMk cId="341351981" sldId="1819"/>
            <ac:picMk id="2" creationId="{9756953A-38CB-86CA-2DDD-9FE8ACA126BD}"/>
          </ac:picMkLst>
        </pc:picChg>
        <pc:picChg chg="del">
          <ac:chgData name="Sarasin, Elise" userId="051ede2b-3008-44c0-bb19-c9bb04b8c5c9" providerId="ADAL" clId="{B8268D40-A122-4EA6-BC6A-6DAE0A371EC8}" dt="2025-04-15T15:46:23.519" v="20" actId="478"/>
          <ac:picMkLst>
            <pc:docMk/>
            <pc:sldMk cId="341351981" sldId="1819"/>
            <ac:picMk id="3" creationId="{C8AEDA0F-2A62-44A7-BAF8-0FF7B6DD7ACB}"/>
          </ac:picMkLst>
        </pc:picChg>
      </pc:sldChg>
      <pc:sldChg chg="modSp">
        <pc:chgData name="Sarasin, Elise" userId="051ede2b-3008-44c0-bb19-c9bb04b8c5c9" providerId="ADAL" clId="{B8268D40-A122-4EA6-BC6A-6DAE0A371EC8}" dt="2025-04-15T15:43:59.369" v="1" actId="14826"/>
        <pc:sldMkLst>
          <pc:docMk/>
          <pc:sldMk cId="507879898" sldId="1957"/>
        </pc:sldMkLst>
        <pc:picChg chg="mod">
          <ac:chgData name="Sarasin, Elise" userId="051ede2b-3008-44c0-bb19-c9bb04b8c5c9" providerId="ADAL" clId="{B8268D40-A122-4EA6-BC6A-6DAE0A371EC8}" dt="2025-04-15T15:43:50.645" v="0" actId="14826"/>
          <ac:picMkLst>
            <pc:docMk/>
            <pc:sldMk cId="507879898" sldId="1957"/>
            <ac:picMk id="7" creationId="{9894B71C-64A7-2F20-556A-EA2A52DE45B0}"/>
          </ac:picMkLst>
        </pc:picChg>
        <pc:picChg chg="mod">
          <ac:chgData name="Sarasin, Elise" userId="051ede2b-3008-44c0-bb19-c9bb04b8c5c9" providerId="ADAL" clId="{B8268D40-A122-4EA6-BC6A-6DAE0A371EC8}" dt="2025-04-15T15:43:59.369" v="1" actId="14826"/>
          <ac:picMkLst>
            <pc:docMk/>
            <pc:sldMk cId="507879898" sldId="1957"/>
            <ac:picMk id="13" creationId="{B0F62AF5-5F9C-CF27-E85B-54FEF9056E84}"/>
          </ac:picMkLst>
        </pc:picChg>
      </pc:sldChg>
      <pc:sldChg chg="modSp">
        <pc:chgData name="Sarasin, Elise" userId="051ede2b-3008-44c0-bb19-c9bb04b8c5c9" providerId="ADAL" clId="{B8268D40-A122-4EA6-BC6A-6DAE0A371EC8}" dt="2025-04-15T15:44:50.365" v="5" actId="14826"/>
        <pc:sldMkLst>
          <pc:docMk/>
          <pc:sldMk cId="837041270" sldId="1966"/>
        </pc:sldMkLst>
        <pc:picChg chg="mod">
          <ac:chgData name="Sarasin, Elise" userId="051ede2b-3008-44c0-bb19-c9bb04b8c5c9" providerId="ADAL" clId="{B8268D40-A122-4EA6-BC6A-6DAE0A371EC8}" dt="2025-04-15T15:44:50.365" v="5" actId="14826"/>
          <ac:picMkLst>
            <pc:docMk/>
            <pc:sldMk cId="837041270" sldId="1966"/>
            <ac:picMk id="5" creationId="{B5CEA9E5-A796-4103-32E0-BB3E57CA9C88}"/>
          </ac:picMkLst>
        </pc:picChg>
        <pc:picChg chg="mod">
          <ac:chgData name="Sarasin, Elise" userId="051ede2b-3008-44c0-bb19-c9bb04b8c5c9" providerId="ADAL" clId="{B8268D40-A122-4EA6-BC6A-6DAE0A371EC8}" dt="2025-04-15T15:44:28.800" v="4" actId="14826"/>
          <ac:picMkLst>
            <pc:docMk/>
            <pc:sldMk cId="837041270" sldId="1966"/>
            <ac:picMk id="7" creationId="{35A09957-B873-4686-A463-F5135D02C7D1}"/>
          </ac:picMkLst>
        </pc:picChg>
      </pc:sldChg>
      <pc:sldChg chg="del">
        <pc:chgData name="Sarasin, Elise" userId="051ede2b-3008-44c0-bb19-c9bb04b8c5c9" providerId="ADAL" clId="{B8268D40-A122-4EA6-BC6A-6DAE0A371EC8}" dt="2025-04-15T15:51:23.829" v="57" actId="47"/>
        <pc:sldMkLst>
          <pc:docMk/>
          <pc:sldMk cId="28167795" sldId="1996"/>
        </pc:sldMkLst>
      </pc:sldChg>
      <pc:sldChg chg="modSp">
        <pc:chgData name="Sarasin, Elise" userId="051ede2b-3008-44c0-bb19-c9bb04b8c5c9" providerId="ADAL" clId="{B8268D40-A122-4EA6-BC6A-6DAE0A371EC8}" dt="2025-04-15T15:49:02.134" v="54" actId="14826"/>
        <pc:sldMkLst>
          <pc:docMk/>
          <pc:sldMk cId="2564074735" sldId="2018"/>
        </pc:sldMkLst>
        <pc:picChg chg="mod">
          <ac:chgData name="Sarasin, Elise" userId="051ede2b-3008-44c0-bb19-c9bb04b8c5c9" providerId="ADAL" clId="{B8268D40-A122-4EA6-BC6A-6DAE0A371EC8}" dt="2025-04-15T15:49:02.134" v="54" actId="14826"/>
          <ac:picMkLst>
            <pc:docMk/>
            <pc:sldMk cId="2564074735" sldId="2018"/>
            <ac:picMk id="7" creationId="{35A09957-B873-4686-A463-F5135D02C7D1}"/>
          </ac:picMkLst>
        </pc:picChg>
      </pc:sldChg>
      <pc:sldChg chg="add">
        <pc:chgData name="Sarasin, Elise" userId="051ede2b-3008-44c0-bb19-c9bb04b8c5c9" providerId="ADAL" clId="{B8268D40-A122-4EA6-BC6A-6DAE0A371EC8}" dt="2025-04-15T15:48:37.848" v="52"/>
        <pc:sldMkLst>
          <pc:docMk/>
          <pc:sldMk cId="4050126921" sldId="2182"/>
        </pc:sldMkLst>
      </pc:sldChg>
      <pc:sldChg chg="add">
        <pc:chgData name="Sarasin, Elise" userId="051ede2b-3008-44c0-bb19-c9bb04b8c5c9" providerId="ADAL" clId="{B8268D40-A122-4EA6-BC6A-6DAE0A371EC8}" dt="2025-04-15T15:51:20.267" v="56"/>
        <pc:sldMkLst>
          <pc:docMk/>
          <pc:sldMk cId="1104012929" sldId="2183"/>
        </pc:sldMkLst>
      </pc:sldChg>
    </pc:docChg>
  </pc:docChgLst>
  <pc:docChgLst>
    <pc:chgData name="Lane, Kathleen" userId="d8586a00-d571-4eeb-bfc3-f42bf250439e" providerId="ADAL" clId="{CF36978D-20B4-4A34-B32A-F0F8D05A9A27}"/>
    <pc:docChg chg="custSel addSld modSld">
      <pc:chgData name="Lane, Kathleen" userId="d8586a00-d571-4eeb-bfc3-f42bf250439e" providerId="ADAL" clId="{CF36978D-20B4-4A34-B32A-F0F8D05A9A27}" dt="2025-03-26T19:58:29.491" v="225" actId="20577"/>
      <pc:docMkLst>
        <pc:docMk/>
      </pc:docMkLst>
      <pc:sldChg chg="modSp mod">
        <pc:chgData name="Lane, Kathleen" userId="d8586a00-d571-4eeb-bfc3-f42bf250439e" providerId="ADAL" clId="{CF36978D-20B4-4A34-B32A-F0F8D05A9A27}" dt="2025-03-26T19:46:54.983" v="187" actId="20577"/>
        <pc:sldMkLst>
          <pc:docMk/>
          <pc:sldMk cId="2605722927" sldId="900"/>
        </pc:sldMkLst>
        <pc:spChg chg="mod">
          <ac:chgData name="Lane, Kathleen" userId="d8586a00-d571-4eeb-bfc3-f42bf250439e" providerId="ADAL" clId="{CF36978D-20B4-4A34-B32A-F0F8D05A9A27}" dt="2025-03-26T19:46:54.983" v="187" actId="20577"/>
          <ac:spMkLst>
            <pc:docMk/>
            <pc:sldMk cId="2605722927" sldId="900"/>
            <ac:spMk id="5" creationId="{8B1AB351-38EB-4F6E-9561-E46E43ABAD26}"/>
          </ac:spMkLst>
        </pc:spChg>
      </pc:sldChg>
      <pc:sldChg chg="addSp modSp mod modAnim">
        <pc:chgData name="Lane, Kathleen" userId="d8586a00-d571-4eeb-bfc3-f42bf250439e" providerId="ADAL" clId="{CF36978D-20B4-4A34-B32A-F0F8D05A9A27}" dt="2025-03-26T16:27:52.833" v="128" actId="1076"/>
        <pc:sldMkLst>
          <pc:docMk/>
          <pc:sldMk cId="4119488740" sldId="1630"/>
        </pc:sldMkLst>
        <pc:spChg chg="add mod">
          <ac:chgData name="Lane, Kathleen" userId="d8586a00-d571-4eeb-bfc3-f42bf250439e" providerId="ADAL" clId="{CF36978D-20B4-4A34-B32A-F0F8D05A9A27}" dt="2025-03-26T16:24:52.939" v="115" actId="1076"/>
          <ac:spMkLst>
            <pc:docMk/>
            <pc:sldMk cId="4119488740" sldId="1630"/>
            <ac:spMk id="2" creationId="{DD9D230E-3E9C-BF8C-39D8-D8FC084AF7CE}"/>
          </ac:spMkLst>
        </pc:spChg>
        <pc:spChg chg="add mod">
          <ac:chgData name="Lane, Kathleen" userId="d8586a00-d571-4eeb-bfc3-f42bf250439e" providerId="ADAL" clId="{CF36978D-20B4-4A34-B32A-F0F8D05A9A27}" dt="2025-03-26T16:27:52.833" v="128" actId="1076"/>
          <ac:spMkLst>
            <pc:docMk/>
            <pc:sldMk cId="4119488740" sldId="1630"/>
            <ac:spMk id="7" creationId="{693731E8-BD1F-31F5-F96B-F61274D501C3}"/>
          </ac:spMkLst>
        </pc:spChg>
      </pc:sldChg>
      <pc:sldChg chg="modSp mod">
        <pc:chgData name="Lane, Kathleen" userId="d8586a00-d571-4eeb-bfc3-f42bf250439e" providerId="ADAL" clId="{CF36978D-20B4-4A34-B32A-F0F8D05A9A27}" dt="2025-03-26T19:58:29.491" v="225" actId="20577"/>
        <pc:sldMkLst>
          <pc:docMk/>
          <pc:sldMk cId="3067682113" sldId="1654"/>
        </pc:sldMkLst>
        <pc:spChg chg="mod">
          <ac:chgData name="Lane, Kathleen" userId="d8586a00-d571-4eeb-bfc3-f42bf250439e" providerId="ADAL" clId="{CF36978D-20B4-4A34-B32A-F0F8D05A9A27}" dt="2025-03-26T19:58:29.491" v="225" actId="20577"/>
          <ac:spMkLst>
            <pc:docMk/>
            <pc:sldMk cId="3067682113" sldId="1654"/>
            <ac:spMk id="6" creationId="{00000000-0000-0000-0000-000000000000}"/>
          </ac:spMkLst>
        </pc:spChg>
      </pc:sldChg>
      <pc:sldChg chg="addSp modSp mod">
        <pc:chgData name="Lane, Kathleen" userId="d8586a00-d571-4eeb-bfc3-f42bf250439e" providerId="ADAL" clId="{CF36978D-20B4-4A34-B32A-F0F8D05A9A27}" dt="2025-03-26T16:20:39.449" v="111" actId="20577"/>
        <pc:sldMkLst>
          <pc:docMk/>
          <pc:sldMk cId="21763641" sldId="1779"/>
        </pc:sldMkLst>
      </pc:sldChg>
      <pc:sldChg chg="addSp modSp mod modAnim">
        <pc:chgData name="Lane, Kathleen" userId="d8586a00-d571-4eeb-bfc3-f42bf250439e" providerId="ADAL" clId="{CF36978D-20B4-4A34-B32A-F0F8D05A9A27}" dt="2025-03-26T16:26:52.668" v="126" actId="207"/>
        <pc:sldMkLst>
          <pc:docMk/>
          <pc:sldMk cId="2896954566" sldId="1816"/>
        </pc:sldMkLst>
        <pc:spChg chg="add mod">
          <ac:chgData name="Lane, Kathleen" userId="d8586a00-d571-4eeb-bfc3-f42bf250439e" providerId="ADAL" clId="{CF36978D-20B4-4A34-B32A-F0F8D05A9A27}" dt="2025-03-26T16:26:26.452" v="121" actId="1076"/>
          <ac:spMkLst>
            <pc:docMk/>
            <pc:sldMk cId="2896954566" sldId="1816"/>
            <ac:spMk id="2" creationId="{003E40AD-7C4E-EAB1-04DB-4FC4B12859E7}"/>
          </ac:spMkLst>
        </pc:spChg>
        <pc:spChg chg="add mod">
          <ac:chgData name="Lane, Kathleen" userId="d8586a00-d571-4eeb-bfc3-f42bf250439e" providerId="ADAL" clId="{CF36978D-20B4-4A34-B32A-F0F8D05A9A27}" dt="2025-03-26T16:26:52.668" v="126" actId="207"/>
          <ac:spMkLst>
            <pc:docMk/>
            <pc:sldMk cId="2896954566" sldId="1816"/>
            <ac:spMk id="4" creationId="{A0268F46-B39F-6A1B-663B-82DF0B4A7EB2}"/>
          </ac:spMkLst>
        </pc:spChg>
      </pc:sldChg>
      <pc:sldChg chg="delSp mod">
        <pc:chgData name="Lane, Kathleen" userId="d8586a00-d571-4eeb-bfc3-f42bf250439e" providerId="ADAL" clId="{CF36978D-20B4-4A34-B32A-F0F8D05A9A27}" dt="2025-03-26T19:43:52.156" v="156" actId="478"/>
        <pc:sldMkLst>
          <pc:docMk/>
          <pc:sldMk cId="3821069808" sldId="1911"/>
        </pc:sldMkLst>
      </pc:sldChg>
      <pc:sldChg chg="addSp modSp mod">
        <pc:chgData name="Lane, Kathleen" userId="d8586a00-d571-4eeb-bfc3-f42bf250439e" providerId="ADAL" clId="{CF36978D-20B4-4A34-B32A-F0F8D05A9A27}" dt="2025-03-26T16:19:44.353" v="55" actId="1076"/>
        <pc:sldMkLst>
          <pc:docMk/>
          <pc:sldMk cId="507879898" sldId="1957"/>
        </pc:sldMkLst>
      </pc:sldChg>
      <pc:sldChg chg="addSp modSp mod">
        <pc:chgData name="Lane, Kathleen" userId="d8586a00-d571-4eeb-bfc3-f42bf250439e" providerId="ADAL" clId="{CF36978D-20B4-4A34-B32A-F0F8D05A9A27}" dt="2025-03-26T16:31:51.747" v="155" actId="20577"/>
        <pc:sldMkLst>
          <pc:docMk/>
          <pc:sldMk cId="875798599" sldId="2168"/>
        </pc:sldMkLst>
      </pc:sldChg>
      <pc:sldChg chg="modSp mod">
        <pc:chgData name="Lane, Kathleen" userId="d8586a00-d571-4eeb-bfc3-f42bf250439e" providerId="ADAL" clId="{CF36978D-20B4-4A34-B32A-F0F8D05A9A27}" dt="2025-03-26T19:44:43.857" v="157" actId="1076"/>
        <pc:sldMkLst>
          <pc:docMk/>
          <pc:sldMk cId="1319524451" sldId="2171"/>
        </pc:sldMkLst>
      </pc:sldChg>
      <pc:sldChg chg="add">
        <pc:chgData name="Lane, Kathleen" userId="d8586a00-d571-4eeb-bfc3-f42bf250439e" providerId="ADAL" clId="{CF36978D-20B4-4A34-B32A-F0F8D05A9A27}" dt="2025-03-26T16:08:57.317" v="0"/>
        <pc:sldMkLst>
          <pc:docMk/>
          <pc:sldMk cId="3389110619" sldId="2177"/>
        </pc:sldMkLst>
      </pc:sldChg>
    </pc:docChg>
  </pc:docChgLst>
  <pc:docChgLst>
    <pc:chgData name="Sarasin, Elise" userId="051ede2b-3008-44c0-bb19-c9bb04b8c5c9" providerId="ADAL" clId="{D14FE279-7A71-48CC-88C4-BAC93AA6C4D9}"/>
    <pc:docChg chg="custSel modSld">
      <pc:chgData name="Sarasin, Elise" userId="051ede2b-3008-44c0-bb19-c9bb04b8c5c9" providerId="ADAL" clId="{D14FE279-7A71-48CC-88C4-BAC93AA6C4D9}" dt="2025-03-25T15:36:52.428" v="267" actId="20577"/>
      <pc:docMkLst>
        <pc:docMk/>
      </pc:docMkLst>
      <pc:sldChg chg="modSp mod">
        <pc:chgData name="Sarasin, Elise" userId="051ede2b-3008-44c0-bb19-c9bb04b8c5c9" providerId="ADAL" clId="{D14FE279-7A71-48CC-88C4-BAC93AA6C4D9}" dt="2025-03-25T14:07:35.625" v="121" actId="113"/>
        <pc:sldMkLst>
          <pc:docMk/>
          <pc:sldMk cId="2294636702" sldId="1611"/>
        </pc:sldMkLst>
        <pc:spChg chg="mod">
          <ac:chgData name="Sarasin, Elise" userId="051ede2b-3008-44c0-bb19-c9bb04b8c5c9" providerId="ADAL" clId="{D14FE279-7A71-48CC-88C4-BAC93AA6C4D9}" dt="2025-03-25T14:07:35.625" v="121" actId="113"/>
          <ac:spMkLst>
            <pc:docMk/>
            <pc:sldMk cId="2294636702" sldId="1611"/>
            <ac:spMk id="5" creationId="{62B931FD-3939-9508-7318-341DDD8B292D}"/>
          </ac:spMkLst>
        </pc:spChg>
      </pc:sldChg>
      <pc:sldChg chg="addSp modSp mod">
        <pc:chgData name="Sarasin, Elise" userId="051ede2b-3008-44c0-bb19-c9bb04b8c5c9" providerId="ADAL" clId="{D14FE279-7A71-48CC-88C4-BAC93AA6C4D9}" dt="2025-03-25T15:36:52.428" v="267" actId="20577"/>
        <pc:sldMkLst>
          <pc:docMk/>
          <pc:sldMk cId="3821069808" sldId="1911"/>
        </pc:sldMkLst>
      </pc:sldChg>
      <pc:sldChg chg="modSp mod">
        <pc:chgData name="Sarasin, Elise" userId="051ede2b-3008-44c0-bb19-c9bb04b8c5c9" providerId="ADAL" clId="{D14FE279-7A71-48CC-88C4-BAC93AA6C4D9}" dt="2025-03-24T18:11:57.426" v="12" actId="20577"/>
        <pc:sldMkLst>
          <pc:docMk/>
          <pc:sldMk cId="507879898" sldId="1957"/>
        </pc:sldMkLst>
        <pc:spChg chg="mod">
          <ac:chgData name="Sarasin, Elise" userId="051ede2b-3008-44c0-bb19-c9bb04b8c5c9" providerId="ADAL" clId="{D14FE279-7A71-48CC-88C4-BAC93AA6C4D9}" dt="2025-03-24T18:11:46.972" v="5" actId="20577"/>
          <ac:spMkLst>
            <pc:docMk/>
            <pc:sldMk cId="507879898" sldId="1957"/>
            <ac:spMk id="9" creationId="{2A9647DB-69A4-B034-4F5B-59A87AFBA97E}"/>
          </ac:spMkLst>
        </pc:spChg>
        <pc:spChg chg="mod">
          <ac:chgData name="Sarasin, Elise" userId="051ede2b-3008-44c0-bb19-c9bb04b8c5c9" providerId="ADAL" clId="{D14FE279-7A71-48CC-88C4-BAC93AA6C4D9}" dt="2025-03-24T18:11:57.426" v="12" actId="20577"/>
          <ac:spMkLst>
            <pc:docMk/>
            <pc:sldMk cId="507879898" sldId="1957"/>
            <ac:spMk id="12" creationId="{6B259437-A424-5F0B-C663-4F6BE09EF292}"/>
          </ac:spMkLst>
        </pc:spChg>
      </pc:sldChg>
      <pc:sldChg chg="addSp modSp mod">
        <pc:chgData name="Sarasin, Elise" userId="051ede2b-3008-44c0-bb19-c9bb04b8c5c9" providerId="ADAL" clId="{D14FE279-7A71-48CC-88C4-BAC93AA6C4D9}" dt="2025-03-25T14:09:20.437" v="218" actId="20577"/>
        <pc:sldMkLst>
          <pc:docMk/>
          <pc:sldMk cId="2240061396" sldId="2119"/>
        </pc:sldMkLst>
      </pc:sldChg>
      <pc:sldChg chg="addSp modSp">
        <pc:chgData name="Sarasin, Elise" userId="051ede2b-3008-44c0-bb19-c9bb04b8c5c9" providerId="ADAL" clId="{D14FE279-7A71-48CC-88C4-BAC93AA6C4D9}" dt="2025-03-25T14:10:21.765" v="219"/>
        <pc:sldMkLst>
          <pc:docMk/>
          <pc:sldMk cId="4173188629" sldId="2163"/>
        </pc:sldMkLst>
      </pc:sldChg>
      <pc:sldChg chg="addSp modSp mod">
        <pc:chgData name="Sarasin, Elise" userId="051ede2b-3008-44c0-bb19-c9bb04b8c5c9" providerId="ADAL" clId="{D14FE279-7A71-48CC-88C4-BAC93AA6C4D9}" dt="2025-03-24T18:24:07.192" v="120" actId="20577"/>
        <pc:sldMkLst>
          <pc:docMk/>
          <pc:sldMk cId="1319524451" sldId="2171"/>
        </pc:sldMkLst>
      </pc:sldChg>
    </pc:docChg>
  </pc:docChgLst>
  <pc:docChgLst>
    <pc:chgData name="Brandon, Carrie" userId="S::c308b005@home.ku.edu::4a9c8037-3004-4cc3-ae42-b1690530f345" providerId="AD" clId="Web-{C588E9C0-9A7B-411E-AC6D-981B0F75F0E9}"/>
    <pc:docChg chg="modSld">
      <pc:chgData name="Brandon, Carrie" userId="S::c308b005@home.ku.edu::4a9c8037-3004-4cc3-ae42-b1690530f345" providerId="AD" clId="Web-{C588E9C0-9A7B-411E-AC6D-981B0F75F0E9}" dt="2025-03-13T19:55:14.186" v="7"/>
      <pc:docMkLst>
        <pc:docMk/>
      </pc:docMkLst>
      <pc:sldChg chg="addSp delSp">
        <pc:chgData name="Brandon, Carrie" userId="S::c308b005@home.ku.edu::4a9c8037-3004-4cc3-ae42-b1690530f345" providerId="AD" clId="Web-{C588E9C0-9A7B-411E-AC6D-981B0F75F0E9}" dt="2025-03-13T19:55:14.186" v="7"/>
        <pc:sldMkLst>
          <pc:docMk/>
          <pc:sldMk cId="2564074735" sldId="2018"/>
        </pc:sldMkLst>
      </pc:sldChg>
      <pc:sldChg chg="modSp">
        <pc:chgData name="Brandon, Carrie" userId="S::c308b005@home.ku.edu::4a9c8037-3004-4cc3-ae42-b1690530f345" providerId="AD" clId="Web-{C588E9C0-9A7B-411E-AC6D-981B0F75F0E9}" dt="2025-03-13T19:43:24.636" v="5"/>
        <pc:sldMkLst>
          <pc:docMk/>
          <pc:sldMk cId="300701459" sldId="2165"/>
        </pc:sldMkLst>
        <pc:graphicFrameChg chg="mod modGraphic">
          <ac:chgData name="Brandon, Carrie" userId="S::c308b005@home.ku.edu::4a9c8037-3004-4cc3-ae42-b1690530f345" providerId="AD" clId="Web-{C588E9C0-9A7B-411E-AC6D-981B0F75F0E9}" dt="2025-03-13T19:43:24.636" v="5"/>
          <ac:graphicFrameMkLst>
            <pc:docMk/>
            <pc:sldMk cId="300701459" sldId="2165"/>
            <ac:graphicFrameMk id="278" creationId="{58893618-7D95-4843-5D7B-CD81307DAA43}"/>
          </ac:graphicFrameMkLst>
        </pc:graphicFrameChg>
      </pc:sldChg>
    </pc:docChg>
  </pc:docChgLst>
  <pc:docChgLst>
    <pc:chgData name="Bernard, Allison M" userId="7cd67125-3436-42b8-b83a-bbe37ba15a4e" providerId="ADAL" clId="{AD4FB738-FA16-44C4-A8AE-9DB3DA7D5031}"/>
    <pc:docChg chg="undo custSel addSld delSld modSld sldOrd modSection">
      <pc:chgData name="Bernard, Allison M" userId="7cd67125-3436-42b8-b83a-bbe37ba15a4e" providerId="ADAL" clId="{AD4FB738-FA16-44C4-A8AE-9DB3DA7D5031}" dt="2025-03-13T20:04:22.360" v="820"/>
      <pc:docMkLst>
        <pc:docMk/>
      </pc:docMkLst>
      <pc:sldChg chg="addSp delSp modSp mod">
        <pc:chgData name="Bernard, Allison M" userId="7cd67125-3436-42b8-b83a-bbe37ba15a4e" providerId="ADAL" clId="{AD4FB738-FA16-44C4-A8AE-9DB3DA7D5031}" dt="2025-03-13T19:30:51.357" v="525" actId="1076"/>
        <pc:sldMkLst>
          <pc:docMk/>
          <pc:sldMk cId="1222509459" sldId="258"/>
        </pc:sldMkLst>
        <pc:picChg chg="add mod ord">
          <ac:chgData name="Bernard, Allison M" userId="7cd67125-3436-42b8-b83a-bbe37ba15a4e" providerId="ADAL" clId="{AD4FB738-FA16-44C4-A8AE-9DB3DA7D5031}" dt="2025-03-13T19:30:51.357" v="525" actId="1076"/>
          <ac:picMkLst>
            <pc:docMk/>
            <pc:sldMk cId="1222509459" sldId="258"/>
            <ac:picMk id="3" creationId="{58C2390B-4014-6C34-F739-20A65943853E}"/>
          </ac:picMkLst>
        </pc:picChg>
        <pc:picChg chg="add mod ord">
          <ac:chgData name="Bernard, Allison M" userId="7cd67125-3436-42b8-b83a-bbe37ba15a4e" providerId="ADAL" clId="{AD4FB738-FA16-44C4-A8AE-9DB3DA7D5031}" dt="2025-03-13T19:30:45.383" v="523" actId="166"/>
          <ac:picMkLst>
            <pc:docMk/>
            <pc:sldMk cId="1222509459" sldId="258"/>
            <ac:picMk id="4" creationId="{FFB94499-9C34-F14C-0848-FB9FE6FD27EE}"/>
          </ac:picMkLst>
        </pc:picChg>
      </pc:sldChg>
      <pc:sldChg chg="modSp add mod">
        <pc:chgData name="Bernard, Allison M" userId="7cd67125-3436-42b8-b83a-bbe37ba15a4e" providerId="ADAL" clId="{AD4FB738-FA16-44C4-A8AE-9DB3DA7D5031}" dt="2025-03-13T19:40:42.846" v="613" actId="1076"/>
        <pc:sldMkLst>
          <pc:docMk/>
          <pc:sldMk cId="2289356637" sldId="287"/>
        </pc:sldMkLst>
        <pc:spChg chg="mod">
          <ac:chgData name="Bernard, Allison M" userId="7cd67125-3436-42b8-b83a-bbe37ba15a4e" providerId="ADAL" clId="{AD4FB738-FA16-44C4-A8AE-9DB3DA7D5031}" dt="2025-03-13T19:38:11.615" v="590" actId="20577"/>
          <ac:spMkLst>
            <pc:docMk/>
            <pc:sldMk cId="2289356637" sldId="287"/>
            <ac:spMk id="2" creationId="{BE5A7428-1D70-4E33-B193-BD019826DDA2}"/>
          </ac:spMkLst>
        </pc:spChg>
        <pc:spChg chg="mod">
          <ac:chgData name="Bernard, Allison M" userId="7cd67125-3436-42b8-b83a-bbe37ba15a4e" providerId="ADAL" clId="{AD4FB738-FA16-44C4-A8AE-9DB3DA7D5031}" dt="2025-03-13T19:40:17.019" v="605" actId="1076"/>
          <ac:spMkLst>
            <pc:docMk/>
            <pc:sldMk cId="2289356637" sldId="287"/>
            <ac:spMk id="4" creationId="{A00F0DDD-0992-43BA-93B3-6A2131BF082A}"/>
          </ac:spMkLst>
        </pc:spChg>
        <pc:spChg chg="mod">
          <ac:chgData name="Bernard, Allison M" userId="7cd67125-3436-42b8-b83a-bbe37ba15a4e" providerId="ADAL" clId="{AD4FB738-FA16-44C4-A8AE-9DB3DA7D5031}" dt="2025-03-13T19:40:21.543" v="606" actId="1076"/>
          <ac:spMkLst>
            <pc:docMk/>
            <pc:sldMk cId="2289356637" sldId="287"/>
            <ac:spMk id="6" creationId="{1ABD231E-612F-4718-B2C9-8DC7D0E2815B}"/>
          </ac:spMkLst>
        </pc:spChg>
        <pc:spChg chg="mod">
          <ac:chgData name="Bernard, Allison M" userId="7cd67125-3436-42b8-b83a-bbe37ba15a4e" providerId="ADAL" clId="{AD4FB738-FA16-44C4-A8AE-9DB3DA7D5031}" dt="2025-03-13T19:40:23.868" v="607" actId="1076"/>
          <ac:spMkLst>
            <pc:docMk/>
            <pc:sldMk cId="2289356637" sldId="287"/>
            <ac:spMk id="7" creationId="{BF5B32B8-7AEC-4834-A1DA-A5F7D4FCB959}"/>
          </ac:spMkLst>
        </pc:spChg>
        <pc:spChg chg="mod">
          <ac:chgData name="Bernard, Allison M" userId="7cd67125-3436-42b8-b83a-bbe37ba15a4e" providerId="ADAL" clId="{AD4FB738-FA16-44C4-A8AE-9DB3DA7D5031}" dt="2025-03-13T19:40:31.734" v="610" actId="1076"/>
          <ac:spMkLst>
            <pc:docMk/>
            <pc:sldMk cId="2289356637" sldId="287"/>
            <ac:spMk id="10" creationId="{D9C9EFEC-E672-5EC5-AE20-3177B04B8824}"/>
          </ac:spMkLst>
        </pc:spChg>
        <pc:spChg chg="mod">
          <ac:chgData name="Bernard, Allison M" userId="7cd67125-3436-42b8-b83a-bbe37ba15a4e" providerId="ADAL" clId="{AD4FB738-FA16-44C4-A8AE-9DB3DA7D5031}" dt="2025-03-13T19:40:26.140" v="608" actId="1076"/>
          <ac:spMkLst>
            <pc:docMk/>
            <pc:sldMk cId="2289356637" sldId="287"/>
            <ac:spMk id="18" creationId="{9346656D-C1AA-4876-85F9-7CCE79509F45}"/>
          </ac:spMkLst>
        </pc:spChg>
        <pc:spChg chg="mod">
          <ac:chgData name="Bernard, Allison M" userId="7cd67125-3436-42b8-b83a-bbe37ba15a4e" providerId="ADAL" clId="{AD4FB738-FA16-44C4-A8AE-9DB3DA7D5031}" dt="2025-03-13T19:40:28.830" v="609" actId="1076"/>
          <ac:spMkLst>
            <pc:docMk/>
            <pc:sldMk cId="2289356637" sldId="287"/>
            <ac:spMk id="20" creationId="{B2493DC6-294A-4A8B-8493-A25577F49523}"/>
          </ac:spMkLst>
        </pc:spChg>
        <pc:spChg chg="mod">
          <ac:chgData name="Bernard, Allison M" userId="7cd67125-3436-42b8-b83a-bbe37ba15a4e" providerId="ADAL" clId="{AD4FB738-FA16-44C4-A8AE-9DB3DA7D5031}" dt="2025-03-13T19:40:36.108" v="611" actId="1076"/>
          <ac:spMkLst>
            <pc:docMk/>
            <pc:sldMk cId="2289356637" sldId="287"/>
            <ac:spMk id="22" creationId="{80F5B3FE-5730-4594-A6EE-E69B3A123EB6}"/>
          </ac:spMkLst>
        </pc:spChg>
        <pc:spChg chg="mod">
          <ac:chgData name="Bernard, Allison M" userId="7cd67125-3436-42b8-b83a-bbe37ba15a4e" providerId="ADAL" clId="{AD4FB738-FA16-44C4-A8AE-9DB3DA7D5031}" dt="2025-03-13T19:40:39.472" v="612" actId="1076"/>
          <ac:spMkLst>
            <pc:docMk/>
            <pc:sldMk cId="2289356637" sldId="287"/>
            <ac:spMk id="24" creationId="{7A24E177-A06E-486B-A9BE-E3C538FCAAED}"/>
          </ac:spMkLst>
        </pc:spChg>
        <pc:spChg chg="mod">
          <ac:chgData name="Bernard, Allison M" userId="7cd67125-3436-42b8-b83a-bbe37ba15a4e" providerId="ADAL" clId="{AD4FB738-FA16-44C4-A8AE-9DB3DA7D5031}" dt="2025-03-13T19:40:42.846" v="613" actId="1076"/>
          <ac:spMkLst>
            <pc:docMk/>
            <pc:sldMk cId="2289356637" sldId="287"/>
            <ac:spMk id="26" creationId="{24794696-E8A3-4611-9778-7C033FA0F11C}"/>
          </ac:spMkLst>
        </pc:spChg>
      </pc:sldChg>
      <pc:sldChg chg="modSp mod">
        <pc:chgData name="Bernard, Allison M" userId="7cd67125-3436-42b8-b83a-bbe37ba15a4e" providerId="ADAL" clId="{AD4FB738-FA16-44C4-A8AE-9DB3DA7D5031}" dt="2025-03-13T19:04:04.131" v="292" actId="1076"/>
        <pc:sldMkLst>
          <pc:docMk/>
          <pc:sldMk cId="3929194274" sldId="334"/>
        </pc:sldMkLst>
      </pc:sldChg>
      <pc:sldChg chg="modSp mod">
        <pc:chgData name="Bernard, Allison M" userId="7cd67125-3436-42b8-b83a-bbe37ba15a4e" providerId="ADAL" clId="{AD4FB738-FA16-44C4-A8AE-9DB3DA7D5031}" dt="2025-03-12T14:21:04.209" v="4" actId="20577"/>
        <pc:sldMkLst>
          <pc:docMk/>
          <pc:sldMk cId="707342084" sldId="335"/>
        </pc:sldMkLst>
        <pc:spChg chg="mod">
          <ac:chgData name="Bernard, Allison M" userId="7cd67125-3436-42b8-b83a-bbe37ba15a4e" providerId="ADAL" clId="{AD4FB738-FA16-44C4-A8AE-9DB3DA7D5031}" dt="2025-03-12T14:21:04.209" v="4" actId="20577"/>
          <ac:spMkLst>
            <pc:docMk/>
            <pc:sldMk cId="707342084" sldId="335"/>
            <ac:spMk id="3" creationId="{9DC641B4-A69A-4435-8372-61C4912866FD}"/>
          </ac:spMkLst>
        </pc:spChg>
      </pc:sldChg>
      <pc:sldChg chg="modSp mod">
        <pc:chgData name="Bernard, Allison M" userId="7cd67125-3436-42b8-b83a-bbe37ba15a4e" providerId="ADAL" clId="{AD4FB738-FA16-44C4-A8AE-9DB3DA7D5031}" dt="2025-03-13T19:18:54.173" v="425" actId="14826"/>
        <pc:sldMkLst>
          <pc:docMk/>
          <pc:sldMk cId="1467857024" sldId="901"/>
        </pc:sldMkLst>
        <pc:picChg chg="mod">
          <ac:chgData name="Bernard, Allison M" userId="7cd67125-3436-42b8-b83a-bbe37ba15a4e" providerId="ADAL" clId="{AD4FB738-FA16-44C4-A8AE-9DB3DA7D5031}" dt="2025-03-13T19:18:54.173" v="425" actId="14826"/>
          <ac:picMkLst>
            <pc:docMk/>
            <pc:sldMk cId="1467857024" sldId="901"/>
            <ac:picMk id="5" creationId="{33789419-83B8-75B1-5D01-2228EF770B31}"/>
          </ac:picMkLst>
        </pc:picChg>
      </pc:sldChg>
      <pc:sldChg chg="addSp delSp modSp mod">
        <pc:chgData name="Bernard, Allison M" userId="7cd67125-3436-42b8-b83a-bbe37ba15a4e" providerId="ADAL" clId="{AD4FB738-FA16-44C4-A8AE-9DB3DA7D5031}" dt="2025-03-13T19:49:37.521" v="674" actId="14100"/>
        <pc:sldMkLst>
          <pc:docMk/>
          <pc:sldMk cId="4228891914" sldId="1096"/>
        </pc:sldMkLst>
        <pc:spChg chg="add mod">
          <ac:chgData name="Bernard, Allison M" userId="7cd67125-3436-42b8-b83a-bbe37ba15a4e" providerId="ADAL" clId="{AD4FB738-FA16-44C4-A8AE-9DB3DA7D5031}" dt="2025-03-13T19:48:19.264" v="671" actId="164"/>
          <ac:spMkLst>
            <pc:docMk/>
            <pc:sldMk cId="4228891914" sldId="1096"/>
            <ac:spMk id="6" creationId="{C342DB76-3EC5-6758-3519-0CB5C332F9D2}"/>
          </ac:spMkLst>
        </pc:spChg>
        <pc:spChg chg="add mod">
          <ac:chgData name="Bernard, Allison M" userId="7cd67125-3436-42b8-b83a-bbe37ba15a4e" providerId="ADAL" clId="{AD4FB738-FA16-44C4-A8AE-9DB3DA7D5031}" dt="2025-03-13T19:48:19.264" v="671" actId="164"/>
          <ac:spMkLst>
            <pc:docMk/>
            <pc:sldMk cId="4228891914" sldId="1096"/>
            <ac:spMk id="9" creationId="{1FD27346-6369-5753-B2A6-E81D01BED457}"/>
          </ac:spMkLst>
        </pc:spChg>
        <pc:grpChg chg="add mod">
          <ac:chgData name="Bernard, Allison M" userId="7cd67125-3436-42b8-b83a-bbe37ba15a4e" providerId="ADAL" clId="{AD4FB738-FA16-44C4-A8AE-9DB3DA7D5031}" dt="2025-03-13T19:48:19.264" v="671" actId="164"/>
          <ac:grpSpMkLst>
            <pc:docMk/>
            <pc:sldMk cId="4228891914" sldId="1096"/>
            <ac:grpSpMk id="11" creationId="{AB520EBA-D0FC-48C6-A5BC-3A7FCEC4A98B}"/>
          </ac:grpSpMkLst>
        </pc:grpChg>
        <pc:picChg chg="mod modCrop">
          <ac:chgData name="Bernard, Allison M" userId="7cd67125-3436-42b8-b83a-bbe37ba15a4e" providerId="ADAL" clId="{AD4FB738-FA16-44C4-A8AE-9DB3DA7D5031}" dt="2025-03-13T19:47:14.308" v="659" actId="732"/>
          <ac:picMkLst>
            <pc:docMk/>
            <pc:sldMk cId="4228891914" sldId="1096"/>
            <ac:picMk id="4" creationId="{453FA42F-2254-4F96-B7E1-174D1D444315}"/>
          </ac:picMkLst>
        </pc:picChg>
        <pc:picChg chg="mod">
          <ac:chgData name="Bernard, Allison M" userId="7cd67125-3436-42b8-b83a-bbe37ba15a4e" providerId="ADAL" clId="{AD4FB738-FA16-44C4-A8AE-9DB3DA7D5031}" dt="2025-03-13T19:49:37.521" v="674" actId="14100"/>
          <ac:picMkLst>
            <pc:docMk/>
            <pc:sldMk cId="4228891914" sldId="1096"/>
            <ac:picMk id="10" creationId="{FD766A0E-03DF-AE18-ADE4-3E809DEC627F}"/>
          </ac:picMkLst>
        </pc:picChg>
      </pc:sldChg>
      <pc:sldChg chg="addSp modSp mod">
        <pc:chgData name="Bernard, Allison M" userId="7cd67125-3436-42b8-b83a-bbe37ba15a4e" providerId="ADAL" clId="{AD4FB738-FA16-44C4-A8AE-9DB3DA7D5031}" dt="2025-03-13T19:57:11.873" v="734" actId="1076"/>
        <pc:sldMkLst>
          <pc:docMk/>
          <pc:sldMk cId="704874430" sldId="1305"/>
        </pc:sldMkLst>
        <pc:spChg chg="add mod">
          <ac:chgData name="Bernard, Allison M" userId="7cd67125-3436-42b8-b83a-bbe37ba15a4e" providerId="ADAL" clId="{AD4FB738-FA16-44C4-A8AE-9DB3DA7D5031}" dt="2025-03-13T19:57:11.873" v="734" actId="1076"/>
          <ac:spMkLst>
            <pc:docMk/>
            <pc:sldMk cId="704874430" sldId="1305"/>
            <ac:spMk id="3" creationId="{AD2A03D5-ABD9-4C1F-CAC7-BC613C92F1F6}"/>
          </ac:spMkLst>
        </pc:spChg>
      </pc:sldChg>
      <pc:sldChg chg="addSp modSp mod">
        <pc:chgData name="Bernard, Allison M" userId="7cd67125-3436-42b8-b83a-bbe37ba15a4e" providerId="ADAL" clId="{AD4FB738-FA16-44C4-A8AE-9DB3DA7D5031}" dt="2025-03-13T19:57:22.565" v="738" actId="1076"/>
        <pc:sldMkLst>
          <pc:docMk/>
          <pc:sldMk cId="2150643316" sldId="1306"/>
        </pc:sldMkLst>
        <pc:spChg chg="add mod">
          <ac:chgData name="Bernard, Allison M" userId="7cd67125-3436-42b8-b83a-bbe37ba15a4e" providerId="ADAL" clId="{AD4FB738-FA16-44C4-A8AE-9DB3DA7D5031}" dt="2025-03-13T19:57:22.565" v="738" actId="1076"/>
          <ac:spMkLst>
            <pc:docMk/>
            <pc:sldMk cId="2150643316" sldId="1306"/>
            <ac:spMk id="3" creationId="{4C749549-D31A-033F-DC1C-843A5809B337}"/>
          </ac:spMkLst>
        </pc:spChg>
      </pc:sldChg>
      <pc:sldChg chg="modSp mod">
        <pc:chgData name="Bernard, Allison M" userId="7cd67125-3436-42b8-b83a-bbe37ba15a4e" providerId="ADAL" clId="{AD4FB738-FA16-44C4-A8AE-9DB3DA7D5031}" dt="2025-03-13T19:52:45.004" v="687" actId="20577"/>
        <pc:sldMkLst>
          <pc:docMk/>
          <pc:sldMk cId="2915445156" sldId="1410"/>
        </pc:sldMkLst>
        <pc:graphicFrameChg chg="modGraphic">
          <ac:chgData name="Bernard, Allison M" userId="7cd67125-3436-42b8-b83a-bbe37ba15a4e" providerId="ADAL" clId="{AD4FB738-FA16-44C4-A8AE-9DB3DA7D5031}" dt="2025-03-13T19:52:45.004" v="687" actId="20577"/>
          <ac:graphicFrameMkLst>
            <pc:docMk/>
            <pc:sldMk cId="2915445156" sldId="1410"/>
            <ac:graphicFrameMk id="6" creationId="{2A3820A1-E177-4AC3-A92B-A90ECDF74B2B}"/>
          </ac:graphicFrameMkLst>
        </pc:graphicFrameChg>
      </pc:sldChg>
      <pc:sldChg chg="addSp delSp modSp mod">
        <pc:chgData name="Bernard, Allison M" userId="7cd67125-3436-42b8-b83a-bbe37ba15a4e" providerId="ADAL" clId="{AD4FB738-FA16-44C4-A8AE-9DB3DA7D5031}" dt="2025-03-13T19:20:44.243" v="456" actId="113"/>
        <pc:sldMkLst>
          <pc:docMk/>
          <pc:sldMk cId="2231980356" sldId="1609"/>
        </pc:sldMkLst>
        <pc:spChg chg="add mod">
          <ac:chgData name="Bernard, Allison M" userId="7cd67125-3436-42b8-b83a-bbe37ba15a4e" providerId="ADAL" clId="{AD4FB738-FA16-44C4-A8AE-9DB3DA7D5031}" dt="2025-03-13T19:20:44.243" v="456" actId="113"/>
          <ac:spMkLst>
            <pc:docMk/>
            <pc:sldMk cId="2231980356" sldId="1609"/>
            <ac:spMk id="4" creationId="{497BE478-019F-BE5F-E936-ADB05F460C7F}"/>
          </ac:spMkLst>
        </pc:spChg>
        <pc:picChg chg="mod">
          <ac:chgData name="Bernard, Allison M" userId="7cd67125-3436-42b8-b83a-bbe37ba15a4e" providerId="ADAL" clId="{AD4FB738-FA16-44C4-A8AE-9DB3DA7D5031}" dt="2025-03-13T19:19:01.324" v="426" actId="14826"/>
          <ac:picMkLst>
            <pc:docMk/>
            <pc:sldMk cId="2231980356" sldId="1609"/>
            <ac:picMk id="3" creationId="{C8AEDA0F-2A62-44A7-BAF8-0FF7B6DD7ACB}"/>
          </ac:picMkLst>
        </pc:picChg>
      </pc:sldChg>
      <pc:sldChg chg="delSp modSp mod">
        <pc:chgData name="Bernard, Allison M" userId="7cd67125-3436-42b8-b83a-bbe37ba15a4e" providerId="ADAL" clId="{AD4FB738-FA16-44C4-A8AE-9DB3DA7D5031}" dt="2025-03-13T19:22:23.901" v="471" actId="1076"/>
        <pc:sldMkLst>
          <pc:docMk/>
          <pc:sldMk cId="2051300379" sldId="1614"/>
        </pc:sldMkLst>
        <pc:picChg chg="mod">
          <ac:chgData name="Bernard, Allison M" userId="7cd67125-3436-42b8-b83a-bbe37ba15a4e" providerId="ADAL" clId="{AD4FB738-FA16-44C4-A8AE-9DB3DA7D5031}" dt="2025-03-13T19:22:23.901" v="471" actId="1076"/>
          <ac:picMkLst>
            <pc:docMk/>
            <pc:sldMk cId="2051300379" sldId="1614"/>
            <ac:picMk id="5" creationId="{04100678-64B9-4F99-BA3C-F7E9988D42BE}"/>
          </ac:picMkLst>
        </pc:picChg>
      </pc:sldChg>
      <pc:sldChg chg="delSp modSp mod">
        <pc:chgData name="Bernard, Allison M" userId="7cd67125-3436-42b8-b83a-bbe37ba15a4e" providerId="ADAL" clId="{AD4FB738-FA16-44C4-A8AE-9DB3DA7D5031}" dt="2025-03-13T19:21:22.840" v="461" actId="1076"/>
        <pc:sldMkLst>
          <pc:docMk/>
          <pc:sldMk cId="285191106" sldId="1629"/>
        </pc:sldMkLst>
        <pc:picChg chg="mod">
          <ac:chgData name="Bernard, Allison M" userId="7cd67125-3436-42b8-b83a-bbe37ba15a4e" providerId="ADAL" clId="{AD4FB738-FA16-44C4-A8AE-9DB3DA7D5031}" dt="2025-03-13T19:21:22.840" v="461" actId="1076"/>
          <ac:picMkLst>
            <pc:docMk/>
            <pc:sldMk cId="285191106" sldId="1629"/>
            <ac:picMk id="5" creationId="{04100678-64B9-4F99-BA3C-F7E9988D42BE}"/>
          </ac:picMkLst>
        </pc:picChg>
      </pc:sldChg>
      <pc:sldChg chg="delSp modSp mod">
        <pc:chgData name="Bernard, Allison M" userId="7cd67125-3436-42b8-b83a-bbe37ba15a4e" providerId="ADAL" clId="{AD4FB738-FA16-44C4-A8AE-9DB3DA7D5031}" dt="2025-03-13T19:21:47.960" v="465" actId="1076"/>
        <pc:sldMkLst>
          <pc:docMk/>
          <pc:sldMk cId="4119488740" sldId="1630"/>
        </pc:sldMkLst>
        <pc:spChg chg="mod">
          <ac:chgData name="Bernard, Allison M" userId="7cd67125-3436-42b8-b83a-bbe37ba15a4e" providerId="ADAL" clId="{AD4FB738-FA16-44C4-A8AE-9DB3DA7D5031}" dt="2025-03-13T19:21:37.087" v="464" actId="1076"/>
          <ac:spMkLst>
            <pc:docMk/>
            <pc:sldMk cId="4119488740" sldId="1630"/>
            <ac:spMk id="4" creationId="{2B4887B6-366E-4B90-8515-ED0CBB154984}"/>
          </ac:spMkLst>
        </pc:spChg>
        <pc:spChg chg="mod">
          <ac:chgData name="Bernard, Allison M" userId="7cd67125-3436-42b8-b83a-bbe37ba15a4e" providerId="ADAL" clId="{AD4FB738-FA16-44C4-A8AE-9DB3DA7D5031}" dt="2025-03-13T19:21:47.960" v="465" actId="1076"/>
          <ac:spMkLst>
            <pc:docMk/>
            <pc:sldMk cId="4119488740" sldId="1630"/>
            <ac:spMk id="6" creationId="{55F8BAED-2E11-4700-BE80-657B6175E609}"/>
          </ac:spMkLst>
        </pc:spChg>
        <pc:picChg chg="mod">
          <ac:chgData name="Bernard, Allison M" userId="7cd67125-3436-42b8-b83a-bbe37ba15a4e" providerId="ADAL" clId="{AD4FB738-FA16-44C4-A8AE-9DB3DA7D5031}" dt="2025-03-13T19:21:34.209" v="463" actId="14826"/>
          <ac:picMkLst>
            <pc:docMk/>
            <pc:sldMk cId="4119488740" sldId="1630"/>
            <ac:picMk id="5" creationId="{04100678-64B9-4F99-BA3C-F7E9988D42BE}"/>
          </ac:picMkLst>
        </pc:picChg>
      </pc:sldChg>
      <pc:sldChg chg="delSp modSp mod">
        <pc:chgData name="Bernard, Allison M" userId="7cd67125-3436-42b8-b83a-bbe37ba15a4e" providerId="ADAL" clId="{AD4FB738-FA16-44C4-A8AE-9DB3DA7D5031}" dt="2025-03-13T19:22:00.411" v="468" actId="1076"/>
        <pc:sldMkLst>
          <pc:docMk/>
          <pc:sldMk cId="3133340483" sldId="1631"/>
        </pc:sldMkLst>
        <pc:spChg chg="mod">
          <ac:chgData name="Bernard, Allison M" userId="7cd67125-3436-42b8-b83a-bbe37ba15a4e" providerId="ADAL" clId="{AD4FB738-FA16-44C4-A8AE-9DB3DA7D5031}" dt="2025-03-13T19:22:00.411" v="468" actId="1076"/>
          <ac:spMkLst>
            <pc:docMk/>
            <pc:sldMk cId="3133340483" sldId="1631"/>
            <ac:spMk id="6" creationId="{55F8BAED-2E11-4700-BE80-657B6175E609}"/>
          </ac:spMkLst>
        </pc:spChg>
        <pc:picChg chg="mod">
          <ac:chgData name="Bernard, Allison M" userId="7cd67125-3436-42b8-b83a-bbe37ba15a4e" providerId="ADAL" clId="{AD4FB738-FA16-44C4-A8AE-9DB3DA7D5031}" dt="2025-03-13T19:21:56.564" v="467" actId="14826"/>
          <ac:picMkLst>
            <pc:docMk/>
            <pc:sldMk cId="3133340483" sldId="1631"/>
            <ac:picMk id="5" creationId="{04100678-64B9-4F99-BA3C-F7E9988D42BE}"/>
          </ac:picMkLst>
        </pc:picChg>
      </pc:sldChg>
      <pc:sldChg chg="delSp modSp mod">
        <pc:chgData name="Bernard, Allison M" userId="7cd67125-3436-42b8-b83a-bbe37ba15a4e" providerId="ADAL" clId="{AD4FB738-FA16-44C4-A8AE-9DB3DA7D5031}" dt="2025-03-13T19:22:44.077" v="473" actId="14826"/>
        <pc:sldMkLst>
          <pc:docMk/>
          <pc:sldMk cId="443368346" sldId="1633"/>
        </pc:sldMkLst>
        <pc:picChg chg="mod">
          <ac:chgData name="Bernard, Allison M" userId="7cd67125-3436-42b8-b83a-bbe37ba15a4e" providerId="ADAL" clId="{AD4FB738-FA16-44C4-A8AE-9DB3DA7D5031}" dt="2025-03-13T19:22:44.077" v="473" actId="14826"/>
          <ac:picMkLst>
            <pc:docMk/>
            <pc:sldMk cId="443368346" sldId="1633"/>
            <ac:picMk id="5" creationId="{04100678-64B9-4F99-BA3C-F7E9988D42BE}"/>
          </ac:picMkLst>
        </pc:picChg>
      </pc:sldChg>
      <pc:sldChg chg="delSp modSp mod">
        <pc:chgData name="Bernard, Allison M" userId="7cd67125-3436-42b8-b83a-bbe37ba15a4e" providerId="ADAL" clId="{AD4FB738-FA16-44C4-A8AE-9DB3DA7D5031}" dt="2025-03-13T19:23:31.720" v="476" actId="14826"/>
        <pc:sldMkLst>
          <pc:docMk/>
          <pc:sldMk cId="2583996974" sldId="1636"/>
        </pc:sldMkLst>
        <pc:picChg chg="mod">
          <ac:chgData name="Bernard, Allison M" userId="7cd67125-3436-42b8-b83a-bbe37ba15a4e" providerId="ADAL" clId="{AD4FB738-FA16-44C4-A8AE-9DB3DA7D5031}" dt="2025-03-13T19:23:13.430" v="475" actId="14826"/>
          <ac:picMkLst>
            <pc:docMk/>
            <pc:sldMk cId="2583996974" sldId="1636"/>
            <ac:picMk id="8" creationId="{93608E66-AE7E-4AFF-9B01-A036AF5C5C4B}"/>
          </ac:picMkLst>
        </pc:picChg>
        <pc:picChg chg="mod">
          <ac:chgData name="Bernard, Allison M" userId="7cd67125-3436-42b8-b83a-bbe37ba15a4e" providerId="ADAL" clId="{AD4FB738-FA16-44C4-A8AE-9DB3DA7D5031}" dt="2025-03-13T19:23:31.720" v="476" actId="14826"/>
          <ac:picMkLst>
            <pc:docMk/>
            <pc:sldMk cId="2583996974" sldId="1636"/>
            <ac:picMk id="9" creationId="{B37EF559-BC14-456F-BF19-E9CE2A1EAF5E}"/>
          </ac:picMkLst>
        </pc:picChg>
      </pc:sldChg>
      <pc:sldChg chg="delSp modSp mod">
        <pc:chgData name="Bernard, Allison M" userId="7cd67125-3436-42b8-b83a-bbe37ba15a4e" providerId="ADAL" clId="{AD4FB738-FA16-44C4-A8AE-9DB3DA7D5031}" dt="2025-03-13T19:23:51.331" v="478" actId="14826"/>
        <pc:sldMkLst>
          <pc:docMk/>
          <pc:sldMk cId="1787855055" sldId="1637"/>
        </pc:sldMkLst>
        <pc:picChg chg="mod">
          <ac:chgData name="Bernard, Allison M" userId="7cd67125-3436-42b8-b83a-bbe37ba15a4e" providerId="ADAL" clId="{AD4FB738-FA16-44C4-A8AE-9DB3DA7D5031}" dt="2025-03-13T19:23:51.331" v="478" actId="14826"/>
          <ac:picMkLst>
            <pc:docMk/>
            <pc:sldMk cId="1787855055" sldId="1637"/>
            <ac:picMk id="6" creationId="{B81F4068-665F-45CA-92E7-66152FB6BC63}"/>
          </ac:picMkLst>
        </pc:picChg>
      </pc:sldChg>
      <pc:sldChg chg="addSp delSp modSp mod">
        <pc:chgData name="Bernard, Allison M" userId="7cd67125-3436-42b8-b83a-bbe37ba15a4e" providerId="ADAL" clId="{AD4FB738-FA16-44C4-A8AE-9DB3DA7D5031}" dt="2025-03-13T19:15:01.886" v="400" actId="164"/>
        <pc:sldMkLst>
          <pc:docMk/>
          <pc:sldMk cId="1560263924" sldId="1662"/>
        </pc:sldMkLst>
        <pc:spChg chg="mod">
          <ac:chgData name="Bernard, Allison M" userId="7cd67125-3436-42b8-b83a-bbe37ba15a4e" providerId="ADAL" clId="{AD4FB738-FA16-44C4-A8AE-9DB3DA7D5031}" dt="2025-03-13T19:12:55.274" v="353" actId="27803"/>
          <ac:spMkLst>
            <pc:docMk/>
            <pc:sldMk cId="1560263924" sldId="1662"/>
            <ac:spMk id="13" creationId="{B9DD9655-5DE4-1C91-9D4A-89A2C6393569}"/>
          </ac:spMkLst>
        </pc:spChg>
        <pc:spChg chg="mod">
          <ac:chgData name="Bernard, Allison M" userId="7cd67125-3436-42b8-b83a-bbe37ba15a4e" providerId="ADAL" clId="{AD4FB738-FA16-44C4-A8AE-9DB3DA7D5031}" dt="2025-03-13T19:12:55.274" v="353" actId="27803"/>
          <ac:spMkLst>
            <pc:docMk/>
            <pc:sldMk cId="1560263924" sldId="1662"/>
            <ac:spMk id="14" creationId="{11CDD1AA-9305-8852-2894-928C803F2DA5}"/>
          </ac:spMkLst>
        </pc:spChg>
        <pc:spChg chg="mod">
          <ac:chgData name="Bernard, Allison M" userId="7cd67125-3436-42b8-b83a-bbe37ba15a4e" providerId="ADAL" clId="{AD4FB738-FA16-44C4-A8AE-9DB3DA7D5031}" dt="2025-03-13T19:12:55.274" v="353" actId="27803"/>
          <ac:spMkLst>
            <pc:docMk/>
            <pc:sldMk cId="1560263924" sldId="1662"/>
            <ac:spMk id="15" creationId="{540B64FE-179F-BC1C-B5A0-85F904D0CD8A}"/>
          </ac:spMkLst>
        </pc:spChg>
        <pc:spChg chg="mod">
          <ac:chgData name="Bernard, Allison M" userId="7cd67125-3436-42b8-b83a-bbe37ba15a4e" providerId="ADAL" clId="{AD4FB738-FA16-44C4-A8AE-9DB3DA7D5031}" dt="2025-03-13T19:12:55.274" v="353" actId="27803"/>
          <ac:spMkLst>
            <pc:docMk/>
            <pc:sldMk cId="1560263924" sldId="1662"/>
            <ac:spMk id="16" creationId="{7EAF0622-C773-1474-B120-63050056BEF3}"/>
          </ac:spMkLst>
        </pc:spChg>
        <pc:spChg chg="add mod">
          <ac:chgData name="Bernard, Allison M" userId="7cd67125-3436-42b8-b83a-bbe37ba15a4e" providerId="ADAL" clId="{AD4FB738-FA16-44C4-A8AE-9DB3DA7D5031}" dt="2025-03-13T19:15:01.886" v="400" actId="164"/>
          <ac:spMkLst>
            <pc:docMk/>
            <pc:sldMk cId="1560263924" sldId="1662"/>
            <ac:spMk id="18" creationId="{922A2613-622D-D796-4D6F-03A5BB253AC4}"/>
          </ac:spMkLst>
        </pc:spChg>
        <pc:picChg chg="mod">
          <ac:chgData name="Bernard, Allison M" userId="7cd67125-3436-42b8-b83a-bbe37ba15a4e" providerId="ADAL" clId="{AD4FB738-FA16-44C4-A8AE-9DB3DA7D5031}" dt="2025-03-13T19:15:01.886" v="400" actId="164"/>
          <ac:picMkLst>
            <pc:docMk/>
            <pc:sldMk cId="1560263924" sldId="1662"/>
            <ac:picMk id="3" creationId="{20FD9FBE-F3D6-4268-B829-D3467030BA31}"/>
          </ac:picMkLst>
        </pc:picChg>
        <pc:picChg chg="mod">
          <ac:chgData name="Bernard, Allison M" userId="7cd67125-3436-42b8-b83a-bbe37ba15a4e" providerId="ADAL" clId="{AD4FB738-FA16-44C4-A8AE-9DB3DA7D5031}" dt="2025-03-13T19:12:55.274" v="353" actId="27803"/>
          <ac:picMkLst>
            <pc:docMk/>
            <pc:sldMk cId="1560263924" sldId="1662"/>
            <ac:picMk id="11" creationId="{D7327225-B9F1-78AF-34E3-D524914EC896}"/>
          </ac:picMkLst>
        </pc:picChg>
      </pc:sldChg>
      <pc:sldChg chg="addSp delSp modSp mod">
        <pc:chgData name="Bernard, Allison M" userId="7cd67125-3436-42b8-b83a-bbe37ba15a4e" providerId="ADAL" clId="{AD4FB738-FA16-44C4-A8AE-9DB3DA7D5031}" dt="2025-03-13T19:24:37.086" v="483" actId="1076"/>
        <pc:sldMkLst>
          <pc:docMk/>
          <pc:sldMk cId="2374295461" sldId="1666"/>
        </pc:sldMkLst>
      </pc:sldChg>
      <pc:sldChg chg="addSp delSp modSp mod">
        <pc:chgData name="Bernard, Allison M" userId="7cd67125-3436-42b8-b83a-bbe37ba15a4e" providerId="ADAL" clId="{AD4FB738-FA16-44C4-A8AE-9DB3DA7D5031}" dt="2025-03-12T14:37:24.076" v="110" actId="20577"/>
        <pc:sldMkLst>
          <pc:docMk/>
          <pc:sldMk cId="3781561455" sldId="1731"/>
        </pc:sldMkLst>
        <pc:graphicFrameChg chg="modGraphic">
          <ac:chgData name="Bernard, Allison M" userId="7cd67125-3436-42b8-b83a-bbe37ba15a4e" providerId="ADAL" clId="{AD4FB738-FA16-44C4-A8AE-9DB3DA7D5031}" dt="2025-03-12T14:37:24.076" v="110" actId="20577"/>
          <ac:graphicFrameMkLst>
            <pc:docMk/>
            <pc:sldMk cId="3781561455" sldId="1731"/>
            <ac:graphicFrameMk id="12" creationId="{E6EBF11A-23B4-F19D-F04E-0E15E39F4E94}"/>
          </ac:graphicFrameMkLst>
        </pc:graphicFrameChg>
      </pc:sldChg>
      <pc:sldChg chg="addSp delSp modSp mod delAnim">
        <pc:chgData name="Bernard, Allison M" userId="7cd67125-3436-42b8-b83a-bbe37ba15a4e" providerId="ADAL" clId="{AD4FB738-FA16-44C4-A8AE-9DB3DA7D5031}" dt="2025-03-13T19:46:15.622" v="654" actId="478"/>
        <pc:sldMkLst>
          <pc:docMk/>
          <pc:sldMk cId="2752998010" sldId="1762"/>
        </pc:sldMkLst>
        <pc:spChg chg="mod">
          <ac:chgData name="Bernard, Allison M" userId="7cd67125-3436-42b8-b83a-bbe37ba15a4e" providerId="ADAL" clId="{AD4FB738-FA16-44C4-A8AE-9DB3DA7D5031}" dt="2025-03-13T19:45:53.168" v="651" actId="20577"/>
          <ac:spMkLst>
            <pc:docMk/>
            <pc:sldMk cId="2752998010" sldId="1762"/>
            <ac:spMk id="4" creationId="{05F3A2B1-4496-F445-39DD-C64F16A5CCF2}"/>
          </ac:spMkLst>
        </pc:spChg>
        <pc:spChg chg="mod ord">
          <ac:chgData name="Bernard, Allison M" userId="7cd67125-3436-42b8-b83a-bbe37ba15a4e" providerId="ADAL" clId="{AD4FB738-FA16-44C4-A8AE-9DB3DA7D5031}" dt="2025-03-13T19:44:49.089" v="639" actId="1076"/>
          <ac:spMkLst>
            <pc:docMk/>
            <pc:sldMk cId="2752998010" sldId="1762"/>
            <ac:spMk id="13" creationId="{337A8761-4DDE-FC60-CE73-1A69A920B272}"/>
          </ac:spMkLst>
        </pc:spChg>
        <pc:spChg chg="mod">
          <ac:chgData name="Bernard, Allison M" userId="7cd67125-3436-42b8-b83a-bbe37ba15a4e" providerId="ADAL" clId="{AD4FB738-FA16-44C4-A8AE-9DB3DA7D5031}" dt="2025-03-13T19:46:00.576" v="653" actId="1076"/>
          <ac:spMkLst>
            <pc:docMk/>
            <pc:sldMk cId="2752998010" sldId="1762"/>
            <ac:spMk id="18" creationId="{1FBB16F9-9776-4914-D61B-35151A0CA037}"/>
          </ac:spMkLst>
        </pc:spChg>
        <pc:grpChg chg="mod">
          <ac:chgData name="Bernard, Allison M" userId="7cd67125-3436-42b8-b83a-bbe37ba15a4e" providerId="ADAL" clId="{AD4FB738-FA16-44C4-A8AE-9DB3DA7D5031}" dt="2025-03-13T19:42:59.359" v="615" actId="1076"/>
          <ac:grpSpMkLst>
            <pc:docMk/>
            <pc:sldMk cId="2752998010" sldId="1762"/>
            <ac:grpSpMk id="16" creationId="{0EF12CD7-BD2D-46B6-97E5-775D74EB5585}"/>
          </ac:grpSpMkLst>
        </pc:grpChg>
        <pc:grpChg chg="mod ord">
          <ac:chgData name="Bernard, Allison M" userId="7cd67125-3436-42b8-b83a-bbe37ba15a4e" providerId="ADAL" clId="{AD4FB738-FA16-44C4-A8AE-9DB3DA7D5031}" dt="2025-03-13T19:45:00.003" v="642" actId="1076"/>
          <ac:grpSpMkLst>
            <pc:docMk/>
            <pc:sldMk cId="2752998010" sldId="1762"/>
            <ac:grpSpMk id="19" creationId="{5D13A51B-FC3C-6AF1-69BA-24F6E7677D71}"/>
          </ac:grpSpMkLst>
        </pc:grpChg>
        <pc:picChg chg="mod modCrop">
          <ac:chgData name="Bernard, Allison M" userId="7cd67125-3436-42b8-b83a-bbe37ba15a4e" providerId="ADAL" clId="{AD4FB738-FA16-44C4-A8AE-9DB3DA7D5031}" dt="2025-03-13T19:45:56.206" v="652" actId="1076"/>
          <ac:picMkLst>
            <pc:docMk/>
            <pc:sldMk cId="2752998010" sldId="1762"/>
            <ac:picMk id="17" creationId="{50C490A3-7704-659F-C01A-66DFC34E1B95}"/>
          </ac:picMkLst>
        </pc:picChg>
        <pc:picChg chg="add mod">
          <ac:chgData name="Bernard, Allison M" userId="7cd67125-3436-42b8-b83a-bbe37ba15a4e" providerId="ADAL" clId="{AD4FB738-FA16-44C4-A8AE-9DB3DA7D5031}" dt="2025-03-13T19:44:36.046" v="635" actId="1076"/>
          <ac:picMkLst>
            <pc:docMk/>
            <pc:sldMk cId="2752998010" sldId="1762"/>
            <ac:picMk id="21" creationId="{712F9C11-2E03-7EF1-8E30-6EB5FAF786E8}"/>
          </ac:picMkLst>
        </pc:picChg>
      </pc:sldChg>
      <pc:sldChg chg="addSp delSp modSp mod">
        <pc:chgData name="Bernard, Allison M" userId="7cd67125-3436-42b8-b83a-bbe37ba15a4e" providerId="ADAL" clId="{AD4FB738-FA16-44C4-A8AE-9DB3DA7D5031}" dt="2025-03-13T19:55:21.327" v="726" actId="1076"/>
        <pc:sldMkLst>
          <pc:docMk/>
          <pc:sldMk cId="1305221968" sldId="1778"/>
        </pc:sldMkLst>
        <pc:spChg chg="add mod">
          <ac:chgData name="Bernard, Allison M" userId="7cd67125-3436-42b8-b83a-bbe37ba15a4e" providerId="ADAL" clId="{AD4FB738-FA16-44C4-A8AE-9DB3DA7D5031}" dt="2025-03-13T19:55:11.092" v="724" actId="6549"/>
          <ac:spMkLst>
            <pc:docMk/>
            <pc:sldMk cId="1305221968" sldId="1778"/>
            <ac:spMk id="18" creationId="{9AF36F76-9562-A37E-D4E6-AB179400D2C9}"/>
          </ac:spMkLst>
        </pc:spChg>
        <pc:grpChg chg="add del mod">
          <ac:chgData name="Bernard, Allison M" userId="7cd67125-3436-42b8-b83a-bbe37ba15a4e" providerId="ADAL" clId="{AD4FB738-FA16-44C4-A8AE-9DB3DA7D5031}" dt="2025-03-13T19:28:50.089" v="503"/>
          <ac:grpSpMkLst>
            <pc:docMk/>
            <pc:sldMk cId="1305221968" sldId="1778"/>
            <ac:grpSpMk id="10" creationId="{B6DEE262-415B-4AF8-A16A-054501F6A021}"/>
          </ac:grpSpMkLst>
        </pc:grpChg>
        <pc:grpChg chg="add mod">
          <ac:chgData name="Bernard, Allison M" userId="7cd67125-3436-42b8-b83a-bbe37ba15a4e" providerId="ADAL" clId="{AD4FB738-FA16-44C4-A8AE-9DB3DA7D5031}" dt="2025-03-13T19:55:07.582" v="723" actId="164"/>
          <ac:grpSpMkLst>
            <pc:docMk/>
            <pc:sldMk cId="1305221968" sldId="1778"/>
            <ac:grpSpMk id="19" creationId="{9E073B0E-BEA1-728C-17B2-735EE3359109}"/>
          </ac:grpSpMkLst>
        </pc:grpChg>
        <pc:picChg chg="mod">
          <ac:chgData name="Bernard, Allison M" userId="7cd67125-3436-42b8-b83a-bbe37ba15a4e" providerId="ADAL" clId="{AD4FB738-FA16-44C4-A8AE-9DB3DA7D5031}" dt="2025-03-13T19:28:50.089" v="503"/>
          <ac:picMkLst>
            <pc:docMk/>
            <pc:sldMk cId="1305221968" sldId="1778"/>
            <ac:picMk id="4" creationId="{8FFCA1FD-5EFF-4AC0-91FE-03BD727AEAC5}"/>
          </ac:picMkLst>
        </pc:picChg>
        <pc:picChg chg="mod">
          <ac:chgData name="Bernard, Allison M" userId="7cd67125-3436-42b8-b83a-bbe37ba15a4e" providerId="ADAL" clId="{AD4FB738-FA16-44C4-A8AE-9DB3DA7D5031}" dt="2025-03-13T19:28:50.089" v="503"/>
          <ac:picMkLst>
            <pc:docMk/>
            <pc:sldMk cId="1305221968" sldId="1778"/>
            <ac:picMk id="5" creationId="{847ABF50-F997-4D24-B053-8138E172D7E8}"/>
          </ac:picMkLst>
        </pc:picChg>
        <pc:picChg chg="mod">
          <ac:chgData name="Bernard, Allison M" userId="7cd67125-3436-42b8-b83a-bbe37ba15a4e" providerId="ADAL" clId="{AD4FB738-FA16-44C4-A8AE-9DB3DA7D5031}" dt="2025-03-13T19:28:50.089" v="503"/>
          <ac:picMkLst>
            <pc:docMk/>
            <pc:sldMk cId="1305221968" sldId="1778"/>
            <ac:picMk id="9" creationId="{F96DCC7B-6478-4435-8CD4-310A62F427A9}"/>
          </ac:picMkLst>
        </pc:picChg>
        <pc:picChg chg="mod">
          <ac:chgData name="Bernard, Allison M" userId="7cd67125-3436-42b8-b83a-bbe37ba15a4e" providerId="ADAL" clId="{AD4FB738-FA16-44C4-A8AE-9DB3DA7D5031}" dt="2025-03-13T19:28:50.089" v="503"/>
          <ac:picMkLst>
            <pc:docMk/>
            <pc:sldMk cId="1305221968" sldId="1778"/>
            <ac:picMk id="11" creationId="{34276E4B-9988-4B3C-AE8B-1A208660E38C}"/>
          </ac:picMkLst>
        </pc:picChg>
        <pc:picChg chg="add mod">
          <ac:chgData name="Bernard, Allison M" userId="7cd67125-3436-42b8-b83a-bbe37ba15a4e" providerId="ADAL" clId="{AD4FB738-FA16-44C4-A8AE-9DB3DA7D5031}" dt="2025-03-13T19:27:26.064" v="493" actId="1076"/>
          <ac:picMkLst>
            <pc:docMk/>
            <pc:sldMk cId="1305221968" sldId="1778"/>
            <ac:picMk id="13" creationId="{B20022BF-CC9F-4DB5-EFDE-08E61117E2B7}"/>
          </ac:picMkLst>
        </pc:picChg>
        <pc:picChg chg="mod">
          <ac:chgData name="Bernard, Allison M" userId="7cd67125-3436-42b8-b83a-bbe37ba15a4e" providerId="ADAL" clId="{AD4FB738-FA16-44C4-A8AE-9DB3DA7D5031}" dt="2025-03-13T19:55:07.582" v="723" actId="164"/>
          <ac:picMkLst>
            <pc:docMk/>
            <pc:sldMk cId="1305221968" sldId="1778"/>
            <ac:picMk id="14" creationId="{935C4DBA-D446-402E-A2A1-C45E9CA3160D}"/>
          </ac:picMkLst>
        </pc:picChg>
        <pc:picChg chg="add mod">
          <ac:chgData name="Bernard, Allison M" userId="7cd67125-3436-42b8-b83a-bbe37ba15a4e" providerId="ADAL" clId="{AD4FB738-FA16-44C4-A8AE-9DB3DA7D5031}" dt="2025-03-13T19:28:58.020" v="506" actId="1076"/>
          <ac:picMkLst>
            <pc:docMk/>
            <pc:sldMk cId="1305221968" sldId="1778"/>
            <ac:picMk id="15" creationId="{FB311592-E4A1-EAE8-B838-8CFA0CF8C77C}"/>
          </ac:picMkLst>
        </pc:picChg>
        <pc:picChg chg="add mod">
          <ac:chgData name="Bernard, Allison M" userId="7cd67125-3436-42b8-b83a-bbe37ba15a4e" providerId="ADAL" clId="{AD4FB738-FA16-44C4-A8AE-9DB3DA7D5031}" dt="2025-03-13T19:28:55.643" v="505" actId="14826"/>
          <ac:picMkLst>
            <pc:docMk/>
            <pc:sldMk cId="1305221968" sldId="1778"/>
            <ac:picMk id="16" creationId="{383D6596-471E-ECF5-48E2-36CAEDC480EF}"/>
          </ac:picMkLst>
        </pc:picChg>
        <pc:picChg chg="add mod">
          <ac:chgData name="Bernard, Allison M" userId="7cd67125-3436-42b8-b83a-bbe37ba15a4e" providerId="ADAL" clId="{AD4FB738-FA16-44C4-A8AE-9DB3DA7D5031}" dt="2025-03-13T19:29:43.040" v="509" actId="1076"/>
          <ac:picMkLst>
            <pc:docMk/>
            <pc:sldMk cId="1305221968" sldId="1778"/>
            <ac:picMk id="17" creationId="{96C63628-3D11-7F30-AD4F-942B0325A6C2}"/>
          </ac:picMkLst>
        </pc:picChg>
        <pc:picChg chg="add mod">
          <ac:chgData name="Bernard, Allison M" userId="7cd67125-3436-42b8-b83a-bbe37ba15a4e" providerId="ADAL" clId="{AD4FB738-FA16-44C4-A8AE-9DB3DA7D5031}" dt="2025-03-13T19:55:21.327" v="726" actId="1076"/>
          <ac:picMkLst>
            <pc:docMk/>
            <pc:sldMk cId="1305221968" sldId="1778"/>
            <ac:picMk id="20" creationId="{E237D68B-41E4-6341-5210-E3EFF210F7AD}"/>
          </ac:picMkLst>
        </pc:picChg>
      </pc:sldChg>
      <pc:sldChg chg="delSp modSp mod">
        <pc:chgData name="Bernard, Allison M" userId="7cd67125-3436-42b8-b83a-bbe37ba15a4e" providerId="ADAL" clId="{AD4FB738-FA16-44C4-A8AE-9DB3DA7D5031}" dt="2025-03-13T19:51:07.233" v="679" actId="14826"/>
        <pc:sldMkLst>
          <pc:docMk/>
          <pc:sldMk cId="21763641" sldId="1779"/>
        </pc:sldMkLst>
      </pc:sldChg>
      <pc:sldChg chg="addSp delSp modSp mod">
        <pc:chgData name="Bernard, Allison M" userId="7cd67125-3436-42b8-b83a-bbe37ba15a4e" providerId="ADAL" clId="{AD4FB738-FA16-44C4-A8AE-9DB3DA7D5031}" dt="2025-03-13T19:18:45.996" v="424" actId="14826"/>
        <pc:sldMkLst>
          <pc:docMk/>
          <pc:sldMk cId="1483211079" sldId="1781"/>
        </pc:sldMkLst>
        <pc:picChg chg="mod">
          <ac:chgData name="Bernard, Allison M" userId="7cd67125-3436-42b8-b83a-bbe37ba15a4e" providerId="ADAL" clId="{AD4FB738-FA16-44C4-A8AE-9DB3DA7D5031}" dt="2025-03-13T19:18:45.996" v="424" actId="14826"/>
          <ac:picMkLst>
            <pc:docMk/>
            <pc:sldMk cId="1483211079" sldId="1781"/>
            <ac:picMk id="4" creationId="{CAEA1023-7FD5-452F-B501-388C72B40269}"/>
          </ac:picMkLst>
        </pc:picChg>
      </pc:sldChg>
      <pc:sldChg chg="addSp delSp modSp mod">
        <pc:chgData name="Bernard, Allison M" userId="7cd67125-3436-42b8-b83a-bbe37ba15a4e" providerId="ADAL" clId="{AD4FB738-FA16-44C4-A8AE-9DB3DA7D5031}" dt="2025-03-13T19:10:24.221" v="348" actId="164"/>
        <pc:sldMkLst>
          <pc:docMk/>
          <pc:sldMk cId="3709830784" sldId="1810"/>
        </pc:sldMkLst>
        <pc:picChg chg="mod">
          <ac:chgData name="Bernard, Allison M" userId="7cd67125-3436-42b8-b83a-bbe37ba15a4e" providerId="ADAL" clId="{AD4FB738-FA16-44C4-A8AE-9DB3DA7D5031}" dt="2025-03-13T19:10:24.221" v="348" actId="164"/>
          <ac:picMkLst>
            <pc:docMk/>
            <pc:sldMk cId="3709830784" sldId="1810"/>
            <ac:picMk id="3" creationId="{C8AEDA0F-2A62-44A7-BAF8-0FF7B6DD7ACB}"/>
          </ac:picMkLst>
        </pc:picChg>
      </pc:sldChg>
      <pc:sldChg chg="delSp modSp mod">
        <pc:chgData name="Bernard, Allison M" userId="7cd67125-3436-42b8-b83a-bbe37ba15a4e" providerId="ADAL" clId="{AD4FB738-FA16-44C4-A8AE-9DB3DA7D5031}" dt="2025-03-13T19:15:09.584" v="401" actId="14826"/>
        <pc:sldMkLst>
          <pc:docMk/>
          <pc:sldMk cId="3484194504" sldId="1811"/>
        </pc:sldMkLst>
        <pc:picChg chg="mod">
          <ac:chgData name="Bernard, Allison M" userId="7cd67125-3436-42b8-b83a-bbe37ba15a4e" providerId="ADAL" clId="{AD4FB738-FA16-44C4-A8AE-9DB3DA7D5031}" dt="2025-03-13T19:14:35.619" v="397" actId="14826"/>
          <ac:picMkLst>
            <pc:docMk/>
            <pc:sldMk cId="3484194504" sldId="1811"/>
            <ac:picMk id="5" creationId="{04100678-64B9-4F99-BA3C-F7E9988D42BE}"/>
          </ac:picMkLst>
        </pc:picChg>
      </pc:sldChg>
      <pc:sldChg chg="delSp modSp mod">
        <pc:chgData name="Bernard, Allison M" userId="7cd67125-3436-42b8-b83a-bbe37ba15a4e" providerId="ADAL" clId="{AD4FB738-FA16-44C4-A8AE-9DB3DA7D5031}" dt="2025-03-13T19:16:53.098" v="412" actId="1076"/>
        <pc:sldMkLst>
          <pc:docMk/>
          <pc:sldMk cId="2827509226" sldId="1812"/>
        </pc:sldMkLst>
        <pc:picChg chg="mod">
          <ac:chgData name="Bernard, Allison M" userId="7cd67125-3436-42b8-b83a-bbe37ba15a4e" providerId="ADAL" clId="{AD4FB738-FA16-44C4-A8AE-9DB3DA7D5031}" dt="2025-03-13T19:16:53.098" v="412" actId="1076"/>
          <ac:picMkLst>
            <pc:docMk/>
            <pc:sldMk cId="2827509226" sldId="1812"/>
            <ac:picMk id="5" creationId="{04100678-64B9-4F99-BA3C-F7E9988D42BE}"/>
          </ac:picMkLst>
        </pc:picChg>
      </pc:sldChg>
      <pc:sldChg chg="delSp modSp mod">
        <pc:chgData name="Bernard, Allison M" userId="7cd67125-3436-42b8-b83a-bbe37ba15a4e" providerId="ADAL" clId="{AD4FB738-FA16-44C4-A8AE-9DB3DA7D5031}" dt="2025-03-13T19:17:02.461" v="414" actId="1076"/>
        <pc:sldMkLst>
          <pc:docMk/>
          <pc:sldMk cId="851495831" sldId="1813"/>
        </pc:sldMkLst>
        <pc:spChg chg="mod">
          <ac:chgData name="Bernard, Allison M" userId="7cd67125-3436-42b8-b83a-bbe37ba15a4e" providerId="ADAL" clId="{AD4FB738-FA16-44C4-A8AE-9DB3DA7D5031}" dt="2025-03-13T19:17:02.461" v="414" actId="1076"/>
          <ac:spMkLst>
            <pc:docMk/>
            <pc:sldMk cId="851495831" sldId="1813"/>
            <ac:spMk id="6" creationId="{B7B377EF-B1C2-49AF-AD25-1959A41664B1}"/>
          </ac:spMkLst>
        </pc:spChg>
        <pc:picChg chg="mod">
          <ac:chgData name="Bernard, Allison M" userId="7cd67125-3436-42b8-b83a-bbe37ba15a4e" providerId="ADAL" clId="{AD4FB738-FA16-44C4-A8AE-9DB3DA7D5031}" dt="2025-03-13T19:16:58.178" v="413" actId="14826"/>
          <ac:picMkLst>
            <pc:docMk/>
            <pc:sldMk cId="851495831" sldId="1813"/>
            <ac:picMk id="5" creationId="{04100678-64B9-4F99-BA3C-F7E9988D42BE}"/>
          </ac:picMkLst>
        </pc:picChg>
      </pc:sldChg>
      <pc:sldChg chg="delSp modSp mod">
        <pc:chgData name="Bernard, Allison M" userId="7cd67125-3436-42b8-b83a-bbe37ba15a4e" providerId="ADAL" clId="{AD4FB738-FA16-44C4-A8AE-9DB3DA7D5031}" dt="2025-03-13T19:17:07.403" v="415" actId="478"/>
        <pc:sldMkLst>
          <pc:docMk/>
          <pc:sldMk cId="980716874" sldId="1814"/>
        </pc:sldMkLst>
      </pc:sldChg>
      <pc:sldChg chg="delSp modSp mod">
        <pc:chgData name="Bernard, Allison M" userId="7cd67125-3436-42b8-b83a-bbe37ba15a4e" providerId="ADAL" clId="{AD4FB738-FA16-44C4-A8AE-9DB3DA7D5031}" dt="2025-03-13T19:17:36.040" v="417" actId="14826"/>
        <pc:sldMkLst>
          <pc:docMk/>
          <pc:sldMk cId="863904685" sldId="1815"/>
        </pc:sldMkLst>
        <pc:picChg chg="mod">
          <ac:chgData name="Bernard, Allison M" userId="7cd67125-3436-42b8-b83a-bbe37ba15a4e" providerId="ADAL" clId="{AD4FB738-FA16-44C4-A8AE-9DB3DA7D5031}" dt="2025-03-13T19:17:36.040" v="417" actId="14826"/>
          <ac:picMkLst>
            <pc:docMk/>
            <pc:sldMk cId="863904685" sldId="1815"/>
            <ac:picMk id="5" creationId="{04100678-64B9-4F99-BA3C-F7E9988D42BE}"/>
          </ac:picMkLst>
        </pc:picChg>
      </pc:sldChg>
      <pc:sldChg chg="delSp modSp mod">
        <pc:chgData name="Bernard, Allison M" userId="7cd67125-3436-42b8-b83a-bbe37ba15a4e" providerId="ADAL" clId="{AD4FB738-FA16-44C4-A8AE-9DB3DA7D5031}" dt="2025-03-13T19:17:59.993" v="419" actId="14826"/>
        <pc:sldMkLst>
          <pc:docMk/>
          <pc:sldMk cId="2896954566" sldId="1816"/>
        </pc:sldMkLst>
        <pc:picChg chg="mod">
          <ac:chgData name="Bernard, Allison M" userId="7cd67125-3436-42b8-b83a-bbe37ba15a4e" providerId="ADAL" clId="{AD4FB738-FA16-44C4-A8AE-9DB3DA7D5031}" dt="2025-03-13T19:17:59.993" v="419" actId="14826"/>
          <ac:picMkLst>
            <pc:docMk/>
            <pc:sldMk cId="2896954566" sldId="1816"/>
            <ac:picMk id="5" creationId="{04100678-64B9-4F99-BA3C-F7E9988D42BE}"/>
          </ac:picMkLst>
        </pc:picChg>
      </pc:sldChg>
      <pc:sldChg chg="delSp modSp mod">
        <pc:chgData name="Bernard, Allison M" userId="7cd67125-3436-42b8-b83a-bbe37ba15a4e" providerId="ADAL" clId="{AD4FB738-FA16-44C4-A8AE-9DB3DA7D5031}" dt="2025-03-13T19:18:21.216" v="421" actId="14826"/>
        <pc:sldMkLst>
          <pc:docMk/>
          <pc:sldMk cId="341351981" sldId="1819"/>
        </pc:sldMkLst>
        <pc:picChg chg="mod">
          <ac:chgData name="Bernard, Allison M" userId="7cd67125-3436-42b8-b83a-bbe37ba15a4e" providerId="ADAL" clId="{AD4FB738-FA16-44C4-A8AE-9DB3DA7D5031}" dt="2025-03-13T19:18:21.216" v="421" actId="14826"/>
          <ac:picMkLst>
            <pc:docMk/>
            <pc:sldMk cId="341351981" sldId="1819"/>
            <ac:picMk id="5" creationId="{04100678-64B9-4F99-BA3C-F7E9988D42BE}"/>
          </ac:picMkLst>
        </pc:picChg>
      </pc:sldChg>
      <pc:sldChg chg="modSp mod">
        <pc:chgData name="Bernard, Allison M" userId="7cd67125-3436-42b8-b83a-bbe37ba15a4e" providerId="ADAL" clId="{AD4FB738-FA16-44C4-A8AE-9DB3DA7D5031}" dt="2025-03-13T19:50:09.249" v="676" actId="14826"/>
        <pc:sldMkLst>
          <pc:docMk/>
          <pc:sldMk cId="4248918226" sldId="1902"/>
        </pc:sldMkLst>
        <pc:picChg chg="mod">
          <ac:chgData name="Bernard, Allison M" userId="7cd67125-3436-42b8-b83a-bbe37ba15a4e" providerId="ADAL" clId="{AD4FB738-FA16-44C4-A8AE-9DB3DA7D5031}" dt="2025-03-13T19:50:09.249" v="676" actId="14826"/>
          <ac:picMkLst>
            <pc:docMk/>
            <pc:sldMk cId="4248918226" sldId="1902"/>
            <ac:picMk id="2" creationId="{1271F7C9-8D92-63E1-1EA2-80F3B224F8BD}"/>
          </ac:picMkLst>
        </pc:picChg>
      </pc:sldChg>
      <pc:sldChg chg="modSp">
        <pc:chgData name="Bernard, Allison M" userId="7cd67125-3436-42b8-b83a-bbe37ba15a4e" providerId="ADAL" clId="{AD4FB738-FA16-44C4-A8AE-9DB3DA7D5031}" dt="2025-03-13T19:54:32.287" v="690" actId="732"/>
        <pc:sldMkLst>
          <pc:docMk/>
          <pc:sldMk cId="2751792586" sldId="1910"/>
        </pc:sldMkLst>
        <pc:picChg chg="mod">
          <ac:chgData name="Bernard, Allison M" userId="7cd67125-3436-42b8-b83a-bbe37ba15a4e" providerId="ADAL" clId="{AD4FB738-FA16-44C4-A8AE-9DB3DA7D5031}" dt="2025-03-13T19:54:32.287" v="690" actId="732"/>
          <ac:picMkLst>
            <pc:docMk/>
            <pc:sldMk cId="2751792586" sldId="1910"/>
            <ac:picMk id="1028" creationId="{27173E1B-828A-F4D9-64FD-1842952E96D8}"/>
          </ac:picMkLst>
        </pc:picChg>
      </pc:sldChg>
      <pc:sldChg chg="addSp delSp modSp mod delAnim">
        <pc:chgData name="Bernard, Allison M" userId="7cd67125-3436-42b8-b83a-bbe37ba15a4e" providerId="ADAL" clId="{AD4FB738-FA16-44C4-A8AE-9DB3DA7D5031}" dt="2025-03-12T14:45:54.904" v="180" actId="14100"/>
        <pc:sldMkLst>
          <pc:docMk/>
          <pc:sldMk cId="3821069808" sldId="1911"/>
        </pc:sldMkLst>
      </pc:sldChg>
      <pc:sldChg chg="delSp modSp mod">
        <pc:chgData name="Bernard, Allison M" userId="7cd67125-3436-42b8-b83a-bbe37ba15a4e" providerId="ADAL" clId="{AD4FB738-FA16-44C4-A8AE-9DB3DA7D5031}" dt="2025-03-12T14:36:45.677" v="93" actId="478"/>
        <pc:sldMkLst>
          <pc:docMk/>
          <pc:sldMk cId="507879898" sldId="1957"/>
        </pc:sldMkLst>
        <pc:picChg chg="mod">
          <ac:chgData name="Bernard, Allison M" userId="7cd67125-3436-42b8-b83a-bbe37ba15a4e" providerId="ADAL" clId="{AD4FB738-FA16-44C4-A8AE-9DB3DA7D5031}" dt="2025-03-12T14:36:07.366" v="92" actId="14826"/>
          <ac:picMkLst>
            <pc:docMk/>
            <pc:sldMk cId="507879898" sldId="1957"/>
            <ac:picMk id="15" creationId="{C7D7925D-31EA-2574-39C6-4749035AADC3}"/>
          </ac:picMkLst>
        </pc:picChg>
      </pc:sldChg>
      <pc:sldChg chg="addSp delSp modSp mod">
        <pc:chgData name="Bernard, Allison M" userId="7cd67125-3436-42b8-b83a-bbe37ba15a4e" providerId="ADAL" clId="{AD4FB738-FA16-44C4-A8AE-9DB3DA7D5031}" dt="2025-03-12T15:04:43.287" v="291" actId="1582"/>
        <pc:sldMkLst>
          <pc:docMk/>
          <pc:sldMk cId="46010162" sldId="1959"/>
        </pc:sldMkLst>
        <pc:spChg chg="add mod">
          <ac:chgData name="Bernard, Allison M" userId="7cd67125-3436-42b8-b83a-bbe37ba15a4e" providerId="ADAL" clId="{AD4FB738-FA16-44C4-A8AE-9DB3DA7D5031}" dt="2025-03-12T15:04:35.584" v="289" actId="207"/>
          <ac:spMkLst>
            <pc:docMk/>
            <pc:sldMk cId="46010162" sldId="1959"/>
            <ac:spMk id="3" creationId="{3C9350E6-6740-D34A-366C-F4066108187E}"/>
          </ac:spMkLst>
        </pc:spChg>
        <pc:spChg chg="add mod">
          <ac:chgData name="Bernard, Allison M" userId="7cd67125-3436-42b8-b83a-bbe37ba15a4e" providerId="ADAL" clId="{AD4FB738-FA16-44C4-A8AE-9DB3DA7D5031}" dt="2025-03-12T15:04:35.584" v="289" actId="207"/>
          <ac:spMkLst>
            <pc:docMk/>
            <pc:sldMk cId="46010162" sldId="1959"/>
            <ac:spMk id="4" creationId="{265FD784-5C5D-70D4-FB36-4BADCC2C5E58}"/>
          </ac:spMkLst>
        </pc:spChg>
        <pc:spChg chg="add mod">
          <ac:chgData name="Bernard, Allison M" userId="7cd67125-3436-42b8-b83a-bbe37ba15a4e" providerId="ADAL" clId="{AD4FB738-FA16-44C4-A8AE-9DB3DA7D5031}" dt="2025-03-12T15:02:30.682" v="261" actId="1076"/>
          <ac:spMkLst>
            <pc:docMk/>
            <pc:sldMk cId="46010162" sldId="1959"/>
            <ac:spMk id="5" creationId="{3ABE0EE4-2C52-9D47-1855-08021A7C2D48}"/>
          </ac:spMkLst>
        </pc:spChg>
        <pc:spChg chg="add mod">
          <ac:chgData name="Bernard, Allison M" userId="7cd67125-3436-42b8-b83a-bbe37ba15a4e" providerId="ADAL" clId="{AD4FB738-FA16-44C4-A8AE-9DB3DA7D5031}" dt="2025-03-12T15:02:49.202" v="264" actId="20577"/>
          <ac:spMkLst>
            <pc:docMk/>
            <pc:sldMk cId="46010162" sldId="1959"/>
            <ac:spMk id="6" creationId="{1A8EB155-E82A-B12D-4253-A8A70D1C3D2F}"/>
          </ac:spMkLst>
        </pc:spChg>
        <pc:spChg chg="add mod">
          <ac:chgData name="Bernard, Allison M" userId="7cd67125-3436-42b8-b83a-bbe37ba15a4e" providerId="ADAL" clId="{AD4FB738-FA16-44C4-A8AE-9DB3DA7D5031}" dt="2025-03-12T15:04:35.584" v="289" actId="207"/>
          <ac:spMkLst>
            <pc:docMk/>
            <pc:sldMk cId="46010162" sldId="1959"/>
            <ac:spMk id="9" creationId="{A3DD91F4-4FBF-8F16-D162-AC6FF85BBB44}"/>
          </ac:spMkLst>
        </pc:spChg>
        <pc:spChg chg="add mod">
          <ac:chgData name="Bernard, Allison M" userId="7cd67125-3436-42b8-b83a-bbe37ba15a4e" providerId="ADAL" clId="{AD4FB738-FA16-44C4-A8AE-9DB3DA7D5031}" dt="2025-03-12T15:03:20.660" v="270" actId="1076"/>
          <ac:spMkLst>
            <pc:docMk/>
            <pc:sldMk cId="46010162" sldId="1959"/>
            <ac:spMk id="10" creationId="{55337DDA-3E45-3617-83B6-911F384D4D0C}"/>
          </ac:spMkLst>
        </pc:spChg>
        <pc:spChg chg="mod">
          <ac:chgData name="Bernard, Allison M" userId="7cd67125-3436-42b8-b83a-bbe37ba15a4e" providerId="ADAL" clId="{AD4FB738-FA16-44C4-A8AE-9DB3DA7D5031}" dt="2025-03-12T14:57:24.436" v="230" actId="1076"/>
          <ac:spMkLst>
            <pc:docMk/>
            <pc:sldMk cId="46010162" sldId="1959"/>
            <ac:spMk id="11" creationId="{8EA591DE-50F9-C9B1-EB96-C07932061992}"/>
          </ac:spMkLst>
        </pc:spChg>
        <pc:spChg chg="add mod">
          <ac:chgData name="Bernard, Allison M" userId="7cd67125-3436-42b8-b83a-bbe37ba15a4e" providerId="ADAL" clId="{AD4FB738-FA16-44C4-A8AE-9DB3DA7D5031}" dt="2025-03-12T14:57:13.686" v="228" actId="1076"/>
          <ac:spMkLst>
            <pc:docMk/>
            <pc:sldMk cId="46010162" sldId="1959"/>
            <ac:spMk id="12" creationId="{0710847A-100C-54D0-759D-1C09A6F88C60}"/>
          </ac:spMkLst>
        </pc:spChg>
        <pc:spChg chg="mod">
          <ac:chgData name="Bernard, Allison M" userId="7cd67125-3436-42b8-b83a-bbe37ba15a4e" providerId="ADAL" clId="{AD4FB738-FA16-44C4-A8AE-9DB3DA7D5031}" dt="2025-03-12T14:57:31.848" v="233" actId="1076"/>
          <ac:spMkLst>
            <pc:docMk/>
            <pc:sldMk cId="46010162" sldId="1959"/>
            <ac:spMk id="13" creationId="{BA546CF6-65D2-7BCE-6820-13E3DDC02035}"/>
          </ac:spMkLst>
        </pc:spChg>
        <pc:spChg chg="mod">
          <ac:chgData name="Bernard, Allison M" userId="7cd67125-3436-42b8-b83a-bbe37ba15a4e" providerId="ADAL" clId="{AD4FB738-FA16-44C4-A8AE-9DB3DA7D5031}" dt="2025-03-12T14:57:34.892" v="234" actId="1076"/>
          <ac:spMkLst>
            <pc:docMk/>
            <pc:sldMk cId="46010162" sldId="1959"/>
            <ac:spMk id="14" creationId="{603BEEF8-9CB9-62EF-1ADD-96D9EBC0A8F7}"/>
          </ac:spMkLst>
        </pc:spChg>
        <pc:spChg chg="mod">
          <ac:chgData name="Bernard, Allison M" userId="7cd67125-3436-42b8-b83a-bbe37ba15a4e" providerId="ADAL" clId="{AD4FB738-FA16-44C4-A8AE-9DB3DA7D5031}" dt="2025-03-12T14:57:38.159" v="235" actId="1076"/>
          <ac:spMkLst>
            <pc:docMk/>
            <pc:sldMk cId="46010162" sldId="1959"/>
            <ac:spMk id="15" creationId="{F3812697-CE09-E93D-92E5-1581C41D8F92}"/>
          </ac:spMkLst>
        </pc:spChg>
        <pc:spChg chg="mod">
          <ac:chgData name="Bernard, Allison M" userId="7cd67125-3436-42b8-b83a-bbe37ba15a4e" providerId="ADAL" clId="{AD4FB738-FA16-44C4-A8AE-9DB3DA7D5031}" dt="2025-03-12T14:57:41.518" v="236" actId="1076"/>
          <ac:spMkLst>
            <pc:docMk/>
            <pc:sldMk cId="46010162" sldId="1959"/>
            <ac:spMk id="16" creationId="{6AF9910A-E611-886D-8EC1-E2166D5BC900}"/>
          </ac:spMkLst>
        </pc:spChg>
        <pc:spChg chg="mod">
          <ac:chgData name="Bernard, Allison M" userId="7cd67125-3436-42b8-b83a-bbe37ba15a4e" providerId="ADAL" clId="{AD4FB738-FA16-44C4-A8AE-9DB3DA7D5031}" dt="2025-03-12T14:57:47.325" v="237" actId="1076"/>
          <ac:spMkLst>
            <pc:docMk/>
            <pc:sldMk cId="46010162" sldId="1959"/>
            <ac:spMk id="17" creationId="{2091B1FD-94CD-67AA-9278-080B61BE8F7A}"/>
          </ac:spMkLst>
        </pc:spChg>
        <pc:spChg chg="add mod">
          <ac:chgData name="Bernard, Allison M" userId="7cd67125-3436-42b8-b83a-bbe37ba15a4e" providerId="ADAL" clId="{AD4FB738-FA16-44C4-A8AE-9DB3DA7D5031}" dt="2025-03-12T15:04:35.584" v="289" actId="207"/>
          <ac:spMkLst>
            <pc:docMk/>
            <pc:sldMk cId="46010162" sldId="1959"/>
            <ac:spMk id="18" creationId="{29147E6C-ADC6-6AFF-47F6-D509B4A4B68F}"/>
          </ac:spMkLst>
        </pc:spChg>
        <pc:spChg chg="add mod">
          <ac:chgData name="Bernard, Allison M" userId="7cd67125-3436-42b8-b83a-bbe37ba15a4e" providerId="ADAL" clId="{AD4FB738-FA16-44C4-A8AE-9DB3DA7D5031}" dt="2025-03-12T15:03:40.594" v="276" actId="1076"/>
          <ac:spMkLst>
            <pc:docMk/>
            <pc:sldMk cId="46010162" sldId="1959"/>
            <ac:spMk id="19" creationId="{B0757377-D935-3298-1B7E-9C31C99E9256}"/>
          </ac:spMkLst>
        </pc:spChg>
        <pc:spChg chg="add mod">
          <ac:chgData name="Bernard, Allison M" userId="7cd67125-3436-42b8-b83a-bbe37ba15a4e" providerId="ADAL" clId="{AD4FB738-FA16-44C4-A8AE-9DB3DA7D5031}" dt="2025-03-12T15:04:35.584" v="289" actId="207"/>
          <ac:spMkLst>
            <pc:docMk/>
            <pc:sldMk cId="46010162" sldId="1959"/>
            <ac:spMk id="20" creationId="{CA6EE2B1-3735-63EC-A742-E110DE9B190C}"/>
          </ac:spMkLst>
        </pc:spChg>
        <pc:spChg chg="add mod">
          <ac:chgData name="Bernard, Allison M" userId="7cd67125-3436-42b8-b83a-bbe37ba15a4e" providerId="ADAL" clId="{AD4FB738-FA16-44C4-A8AE-9DB3DA7D5031}" dt="2025-03-12T15:04:35.584" v="289" actId="207"/>
          <ac:spMkLst>
            <pc:docMk/>
            <pc:sldMk cId="46010162" sldId="1959"/>
            <ac:spMk id="21" creationId="{59D797DC-FFEB-0AB6-FC5E-98C32A5CDF59}"/>
          </ac:spMkLst>
        </pc:spChg>
        <pc:spChg chg="add mod">
          <ac:chgData name="Bernard, Allison M" userId="7cd67125-3436-42b8-b83a-bbe37ba15a4e" providerId="ADAL" clId="{AD4FB738-FA16-44C4-A8AE-9DB3DA7D5031}" dt="2025-03-12T15:04:08.318" v="284" actId="20577"/>
          <ac:spMkLst>
            <pc:docMk/>
            <pc:sldMk cId="46010162" sldId="1959"/>
            <ac:spMk id="22" creationId="{7D596AE4-E53E-ECF8-AA7A-B80C3ABAC110}"/>
          </ac:spMkLst>
        </pc:spChg>
        <pc:spChg chg="add mod">
          <ac:chgData name="Bernard, Allison M" userId="7cd67125-3436-42b8-b83a-bbe37ba15a4e" providerId="ADAL" clId="{AD4FB738-FA16-44C4-A8AE-9DB3DA7D5031}" dt="2025-03-12T15:04:35.584" v="289" actId="207"/>
          <ac:spMkLst>
            <pc:docMk/>
            <pc:sldMk cId="46010162" sldId="1959"/>
            <ac:spMk id="23" creationId="{579E9B5A-653E-61E2-7A97-48821DB6291E}"/>
          </ac:spMkLst>
        </pc:spChg>
        <pc:spChg chg="add mod">
          <ac:chgData name="Bernard, Allison M" userId="7cd67125-3436-42b8-b83a-bbe37ba15a4e" providerId="ADAL" clId="{AD4FB738-FA16-44C4-A8AE-9DB3DA7D5031}" dt="2025-03-12T15:04:27.579" v="288" actId="1076"/>
          <ac:spMkLst>
            <pc:docMk/>
            <pc:sldMk cId="46010162" sldId="1959"/>
            <ac:spMk id="24" creationId="{BF99BC3D-A6E6-195D-C7EE-6E00AB08D72E}"/>
          </ac:spMkLst>
        </pc:spChg>
        <pc:spChg chg="mod">
          <ac:chgData name="Bernard, Allison M" userId="7cd67125-3436-42b8-b83a-bbe37ba15a4e" providerId="ADAL" clId="{AD4FB738-FA16-44C4-A8AE-9DB3DA7D5031}" dt="2025-03-12T15:01:49.108" v="245" actId="20577"/>
          <ac:spMkLst>
            <pc:docMk/>
            <pc:sldMk cId="46010162" sldId="1959"/>
            <ac:spMk id="26" creationId="{2F087D55-C75D-6000-C905-0190F94C51E5}"/>
          </ac:spMkLst>
        </pc:spChg>
        <pc:picChg chg="mod">
          <ac:chgData name="Bernard, Allison M" userId="7cd67125-3436-42b8-b83a-bbe37ba15a4e" providerId="ADAL" clId="{AD4FB738-FA16-44C4-A8AE-9DB3DA7D5031}" dt="2025-03-12T14:57:04.671" v="223" actId="1076"/>
          <ac:picMkLst>
            <pc:docMk/>
            <pc:sldMk cId="46010162" sldId="1959"/>
            <ac:picMk id="8" creationId="{3E1A97D4-15B2-C549-185F-1CD65FEED421}"/>
          </ac:picMkLst>
        </pc:picChg>
        <pc:picChg chg="mod">
          <ac:chgData name="Bernard, Allison M" userId="7cd67125-3436-42b8-b83a-bbe37ba15a4e" providerId="ADAL" clId="{AD4FB738-FA16-44C4-A8AE-9DB3DA7D5031}" dt="2025-03-12T15:04:43.287" v="291" actId="1582"/>
          <ac:picMkLst>
            <pc:docMk/>
            <pc:sldMk cId="46010162" sldId="1959"/>
            <ac:picMk id="34" creationId="{E301B259-7643-E1A4-14B8-863E5FF7C55F}"/>
          </ac:picMkLst>
        </pc:picChg>
      </pc:sldChg>
      <pc:sldChg chg="addSp delSp modSp mod">
        <pc:chgData name="Bernard, Allison M" userId="7cd67125-3436-42b8-b83a-bbe37ba15a4e" providerId="ADAL" clId="{AD4FB738-FA16-44C4-A8AE-9DB3DA7D5031}" dt="2025-03-13T19:52:17.016" v="683" actId="14826"/>
        <pc:sldMkLst>
          <pc:docMk/>
          <pc:sldMk cId="837041270" sldId="1966"/>
        </pc:sldMkLst>
        <pc:picChg chg="mod">
          <ac:chgData name="Bernard, Allison M" userId="7cd67125-3436-42b8-b83a-bbe37ba15a4e" providerId="ADAL" clId="{AD4FB738-FA16-44C4-A8AE-9DB3DA7D5031}" dt="2025-03-13T19:52:17.016" v="683" actId="14826"/>
          <ac:picMkLst>
            <pc:docMk/>
            <pc:sldMk cId="837041270" sldId="1966"/>
            <ac:picMk id="3" creationId="{3BBFC1AA-EFA0-0A9B-7069-C384CEE5CF41}"/>
          </ac:picMkLst>
        </pc:picChg>
        <pc:picChg chg="mod">
          <ac:chgData name="Bernard, Allison M" userId="7cd67125-3436-42b8-b83a-bbe37ba15a4e" providerId="ADAL" clId="{AD4FB738-FA16-44C4-A8AE-9DB3DA7D5031}" dt="2025-03-13T19:51:32.879" v="680" actId="14826"/>
          <ac:picMkLst>
            <pc:docMk/>
            <pc:sldMk cId="837041270" sldId="1966"/>
            <ac:picMk id="5" creationId="{B5CEA9E5-A796-4103-32E0-BB3E57CA9C88}"/>
          </ac:picMkLst>
        </pc:picChg>
        <pc:picChg chg="mod">
          <ac:chgData name="Bernard, Allison M" userId="7cd67125-3436-42b8-b83a-bbe37ba15a4e" providerId="ADAL" clId="{AD4FB738-FA16-44C4-A8AE-9DB3DA7D5031}" dt="2025-03-13T19:51:49.386" v="682" actId="14826"/>
          <ac:picMkLst>
            <pc:docMk/>
            <pc:sldMk cId="837041270" sldId="1966"/>
            <ac:picMk id="7" creationId="{35A09957-B873-4686-A463-F5135D02C7D1}"/>
          </ac:picMkLst>
        </pc:picChg>
      </pc:sldChg>
      <pc:sldChg chg="modSp mod">
        <pc:chgData name="Bernard, Allison M" userId="7cd67125-3436-42b8-b83a-bbe37ba15a4e" providerId="ADAL" clId="{AD4FB738-FA16-44C4-A8AE-9DB3DA7D5031}" dt="2025-03-13T19:56:11.883" v="727" actId="14826"/>
        <pc:sldMkLst>
          <pc:docMk/>
          <pc:sldMk cId="2564074735" sldId="2018"/>
        </pc:sldMkLst>
        <pc:picChg chg="mod">
          <ac:chgData name="Bernard, Allison M" userId="7cd67125-3436-42b8-b83a-bbe37ba15a4e" providerId="ADAL" clId="{AD4FB738-FA16-44C4-A8AE-9DB3DA7D5031}" dt="2025-03-13T19:56:11.883" v="727" actId="14826"/>
          <ac:picMkLst>
            <pc:docMk/>
            <pc:sldMk cId="2564074735" sldId="2018"/>
            <ac:picMk id="3" creationId="{3BBFC1AA-EFA0-0A9B-7069-C384CEE5CF41}"/>
          </ac:picMkLst>
        </pc:picChg>
      </pc:sldChg>
      <pc:sldChg chg="delSp modSp mod delAnim">
        <pc:chgData name="Bernard, Allison M" userId="7cd67125-3436-42b8-b83a-bbe37ba15a4e" providerId="ADAL" clId="{AD4FB738-FA16-44C4-A8AE-9DB3DA7D5031}" dt="2025-03-12T14:52:07.511" v="190" actId="14100"/>
        <pc:sldMkLst>
          <pc:docMk/>
          <pc:sldMk cId="2240061396" sldId="2119"/>
        </pc:sldMkLst>
        <pc:picChg chg="mod">
          <ac:chgData name="Bernard, Allison M" userId="7cd67125-3436-42b8-b83a-bbe37ba15a4e" providerId="ADAL" clId="{AD4FB738-FA16-44C4-A8AE-9DB3DA7D5031}" dt="2025-03-12T14:52:07.511" v="190" actId="14100"/>
          <ac:picMkLst>
            <pc:docMk/>
            <pc:sldMk cId="2240061396" sldId="2119"/>
            <ac:picMk id="3" creationId="{D6A37EB1-5801-A17C-607B-208FF354D330}"/>
          </ac:picMkLst>
        </pc:picChg>
      </pc:sldChg>
      <pc:sldChg chg="addSp delSp modSp add mod">
        <pc:chgData name="Bernard, Allison M" userId="7cd67125-3436-42b8-b83a-bbe37ba15a4e" providerId="ADAL" clId="{AD4FB738-FA16-44C4-A8AE-9DB3DA7D5031}" dt="2025-03-12T14:29:34.947" v="88" actId="13822"/>
        <pc:sldMkLst>
          <pc:docMk/>
          <pc:sldMk cId="3870440679" sldId="2159"/>
        </pc:sldMkLst>
      </pc:sldChg>
      <pc:sldChg chg="delSp modSp mod delAnim">
        <pc:chgData name="Bernard, Allison M" userId="7cd67125-3436-42b8-b83a-bbe37ba15a4e" providerId="ADAL" clId="{AD4FB738-FA16-44C4-A8AE-9DB3DA7D5031}" dt="2025-03-12T14:52:41.772" v="194" actId="1076"/>
        <pc:sldMkLst>
          <pc:docMk/>
          <pc:sldMk cId="4173188629" sldId="2163"/>
        </pc:sldMkLst>
        <pc:picChg chg="mod">
          <ac:chgData name="Bernard, Allison M" userId="7cd67125-3436-42b8-b83a-bbe37ba15a4e" providerId="ADAL" clId="{AD4FB738-FA16-44C4-A8AE-9DB3DA7D5031}" dt="2025-03-12T14:52:41.772" v="194" actId="1076"/>
          <ac:picMkLst>
            <pc:docMk/>
            <pc:sldMk cId="4173188629" sldId="2163"/>
            <ac:picMk id="3" creationId="{FC47D047-8AB7-7526-DD00-280A977F0912}"/>
          </ac:picMkLst>
        </pc:picChg>
      </pc:sldChg>
      <pc:sldChg chg="addSp modSp mod">
        <pc:chgData name="Bernard, Allison M" userId="7cd67125-3436-42b8-b83a-bbe37ba15a4e" providerId="ADAL" clId="{AD4FB738-FA16-44C4-A8AE-9DB3DA7D5031}" dt="2025-03-13T19:35:54.997" v="579" actId="20577"/>
        <pc:sldMkLst>
          <pc:docMk/>
          <pc:sldMk cId="2560404989" sldId="2164"/>
        </pc:sldMkLst>
        <pc:spChg chg="mod">
          <ac:chgData name="Bernard, Allison M" userId="7cd67125-3436-42b8-b83a-bbe37ba15a4e" providerId="ADAL" clId="{AD4FB738-FA16-44C4-A8AE-9DB3DA7D5031}" dt="2025-03-13T19:31:17.353" v="527" actId="20577"/>
          <ac:spMkLst>
            <pc:docMk/>
            <pc:sldMk cId="2560404989" sldId="2164"/>
            <ac:spMk id="2" creationId="{EE410895-40DB-1EA8-2D66-20D41D4E5A19}"/>
          </ac:spMkLst>
        </pc:spChg>
        <pc:spChg chg="add mod">
          <ac:chgData name="Bernard, Allison M" userId="7cd67125-3436-42b8-b83a-bbe37ba15a4e" providerId="ADAL" clId="{AD4FB738-FA16-44C4-A8AE-9DB3DA7D5031}" dt="2025-03-13T19:35:25.661" v="565" actId="20577"/>
          <ac:spMkLst>
            <pc:docMk/>
            <pc:sldMk cId="2560404989" sldId="2164"/>
            <ac:spMk id="8" creationId="{40AED760-D33F-91A4-DD31-4FB45FF5ED8D}"/>
          </ac:spMkLst>
        </pc:spChg>
        <pc:spChg chg="add mod">
          <ac:chgData name="Bernard, Allison M" userId="7cd67125-3436-42b8-b83a-bbe37ba15a4e" providerId="ADAL" clId="{AD4FB738-FA16-44C4-A8AE-9DB3DA7D5031}" dt="2025-03-13T19:35:34.399" v="569" actId="20577"/>
          <ac:spMkLst>
            <pc:docMk/>
            <pc:sldMk cId="2560404989" sldId="2164"/>
            <ac:spMk id="9" creationId="{9FE41934-C4E8-EED6-CF5B-05249BDF9D5C}"/>
          </ac:spMkLst>
        </pc:spChg>
        <pc:spChg chg="add mod">
          <ac:chgData name="Bernard, Allison M" userId="7cd67125-3436-42b8-b83a-bbe37ba15a4e" providerId="ADAL" clId="{AD4FB738-FA16-44C4-A8AE-9DB3DA7D5031}" dt="2025-03-13T19:35:54.997" v="579" actId="20577"/>
          <ac:spMkLst>
            <pc:docMk/>
            <pc:sldMk cId="2560404989" sldId="2164"/>
            <ac:spMk id="10" creationId="{0D7A5B3F-A470-521B-79E2-3EB10E35F4DA}"/>
          </ac:spMkLst>
        </pc:spChg>
        <pc:spChg chg="mod">
          <ac:chgData name="Bernard, Allison M" userId="7cd67125-3436-42b8-b83a-bbe37ba15a4e" providerId="ADAL" clId="{AD4FB738-FA16-44C4-A8AE-9DB3DA7D5031}" dt="2025-03-13T19:34:52.044" v="553" actId="1076"/>
          <ac:spMkLst>
            <pc:docMk/>
            <pc:sldMk cId="2560404989" sldId="2164"/>
            <ac:spMk id="15" creationId="{99E1FBFB-34A1-7CBF-9645-69A2AA3610E4}"/>
          </ac:spMkLst>
        </pc:spChg>
        <pc:spChg chg="mod">
          <ac:chgData name="Bernard, Allison M" userId="7cd67125-3436-42b8-b83a-bbe37ba15a4e" providerId="ADAL" clId="{AD4FB738-FA16-44C4-A8AE-9DB3DA7D5031}" dt="2025-03-13T19:34:43.964" v="551" actId="1076"/>
          <ac:spMkLst>
            <pc:docMk/>
            <pc:sldMk cId="2560404989" sldId="2164"/>
            <ac:spMk id="16" creationId="{0144A220-512E-427A-48E5-7A78FEEE2BEE}"/>
          </ac:spMkLst>
        </pc:spChg>
        <pc:spChg chg="mod">
          <ac:chgData name="Bernard, Allison M" userId="7cd67125-3436-42b8-b83a-bbe37ba15a4e" providerId="ADAL" clId="{AD4FB738-FA16-44C4-A8AE-9DB3DA7D5031}" dt="2025-03-13T19:34:14.273" v="541" actId="1076"/>
          <ac:spMkLst>
            <pc:docMk/>
            <pc:sldMk cId="2560404989" sldId="2164"/>
            <ac:spMk id="17" creationId="{55CD24EE-8BFB-6E31-64EA-A2404BF1CC9F}"/>
          </ac:spMkLst>
        </pc:spChg>
        <pc:spChg chg="mod">
          <ac:chgData name="Bernard, Allison M" userId="7cd67125-3436-42b8-b83a-bbe37ba15a4e" providerId="ADAL" clId="{AD4FB738-FA16-44C4-A8AE-9DB3DA7D5031}" dt="2025-03-13T19:34:47.816" v="552" actId="1076"/>
          <ac:spMkLst>
            <pc:docMk/>
            <pc:sldMk cId="2560404989" sldId="2164"/>
            <ac:spMk id="18" creationId="{564348CC-B85B-4D58-8FE7-7F8D44AD8358}"/>
          </ac:spMkLst>
        </pc:spChg>
        <pc:spChg chg="mod">
          <ac:chgData name="Bernard, Allison M" userId="7cd67125-3436-42b8-b83a-bbe37ba15a4e" providerId="ADAL" clId="{AD4FB738-FA16-44C4-A8AE-9DB3DA7D5031}" dt="2025-03-13T19:34:15.900" v="542" actId="1076"/>
          <ac:spMkLst>
            <pc:docMk/>
            <pc:sldMk cId="2560404989" sldId="2164"/>
            <ac:spMk id="19" creationId="{3095C66A-FAA9-E7E6-89AF-45329C5B20B9}"/>
          </ac:spMkLst>
        </pc:spChg>
        <pc:spChg chg="mod">
          <ac:chgData name="Bernard, Allison M" userId="7cd67125-3436-42b8-b83a-bbe37ba15a4e" providerId="ADAL" clId="{AD4FB738-FA16-44C4-A8AE-9DB3DA7D5031}" dt="2025-03-13T19:34:18.799" v="543" actId="1076"/>
          <ac:spMkLst>
            <pc:docMk/>
            <pc:sldMk cId="2560404989" sldId="2164"/>
            <ac:spMk id="23" creationId="{C8744F9E-D988-E11E-CC6E-4F85442BB642}"/>
          </ac:spMkLst>
        </pc:spChg>
        <pc:spChg chg="mod">
          <ac:chgData name="Bernard, Allison M" userId="7cd67125-3436-42b8-b83a-bbe37ba15a4e" providerId="ADAL" clId="{AD4FB738-FA16-44C4-A8AE-9DB3DA7D5031}" dt="2025-03-13T19:35:12.046" v="559" actId="1076"/>
          <ac:spMkLst>
            <pc:docMk/>
            <pc:sldMk cId="2560404989" sldId="2164"/>
            <ac:spMk id="24" creationId="{A3A2550D-06E2-A7E4-85B3-D9DC344F474B}"/>
          </ac:spMkLst>
        </pc:spChg>
        <pc:spChg chg="mod">
          <ac:chgData name="Bernard, Allison M" userId="7cd67125-3436-42b8-b83a-bbe37ba15a4e" providerId="ADAL" clId="{AD4FB738-FA16-44C4-A8AE-9DB3DA7D5031}" dt="2025-03-13T19:34:21.749" v="544" actId="1076"/>
          <ac:spMkLst>
            <pc:docMk/>
            <pc:sldMk cId="2560404989" sldId="2164"/>
            <ac:spMk id="25" creationId="{BE0A2B49-B52C-FF48-7194-9503EFF0B439}"/>
          </ac:spMkLst>
        </pc:spChg>
        <pc:spChg chg="mod">
          <ac:chgData name="Bernard, Allison M" userId="7cd67125-3436-42b8-b83a-bbe37ba15a4e" providerId="ADAL" clId="{AD4FB738-FA16-44C4-A8AE-9DB3DA7D5031}" dt="2025-03-13T19:35:08.841" v="558" actId="1076"/>
          <ac:spMkLst>
            <pc:docMk/>
            <pc:sldMk cId="2560404989" sldId="2164"/>
            <ac:spMk id="26" creationId="{DABF0D6C-A7B6-FF69-D291-7531FA4A5825}"/>
          </ac:spMkLst>
        </pc:spChg>
        <pc:spChg chg="mod">
          <ac:chgData name="Bernard, Allison M" userId="7cd67125-3436-42b8-b83a-bbe37ba15a4e" providerId="ADAL" clId="{AD4FB738-FA16-44C4-A8AE-9DB3DA7D5031}" dt="2025-03-13T19:34:30.761" v="547" actId="1076"/>
          <ac:spMkLst>
            <pc:docMk/>
            <pc:sldMk cId="2560404989" sldId="2164"/>
            <ac:spMk id="27" creationId="{28C07724-75F8-4570-D364-3A69D89C9B57}"/>
          </ac:spMkLst>
        </pc:spChg>
        <pc:spChg chg="mod">
          <ac:chgData name="Bernard, Allison M" userId="7cd67125-3436-42b8-b83a-bbe37ba15a4e" providerId="ADAL" clId="{AD4FB738-FA16-44C4-A8AE-9DB3DA7D5031}" dt="2025-03-13T19:35:42.382" v="572" actId="1076"/>
          <ac:spMkLst>
            <pc:docMk/>
            <pc:sldMk cId="2560404989" sldId="2164"/>
            <ac:spMk id="28" creationId="{44BD0F7E-D7C9-55B0-079A-42036ECF3BC3}"/>
          </ac:spMkLst>
        </pc:spChg>
        <pc:spChg chg="mod">
          <ac:chgData name="Bernard, Allison M" userId="7cd67125-3436-42b8-b83a-bbe37ba15a4e" providerId="ADAL" clId="{AD4FB738-FA16-44C4-A8AE-9DB3DA7D5031}" dt="2025-03-13T19:34:24.094" v="545" actId="1076"/>
          <ac:spMkLst>
            <pc:docMk/>
            <pc:sldMk cId="2560404989" sldId="2164"/>
            <ac:spMk id="29" creationId="{5F33DB23-077F-5E67-6727-787B0BE85ABD}"/>
          </ac:spMkLst>
        </pc:spChg>
        <pc:spChg chg="mod">
          <ac:chgData name="Bernard, Allison M" userId="7cd67125-3436-42b8-b83a-bbe37ba15a4e" providerId="ADAL" clId="{AD4FB738-FA16-44C4-A8AE-9DB3DA7D5031}" dt="2025-03-13T19:34:27.606" v="546" actId="1076"/>
          <ac:spMkLst>
            <pc:docMk/>
            <pc:sldMk cId="2560404989" sldId="2164"/>
            <ac:spMk id="31" creationId="{D3996350-4750-BE8D-E6DE-A87B03612832}"/>
          </ac:spMkLst>
        </pc:spChg>
        <pc:spChg chg="mod">
          <ac:chgData name="Bernard, Allison M" userId="7cd67125-3436-42b8-b83a-bbe37ba15a4e" providerId="ADAL" clId="{AD4FB738-FA16-44C4-A8AE-9DB3DA7D5031}" dt="2025-03-13T19:34:54.831" v="554" actId="1076"/>
          <ac:spMkLst>
            <pc:docMk/>
            <pc:sldMk cId="2560404989" sldId="2164"/>
            <ac:spMk id="32" creationId="{3CA23283-3379-7DC7-21AB-31696974C92F}"/>
          </ac:spMkLst>
        </pc:spChg>
        <pc:spChg chg="mod">
          <ac:chgData name="Bernard, Allison M" userId="7cd67125-3436-42b8-b83a-bbe37ba15a4e" providerId="ADAL" clId="{AD4FB738-FA16-44C4-A8AE-9DB3DA7D5031}" dt="2025-03-13T19:34:33.604" v="548" actId="1076"/>
          <ac:spMkLst>
            <pc:docMk/>
            <pc:sldMk cId="2560404989" sldId="2164"/>
            <ac:spMk id="33" creationId="{0CAAFE67-F50D-C977-8F22-062378528E2E}"/>
          </ac:spMkLst>
        </pc:spChg>
        <pc:spChg chg="mod">
          <ac:chgData name="Bernard, Allison M" userId="7cd67125-3436-42b8-b83a-bbe37ba15a4e" providerId="ADAL" clId="{AD4FB738-FA16-44C4-A8AE-9DB3DA7D5031}" dt="2025-03-13T19:34:57.355" v="555" actId="1076"/>
          <ac:spMkLst>
            <pc:docMk/>
            <pc:sldMk cId="2560404989" sldId="2164"/>
            <ac:spMk id="34" creationId="{E0CBDCBD-2743-20F2-3C8E-DB4B8ED76E6F}"/>
          </ac:spMkLst>
        </pc:spChg>
        <pc:spChg chg="mod">
          <ac:chgData name="Bernard, Allison M" userId="7cd67125-3436-42b8-b83a-bbe37ba15a4e" providerId="ADAL" clId="{AD4FB738-FA16-44C4-A8AE-9DB3DA7D5031}" dt="2025-03-13T19:34:36.168" v="549" actId="1076"/>
          <ac:spMkLst>
            <pc:docMk/>
            <pc:sldMk cId="2560404989" sldId="2164"/>
            <ac:spMk id="35" creationId="{2ABDE12F-9DD2-6A86-7891-90E030EB2325}"/>
          </ac:spMkLst>
        </pc:spChg>
        <pc:spChg chg="mod">
          <ac:chgData name="Bernard, Allison M" userId="7cd67125-3436-42b8-b83a-bbe37ba15a4e" providerId="ADAL" clId="{AD4FB738-FA16-44C4-A8AE-9DB3DA7D5031}" dt="2025-03-13T19:35:00.714" v="556" actId="1076"/>
          <ac:spMkLst>
            <pc:docMk/>
            <pc:sldMk cId="2560404989" sldId="2164"/>
            <ac:spMk id="36" creationId="{5BC4AF63-8E09-7047-C540-57E1C1816602}"/>
          </ac:spMkLst>
        </pc:spChg>
        <pc:spChg chg="mod">
          <ac:chgData name="Bernard, Allison M" userId="7cd67125-3436-42b8-b83a-bbe37ba15a4e" providerId="ADAL" clId="{AD4FB738-FA16-44C4-A8AE-9DB3DA7D5031}" dt="2025-03-13T19:34:38.404" v="550" actId="1076"/>
          <ac:spMkLst>
            <pc:docMk/>
            <pc:sldMk cId="2560404989" sldId="2164"/>
            <ac:spMk id="37" creationId="{B26E0190-AF51-E939-FAC4-EF7B823E42BB}"/>
          </ac:spMkLst>
        </pc:spChg>
      </pc:sldChg>
      <pc:sldChg chg="delSp del mod">
        <pc:chgData name="Bernard, Allison M" userId="7cd67125-3436-42b8-b83a-bbe37ba15a4e" providerId="ADAL" clId="{AD4FB738-FA16-44C4-A8AE-9DB3DA7D5031}" dt="2025-03-13T19:38:07.615" v="588" actId="47"/>
        <pc:sldMkLst>
          <pc:docMk/>
          <pc:sldMk cId="448336896" sldId="2166"/>
        </pc:sldMkLst>
      </pc:sldChg>
      <pc:sldChg chg="addSp delSp modSp mod modAnim">
        <pc:chgData name="Bernard, Allison M" userId="7cd67125-3436-42b8-b83a-bbe37ba15a4e" providerId="ADAL" clId="{AD4FB738-FA16-44C4-A8AE-9DB3DA7D5031}" dt="2025-03-13T20:04:22.360" v="820"/>
        <pc:sldMkLst>
          <pc:docMk/>
          <pc:sldMk cId="875798599" sldId="2168"/>
        </pc:sldMkLst>
        <pc:spChg chg="mod">
          <ac:chgData name="Bernard, Allison M" userId="7cd67125-3436-42b8-b83a-bbe37ba15a4e" providerId="ADAL" clId="{AD4FB738-FA16-44C4-A8AE-9DB3DA7D5031}" dt="2025-03-13T20:01:02.246" v="797" actId="20577"/>
          <ac:spMkLst>
            <pc:docMk/>
            <pc:sldMk cId="875798599" sldId="2168"/>
            <ac:spMk id="2" creationId="{186A0872-1EDD-C8B3-F3F3-9C182CDD8377}"/>
          </ac:spMkLst>
        </pc:spChg>
        <pc:picChg chg="add mod">
          <ac:chgData name="Bernard, Allison M" userId="7cd67125-3436-42b8-b83a-bbe37ba15a4e" providerId="ADAL" clId="{AD4FB738-FA16-44C4-A8AE-9DB3DA7D5031}" dt="2025-03-13T20:04:08.693" v="816" actId="1076"/>
          <ac:picMkLst>
            <pc:docMk/>
            <pc:sldMk cId="875798599" sldId="2168"/>
            <ac:picMk id="7" creationId="{12716CAB-7BDA-2B59-5930-E3EF6C33E6D5}"/>
          </ac:picMkLst>
        </pc:picChg>
        <pc:picChg chg="add mod">
          <ac:chgData name="Bernard, Allison M" userId="7cd67125-3436-42b8-b83a-bbe37ba15a4e" providerId="ADAL" clId="{AD4FB738-FA16-44C4-A8AE-9DB3DA7D5031}" dt="2025-03-13T20:03:09.266" v="808" actId="1076"/>
          <ac:picMkLst>
            <pc:docMk/>
            <pc:sldMk cId="875798599" sldId="2168"/>
            <ac:picMk id="8" creationId="{EBCC5E50-2463-43C8-634C-DE45F7A9B638}"/>
          </ac:picMkLst>
        </pc:picChg>
        <pc:picChg chg="add mod">
          <ac:chgData name="Bernard, Allison M" userId="7cd67125-3436-42b8-b83a-bbe37ba15a4e" providerId="ADAL" clId="{AD4FB738-FA16-44C4-A8AE-9DB3DA7D5031}" dt="2025-03-13T20:04:11.070" v="818" actId="1076"/>
          <ac:picMkLst>
            <pc:docMk/>
            <pc:sldMk cId="875798599" sldId="2168"/>
            <ac:picMk id="10" creationId="{1758B8A8-CBF1-B8BE-1C97-4B160C6540D4}"/>
          </ac:picMkLst>
        </pc:picChg>
        <pc:picChg chg="add mod">
          <ac:chgData name="Bernard, Allison M" userId="7cd67125-3436-42b8-b83a-bbe37ba15a4e" providerId="ADAL" clId="{AD4FB738-FA16-44C4-A8AE-9DB3DA7D5031}" dt="2025-03-13T20:04:09.830" v="817" actId="1076"/>
          <ac:picMkLst>
            <pc:docMk/>
            <pc:sldMk cId="875798599" sldId="2168"/>
            <ac:picMk id="12" creationId="{CBCA14DF-3A97-A834-2D0F-FB615684BB44}"/>
          </ac:picMkLst>
        </pc:picChg>
      </pc:sldChg>
      <pc:sldChg chg="modSp mod">
        <pc:chgData name="Bernard, Allison M" userId="7cd67125-3436-42b8-b83a-bbe37ba15a4e" providerId="ADAL" clId="{AD4FB738-FA16-44C4-A8AE-9DB3DA7D5031}" dt="2025-03-13T19:49:58.179" v="675" actId="14826"/>
        <pc:sldMkLst>
          <pc:docMk/>
          <pc:sldMk cId="3217758559" sldId="2172"/>
        </pc:sldMkLst>
        <pc:picChg chg="mod">
          <ac:chgData name="Bernard, Allison M" userId="7cd67125-3436-42b8-b83a-bbe37ba15a4e" providerId="ADAL" clId="{AD4FB738-FA16-44C4-A8AE-9DB3DA7D5031}" dt="2025-03-13T19:49:58.179" v="675" actId="14826"/>
          <ac:picMkLst>
            <pc:docMk/>
            <pc:sldMk cId="3217758559" sldId="2172"/>
            <ac:picMk id="8" creationId="{84B7D94C-0E3E-2EC5-2BBC-F61A88349BEE}"/>
          </ac:picMkLst>
        </pc:picChg>
      </pc:sldChg>
      <pc:sldChg chg="add">
        <pc:chgData name="Bernard, Allison M" userId="7cd67125-3436-42b8-b83a-bbe37ba15a4e" providerId="ADAL" clId="{AD4FB738-FA16-44C4-A8AE-9DB3DA7D5031}" dt="2025-03-12T14:29:38.969" v="89" actId="2890"/>
        <pc:sldMkLst>
          <pc:docMk/>
          <pc:sldMk cId="2944456415" sldId="2175"/>
        </pc:sldMkLst>
      </pc:sldChg>
      <pc:sldChg chg="add">
        <pc:chgData name="Bernard, Allison M" userId="7cd67125-3436-42b8-b83a-bbe37ba15a4e" providerId="ADAL" clId="{AD4FB738-FA16-44C4-A8AE-9DB3DA7D5031}" dt="2025-03-12T14:29:39.337" v="90" actId="2890"/>
        <pc:sldMkLst>
          <pc:docMk/>
          <pc:sldMk cId="3741927921" sldId="2176"/>
        </pc:sldMkLst>
      </pc:sldChg>
      <pc:sldChg chg="add del ord">
        <pc:chgData name="Bernard, Allison M" userId="7cd67125-3436-42b8-b83a-bbe37ba15a4e" providerId="ADAL" clId="{AD4FB738-FA16-44C4-A8AE-9DB3DA7D5031}" dt="2025-03-13T19:36:16.875" v="583" actId="47"/>
        <pc:sldMkLst>
          <pc:docMk/>
          <pc:sldMk cId="489018674" sldId="2177"/>
        </pc:sldMkLst>
      </pc:sldChg>
    </pc:docChg>
  </pc:docChgLst>
  <pc:docChgLst>
    <pc:chgData name="Brandon, Carrie" userId="S::c308b005@home.ku.edu::4a9c8037-3004-4cc3-ae42-b1690530f345" providerId="AD" clId="Web-{36EE7A50-7074-4FE3-A9A6-7B4D67B8A80C}"/>
    <pc:docChg chg="modSld sldOrd">
      <pc:chgData name="Brandon, Carrie" userId="S::c308b005@home.ku.edu::4a9c8037-3004-4cc3-ae42-b1690530f345" providerId="AD" clId="Web-{36EE7A50-7074-4FE3-A9A6-7B4D67B8A80C}" dt="2025-03-13T19:36:45.605" v="62" actId="20577"/>
      <pc:docMkLst>
        <pc:docMk/>
      </pc:docMkLst>
      <pc:sldChg chg="addSp delSp modSp">
        <pc:chgData name="Brandon, Carrie" userId="S::c308b005@home.ku.edu::4a9c8037-3004-4cc3-ae42-b1690530f345" providerId="AD" clId="Web-{36EE7A50-7074-4FE3-A9A6-7B4D67B8A80C}" dt="2025-03-13T19:22:40.153" v="54" actId="1076"/>
        <pc:sldMkLst>
          <pc:docMk/>
          <pc:sldMk cId="4228891914" sldId="1096"/>
        </pc:sldMkLst>
        <pc:picChg chg="add mod">
          <ac:chgData name="Brandon, Carrie" userId="S::c308b005@home.ku.edu::4a9c8037-3004-4cc3-ae42-b1690530f345" providerId="AD" clId="Web-{36EE7A50-7074-4FE3-A9A6-7B4D67B8A80C}" dt="2025-03-13T19:21:12.322" v="49" actId="1076"/>
          <ac:picMkLst>
            <pc:docMk/>
            <pc:sldMk cId="4228891914" sldId="1096"/>
            <ac:picMk id="7" creationId="{CDA6CBB0-73F6-021F-7D3C-FB6BFFE960B5}"/>
          </ac:picMkLst>
        </pc:picChg>
        <pc:picChg chg="add mod">
          <ac:chgData name="Brandon, Carrie" userId="S::c308b005@home.ku.edu::4a9c8037-3004-4cc3-ae42-b1690530f345" providerId="AD" clId="Web-{36EE7A50-7074-4FE3-A9A6-7B4D67B8A80C}" dt="2025-03-13T19:22:40.153" v="54" actId="1076"/>
          <ac:picMkLst>
            <pc:docMk/>
            <pc:sldMk cId="4228891914" sldId="1096"/>
            <ac:picMk id="10" creationId="{FD766A0E-03DF-AE18-ADE4-3E809DEC627F}"/>
          </ac:picMkLst>
        </pc:picChg>
      </pc:sldChg>
      <pc:sldChg chg="modSp">
        <pc:chgData name="Brandon, Carrie" userId="S::c308b005@home.ku.edu::4a9c8037-3004-4cc3-ae42-b1690530f345" providerId="AD" clId="Web-{36EE7A50-7074-4FE3-A9A6-7B4D67B8A80C}" dt="2025-03-13T19:07:49.888" v="29" actId="20577"/>
        <pc:sldMkLst>
          <pc:docMk/>
          <pc:sldMk cId="2231980356" sldId="1609"/>
        </pc:sldMkLst>
      </pc:sldChg>
      <pc:sldChg chg="modSp">
        <pc:chgData name="Brandon, Carrie" userId="S::c308b005@home.ku.edu::4a9c8037-3004-4cc3-ae42-b1690530f345" providerId="AD" clId="Web-{36EE7A50-7074-4FE3-A9A6-7B4D67B8A80C}" dt="2025-03-13T19:08:55.124" v="39" actId="20577"/>
        <pc:sldMkLst>
          <pc:docMk/>
          <pc:sldMk cId="2051300379" sldId="1614"/>
        </pc:sldMkLst>
      </pc:sldChg>
      <pc:sldChg chg="modSp">
        <pc:chgData name="Brandon, Carrie" userId="S::c308b005@home.ku.edu::4a9c8037-3004-4cc3-ae42-b1690530f345" providerId="AD" clId="Web-{36EE7A50-7074-4FE3-A9A6-7B4D67B8A80C}" dt="2025-03-13T19:07:55.091" v="31" actId="20577"/>
        <pc:sldMkLst>
          <pc:docMk/>
          <pc:sldMk cId="285191106" sldId="1629"/>
        </pc:sldMkLst>
      </pc:sldChg>
      <pc:sldChg chg="modSp">
        <pc:chgData name="Brandon, Carrie" userId="S::c308b005@home.ku.edu::4a9c8037-3004-4cc3-ae42-b1690530f345" providerId="AD" clId="Web-{36EE7A50-7074-4FE3-A9A6-7B4D67B8A80C}" dt="2025-03-13T19:07:58.794" v="34" actId="20577"/>
        <pc:sldMkLst>
          <pc:docMk/>
          <pc:sldMk cId="4119488740" sldId="1630"/>
        </pc:sldMkLst>
      </pc:sldChg>
      <pc:sldChg chg="modSp">
        <pc:chgData name="Brandon, Carrie" userId="S::c308b005@home.ku.edu::4a9c8037-3004-4cc3-ae42-b1690530f345" providerId="AD" clId="Web-{36EE7A50-7074-4FE3-A9A6-7B4D67B8A80C}" dt="2025-03-13T19:08:05.341" v="37" actId="20577"/>
        <pc:sldMkLst>
          <pc:docMk/>
          <pc:sldMk cId="3133340483" sldId="1631"/>
        </pc:sldMkLst>
      </pc:sldChg>
      <pc:sldChg chg="modSp">
        <pc:chgData name="Brandon, Carrie" userId="S::c308b005@home.ku.edu::4a9c8037-3004-4cc3-ae42-b1690530f345" providerId="AD" clId="Web-{36EE7A50-7074-4FE3-A9A6-7B4D67B8A80C}" dt="2025-03-13T19:06:45.698" v="2" actId="20577"/>
        <pc:sldMkLst>
          <pc:docMk/>
          <pc:sldMk cId="1560263924" sldId="1662"/>
        </pc:sldMkLst>
      </pc:sldChg>
      <pc:sldChg chg="modSp ord">
        <pc:chgData name="Brandon, Carrie" userId="S::c308b005@home.ku.edu::4a9c8037-3004-4cc3-ae42-b1690530f345" providerId="AD" clId="Web-{36EE7A50-7074-4FE3-A9A6-7B4D67B8A80C}" dt="2025-03-13T19:19:58.367" v="44" actId="1076"/>
        <pc:sldMkLst>
          <pc:docMk/>
          <pc:sldMk cId="2752998010" sldId="1762"/>
        </pc:sldMkLst>
      </pc:sldChg>
      <pc:sldChg chg="modSp">
        <pc:chgData name="Brandon, Carrie" userId="S::c308b005@home.ku.edu::4a9c8037-3004-4cc3-ae42-b1690530f345" providerId="AD" clId="Web-{36EE7A50-7074-4FE3-A9A6-7B4D67B8A80C}" dt="2025-03-13T19:23:33.093" v="55" actId="1076"/>
        <pc:sldMkLst>
          <pc:docMk/>
          <pc:sldMk cId="1305221968" sldId="1778"/>
        </pc:sldMkLst>
      </pc:sldChg>
      <pc:sldChg chg="modSp">
        <pc:chgData name="Brandon, Carrie" userId="S::c308b005@home.ku.edu::4a9c8037-3004-4cc3-ae42-b1690530f345" providerId="AD" clId="Web-{36EE7A50-7074-4FE3-A9A6-7B4D67B8A80C}" dt="2025-03-13T19:07:45.216" v="26" actId="20577"/>
        <pc:sldMkLst>
          <pc:docMk/>
          <pc:sldMk cId="1483211079" sldId="1781"/>
        </pc:sldMkLst>
      </pc:sldChg>
      <pc:sldChg chg="modSp">
        <pc:chgData name="Brandon, Carrie" userId="S::c308b005@home.ku.edu::4a9c8037-3004-4cc3-ae42-b1690530f345" providerId="AD" clId="Web-{36EE7A50-7074-4FE3-A9A6-7B4D67B8A80C}" dt="2025-03-13T19:06:49.761" v="5" actId="20577"/>
        <pc:sldMkLst>
          <pc:docMk/>
          <pc:sldMk cId="3709830784" sldId="1810"/>
        </pc:sldMkLst>
      </pc:sldChg>
      <pc:sldChg chg="modSp">
        <pc:chgData name="Brandon, Carrie" userId="S::c308b005@home.ku.edu::4a9c8037-3004-4cc3-ae42-b1690530f345" providerId="AD" clId="Web-{36EE7A50-7074-4FE3-A9A6-7B4D67B8A80C}" dt="2025-03-13T19:06:56.058" v="7" actId="20577"/>
        <pc:sldMkLst>
          <pc:docMk/>
          <pc:sldMk cId="3484194504" sldId="1811"/>
        </pc:sldMkLst>
      </pc:sldChg>
      <pc:sldChg chg="modSp">
        <pc:chgData name="Brandon, Carrie" userId="S::c308b005@home.ku.edu::4a9c8037-3004-4cc3-ae42-b1690530f345" providerId="AD" clId="Web-{36EE7A50-7074-4FE3-A9A6-7B4D67B8A80C}" dt="2025-03-13T19:07:01.808" v="9" actId="20577"/>
        <pc:sldMkLst>
          <pc:docMk/>
          <pc:sldMk cId="2827509226" sldId="1812"/>
        </pc:sldMkLst>
      </pc:sldChg>
      <pc:sldChg chg="modSp">
        <pc:chgData name="Brandon, Carrie" userId="S::c308b005@home.ku.edu::4a9c8037-3004-4cc3-ae42-b1690530f345" providerId="AD" clId="Web-{36EE7A50-7074-4FE3-A9A6-7B4D67B8A80C}" dt="2025-03-13T19:07:08.902" v="12" actId="20577"/>
        <pc:sldMkLst>
          <pc:docMk/>
          <pc:sldMk cId="851495831" sldId="1813"/>
        </pc:sldMkLst>
      </pc:sldChg>
      <pc:sldChg chg="modSp">
        <pc:chgData name="Brandon, Carrie" userId="S::c308b005@home.ku.edu::4a9c8037-3004-4cc3-ae42-b1690530f345" providerId="AD" clId="Web-{36EE7A50-7074-4FE3-A9A6-7B4D67B8A80C}" dt="2025-03-13T19:07:14.543" v="15" actId="20577"/>
        <pc:sldMkLst>
          <pc:docMk/>
          <pc:sldMk cId="980716874" sldId="1814"/>
        </pc:sldMkLst>
      </pc:sldChg>
      <pc:sldChg chg="modSp">
        <pc:chgData name="Brandon, Carrie" userId="S::c308b005@home.ku.edu::4a9c8037-3004-4cc3-ae42-b1690530f345" providerId="AD" clId="Web-{36EE7A50-7074-4FE3-A9A6-7B4D67B8A80C}" dt="2025-03-13T19:07:18.824" v="18" actId="20577"/>
        <pc:sldMkLst>
          <pc:docMk/>
          <pc:sldMk cId="863904685" sldId="1815"/>
        </pc:sldMkLst>
      </pc:sldChg>
      <pc:sldChg chg="modSp">
        <pc:chgData name="Brandon, Carrie" userId="S::c308b005@home.ku.edu::4a9c8037-3004-4cc3-ae42-b1690530f345" providerId="AD" clId="Web-{36EE7A50-7074-4FE3-A9A6-7B4D67B8A80C}" dt="2025-03-13T19:07:30.825" v="21" actId="20577"/>
        <pc:sldMkLst>
          <pc:docMk/>
          <pc:sldMk cId="2896954566" sldId="1816"/>
        </pc:sldMkLst>
      </pc:sldChg>
      <pc:sldChg chg="modSp">
        <pc:chgData name="Brandon, Carrie" userId="S::c308b005@home.ku.edu::4a9c8037-3004-4cc3-ae42-b1690530f345" providerId="AD" clId="Web-{36EE7A50-7074-4FE3-A9A6-7B4D67B8A80C}" dt="2025-03-13T19:07:39.341" v="24" actId="20577"/>
        <pc:sldMkLst>
          <pc:docMk/>
          <pc:sldMk cId="341351981" sldId="1819"/>
        </pc:sldMkLst>
      </pc:sldChg>
      <pc:sldChg chg="modSp">
        <pc:chgData name="Brandon, Carrie" userId="S::c308b005@home.ku.edu::4a9c8037-3004-4cc3-ae42-b1690530f345" providerId="AD" clId="Web-{36EE7A50-7074-4FE3-A9A6-7B4D67B8A80C}" dt="2025-03-13T19:36:23.480" v="57" actId="20577"/>
        <pc:sldMkLst>
          <pc:docMk/>
          <pc:sldMk cId="300701459" sldId="2165"/>
        </pc:sldMkLst>
        <pc:spChg chg="mod">
          <ac:chgData name="Brandon, Carrie" userId="S::c308b005@home.ku.edu::4a9c8037-3004-4cc3-ae42-b1690530f345" providerId="AD" clId="Web-{36EE7A50-7074-4FE3-A9A6-7B4D67B8A80C}" dt="2025-03-13T19:36:23.480" v="57" actId="20577"/>
          <ac:spMkLst>
            <pc:docMk/>
            <pc:sldMk cId="300701459" sldId="2165"/>
            <ac:spMk id="277" creationId="{56A47837-CFE9-813B-B4BC-4EF5F17D1B63}"/>
          </ac:spMkLst>
        </pc:spChg>
      </pc:sldChg>
      <pc:sldChg chg="modSp">
        <pc:chgData name="Brandon, Carrie" userId="S::c308b005@home.ku.edu::4a9c8037-3004-4cc3-ae42-b1690530f345" providerId="AD" clId="Web-{36EE7A50-7074-4FE3-A9A6-7B4D67B8A80C}" dt="2025-03-13T19:36:45.605" v="62" actId="20577"/>
        <pc:sldMkLst>
          <pc:docMk/>
          <pc:sldMk cId="448336896" sldId="2166"/>
        </pc:sldMkLst>
      </pc:sldChg>
      <pc:sldChg chg="modSp">
        <pc:chgData name="Brandon, Carrie" userId="S::c308b005@home.ku.edu::4a9c8037-3004-4cc3-ae42-b1690530f345" providerId="AD" clId="Web-{36EE7A50-7074-4FE3-A9A6-7B4D67B8A80C}" dt="2025-03-13T19:36:32.230" v="59" actId="20577"/>
        <pc:sldMkLst>
          <pc:docMk/>
          <pc:sldMk cId="555711179" sldId="2167"/>
        </pc:sldMkLst>
        <pc:spChg chg="mod">
          <ac:chgData name="Brandon, Carrie" userId="S::c308b005@home.ku.edu::4a9c8037-3004-4cc3-ae42-b1690530f345" providerId="AD" clId="Web-{36EE7A50-7074-4FE3-A9A6-7B4D67B8A80C}" dt="2025-03-13T19:36:32.230" v="59" actId="20577"/>
          <ac:spMkLst>
            <pc:docMk/>
            <pc:sldMk cId="555711179" sldId="2167"/>
            <ac:spMk id="347" creationId="{FDEB4AB6-D6BD-3E65-F61B-A974AAEA48CE}"/>
          </ac:spMkLst>
        </pc:spChg>
      </pc:sldChg>
      <pc:sldChg chg="ord">
        <pc:chgData name="Brandon, Carrie" userId="S::c308b005@home.ku.edu::4a9c8037-3004-4cc3-ae42-b1690530f345" providerId="AD" clId="Web-{36EE7A50-7074-4FE3-A9A6-7B4D67B8A80C}" dt="2025-03-13T19:19:32.897" v="42"/>
        <pc:sldMkLst>
          <pc:docMk/>
          <pc:sldMk cId="875798599" sldId="2168"/>
        </pc:sldMkLst>
      </pc:sldChg>
    </pc:docChg>
  </pc:docChgLst>
  <pc:docChgLst>
    <pc:chgData name="Bernard, Allison M" userId="7cd67125-3436-42b8-b83a-bbe37ba15a4e" providerId="ADAL" clId="{013A509E-D166-4B2C-BAFD-13FBE66D88E3}"/>
    <pc:docChg chg="custSel addSld delSld modSld modSection">
      <pc:chgData name="Bernard, Allison M" userId="7cd67125-3436-42b8-b83a-bbe37ba15a4e" providerId="ADAL" clId="{013A509E-D166-4B2C-BAFD-13FBE66D88E3}" dt="2025-03-14T16:22:42.580" v="6" actId="17846"/>
      <pc:docMkLst>
        <pc:docMk/>
      </pc:docMkLst>
      <pc:sldChg chg="delSp del mod">
        <pc:chgData name="Bernard, Allison M" userId="7cd67125-3436-42b8-b83a-bbe37ba15a4e" providerId="ADAL" clId="{013A509E-D166-4B2C-BAFD-13FBE66D88E3}" dt="2025-03-14T16:19:47.548" v="5" actId="47"/>
        <pc:sldMkLst>
          <pc:docMk/>
          <pc:sldMk cId="3929194274" sldId="334"/>
        </pc:sldMkLst>
      </pc:sldChg>
      <pc:sldChg chg="modSp add mod">
        <pc:chgData name="Bernard, Allison M" userId="7cd67125-3436-42b8-b83a-bbe37ba15a4e" providerId="ADAL" clId="{013A509E-D166-4B2C-BAFD-13FBE66D88E3}" dt="2025-03-14T16:19:44.483" v="4" actId="20577"/>
        <pc:sldMkLst>
          <pc:docMk/>
          <pc:sldMk cId="1096259455" sldId="1914"/>
        </pc:sldMkLst>
        <pc:spChg chg="mod">
          <ac:chgData name="Bernard, Allison M" userId="7cd67125-3436-42b8-b83a-bbe37ba15a4e" providerId="ADAL" clId="{013A509E-D166-4B2C-BAFD-13FBE66D88E3}" dt="2025-03-14T16:19:41.715" v="2"/>
          <ac:spMkLst>
            <pc:docMk/>
            <pc:sldMk cId="1096259455" sldId="1914"/>
            <ac:spMk id="2" creationId="{57BCB212-66F0-4C3B-B653-2843DDCD3BEE}"/>
          </ac:spMkLst>
        </pc:spChg>
        <pc:spChg chg="mod">
          <ac:chgData name="Bernard, Allison M" userId="7cd67125-3436-42b8-b83a-bbe37ba15a4e" providerId="ADAL" clId="{013A509E-D166-4B2C-BAFD-13FBE66D88E3}" dt="2025-03-14T16:19:44.483" v="4" actId="20577"/>
          <ac:spMkLst>
            <pc:docMk/>
            <pc:sldMk cId="1096259455" sldId="1914"/>
            <ac:spMk id="3" creationId="{5A566965-2075-4DCB-AE1F-BE391667D1F1}"/>
          </ac:spMkLst>
        </pc:spChg>
      </pc:sldChg>
    </pc:docChg>
  </pc:docChgLst>
  <pc:docChgLst>
    <pc:chgData name="Sarasin, Elise" userId="051ede2b-3008-44c0-bb19-c9bb04b8c5c9" providerId="ADAL" clId="{8DF17A0E-B44E-4975-A2F0-0ADA77CBAA71}"/>
    <pc:docChg chg="undo custSel addSld delSld modSld sldOrd modSection">
      <pc:chgData name="Sarasin, Elise" userId="051ede2b-3008-44c0-bb19-c9bb04b8c5c9" providerId="ADAL" clId="{8DF17A0E-B44E-4975-A2F0-0ADA77CBAA71}" dt="2025-03-27T15:50:09.991" v="602" actId="14100"/>
      <pc:docMkLst>
        <pc:docMk/>
      </pc:docMkLst>
      <pc:sldChg chg="addSp delSp modSp add mod setBg delAnim">
        <pc:chgData name="Sarasin, Elise" userId="051ede2b-3008-44c0-bb19-c9bb04b8c5c9" providerId="ADAL" clId="{8DF17A0E-B44E-4975-A2F0-0ADA77CBAA71}" dt="2025-03-26T18:41:52.186" v="123" actId="1076"/>
        <pc:sldMkLst>
          <pc:docMk/>
          <pc:sldMk cId="2842651144" sldId="264"/>
        </pc:sldMkLst>
        <pc:spChg chg="add mod">
          <ac:chgData name="Sarasin, Elise" userId="051ede2b-3008-44c0-bb19-c9bb04b8c5c9" providerId="ADAL" clId="{8DF17A0E-B44E-4975-A2F0-0ADA77CBAA71}" dt="2025-03-26T18:41:52.186" v="123" actId="1076"/>
          <ac:spMkLst>
            <pc:docMk/>
            <pc:sldMk cId="2842651144" sldId="264"/>
            <ac:spMk id="5" creationId="{04B65BB4-2929-235C-EE73-CCF41C3D373D}"/>
          </ac:spMkLst>
        </pc:spChg>
        <pc:picChg chg="add mod">
          <ac:chgData name="Sarasin, Elise" userId="051ede2b-3008-44c0-bb19-c9bb04b8c5c9" providerId="ADAL" clId="{8DF17A0E-B44E-4975-A2F0-0ADA77CBAA71}" dt="2025-03-26T18:41:42.005" v="120"/>
          <ac:picMkLst>
            <pc:docMk/>
            <pc:sldMk cId="2842651144" sldId="264"/>
            <ac:picMk id="6" creationId="{F36BE644-36BC-955C-F099-8DF26842173C}"/>
          </ac:picMkLst>
        </pc:picChg>
        <pc:picChg chg="add mod">
          <ac:chgData name="Sarasin, Elise" userId="051ede2b-3008-44c0-bb19-c9bb04b8c5c9" providerId="ADAL" clId="{8DF17A0E-B44E-4975-A2F0-0ADA77CBAA71}" dt="2025-03-26T18:41:42.005" v="120"/>
          <ac:picMkLst>
            <pc:docMk/>
            <pc:sldMk cId="2842651144" sldId="264"/>
            <ac:picMk id="10" creationId="{7FF44297-5364-8351-1AB0-96F02DD973EE}"/>
          </ac:picMkLst>
        </pc:picChg>
      </pc:sldChg>
      <pc:sldChg chg="delSp modSp del mod ord modShow">
        <pc:chgData name="Sarasin, Elise" userId="051ede2b-3008-44c0-bb19-c9bb04b8c5c9" providerId="ADAL" clId="{8DF17A0E-B44E-4975-A2F0-0ADA77CBAA71}" dt="2025-03-26T20:10:03.512" v="303" actId="47"/>
        <pc:sldMkLst>
          <pc:docMk/>
          <pc:sldMk cId="1936975617" sldId="812"/>
        </pc:sldMkLst>
      </pc:sldChg>
      <pc:sldChg chg="addSp delSp modSp mod">
        <pc:chgData name="Sarasin, Elise" userId="051ede2b-3008-44c0-bb19-c9bb04b8c5c9" providerId="ADAL" clId="{8DF17A0E-B44E-4975-A2F0-0ADA77CBAA71}" dt="2025-03-26T20:13:06.057" v="345" actId="20577"/>
        <pc:sldMkLst>
          <pc:docMk/>
          <pc:sldMk cId="2736001757" sldId="1552"/>
        </pc:sldMkLst>
        <pc:spChg chg="mod">
          <ac:chgData name="Sarasin, Elise" userId="051ede2b-3008-44c0-bb19-c9bb04b8c5c9" providerId="ADAL" clId="{8DF17A0E-B44E-4975-A2F0-0ADA77CBAA71}" dt="2025-03-26T19:30:57.503" v="241" actId="6549"/>
          <ac:spMkLst>
            <pc:docMk/>
            <pc:sldMk cId="2736001757" sldId="1552"/>
            <ac:spMk id="2" creationId="{44FFEEE7-893F-2D3F-2769-5F6CF28D87D1}"/>
          </ac:spMkLst>
        </pc:spChg>
        <pc:graphicFrameChg chg="add mod modGraphic">
          <ac:chgData name="Sarasin, Elise" userId="051ede2b-3008-44c0-bb19-c9bb04b8c5c9" providerId="ADAL" clId="{8DF17A0E-B44E-4975-A2F0-0ADA77CBAA71}" dt="2025-03-26T20:13:06.057" v="345" actId="20577"/>
          <ac:graphicFrameMkLst>
            <pc:docMk/>
            <pc:sldMk cId="2736001757" sldId="1552"/>
            <ac:graphicFrameMk id="11" creationId="{B3610E6E-2B41-29D5-C061-84CE7EFC0210}"/>
          </ac:graphicFrameMkLst>
        </pc:graphicFrameChg>
        <pc:picChg chg="add mod">
          <ac:chgData name="Sarasin, Elise" userId="051ede2b-3008-44c0-bb19-c9bb04b8c5c9" providerId="ADAL" clId="{8DF17A0E-B44E-4975-A2F0-0ADA77CBAA71}" dt="2025-03-26T19:30:42.677" v="240" actId="1076"/>
          <ac:picMkLst>
            <pc:docMk/>
            <pc:sldMk cId="2736001757" sldId="1552"/>
            <ac:picMk id="9" creationId="{98DF95B5-A260-EA3E-6187-BFA7830BFD02}"/>
          </ac:picMkLst>
        </pc:picChg>
      </pc:sldChg>
      <pc:sldChg chg="del">
        <pc:chgData name="Sarasin, Elise" userId="051ede2b-3008-44c0-bb19-c9bb04b8c5c9" providerId="ADAL" clId="{8DF17A0E-B44E-4975-A2F0-0ADA77CBAA71}" dt="2025-03-26T19:33:17.248" v="274" actId="47"/>
        <pc:sldMkLst>
          <pc:docMk/>
          <pc:sldMk cId="1755487463" sldId="1555"/>
        </pc:sldMkLst>
      </pc:sldChg>
      <pc:sldChg chg="addSp delSp modSp mod ord">
        <pc:chgData name="Sarasin, Elise" userId="051ede2b-3008-44c0-bb19-c9bb04b8c5c9" providerId="ADAL" clId="{8DF17A0E-B44E-4975-A2F0-0ADA77CBAA71}" dt="2025-03-26T20:19:05.503" v="445" actId="1076"/>
        <pc:sldMkLst>
          <pc:docMk/>
          <pc:sldMk cId="2888526886" sldId="1556"/>
        </pc:sldMkLst>
        <pc:spChg chg="mod">
          <ac:chgData name="Sarasin, Elise" userId="051ede2b-3008-44c0-bb19-c9bb04b8c5c9" providerId="ADAL" clId="{8DF17A0E-B44E-4975-A2F0-0ADA77CBAA71}" dt="2025-03-26T20:10:16.449" v="305" actId="20577"/>
          <ac:spMkLst>
            <pc:docMk/>
            <pc:sldMk cId="2888526886" sldId="1556"/>
            <ac:spMk id="2" creationId="{F7E55598-D134-46A6-F521-C5F25B2E4868}"/>
          </ac:spMkLst>
        </pc:spChg>
        <pc:graphicFrameChg chg="add mod modGraphic">
          <ac:chgData name="Sarasin, Elise" userId="051ede2b-3008-44c0-bb19-c9bb04b8c5c9" providerId="ADAL" clId="{8DF17A0E-B44E-4975-A2F0-0ADA77CBAA71}" dt="2025-03-26T20:19:04.189" v="444" actId="1076"/>
          <ac:graphicFrameMkLst>
            <pc:docMk/>
            <pc:sldMk cId="2888526886" sldId="1556"/>
            <ac:graphicFrameMk id="15" creationId="{4CE0679C-2026-A5B8-D422-DB04393572FE}"/>
          </ac:graphicFrameMkLst>
        </pc:graphicFrameChg>
        <pc:picChg chg="add mod">
          <ac:chgData name="Sarasin, Elise" userId="051ede2b-3008-44c0-bb19-c9bb04b8c5c9" providerId="ADAL" clId="{8DF17A0E-B44E-4975-A2F0-0ADA77CBAA71}" dt="2025-03-26T20:19:05.503" v="445" actId="1076"/>
          <ac:picMkLst>
            <pc:docMk/>
            <pc:sldMk cId="2888526886" sldId="1556"/>
            <ac:picMk id="13" creationId="{66828C51-46D9-FDCC-469B-30643B7C9D9F}"/>
          </ac:picMkLst>
        </pc:picChg>
      </pc:sldChg>
      <pc:sldChg chg="del">
        <pc:chgData name="Sarasin, Elise" userId="051ede2b-3008-44c0-bb19-c9bb04b8c5c9" providerId="ADAL" clId="{8DF17A0E-B44E-4975-A2F0-0ADA77CBAA71}" dt="2025-03-26T17:58:36.255" v="115" actId="47"/>
        <pc:sldMkLst>
          <pc:docMk/>
          <pc:sldMk cId="3775377870" sldId="1584"/>
        </pc:sldMkLst>
      </pc:sldChg>
      <pc:sldChg chg="modSp mod">
        <pc:chgData name="Sarasin, Elise" userId="051ede2b-3008-44c0-bb19-c9bb04b8c5c9" providerId="ADAL" clId="{8DF17A0E-B44E-4975-A2F0-0ADA77CBAA71}" dt="2025-03-26T20:40:07.831" v="568" actId="20577"/>
        <pc:sldMkLst>
          <pc:docMk/>
          <pc:sldMk cId="3067682113" sldId="1654"/>
        </pc:sldMkLst>
        <pc:spChg chg="mod">
          <ac:chgData name="Sarasin, Elise" userId="051ede2b-3008-44c0-bb19-c9bb04b8c5c9" providerId="ADAL" clId="{8DF17A0E-B44E-4975-A2F0-0ADA77CBAA71}" dt="2025-03-26T20:40:07.831" v="568" actId="20577"/>
          <ac:spMkLst>
            <pc:docMk/>
            <pc:sldMk cId="3067682113" sldId="1654"/>
            <ac:spMk id="6" creationId="{00000000-0000-0000-0000-000000000000}"/>
          </ac:spMkLst>
        </pc:spChg>
      </pc:sldChg>
      <pc:sldChg chg="addSp delSp modSp mod">
        <pc:chgData name="Sarasin, Elise" userId="051ede2b-3008-44c0-bb19-c9bb04b8c5c9" providerId="ADAL" clId="{8DF17A0E-B44E-4975-A2F0-0ADA77CBAA71}" dt="2025-03-27T15:50:09.991" v="602" actId="14100"/>
        <pc:sldMkLst>
          <pc:docMk/>
          <pc:sldMk cId="2752998010" sldId="1762"/>
        </pc:sldMkLst>
        <pc:spChg chg="mod">
          <ac:chgData name="Sarasin, Elise" userId="051ede2b-3008-44c0-bb19-c9bb04b8c5c9" providerId="ADAL" clId="{8DF17A0E-B44E-4975-A2F0-0ADA77CBAA71}" dt="2025-03-27T15:50:09.991" v="602" actId="14100"/>
          <ac:spMkLst>
            <pc:docMk/>
            <pc:sldMk cId="2752998010" sldId="1762"/>
            <ac:spMk id="18" creationId="{1FBB16F9-9776-4914-D61B-35151A0CA037}"/>
          </ac:spMkLst>
        </pc:spChg>
        <pc:picChg chg="mod">
          <ac:chgData name="Sarasin, Elise" userId="051ede2b-3008-44c0-bb19-c9bb04b8c5c9" providerId="ADAL" clId="{8DF17A0E-B44E-4975-A2F0-0ADA77CBAA71}" dt="2025-03-27T15:50:03.759" v="600" actId="14826"/>
          <ac:picMkLst>
            <pc:docMk/>
            <pc:sldMk cId="2752998010" sldId="1762"/>
            <ac:picMk id="17" creationId="{50C490A3-7704-659F-C01A-66DFC34E1B95}"/>
          </ac:picMkLst>
        </pc:picChg>
      </pc:sldChg>
      <pc:sldChg chg="modSp del mod">
        <pc:chgData name="Sarasin, Elise" userId="051ede2b-3008-44c0-bb19-c9bb04b8c5c9" providerId="ADAL" clId="{8DF17A0E-B44E-4975-A2F0-0ADA77CBAA71}" dt="2025-03-26T18:41:59.930" v="124" actId="47"/>
        <pc:sldMkLst>
          <pc:docMk/>
          <pc:sldMk cId="21763641" sldId="1779"/>
        </pc:sldMkLst>
      </pc:sldChg>
      <pc:sldChg chg="addSp delSp modSp mod">
        <pc:chgData name="Sarasin, Elise" userId="051ede2b-3008-44c0-bb19-c9bb04b8c5c9" providerId="ADAL" clId="{8DF17A0E-B44E-4975-A2F0-0ADA77CBAA71}" dt="2025-03-26T20:19:35.758" v="450" actId="1076"/>
        <pc:sldMkLst>
          <pc:docMk/>
          <pc:sldMk cId="2462016796" sldId="1785"/>
        </pc:sldMkLst>
        <pc:graphicFrameChg chg="add mod modGraphic">
          <ac:chgData name="Sarasin, Elise" userId="051ede2b-3008-44c0-bb19-c9bb04b8c5c9" providerId="ADAL" clId="{8DF17A0E-B44E-4975-A2F0-0ADA77CBAA71}" dt="2025-03-26T20:19:35.758" v="450" actId="1076"/>
          <ac:graphicFrameMkLst>
            <pc:docMk/>
            <pc:sldMk cId="2462016796" sldId="1785"/>
            <ac:graphicFrameMk id="6" creationId="{5A87D289-FF34-DFAF-1481-FE80899728CB}"/>
          </ac:graphicFrameMkLst>
        </pc:graphicFrameChg>
        <pc:picChg chg="add mod">
          <ac:chgData name="Sarasin, Elise" userId="051ede2b-3008-44c0-bb19-c9bb04b8c5c9" providerId="ADAL" clId="{8DF17A0E-B44E-4975-A2F0-0ADA77CBAA71}" dt="2025-03-26T20:19:27.364" v="449" actId="2085"/>
          <ac:picMkLst>
            <pc:docMk/>
            <pc:sldMk cId="2462016796" sldId="1785"/>
            <ac:picMk id="9" creationId="{A6FC0D43-35A5-5C72-0E79-63E30E861514}"/>
          </ac:picMkLst>
        </pc:picChg>
      </pc:sldChg>
      <pc:sldChg chg="addSp modSp mod">
        <pc:chgData name="Sarasin, Elise" userId="051ede2b-3008-44c0-bb19-c9bb04b8c5c9" providerId="ADAL" clId="{8DF17A0E-B44E-4975-A2F0-0ADA77CBAA71}" dt="2025-03-26T20:21:03.360" v="509" actId="114"/>
        <pc:sldMkLst>
          <pc:docMk/>
          <pc:sldMk cId="1718087750" sldId="1839"/>
        </pc:sldMkLst>
        <pc:spChg chg="add mod">
          <ac:chgData name="Sarasin, Elise" userId="051ede2b-3008-44c0-bb19-c9bb04b8c5c9" providerId="ADAL" clId="{8DF17A0E-B44E-4975-A2F0-0ADA77CBAA71}" dt="2025-03-26T20:21:03.360" v="509" actId="114"/>
          <ac:spMkLst>
            <pc:docMk/>
            <pc:sldMk cId="1718087750" sldId="1839"/>
            <ac:spMk id="4" creationId="{7288B1A4-974E-ACF7-41D3-333C4FE3A63A}"/>
          </ac:spMkLst>
        </pc:spChg>
      </pc:sldChg>
      <pc:sldChg chg="delSp modSp mod">
        <pc:chgData name="Sarasin, Elise" userId="051ede2b-3008-44c0-bb19-c9bb04b8c5c9" providerId="ADAL" clId="{8DF17A0E-B44E-4975-A2F0-0ADA77CBAA71}" dt="2025-03-26T19:33:42.433" v="286" actId="20577"/>
        <pc:sldMkLst>
          <pc:docMk/>
          <pc:sldMk cId="206743234" sldId="1900"/>
        </pc:sldMkLst>
        <pc:spChg chg="mod">
          <ac:chgData name="Sarasin, Elise" userId="051ede2b-3008-44c0-bb19-c9bb04b8c5c9" providerId="ADAL" clId="{8DF17A0E-B44E-4975-A2F0-0ADA77CBAA71}" dt="2025-03-26T19:33:42.433" v="286" actId="20577"/>
          <ac:spMkLst>
            <pc:docMk/>
            <pc:sldMk cId="206743234" sldId="1900"/>
            <ac:spMk id="6" creationId="{2146B157-F629-89D6-3842-956473E43B43}"/>
          </ac:spMkLst>
        </pc:spChg>
        <pc:picChg chg="mod">
          <ac:chgData name="Sarasin, Elise" userId="051ede2b-3008-44c0-bb19-c9bb04b8c5c9" providerId="ADAL" clId="{8DF17A0E-B44E-4975-A2F0-0ADA77CBAA71}" dt="2025-03-26T19:33:25.685" v="276" actId="14826"/>
          <ac:picMkLst>
            <pc:docMk/>
            <pc:sldMk cId="206743234" sldId="1900"/>
            <ac:picMk id="5" creationId="{355C98CD-FDE0-8A1C-1A4F-D52F95CDD819}"/>
          </ac:picMkLst>
        </pc:picChg>
      </pc:sldChg>
      <pc:sldChg chg="modSp del mod modShow">
        <pc:chgData name="Sarasin, Elise" userId="051ede2b-3008-44c0-bb19-c9bb04b8c5c9" providerId="ADAL" clId="{8DF17A0E-B44E-4975-A2F0-0ADA77CBAA71}" dt="2025-03-26T20:24:15.320" v="527" actId="47"/>
        <pc:sldMkLst>
          <pc:docMk/>
          <pc:sldMk cId="3821069808" sldId="1911"/>
        </pc:sldMkLst>
      </pc:sldChg>
      <pc:sldChg chg="addSp delSp modSp mod">
        <pc:chgData name="Sarasin, Elise" userId="051ede2b-3008-44c0-bb19-c9bb04b8c5c9" providerId="ADAL" clId="{8DF17A0E-B44E-4975-A2F0-0ADA77CBAA71}" dt="2025-03-26T17:57:55.127" v="114" actId="14826"/>
        <pc:sldMkLst>
          <pc:docMk/>
          <pc:sldMk cId="507879898" sldId="1957"/>
        </pc:sldMkLst>
        <pc:picChg chg="mod">
          <ac:chgData name="Sarasin, Elise" userId="051ede2b-3008-44c0-bb19-c9bb04b8c5c9" providerId="ADAL" clId="{8DF17A0E-B44E-4975-A2F0-0ADA77CBAA71}" dt="2025-03-26T17:57:31.554" v="109" actId="14826"/>
          <ac:picMkLst>
            <pc:docMk/>
            <pc:sldMk cId="507879898" sldId="1957"/>
            <ac:picMk id="7" creationId="{9894B71C-64A7-2F20-556A-EA2A52DE45B0}"/>
          </ac:picMkLst>
        </pc:picChg>
        <pc:picChg chg="mod">
          <ac:chgData name="Sarasin, Elise" userId="051ede2b-3008-44c0-bb19-c9bb04b8c5c9" providerId="ADAL" clId="{8DF17A0E-B44E-4975-A2F0-0ADA77CBAA71}" dt="2025-03-26T17:57:37.806" v="110" actId="14826"/>
          <ac:picMkLst>
            <pc:docMk/>
            <pc:sldMk cId="507879898" sldId="1957"/>
            <ac:picMk id="13" creationId="{B0F62AF5-5F9C-CF27-E85B-54FEF9056E84}"/>
          </ac:picMkLst>
        </pc:picChg>
        <pc:picChg chg="mod">
          <ac:chgData name="Sarasin, Elise" userId="051ede2b-3008-44c0-bb19-c9bb04b8c5c9" providerId="ADAL" clId="{8DF17A0E-B44E-4975-A2F0-0ADA77CBAA71}" dt="2025-03-26T17:57:55.127" v="114" actId="14826"/>
          <ac:picMkLst>
            <pc:docMk/>
            <pc:sldMk cId="507879898" sldId="1957"/>
            <ac:picMk id="15" creationId="{C7D7925D-31EA-2574-39C6-4749035AADC3}"/>
          </ac:picMkLst>
        </pc:picChg>
      </pc:sldChg>
      <pc:sldChg chg="addSp modSp add mod">
        <pc:chgData name="Sarasin, Elise" userId="051ede2b-3008-44c0-bb19-c9bb04b8c5c9" providerId="ADAL" clId="{8DF17A0E-B44E-4975-A2F0-0ADA77CBAA71}" dt="2025-03-26T20:38:36.800" v="566" actId="20577"/>
        <pc:sldMkLst>
          <pc:docMk/>
          <pc:sldMk cId="3899229028" sldId="1958"/>
        </pc:sldMkLst>
      </pc:sldChg>
      <pc:sldChg chg="addSp delSp modSp mod">
        <pc:chgData name="Sarasin, Elise" userId="051ede2b-3008-44c0-bb19-c9bb04b8c5c9" providerId="ADAL" clId="{8DF17A0E-B44E-4975-A2F0-0ADA77CBAA71}" dt="2025-03-27T15:48:51.539" v="585" actId="1076"/>
        <pc:sldMkLst>
          <pc:docMk/>
          <pc:sldMk cId="2240061396" sldId="2119"/>
        </pc:sldMkLst>
        <pc:spChg chg="add mod">
          <ac:chgData name="Sarasin, Elise" userId="051ede2b-3008-44c0-bb19-c9bb04b8c5c9" providerId="ADAL" clId="{8DF17A0E-B44E-4975-A2F0-0ADA77CBAA71}" dt="2025-03-27T15:48:27.108" v="581" actId="1582"/>
          <ac:spMkLst>
            <pc:docMk/>
            <pc:sldMk cId="2240061396" sldId="2119"/>
            <ac:spMk id="5" creationId="{9D6505CA-640E-5AC1-229F-BA5E84C01334}"/>
          </ac:spMkLst>
        </pc:spChg>
        <pc:picChg chg="mod">
          <ac:chgData name="Sarasin, Elise" userId="051ede2b-3008-44c0-bb19-c9bb04b8c5c9" providerId="ADAL" clId="{8DF17A0E-B44E-4975-A2F0-0ADA77CBAA71}" dt="2025-03-27T15:48:10.527" v="577" actId="1076"/>
          <ac:picMkLst>
            <pc:docMk/>
            <pc:sldMk cId="2240061396" sldId="2119"/>
            <ac:picMk id="3" creationId="{D6A37EB1-5801-A17C-607B-208FF354D330}"/>
          </ac:picMkLst>
        </pc:picChg>
        <pc:picChg chg="mod">
          <ac:chgData name="Sarasin, Elise" userId="051ede2b-3008-44c0-bb19-c9bb04b8c5c9" providerId="ADAL" clId="{8DF17A0E-B44E-4975-A2F0-0ADA77CBAA71}" dt="2025-03-27T15:47:58.193" v="575" actId="1076"/>
          <ac:picMkLst>
            <pc:docMk/>
            <pc:sldMk cId="2240061396" sldId="2119"/>
            <ac:picMk id="7" creationId="{0D951739-5B1F-461C-9D89-DA673BDE3664}"/>
          </ac:picMkLst>
        </pc:picChg>
        <pc:cxnChg chg="add mod">
          <ac:chgData name="Sarasin, Elise" userId="051ede2b-3008-44c0-bb19-c9bb04b8c5c9" providerId="ADAL" clId="{8DF17A0E-B44E-4975-A2F0-0ADA77CBAA71}" dt="2025-03-27T15:48:51.539" v="585" actId="1076"/>
          <ac:cxnSpMkLst>
            <pc:docMk/>
            <pc:sldMk cId="2240061396" sldId="2119"/>
            <ac:cxnSpMk id="8" creationId="{27D9CD13-AD5D-87F8-D366-E10911F54B7A}"/>
          </ac:cxnSpMkLst>
        </pc:cxnChg>
      </pc:sldChg>
      <pc:sldChg chg="addSp delSp modSp mod">
        <pc:chgData name="Sarasin, Elise" userId="051ede2b-3008-44c0-bb19-c9bb04b8c5c9" providerId="ADAL" clId="{8DF17A0E-B44E-4975-A2F0-0ADA77CBAA71}" dt="2025-03-27T15:49:44.521" v="598" actId="14100"/>
        <pc:sldMkLst>
          <pc:docMk/>
          <pc:sldMk cId="4173188629" sldId="2163"/>
        </pc:sldMkLst>
        <pc:spChg chg="add mod">
          <ac:chgData name="Sarasin, Elise" userId="051ede2b-3008-44c0-bb19-c9bb04b8c5c9" providerId="ADAL" clId="{8DF17A0E-B44E-4975-A2F0-0ADA77CBAA71}" dt="2025-03-27T15:49:44.521" v="598" actId="14100"/>
          <ac:spMkLst>
            <pc:docMk/>
            <pc:sldMk cId="4173188629" sldId="2163"/>
            <ac:spMk id="5" creationId="{F757DB0F-453D-2DE3-B5B6-3AAF9B0DD1BB}"/>
          </ac:spMkLst>
        </pc:spChg>
        <pc:picChg chg="mod">
          <ac:chgData name="Sarasin, Elise" userId="051ede2b-3008-44c0-bb19-c9bb04b8c5c9" providerId="ADAL" clId="{8DF17A0E-B44E-4975-A2F0-0ADA77CBAA71}" dt="2025-03-27T15:49:17.025" v="590" actId="1076"/>
          <ac:picMkLst>
            <pc:docMk/>
            <pc:sldMk cId="4173188629" sldId="2163"/>
            <ac:picMk id="3" creationId="{FC47D047-8AB7-7526-DD00-280A977F0912}"/>
          </ac:picMkLst>
        </pc:picChg>
        <pc:picChg chg="mod">
          <ac:chgData name="Sarasin, Elise" userId="051ede2b-3008-44c0-bb19-c9bb04b8c5c9" providerId="ADAL" clId="{8DF17A0E-B44E-4975-A2F0-0ADA77CBAA71}" dt="2025-03-27T15:49:21.866" v="593" actId="1076"/>
          <ac:picMkLst>
            <pc:docMk/>
            <pc:sldMk cId="4173188629" sldId="2163"/>
            <ac:picMk id="7" creationId="{5088DF1B-C78E-0735-3672-761C98B5BF5A}"/>
          </ac:picMkLst>
        </pc:picChg>
        <pc:cxnChg chg="add mod">
          <ac:chgData name="Sarasin, Elise" userId="051ede2b-3008-44c0-bb19-c9bb04b8c5c9" providerId="ADAL" clId="{8DF17A0E-B44E-4975-A2F0-0ADA77CBAA71}" dt="2025-03-27T15:49:44.521" v="598" actId="14100"/>
          <ac:cxnSpMkLst>
            <pc:docMk/>
            <pc:sldMk cId="4173188629" sldId="2163"/>
            <ac:cxnSpMk id="6" creationId="{987FB31E-2BE2-4D12-7E6B-8D2B63DC17A8}"/>
          </ac:cxnSpMkLst>
        </pc:cxnChg>
      </pc:sldChg>
      <pc:sldChg chg="addSp delSp modSp mod modAnim">
        <pc:chgData name="Sarasin, Elise" userId="051ede2b-3008-44c0-bb19-c9bb04b8c5c9" providerId="ADAL" clId="{8DF17A0E-B44E-4975-A2F0-0ADA77CBAA71}" dt="2025-03-26T19:21:01.944" v="212" actId="1076"/>
        <pc:sldMkLst>
          <pc:docMk/>
          <pc:sldMk cId="875798599" sldId="2168"/>
        </pc:sldMkLst>
        <pc:picChg chg="add del mod">
          <ac:chgData name="Sarasin, Elise" userId="051ede2b-3008-44c0-bb19-c9bb04b8c5c9" providerId="ADAL" clId="{8DF17A0E-B44E-4975-A2F0-0ADA77CBAA71}" dt="2025-03-26T19:21:01.944" v="212" actId="1076"/>
          <ac:picMkLst>
            <pc:docMk/>
            <pc:sldMk cId="875798599" sldId="2168"/>
            <ac:picMk id="4" creationId="{276C25D9-7874-B166-AF54-E1D6A83ED1E4}"/>
          </ac:picMkLst>
        </pc:picChg>
        <pc:picChg chg="mod">
          <ac:chgData name="Sarasin, Elise" userId="051ede2b-3008-44c0-bb19-c9bb04b8c5c9" providerId="ADAL" clId="{8DF17A0E-B44E-4975-A2F0-0ADA77CBAA71}" dt="2025-03-26T19:20:58.519" v="210" actId="1076"/>
          <ac:picMkLst>
            <pc:docMk/>
            <pc:sldMk cId="875798599" sldId="2168"/>
            <ac:picMk id="7" creationId="{12716CAB-7BDA-2B59-5930-E3EF6C33E6D5}"/>
          </ac:picMkLst>
        </pc:picChg>
        <pc:picChg chg="mod">
          <ac:chgData name="Sarasin, Elise" userId="051ede2b-3008-44c0-bb19-c9bb04b8c5c9" providerId="ADAL" clId="{8DF17A0E-B44E-4975-A2F0-0ADA77CBAA71}" dt="2025-03-26T19:20:46.337" v="203" actId="1076"/>
          <ac:picMkLst>
            <pc:docMk/>
            <pc:sldMk cId="875798599" sldId="2168"/>
            <ac:picMk id="10" creationId="{1758B8A8-CBF1-B8BE-1C97-4B160C6540D4}"/>
          </ac:picMkLst>
        </pc:picChg>
        <pc:picChg chg="mod">
          <ac:chgData name="Sarasin, Elise" userId="051ede2b-3008-44c0-bb19-c9bb04b8c5c9" providerId="ADAL" clId="{8DF17A0E-B44E-4975-A2F0-0ADA77CBAA71}" dt="2025-03-26T19:20:44.931" v="202" actId="1076"/>
          <ac:picMkLst>
            <pc:docMk/>
            <pc:sldMk cId="875798599" sldId="2168"/>
            <ac:picMk id="12" creationId="{CBCA14DF-3A97-A834-2D0F-FB615684BB44}"/>
          </ac:picMkLst>
        </pc:picChg>
      </pc:sldChg>
      <pc:sldChg chg="delSp modSp mod">
        <pc:chgData name="Sarasin, Elise" userId="051ede2b-3008-44c0-bb19-c9bb04b8c5c9" providerId="ADAL" clId="{8DF17A0E-B44E-4975-A2F0-0ADA77CBAA71}" dt="2025-03-26T20:36:16.700" v="543" actId="478"/>
        <pc:sldMkLst>
          <pc:docMk/>
          <pc:sldMk cId="1319524451" sldId="2171"/>
        </pc:sldMkLst>
      </pc:sldChg>
      <pc:sldChg chg="addSp modSp new del mod">
        <pc:chgData name="Sarasin, Elise" userId="051ede2b-3008-44c0-bb19-c9bb04b8c5c9" providerId="ADAL" clId="{8DF17A0E-B44E-4975-A2F0-0ADA77CBAA71}" dt="2025-03-26T20:38:40.885" v="567" actId="47"/>
        <pc:sldMkLst>
          <pc:docMk/>
          <pc:sldMk cId="21784177" sldId="2178"/>
        </pc:sldMkLst>
      </pc:sldChg>
      <pc:sldChg chg="addSp modSp new mod">
        <pc:chgData name="Sarasin, Elise" userId="051ede2b-3008-44c0-bb19-c9bb04b8c5c9" providerId="ADAL" clId="{8DF17A0E-B44E-4975-A2F0-0ADA77CBAA71}" dt="2025-03-26T19:05:08.853" v="173" actId="20577"/>
        <pc:sldMkLst>
          <pc:docMk/>
          <pc:sldMk cId="2539708128" sldId="2179"/>
        </pc:sldMkLst>
        <pc:spChg chg="add mod">
          <ac:chgData name="Sarasin, Elise" userId="051ede2b-3008-44c0-bb19-c9bb04b8c5c9" providerId="ADAL" clId="{8DF17A0E-B44E-4975-A2F0-0ADA77CBAA71}" dt="2025-03-26T19:04:05.615" v="140"/>
          <ac:spMkLst>
            <pc:docMk/>
            <pc:sldMk cId="2539708128" sldId="2179"/>
            <ac:spMk id="6" creationId="{6C4FBF80-06DF-D27C-AB78-C4DBB46F1FF0}"/>
          </ac:spMkLst>
        </pc:spChg>
        <pc:spChg chg="add mod">
          <ac:chgData name="Sarasin, Elise" userId="051ede2b-3008-44c0-bb19-c9bb04b8c5c9" providerId="ADAL" clId="{8DF17A0E-B44E-4975-A2F0-0ADA77CBAA71}" dt="2025-03-26T19:05:08.853" v="173" actId="20577"/>
          <ac:spMkLst>
            <pc:docMk/>
            <pc:sldMk cId="2539708128" sldId="2179"/>
            <ac:spMk id="7" creationId="{F7092D6A-2013-7B4E-BF5B-F278B2614612}"/>
          </ac:spMkLst>
        </pc:spChg>
        <pc:picChg chg="add mod">
          <ac:chgData name="Sarasin, Elise" userId="051ede2b-3008-44c0-bb19-c9bb04b8c5c9" providerId="ADAL" clId="{8DF17A0E-B44E-4975-A2F0-0ADA77CBAA71}" dt="2025-03-26T18:54:09.656" v="131" actId="1076"/>
          <ac:picMkLst>
            <pc:docMk/>
            <pc:sldMk cId="2539708128" sldId="2179"/>
            <ac:picMk id="3" creationId="{01C7AD1B-0815-D528-D207-8B9A7C28A053}"/>
          </ac:picMkLst>
        </pc:picChg>
        <pc:picChg chg="add mod">
          <ac:chgData name="Sarasin, Elise" userId="051ede2b-3008-44c0-bb19-c9bb04b8c5c9" providerId="ADAL" clId="{8DF17A0E-B44E-4975-A2F0-0ADA77CBAA71}" dt="2025-03-26T19:04:51.629" v="150" actId="1076"/>
          <ac:picMkLst>
            <pc:docMk/>
            <pc:sldMk cId="2539708128" sldId="2179"/>
            <ac:picMk id="5" creationId="{5AC047EC-908E-4948-6A46-38CE13D84897}"/>
          </ac:picMkLst>
        </pc:picChg>
      </pc:sldChg>
      <pc:sldChg chg="modSp add mod">
        <pc:chgData name="Sarasin, Elise" userId="051ede2b-3008-44c0-bb19-c9bb04b8c5c9" providerId="ADAL" clId="{8DF17A0E-B44E-4975-A2F0-0ADA77CBAA71}" dt="2025-03-26T20:24:09.604" v="526" actId="14826"/>
        <pc:sldMkLst>
          <pc:docMk/>
          <pc:sldMk cId="2067164849" sldId="2180"/>
        </pc:sldMkLst>
        <pc:spChg chg="mod">
          <ac:chgData name="Sarasin, Elise" userId="051ede2b-3008-44c0-bb19-c9bb04b8c5c9" providerId="ADAL" clId="{8DF17A0E-B44E-4975-A2F0-0ADA77CBAA71}" dt="2025-03-26T20:22:23.786" v="524" actId="20577"/>
          <ac:spMkLst>
            <pc:docMk/>
            <pc:sldMk cId="2067164849" sldId="2180"/>
            <ac:spMk id="7" creationId="{0B05A9BE-5EAC-1F57-C49F-5ED27165A8FC}"/>
          </ac:spMkLst>
        </pc:spChg>
        <pc:picChg chg="mod">
          <ac:chgData name="Sarasin, Elise" userId="051ede2b-3008-44c0-bb19-c9bb04b8c5c9" providerId="ADAL" clId="{8DF17A0E-B44E-4975-A2F0-0ADA77CBAA71}" dt="2025-03-26T20:23:35.414" v="525" actId="14826"/>
          <ac:picMkLst>
            <pc:docMk/>
            <pc:sldMk cId="2067164849" sldId="2180"/>
            <ac:picMk id="3" creationId="{9489D28A-4E77-A3D6-4B5A-DC35683B96A3}"/>
          </ac:picMkLst>
        </pc:picChg>
        <pc:picChg chg="mod">
          <ac:chgData name="Sarasin, Elise" userId="051ede2b-3008-44c0-bb19-c9bb04b8c5c9" providerId="ADAL" clId="{8DF17A0E-B44E-4975-A2F0-0ADA77CBAA71}" dt="2025-03-26T20:24:09.604" v="526" actId="14826"/>
          <ac:picMkLst>
            <pc:docMk/>
            <pc:sldMk cId="2067164849" sldId="2180"/>
            <ac:picMk id="5" creationId="{588FC1F3-E85E-3B5A-019A-C35C4EA0C5E3}"/>
          </ac:picMkLst>
        </pc:picChg>
      </pc:sldChg>
      <pc:sldChg chg="addSp delSp modSp new mod modAnim">
        <pc:chgData name="Sarasin, Elise" userId="051ede2b-3008-44c0-bb19-c9bb04b8c5c9" providerId="ADAL" clId="{8DF17A0E-B44E-4975-A2F0-0ADA77CBAA71}" dt="2025-03-26T20:36:06.690" v="542" actId="1076"/>
        <pc:sldMkLst>
          <pc:docMk/>
          <pc:sldMk cId="1112242942" sldId="2181"/>
        </pc:sldMkLst>
        <pc:spChg chg="add mod">
          <ac:chgData name="Sarasin, Elise" userId="051ede2b-3008-44c0-bb19-c9bb04b8c5c9" providerId="ADAL" clId="{8DF17A0E-B44E-4975-A2F0-0ADA77CBAA71}" dt="2025-03-26T20:35:59.337" v="540" actId="14100"/>
          <ac:spMkLst>
            <pc:docMk/>
            <pc:sldMk cId="1112242942" sldId="2181"/>
            <ac:spMk id="9" creationId="{B81299ED-F3F7-DCFC-73B8-0212EFD3220E}"/>
          </ac:spMkLst>
        </pc:spChg>
        <pc:spChg chg="add mod">
          <ac:chgData name="Sarasin, Elise" userId="051ede2b-3008-44c0-bb19-c9bb04b8c5c9" providerId="ADAL" clId="{8DF17A0E-B44E-4975-A2F0-0ADA77CBAA71}" dt="2025-03-26T20:36:06.690" v="542" actId="1076"/>
          <ac:spMkLst>
            <pc:docMk/>
            <pc:sldMk cId="1112242942" sldId="2181"/>
            <ac:spMk id="10" creationId="{1B0D72D3-8C95-6F50-AFF9-03ABB635CB51}"/>
          </ac:spMkLst>
        </pc:spChg>
        <pc:picChg chg="add mod">
          <ac:chgData name="Sarasin, Elise" userId="051ede2b-3008-44c0-bb19-c9bb04b8c5c9" providerId="ADAL" clId="{8DF17A0E-B44E-4975-A2F0-0ADA77CBAA71}" dt="2025-03-26T20:35:07.206" v="531"/>
          <ac:picMkLst>
            <pc:docMk/>
            <pc:sldMk cId="1112242942" sldId="2181"/>
            <ac:picMk id="6" creationId="{5797D6B9-871E-D53D-E5ED-20901597570F}"/>
          </ac:picMkLst>
        </pc:picChg>
        <pc:picChg chg="add mod">
          <ac:chgData name="Sarasin, Elise" userId="051ede2b-3008-44c0-bb19-c9bb04b8c5c9" providerId="ADAL" clId="{8DF17A0E-B44E-4975-A2F0-0ADA77CBAA71}" dt="2025-03-26T20:35:44.335" v="537" actId="1076"/>
          <ac:picMkLst>
            <pc:docMk/>
            <pc:sldMk cId="1112242942" sldId="2181"/>
            <ac:picMk id="8" creationId="{EC9B00DD-C6B5-2494-9EC0-267FB77218C5}"/>
          </ac:picMkLst>
        </pc:picChg>
      </pc:sldChg>
    </pc:docChg>
  </pc:docChgLst>
  <pc:docChgLst>
    <pc:chgData name="Williams, Stacie Nicole" userId="557e7285-5eed-4251-8df7-94b561a4ad8f" providerId="ADAL" clId="{6C4FEAFD-8B04-4B0B-BF59-F1ECCEDC38AA}"/>
    <pc:docChg chg="undo custSel modSld">
      <pc:chgData name="Williams, Stacie Nicole" userId="557e7285-5eed-4251-8df7-94b561a4ad8f" providerId="ADAL" clId="{6C4FEAFD-8B04-4B0B-BF59-F1ECCEDC38AA}" dt="2025-03-12T15:05:08.907" v="464" actId="20577"/>
      <pc:docMkLst>
        <pc:docMk/>
      </pc:docMkLst>
      <pc:sldChg chg="addSp modSp mod">
        <pc:chgData name="Williams, Stacie Nicole" userId="557e7285-5eed-4251-8df7-94b561a4ad8f" providerId="ADAL" clId="{6C4FEAFD-8B04-4B0B-BF59-F1ECCEDC38AA}" dt="2025-03-12T15:00:56.022" v="463" actId="1076"/>
        <pc:sldMkLst>
          <pc:docMk/>
          <pc:sldMk cId="46010162" sldId="1959"/>
        </pc:sldMkLst>
        <pc:picChg chg="add mod">
          <ac:chgData name="Williams, Stacie Nicole" userId="557e7285-5eed-4251-8df7-94b561a4ad8f" providerId="ADAL" clId="{6C4FEAFD-8B04-4B0B-BF59-F1ECCEDC38AA}" dt="2025-03-12T15:00:56.022" v="463" actId="1076"/>
          <ac:picMkLst>
            <pc:docMk/>
            <pc:sldMk cId="46010162" sldId="1959"/>
            <ac:picMk id="34" creationId="{E301B259-7643-E1A4-14B8-863E5FF7C55F}"/>
          </ac:picMkLst>
        </pc:picChg>
      </pc:sldChg>
      <pc:sldChg chg="delSp modSp mod">
        <pc:chgData name="Williams, Stacie Nicole" userId="557e7285-5eed-4251-8df7-94b561a4ad8f" providerId="ADAL" clId="{6C4FEAFD-8B04-4B0B-BF59-F1ECCEDC38AA}" dt="2025-03-12T15:05:08.907" v="464" actId="20577"/>
        <pc:sldMkLst>
          <pc:docMk/>
          <pc:sldMk cId="3713359631" sldId="2103"/>
        </pc:sldMkLst>
        <pc:spChg chg="mod">
          <ac:chgData name="Williams, Stacie Nicole" userId="557e7285-5eed-4251-8df7-94b561a4ad8f" providerId="ADAL" clId="{6C4FEAFD-8B04-4B0B-BF59-F1ECCEDC38AA}" dt="2025-03-12T15:05:08.907" v="464" actId="20577"/>
          <ac:spMkLst>
            <pc:docMk/>
            <pc:sldMk cId="3713359631" sldId="2103"/>
            <ac:spMk id="3" creationId="{6949C20D-A31D-F476-9A2C-313E646E039F}"/>
          </ac:spMkLst>
        </pc:spChg>
      </pc:sldChg>
    </pc:docChg>
  </pc:docChgLst>
  <pc:docChgLst>
    <pc:chgData name="Sarasin, Elise" userId="051ede2b-3008-44c0-bb19-c9bb04b8c5c9" providerId="ADAL" clId="{4FE2D111-0DF7-4274-9050-AA8DE7D071E3}"/>
    <pc:docChg chg="custSel delSld modSld modSection">
      <pc:chgData name="Sarasin, Elise" userId="051ede2b-3008-44c0-bb19-c9bb04b8c5c9" providerId="ADAL" clId="{4FE2D111-0DF7-4274-9050-AA8DE7D071E3}" dt="2025-03-27T15:52:55.267" v="15" actId="478"/>
      <pc:docMkLst>
        <pc:docMk/>
      </pc:docMkLst>
      <pc:sldChg chg="delSp mod">
        <pc:chgData name="Sarasin, Elise" userId="051ede2b-3008-44c0-bb19-c9bb04b8c5c9" providerId="ADAL" clId="{4FE2D111-0DF7-4274-9050-AA8DE7D071E3}" dt="2025-03-27T15:52:34.610" v="6" actId="478"/>
        <pc:sldMkLst>
          <pc:docMk/>
          <pc:sldMk cId="707342084" sldId="335"/>
        </pc:sldMkLst>
      </pc:sldChg>
      <pc:sldChg chg="delSp mod">
        <pc:chgData name="Sarasin, Elise" userId="051ede2b-3008-44c0-bb19-c9bb04b8c5c9" providerId="ADAL" clId="{4FE2D111-0DF7-4274-9050-AA8DE7D071E3}" dt="2025-03-27T15:52:41.788" v="10" actId="478"/>
        <pc:sldMkLst>
          <pc:docMk/>
          <pc:sldMk cId="2294636702" sldId="1611"/>
        </pc:sldMkLst>
      </pc:sldChg>
      <pc:sldChg chg="delSp modSp mod">
        <pc:chgData name="Sarasin, Elise" userId="051ede2b-3008-44c0-bb19-c9bb04b8c5c9" providerId="ADAL" clId="{4FE2D111-0DF7-4274-9050-AA8DE7D071E3}" dt="2025-03-27T15:52:55.267" v="15" actId="478"/>
        <pc:sldMkLst>
          <pc:docMk/>
          <pc:sldMk cId="3551177033" sldId="1612"/>
        </pc:sldMkLst>
      </pc:sldChg>
      <pc:sldChg chg="del">
        <pc:chgData name="Sarasin, Elise" userId="051ede2b-3008-44c0-bb19-c9bb04b8c5c9" providerId="ADAL" clId="{4FE2D111-0DF7-4274-9050-AA8DE7D071E3}" dt="2025-03-27T15:52:07.565" v="0" actId="47"/>
        <pc:sldMkLst>
          <pc:docMk/>
          <pc:sldMk cId="3899229028" sldId="1958"/>
        </pc:sldMkLst>
      </pc:sldChg>
      <pc:sldChg chg="del">
        <pc:chgData name="Sarasin, Elise" userId="051ede2b-3008-44c0-bb19-c9bb04b8c5c9" providerId="ADAL" clId="{4FE2D111-0DF7-4274-9050-AA8DE7D071E3}" dt="2025-03-27T15:52:15.912" v="1" actId="47"/>
        <pc:sldMkLst>
          <pc:docMk/>
          <pc:sldMk cId="3870440679" sldId="2159"/>
        </pc:sldMkLst>
      </pc:sldChg>
      <pc:sldChg chg="del">
        <pc:chgData name="Sarasin, Elise" userId="051ede2b-3008-44c0-bb19-c9bb04b8c5c9" providerId="ADAL" clId="{4FE2D111-0DF7-4274-9050-AA8DE7D071E3}" dt="2025-03-27T15:52:16.916" v="2" actId="47"/>
        <pc:sldMkLst>
          <pc:docMk/>
          <pc:sldMk cId="2944456415" sldId="2175"/>
        </pc:sldMkLst>
      </pc:sldChg>
      <pc:sldChg chg="del">
        <pc:chgData name="Sarasin, Elise" userId="051ede2b-3008-44c0-bb19-c9bb04b8c5c9" providerId="ADAL" clId="{4FE2D111-0DF7-4274-9050-AA8DE7D071E3}" dt="2025-03-27T15:52:17.727" v="3" actId="47"/>
        <pc:sldMkLst>
          <pc:docMk/>
          <pc:sldMk cId="3741927921" sldId="2176"/>
        </pc:sldMkLst>
      </pc:sldChg>
    </pc:docChg>
  </pc:docChgLst>
  <pc:docChgLst>
    <pc:chgData name="Bernard, Allison M" userId="7cd67125-3436-42b8-b83a-bbe37ba15a4e" providerId="ADAL" clId="{5F770D44-BF19-402F-8648-F23EA39B8006}"/>
    <pc:docChg chg="modSld">
      <pc:chgData name="Bernard, Allison M" userId="7cd67125-3436-42b8-b83a-bbe37ba15a4e" providerId="ADAL" clId="{5F770D44-BF19-402F-8648-F23EA39B8006}" dt="2025-03-25T14:47:14.730" v="0" actId="1076"/>
      <pc:docMkLst>
        <pc:docMk/>
      </pc:docMkLst>
      <pc:sldChg chg="modSp mod">
        <pc:chgData name="Bernard, Allison M" userId="7cd67125-3436-42b8-b83a-bbe37ba15a4e" providerId="ADAL" clId="{5F770D44-BF19-402F-8648-F23EA39B8006}" dt="2025-03-25T14:47:14.730" v="0" actId="1076"/>
        <pc:sldMkLst>
          <pc:docMk/>
          <pc:sldMk cId="1319524451" sldId="2171"/>
        </pc:sldMkLst>
      </pc:sldChg>
    </pc:docChg>
  </pc:docChgLst>
  <pc:docChgLst>
    <pc:chgData name="Lane, Kathleen" userId="d8586a00-d571-4eeb-bfc3-f42bf250439e" providerId="ADAL" clId="{2705AAC9-7E20-44D9-BD1F-FC2BEB2DCF28}"/>
    <pc:docChg chg="undo custSel addSld delSld modSld sldOrd delSection modSection">
      <pc:chgData name="Lane, Kathleen" userId="d8586a00-d571-4eeb-bfc3-f42bf250439e" providerId="ADAL" clId="{2705AAC9-7E20-44D9-BD1F-FC2BEB2DCF28}" dt="2025-02-25T22:28:06.032" v="1942" actId="166"/>
      <pc:docMkLst>
        <pc:docMk/>
      </pc:docMkLst>
      <pc:sldChg chg="addSp modSp add mod">
        <pc:chgData name="Lane, Kathleen" userId="d8586a00-d571-4eeb-bfc3-f42bf250439e" providerId="ADAL" clId="{2705AAC9-7E20-44D9-BD1F-FC2BEB2DCF28}" dt="2025-02-25T21:15:41.431" v="461" actId="20577"/>
        <pc:sldMkLst>
          <pc:docMk/>
          <pc:sldMk cId="1222509459" sldId="258"/>
        </pc:sldMkLst>
      </pc:sldChg>
      <pc:sldChg chg="del">
        <pc:chgData name="Lane, Kathleen" userId="d8586a00-d571-4eeb-bfc3-f42bf250439e" providerId="ADAL" clId="{2705AAC9-7E20-44D9-BD1F-FC2BEB2DCF28}" dt="2025-02-25T21:22:39.815" v="543" actId="47"/>
        <pc:sldMkLst>
          <pc:docMk/>
          <pc:sldMk cId="0" sldId="267"/>
        </pc:sldMkLst>
      </pc:sldChg>
      <pc:sldChg chg="del">
        <pc:chgData name="Lane, Kathleen" userId="d8586a00-d571-4eeb-bfc3-f42bf250439e" providerId="ADAL" clId="{2705AAC9-7E20-44D9-BD1F-FC2BEB2DCF28}" dt="2025-02-25T21:22:39.815" v="543" actId="47"/>
        <pc:sldMkLst>
          <pc:docMk/>
          <pc:sldMk cId="0" sldId="271"/>
        </pc:sldMkLst>
      </pc:sldChg>
      <pc:sldChg chg="del">
        <pc:chgData name="Lane, Kathleen" userId="d8586a00-d571-4eeb-bfc3-f42bf250439e" providerId="ADAL" clId="{2705AAC9-7E20-44D9-BD1F-FC2BEB2DCF28}" dt="2025-02-25T21:22:51.599" v="544" actId="47"/>
        <pc:sldMkLst>
          <pc:docMk/>
          <pc:sldMk cId="0" sldId="274"/>
        </pc:sldMkLst>
      </pc:sldChg>
      <pc:sldChg chg="del">
        <pc:chgData name="Lane, Kathleen" userId="d8586a00-d571-4eeb-bfc3-f42bf250439e" providerId="ADAL" clId="{2705AAC9-7E20-44D9-BD1F-FC2BEB2DCF28}" dt="2025-02-25T21:22:39.815" v="543" actId="47"/>
        <pc:sldMkLst>
          <pc:docMk/>
          <pc:sldMk cId="818335116" sldId="278"/>
        </pc:sldMkLst>
      </pc:sldChg>
      <pc:sldChg chg="del">
        <pc:chgData name="Lane, Kathleen" userId="d8586a00-d571-4eeb-bfc3-f42bf250439e" providerId="ADAL" clId="{2705AAC9-7E20-44D9-BD1F-FC2BEB2DCF28}" dt="2025-02-25T21:22:39.815" v="543" actId="47"/>
        <pc:sldMkLst>
          <pc:docMk/>
          <pc:sldMk cId="0" sldId="282"/>
        </pc:sldMkLst>
      </pc:sldChg>
      <pc:sldChg chg="del">
        <pc:chgData name="Lane, Kathleen" userId="d8586a00-d571-4eeb-bfc3-f42bf250439e" providerId="ADAL" clId="{2705AAC9-7E20-44D9-BD1F-FC2BEB2DCF28}" dt="2025-02-25T21:22:39.815" v="543" actId="47"/>
        <pc:sldMkLst>
          <pc:docMk/>
          <pc:sldMk cId="2289356637" sldId="287"/>
        </pc:sldMkLst>
      </pc:sldChg>
      <pc:sldChg chg="add">
        <pc:chgData name="Lane, Kathleen" userId="d8586a00-d571-4eeb-bfc3-f42bf250439e" providerId="ADAL" clId="{2705AAC9-7E20-44D9-BD1F-FC2BEB2DCF28}" dt="2025-02-25T21:16:51.538" v="462"/>
        <pc:sldMkLst>
          <pc:docMk/>
          <pc:sldMk cId="1408390845" sldId="329"/>
        </pc:sldMkLst>
      </pc:sldChg>
      <pc:sldChg chg="del">
        <pc:chgData name="Lane, Kathleen" userId="d8586a00-d571-4eeb-bfc3-f42bf250439e" providerId="ADAL" clId="{2705AAC9-7E20-44D9-BD1F-FC2BEB2DCF28}" dt="2025-02-25T21:04:01.819" v="252" actId="47"/>
        <pc:sldMkLst>
          <pc:docMk/>
          <pc:sldMk cId="436510298" sldId="337"/>
        </pc:sldMkLst>
      </pc:sldChg>
      <pc:sldChg chg="modSp mod">
        <pc:chgData name="Lane, Kathleen" userId="d8586a00-d571-4eeb-bfc3-f42bf250439e" providerId="ADAL" clId="{2705AAC9-7E20-44D9-BD1F-FC2BEB2DCF28}" dt="2025-02-25T22:05:52.814" v="1858" actId="27636"/>
        <pc:sldMkLst>
          <pc:docMk/>
          <pc:sldMk cId="2317334896" sldId="338"/>
        </pc:sldMkLst>
        <pc:spChg chg="mod">
          <ac:chgData name="Lane, Kathleen" userId="d8586a00-d571-4eeb-bfc3-f42bf250439e" providerId="ADAL" clId="{2705AAC9-7E20-44D9-BD1F-FC2BEB2DCF28}" dt="2025-02-25T21:24:02.237" v="618" actId="20577"/>
          <ac:spMkLst>
            <pc:docMk/>
            <pc:sldMk cId="2317334896" sldId="338"/>
            <ac:spMk id="2" creationId="{A2648086-9B58-6422-43CB-2B64D4ABF43C}"/>
          </ac:spMkLst>
        </pc:spChg>
        <pc:spChg chg="mod">
          <ac:chgData name="Lane, Kathleen" userId="d8586a00-d571-4eeb-bfc3-f42bf250439e" providerId="ADAL" clId="{2705AAC9-7E20-44D9-BD1F-FC2BEB2DCF28}" dt="2025-02-25T22:05:52.814" v="1858" actId="27636"/>
          <ac:spMkLst>
            <pc:docMk/>
            <pc:sldMk cId="2317334896" sldId="338"/>
            <ac:spMk id="3" creationId="{D8D8D176-2E08-C48C-6BD3-A8C2719FA493}"/>
          </ac:spMkLst>
        </pc:spChg>
      </pc:sldChg>
      <pc:sldChg chg="del">
        <pc:chgData name="Lane, Kathleen" userId="d8586a00-d571-4eeb-bfc3-f42bf250439e" providerId="ADAL" clId="{2705AAC9-7E20-44D9-BD1F-FC2BEB2DCF28}" dt="2025-02-25T21:01:56.333" v="244" actId="47"/>
        <pc:sldMkLst>
          <pc:docMk/>
          <pc:sldMk cId="2813498575" sldId="681"/>
        </pc:sldMkLst>
      </pc:sldChg>
      <pc:sldChg chg="addSp modSp">
        <pc:chgData name="Lane, Kathleen" userId="d8586a00-d571-4eeb-bfc3-f42bf250439e" providerId="ADAL" clId="{2705AAC9-7E20-44D9-BD1F-FC2BEB2DCF28}" dt="2025-02-25T22:26:47.324" v="1935"/>
        <pc:sldMkLst>
          <pc:docMk/>
          <pc:sldMk cId="1936975617" sldId="812"/>
        </pc:sldMkLst>
      </pc:sldChg>
      <pc:sldChg chg="del">
        <pc:chgData name="Lane, Kathleen" userId="d8586a00-d571-4eeb-bfc3-f42bf250439e" providerId="ADAL" clId="{2705AAC9-7E20-44D9-BD1F-FC2BEB2DCF28}" dt="2025-02-25T22:13:41.176" v="1894" actId="47"/>
        <pc:sldMkLst>
          <pc:docMk/>
          <pc:sldMk cId="2485129672" sldId="891"/>
        </pc:sldMkLst>
      </pc:sldChg>
      <pc:sldChg chg="add">
        <pc:chgData name="Lane, Kathleen" userId="d8586a00-d571-4eeb-bfc3-f42bf250439e" providerId="ADAL" clId="{2705AAC9-7E20-44D9-BD1F-FC2BEB2DCF28}" dt="2025-02-25T21:12:14.224" v="395"/>
        <pc:sldMkLst>
          <pc:docMk/>
          <pc:sldMk cId="1467857024" sldId="901"/>
        </pc:sldMkLst>
      </pc:sldChg>
      <pc:sldChg chg="del">
        <pc:chgData name="Lane, Kathleen" userId="d8586a00-d571-4eeb-bfc3-f42bf250439e" providerId="ADAL" clId="{2705AAC9-7E20-44D9-BD1F-FC2BEB2DCF28}" dt="2025-02-25T22:05:05.472" v="1854" actId="47"/>
        <pc:sldMkLst>
          <pc:docMk/>
          <pc:sldMk cId="3850467017" sldId="930"/>
        </pc:sldMkLst>
      </pc:sldChg>
      <pc:sldChg chg="del">
        <pc:chgData name="Lane, Kathleen" userId="d8586a00-d571-4eeb-bfc3-f42bf250439e" providerId="ADAL" clId="{2705AAC9-7E20-44D9-BD1F-FC2BEB2DCF28}" dt="2025-02-25T22:05:05.472" v="1854" actId="47"/>
        <pc:sldMkLst>
          <pc:docMk/>
          <pc:sldMk cId="274596742" sldId="1051"/>
        </pc:sldMkLst>
      </pc:sldChg>
      <pc:sldChg chg="del">
        <pc:chgData name="Lane, Kathleen" userId="d8586a00-d571-4eeb-bfc3-f42bf250439e" providerId="ADAL" clId="{2705AAC9-7E20-44D9-BD1F-FC2BEB2DCF28}" dt="2025-02-25T22:05:05.472" v="1854" actId="47"/>
        <pc:sldMkLst>
          <pc:docMk/>
          <pc:sldMk cId="1378703988" sldId="1052"/>
        </pc:sldMkLst>
      </pc:sldChg>
      <pc:sldChg chg="addSp modSp mod">
        <pc:chgData name="Lane, Kathleen" userId="d8586a00-d571-4eeb-bfc3-f42bf250439e" providerId="ADAL" clId="{2705AAC9-7E20-44D9-BD1F-FC2BEB2DCF28}" dt="2025-02-25T21:25:09.672" v="729" actId="20577"/>
        <pc:sldMkLst>
          <pc:docMk/>
          <pc:sldMk cId="4228891914" sldId="1096"/>
        </pc:sldMkLst>
      </pc:sldChg>
      <pc:sldChg chg="add">
        <pc:chgData name="Lane, Kathleen" userId="d8586a00-d571-4eeb-bfc3-f42bf250439e" providerId="ADAL" clId="{2705AAC9-7E20-44D9-BD1F-FC2BEB2DCF28}" dt="2025-02-25T21:16:51.538" v="462"/>
        <pc:sldMkLst>
          <pc:docMk/>
          <pc:sldMk cId="704874430" sldId="1305"/>
        </pc:sldMkLst>
      </pc:sldChg>
      <pc:sldChg chg="add">
        <pc:chgData name="Lane, Kathleen" userId="d8586a00-d571-4eeb-bfc3-f42bf250439e" providerId="ADAL" clId="{2705AAC9-7E20-44D9-BD1F-FC2BEB2DCF28}" dt="2025-02-25T21:16:51.538" v="462"/>
        <pc:sldMkLst>
          <pc:docMk/>
          <pc:sldMk cId="2150643316" sldId="1306"/>
        </pc:sldMkLst>
      </pc:sldChg>
      <pc:sldChg chg="del">
        <pc:chgData name="Lane, Kathleen" userId="d8586a00-d571-4eeb-bfc3-f42bf250439e" providerId="ADAL" clId="{2705AAC9-7E20-44D9-BD1F-FC2BEB2DCF28}" dt="2025-02-25T21:01:56.333" v="244" actId="47"/>
        <pc:sldMkLst>
          <pc:docMk/>
          <pc:sldMk cId="2937838435" sldId="1316"/>
        </pc:sldMkLst>
      </pc:sldChg>
      <pc:sldChg chg="mod modShow">
        <pc:chgData name="Lane, Kathleen" userId="d8586a00-d571-4eeb-bfc3-f42bf250439e" providerId="ADAL" clId="{2705AAC9-7E20-44D9-BD1F-FC2BEB2DCF28}" dt="2025-02-25T21:06:28.256" v="276" actId="729"/>
        <pc:sldMkLst>
          <pc:docMk/>
          <pc:sldMk cId="2915445156" sldId="1410"/>
        </pc:sldMkLst>
      </pc:sldChg>
      <pc:sldChg chg="del">
        <pc:chgData name="Lane, Kathleen" userId="d8586a00-d571-4eeb-bfc3-f42bf250439e" providerId="ADAL" clId="{2705AAC9-7E20-44D9-BD1F-FC2BEB2DCF28}" dt="2025-02-25T21:01:56.333" v="244" actId="47"/>
        <pc:sldMkLst>
          <pc:docMk/>
          <pc:sldMk cId="1538077358" sldId="1509"/>
        </pc:sldMkLst>
      </pc:sldChg>
      <pc:sldChg chg="del">
        <pc:chgData name="Lane, Kathleen" userId="d8586a00-d571-4eeb-bfc3-f42bf250439e" providerId="ADAL" clId="{2705AAC9-7E20-44D9-BD1F-FC2BEB2DCF28}" dt="2025-02-25T22:07:11.927" v="1866" actId="47"/>
        <pc:sldMkLst>
          <pc:docMk/>
          <pc:sldMk cId="2212180674" sldId="1527"/>
        </pc:sldMkLst>
      </pc:sldChg>
      <pc:sldChg chg="addSp modSp">
        <pc:chgData name="Lane, Kathleen" userId="d8586a00-d571-4eeb-bfc3-f42bf250439e" providerId="ADAL" clId="{2705AAC9-7E20-44D9-BD1F-FC2BEB2DCF28}" dt="2025-02-25T22:26:48.570" v="1936"/>
        <pc:sldMkLst>
          <pc:docMk/>
          <pc:sldMk cId="2736001757" sldId="1552"/>
        </pc:sldMkLst>
      </pc:sldChg>
      <pc:sldChg chg="addSp modSp">
        <pc:chgData name="Lane, Kathleen" userId="d8586a00-d571-4eeb-bfc3-f42bf250439e" providerId="ADAL" clId="{2705AAC9-7E20-44D9-BD1F-FC2BEB2DCF28}" dt="2025-02-25T22:26:40.556" v="1933"/>
        <pc:sldMkLst>
          <pc:docMk/>
          <pc:sldMk cId="1755487463" sldId="1555"/>
        </pc:sldMkLst>
      </pc:sldChg>
      <pc:sldChg chg="addSp modSp">
        <pc:chgData name="Lane, Kathleen" userId="d8586a00-d571-4eeb-bfc3-f42bf250439e" providerId="ADAL" clId="{2705AAC9-7E20-44D9-BD1F-FC2BEB2DCF28}" dt="2025-02-25T22:26:38.020" v="1932"/>
        <pc:sldMkLst>
          <pc:docMk/>
          <pc:sldMk cId="2888526886" sldId="1556"/>
        </pc:sldMkLst>
      </pc:sldChg>
      <pc:sldChg chg="addSp modSp add">
        <pc:chgData name="Lane, Kathleen" userId="d8586a00-d571-4eeb-bfc3-f42bf250439e" providerId="ADAL" clId="{2705AAC9-7E20-44D9-BD1F-FC2BEB2DCF28}" dt="2025-02-25T21:12:50.194" v="396"/>
        <pc:sldMkLst>
          <pc:docMk/>
          <pc:sldMk cId="2231980356" sldId="1609"/>
        </pc:sldMkLst>
      </pc:sldChg>
      <pc:sldChg chg="del">
        <pc:chgData name="Lane, Kathleen" userId="d8586a00-d571-4eeb-bfc3-f42bf250439e" providerId="ADAL" clId="{2705AAC9-7E20-44D9-BD1F-FC2BEB2DCF28}" dt="2025-02-25T21:01:56.333" v="244" actId="47"/>
        <pc:sldMkLst>
          <pc:docMk/>
          <pc:sldMk cId="991337717" sldId="1610"/>
        </pc:sldMkLst>
      </pc:sldChg>
      <pc:sldChg chg="modSp add mod">
        <pc:chgData name="Lane, Kathleen" userId="d8586a00-d571-4eeb-bfc3-f42bf250439e" providerId="ADAL" clId="{2705AAC9-7E20-44D9-BD1F-FC2BEB2DCF28}" dt="2025-02-25T21:05:21.867" v="275" actId="20577"/>
        <pc:sldMkLst>
          <pc:docMk/>
          <pc:sldMk cId="2294636702" sldId="1611"/>
        </pc:sldMkLst>
        <pc:spChg chg="mod">
          <ac:chgData name="Lane, Kathleen" userId="d8586a00-d571-4eeb-bfc3-f42bf250439e" providerId="ADAL" clId="{2705AAC9-7E20-44D9-BD1F-FC2BEB2DCF28}" dt="2025-02-25T21:05:21.867" v="275" actId="20577"/>
          <ac:spMkLst>
            <pc:docMk/>
            <pc:sldMk cId="2294636702" sldId="1611"/>
            <ac:spMk id="5" creationId="{62B931FD-3939-9508-7318-341DDD8B292D}"/>
          </ac:spMkLst>
        </pc:spChg>
      </pc:sldChg>
      <pc:sldChg chg="modSp add mod">
        <pc:chgData name="Lane, Kathleen" userId="d8586a00-d571-4eeb-bfc3-f42bf250439e" providerId="ADAL" clId="{2705AAC9-7E20-44D9-BD1F-FC2BEB2DCF28}" dt="2025-02-25T21:17:10.256" v="473" actId="207"/>
        <pc:sldMkLst>
          <pc:docMk/>
          <pc:sldMk cId="3551177033" sldId="1612"/>
        </pc:sldMkLst>
        <pc:spChg chg="mod">
          <ac:chgData name="Lane, Kathleen" userId="d8586a00-d571-4eeb-bfc3-f42bf250439e" providerId="ADAL" clId="{2705AAC9-7E20-44D9-BD1F-FC2BEB2DCF28}" dt="2025-02-25T21:17:01.843" v="468" actId="20577"/>
          <ac:spMkLst>
            <pc:docMk/>
            <pc:sldMk cId="3551177033" sldId="1612"/>
            <ac:spMk id="5" creationId="{62B931FD-3939-9508-7318-341DDD8B292D}"/>
          </ac:spMkLst>
        </pc:spChg>
      </pc:sldChg>
      <pc:sldChg chg="addSp modSp add">
        <pc:chgData name="Lane, Kathleen" userId="d8586a00-d571-4eeb-bfc3-f42bf250439e" providerId="ADAL" clId="{2705AAC9-7E20-44D9-BD1F-FC2BEB2DCF28}" dt="2025-02-25T21:13:08.911" v="400"/>
        <pc:sldMkLst>
          <pc:docMk/>
          <pc:sldMk cId="2051300379" sldId="1614"/>
        </pc:sldMkLst>
      </pc:sldChg>
      <pc:sldChg chg="del">
        <pc:chgData name="Lane, Kathleen" userId="d8586a00-d571-4eeb-bfc3-f42bf250439e" providerId="ADAL" clId="{2705AAC9-7E20-44D9-BD1F-FC2BEB2DCF28}" dt="2025-02-25T21:22:39.815" v="543" actId="47"/>
        <pc:sldMkLst>
          <pc:docMk/>
          <pc:sldMk cId="2266654697" sldId="1616"/>
        </pc:sldMkLst>
      </pc:sldChg>
      <pc:sldChg chg="del">
        <pc:chgData name="Lane, Kathleen" userId="d8586a00-d571-4eeb-bfc3-f42bf250439e" providerId="ADAL" clId="{2705AAC9-7E20-44D9-BD1F-FC2BEB2DCF28}" dt="2025-02-25T22:22:11.754" v="1908" actId="47"/>
        <pc:sldMkLst>
          <pc:docMk/>
          <pc:sldMk cId="990028115" sldId="1619"/>
        </pc:sldMkLst>
      </pc:sldChg>
      <pc:sldChg chg="del">
        <pc:chgData name="Lane, Kathleen" userId="d8586a00-d571-4eeb-bfc3-f42bf250439e" providerId="ADAL" clId="{2705AAC9-7E20-44D9-BD1F-FC2BEB2DCF28}" dt="2025-02-25T22:22:20.806" v="1909" actId="47"/>
        <pc:sldMkLst>
          <pc:docMk/>
          <pc:sldMk cId="4124991869" sldId="1620"/>
        </pc:sldMkLst>
      </pc:sldChg>
      <pc:sldChg chg="del">
        <pc:chgData name="Lane, Kathleen" userId="d8586a00-d571-4eeb-bfc3-f42bf250439e" providerId="ADAL" clId="{2705AAC9-7E20-44D9-BD1F-FC2BEB2DCF28}" dt="2025-02-25T22:06:47.240" v="1863" actId="47"/>
        <pc:sldMkLst>
          <pc:docMk/>
          <pc:sldMk cId="2678547143" sldId="1625"/>
        </pc:sldMkLst>
      </pc:sldChg>
      <pc:sldChg chg="del">
        <pc:chgData name="Lane, Kathleen" userId="d8586a00-d571-4eeb-bfc3-f42bf250439e" providerId="ADAL" clId="{2705AAC9-7E20-44D9-BD1F-FC2BEB2DCF28}" dt="2025-02-25T22:19:22.950" v="1906" actId="47"/>
        <pc:sldMkLst>
          <pc:docMk/>
          <pc:sldMk cId="1019119667" sldId="1626"/>
        </pc:sldMkLst>
      </pc:sldChg>
      <pc:sldChg chg="addSp modSp add">
        <pc:chgData name="Lane, Kathleen" userId="d8586a00-d571-4eeb-bfc3-f42bf250439e" providerId="ADAL" clId="{2705AAC9-7E20-44D9-BD1F-FC2BEB2DCF28}" dt="2025-02-25T21:12:58.321" v="397"/>
        <pc:sldMkLst>
          <pc:docMk/>
          <pc:sldMk cId="285191106" sldId="1629"/>
        </pc:sldMkLst>
      </pc:sldChg>
      <pc:sldChg chg="addSp modSp add">
        <pc:chgData name="Lane, Kathleen" userId="d8586a00-d571-4eeb-bfc3-f42bf250439e" providerId="ADAL" clId="{2705AAC9-7E20-44D9-BD1F-FC2BEB2DCF28}" dt="2025-02-25T21:13:02.316" v="398"/>
        <pc:sldMkLst>
          <pc:docMk/>
          <pc:sldMk cId="4119488740" sldId="1630"/>
        </pc:sldMkLst>
      </pc:sldChg>
      <pc:sldChg chg="addSp modSp add">
        <pc:chgData name="Lane, Kathleen" userId="d8586a00-d571-4eeb-bfc3-f42bf250439e" providerId="ADAL" clId="{2705AAC9-7E20-44D9-BD1F-FC2BEB2DCF28}" dt="2025-02-25T21:13:06.574" v="399"/>
        <pc:sldMkLst>
          <pc:docMk/>
          <pc:sldMk cId="3133340483" sldId="1631"/>
        </pc:sldMkLst>
      </pc:sldChg>
      <pc:sldChg chg="addSp modSp add">
        <pc:chgData name="Lane, Kathleen" userId="d8586a00-d571-4eeb-bfc3-f42bf250439e" providerId="ADAL" clId="{2705AAC9-7E20-44D9-BD1F-FC2BEB2DCF28}" dt="2025-02-25T21:13:11.202" v="401"/>
        <pc:sldMkLst>
          <pc:docMk/>
          <pc:sldMk cId="443368346" sldId="1633"/>
        </pc:sldMkLst>
      </pc:sldChg>
      <pc:sldChg chg="addSp modSp add">
        <pc:chgData name="Lane, Kathleen" userId="d8586a00-d571-4eeb-bfc3-f42bf250439e" providerId="ADAL" clId="{2705AAC9-7E20-44D9-BD1F-FC2BEB2DCF28}" dt="2025-02-25T21:13:13.383" v="402"/>
        <pc:sldMkLst>
          <pc:docMk/>
          <pc:sldMk cId="2583996974" sldId="1636"/>
        </pc:sldMkLst>
      </pc:sldChg>
      <pc:sldChg chg="addSp modSp add">
        <pc:chgData name="Lane, Kathleen" userId="d8586a00-d571-4eeb-bfc3-f42bf250439e" providerId="ADAL" clId="{2705AAC9-7E20-44D9-BD1F-FC2BEB2DCF28}" dt="2025-02-25T21:13:15.198" v="403"/>
        <pc:sldMkLst>
          <pc:docMk/>
          <pc:sldMk cId="1787855055" sldId="1637"/>
        </pc:sldMkLst>
      </pc:sldChg>
      <pc:sldChg chg="del">
        <pc:chgData name="Lane, Kathleen" userId="d8586a00-d571-4eeb-bfc3-f42bf250439e" providerId="ADAL" clId="{2705AAC9-7E20-44D9-BD1F-FC2BEB2DCF28}" dt="2025-02-25T22:05:18.352" v="1856" actId="47"/>
        <pc:sldMkLst>
          <pc:docMk/>
          <pc:sldMk cId="3998463668" sldId="1651"/>
        </pc:sldMkLst>
      </pc:sldChg>
      <pc:sldChg chg="del">
        <pc:chgData name="Lane, Kathleen" userId="d8586a00-d571-4eeb-bfc3-f42bf250439e" providerId="ADAL" clId="{2705AAC9-7E20-44D9-BD1F-FC2BEB2DCF28}" dt="2025-02-25T22:06:48.729" v="1864" actId="47"/>
        <pc:sldMkLst>
          <pc:docMk/>
          <pc:sldMk cId="1955364775" sldId="1653"/>
        </pc:sldMkLst>
      </pc:sldChg>
      <pc:sldChg chg="modSp mod">
        <pc:chgData name="Lane, Kathleen" userId="d8586a00-d571-4eeb-bfc3-f42bf250439e" providerId="ADAL" clId="{2705AAC9-7E20-44D9-BD1F-FC2BEB2DCF28}" dt="2025-02-25T22:27:10.813" v="1938" actId="20577"/>
        <pc:sldMkLst>
          <pc:docMk/>
          <pc:sldMk cId="3067682113" sldId="1654"/>
        </pc:sldMkLst>
        <pc:spChg chg="mod">
          <ac:chgData name="Lane, Kathleen" userId="d8586a00-d571-4eeb-bfc3-f42bf250439e" providerId="ADAL" clId="{2705AAC9-7E20-44D9-BD1F-FC2BEB2DCF28}" dt="2025-02-25T22:27:10.813" v="1938" actId="20577"/>
          <ac:spMkLst>
            <pc:docMk/>
            <pc:sldMk cId="3067682113" sldId="1654"/>
            <ac:spMk id="4" creationId="{00000000-0000-0000-0000-000000000000}"/>
          </ac:spMkLst>
        </pc:spChg>
      </pc:sldChg>
      <pc:sldChg chg="del">
        <pc:chgData name="Lane, Kathleen" userId="d8586a00-d571-4eeb-bfc3-f42bf250439e" providerId="ADAL" clId="{2705AAC9-7E20-44D9-BD1F-FC2BEB2DCF28}" dt="2025-02-25T21:01:56.333" v="244" actId="47"/>
        <pc:sldMkLst>
          <pc:docMk/>
          <pc:sldMk cId="3514542088" sldId="1656"/>
        </pc:sldMkLst>
      </pc:sldChg>
      <pc:sldChg chg="addSp modSp mod">
        <pc:chgData name="Lane, Kathleen" userId="d8586a00-d571-4eeb-bfc3-f42bf250439e" providerId="ADAL" clId="{2705AAC9-7E20-44D9-BD1F-FC2BEB2DCF28}" dt="2025-02-25T21:07:27.661" v="292" actId="20577"/>
        <pc:sldMkLst>
          <pc:docMk/>
          <pc:sldMk cId="1560263924" sldId="1662"/>
        </pc:sldMkLst>
      </pc:sldChg>
      <pc:sldChg chg="addSp modSp del mod">
        <pc:chgData name="Lane, Kathleen" userId="d8586a00-d571-4eeb-bfc3-f42bf250439e" providerId="ADAL" clId="{2705AAC9-7E20-44D9-BD1F-FC2BEB2DCF28}" dt="2025-02-25T21:15:04.409" v="433" actId="47"/>
        <pc:sldMkLst>
          <pc:docMk/>
          <pc:sldMk cId="606535942" sldId="1697"/>
        </pc:sldMkLst>
      </pc:sldChg>
      <pc:sldChg chg="del">
        <pc:chgData name="Lane, Kathleen" userId="d8586a00-d571-4eeb-bfc3-f42bf250439e" providerId="ADAL" clId="{2705AAC9-7E20-44D9-BD1F-FC2BEB2DCF28}" dt="2025-02-25T22:22:26.811" v="1910" actId="47"/>
        <pc:sldMkLst>
          <pc:docMk/>
          <pc:sldMk cId="3859514475" sldId="1698"/>
        </pc:sldMkLst>
      </pc:sldChg>
      <pc:sldChg chg="del">
        <pc:chgData name="Lane, Kathleen" userId="d8586a00-d571-4eeb-bfc3-f42bf250439e" providerId="ADAL" clId="{2705AAC9-7E20-44D9-BD1F-FC2BEB2DCF28}" dt="2025-02-25T22:22:08.698" v="1907" actId="47"/>
        <pc:sldMkLst>
          <pc:docMk/>
          <pc:sldMk cId="515783049" sldId="1700"/>
        </pc:sldMkLst>
      </pc:sldChg>
      <pc:sldChg chg="del">
        <pc:chgData name="Lane, Kathleen" userId="d8586a00-d571-4eeb-bfc3-f42bf250439e" providerId="ADAL" clId="{2705AAC9-7E20-44D9-BD1F-FC2BEB2DCF28}" dt="2025-02-25T22:04:55.577" v="1853" actId="47"/>
        <pc:sldMkLst>
          <pc:docMk/>
          <pc:sldMk cId="2106679956" sldId="1725"/>
        </pc:sldMkLst>
      </pc:sldChg>
      <pc:sldChg chg="del">
        <pc:chgData name="Lane, Kathleen" userId="d8586a00-d571-4eeb-bfc3-f42bf250439e" providerId="ADAL" clId="{2705AAC9-7E20-44D9-BD1F-FC2BEB2DCF28}" dt="2025-02-25T22:13:39.695" v="1893" actId="47"/>
        <pc:sldMkLst>
          <pc:docMk/>
          <pc:sldMk cId="1314979116" sldId="1726"/>
        </pc:sldMkLst>
      </pc:sldChg>
      <pc:sldChg chg="mod modShow">
        <pc:chgData name="Lane, Kathleen" userId="d8586a00-d571-4eeb-bfc3-f42bf250439e" providerId="ADAL" clId="{2705AAC9-7E20-44D9-BD1F-FC2BEB2DCF28}" dt="2025-02-25T21:06:32.474" v="277" actId="729"/>
        <pc:sldMkLst>
          <pc:docMk/>
          <pc:sldMk cId="3781561455" sldId="1731"/>
        </pc:sldMkLst>
      </pc:sldChg>
      <pc:sldChg chg="addSp modSp mod">
        <pc:chgData name="Lane, Kathleen" userId="d8586a00-d571-4eeb-bfc3-f42bf250439e" providerId="ADAL" clId="{2705AAC9-7E20-44D9-BD1F-FC2BEB2DCF28}" dt="2025-02-25T21:50:23.029" v="1837" actId="20577"/>
        <pc:sldMkLst>
          <pc:docMk/>
          <pc:sldMk cId="2752998010" sldId="1762"/>
        </pc:sldMkLst>
      </pc:sldChg>
      <pc:sldChg chg="addSp delSp modSp">
        <pc:chgData name="Lane, Kathleen" userId="d8586a00-d571-4eeb-bfc3-f42bf250439e" providerId="ADAL" clId="{2705AAC9-7E20-44D9-BD1F-FC2BEB2DCF28}" dt="2025-02-25T22:15:27.285" v="1900" actId="1076"/>
        <pc:sldMkLst>
          <pc:docMk/>
          <pc:sldMk cId="1794784211" sldId="1772"/>
        </pc:sldMkLst>
        <pc:picChg chg="add mod">
          <ac:chgData name="Lane, Kathleen" userId="d8586a00-d571-4eeb-bfc3-f42bf250439e" providerId="ADAL" clId="{2705AAC9-7E20-44D9-BD1F-FC2BEB2DCF28}" dt="2025-02-25T22:15:27.285" v="1900" actId="1076"/>
          <ac:picMkLst>
            <pc:docMk/>
            <pc:sldMk cId="1794784211" sldId="1772"/>
            <ac:picMk id="1026" creationId="{C215D875-F8D3-9B8D-2D11-75F266958239}"/>
          </ac:picMkLst>
        </pc:picChg>
      </pc:sldChg>
      <pc:sldChg chg="addSp modSp">
        <pc:chgData name="Lane, Kathleen" userId="d8586a00-d571-4eeb-bfc3-f42bf250439e" providerId="ADAL" clId="{2705AAC9-7E20-44D9-BD1F-FC2BEB2DCF28}" dt="2025-02-25T21:13:43.293" v="405"/>
        <pc:sldMkLst>
          <pc:docMk/>
          <pc:sldMk cId="1305221968" sldId="1778"/>
        </pc:sldMkLst>
      </pc:sldChg>
      <pc:sldChg chg="addSp delSp modSp mod delAnim">
        <pc:chgData name="Lane, Kathleen" userId="d8586a00-d571-4eeb-bfc3-f42bf250439e" providerId="ADAL" clId="{2705AAC9-7E20-44D9-BD1F-FC2BEB2DCF28}" dt="2025-02-25T20:51:04.976" v="55" actId="113"/>
        <pc:sldMkLst>
          <pc:docMk/>
          <pc:sldMk cId="21763641" sldId="1779"/>
        </pc:sldMkLst>
      </pc:sldChg>
      <pc:sldChg chg="addSp modSp mod">
        <pc:chgData name="Lane, Kathleen" userId="d8586a00-d571-4eeb-bfc3-f42bf250439e" providerId="ADAL" clId="{2705AAC9-7E20-44D9-BD1F-FC2BEB2DCF28}" dt="2025-02-25T21:10:23.398" v="391" actId="6549"/>
        <pc:sldMkLst>
          <pc:docMk/>
          <pc:sldMk cId="1483211079" sldId="1781"/>
        </pc:sldMkLst>
      </pc:sldChg>
      <pc:sldChg chg="del">
        <pc:chgData name="Lane, Kathleen" userId="d8586a00-d571-4eeb-bfc3-f42bf250439e" providerId="ADAL" clId="{2705AAC9-7E20-44D9-BD1F-FC2BEB2DCF28}" dt="2025-02-25T22:18:50.476" v="1905" actId="47"/>
        <pc:sldMkLst>
          <pc:docMk/>
          <pc:sldMk cId="1459844334" sldId="1782"/>
        </pc:sldMkLst>
      </pc:sldChg>
      <pc:sldChg chg="del">
        <pc:chgData name="Lane, Kathleen" userId="d8586a00-d571-4eeb-bfc3-f42bf250439e" providerId="ADAL" clId="{2705AAC9-7E20-44D9-BD1F-FC2BEB2DCF28}" dt="2025-02-25T22:18:46.242" v="1904" actId="47"/>
        <pc:sldMkLst>
          <pc:docMk/>
          <pc:sldMk cId="3463088194" sldId="1783"/>
        </pc:sldMkLst>
      </pc:sldChg>
      <pc:sldChg chg="addSp modSp mod">
        <pc:chgData name="Lane, Kathleen" userId="d8586a00-d571-4eeb-bfc3-f42bf250439e" providerId="ADAL" clId="{2705AAC9-7E20-44D9-BD1F-FC2BEB2DCF28}" dt="2025-02-25T22:26:30.110" v="1931" actId="20577"/>
        <pc:sldMkLst>
          <pc:docMk/>
          <pc:sldMk cId="2462016796" sldId="1785"/>
        </pc:sldMkLst>
      </pc:sldChg>
      <pc:sldChg chg="del">
        <pc:chgData name="Lane, Kathleen" userId="d8586a00-d571-4eeb-bfc3-f42bf250439e" providerId="ADAL" clId="{2705AAC9-7E20-44D9-BD1F-FC2BEB2DCF28}" dt="2025-02-25T22:05:07.708" v="1855" actId="47"/>
        <pc:sldMkLst>
          <pc:docMk/>
          <pc:sldMk cId="2569710160" sldId="1798"/>
        </pc:sldMkLst>
      </pc:sldChg>
      <pc:sldChg chg="addSp modSp mod">
        <pc:chgData name="Lane, Kathleen" userId="d8586a00-d571-4eeb-bfc3-f42bf250439e" providerId="ADAL" clId="{2705AAC9-7E20-44D9-BD1F-FC2BEB2DCF28}" dt="2025-02-25T21:08:09.165" v="377" actId="20577"/>
        <pc:sldMkLst>
          <pc:docMk/>
          <pc:sldMk cId="3709830784" sldId="1810"/>
        </pc:sldMkLst>
        <pc:picChg chg="mod">
          <ac:chgData name="Lane, Kathleen" userId="d8586a00-d571-4eeb-bfc3-f42bf250439e" providerId="ADAL" clId="{2705AAC9-7E20-44D9-BD1F-FC2BEB2DCF28}" dt="2025-02-25T21:07:34.540" v="293" actId="1076"/>
          <ac:picMkLst>
            <pc:docMk/>
            <pc:sldMk cId="3709830784" sldId="1810"/>
            <ac:picMk id="5" creationId="{04100678-64B9-4F99-BA3C-F7E9988D42BE}"/>
          </ac:picMkLst>
        </pc:picChg>
      </pc:sldChg>
      <pc:sldChg chg="addSp delSp modSp mod">
        <pc:chgData name="Lane, Kathleen" userId="d8586a00-d571-4eeb-bfc3-f42bf250439e" providerId="ADAL" clId="{2705AAC9-7E20-44D9-BD1F-FC2BEB2DCF28}" dt="2025-02-25T21:08:24.482" v="379"/>
        <pc:sldMkLst>
          <pc:docMk/>
          <pc:sldMk cId="3484194504" sldId="1811"/>
        </pc:sldMkLst>
      </pc:sldChg>
      <pc:sldChg chg="addSp modSp">
        <pc:chgData name="Lane, Kathleen" userId="d8586a00-d571-4eeb-bfc3-f42bf250439e" providerId="ADAL" clId="{2705AAC9-7E20-44D9-BD1F-FC2BEB2DCF28}" dt="2025-02-25T21:08:43.022" v="382"/>
        <pc:sldMkLst>
          <pc:docMk/>
          <pc:sldMk cId="2827509226" sldId="1812"/>
        </pc:sldMkLst>
      </pc:sldChg>
      <pc:sldChg chg="addSp modSp mod modShow">
        <pc:chgData name="Lane, Kathleen" userId="d8586a00-d571-4eeb-bfc3-f42bf250439e" providerId="ADAL" clId="{2705AAC9-7E20-44D9-BD1F-FC2BEB2DCF28}" dt="2025-02-25T21:09:07.492" v="384"/>
        <pc:sldMkLst>
          <pc:docMk/>
          <pc:sldMk cId="851495831" sldId="1813"/>
        </pc:sldMkLst>
      </pc:sldChg>
      <pc:sldChg chg="addSp modSp mod">
        <pc:chgData name="Lane, Kathleen" userId="d8586a00-d571-4eeb-bfc3-f42bf250439e" providerId="ADAL" clId="{2705AAC9-7E20-44D9-BD1F-FC2BEB2DCF28}" dt="2025-02-25T21:09:22.248" v="386" actId="6549"/>
        <pc:sldMkLst>
          <pc:docMk/>
          <pc:sldMk cId="980716874" sldId="1814"/>
        </pc:sldMkLst>
      </pc:sldChg>
      <pc:sldChg chg="addSp modSp">
        <pc:chgData name="Lane, Kathleen" userId="d8586a00-d571-4eeb-bfc3-f42bf250439e" providerId="ADAL" clId="{2705AAC9-7E20-44D9-BD1F-FC2BEB2DCF28}" dt="2025-02-25T21:10:06.930" v="387"/>
        <pc:sldMkLst>
          <pc:docMk/>
          <pc:sldMk cId="863904685" sldId="1815"/>
        </pc:sldMkLst>
      </pc:sldChg>
      <pc:sldChg chg="addSp modSp">
        <pc:chgData name="Lane, Kathleen" userId="d8586a00-d571-4eeb-bfc3-f42bf250439e" providerId="ADAL" clId="{2705AAC9-7E20-44D9-BD1F-FC2BEB2DCF28}" dt="2025-02-25T21:10:10.051" v="388"/>
        <pc:sldMkLst>
          <pc:docMk/>
          <pc:sldMk cId="2896954566" sldId="1816"/>
        </pc:sldMkLst>
      </pc:sldChg>
      <pc:sldChg chg="addSp modSp">
        <pc:chgData name="Lane, Kathleen" userId="d8586a00-d571-4eeb-bfc3-f42bf250439e" providerId="ADAL" clId="{2705AAC9-7E20-44D9-BD1F-FC2BEB2DCF28}" dt="2025-02-25T21:10:12.777" v="389"/>
        <pc:sldMkLst>
          <pc:docMk/>
          <pc:sldMk cId="341351981" sldId="1819"/>
        </pc:sldMkLst>
      </pc:sldChg>
      <pc:sldChg chg="del mod modShow">
        <pc:chgData name="Lane, Kathleen" userId="d8586a00-d571-4eeb-bfc3-f42bf250439e" providerId="ADAL" clId="{2705AAC9-7E20-44D9-BD1F-FC2BEB2DCF28}" dt="2025-02-25T21:13:26.020" v="404" actId="47"/>
        <pc:sldMkLst>
          <pc:docMk/>
          <pc:sldMk cId="11494236" sldId="1821"/>
        </pc:sldMkLst>
      </pc:sldChg>
      <pc:sldChg chg="del">
        <pc:chgData name="Lane, Kathleen" userId="d8586a00-d571-4eeb-bfc3-f42bf250439e" providerId="ADAL" clId="{2705AAC9-7E20-44D9-BD1F-FC2BEB2DCF28}" dt="2025-02-25T21:13:26.020" v="404" actId="47"/>
        <pc:sldMkLst>
          <pc:docMk/>
          <pc:sldMk cId="3623481640" sldId="1822"/>
        </pc:sldMkLst>
      </pc:sldChg>
      <pc:sldChg chg="del mod modShow">
        <pc:chgData name="Lane, Kathleen" userId="d8586a00-d571-4eeb-bfc3-f42bf250439e" providerId="ADAL" clId="{2705AAC9-7E20-44D9-BD1F-FC2BEB2DCF28}" dt="2025-02-25T21:13:26.020" v="404" actId="47"/>
        <pc:sldMkLst>
          <pc:docMk/>
          <pc:sldMk cId="798221766" sldId="1823"/>
        </pc:sldMkLst>
      </pc:sldChg>
      <pc:sldChg chg="del mod modShow">
        <pc:chgData name="Lane, Kathleen" userId="d8586a00-d571-4eeb-bfc3-f42bf250439e" providerId="ADAL" clId="{2705AAC9-7E20-44D9-BD1F-FC2BEB2DCF28}" dt="2025-02-25T21:13:26.020" v="404" actId="47"/>
        <pc:sldMkLst>
          <pc:docMk/>
          <pc:sldMk cId="28289829" sldId="1826"/>
        </pc:sldMkLst>
      </pc:sldChg>
      <pc:sldChg chg="del">
        <pc:chgData name="Lane, Kathleen" userId="d8586a00-d571-4eeb-bfc3-f42bf250439e" providerId="ADAL" clId="{2705AAC9-7E20-44D9-BD1F-FC2BEB2DCF28}" dt="2025-02-25T21:13:26.020" v="404" actId="47"/>
        <pc:sldMkLst>
          <pc:docMk/>
          <pc:sldMk cId="240083471" sldId="1827"/>
        </pc:sldMkLst>
      </pc:sldChg>
      <pc:sldChg chg="del">
        <pc:chgData name="Lane, Kathleen" userId="d8586a00-d571-4eeb-bfc3-f42bf250439e" providerId="ADAL" clId="{2705AAC9-7E20-44D9-BD1F-FC2BEB2DCF28}" dt="2025-02-25T21:13:26.020" v="404" actId="47"/>
        <pc:sldMkLst>
          <pc:docMk/>
          <pc:sldMk cId="3865526516" sldId="1828"/>
        </pc:sldMkLst>
      </pc:sldChg>
      <pc:sldChg chg="del">
        <pc:chgData name="Lane, Kathleen" userId="d8586a00-d571-4eeb-bfc3-f42bf250439e" providerId="ADAL" clId="{2705AAC9-7E20-44D9-BD1F-FC2BEB2DCF28}" dt="2025-02-25T21:13:26.020" v="404" actId="47"/>
        <pc:sldMkLst>
          <pc:docMk/>
          <pc:sldMk cId="3929470973" sldId="1829"/>
        </pc:sldMkLst>
      </pc:sldChg>
      <pc:sldChg chg="del">
        <pc:chgData name="Lane, Kathleen" userId="d8586a00-d571-4eeb-bfc3-f42bf250439e" providerId="ADAL" clId="{2705AAC9-7E20-44D9-BD1F-FC2BEB2DCF28}" dt="2025-02-25T22:07:14.279" v="1867" actId="47"/>
        <pc:sldMkLst>
          <pc:docMk/>
          <pc:sldMk cId="3621402026" sldId="1838"/>
        </pc:sldMkLst>
      </pc:sldChg>
      <pc:sldChg chg="modSp mod">
        <pc:chgData name="Lane, Kathleen" userId="d8586a00-d571-4eeb-bfc3-f42bf250439e" providerId="ADAL" clId="{2705AAC9-7E20-44D9-BD1F-FC2BEB2DCF28}" dt="2025-02-25T22:07:27.311" v="1869" actId="20577"/>
        <pc:sldMkLst>
          <pc:docMk/>
          <pc:sldMk cId="1718087750" sldId="1839"/>
        </pc:sldMkLst>
        <pc:spChg chg="mod">
          <ac:chgData name="Lane, Kathleen" userId="d8586a00-d571-4eeb-bfc3-f42bf250439e" providerId="ADAL" clId="{2705AAC9-7E20-44D9-BD1F-FC2BEB2DCF28}" dt="2025-02-25T22:07:27.311" v="1869" actId="20577"/>
          <ac:spMkLst>
            <pc:docMk/>
            <pc:sldMk cId="1718087750" sldId="1839"/>
            <ac:spMk id="3" creationId="{00000000-0000-0000-0000-000000000000}"/>
          </ac:spMkLst>
        </pc:spChg>
      </pc:sldChg>
      <pc:sldChg chg="modSp mod">
        <pc:chgData name="Lane, Kathleen" userId="d8586a00-d571-4eeb-bfc3-f42bf250439e" providerId="ADAL" clId="{2705AAC9-7E20-44D9-BD1F-FC2BEB2DCF28}" dt="2025-02-25T22:08:58.616" v="1874" actId="20577"/>
        <pc:sldMkLst>
          <pc:docMk/>
          <pc:sldMk cId="2030957956" sldId="1841"/>
        </pc:sldMkLst>
        <pc:graphicFrameChg chg="modGraphic">
          <ac:chgData name="Lane, Kathleen" userId="d8586a00-d571-4eeb-bfc3-f42bf250439e" providerId="ADAL" clId="{2705AAC9-7E20-44D9-BD1F-FC2BEB2DCF28}" dt="2025-02-25T22:08:58.616" v="1874" actId="20577"/>
          <ac:graphicFrameMkLst>
            <pc:docMk/>
            <pc:sldMk cId="2030957956" sldId="1841"/>
            <ac:graphicFrameMk id="2" creationId="{31F1C233-7993-FAD9-4E6E-3529E3C25168}"/>
          </ac:graphicFrameMkLst>
        </pc:graphicFrameChg>
      </pc:sldChg>
      <pc:sldChg chg="del">
        <pc:chgData name="Lane, Kathleen" userId="d8586a00-d571-4eeb-bfc3-f42bf250439e" providerId="ADAL" clId="{2705AAC9-7E20-44D9-BD1F-FC2BEB2DCF28}" dt="2025-02-25T20:55:11.783" v="92" actId="47"/>
        <pc:sldMkLst>
          <pc:docMk/>
          <pc:sldMk cId="1768666453" sldId="1858"/>
        </pc:sldMkLst>
      </pc:sldChg>
      <pc:sldChg chg="del">
        <pc:chgData name="Lane, Kathleen" userId="d8586a00-d571-4eeb-bfc3-f42bf250439e" providerId="ADAL" clId="{2705AAC9-7E20-44D9-BD1F-FC2BEB2DCF28}" dt="2025-02-25T22:04:47.215" v="1852" actId="47"/>
        <pc:sldMkLst>
          <pc:docMk/>
          <pc:sldMk cId="4251616189" sldId="1859"/>
        </pc:sldMkLst>
      </pc:sldChg>
      <pc:sldChg chg="addSp delSp modSp">
        <pc:chgData name="Lane, Kathleen" userId="d8586a00-d571-4eeb-bfc3-f42bf250439e" providerId="ADAL" clId="{2705AAC9-7E20-44D9-BD1F-FC2BEB2DCF28}" dt="2025-02-25T22:15:42.353" v="1902"/>
        <pc:sldMkLst>
          <pc:docMk/>
          <pc:sldMk cId="435724126" sldId="1860"/>
        </pc:sldMkLst>
        <pc:picChg chg="add mod">
          <ac:chgData name="Lane, Kathleen" userId="d8586a00-d571-4eeb-bfc3-f42bf250439e" providerId="ADAL" clId="{2705AAC9-7E20-44D9-BD1F-FC2BEB2DCF28}" dt="2025-02-25T22:15:42.353" v="1902"/>
          <ac:picMkLst>
            <pc:docMk/>
            <pc:sldMk cId="435724126" sldId="1860"/>
            <ac:picMk id="2" creationId="{057843D8-9B16-1320-1B4E-C393EE4CA1F2}"/>
          </ac:picMkLst>
        </pc:picChg>
      </pc:sldChg>
      <pc:sldChg chg="del">
        <pc:chgData name="Lane, Kathleen" userId="d8586a00-d571-4eeb-bfc3-f42bf250439e" providerId="ADAL" clId="{2705AAC9-7E20-44D9-BD1F-FC2BEB2DCF28}" dt="2025-02-25T22:08:18.722" v="1871" actId="47"/>
        <pc:sldMkLst>
          <pc:docMk/>
          <pc:sldMk cId="3086576131" sldId="1861"/>
        </pc:sldMkLst>
      </pc:sldChg>
      <pc:sldChg chg="del">
        <pc:chgData name="Lane, Kathleen" userId="d8586a00-d571-4eeb-bfc3-f42bf250439e" providerId="ADAL" clId="{2705AAC9-7E20-44D9-BD1F-FC2BEB2DCF28}" dt="2025-02-25T21:22:39.815" v="543" actId="47"/>
        <pc:sldMkLst>
          <pc:docMk/>
          <pc:sldMk cId="2683556811" sldId="1862"/>
        </pc:sldMkLst>
      </pc:sldChg>
      <pc:sldChg chg="del">
        <pc:chgData name="Lane, Kathleen" userId="d8586a00-d571-4eeb-bfc3-f42bf250439e" providerId="ADAL" clId="{2705AAC9-7E20-44D9-BD1F-FC2BEB2DCF28}" dt="2025-02-25T21:22:51.599" v="544" actId="47"/>
        <pc:sldMkLst>
          <pc:docMk/>
          <pc:sldMk cId="3277322513" sldId="1863"/>
        </pc:sldMkLst>
      </pc:sldChg>
      <pc:sldChg chg="del">
        <pc:chgData name="Lane, Kathleen" userId="d8586a00-d571-4eeb-bfc3-f42bf250439e" providerId="ADAL" clId="{2705AAC9-7E20-44D9-BD1F-FC2BEB2DCF28}" dt="2025-02-25T21:22:51.599" v="544" actId="47"/>
        <pc:sldMkLst>
          <pc:docMk/>
          <pc:sldMk cId="499745170" sldId="1864"/>
        </pc:sldMkLst>
      </pc:sldChg>
      <pc:sldChg chg="del">
        <pc:chgData name="Lane, Kathleen" userId="d8586a00-d571-4eeb-bfc3-f42bf250439e" providerId="ADAL" clId="{2705AAC9-7E20-44D9-BD1F-FC2BEB2DCF28}" dt="2025-02-25T21:22:51.599" v="544" actId="47"/>
        <pc:sldMkLst>
          <pc:docMk/>
          <pc:sldMk cId="0" sldId="1865"/>
        </pc:sldMkLst>
      </pc:sldChg>
      <pc:sldChg chg="del">
        <pc:chgData name="Lane, Kathleen" userId="d8586a00-d571-4eeb-bfc3-f42bf250439e" providerId="ADAL" clId="{2705AAC9-7E20-44D9-BD1F-FC2BEB2DCF28}" dt="2025-02-25T21:22:51.599" v="544" actId="47"/>
        <pc:sldMkLst>
          <pc:docMk/>
          <pc:sldMk cId="1614284258" sldId="1866"/>
        </pc:sldMkLst>
      </pc:sldChg>
      <pc:sldChg chg="del">
        <pc:chgData name="Lane, Kathleen" userId="d8586a00-d571-4eeb-bfc3-f42bf250439e" providerId="ADAL" clId="{2705AAC9-7E20-44D9-BD1F-FC2BEB2DCF28}" dt="2025-02-25T21:22:51.599" v="544" actId="47"/>
        <pc:sldMkLst>
          <pc:docMk/>
          <pc:sldMk cId="0" sldId="1867"/>
        </pc:sldMkLst>
      </pc:sldChg>
      <pc:sldChg chg="del">
        <pc:chgData name="Lane, Kathleen" userId="d8586a00-d571-4eeb-bfc3-f42bf250439e" providerId="ADAL" clId="{2705AAC9-7E20-44D9-BD1F-FC2BEB2DCF28}" dt="2025-02-25T21:22:39.815" v="543" actId="47"/>
        <pc:sldMkLst>
          <pc:docMk/>
          <pc:sldMk cId="3301402973" sldId="1895"/>
        </pc:sldMkLst>
      </pc:sldChg>
      <pc:sldChg chg="del">
        <pc:chgData name="Lane, Kathleen" userId="d8586a00-d571-4eeb-bfc3-f42bf250439e" providerId="ADAL" clId="{2705AAC9-7E20-44D9-BD1F-FC2BEB2DCF28}" dt="2025-02-25T21:22:39.815" v="543" actId="47"/>
        <pc:sldMkLst>
          <pc:docMk/>
          <pc:sldMk cId="4015494632" sldId="1896"/>
        </pc:sldMkLst>
      </pc:sldChg>
      <pc:sldChg chg="del">
        <pc:chgData name="Lane, Kathleen" userId="d8586a00-d571-4eeb-bfc3-f42bf250439e" providerId="ADAL" clId="{2705AAC9-7E20-44D9-BD1F-FC2BEB2DCF28}" dt="2025-02-25T21:22:39.815" v="543" actId="47"/>
        <pc:sldMkLst>
          <pc:docMk/>
          <pc:sldMk cId="4285993367" sldId="1897"/>
        </pc:sldMkLst>
      </pc:sldChg>
      <pc:sldChg chg="del">
        <pc:chgData name="Lane, Kathleen" userId="d8586a00-d571-4eeb-bfc3-f42bf250439e" providerId="ADAL" clId="{2705AAC9-7E20-44D9-BD1F-FC2BEB2DCF28}" dt="2025-02-25T21:22:39.815" v="543" actId="47"/>
        <pc:sldMkLst>
          <pc:docMk/>
          <pc:sldMk cId="1757894952" sldId="1898"/>
        </pc:sldMkLst>
      </pc:sldChg>
      <pc:sldChg chg="del">
        <pc:chgData name="Lane, Kathleen" userId="d8586a00-d571-4eeb-bfc3-f42bf250439e" providerId="ADAL" clId="{2705AAC9-7E20-44D9-BD1F-FC2BEB2DCF28}" dt="2025-02-25T21:22:39.815" v="543" actId="47"/>
        <pc:sldMkLst>
          <pc:docMk/>
          <pc:sldMk cId="2645754338" sldId="1899"/>
        </pc:sldMkLst>
      </pc:sldChg>
      <pc:sldChg chg="addSp modSp">
        <pc:chgData name="Lane, Kathleen" userId="d8586a00-d571-4eeb-bfc3-f42bf250439e" providerId="ADAL" clId="{2705AAC9-7E20-44D9-BD1F-FC2BEB2DCF28}" dt="2025-02-25T22:26:42.173" v="1934"/>
        <pc:sldMkLst>
          <pc:docMk/>
          <pc:sldMk cId="206743234" sldId="1900"/>
        </pc:sldMkLst>
      </pc:sldChg>
      <pc:sldChg chg="add">
        <pc:chgData name="Lane, Kathleen" userId="d8586a00-d571-4eeb-bfc3-f42bf250439e" providerId="ADAL" clId="{2705AAC9-7E20-44D9-BD1F-FC2BEB2DCF28}" dt="2025-02-25T22:12:33.922" v="1889"/>
        <pc:sldMkLst>
          <pc:docMk/>
          <pc:sldMk cId="4248918226" sldId="1902"/>
        </pc:sldMkLst>
      </pc:sldChg>
      <pc:sldChg chg="add">
        <pc:chgData name="Lane, Kathleen" userId="d8586a00-d571-4eeb-bfc3-f42bf250439e" providerId="ADAL" clId="{2705AAC9-7E20-44D9-BD1F-FC2BEB2DCF28}" dt="2025-02-25T22:13:32.861" v="1892"/>
        <pc:sldMkLst>
          <pc:docMk/>
          <pc:sldMk cId="1939559607" sldId="1903"/>
        </pc:sldMkLst>
      </pc:sldChg>
      <pc:sldChg chg="add">
        <pc:chgData name="Lane, Kathleen" userId="d8586a00-d571-4eeb-bfc3-f42bf250439e" providerId="ADAL" clId="{2705AAC9-7E20-44D9-BD1F-FC2BEB2DCF28}" dt="2025-02-25T22:18:38.562" v="1903"/>
        <pc:sldMkLst>
          <pc:docMk/>
          <pc:sldMk cId="2751792586" sldId="1910"/>
        </pc:sldMkLst>
      </pc:sldChg>
      <pc:sldChg chg="addSp modSp mod">
        <pc:chgData name="Lane, Kathleen" userId="d8586a00-d571-4eeb-bfc3-f42bf250439e" providerId="ADAL" clId="{2705AAC9-7E20-44D9-BD1F-FC2BEB2DCF28}" dt="2025-02-25T21:23:47.208" v="616" actId="20577"/>
        <pc:sldMkLst>
          <pc:docMk/>
          <pc:sldMk cId="3821069808" sldId="1911"/>
        </pc:sldMkLst>
      </pc:sldChg>
      <pc:sldChg chg="add">
        <pc:chgData name="Lane, Kathleen" userId="d8586a00-d571-4eeb-bfc3-f42bf250439e" providerId="ADAL" clId="{2705AAC9-7E20-44D9-BD1F-FC2BEB2DCF28}" dt="2025-02-25T22:07:07.312" v="1865"/>
        <pc:sldMkLst>
          <pc:docMk/>
          <pc:sldMk cId="2452288805" sldId="1940"/>
        </pc:sldMkLst>
      </pc:sldChg>
      <pc:sldChg chg="addSp modSp mod">
        <pc:chgData name="Lane, Kathleen" userId="d8586a00-d571-4eeb-bfc3-f42bf250439e" providerId="ADAL" clId="{2705AAC9-7E20-44D9-BD1F-FC2BEB2DCF28}" dt="2025-02-25T21:00:33.246" v="243" actId="14100"/>
        <pc:sldMkLst>
          <pc:docMk/>
          <pc:sldMk cId="507879898" sldId="1957"/>
        </pc:sldMkLst>
      </pc:sldChg>
      <pc:sldChg chg="addSp delSp modSp add mod">
        <pc:chgData name="Lane, Kathleen" userId="d8586a00-d571-4eeb-bfc3-f42bf250439e" providerId="ADAL" clId="{2705AAC9-7E20-44D9-BD1F-FC2BEB2DCF28}" dt="2025-02-25T20:56:13.607" v="100" actId="14100"/>
        <pc:sldMkLst>
          <pc:docMk/>
          <pc:sldMk cId="837041270" sldId="1966"/>
        </pc:sldMkLst>
        <pc:picChg chg="add mod">
          <ac:chgData name="Lane, Kathleen" userId="d8586a00-d571-4eeb-bfc3-f42bf250439e" providerId="ADAL" clId="{2705AAC9-7E20-44D9-BD1F-FC2BEB2DCF28}" dt="2025-02-25T20:55:38.196" v="96" actId="1076"/>
          <ac:picMkLst>
            <pc:docMk/>
            <pc:sldMk cId="837041270" sldId="1966"/>
            <ac:picMk id="5" creationId="{B5CEA9E5-A796-4103-32E0-BB3E57CA9C88}"/>
          </ac:picMkLst>
        </pc:picChg>
        <pc:picChg chg="mod ord">
          <ac:chgData name="Lane, Kathleen" userId="d8586a00-d571-4eeb-bfc3-f42bf250439e" providerId="ADAL" clId="{2705AAC9-7E20-44D9-BD1F-FC2BEB2DCF28}" dt="2025-02-25T20:55:26.773" v="94" actId="1076"/>
          <ac:picMkLst>
            <pc:docMk/>
            <pc:sldMk cId="837041270" sldId="1966"/>
            <ac:picMk id="7" creationId="{35A09957-B873-4686-A463-F5135D02C7D1}"/>
          </ac:picMkLst>
        </pc:picChg>
        <pc:picChg chg="add mod ord">
          <ac:chgData name="Lane, Kathleen" userId="d8586a00-d571-4eeb-bfc3-f42bf250439e" providerId="ADAL" clId="{2705AAC9-7E20-44D9-BD1F-FC2BEB2DCF28}" dt="2025-02-25T20:55:30.258" v="95" actId="166"/>
          <ac:picMkLst>
            <pc:docMk/>
            <pc:sldMk cId="837041270" sldId="1966"/>
            <ac:picMk id="11" creationId="{FF9F1366-F65E-1C03-3BBF-3071641880F5}"/>
          </ac:picMkLst>
        </pc:picChg>
      </pc:sldChg>
      <pc:sldChg chg="add">
        <pc:chgData name="Lane, Kathleen" userId="d8586a00-d571-4eeb-bfc3-f42bf250439e" providerId="ADAL" clId="{2705AAC9-7E20-44D9-BD1F-FC2BEB2DCF28}" dt="2025-02-25T22:08:15.440" v="1870"/>
        <pc:sldMkLst>
          <pc:docMk/>
          <pc:sldMk cId="2123737182" sldId="1989"/>
        </pc:sldMkLst>
      </pc:sldChg>
      <pc:sldChg chg="add">
        <pc:chgData name="Lane, Kathleen" userId="d8586a00-d571-4eeb-bfc3-f42bf250439e" providerId="ADAL" clId="{2705AAC9-7E20-44D9-BD1F-FC2BEB2DCF28}" dt="2025-02-25T22:08:15.440" v="1870"/>
        <pc:sldMkLst>
          <pc:docMk/>
          <pc:sldMk cId="1179565250" sldId="1995"/>
        </pc:sldMkLst>
      </pc:sldChg>
      <pc:sldChg chg="add">
        <pc:chgData name="Lane, Kathleen" userId="d8586a00-d571-4eeb-bfc3-f42bf250439e" providerId="ADAL" clId="{2705AAC9-7E20-44D9-BD1F-FC2BEB2DCF28}" dt="2025-02-25T21:16:51.538" v="462"/>
        <pc:sldMkLst>
          <pc:docMk/>
          <pc:sldMk cId="28167795" sldId="1996"/>
        </pc:sldMkLst>
      </pc:sldChg>
      <pc:sldChg chg="add">
        <pc:chgData name="Lane, Kathleen" userId="d8586a00-d571-4eeb-bfc3-f42bf250439e" providerId="ADAL" clId="{2705AAC9-7E20-44D9-BD1F-FC2BEB2DCF28}" dt="2025-02-25T21:16:51.538" v="462"/>
        <pc:sldMkLst>
          <pc:docMk/>
          <pc:sldMk cId="2175610757" sldId="2013"/>
        </pc:sldMkLst>
      </pc:sldChg>
      <pc:sldChg chg="add">
        <pc:chgData name="Lane, Kathleen" userId="d8586a00-d571-4eeb-bfc3-f42bf250439e" providerId="ADAL" clId="{2705AAC9-7E20-44D9-BD1F-FC2BEB2DCF28}" dt="2025-02-25T21:16:51.538" v="462"/>
        <pc:sldMkLst>
          <pc:docMk/>
          <pc:sldMk cId="2782426241" sldId="2014"/>
        </pc:sldMkLst>
      </pc:sldChg>
      <pc:sldChg chg="add del mod modShow">
        <pc:chgData name="Lane, Kathleen" userId="d8586a00-d571-4eeb-bfc3-f42bf250439e" providerId="ADAL" clId="{2705AAC9-7E20-44D9-BD1F-FC2BEB2DCF28}" dt="2025-02-25T21:21:45.786" v="538" actId="47"/>
        <pc:sldMkLst>
          <pc:docMk/>
          <pc:sldMk cId="3050131537" sldId="2016"/>
        </pc:sldMkLst>
      </pc:sldChg>
      <pc:sldChg chg="add del mod modShow">
        <pc:chgData name="Lane, Kathleen" userId="d8586a00-d571-4eeb-bfc3-f42bf250439e" providerId="ADAL" clId="{2705AAC9-7E20-44D9-BD1F-FC2BEB2DCF28}" dt="2025-02-25T21:21:47.325" v="539" actId="47"/>
        <pc:sldMkLst>
          <pc:docMk/>
          <pc:sldMk cId="868289536" sldId="2017"/>
        </pc:sldMkLst>
      </pc:sldChg>
      <pc:sldChg chg="add">
        <pc:chgData name="Lane, Kathleen" userId="d8586a00-d571-4eeb-bfc3-f42bf250439e" providerId="ADAL" clId="{2705AAC9-7E20-44D9-BD1F-FC2BEB2DCF28}" dt="2025-02-25T21:16:51.538" v="462"/>
        <pc:sldMkLst>
          <pc:docMk/>
          <pc:sldMk cId="2564074735" sldId="2018"/>
        </pc:sldMkLst>
      </pc:sldChg>
      <pc:sldChg chg="add">
        <pc:chgData name="Lane, Kathleen" userId="d8586a00-d571-4eeb-bfc3-f42bf250439e" providerId="ADAL" clId="{2705AAC9-7E20-44D9-BD1F-FC2BEB2DCF28}" dt="2025-02-25T21:16:51.538" v="462"/>
        <pc:sldMkLst>
          <pc:docMk/>
          <pc:sldMk cId="2689645220" sldId="2031"/>
        </pc:sldMkLst>
      </pc:sldChg>
      <pc:sldChg chg="add">
        <pc:chgData name="Lane, Kathleen" userId="d8586a00-d571-4eeb-bfc3-f42bf250439e" providerId="ADAL" clId="{2705AAC9-7E20-44D9-BD1F-FC2BEB2DCF28}" dt="2025-02-25T21:16:51.538" v="462"/>
        <pc:sldMkLst>
          <pc:docMk/>
          <pc:sldMk cId="4003157239" sldId="2033"/>
        </pc:sldMkLst>
      </pc:sldChg>
      <pc:sldChg chg="add">
        <pc:chgData name="Lane, Kathleen" userId="d8586a00-d571-4eeb-bfc3-f42bf250439e" providerId="ADAL" clId="{2705AAC9-7E20-44D9-BD1F-FC2BEB2DCF28}" dt="2025-02-25T21:16:51.538" v="462"/>
        <pc:sldMkLst>
          <pc:docMk/>
          <pc:sldMk cId="3116659332" sldId="2036"/>
        </pc:sldMkLst>
      </pc:sldChg>
      <pc:sldChg chg="add">
        <pc:chgData name="Lane, Kathleen" userId="d8586a00-d571-4eeb-bfc3-f42bf250439e" providerId="ADAL" clId="{2705AAC9-7E20-44D9-BD1F-FC2BEB2DCF28}" dt="2025-02-25T22:04:18.602" v="1850"/>
        <pc:sldMkLst>
          <pc:docMk/>
          <pc:sldMk cId="1981721059" sldId="2043"/>
        </pc:sldMkLst>
      </pc:sldChg>
      <pc:sldChg chg="addSp modSp add mod ord modAnim">
        <pc:chgData name="Lane, Kathleen" userId="d8586a00-d571-4eeb-bfc3-f42bf250439e" providerId="ADAL" clId="{2705AAC9-7E20-44D9-BD1F-FC2BEB2DCF28}" dt="2025-02-25T22:06:28.585" v="1862"/>
        <pc:sldMkLst>
          <pc:docMk/>
          <pc:sldMk cId="126920719" sldId="2100"/>
        </pc:sldMkLst>
        <pc:spChg chg="mod">
          <ac:chgData name="Lane, Kathleen" userId="d8586a00-d571-4eeb-bfc3-f42bf250439e" providerId="ADAL" clId="{2705AAC9-7E20-44D9-BD1F-FC2BEB2DCF28}" dt="2025-02-25T21:51:46.062" v="1842" actId="14100"/>
          <ac:spMkLst>
            <pc:docMk/>
            <pc:sldMk cId="126920719" sldId="2100"/>
            <ac:spMk id="4" creationId="{B6B9BE36-90D2-BBED-AD8D-B1EBBA0051D2}"/>
          </ac:spMkLst>
        </pc:spChg>
        <pc:spChg chg="add mod">
          <ac:chgData name="Lane, Kathleen" userId="d8586a00-d571-4eeb-bfc3-f42bf250439e" providerId="ADAL" clId="{2705AAC9-7E20-44D9-BD1F-FC2BEB2DCF28}" dt="2025-02-25T21:52:02.094" v="1845" actId="14100"/>
          <ac:spMkLst>
            <pc:docMk/>
            <pc:sldMk cId="126920719" sldId="2100"/>
            <ac:spMk id="5" creationId="{B1F9EE0B-D583-79B2-4D3E-C5EA59A98151}"/>
          </ac:spMkLst>
        </pc:spChg>
        <pc:picChg chg="mod">
          <ac:chgData name="Lane, Kathleen" userId="d8586a00-d571-4eeb-bfc3-f42bf250439e" providerId="ADAL" clId="{2705AAC9-7E20-44D9-BD1F-FC2BEB2DCF28}" dt="2025-02-25T21:51:34.817" v="1840" actId="1076"/>
          <ac:picMkLst>
            <pc:docMk/>
            <pc:sldMk cId="126920719" sldId="2100"/>
            <ac:picMk id="3" creationId="{81C30670-826A-244D-B229-9EC3095C38FF}"/>
          </ac:picMkLst>
        </pc:picChg>
      </pc:sldChg>
      <pc:sldChg chg="addSp modSp add mod">
        <pc:chgData name="Lane, Kathleen" userId="d8586a00-d571-4eeb-bfc3-f42bf250439e" providerId="ADAL" clId="{2705AAC9-7E20-44D9-BD1F-FC2BEB2DCF28}" dt="2025-02-25T21:02:51.212" v="250" actId="14100"/>
        <pc:sldMkLst>
          <pc:docMk/>
          <pc:sldMk cId="1356253042" sldId="2104"/>
        </pc:sldMkLst>
        <pc:spChg chg="add mod">
          <ac:chgData name="Lane, Kathleen" userId="d8586a00-d571-4eeb-bfc3-f42bf250439e" providerId="ADAL" clId="{2705AAC9-7E20-44D9-BD1F-FC2BEB2DCF28}" dt="2025-02-25T21:02:51.212" v="250" actId="14100"/>
          <ac:spMkLst>
            <pc:docMk/>
            <pc:sldMk cId="1356253042" sldId="2104"/>
            <ac:spMk id="4" creationId="{07418814-E67A-C389-F5FA-636EFC504B07}"/>
          </ac:spMkLst>
        </pc:spChg>
      </pc:sldChg>
      <pc:sldChg chg="add del">
        <pc:chgData name="Lane, Kathleen" userId="d8586a00-d571-4eeb-bfc3-f42bf250439e" providerId="ADAL" clId="{2705AAC9-7E20-44D9-BD1F-FC2BEB2DCF28}" dt="2025-02-25T21:08:36.928" v="381"/>
        <pc:sldMkLst>
          <pc:docMk/>
          <pc:sldMk cId="83068450" sldId="2105"/>
        </pc:sldMkLst>
      </pc:sldChg>
      <pc:sldChg chg="modSp add ord modAnim">
        <pc:chgData name="Lane, Kathleen" userId="d8586a00-d571-4eeb-bfc3-f42bf250439e" providerId="ADAL" clId="{2705AAC9-7E20-44D9-BD1F-FC2BEB2DCF28}" dt="2025-02-25T22:06:02.767" v="1860"/>
        <pc:sldMkLst>
          <pc:docMk/>
          <pc:sldMk cId="2911983445" sldId="2107"/>
        </pc:sldMkLst>
        <pc:spChg chg="mod">
          <ac:chgData name="Lane, Kathleen" userId="d8586a00-d571-4eeb-bfc3-f42bf250439e" providerId="ADAL" clId="{2705AAC9-7E20-44D9-BD1F-FC2BEB2DCF28}" dt="2025-02-25T21:27:33.987" v="1024" actId="20577"/>
          <ac:spMkLst>
            <pc:docMk/>
            <pc:sldMk cId="2911983445" sldId="2107"/>
            <ac:spMk id="7" creationId="{833AC4FB-9105-4968-BFBC-B3149F561036}"/>
          </ac:spMkLst>
        </pc:spChg>
        <pc:spChg chg="mod">
          <ac:chgData name="Lane, Kathleen" userId="d8586a00-d571-4eeb-bfc3-f42bf250439e" providerId="ADAL" clId="{2705AAC9-7E20-44D9-BD1F-FC2BEB2DCF28}" dt="2025-02-25T21:28:42.953" v="1196" actId="20577"/>
          <ac:spMkLst>
            <pc:docMk/>
            <pc:sldMk cId="2911983445" sldId="2107"/>
            <ac:spMk id="8" creationId="{1EFFF7FF-FD56-970F-A229-BAB549F2E550}"/>
          </ac:spMkLst>
        </pc:spChg>
        <pc:spChg chg="mod">
          <ac:chgData name="Lane, Kathleen" userId="d8586a00-d571-4eeb-bfc3-f42bf250439e" providerId="ADAL" clId="{2705AAC9-7E20-44D9-BD1F-FC2BEB2DCF28}" dt="2025-02-25T21:27:56.210" v="1096" actId="20577"/>
          <ac:spMkLst>
            <pc:docMk/>
            <pc:sldMk cId="2911983445" sldId="2107"/>
            <ac:spMk id="9" creationId="{8B3B1ECE-9410-274B-F3DC-8D59BC56A01B}"/>
          </ac:spMkLst>
        </pc:spChg>
        <pc:spChg chg="mod">
          <ac:chgData name="Lane, Kathleen" userId="d8586a00-d571-4eeb-bfc3-f42bf250439e" providerId="ADAL" clId="{2705AAC9-7E20-44D9-BD1F-FC2BEB2DCF28}" dt="2025-02-25T21:28:50.458" v="1202" actId="20577"/>
          <ac:spMkLst>
            <pc:docMk/>
            <pc:sldMk cId="2911983445" sldId="2107"/>
            <ac:spMk id="11" creationId="{979A2B24-96F5-7BC6-F299-449D89129DDD}"/>
          </ac:spMkLst>
        </pc:spChg>
        <pc:spChg chg="mod">
          <ac:chgData name="Lane, Kathleen" userId="d8586a00-d571-4eeb-bfc3-f42bf250439e" providerId="ADAL" clId="{2705AAC9-7E20-44D9-BD1F-FC2BEB2DCF28}" dt="2025-02-25T21:29:58.210" v="1208" actId="20577"/>
          <ac:spMkLst>
            <pc:docMk/>
            <pc:sldMk cId="2911983445" sldId="2107"/>
            <ac:spMk id="13" creationId="{B7EC1B97-D58F-B2B8-AAF8-3A0E141BEA61}"/>
          </ac:spMkLst>
        </pc:spChg>
        <pc:spChg chg="mod">
          <ac:chgData name="Lane, Kathleen" userId="d8586a00-d571-4eeb-bfc3-f42bf250439e" providerId="ADAL" clId="{2705AAC9-7E20-44D9-BD1F-FC2BEB2DCF28}" dt="2025-02-25T21:28:23.059" v="1192" actId="20577"/>
          <ac:spMkLst>
            <pc:docMk/>
            <pc:sldMk cId="2911983445" sldId="2107"/>
            <ac:spMk id="14" creationId="{DE26A590-B753-65A5-C64C-73FC533C250E}"/>
          </ac:spMkLst>
        </pc:spChg>
      </pc:sldChg>
      <pc:sldChg chg="add del">
        <pc:chgData name="Lane, Kathleen" userId="d8586a00-d571-4eeb-bfc3-f42bf250439e" providerId="ADAL" clId="{2705AAC9-7E20-44D9-BD1F-FC2BEB2DCF28}" dt="2025-02-25T21:02:23.796" v="247"/>
        <pc:sldMkLst>
          <pc:docMk/>
          <pc:sldMk cId="3873125246" sldId="2108"/>
        </pc:sldMkLst>
      </pc:sldChg>
      <pc:sldChg chg="add">
        <pc:chgData name="Lane, Kathleen" userId="d8586a00-d571-4eeb-bfc3-f42bf250439e" providerId="ADAL" clId="{2705AAC9-7E20-44D9-BD1F-FC2BEB2DCF28}" dt="2025-02-25T21:16:51.538" v="462"/>
        <pc:sldMkLst>
          <pc:docMk/>
          <pc:sldMk cId="2483731318" sldId="2109"/>
        </pc:sldMkLst>
      </pc:sldChg>
      <pc:sldChg chg="add del mod modShow">
        <pc:chgData name="Lane, Kathleen" userId="d8586a00-d571-4eeb-bfc3-f42bf250439e" providerId="ADAL" clId="{2705AAC9-7E20-44D9-BD1F-FC2BEB2DCF28}" dt="2025-02-25T21:21:52.639" v="540" actId="47"/>
        <pc:sldMkLst>
          <pc:docMk/>
          <pc:sldMk cId="1691232126" sldId="2114"/>
        </pc:sldMkLst>
      </pc:sldChg>
      <pc:sldChg chg="add del mod modShow">
        <pc:chgData name="Lane, Kathleen" userId="d8586a00-d571-4eeb-bfc3-f42bf250439e" providerId="ADAL" clId="{2705AAC9-7E20-44D9-BD1F-FC2BEB2DCF28}" dt="2025-02-25T21:21:54.253" v="541" actId="47"/>
        <pc:sldMkLst>
          <pc:docMk/>
          <pc:sldMk cId="3948153162" sldId="2115"/>
        </pc:sldMkLst>
      </pc:sldChg>
      <pc:sldChg chg="add">
        <pc:chgData name="Lane, Kathleen" userId="d8586a00-d571-4eeb-bfc3-f42bf250439e" providerId="ADAL" clId="{2705AAC9-7E20-44D9-BD1F-FC2BEB2DCF28}" dt="2025-02-25T21:14:50.946" v="432"/>
        <pc:sldMkLst>
          <pc:docMk/>
          <pc:sldMk cId="3075249750" sldId="2118"/>
        </pc:sldMkLst>
      </pc:sldChg>
      <pc:sldChg chg="addSp modSp add mod">
        <pc:chgData name="Lane, Kathleen" userId="d8586a00-d571-4eeb-bfc3-f42bf250439e" providerId="ADAL" clId="{2705AAC9-7E20-44D9-BD1F-FC2BEB2DCF28}" dt="2025-02-25T21:18:57.459" v="527" actId="20577"/>
        <pc:sldMkLst>
          <pc:docMk/>
          <pc:sldMk cId="2240061396" sldId="2119"/>
        </pc:sldMkLst>
      </pc:sldChg>
      <pc:sldChg chg="add">
        <pc:chgData name="Lane, Kathleen" userId="d8586a00-d571-4eeb-bfc3-f42bf250439e" providerId="ADAL" clId="{2705AAC9-7E20-44D9-BD1F-FC2BEB2DCF28}" dt="2025-02-25T22:12:49.242" v="1890"/>
        <pc:sldMkLst>
          <pc:docMk/>
          <pc:sldMk cId="1790682422" sldId="2132"/>
        </pc:sldMkLst>
      </pc:sldChg>
      <pc:sldChg chg="add">
        <pc:chgData name="Lane, Kathleen" userId="d8586a00-d571-4eeb-bfc3-f42bf250439e" providerId="ADAL" clId="{2705AAC9-7E20-44D9-BD1F-FC2BEB2DCF28}" dt="2025-02-25T22:12:49.242" v="1890"/>
        <pc:sldMkLst>
          <pc:docMk/>
          <pc:sldMk cId="1990922432" sldId="2138"/>
        </pc:sldMkLst>
      </pc:sldChg>
      <pc:sldChg chg="add">
        <pc:chgData name="Lane, Kathleen" userId="d8586a00-d571-4eeb-bfc3-f42bf250439e" providerId="ADAL" clId="{2705AAC9-7E20-44D9-BD1F-FC2BEB2DCF28}" dt="2025-02-25T22:13:23.424" v="1891"/>
        <pc:sldMkLst>
          <pc:docMk/>
          <pc:sldMk cId="1007162420" sldId="2152"/>
        </pc:sldMkLst>
      </pc:sldChg>
      <pc:sldChg chg="addSp modSp add del mod">
        <pc:chgData name="Lane, Kathleen" userId="d8586a00-d571-4eeb-bfc3-f42bf250439e" providerId="ADAL" clId="{2705AAC9-7E20-44D9-BD1F-FC2BEB2DCF28}" dt="2025-02-25T21:20:08.372" v="529" actId="47"/>
        <pc:sldMkLst>
          <pc:docMk/>
          <pc:sldMk cId="1171810508" sldId="2153"/>
        </pc:sldMkLst>
      </pc:sldChg>
      <pc:sldChg chg="add del">
        <pc:chgData name="Lane, Kathleen" userId="d8586a00-d571-4eeb-bfc3-f42bf250439e" providerId="ADAL" clId="{2705AAC9-7E20-44D9-BD1F-FC2BEB2DCF28}" dt="2025-02-25T21:20:08.372" v="529" actId="47"/>
        <pc:sldMkLst>
          <pc:docMk/>
          <pc:sldMk cId="2777578085" sldId="2154"/>
        </pc:sldMkLst>
      </pc:sldChg>
      <pc:sldChg chg="add del">
        <pc:chgData name="Lane, Kathleen" userId="d8586a00-d571-4eeb-bfc3-f42bf250439e" providerId="ADAL" clId="{2705AAC9-7E20-44D9-BD1F-FC2BEB2DCF28}" dt="2025-02-25T21:20:08.372" v="529" actId="47"/>
        <pc:sldMkLst>
          <pc:docMk/>
          <pc:sldMk cId="640910738" sldId="2155"/>
        </pc:sldMkLst>
      </pc:sldChg>
      <pc:sldChg chg="add del">
        <pc:chgData name="Lane, Kathleen" userId="d8586a00-d571-4eeb-bfc3-f42bf250439e" providerId="ADAL" clId="{2705AAC9-7E20-44D9-BD1F-FC2BEB2DCF28}" dt="2025-02-25T21:20:08.372" v="529" actId="47"/>
        <pc:sldMkLst>
          <pc:docMk/>
          <pc:sldMk cId="1574643098" sldId="2156"/>
        </pc:sldMkLst>
      </pc:sldChg>
      <pc:sldChg chg="add del">
        <pc:chgData name="Lane, Kathleen" userId="d8586a00-d571-4eeb-bfc3-f42bf250439e" providerId="ADAL" clId="{2705AAC9-7E20-44D9-BD1F-FC2BEB2DCF28}" dt="2025-02-25T21:20:08.372" v="529" actId="47"/>
        <pc:sldMkLst>
          <pc:docMk/>
          <pc:sldMk cId="3694729130" sldId="2157"/>
        </pc:sldMkLst>
      </pc:sldChg>
      <pc:sldChg chg="add del">
        <pc:chgData name="Lane, Kathleen" userId="d8586a00-d571-4eeb-bfc3-f42bf250439e" providerId="ADAL" clId="{2705AAC9-7E20-44D9-BD1F-FC2BEB2DCF28}" dt="2025-02-25T21:20:08.372" v="529" actId="47"/>
        <pc:sldMkLst>
          <pc:docMk/>
          <pc:sldMk cId="2071283227" sldId="2158"/>
        </pc:sldMkLst>
      </pc:sldChg>
      <pc:sldChg chg="add del">
        <pc:chgData name="Lane, Kathleen" userId="d8586a00-d571-4eeb-bfc3-f42bf250439e" providerId="ADAL" clId="{2705AAC9-7E20-44D9-BD1F-FC2BEB2DCF28}" dt="2025-02-25T21:20:08.372" v="529" actId="47"/>
        <pc:sldMkLst>
          <pc:docMk/>
          <pc:sldMk cId="718096006" sldId="2159"/>
        </pc:sldMkLst>
      </pc:sldChg>
      <pc:sldChg chg="add del">
        <pc:chgData name="Lane, Kathleen" userId="d8586a00-d571-4eeb-bfc3-f42bf250439e" providerId="ADAL" clId="{2705AAC9-7E20-44D9-BD1F-FC2BEB2DCF28}" dt="2025-02-25T21:20:08.372" v="529" actId="47"/>
        <pc:sldMkLst>
          <pc:docMk/>
          <pc:sldMk cId="1391870540" sldId="2160"/>
        </pc:sldMkLst>
      </pc:sldChg>
      <pc:sldChg chg="add">
        <pc:chgData name="Lane, Kathleen" userId="d8586a00-d571-4eeb-bfc3-f42bf250439e" providerId="ADAL" clId="{2705AAC9-7E20-44D9-BD1F-FC2BEB2DCF28}" dt="2025-02-25T21:16:51.538" v="462"/>
        <pc:sldMkLst>
          <pc:docMk/>
          <pc:sldMk cId="2680895159" sldId="2162"/>
        </pc:sldMkLst>
      </pc:sldChg>
      <pc:sldChg chg="addSp modSp add">
        <pc:chgData name="Lane, Kathleen" userId="d8586a00-d571-4eeb-bfc3-f42bf250439e" providerId="ADAL" clId="{2705AAC9-7E20-44D9-BD1F-FC2BEB2DCF28}" dt="2025-02-25T21:22:17.426" v="542"/>
        <pc:sldMkLst>
          <pc:docMk/>
          <pc:sldMk cId="4173188629" sldId="2163"/>
        </pc:sldMkLst>
      </pc:sldChg>
      <pc:sldChg chg="add del">
        <pc:chgData name="Lane, Kathleen" userId="d8586a00-d571-4eeb-bfc3-f42bf250439e" providerId="ADAL" clId="{2705AAC9-7E20-44D9-BD1F-FC2BEB2DCF28}" dt="2025-02-25T21:17:38.737" v="477"/>
        <pc:sldMkLst>
          <pc:docMk/>
          <pc:sldMk cId="2042191740" sldId="2164"/>
        </pc:sldMkLst>
      </pc:sldChg>
      <pc:sldChg chg="add">
        <pc:chgData name="Lane, Kathleen" userId="d8586a00-d571-4eeb-bfc3-f42bf250439e" providerId="ADAL" clId="{2705AAC9-7E20-44D9-BD1F-FC2BEB2DCF28}" dt="2025-02-25T21:19:55.184" v="528"/>
        <pc:sldMkLst>
          <pc:docMk/>
          <pc:sldMk cId="2560404989" sldId="2164"/>
        </pc:sldMkLst>
      </pc:sldChg>
      <pc:sldChg chg="add">
        <pc:chgData name="Lane, Kathleen" userId="d8586a00-d571-4eeb-bfc3-f42bf250439e" providerId="ADAL" clId="{2705AAC9-7E20-44D9-BD1F-FC2BEB2DCF28}" dt="2025-02-25T21:19:55.184" v="528"/>
        <pc:sldMkLst>
          <pc:docMk/>
          <pc:sldMk cId="300701459" sldId="2165"/>
        </pc:sldMkLst>
      </pc:sldChg>
      <pc:sldChg chg="add del">
        <pc:chgData name="Lane, Kathleen" userId="d8586a00-d571-4eeb-bfc3-f42bf250439e" providerId="ADAL" clId="{2705AAC9-7E20-44D9-BD1F-FC2BEB2DCF28}" dt="2025-02-25T21:17:38.737" v="477"/>
        <pc:sldMkLst>
          <pc:docMk/>
          <pc:sldMk cId="1772154731" sldId="2165"/>
        </pc:sldMkLst>
      </pc:sldChg>
      <pc:sldChg chg="add">
        <pc:chgData name="Lane, Kathleen" userId="d8586a00-d571-4eeb-bfc3-f42bf250439e" providerId="ADAL" clId="{2705AAC9-7E20-44D9-BD1F-FC2BEB2DCF28}" dt="2025-02-25T21:19:55.184" v="528"/>
        <pc:sldMkLst>
          <pc:docMk/>
          <pc:sldMk cId="448336896" sldId="2166"/>
        </pc:sldMkLst>
      </pc:sldChg>
      <pc:sldChg chg="add del">
        <pc:chgData name="Lane, Kathleen" userId="d8586a00-d571-4eeb-bfc3-f42bf250439e" providerId="ADAL" clId="{2705AAC9-7E20-44D9-BD1F-FC2BEB2DCF28}" dt="2025-02-25T21:17:38.737" v="477"/>
        <pc:sldMkLst>
          <pc:docMk/>
          <pc:sldMk cId="4213108494" sldId="2166"/>
        </pc:sldMkLst>
      </pc:sldChg>
      <pc:sldChg chg="add">
        <pc:chgData name="Lane, Kathleen" userId="d8586a00-d571-4eeb-bfc3-f42bf250439e" providerId="ADAL" clId="{2705AAC9-7E20-44D9-BD1F-FC2BEB2DCF28}" dt="2025-02-25T21:19:55.184" v="528"/>
        <pc:sldMkLst>
          <pc:docMk/>
          <pc:sldMk cId="555711179" sldId="2167"/>
        </pc:sldMkLst>
      </pc:sldChg>
      <pc:sldChg chg="add del">
        <pc:chgData name="Lane, Kathleen" userId="d8586a00-d571-4eeb-bfc3-f42bf250439e" providerId="ADAL" clId="{2705AAC9-7E20-44D9-BD1F-FC2BEB2DCF28}" dt="2025-02-25T21:17:38.737" v="477"/>
        <pc:sldMkLst>
          <pc:docMk/>
          <pc:sldMk cId="2968180702" sldId="2167"/>
        </pc:sldMkLst>
      </pc:sldChg>
      <pc:sldChg chg="addSp delSp modSp new mod">
        <pc:chgData name="Lane, Kathleen" userId="d8586a00-d571-4eeb-bfc3-f42bf250439e" providerId="ADAL" clId="{2705AAC9-7E20-44D9-BD1F-FC2BEB2DCF28}" dt="2025-02-25T21:24:39.590" v="687" actId="20577"/>
        <pc:sldMkLst>
          <pc:docMk/>
          <pc:sldMk cId="875798599" sldId="2168"/>
        </pc:sldMkLst>
      </pc:sldChg>
      <pc:sldChg chg="add del">
        <pc:chgData name="Lane, Kathleen" userId="d8586a00-d571-4eeb-bfc3-f42bf250439e" providerId="ADAL" clId="{2705AAC9-7E20-44D9-BD1F-FC2BEB2DCF28}" dt="2025-02-25T21:20:32.145" v="531"/>
        <pc:sldMkLst>
          <pc:docMk/>
          <pc:sldMk cId="2000515470" sldId="2168"/>
        </pc:sldMkLst>
      </pc:sldChg>
      <pc:sldChg chg="add del">
        <pc:chgData name="Lane, Kathleen" userId="d8586a00-d571-4eeb-bfc3-f42bf250439e" providerId="ADAL" clId="{2705AAC9-7E20-44D9-BD1F-FC2BEB2DCF28}" dt="2025-02-25T21:20:35.961" v="533"/>
        <pc:sldMkLst>
          <pc:docMk/>
          <pc:sldMk cId="3925493991" sldId="2168"/>
        </pc:sldMkLst>
      </pc:sldChg>
      <pc:sldChg chg="add del">
        <pc:chgData name="Lane, Kathleen" userId="d8586a00-d571-4eeb-bfc3-f42bf250439e" providerId="ADAL" clId="{2705AAC9-7E20-44D9-BD1F-FC2BEB2DCF28}" dt="2025-02-25T21:17:38.737" v="477"/>
        <pc:sldMkLst>
          <pc:docMk/>
          <pc:sldMk cId="3961071845" sldId="2168"/>
        </pc:sldMkLst>
      </pc:sldChg>
      <pc:sldChg chg="add del">
        <pc:chgData name="Lane, Kathleen" userId="d8586a00-d571-4eeb-bfc3-f42bf250439e" providerId="ADAL" clId="{2705AAC9-7E20-44D9-BD1F-FC2BEB2DCF28}" dt="2025-02-25T21:20:56.448" v="536" actId="47"/>
        <pc:sldMkLst>
          <pc:docMk/>
          <pc:sldMk cId="4001404005" sldId="2168"/>
        </pc:sldMkLst>
      </pc:sldChg>
      <pc:sldChg chg="add del">
        <pc:chgData name="Lane, Kathleen" userId="d8586a00-d571-4eeb-bfc3-f42bf250439e" providerId="ADAL" clId="{2705AAC9-7E20-44D9-BD1F-FC2BEB2DCF28}" dt="2025-02-25T21:17:38.737" v="477"/>
        <pc:sldMkLst>
          <pc:docMk/>
          <pc:sldMk cId="2657273836" sldId="2169"/>
        </pc:sldMkLst>
      </pc:sldChg>
      <pc:sldChg chg="add del">
        <pc:chgData name="Lane, Kathleen" userId="d8586a00-d571-4eeb-bfc3-f42bf250439e" providerId="ADAL" clId="{2705AAC9-7E20-44D9-BD1F-FC2BEB2DCF28}" dt="2025-02-25T21:21:16.770" v="537" actId="47"/>
        <pc:sldMkLst>
          <pc:docMk/>
          <pc:sldMk cId="3157305771" sldId="2169"/>
        </pc:sldMkLst>
      </pc:sldChg>
      <pc:sldChg chg="add del">
        <pc:chgData name="Lane, Kathleen" userId="d8586a00-d571-4eeb-bfc3-f42bf250439e" providerId="ADAL" clId="{2705AAC9-7E20-44D9-BD1F-FC2BEB2DCF28}" dt="2025-02-25T22:25:18.980" v="1912" actId="47"/>
        <pc:sldMkLst>
          <pc:docMk/>
          <pc:sldMk cId="3326219015" sldId="2169"/>
        </pc:sldMkLst>
      </pc:sldChg>
      <pc:sldChg chg="add del">
        <pc:chgData name="Lane, Kathleen" userId="d8586a00-d571-4eeb-bfc3-f42bf250439e" providerId="ADAL" clId="{2705AAC9-7E20-44D9-BD1F-FC2BEB2DCF28}" dt="2025-02-25T21:17:38.737" v="477"/>
        <pc:sldMkLst>
          <pc:docMk/>
          <pc:sldMk cId="3288439057" sldId="2170"/>
        </pc:sldMkLst>
      </pc:sldChg>
      <pc:sldChg chg="add">
        <pc:chgData name="Lane, Kathleen" userId="d8586a00-d571-4eeb-bfc3-f42bf250439e" providerId="ADAL" clId="{2705AAC9-7E20-44D9-BD1F-FC2BEB2DCF28}" dt="2025-02-25T22:08:31.532" v="1872"/>
        <pc:sldMkLst>
          <pc:docMk/>
          <pc:sldMk cId="3577856398" sldId="2170"/>
        </pc:sldMkLst>
      </pc:sldChg>
      <pc:sldChg chg="modSp add mod">
        <pc:chgData name="Lane, Kathleen" userId="d8586a00-d571-4eeb-bfc3-f42bf250439e" providerId="ADAL" clId="{2705AAC9-7E20-44D9-BD1F-FC2BEB2DCF28}" dt="2025-02-25T22:11:14.800" v="1887" actId="20577"/>
        <pc:sldMkLst>
          <pc:docMk/>
          <pc:sldMk cId="1319524451" sldId="2171"/>
        </pc:sldMkLst>
        <pc:spChg chg="mod">
          <ac:chgData name="Lane, Kathleen" userId="d8586a00-d571-4eeb-bfc3-f42bf250439e" providerId="ADAL" clId="{2705AAC9-7E20-44D9-BD1F-FC2BEB2DCF28}" dt="2025-02-25T22:11:14.800" v="1887" actId="20577"/>
          <ac:spMkLst>
            <pc:docMk/>
            <pc:sldMk cId="1319524451" sldId="2171"/>
            <ac:spMk id="4" creationId="{C0376C41-E9BE-3578-DFA0-E0F04597A17D}"/>
          </ac:spMkLst>
        </pc:spChg>
      </pc:sldChg>
      <pc:sldChg chg="add del">
        <pc:chgData name="Lane, Kathleen" userId="d8586a00-d571-4eeb-bfc3-f42bf250439e" providerId="ADAL" clId="{2705AAC9-7E20-44D9-BD1F-FC2BEB2DCF28}" dt="2025-02-25T21:17:38.737" v="477"/>
        <pc:sldMkLst>
          <pc:docMk/>
          <pc:sldMk cId="1659807093" sldId="2171"/>
        </pc:sldMkLst>
      </pc:sldChg>
      <pc:sldChg chg="add del">
        <pc:chgData name="Lane, Kathleen" userId="d8586a00-d571-4eeb-bfc3-f42bf250439e" providerId="ADAL" clId="{2705AAC9-7E20-44D9-BD1F-FC2BEB2DCF28}" dt="2025-02-25T21:17:38.737" v="477"/>
        <pc:sldMkLst>
          <pc:docMk/>
          <pc:sldMk cId="538564196" sldId="2172"/>
        </pc:sldMkLst>
      </pc:sldChg>
      <pc:sldChg chg="add">
        <pc:chgData name="Lane, Kathleen" userId="d8586a00-d571-4eeb-bfc3-f42bf250439e" providerId="ADAL" clId="{2705AAC9-7E20-44D9-BD1F-FC2BEB2DCF28}" dt="2025-02-25T22:12:22.767" v="1888"/>
        <pc:sldMkLst>
          <pc:docMk/>
          <pc:sldMk cId="3217758559" sldId="2172"/>
        </pc:sldMkLst>
      </pc:sldChg>
      <pc:sldChg chg="add">
        <pc:chgData name="Lane, Kathleen" userId="d8586a00-d571-4eeb-bfc3-f42bf250439e" providerId="ADAL" clId="{2705AAC9-7E20-44D9-BD1F-FC2BEB2DCF28}" dt="2025-02-25T22:25:16.720" v="1911"/>
        <pc:sldMkLst>
          <pc:docMk/>
          <pc:sldMk cId="3318080148" sldId="2173"/>
        </pc:sldMkLst>
      </pc:sldChg>
      <pc:sldChg chg="add del">
        <pc:chgData name="Lane, Kathleen" userId="d8586a00-d571-4eeb-bfc3-f42bf250439e" providerId="ADAL" clId="{2705AAC9-7E20-44D9-BD1F-FC2BEB2DCF28}" dt="2025-02-25T21:17:38.737" v="477"/>
        <pc:sldMkLst>
          <pc:docMk/>
          <pc:sldMk cId="3630772394" sldId="2173"/>
        </pc:sldMkLst>
      </pc:sldChg>
      <pc:sldChg chg="modSp add mod">
        <pc:chgData name="Lane, Kathleen" userId="d8586a00-d571-4eeb-bfc3-f42bf250439e" providerId="ADAL" clId="{2705AAC9-7E20-44D9-BD1F-FC2BEB2DCF28}" dt="2025-02-25T22:28:06.032" v="1942" actId="166"/>
        <pc:sldMkLst>
          <pc:docMk/>
          <pc:sldMk cId="580126180" sldId="2174"/>
        </pc:sldMkLst>
        <pc:spChg chg="mod">
          <ac:chgData name="Lane, Kathleen" userId="d8586a00-d571-4eeb-bfc3-f42bf250439e" providerId="ADAL" clId="{2705AAC9-7E20-44D9-BD1F-FC2BEB2DCF28}" dt="2025-02-25T22:28:01.394" v="1941" actId="14100"/>
          <ac:spMkLst>
            <pc:docMk/>
            <pc:sldMk cId="580126180" sldId="2174"/>
            <ac:spMk id="4" creationId="{25C4008F-23E6-89AC-DBF2-F94EFC0D2F4A}"/>
          </ac:spMkLst>
        </pc:spChg>
        <pc:picChg chg="ord">
          <ac:chgData name="Lane, Kathleen" userId="d8586a00-d571-4eeb-bfc3-f42bf250439e" providerId="ADAL" clId="{2705AAC9-7E20-44D9-BD1F-FC2BEB2DCF28}" dt="2025-02-25T22:28:06.032" v="1942" actId="166"/>
          <ac:picMkLst>
            <pc:docMk/>
            <pc:sldMk cId="580126180" sldId="2174"/>
            <ac:picMk id="5" creationId="{31714BAF-4ED1-31C5-EE11-38C57FDC3F2C}"/>
          </ac:picMkLst>
        </pc:picChg>
      </pc:sldChg>
      <pc:sldChg chg="add del">
        <pc:chgData name="Lane, Kathleen" userId="d8586a00-d571-4eeb-bfc3-f42bf250439e" providerId="ADAL" clId="{2705AAC9-7E20-44D9-BD1F-FC2BEB2DCF28}" dt="2025-02-25T21:17:38.737" v="477"/>
        <pc:sldMkLst>
          <pc:docMk/>
          <pc:sldMk cId="838582437" sldId="2174"/>
        </pc:sldMkLst>
      </pc:sldChg>
      <pc:sldChg chg="add del">
        <pc:chgData name="Lane, Kathleen" userId="d8586a00-d571-4eeb-bfc3-f42bf250439e" providerId="ADAL" clId="{2705AAC9-7E20-44D9-BD1F-FC2BEB2DCF28}" dt="2025-02-25T21:17:38.737" v="477"/>
        <pc:sldMkLst>
          <pc:docMk/>
          <pc:sldMk cId="315294709" sldId="2175"/>
        </pc:sldMkLst>
      </pc:sldChg>
      <pc:sldChg chg="add del">
        <pc:chgData name="Lane, Kathleen" userId="d8586a00-d571-4eeb-bfc3-f42bf250439e" providerId="ADAL" clId="{2705AAC9-7E20-44D9-BD1F-FC2BEB2DCF28}" dt="2025-02-25T21:17:38.737" v="477"/>
        <pc:sldMkLst>
          <pc:docMk/>
          <pc:sldMk cId="391289956" sldId="2176"/>
        </pc:sldMkLst>
      </pc:sldChg>
      <pc:sldChg chg="add del">
        <pc:chgData name="Lane, Kathleen" userId="d8586a00-d571-4eeb-bfc3-f42bf250439e" providerId="ADAL" clId="{2705AAC9-7E20-44D9-BD1F-FC2BEB2DCF28}" dt="2025-02-25T21:17:38.737" v="477"/>
        <pc:sldMkLst>
          <pc:docMk/>
          <pc:sldMk cId="4149497536" sldId="2177"/>
        </pc:sldMkLst>
      </pc:sldChg>
      <pc:sldChg chg="add del">
        <pc:chgData name="Lane, Kathleen" userId="d8586a00-d571-4eeb-bfc3-f42bf250439e" providerId="ADAL" clId="{2705AAC9-7E20-44D9-BD1F-FC2BEB2DCF28}" dt="2025-02-25T21:17:38.737" v="477"/>
        <pc:sldMkLst>
          <pc:docMk/>
          <pc:sldMk cId="1495505495" sldId="2178"/>
        </pc:sldMkLst>
      </pc:sldChg>
      <pc:sldChg chg="add del">
        <pc:chgData name="Lane, Kathleen" userId="d8586a00-d571-4eeb-bfc3-f42bf250439e" providerId="ADAL" clId="{2705AAC9-7E20-44D9-BD1F-FC2BEB2DCF28}" dt="2025-02-25T21:17:38.737" v="477"/>
        <pc:sldMkLst>
          <pc:docMk/>
          <pc:sldMk cId="2840943318" sldId="2179"/>
        </pc:sldMkLst>
      </pc:sldChg>
      <pc:sldChg chg="add del">
        <pc:chgData name="Lane, Kathleen" userId="d8586a00-d571-4eeb-bfc3-f42bf250439e" providerId="ADAL" clId="{2705AAC9-7E20-44D9-BD1F-FC2BEB2DCF28}" dt="2025-02-25T21:17:38.737" v="477"/>
        <pc:sldMkLst>
          <pc:docMk/>
          <pc:sldMk cId="2874124352" sldId="2180"/>
        </pc:sldMkLst>
      </pc:sldChg>
      <pc:sldChg chg="add del">
        <pc:chgData name="Lane, Kathleen" userId="d8586a00-d571-4eeb-bfc3-f42bf250439e" providerId="ADAL" clId="{2705AAC9-7E20-44D9-BD1F-FC2BEB2DCF28}" dt="2025-02-25T21:17:38.737" v="477"/>
        <pc:sldMkLst>
          <pc:docMk/>
          <pc:sldMk cId="4239712544" sldId="2181"/>
        </pc:sldMkLst>
      </pc:sldChg>
      <pc:sldChg chg="add del">
        <pc:chgData name="Lane, Kathleen" userId="d8586a00-d571-4eeb-bfc3-f42bf250439e" providerId="ADAL" clId="{2705AAC9-7E20-44D9-BD1F-FC2BEB2DCF28}" dt="2025-02-25T21:17:38.737" v="477"/>
        <pc:sldMkLst>
          <pc:docMk/>
          <pc:sldMk cId="1033380209" sldId="2182"/>
        </pc:sldMkLst>
      </pc:sldChg>
      <pc:sldChg chg="add del">
        <pc:chgData name="Lane, Kathleen" userId="d8586a00-d571-4eeb-bfc3-f42bf250439e" providerId="ADAL" clId="{2705AAC9-7E20-44D9-BD1F-FC2BEB2DCF28}" dt="2025-02-25T21:17:38.737" v="477"/>
        <pc:sldMkLst>
          <pc:docMk/>
          <pc:sldMk cId="2465188589" sldId="2183"/>
        </pc:sldMkLst>
      </pc:sldChg>
      <pc:sldChg chg="add del">
        <pc:chgData name="Lane, Kathleen" userId="d8586a00-d571-4eeb-bfc3-f42bf250439e" providerId="ADAL" clId="{2705AAC9-7E20-44D9-BD1F-FC2BEB2DCF28}" dt="2025-02-25T21:17:38.737" v="477"/>
        <pc:sldMkLst>
          <pc:docMk/>
          <pc:sldMk cId="3001561827" sldId="2184"/>
        </pc:sldMkLst>
      </pc:sldChg>
      <pc:sldChg chg="add del">
        <pc:chgData name="Lane, Kathleen" userId="d8586a00-d571-4eeb-bfc3-f42bf250439e" providerId="ADAL" clId="{2705AAC9-7E20-44D9-BD1F-FC2BEB2DCF28}" dt="2025-02-25T21:17:38.737" v="477"/>
        <pc:sldMkLst>
          <pc:docMk/>
          <pc:sldMk cId="1188790843" sldId="2185"/>
        </pc:sldMkLst>
      </pc:sldChg>
      <pc:sldChg chg="add del">
        <pc:chgData name="Lane, Kathleen" userId="d8586a00-d571-4eeb-bfc3-f42bf250439e" providerId="ADAL" clId="{2705AAC9-7E20-44D9-BD1F-FC2BEB2DCF28}" dt="2025-02-25T21:17:38.737" v="477"/>
        <pc:sldMkLst>
          <pc:docMk/>
          <pc:sldMk cId="3411977986" sldId="2186"/>
        </pc:sldMkLst>
      </pc:sldChg>
      <pc:sldChg chg="add del">
        <pc:chgData name="Lane, Kathleen" userId="d8586a00-d571-4eeb-bfc3-f42bf250439e" providerId="ADAL" clId="{2705AAC9-7E20-44D9-BD1F-FC2BEB2DCF28}" dt="2025-02-25T21:17:38.737" v="477"/>
        <pc:sldMkLst>
          <pc:docMk/>
          <pc:sldMk cId="2993088867" sldId="2187"/>
        </pc:sldMkLst>
      </pc:sldChg>
      <pc:sldChg chg="add del">
        <pc:chgData name="Lane, Kathleen" userId="d8586a00-d571-4eeb-bfc3-f42bf250439e" providerId="ADAL" clId="{2705AAC9-7E20-44D9-BD1F-FC2BEB2DCF28}" dt="2025-02-25T21:17:38.737" v="477"/>
        <pc:sldMkLst>
          <pc:docMk/>
          <pc:sldMk cId="2925929932" sldId="2188"/>
        </pc:sldMkLst>
      </pc:sldChg>
      <pc:sldChg chg="add del">
        <pc:chgData name="Lane, Kathleen" userId="d8586a00-d571-4eeb-bfc3-f42bf250439e" providerId="ADAL" clId="{2705AAC9-7E20-44D9-BD1F-FC2BEB2DCF28}" dt="2025-02-25T21:17:38.737" v="477"/>
        <pc:sldMkLst>
          <pc:docMk/>
          <pc:sldMk cId="3723161125" sldId="2189"/>
        </pc:sldMkLst>
      </pc:sldChg>
      <pc:sldMasterChg chg="delSldLayout">
        <pc:chgData name="Lane, Kathleen" userId="d8586a00-d571-4eeb-bfc3-f42bf250439e" providerId="ADAL" clId="{2705AAC9-7E20-44D9-BD1F-FC2BEB2DCF28}" dt="2025-02-25T22:22:11.754" v="1908" actId="47"/>
        <pc:sldMasterMkLst>
          <pc:docMk/>
          <pc:sldMasterMk cId="3300153613" sldId="2147483660"/>
        </pc:sldMasterMkLst>
        <pc:sldLayoutChg chg="del">
          <pc:chgData name="Lane, Kathleen" userId="d8586a00-d571-4eeb-bfc3-f42bf250439e" providerId="ADAL" clId="{2705AAC9-7E20-44D9-BD1F-FC2BEB2DCF28}" dt="2025-02-25T22:22:11.754" v="1908" actId="47"/>
          <pc:sldLayoutMkLst>
            <pc:docMk/>
            <pc:sldMasterMk cId="3300153613" sldId="2147483660"/>
            <pc:sldLayoutMk cId="894564234" sldId="2147483737"/>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dLbl>
              <c:idx val="6"/>
              <c:layout>
                <c:manualLayout>
                  <c:x val="-1.153644458223582E-3"/>
                  <c:y val="6.0943664978006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15A-48ED-84EB-6BE4036FB861}"/>
                </c:ext>
              </c:extLst>
            </c:dLbl>
            <c:dLbl>
              <c:idx val="7"/>
              <c:layout>
                <c:manualLayout>
                  <c:x val="0"/>
                  <c:y val="1.85480719498279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15A-48ED-84EB-6BE4036FB861}"/>
                </c:ext>
              </c:extLst>
            </c:dLbl>
            <c:dLbl>
              <c:idx val="8"/>
              <c:layout>
                <c:manualLayout>
                  <c:x val="1.0382800124012067E-2"/>
                  <c:y val="2.64972456426113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15A-48ED-84EB-6BE4036FB86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S15</c:v>
                </c:pt>
                <c:pt idx="1">
                  <c:v>S16</c:v>
                </c:pt>
                <c:pt idx="2">
                  <c:v>S17</c:v>
                </c:pt>
                <c:pt idx="3">
                  <c:v>S18</c:v>
                </c:pt>
                <c:pt idx="4">
                  <c:v>S19</c:v>
                </c:pt>
                <c:pt idx="5">
                  <c:v>S20</c:v>
                </c:pt>
                <c:pt idx="6">
                  <c:v>S21</c:v>
                </c:pt>
                <c:pt idx="7">
                  <c:v>S22</c:v>
                </c:pt>
                <c:pt idx="8">
                  <c:v>S23</c:v>
                </c:pt>
                <c:pt idx="9">
                  <c:v>S24</c:v>
                </c:pt>
              </c:strCache>
            </c:strRef>
          </c:cat>
          <c:val>
            <c:numRef>
              <c:f>Sheet1!$B$2:$B$11</c:f>
              <c:numCache>
                <c:formatCode>0.00%</c:formatCode>
                <c:ptCount val="10"/>
                <c:pt idx="0">
                  <c:v>0.54772727272727273</c:v>
                </c:pt>
                <c:pt idx="1">
                  <c:v>0.64224137931034486</c:v>
                </c:pt>
                <c:pt idx="2">
                  <c:v>0.65090090090090091</c:v>
                </c:pt>
                <c:pt idx="3">
                  <c:v>0.65957446808510634</c:v>
                </c:pt>
                <c:pt idx="4">
                  <c:v>0.66359447004608296</c:v>
                </c:pt>
                <c:pt idx="6">
                  <c:v>0.86839999999999995</c:v>
                </c:pt>
                <c:pt idx="7">
                  <c:v>0.74460000000000004</c:v>
                </c:pt>
                <c:pt idx="8">
                  <c:v>0.72370000000000001</c:v>
                </c:pt>
                <c:pt idx="9">
                  <c:v>0.78249999999999997</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S15</c:v>
                </c:pt>
                <c:pt idx="1">
                  <c:v>S16</c:v>
                </c:pt>
                <c:pt idx="2">
                  <c:v>S17</c:v>
                </c:pt>
                <c:pt idx="3">
                  <c:v>S18</c:v>
                </c:pt>
                <c:pt idx="4">
                  <c:v>S19</c:v>
                </c:pt>
                <c:pt idx="5">
                  <c:v>S20</c:v>
                </c:pt>
                <c:pt idx="6">
                  <c:v>S21</c:v>
                </c:pt>
                <c:pt idx="7">
                  <c:v>S22</c:v>
                </c:pt>
                <c:pt idx="8">
                  <c:v>S23</c:v>
                </c:pt>
                <c:pt idx="9">
                  <c:v>S24</c:v>
                </c:pt>
              </c:strCache>
            </c:strRef>
          </c:cat>
          <c:val>
            <c:numRef>
              <c:f>Sheet1!$C$2:$C$11</c:f>
              <c:numCache>
                <c:formatCode>0.00%</c:formatCode>
                <c:ptCount val="10"/>
                <c:pt idx="0">
                  <c:v>0.29318181818181815</c:v>
                </c:pt>
                <c:pt idx="1">
                  <c:v>0.26508620689655171</c:v>
                </c:pt>
                <c:pt idx="2">
                  <c:v>0.24774774774774774</c:v>
                </c:pt>
                <c:pt idx="3">
                  <c:v>0.23404255319148937</c:v>
                </c:pt>
                <c:pt idx="4">
                  <c:v>0.23732718894009217</c:v>
                </c:pt>
                <c:pt idx="6">
                  <c:v>0.1111</c:v>
                </c:pt>
                <c:pt idx="7">
                  <c:v>0.19570000000000001</c:v>
                </c:pt>
                <c:pt idx="8">
                  <c:v>0.20830000000000001</c:v>
                </c:pt>
                <c:pt idx="9" formatCode="0%">
                  <c:v>0.18</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S15</c:v>
                </c:pt>
                <c:pt idx="1">
                  <c:v>S16</c:v>
                </c:pt>
                <c:pt idx="2">
                  <c:v>S17</c:v>
                </c:pt>
                <c:pt idx="3">
                  <c:v>S18</c:v>
                </c:pt>
                <c:pt idx="4">
                  <c:v>S19</c:v>
                </c:pt>
                <c:pt idx="5">
                  <c:v>S20</c:v>
                </c:pt>
                <c:pt idx="6">
                  <c:v>S21</c:v>
                </c:pt>
                <c:pt idx="7">
                  <c:v>S22</c:v>
                </c:pt>
                <c:pt idx="8">
                  <c:v>S23</c:v>
                </c:pt>
                <c:pt idx="9">
                  <c:v>S24</c:v>
                </c:pt>
              </c:strCache>
            </c:strRef>
          </c:cat>
          <c:val>
            <c:numRef>
              <c:f>Sheet1!$D$2:$D$11</c:f>
              <c:numCache>
                <c:formatCode>0.00%</c:formatCode>
                <c:ptCount val="10"/>
                <c:pt idx="0">
                  <c:v>0.15909090909090909</c:v>
                </c:pt>
                <c:pt idx="1">
                  <c:v>9.2672413793103453E-2</c:v>
                </c:pt>
                <c:pt idx="2">
                  <c:v>0.10135135135135136</c:v>
                </c:pt>
                <c:pt idx="3">
                  <c:v>0.10638297872340426</c:v>
                </c:pt>
                <c:pt idx="4">
                  <c:v>9.9078341013824886E-2</c:v>
                </c:pt>
                <c:pt idx="6">
                  <c:v>2.0500000000000001E-2</c:v>
                </c:pt>
                <c:pt idx="7">
                  <c:v>5.9700000000000003E-2</c:v>
                </c:pt>
                <c:pt idx="8">
                  <c:v>6.8000000000000005E-2</c:v>
                </c:pt>
                <c:pt idx="9">
                  <c:v>3.7499999999999999E-2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Spring</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S15</c:v>
                </c:pt>
                <c:pt idx="1">
                  <c:v>S16</c:v>
                </c:pt>
                <c:pt idx="2">
                  <c:v>S17</c:v>
                </c:pt>
                <c:pt idx="3">
                  <c:v>S18</c:v>
                </c:pt>
                <c:pt idx="4">
                  <c:v>S19</c:v>
                </c:pt>
                <c:pt idx="5">
                  <c:v>S20</c:v>
                </c:pt>
                <c:pt idx="6">
                  <c:v>S21</c:v>
                </c:pt>
                <c:pt idx="7">
                  <c:v>S22</c:v>
                </c:pt>
                <c:pt idx="8">
                  <c:v>S23</c:v>
                </c:pt>
                <c:pt idx="9">
                  <c:v>S24</c:v>
                </c:pt>
              </c:strCache>
            </c:strRef>
          </c:cat>
          <c:val>
            <c:numRef>
              <c:f>Sheet1!$B$2:$B$11</c:f>
              <c:numCache>
                <c:formatCode>0.00%</c:formatCode>
                <c:ptCount val="10"/>
                <c:pt idx="0">
                  <c:v>0.64318181818181819</c:v>
                </c:pt>
                <c:pt idx="1">
                  <c:v>0.75862068965517238</c:v>
                </c:pt>
                <c:pt idx="2">
                  <c:v>0.76576576576576572</c:v>
                </c:pt>
                <c:pt idx="3">
                  <c:v>0.78723404255319152</c:v>
                </c:pt>
                <c:pt idx="4">
                  <c:v>0.7695852534562212</c:v>
                </c:pt>
                <c:pt idx="6">
                  <c:v>0.83919999999999995</c:v>
                </c:pt>
                <c:pt idx="7">
                  <c:v>0.73750000000000004</c:v>
                </c:pt>
                <c:pt idx="8">
                  <c:v>0.74780000000000002</c:v>
                </c:pt>
                <c:pt idx="9">
                  <c:v>0.76100000000000001</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c:v>
                </c:pt>
              </c:strCache>
            </c:strRef>
          </c:tx>
          <c:spPr>
            <a:solidFill>
              <a:srgbClr val="FFFF00"/>
            </a:solidFill>
            <a:ln>
              <a:solidFill>
                <a:srgbClr val="FFFF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S15</c:v>
                </c:pt>
                <c:pt idx="1">
                  <c:v>S16</c:v>
                </c:pt>
                <c:pt idx="2">
                  <c:v>S17</c:v>
                </c:pt>
                <c:pt idx="3">
                  <c:v>S18</c:v>
                </c:pt>
                <c:pt idx="4">
                  <c:v>S19</c:v>
                </c:pt>
                <c:pt idx="5">
                  <c:v>S20</c:v>
                </c:pt>
                <c:pt idx="6">
                  <c:v>S21</c:v>
                </c:pt>
                <c:pt idx="7">
                  <c:v>S22</c:v>
                </c:pt>
                <c:pt idx="8">
                  <c:v>S23</c:v>
                </c:pt>
                <c:pt idx="9">
                  <c:v>S24</c:v>
                </c:pt>
              </c:strCache>
            </c:strRef>
          </c:cat>
          <c:val>
            <c:numRef>
              <c:f>Sheet1!$C$2:$C$11</c:f>
              <c:numCache>
                <c:formatCode>0.00%</c:formatCode>
                <c:ptCount val="10"/>
                <c:pt idx="0">
                  <c:v>0.2340909090909091</c:v>
                </c:pt>
                <c:pt idx="1">
                  <c:v>0.15086206896551724</c:v>
                </c:pt>
                <c:pt idx="2">
                  <c:v>0.15315315315315314</c:v>
                </c:pt>
                <c:pt idx="3">
                  <c:v>0.1276595744680851</c:v>
                </c:pt>
                <c:pt idx="4">
                  <c:v>0.13594470046082949</c:v>
                </c:pt>
                <c:pt idx="6">
                  <c:v>0.1023</c:v>
                </c:pt>
                <c:pt idx="7">
                  <c:v>0.18140000000000001</c:v>
                </c:pt>
                <c:pt idx="8">
                  <c:v>0.16009999999999999</c:v>
                </c:pt>
                <c:pt idx="9">
                  <c:v>0.17299999999999999</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S15</c:v>
                </c:pt>
                <c:pt idx="1">
                  <c:v>S16</c:v>
                </c:pt>
                <c:pt idx="2">
                  <c:v>S17</c:v>
                </c:pt>
                <c:pt idx="3">
                  <c:v>S18</c:v>
                </c:pt>
                <c:pt idx="4">
                  <c:v>S19</c:v>
                </c:pt>
                <c:pt idx="5">
                  <c:v>S20</c:v>
                </c:pt>
                <c:pt idx="6">
                  <c:v>S21</c:v>
                </c:pt>
                <c:pt idx="7">
                  <c:v>S22</c:v>
                </c:pt>
                <c:pt idx="8">
                  <c:v>S23</c:v>
                </c:pt>
                <c:pt idx="9">
                  <c:v>S24</c:v>
                </c:pt>
              </c:strCache>
            </c:strRef>
          </c:cat>
          <c:val>
            <c:numRef>
              <c:f>Sheet1!$D$2:$D$11</c:f>
              <c:numCache>
                <c:formatCode>0.00%</c:formatCode>
                <c:ptCount val="10"/>
                <c:pt idx="0">
                  <c:v>0.12272727272727273</c:v>
                </c:pt>
                <c:pt idx="1">
                  <c:v>9.0517241379310345E-2</c:v>
                </c:pt>
                <c:pt idx="2">
                  <c:v>8.1081081081081086E-2</c:v>
                </c:pt>
                <c:pt idx="3">
                  <c:v>8.5106382978723402E-2</c:v>
                </c:pt>
                <c:pt idx="4">
                  <c:v>9.4470046082949302E-2</c:v>
                </c:pt>
                <c:pt idx="6">
                  <c:v>5.8500000000000003E-2</c:v>
                </c:pt>
                <c:pt idx="7">
                  <c:v>8.1100000000000005E-2</c:v>
                </c:pt>
                <c:pt idx="8">
                  <c:v>9.2100000000000001E-2</c:v>
                </c:pt>
                <c:pt idx="9">
                  <c:v>6.6000000000000003E-2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Spring</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2601832454429437"/>
          <c:y val="4.0372425037779366E-2"/>
          <c:w val="0.85716210359026213"/>
          <c:h val="0.73580967151833299"/>
        </c:manualLayout>
      </c:layout>
      <c:bar3DChart>
        <c:barDir val="col"/>
        <c:grouping val="percentStacked"/>
        <c:varyColors val="0"/>
        <c:ser>
          <c:idx val="0"/>
          <c:order val="0"/>
          <c:tx>
            <c:strRef>
              <c:f>Sheet1!$B$1</c:f>
              <c:strCache>
                <c:ptCount val="1"/>
                <c:pt idx="0">
                  <c:v>Low Risk (0-3)</c:v>
                </c:pt>
              </c:strCache>
            </c:strRef>
          </c:tx>
          <c:spPr>
            <a:solidFill>
              <a:srgbClr val="33CC3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W17</c:v>
                </c:pt>
                <c:pt idx="1">
                  <c:v>W18</c:v>
                </c:pt>
                <c:pt idx="2">
                  <c:v>W19</c:v>
                </c:pt>
                <c:pt idx="3">
                  <c:v>W20</c:v>
                </c:pt>
                <c:pt idx="4">
                  <c:v>W21</c:v>
                </c:pt>
                <c:pt idx="5">
                  <c:v>W22</c:v>
                </c:pt>
                <c:pt idx="6">
                  <c:v>W23</c:v>
                </c:pt>
                <c:pt idx="7">
                  <c:v>W24</c:v>
                </c:pt>
              </c:strCache>
            </c:strRef>
          </c:cat>
          <c:val>
            <c:numRef>
              <c:f>Sheet1!$B$2:$B$9</c:f>
              <c:numCache>
                <c:formatCode>0.00%</c:formatCode>
                <c:ptCount val="8"/>
                <c:pt idx="0">
                  <c:v>0.87250000000000005</c:v>
                </c:pt>
                <c:pt idx="1">
                  <c:v>0.86140000000000005</c:v>
                </c:pt>
                <c:pt idx="2">
                  <c:v>0.88790000000000002</c:v>
                </c:pt>
                <c:pt idx="3">
                  <c:v>0.86509999999999998</c:v>
                </c:pt>
                <c:pt idx="4">
                  <c:v>0.83709999999999996</c:v>
                </c:pt>
                <c:pt idx="5">
                  <c:v>0.87980000000000003</c:v>
                </c:pt>
                <c:pt idx="6">
                  <c:v>0.89129999999999998</c:v>
                </c:pt>
                <c:pt idx="7">
                  <c:v>0.85909999999999997</c:v>
                </c:pt>
              </c:numCache>
            </c:numRef>
          </c:val>
          <c:extLst>
            <c:ext xmlns:c16="http://schemas.microsoft.com/office/drawing/2014/chart" uri="{C3380CC4-5D6E-409C-BE32-E72D297353CC}">
              <c16:uniqueId val="{00000000-D479-42A4-AF28-F93899A48718}"/>
            </c:ext>
          </c:extLst>
        </c:ser>
        <c:ser>
          <c:idx val="1"/>
          <c:order val="1"/>
          <c:tx>
            <c:strRef>
              <c:f>Sheet1!$C$1</c:f>
              <c:strCache>
                <c:ptCount val="1"/>
                <c:pt idx="0">
                  <c:v>Moderate (4-8)</c:v>
                </c:pt>
              </c:strCache>
            </c:strRef>
          </c:tx>
          <c:spPr>
            <a:solidFill>
              <a:srgbClr val="FFFF00"/>
            </a:solidFill>
            <a:ln>
              <a:solidFill>
                <a:srgbClr val="FFFF00"/>
              </a:solidFill>
            </a:ln>
          </c:spPr>
          <c:invertIfNegative val="0"/>
          <c:dLbls>
            <c:dLbl>
              <c:idx val="3"/>
              <c:layout>
                <c:manualLayout>
                  <c:x val="0"/>
                  <c:y val="1.589834738556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D5-4B85-9B8E-38D3B98CDCC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W17</c:v>
                </c:pt>
                <c:pt idx="1">
                  <c:v>W18</c:v>
                </c:pt>
                <c:pt idx="2">
                  <c:v>W19</c:v>
                </c:pt>
                <c:pt idx="3">
                  <c:v>W20</c:v>
                </c:pt>
                <c:pt idx="4">
                  <c:v>W21</c:v>
                </c:pt>
                <c:pt idx="5">
                  <c:v>W22</c:v>
                </c:pt>
                <c:pt idx="6">
                  <c:v>W23</c:v>
                </c:pt>
                <c:pt idx="7">
                  <c:v>W24</c:v>
                </c:pt>
              </c:strCache>
            </c:strRef>
          </c:cat>
          <c:val>
            <c:numRef>
              <c:f>Sheet1!$C$2:$C$9</c:f>
              <c:numCache>
                <c:formatCode>0.00%</c:formatCode>
                <c:ptCount val="8"/>
                <c:pt idx="0">
                  <c:v>9.4899999999999998E-2</c:v>
                </c:pt>
                <c:pt idx="1">
                  <c:v>9.0200000000000002E-2</c:v>
                </c:pt>
                <c:pt idx="2">
                  <c:v>8.5199999999999998E-2</c:v>
                </c:pt>
                <c:pt idx="3">
                  <c:v>0.1036</c:v>
                </c:pt>
                <c:pt idx="4">
                  <c:v>8.7999999999999995E-2</c:v>
                </c:pt>
                <c:pt idx="5">
                  <c:v>0.1104</c:v>
                </c:pt>
                <c:pt idx="6">
                  <c:v>8.1000000000000003E-2</c:v>
                </c:pt>
                <c:pt idx="7">
                  <c:v>0.10539999999999999</c:v>
                </c:pt>
              </c:numCache>
            </c:numRef>
          </c:val>
          <c:extLst>
            <c:ext xmlns:c16="http://schemas.microsoft.com/office/drawing/2014/chart" uri="{C3380CC4-5D6E-409C-BE32-E72D297353CC}">
              <c16:uniqueId val="{00000001-D479-42A4-AF28-F93899A48718}"/>
            </c:ext>
          </c:extLst>
        </c:ser>
        <c:ser>
          <c:idx val="2"/>
          <c:order val="2"/>
          <c:tx>
            <c:strRef>
              <c:f>Sheet1!$D$1</c:f>
              <c:strCache>
                <c:ptCount val="1"/>
                <c:pt idx="0">
                  <c:v>High (9-21)</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W17</c:v>
                </c:pt>
                <c:pt idx="1">
                  <c:v>W18</c:v>
                </c:pt>
                <c:pt idx="2">
                  <c:v>W19</c:v>
                </c:pt>
                <c:pt idx="3">
                  <c:v>W20</c:v>
                </c:pt>
                <c:pt idx="4">
                  <c:v>W21</c:v>
                </c:pt>
                <c:pt idx="5">
                  <c:v>W22</c:v>
                </c:pt>
                <c:pt idx="6">
                  <c:v>W23</c:v>
                </c:pt>
                <c:pt idx="7">
                  <c:v>W24</c:v>
                </c:pt>
              </c:strCache>
            </c:strRef>
          </c:cat>
          <c:val>
            <c:numRef>
              <c:f>Sheet1!$D$2:$D$9</c:f>
              <c:numCache>
                <c:formatCode>0.00%</c:formatCode>
                <c:ptCount val="8"/>
                <c:pt idx="0">
                  <c:v>3.2599999999999997E-2</c:v>
                </c:pt>
                <c:pt idx="1">
                  <c:v>4.8500000000000001E-2</c:v>
                </c:pt>
                <c:pt idx="2">
                  <c:v>2.69E-2</c:v>
                </c:pt>
                <c:pt idx="3">
                  <c:v>3.1300000000000001E-2</c:v>
                </c:pt>
                <c:pt idx="4">
                  <c:v>7.4899999999999994E-2</c:v>
                </c:pt>
                <c:pt idx="5">
                  <c:v>9.7999999999999997E-3</c:v>
                </c:pt>
                <c:pt idx="6">
                  <c:v>2.2700000000000001E-2</c:v>
                </c:pt>
                <c:pt idx="7">
                  <c:v>3.5400000000000001E-2</c:v>
                </c:pt>
              </c:numCache>
            </c:numRef>
          </c:val>
          <c:extLst>
            <c:ext xmlns:c16="http://schemas.microsoft.com/office/drawing/2014/chart" uri="{C3380CC4-5D6E-409C-BE32-E72D297353CC}">
              <c16:uniqueId val="{00000002-D479-42A4-AF28-F93899A48718}"/>
            </c:ext>
          </c:extLst>
        </c:ser>
        <c:dLbls>
          <c:showLegendKey val="0"/>
          <c:showVal val="0"/>
          <c:showCatName val="0"/>
          <c:showSerName val="0"/>
          <c:showPercent val="0"/>
          <c:showBubbleSize val="0"/>
        </c:dLbls>
        <c:gapWidth val="150"/>
        <c:shape val="pyramid"/>
        <c:axId val="329537128"/>
        <c:axId val="420660408"/>
        <c:axId val="0"/>
      </c:bar3DChart>
      <c:catAx>
        <c:axId val="329537128"/>
        <c:scaling>
          <c:orientation val="minMax"/>
        </c:scaling>
        <c:delete val="0"/>
        <c:axPos val="b"/>
        <c:title>
          <c:tx>
            <c:rich>
              <a:bodyPr/>
              <a:lstStyle/>
              <a:p>
                <a:pPr>
                  <a:defRPr/>
                </a:pPr>
                <a:r>
                  <a:rPr lang="en-US"/>
                  <a:t>Winter</a:t>
                </a:r>
              </a:p>
            </c:rich>
          </c:tx>
          <c:overlay val="0"/>
        </c:title>
        <c:numFmt formatCode="General" sourceLinked="0"/>
        <c:majorTickMark val="out"/>
        <c:minorTickMark val="none"/>
        <c:tickLblPos val="nextTo"/>
        <c:crossAx val="420660408"/>
        <c:crosses val="autoZero"/>
        <c:auto val="1"/>
        <c:lblAlgn val="ctr"/>
        <c:lblOffset val="100"/>
        <c:noMultiLvlLbl val="0"/>
      </c:catAx>
      <c:valAx>
        <c:axId val="420660408"/>
        <c:scaling>
          <c:orientation val="minMax"/>
          <c:min val="0"/>
        </c:scaling>
        <c:delete val="0"/>
        <c:axPos val="l"/>
        <c:majorGridlines/>
        <c:title>
          <c:tx>
            <c:rich>
              <a:bodyPr rot="-5400000" vert="horz"/>
              <a:lstStyle/>
              <a:p>
                <a:pPr>
                  <a:defRPr/>
                </a:pPr>
                <a:r>
                  <a:rPr lang="en-US"/>
                  <a:t>%</a:t>
                </a:r>
                <a:r>
                  <a:rPr lang="en-US" baseline="0"/>
                  <a:t> of Students Screened</a:t>
                </a:r>
                <a:endParaRPr lang="en-US"/>
              </a:p>
            </c:rich>
          </c:tx>
          <c:overlay val="0"/>
        </c:title>
        <c:numFmt formatCode="0%" sourceLinked="1"/>
        <c:majorTickMark val="out"/>
        <c:minorTickMark val="none"/>
        <c:tickLblPos val="nextTo"/>
        <c:spPr>
          <a:ln>
            <a:noFill/>
          </a:ln>
        </c:spPr>
        <c:crossAx val="329537128"/>
        <c:crosses val="autoZero"/>
        <c:crossBetween val="between"/>
        <c:majorUnit val="0.2"/>
      </c:valAx>
    </c:plotArea>
    <c:legend>
      <c:legendPos val="b"/>
      <c:layout>
        <c:manualLayout>
          <c:xMode val="edge"/>
          <c:yMode val="edge"/>
          <c:x val="0.18874027787810926"/>
          <c:y val="0.92991111906466239"/>
          <c:w val="0.65004238002359793"/>
          <c:h val="7.0088880935337633E-2"/>
        </c:manualLayout>
      </c:layout>
      <c:overlay val="0"/>
      <c:spPr>
        <a:ln>
          <a:noFill/>
        </a:ln>
      </c:spPr>
    </c:legend>
    <c:plotVisOnly val="1"/>
    <c:dispBlanksAs val="gap"/>
    <c:showDLblsOverMax val="0"/>
  </c:chart>
  <c:txPr>
    <a:bodyPr/>
    <a:lstStyle/>
    <a:p>
      <a:pPr>
        <a:defRPr sz="1800"/>
      </a:pPr>
      <a:endParaRPr lang="en-US"/>
    </a:p>
  </c:txPr>
  <c:externalData r:id="rId1">
    <c:autoUpdate val="0"/>
  </c:externalData>
</c:chartSpace>
</file>

<file path=ppt/diagrams/_rels/data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image" Target="../media/image9.jpeg"/><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diagrams/_rels/data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image" Target="../media/image9.jpeg"/><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image" Target="../media/image9.jpeg"/><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diagrams/_rels/drawing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image" Target="../media/image9.jpeg"/><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 qsCatId="simple" csTypeId="urn:microsoft.com/office/officeart/2005/8/colors/accent1_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 qsCatId="simple" csTypeId="urn:microsoft.com/office/officeart/2005/8/colors/accent1_2"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 qsCatId="simple" csTypeId="urn:microsoft.com/office/officeart/2005/8/colors/accent1_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 qsCatId="simple" csTypeId="urn:microsoft.com/office/officeart/2005/8/colors/accent1_2"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D31F10-EFBB-4C37-81A1-19883132FCC5}" type="doc">
      <dgm:prSet loTypeId="urn:microsoft.com/office/officeart/2005/8/layout/process4" loCatId="list" qsTypeId="urn:microsoft.com/office/officeart/2005/8/quickstyle/simple2" qsCatId="simple" csTypeId="urn:microsoft.com/office/officeart/2005/8/colors/accent5_4" csCatId="accent5" phldr="1"/>
      <dgm:spPr/>
      <dgm:t>
        <a:bodyPr/>
        <a:lstStyle/>
        <a:p>
          <a:endParaRPr lang="en-US"/>
        </a:p>
      </dgm:t>
    </dgm:pt>
    <dgm:pt modelId="{AAA14169-7EAA-4C1B-BC81-0AC0644B6B22}">
      <dgm:prSet phldrT="[Text]" custT="1"/>
      <dgm:spPr>
        <a:xfrm rot="10800000">
          <a:off x="0" y="0"/>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Social Validity</a:t>
          </a:r>
        </a:p>
      </dgm:t>
    </dgm:pt>
    <dgm:pt modelId="{F39E48C4-2151-40C6-9A17-63539B6645C8}" type="parTrans" cxnId="{493E3501-29F6-43A4-94D9-C651444002CD}">
      <dgm:prSet/>
      <dgm:spPr/>
      <dgm:t>
        <a:bodyPr/>
        <a:lstStyle/>
        <a:p>
          <a:endParaRPr lang="en-US"/>
        </a:p>
      </dgm:t>
    </dgm:pt>
    <dgm:pt modelId="{40C80F87-338D-40AA-B8B9-AED7A42B207F}" type="sibTrans" cxnId="{493E3501-29F6-43A4-94D9-C651444002CD}">
      <dgm:prSet/>
      <dgm:spPr/>
      <dgm:t>
        <a:bodyPr/>
        <a:lstStyle/>
        <a:p>
          <a:endParaRPr lang="en-US"/>
        </a:p>
      </dgm:t>
    </dgm:pt>
    <dgm:pt modelId="{F75A0922-6348-4F40-839F-3C6AB76740E4}">
      <dgm:prSet phldrT="[Text]"/>
      <dgm:spPr>
        <a:xfrm>
          <a:off x="1182" y="605099"/>
          <a:ext cx="4124489"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AEAF2BFD-C853-4532-BB72-C07008563050}" type="parTrans" cxnId="{BE8B365C-B1BF-4FC4-8CEA-793F773271B0}">
      <dgm:prSet/>
      <dgm:spPr/>
      <dgm:t>
        <a:bodyPr/>
        <a:lstStyle/>
        <a:p>
          <a:endParaRPr lang="en-US"/>
        </a:p>
      </dgm:t>
    </dgm:pt>
    <dgm:pt modelId="{76B545E1-A39B-4C58-A6A9-93A9FBE5A165}" type="sibTrans" cxnId="{BE8B365C-B1BF-4FC4-8CEA-793F773271B0}">
      <dgm:prSet/>
      <dgm:spPr/>
      <dgm:t>
        <a:bodyPr/>
        <a:lstStyle/>
        <a:p>
          <a:endParaRPr lang="en-US"/>
        </a:p>
      </dgm:t>
    </dgm:pt>
    <dgm:pt modelId="{B2B012CD-BAA3-4366-A4E2-4DB490FFA9EE}">
      <dgm:prSet phldrT="[Text]"/>
      <dgm:spPr>
        <a:xfrm>
          <a:off x="4125672" y="605099"/>
          <a:ext cx="410274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76064162-581C-4DB4-82B8-390B097AA775}" type="parTrans" cxnId="{E7A5A181-CD45-462D-9C2F-A9781C4AAB40}">
      <dgm:prSet/>
      <dgm:spPr/>
      <dgm:t>
        <a:bodyPr/>
        <a:lstStyle/>
        <a:p>
          <a:endParaRPr lang="en-US"/>
        </a:p>
      </dgm:t>
    </dgm:pt>
    <dgm:pt modelId="{33522F8C-0CB9-4D51-B91B-E48D4C640C7B}" type="sibTrans" cxnId="{E7A5A181-CD45-462D-9C2F-A9781C4AAB40}">
      <dgm:prSet/>
      <dgm:spPr/>
      <dgm:t>
        <a:bodyPr/>
        <a:lstStyle/>
        <a:p>
          <a:endParaRPr lang="en-US"/>
        </a:p>
      </dgm:t>
    </dgm:pt>
    <dgm:pt modelId="{9509D009-D455-4B96-A125-8D28310F5179}">
      <dgm:prSet phldrT="[Text]" custT="1"/>
      <dgm:spPr>
        <a:xfrm>
          <a:off x="0" y="3410516"/>
          <a:ext cx="8229600" cy="1119407"/>
        </a:xfrm>
        <a:prstGeom prst="rec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Systematic Universal Screening</a:t>
          </a:r>
        </a:p>
      </dgm:t>
    </dgm:pt>
    <dgm:pt modelId="{F55888F4-69FB-44E3-AF2F-6D377C4F16B3}" type="parTrans" cxnId="{C8B6340B-2A15-45CA-A120-3D475437C0C3}">
      <dgm:prSet/>
      <dgm:spPr/>
      <dgm:t>
        <a:bodyPr/>
        <a:lstStyle/>
        <a:p>
          <a:endParaRPr lang="en-US"/>
        </a:p>
      </dgm:t>
    </dgm:pt>
    <dgm:pt modelId="{A023F6FF-1E2B-44F5-9E31-278AF39CF3FA}" type="sibTrans" cxnId="{C8B6340B-2A15-45CA-A120-3D475437C0C3}">
      <dgm:prSet/>
      <dgm:spPr/>
      <dgm:t>
        <a:bodyPr/>
        <a:lstStyle/>
        <a:p>
          <a:endParaRPr lang="en-US"/>
        </a:p>
      </dgm:t>
    </dgm:pt>
    <dgm:pt modelId="{380616C1-0908-407E-9867-C2794633A264}">
      <dgm:prSet phldrT="[Text]"/>
      <dgm:spPr>
        <a:xfrm>
          <a:off x="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Academic</a:t>
          </a:r>
        </a:p>
      </dgm:t>
    </dgm:pt>
    <dgm:pt modelId="{956F3F8C-9115-4B06-8C1D-5851B1D64045}" type="parTrans" cxnId="{A81F9FE4-A546-4656-817F-561A715DB8B7}">
      <dgm:prSet/>
      <dgm:spPr/>
      <dgm:t>
        <a:bodyPr/>
        <a:lstStyle/>
        <a:p>
          <a:endParaRPr lang="en-US"/>
        </a:p>
      </dgm:t>
    </dgm:pt>
    <dgm:pt modelId="{CFA2C853-689D-4649-9C63-EFE34D20CE86}" type="sibTrans" cxnId="{A81F9FE4-A546-4656-817F-561A715DB8B7}">
      <dgm:prSet/>
      <dgm:spPr/>
      <dgm:t>
        <a:bodyPr/>
        <a:lstStyle/>
        <a:p>
          <a:endParaRPr lang="en-US"/>
        </a:p>
      </dgm:t>
    </dgm:pt>
    <dgm:pt modelId="{BCA538D6-4E32-4184-A5A1-776963BB7365}">
      <dgm:prSet phldrT="[Text]"/>
      <dgm:spPr>
        <a:xfrm>
          <a:off x="411480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Behavior</a:t>
          </a:r>
        </a:p>
      </dgm:t>
    </dgm:pt>
    <dgm:pt modelId="{4C13A34B-6674-4204-8FB1-BA19085DB6B4}" type="parTrans" cxnId="{3365657F-AC24-41C6-A335-D3E057EF0FCF}">
      <dgm:prSet/>
      <dgm:spPr/>
      <dgm:t>
        <a:bodyPr/>
        <a:lstStyle/>
        <a:p>
          <a:endParaRPr lang="en-US"/>
        </a:p>
      </dgm:t>
    </dgm:pt>
    <dgm:pt modelId="{E4667663-1073-4A87-BB8F-DBF14282E81B}" type="sibTrans" cxnId="{3365657F-AC24-41C6-A335-D3E057EF0FCF}">
      <dgm:prSet/>
      <dgm:spPr/>
      <dgm:t>
        <a:bodyPr/>
        <a:lstStyle/>
        <a:p>
          <a:endParaRPr lang="en-US"/>
        </a:p>
      </dgm:t>
    </dgm:pt>
    <dgm:pt modelId="{A021ED4B-6B6D-46DD-8323-A0DD78E2644A}">
      <dgm:prSet phldrT="[Text]" custT="1"/>
      <dgm:spPr>
        <a:xfrm rot="10800000">
          <a:off x="0" y="1705658"/>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Treatment Integrity</a:t>
          </a:r>
        </a:p>
      </dgm:t>
    </dgm:pt>
    <dgm:pt modelId="{3178EEC7-62C9-43E4-B186-64522EEA98AB}" type="sibTrans" cxnId="{AFBB0F8A-8549-42FF-8D71-8C88C88A79C3}">
      <dgm:prSet/>
      <dgm:spPr/>
      <dgm:t>
        <a:bodyPr/>
        <a:lstStyle/>
        <a:p>
          <a:endParaRPr lang="en-US"/>
        </a:p>
      </dgm:t>
    </dgm:pt>
    <dgm:pt modelId="{0B2C85FB-D659-46BA-8DAD-2D976D20AF4F}" type="parTrans" cxnId="{AFBB0F8A-8549-42FF-8D71-8C88C88A79C3}">
      <dgm:prSet/>
      <dgm:spPr/>
      <dgm:t>
        <a:bodyPr/>
        <a:lstStyle/>
        <a:p>
          <a:endParaRPr lang="en-US"/>
        </a:p>
      </dgm:t>
    </dgm:pt>
    <dgm:pt modelId="{17A4EE6A-34EC-4BC7-8661-03F7276A80D8}">
      <dgm:prSet/>
      <dgm:spPr>
        <a:xfrm>
          <a:off x="0" y="2285999"/>
          <a:ext cx="4124482"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D43919A6-A940-464D-9816-D9AE217F3905}" type="parTrans" cxnId="{52D0281D-5056-4D91-A841-8A215E5814B9}">
      <dgm:prSet/>
      <dgm:spPr/>
      <dgm:t>
        <a:bodyPr/>
        <a:lstStyle/>
        <a:p>
          <a:endParaRPr lang="en-US"/>
        </a:p>
      </dgm:t>
    </dgm:pt>
    <dgm:pt modelId="{642563DE-00EE-4F68-AC07-5FC24EE81DE8}" type="sibTrans" cxnId="{52D0281D-5056-4D91-A841-8A215E5814B9}">
      <dgm:prSet/>
      <dgm:spPr/>
      <dgm:t>
        <a:bodyPr/>
        <a:lstStyle/>
        <a:p>
          <a:endParaRPr lang="en-US"/>
        </a:p>
      </dgm:t>
    </dgm:pt>
    <dgm:pt modelId="{799B20B1-639D-4E91-9501-EC7906464195}">
      <dgm:prSet/>
      <dgm:spPr>
        <a:xfrm>
          <a:off x="4124809" y="2285999"/>
          <a:ext cx="410446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0BEA3612-3292-45BE-BB41-FFA163FB7EFE}" type="parTrans" cxnId="{D53F16A7-79B1-4913-BAB3-86BB7D27EDB3}">
      <dgm:prSet/>
      <dgm:spPr/>
      <dgm:t>
        <a:bodyPr/>
        <a:lstStyle/>
        <a:p>
          <a:endParaRPr lang="en-US"/>
        </a:p>
      </dgm:t>
    </dgm:pt>
    <dgm:pt modelId="{8F6620F3-D9A5-4E38-A853-48ACC39DF1E7}" type="sibTrans" cxnId="{D53F16A7-79B1-4913-BAB3-86BB7D27EDB3}">
      <dgm:prSet/>
      <dgm:spPr/>
      <dgm:t>
        <a:bodyPr/>
        <a:lstStyle/>
        <a:p>
          <a:endParaRPr lang="en-US"/>
        </a:p>
      </dgm:t>
    </dgm:pt>
    <dgm:pt modelId="{4F391DC1-0719-41AE-B676-A4611A391BAA}" type="pres">
      <dgm:prSet presAssocID="{01D31F10-EFBB-4C37-81A1-19883132FCC5}" presName="Name0" presStyleCnt="0">
        <dgm:presLayoutVars>
          <dgm:dir/>
          <dgm:animLvl val="lvl"/>
          <dgm:resizeHandles val="exact"/>
        </dgm:presLayoutVars>
      </dgm:prSet>
      <dgm:spPr/>
    </dgm:pt>
    <dgm:pt modelId="{D4C3231F-C41E-43C0-9740-8B74B5C58238}" type="pres">
      <dgm:prSet presAssocID="{9509D009-D455-4B96-A125-8D28310F5179}" presName="boxAndChildren" presStyleCnt="0"/>
      <dgm:spPr/>
    </dgm:pt>
    <dgm:pt modelId="{BE4611CB-CA4A-481C-AC6E-3F4AB82ACCE5}" type="pres">
      <dgm:prSet presAssocID="{9509D009-D455-4B96-A125-8D28310F5179}" presName="parentTextBox" presStyleLbl="node1" presStyleIdx="0" presStyleCnt="3"/>
      <dgm:spPr/>
    </dgm:pt>
    <dgm:pt modelId="{BBD327FD-E0BA-4777-8832-E4427CBDB707}" type="pres">
      <dgm:prSet presAssocID="{9509D009-D455-4B96-A125-8D28310F5179}" presName="entireBox" presStyleLbl="node1" presStyleIdx="0" presStyleCnt="3"/>
      <dgm:spPr/>
    </dgm:pt>
    <dgm:pt modelId="{9E7A8D2E-2D82-4663-9543-29F239BA6050}" type="pres">
      <dgm:prSet presAssocID="{9509D009-D455-4B96-A125-8D28310F5179}" presName="descendantBox" presStyleCnt="0"/>
      <dgm:spPr/>
    </dgm:pt>
    <dgm:pt modelId="{7951155A-7E89-44A9-9BF7-5C790023F098}" type="pres">
      <dgm:prSet presAssocID="{380616C1-0908-407E-9867-C2794633A264}" presName="childTextBox" presStyleLbl="fgAccFollowNode1" presStyleIdx="0" presStyleCnt="6" custLinFactNeighborY="4082">
        <dgm:presLayoutVars>
          <dgm:bulletEnabled val="1"/>
        </dgm:presLayoutVars>
      </dgm:prSet>
      <dgm:spPr/>
    </dgm:pt>
    <dgm:pt modelId="{CD5EA9AD-1FF3-4544-A506-1F718852DBF6}" type="pres">
      <dgm:prSet presAssocID="{BCA538D6-4E32-4184-A5A1-776963BB7365}" presName="childTextBox" presStyleLbl="fgAccFollowNode1" presStyleIdx="1" presStyleCnt="6" custLinFactNeighborY="4082">
        <dgm:presLayoutVars>
          <dgm:bulletEnabled val="1"/>
        </dgm:presLayoutVars>
      </dgm:prSet>
      <dgm:spPr/>
    </dgm:pt>
    <dgm:pt modelId="{65907931-0DB8-4C04-B908-D02C4050FD67}" type="pres">
      <dgm:prSet presAssocID="{3178EEC7-62C9-43E4-B186-64522EEA98AB}" presName="sp" presStyleCnt="0"/>
      <dgm:spPr/>
    </dgm:pt>
    <dgm:pt modelId="{4D6B09BE-5F40-4BEF-8F53-3AF7298788E6}" type="pres">
      <dgm:prSet presAssocID="{A021ED4B-6B6D-46DD-8323-A0DD78E2644A}" presName="arrowAndChildren" presStyleCnt="0"/>
      <dgm:spPr/>
    </dgm:pt>
    <dgm:pt modelId="{5EC9AC2B-D8D1-4BFE-B188-FF570D586A84}" type="pres">
      <dgm:prSet presAssocID="{A021ED4B-6B6D-46DD-8323-A0DD78E2644A}" presName="parentTextArrow" presStyleLbl="node1" presStyleIdx="0" presStyleCnt="3"/>
      <dgm:spPr/>
    </dgm:pt>
    <dgm:pt modelId="{8C645032-AEF5-4BBE-B17B-5357735C973E}" type="pres">
      <dgm:prSet presAssocID="{A021ED4B-6B6D-46DD-8323-A0DD78E2644A}" presName="arrow" presStyleLbl="node1" presStyleIdx="1" presStyleCnt="3" custLinFactNeighborY="-610"/>
      <dgm:spPr/>
    </dgm:pt>
    <dgm:pt modelId="{9BFBD914-522F-45BC-978D-2A995F294AA3}" type="pres">
      <dgm:prSet presAssocID="{A021ED4B-6B6D-46DD-8323-A0DD78E2644A}" presName="descendantArrow" presStyleCnt="0"/>
      <dgm:spPr/>
    </dgm:pt>
    <dgm:pt modelId="{EF1860AA-16E8-43FF-8CDC-B27F22404ED5}" type="pres">
      <dgm:prSet presAssocID="{17A4EE6A-34EC-4BC7-8661-03F7276A80D8}" presName="childTextArrow" presStyleLbl="fgAccFollowNode1" presStyleIdx="2" presStyleCnt="6" custScaleX="83857" custScaleY="88816" custLinFactNeighborX="-7" custLinFactNeighborY="3514">
        <dgm:presLayoutVars>
          <dgm:bulletEnabled val="1"/>
        </dgm:presLayoutVars>
      </dgm:prSet>
      <dgm:spPr/>
    </dgm:pt>
    <dgm:pt modelId="{6734207F-FF24-4F81-ACCB-17C44A0B2C91}" type="pres">
      <dgm:prSet presAssocID="{799B20B1-639D-4E91-9501-EC7906464195}" presName="childTextArrow" presStyleLbl="fgAccFollowNode1" presStyleIdx="3" presStyleCnt="6" custScaleX="83450" custScaleY="88816" custLinFactNeighborY="3514">
        <dgm:presLayoutVars>
          <dgm:bulletEnabled val="1"/>
        </dgm:presLayoutVars>
      </dgm:prSet>
      <dgm:spPr/>
    </dgm:pt>
    <dgm:pt modelId="{82FA41B7-2C30-4CB4-806C-A0308B1D3E66}" type="pres">
      <dgm:prSet presAssocID="{40C80F87-338D-40AA-B8B9-AED7A42B207F}" presName="sp" presStyleCnt="0"/>
      <dgm:spPr/>
    </dgm:pt>
    <dgm:pt modelId="{1B7EA2E0-3DA4-477D-BC15-0B305AF2F721}" type="pres">
      <dgm:prSet presAssocID="{AAA14169-7EAA-4C1B-BC81-0AC0644B6B22}" presName="arrowAndChildren" presStyleCnt="0"/>
      <dgm:spPr/>
    </dgm:pt>
    <dgm:pt modelId="{40AEB583-4814-404E-B1E7-0A4918E9B654}" type="pres">
      <dgm:prSet presAssocID="{AAA14169-7EAA-4C1B-BC81-0AC0644B6B22}" presName="parentTextArrow" presStyleLbl="node1" presStyleIdx="1" presStyleCnt="3"/>
      <dgm:spPr/>
    </dgm:pt>
    <dgm:pt modelId="{1E4F588E-03BB-45C8-87EE-6965E618E9BF}" type="pres">
      <dgm:prSet presAssocID="{AAA14169-7EAA-4C1B-BC81-0AC0644B6B22}" presName="arrow" presStyleLbl="node1" presStyleIdx="2" presStyleCnt="3" custLinFactNeighborY="-2444"/>
      <dgm:spPr/>
    </dgm:pt>
    <dgm:pt modelId="{96CE1577-6B47-4FB8-BD3E-89F0A8753922}" type="pres">
      <dgm:prSet presAssocID="{AAA14169-7EAA-4C1B-BC81-0AC0644B6B22}" presName="descendantArrow" presStyleCnt="0"/>
      <dgm:spPr/>
    </dgm:pt>
    <dgm:pt modelId="{1089999C-8267-48BC-A665-5A0CF5DB29FD}" type="pres">
      <dgm:prSet presAssocID="{F75A0922-6348-4F40-839F-3C6AB76740E4}" presName="childTextArrow" presStyleLbl="fgAccFollowNode1" presStyleIdx="4" presStyleCnt="6" custScaleX="100530" custScaleY="88816" custLinFactNeighborY="6126">
        <dgm:presLayoutVars>
          <dgm:bulletEnabled val="1"/>
        </dgm:presLayoutVars>
      </dgm:prSet>
      <dgm:spPr/>
    </dgm:pt>
    <dgm:pt modelId="{ECFD427D-5D07-4820-81E5-F9AAF6F7B224}" type="pres">
      <dgm:prSet presAssocID="{B2B012CD-BAA3-4366-A4E2-4DB490FFA9EE}" presName="childTextArrow" presStyleLbl="fgAccFollowNode1" presStyleIdx="5" presStyleCnt="6" custScaleY="88816" custLinFactNeighborY="6126">
        <dgm:presLayoutVars>
          <dgm:bulletEnabled val="1"/>
        </dgm:presLayoutVars>
      </dgm:prSet>
      <dgm:spPr/>
    </dgm:pt>
  </dgm:ptLst>
  <dgm:cxnLst>
    <dgm:cxn modelId="{493E3501-29F6-43A4-94D9-C651444002CD}" srcId="{01D31F10-EFBB-4C37-81A1-19883132FCC5}" destId="{AAA14169-7EAA-4C1B-BC81-0AC0644B6B22}" srcOrd="0" destOrd="0" parTransId="{F39E48C4-2151-40C6-9A17-63539B6645C8}" sibTransId="{40C80F87-338D-40AA-B8B9-AED7A42B207F}"/>
    <dgm:cxn modelId="{F4F5D209-1F04-4748-8D80-0EEA31CC1F54}" type="presOf" srcId="{380616C1-0908-407E-9867-C2794633A264}" destId="{7951155A-7E89-44A9-9BF7-5C790023F098}" srcOrd="0" destOrd="0" presId="urn:microsoft.com/office/officeart/2005/8/layout/process4"/>
    <dgm:cxn modelId="{C8B6340B-2A15-45CA-A120-3D475437C0C3}" srcId="{01D31F10-EFBB-4C37-81A1-19883132FCC5}" destId="{9509D009-D455-4B96-A125-8D28310F5179}" srcOrd="2" destOrd="0" parTransId="{F55888F4-69FB-44E3-AF2F-6D377C4F16B3}" sibTransId="{A023F6FF-1E2B-44F5-9E31-278AF39CF3FA}"/>
    <dgm:cxn modelId="{52D0281D-5056-4D91-A841-8A215E5814B9}" srcId="{A021ED4B-6B6D-46DD-8323-A0DD78E2644A}" destId="{17A4EE6A-34EC-4BC7-8661-03F7276A80D8}" srcOrd="0" destOrd="0" parTransId="{D43919A6-A940-464D-9816-D9AE217F3905}" sibTransId="{642563DE-00EE-4F68-AC07-5FC24EE81DE8}"/>
    <dgm:cxn modelId="{54C32F26-B659-4E96-B97D-370CEF868F61}" type="presOf" srcId="{AAA14169-7EAA-4C1B-BC81-0AC0644B6B22}" destId="{40AEB583-4814-404E-B1E7-0A4918E9B654}" srcOrd="0" destOrd="0" presId="urn:microsoft.com/office/officeart/2005/8/layout/process4"/>
    <dgm:cxn modelId="{573DAA29-D425-4D26-A599-8AB834C33886}" type="presOf" srcId="{799B20B1-639D-4E91-9501-EC7906464195}" destId="{6734207F-FF24-4F81-ACCB-17C44A0B2C91}" srcOrd="0" destOrd="0" presId="urn:microsoft.com/office/officeart/2005/8/layout/process4"/>
    <dgm:cxn modelId="{9D49C82E-DC89-4064-ADF6-A9179FB5AC79}" type="presOf" srcId="{BCA538D6-4E32-4184-A5A1-776963BB7365}" destId="{CD5EA9AD-1FF3-4544-A506-1F718852DBF6}" srcOrd="0" destOrd="0" presId="urn:microsoft.com/office/officeart/2005/8/layout/process4"/>
    <dgm:cxn modelId="{96C84D34-A53C-4762-A4EA-C75472F8B257}" type="presOf" srcId="{B2B012CD-BAA3-4366-A4E2-4DB490FFA9EE}" destId="{ECFD427D-5D07-4820-81E5-F9AAF6F7B224}" srcOrd="0" destOrd="0" presId="urn:microsoft.com/office/officeart/2005/8/layout/process4"/>
    <dgm:cxn modelId="{BE8B365C-B1BF-4FC4-8CEA-793F773271B0}" srcId="{AAA14169-7EAA-4C1B-BC81-0AC0644B6B22}" destId="{F75A0922-6348-4F40-839F-3C6AB76740E4}" srcOrd="0" destOrd="0" parTransId="{AEAF2BFD-C853-4532-BB72-C07008563050}" sibTransId="{76B545E1-A39B-4C58-A6A9-93A9FBE5A165}"/>
    <dgm:cxn modelId="{DA08535F-FEDA-4D7C-B924-84745EFC550C}" type="presOf" srcId="{A021ED4B-6B6D-46DD-8323-A0DD78E2644A}" destId="{8C645032-AEF5-4BBE-B17B-5357735C973E}" srcOrd="1" destOrd="0" presId="urn:microsoft.com/office/officeart/2005/8/layout/process4"/>
    <dgm:cxn modelId="{2B2F6076-AADD-433D-99C8-F7B0C83C1B17}" type="presOf" srcId="{A021ED4B-6B6D-46DD-8323-A0DD78E2644A}" destId="{5EC9AC2B-D8D1-4BFE-B188-FF570D586A84}" srcOrd="0" destOrd="0" presId="urn:microsoft.com/office/officeart/2005/8/layout/process4"/>
    <dgm:cxn modelId="{3365657F-AC24-41C6-A335-D3E057EF0FCF}" srcId="{9509D009-D455-4B96-A125-8D28310F5179}" destId="{BCA538D6-4E32-4184-A5A1-776963BB7365}" srcOrd="1" destOrd="0" parTransId="{4C13A34B-6674-4204-8FB1-BA19085DB6B4}" sibTransId="{E4667663-1073-4A87-BB8F-DBF14282E81B}"/>
    <dgm:cxn modelId="{E7A5A181-CD45-462D-9C2F-A9781C4AAB40}" srcId="{AAA14169-7EAA-4C1B-BC81-0AC0644B6B22}" destId="{B2B012CD-BAA3-4366-A4E2-4DB490FFA9EE}" srcOrd="1" destOrd="0" parTransId="{76064162-581C-4DB4-82B8-390B097AA775}" sibTransId="{33522F8C-0CB9-4D51-B91B-E48D4C640C7B}"/>
    <dgm:cxn modelId="{AFBB0F8A-8549-42FF-8D71-8C88C88A79C3}" srcId="{01D31F10-EFBB-4C37-81A1-19883132FCC5}" destId="{A021ED4B-6B6D-46DD-8323-A0DD78E2644A}" srcOrd="1" destOrd="0" parTransId="{0B2C85FB-D659-46BA-8DAD-2D976D20AF4F}" sibTransId="{3178EEC7-62C9-43E4-B186-64522EEA98AB}"/>
    <dgm:cxn modelId="{D53F16A7-79B1-4913-BAB3-86BB7D27EDB3}" srcId="{A021ED4B-6B6D-46DD-8323-A0DD78E2644A}" destId="{799B20B1-639D-4E91-9501-EC7906464195}" srcOrd="1" destOrd="0" parTransId="{0BEA3612-3292-45BE-BB41-FFA163FB7EFE}" sibTransId="{8F6620F3-D9A5-4E38-A853-48ACC39DF1E7}"/>
    <dgm:cxn modelId="{B57889A9-69A8-4CA4-9969-8C1F78AB9DAC}" type="presOf" srcId="{9509D009-D455-4B96-A125-8D28310F5179}" destId="{BE4611CB-CA4A-481C-AC6E-3F4AB82ACCE5}" srcOrd="0" destOrd="0" presId="urn:microsoft.com/office/officeart/2005/8/layout/process4"/>
    <dgm:cxn modelId="{BCFDDDB4-7D59-4120-AE3D-36B19426E433}" type="presOf" srcId="{01D31F10-EFBB-4C37-81A1-19883132FCC5}" destId="{4F391DC1-0719-41AE-B676-A4611A391BAA}" srcOrd="0" destOrd="0" presId="urn:microsoft.com/office/officeart/2005/8/layout/process4"/>
    <dgm:cxn modelId="{80EDF8B6-2BD9-4022-B15B-3476BC103040}" type="presOf" srcId="{17A4EE6A-34EC-4BC7-8661-03F7276A80D8}" destId="{EF1860AA-16E8-43FF-8CDC-B27F22404ED5}" srcOrd="0" destOrd="0" presId="urn:microsoft.com/office/officeart/2005/8/layout/process4"/>
    <dgm:cxn modelId="{A96B73CC-3BA8-4F8F-B2A2-D644E8066777}" type="presOf" srcId="{F75A0922-6348-4F40-839F-3C6AB76740E4}" destId="{1089999C-8267-48BC-A665-5A0CF5DB29FD}" srcOrd="0" destOrd="0" presId="urn:microsoft.com/office/officeart/2005/8/layout/process4"/>
    <dgm:cxn modelId="{73C44CCF-79BF-4F10-981A-E509E415DBF9}" type="presOf" srcId="{AAA14169-7EAA-4C1B-BC81-0AC0644B6B22}" destId="{1E4F588E-03BB-45C8-87EE-6965E618E9BF}" srcOrd="1" destOrd="0" presId="urn:microsoft.com/office/officeart/2005/8/layout/process4"/>
    <dgm:cxn modelId="{3BEB9CD6-F95E-421D-AAFD-8AC8C35658BB}" type="presOf" srcId="{9509D009-D455-4B96-A125-8D28310F5179}" destId="{BBD327FD-E0BA-4777-8832-E4427CBDB707}" srcOrd="1" destOrd="0" presId="urn:microsoft.com/office/officeart/2005/8/layout/process4"/>
    <dgm:cxn modelId="{A81F9FE4-A546-4656-817F-561A715DB8B7}" srcId="{9509D009-D455-4B96-A125-8D28310F5179}" destId="{380616C1-0908-407E-9867-C2794633A264}" srcOrd="0" destOrd="0" parTransId="{956F3F8C-9115-4B06-8C1D-5851B1D64045}" sibTransId="{CFA2C853-689D-4649-9C63-EFE34D20CE86}"/>
    <dgm:cxn modelId="{CD5C618D-BC61-4230-8E24-2F85C378D467}" type="presParOf" srcId="{4F391DC1-0719-41AE-B676-A4611A391BAA}" destId="{D4C3231F-C41E-43C0-9740-8B74B5C58238}" srcOrd="0" destOrd="0" presId="urn:microsoft.com/office/officeart/2005/8/layout/process4"/>
    <dgm:cxn modelId="{F169E53E-F978-4616-911B-7EE377ABE447}" type="presParOf" srcId="{D4C3231F-C41E-43C0-9740-8B74B5C58238}" destId="{BE4611CB-CA4A-481C-AC6E-3F4AB82ACCE5}" srcOrd="0" destOrd="0" presId="urn:microsoft.com/office/officeart/2005/8/layout/process4"/>
    <dgm:cxn modelId="{199A31E7-F1E5-4E33-BF8B-8B626297FD94}" type="presParOf" srcId="{D4C3231F-C41E-43C0-9740-8B74B5C58238}" destId="{BBD327FD-E0BA-4777-8832-E4427CBDB707}" srcOrd="1" destOrd="0" presId="urn:microsoft.com/office/officeart/2005/8/layout/process4"/>
    <dgm:cxn modelId="{DAA8B53C-3C8D-4639-A518-AFA7429AB624}" type="presParOf" srcId="{D4C3231F-C41E-43C0-9740-8B74B5C58238}" destId="{9E7A8D2E-2D82-4663-9543-29F239BA6050}" srcOrd="2" destOrd="0" presId="urn:microsoft.com/office/officeart/2005/8/layout/process4"/>
    <dgm:cxn modelId="{AA94273F-6731-4AF4-B130-34E1630E3D37}" type="presParOf" srcId="{9E7A8D2E-2D82-4663-9543-29F239BA6050}" destId="{7951155A-7E89-44A9-9BF7-5C790023F098}" srcOrd="0" destOrd="0" presId="urn:microsoft.com/office/officeart/2005/8/layout/process4"/>
    <dgm:cxn modelId="{2C901092-149B-4B1B-9E75-3BDA68CB74EE}" type="presParOf" srcId="{9E7A8D2E-2D82-4663-9543-29F239BA6050}" destId="{CD5EA9AD-1FF3-4544-A506-1F718852DBF6}" srcOrd="1" destOrd="0" presId="urn:microsoft.com/office/officeart/2005/8/layout/process4"/>
    <dgm:cxn modelId="{52DDFD21-E352-424D-BD41-ECB8F2449029}" type="presParOf" srcId="{4F391DC1-0719-41AE-B676-A4611A391BAA}" destId="{65907931-0DB8-4C04-B908-D02C4050FD67}" srcOrd="1" destOrd="0" presId="urn:microsoft.com/office/officeart/2005/8/layout/process4"/>
    <dgm:cxn modelId="{88A9D95D-61AD-4A56-81DF-D2D9DC6FB220}" type="presParOf" srcId="{4F391DC1-0719-41AE-B676-A4611A391BAA}" destId="{4D6B09BE-5F40-4BEF-8F53-3AF7298788E6}" srcOrd="2" destOrd="0" presId="urn:microsoft.com/office/officeart/2005/8/layout/process4"/>
    <dgm:cxn modelId="{40F841C9-C9CF-44B7-B0A3-AE3F58411EBA}" type="presParOf" srcId="{4D6B09BE-5F40-4BEF-8F53-3AF7298788E6}" destId="{5EC9AC2B-D8D1-4BFE-B188-FF570D586A84}" srcOrd="0" destOrd="0" presId="urn:microsoft.com/office/officeart/2005/8/layout/process4"/>
    <dgm:cxn modelId="{5883E69F-48E0-4D78-834F-D5FB8DBF08FF}" type="presParOf" srcId="{4D6B09BE-5F40-4BEF-8F53-3AF7298788E6}" destId="{8C645032-AEF5-4BBE-B17B-5357735C973E}" srcOrd="1" destOrd="0" presId="urn:microsoft.com/office/officeart/2005/8/layout/process4"/>
    <dgm:cxn modelId="{60367BF7-08E2-404A-B136-97F17080B353}" type="presParOf" srcId="{4D6B09BE-5F40-4BEF-8F53-3AF7298788E6}" destId="{9BFBD914-522F-45BC-978D-2A995F294AA3}" srcOrd="2" destOrd="0" presId="urn:microsoft.com/office/officeart/2005/8/layout/process4"/>
    <dgm:cxn modelId="{B142216E-DF8A-4463-A720-CFE73EC9A956}" type="presParOf" srcId="{9BFBD914-522F-45BC-978D-2A995F294AA3}" destId="{EF1860AA-16E8-43FF-8CDC-B27F22404ED5}" srcOrd="0" destOrd="0" presId="urn:microsoft.com/office/officeart/2005/8/layout/process4"/>
    <dgm:cxn modelId="{946960A1-1019-4015-B970-E827DAFB0E9C}" type="presParOf" srcId="{9BFBD914-522F-45BC-978D-2A995F294AA3}" destId="{6734207F-FF24-4F81-ACCB-17C44A0B2C91}" srcOrd="1" destOrd="0" presId="urn:microsoft.com/office/officeart/2005/8/layout/process4"/>
    <dgm:cxn modelId="{3B05AD6F-5419-4852-A12A-6117B3E0139C}" type="presParOf" srcId="{4F391DC1-0719-41AE-B676-A4611A391BAA}" destId="{82FA41B7-2C30-4CB4-806C-A0308B1D3E66}" srcOrd="3" destOrd="0" presId="urn:microsoft.com/office/officeart/2005/8/layout/process4"/>
    <dgm:cxn modelId="{B9EA4939-CBBA-4F76-BB23-169C61D436E6}" type="presParOf" srcId="{4F391DC1-0719-41AE-B676-A4611A391BAA}" destId="{1B7EA2E0-3DA4-477D-BC15-0B305AF2F721}" srcOrd="4" destOrd="0" presId="urn:microsoft.com/office/officeart/2005/8/layout/process4"/>
    <dgm:cxn modelId="{285844AE-4705-425D-AA3F-5B35B6894586}" type="presParOf" srcId="{1B7EA2E0-3DA4-477D-BC15-0B305AF2F721}" destId="{40AEB583-4814-404E-B1E7-0A4918E9B654}" srcOrd="0" destOrd="0" presId="urn:microsoft.com/office/officeart/2005/8/layout/process4"/>
    <dgm:cxn modelId="{FC59F21E-3A44-4C14-9811-DBB67E51B604}" type="presParOf" srcId="{1B7EA2E0-3DA4-477D-BC15-0B305AF2F721}" destId="{1E4F588E-03BB-45C8-87EE-6965E618E9BF}" srcOrd="1" destOrd="0" presId="urn:microsoft.com/office/officeart/2005/8/layout/process4"/>
    <dgm:cxn modelId="{43A9FDE2-12C1-494D-9CE2-6B158796F32E}" type="presParOf" srcId="{1B7EA2E0-3DA4-477D-BC15-0B305AF2F721}" destId="{96CE1577-6B47-4FB8-BD3E-89F0A8753922}" srcOrd="2" destOrd="0" presId="urn:microsoft.com/office/officeart/2005/8/layout/process4"/>
    <dgm:cxn modelId="{59078A20-A060-4CA4-B77C-5D4F4179E130}" type="presParOf" srcId="{96CE1577-6B47-4FB8-BD3E-89F0A8753922}" destId="{1089999C-8267-48BC-A665-5A0CF5DB29FD}" srcOrd="0" destOrd="0" presId="urn:microsoft.com/office/officeart/2005/8/layout/process4"/>
    <dgm:cxn modelId="{B7892A37-A040-4322-ADB3-AFAFE51EC83F}" type="presParOf" srcId="{96CE1577-6B47-4FB8-BD3E-89F0A8753922}" destId="{ECFD427D-5D07-4820-81E5-F9AAF6F7B22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8852C30-0C34-2C42-9BF0-F98A717BE6CC}" type="doc">
      <dgm:prSet loTypeId="urn:microsoft.com/office/officeart/2005/8/layout/lProcess3" loCatId="" qsTypeId="urn:microsoft.com/office/officeart/2005/8/quickstyle/simple1" qsCatId="simple" csTypeId="urn:microsoft.com/office/officeart/2005/8/colors/accent1_2" csCatId="accent1" phldr="1"/>
      <dgm:spPr/>
      <dgm:t>
        <a:bodyPr/>
        <a:lstStyle/>
        <a:p>
          <a:endParaRPr lang="en-US"/>
        </a:p>
      </dgm:t>
    </dgm:pt>
    <dgm:pt modelId="{22CD4C9A-41B9-F047-8687-AC97E8A04169}">
      <dgm:prSet phldrT="[Text]"/>
      <dgm:spPr>
        <a:solidFill>
          <a:schemeClr val="accent5"/>
        </a:solidFill>
      </dgm:spPr>
      <dgm:t>
        <a:bodyPr/>
        <a:lstStyle/>
        <a:p>
          <a:r>
            <a:rPr lang="en-US"/>
            <a:t>Individualized Feedback and Coaching</a:t>
          </a:r>
        </a:p>
      </dgm:t>
    </dgm:pt>
    <dgm:pt modelId="{B7A9D2A0-9EEB-B746-BED9-9AD9670AE6B6}" type="parTrans" cxnId="{2BD888B0-BA5A-8446-9FE6-2C260D3FBCBC}">
      <dgm:prSet/>
      <dgm:spPr/>
      <dgm:t>
        <a:bodyPr/>
        <a:lstStyle/>
        <a:p>
          <a:endParaRPr lang="en-US"/>
        </a:p>
      </dgm:t>
    </dgm:pt>
    <dgm:pt modelId="{952BAD38-C691-AB4D-A45E-ABC746F7EBE1}" type="sibTrans" cxnId="{2BD888B0-BA5A-8446-9FE6-2C260D3FBCBC}">
      <dgm:prSet/>
      <dgm:spPr/>
      <dgm:t>
        <a:bodyPr/>
        <a:lstStyle/>
        <a:p>
          <a:endParaRPr lang="en-US"/>
        </a:p>
      </dgm:t>
    </dgm:pt>
    <dgm:pt modelId="{8336A852-1184-9640-8366-DD7B37AB89F8}">
      <dgm:prSet phldrT="[Text]"/>
      <dgm:spPr>
        <a:solidFill>
          <a:schemeClr val="accent5">
            <a:lumMod val="20000"/>
            <a:lumOff val="80000"/>
            <a:alpha val="90000"/>
          </a:schemeClr>
        </a:solidFill>
      </dgm:spPr>
      <dgm:t>
        <a:bodyPr/>
        <a:lstStyle/>
        <a:p>
          <a:r>
            <a:rPr lang="en-US"/>
            <a:t>Data-informed</a:t>
          </a:r>
        </a:p>
      </dgm:t>
    </dgm:pt>
    <dgm:pt modelId="{E491D41E-49AD-8948-9DBA-024683C6E232}" type="parTrans" cxnId="{E5ED436B-629E-374C-B5E0-D847661742B8}">
      <dgm:prSet/>
      <dgm:spPr/>
      <dgm:t>
        <a:bodyPr/>
        <a:lstStyle/>
        <a:p>
          <a:endParaRPr lang="en-US"/>
        </a:p>
      </dgm:t>
    </dgm:pt>
    <dgm:pt modelId="{44C7F5D6-E32D-D34E-8A71-9DDEF25C76EC}" type="sibTrans" cxnId="{E5ED436B-629E-374C-B5E0-D847661742B8}">
      <dgm:prSet/>
      <dgm:spPr/>
      <dgm:t>
        <a:bodyPr/>
        <a:lstStyle/>
        <a:p>
          <a:endParaRPr lang="en-US"/>
        </a:p>
      </dgm:t>
    </dgm:pt>
    <dgm:pt modelId="{960B08EE-E27A-CA4A-A6D5-D605721A3F70}">
      <dgm:prSet phldrT="[Text]"/>
      <dgm:spPr>
        <a:solidFill>
          <a:schemeClr val="accent5">
            <a:lumMod val="20000"/>
            <a:lumOff val="80000"/>
            <a:alpha val="90000"/>
          </a:schemeClr>
        </a:solidFill>
      </dgm:spPr>
      <dgm:t>
        <a:bodyPr/>
        <a:lstStyle/>
        <a:p>
          <a:r>
            <a:rPr lang="en-US"/>
            <a:t>Linked to school-wide plan</a:t>
          </a:r>
        </a:p>
      </dgm:t>
    </dgm:pt>
    <dgm:pt modelId="{7D949B38-A4C3-5748-A003-7D8A542ECC41}" type="parTrans" cxnId="{49144E3B-A00A-9743-8F9A-D45CA4ABA390}">
      <dgm:prSet/>
      <dgm:spPr/>
      <dgm:t>
        <a:bodyPr/>
        <a:lstStyle/>
        <a:p>
          <a:endParaRPr lang="en-US"/>
        </a:p>
      </dgm:t>
    </dgm:pt>
    <dgm:pt modelId="{38EA4D11-5CE4-CE47-8EBE-4407CB1B6A9C}" type="sibTrans" cxnId="{49144E3B-A00A-9743-8F9A-D45CA4ABA390}">
      <dgm:prSet/>
      <dgm:spPr/>
      <dgm:t>
        <a:bodyPr/>
        <a:lstStyle/>
        <a:p>
          <a:endParaRPr lang="en-US"/>
        </a:p>
      </dgm:t>
    </dgm:pt>
    <dgm:pt modelId="{E64B3F2E-7FF0-8D47-BCBA-00B0A9125B09}">
      <dgm:prSet phldrT="[Text]"/>
      <dgm:spPr>
        <a:solidFill>
          <a:schemeClr val="accent5"/>
        </a:solidFill>
      </dgm:spPr>
      <dgm:t>
        <a:bodyPr/>
        <a:lstStyle/>
        <a:p>
          <a:r>
            <a:rPr lang="en-US"/>
            <a:t>Professional Learning for all Staff</a:t>
          </a:r>
        </a:p>
      </dgm:t>
    </dgm:pt>
    <dgm:pt modelId="{38D21405-C9F5-9A41-91FC-C38D322CDB36}" type="parTrans" cxnId="{29D09EA8-9B66-A046-8A4E-BE4C4D81919E}">
      <dgm:prSet/>
      <dgm:spPr/>
      <dgm:t>
        <a:bodyPr/>
        <a:lstStyle/>
        <a:p>
          <a:endParaRPr lang="en-US"/>
        </a:p>
      </dgm:t>
    </dgm:pt>
    <dgm:pt modelId="{5983A69A-6DB3-9A4D-AADE-765D5F6219DF}" type="sibTrans" cxnId="{29D09EA8-9B66-A046-8A4E-BE4C4D81919E}">
      <dgm:prSet/>
      <dgm:spPr/>
      <dgm:t>
        <a:bodyPr/>
        <a:lstStyle/>
        <a:p>
          <a:endParaRPr lang="en-US"/>
        </a:p>
      </dgm:t>
    </dgm:pt>
    <dgm:pt modelId="{6570A787-32B0-4246-9AB3-E75606795208}">
      <dgm:prSet phldrT="[Text]"/>
      <dgm:spPr>
        <a:solidFill>
          <a:schemeClr val="accent5">
            <a:lumMod val="20000"/>
            <a:lumOff val="80000"/>
            <a:alpha val="90000"/>
          </a:schemeClr>
        </a:solidFill>
      </dgm:spPr>
      <dgm:t>
        <a:bodyPr/>
        <a:lstStyle/>
        <a:p>
          <a:r>
            <a:rPr lang="en-US"/>
            <a:t>On-demand resources</a:t>
          </a:r>
        </a:p>
      </dgm:t>
    </dgm:pt>
    <dgm:pt modelId="{BA415AEE-DB69-0149-A4EF-0DAF4F9468D8}" type="parTrans" cxnId="{A49DF75F-EB9B-584B-83E9-909EE9A68A39}">
      <dgm:prSet/>
      <dgm:spPr/>
      <dgm:t>
        <a:bodyPr/>
        <a:lstStyle/>
        <a:p>
          <a:endParaRPr lang="en-US"/>
        </a:p>
      </dgm:t>
    </dgm:pt>
    <dgm:pt modelId="{2F55D6EF-80A3-7B45-A909-8F7F911B0FED}" type="sibTrans" cxnId="{A49DF75F-EB9B-584B-83E9-909EE9A68A39}">
      <dgm:prSet/>
      <dgm:spPr/>
      <dgm:t>
        <a:bodyPr/>
        <a:lstStyle/>
        <a:p>
          <a:endParaRPr lang="en-US"/>
        </a:p>
      </dgm:t>
    </dgm:pt>
    <dgm:pt modelId="{F9A0948B-B11A-7B41-91B6-80826F48EC1A}">
      <dgm:prSet phldrT="[Text]"/>
      <dgm:spPr>
        <a:solidFill>
          <a:schemeClr val="accent5">
            <a:lumMod val="20000"/>
            <a:lumOff val="80000"/>
            <a:alpha val="90000"/>
          </a:schemeClr>
        </a:solidFill>
      </dgm:spPr>
      <dgm:t>
        <a:bodyPr/>
        <a:lstStyle/>
        <a:p>
          <a:r>
            <a:rPr lang="en-US"/>
            <a:t>Free-access PL events</a:t>
          </a:r>
        </a:p>
      </dgm:t>
    </dgm:pt>
    <dgm:pt modelId="{DFA4CDEF-E3BC-7440-B2D9-592E12B65284}" type="parTrans" cxnId="{D560C58F-E773-4A4B-ACBE-6112647F939C}">
      <dgm:prSet/>
      <dgm:spPr/>
      <dgm:t>
        <a:bodyPr/>
        <a:lstStyle/>
        <a:p>
          <a:endParaRPr lang="en-US"/>
        </a:p>
      </dgm:t>
    </dgm:pt>
    <dgm:pt modelId="{E57CBF86-C7D1-CC46-8DA9-B093C4D8B03F}" type="sibTrans" cxnId="{D560C58F-E773-4A4B-ACBE-6112647F939C}">
      <dgm:prSet/>
      <dgm:spPr/>
      <dgm:t>
        <a:bodyPr/>
        <a:lstStyle/>
        <a:p>
          <a:endParaRPr lang="en-US"/>
        </a:p>
      </dgm:t>
    </dgm:pt>
    <dgm:pt modelId="{881B5731-125C-8E4F-97CA-4D5A1E9F85E0}">
      <dgm:prSet phldrT="[Text]"/>
      <dgm:spPr>
        <a:solidFill>
          <a:schemeClr val="accent5"/>
        </a:solidFill>
      </dgm:spPr>
      <dgm:t>
        <a:bodyPr/>
        <a:lstStyle/>
        <a:p>
          <a:r>
            <a:rPr lang="en-US"/>
            <a:t>Revising the Ci3T Plan</a:t>
          </a:r>
        </a:p>
      </dgm:t>
    </dgm:pt>
    <dgm:pt modelId="{5207B3B2-5C33-2B4E-8590-35693CA3CC36}" type="parTrans" cxnId="{55B5CC79-CD8E-3740-813D-4BBE466E56A4}">
      <dgm:prSet/>
      <dgm:spPr/>
      <dgm:t>
        <a:bodyPr/>
        <a:lstStyle/>
        <a:p>
          <a:endParaRPr lang="en-US"/>
        </a:p>
      </dgm:t>
    </dgm:pt>
    <dgm:pt modelId="{4AB47E30-0A13-9C4E-A6DD-409BF74591F3}" type="sibTrans" cxnId="{55B5CC79-CD8E-3740-813D-4BBE466E56A4}">
      <dgm:prSet/>
      <dgm:spPr/>
      <dgm:t>
        <a:bodyPr/>
        <a:lstStyle/>
        <a:p>
          <a:endParaRPr lang="en-US"/>
        </a:p>
      </dgm:t>
    </dgm:pt>
    <dgm:pt modelId="{85F3C0AB-E0A6-D94B-B733-68858CDD28A9}">
      <dgm:prSet phldrT="[Text]"/>
      <dgm:spPr>
        <a:solidFill>
          <a:schemeClr val="accent5">
            <a:lumMod val="20000"/>
            <a:lumOff val="80000"/>
            <a:alpha val="90000"/>
          </a:schemeClr>
        </a:solidFill>
      </dgm:spPr>
      <dgm:t>
        <a:bodyPr/>
        <a:lstStyle/>
        <a:p>
          <a:r>
            <a:rPr lang="en-US"/>
            <a:t>Annual revisions based on stakeholder feedback and values</a:t>
          </a:r>
        </a:p>
      </dgm:t>
    </dgm:pt>
    <dgm:pt modelId="{A860B08E-C713-374F-B13A-742C8DC62D87}" type="parTrans" cxnId="{3AFD31B9-9C8C-674E-91D2-5E7A3C0F331F}">
      <dgm:prSet/>
      <dgm:spPr/>
      <dgm:t>
        <a:bodyPr/>
        <a:lstStyle/>
        <a:p>
          <a:endParaRPr lang="en-US"/>
        </a:p>
      </dgm:t>
    </dgm:pt>
    <dgm:pt modelId="{073585DD-AF2E-BE4A-A0B8-6A38F86AF3BB}" type="sibTrans" cxnId="{3AFD31B9-9C8C-674E-91D2-5E7A3C0F331F}">
      <dgm:prSet/>
      <dgm:spPr/>
      <dgm:t>
        <a:bodyPr/>
        <a:lstStyle/>
        <a:p>
          <a:endParaRPr lang="en-US"/>
        </a:p>
      </dgm:t>
    </dgm:pt>
    <dgm:pt modelId="{D234102F-56E4-DF48-B4AF-D358E5CB63A0}" type="pres">
      <dgm:prSet presAssocID="{28852C30-0C34-2C42-9BF0-F98A717BE6CC}" presName="Name0" presStyleCnt="0">
        <dgm:presLayoutVars>
          <dgm:chPref val="3"/>
          <dgm:dir/>
          <dgm:animLvl val="lvl"/>
          <dgm:resizeHandles/>
        </dgm:presLayoutVars>
      </dgm:prSet>
      <dgm:spPr/>
    </dgm:pt>
    <dgm:pt modelId="{DF7B5253-1973-6442-9F71-F3EDE4629D4A}" type="pres">
      <dgm:prSet presAssocID="{22CD4C9A-41B9-F047-8687-AC97E8A04169}" presName="horFlow" presStyleCnt="0"/>
      <dgm:spPr/>
    </dgm:pt>
    <dgm:pt modelId="{E7DE98E4-CC92-DB42-BBEC-D009DB1CFA19}" type="pres">
      <dgm:prSet presAssocID="{22CD4C9A-41B9-F047-8687-AC97E8A04169}" presName="bigChev" presStyleLbl="node1" presStyleIdx="0" presStyleCnt="3"/>
      <dgm:spPr/>
    </dgm:pt>
    <dgm:pt modelId="{EF31003F-E01F-8946-83FD-A2D6AD959789}" type="pres">
      <dgm:prSet presAssocID="{E491D41E-49AD-8948-9DBA-024683C6E232}" presName="parTrans" presStyleCnt="0"/>
      <dgm:spPr/>
    </dgm:pt>
    <dgm:pt modelId="{6C7A6B58-3117-0444-8EE3-6DF14E28F01F}" type="pres">
      <dgm:prSet presAssocID="{8336A852-1184-9640-8366-DD7B37AB89F8}" presName="node" presStyleLbl="alignAccFollowNode1" presStyleIdx="0" presStyleCnt="5" custScaleX="136220">
        <dgm:presLayoutVars>
          <dgm:bulletEnabled val="1"/>
        </dgm:presLayoutVars>
      </dgm:prSet>
      <dgm:spPr/>
    </dgm:pt>
    <dgm:pt modelId="{1FECCCBC-ADE8-B84F-83BE-1A6AAD461B4D}" type="pres">
      <dgm:prSet presAssocID="{44C7F5D6-E32D-D34E-8A71-9DDEF25C76EC}" presName="sibTrans" presStyleCnt="0"/>
      <dgm:spPr/>
    </dgm:pt>
    <dgm:pt modelId="{7792D864-3442-3E4C-8AC7-1F63181B3813}" type="pres">
      <dgm:prSet presAssocID="{960B08EE-E27A-CA4A-A6D5-D605721A3F70}" presName="node" presStyleLbl="alignAccFollowNode1" presStyleIdx="1" presStyleCnt="5" custScaleX="136220">
        <dgm:presLayoutVars>
          <dgm:bulletEnabled val="1"/>
        </dgm:presLayoutVars>
      </dgm:prSet>
      <dgm:spPr/>
    </dgm:pt>
    <dgm:pt modelId="{6559D245-72E7-054C-920F-41B495B9F42E}" type="pres">
      <dgm:prSet presAssocID="{22CD4C9A-41B9-F047-8687-AC97E8A04169}" presName="vSp" presStyleCnt="0"/>
      <dgm:spPr/>
    </dgm:pt>
    <dgm:pt modelId="{ECD0C7B4-68ED-1F48-8371-0DBC61D9058F}" type="pres">
      <dgm:prSet presAssocID="{E64B3F2E-7FF0-8D47-BCBA-00B0A9125B09}" presName="horFlow" presStyleCnt="0"/>
      <dgm:spPr/>
    </dgm:pt>
    <dgm:pt modelId="{BB2AB88C-578A-C747-9EC2-7D829B672EAE}" type="pres">
      <dgm:prSet presAssocID="{E64B3F2E-7FF0-8D47-BCBA-00B0A9125B09}" presName="bigChev" presStyleLbl="node1" presStyleIdx="1" presStyleCnt="3"/>
      <dgm:spPr/>
    </dgm:pt>
    <dgm:pt modelId="{9CDE70EB-F760-1F4F-8190-04D92AC25346}" type="pres">
      <dgm:prSet presAssocID="{BA415AEE-DB69-0149-A4EF-0DAF4F9468D8}" presName="parTrans" presStyleCnt="0"/>
      <dgm:spPr/>
    </dgm:pt>
    <dgm:pt modelId="{C7BEC038-2D63-664C-B14E-18E9B3DADFF3}" type="pres">
      <dgm:prSet presAssocID="{6570A787-32B0-4246-9AB3-E75606795208}" presName="node" presStyleLbl="alignAccFollowNode1" presStyleIdx="2" presStyleCnt="5" custScaleX="136220">
        <dgm:presLayoutVars>
          <dgm:bulletEnabled val="1"/>
        </dgm:presLayoutVars>
      </dgm:prSet>
      <dgm:spPr/>
    </dgm:pt>
    <dgm:pt modelId="{C9B1B1E1-DD77-324A-876C-AFC85F4FC265}" type="pres">
      <dgm:prSet presAssocID="{2F55D6EF-80A3-7B45-A909-8F7F911B0FED}" presName="sibTrans" presStyleCnt="0"/>
      <dgm:spPr/>
    </dgm:pt>
    <dgm:pt modelId="{AC377F48-8C52-DE46-ADA8-1F4FBBE4B320}" type="pres">
      <dgm:prSet presAssocID="{F9A0948B-B11A-7B41-91B6-80826F48EC1A}" presName="node" presStyleLbl="alignAccFollowNode1" presStyleIdx="3" presStyleCnt="5" custScaleX="136220">
        <dgm:presLayoutVars>
          <dgm:bulletEnabled val="1"/>
        </dgm:presLayoutVars>
      </dgm:prSet>
      <dgm:spPr/>
    </dgm:pt>
    <dgm:pt modelId="{500F0A40-35AE-D546-8645-F705E8320E52}" type="pres">
      <dgm:prSet presAssocID="{E64B3F2E-7FF0-8D47-BCBA-00B0A9125B09}" presName="vSp" presStyleCnt="0"/>
      <dgm:spPr/>
    </dgm:pt>
    <dgm:pt modelId="{D5389570-AC63-D04C-B39E-FEB6DC67C9CC}" type="pres">
      <dgm:prSet presAssocID="{881B5731-125C-8E4F-97CA-4D5A1E9F85E0}" presName="horFlow" presStyleCnt="0"/>
      <dgm:spPr/>
    </dgm:pt>
    <dgm:pt modelId="{436989D3-8E8F-664F-A3B2-861B101C77FA}" type="pres">
      <dgm:prSet presAssocID="{881B5731-125C-8E4F-97CA-4D5A1E9F85E0}" presName="bigChev" presStyleLbl="node1" presStyleIdx="2" presStyleCnt="3"/>
      <dgm:spPr/>
    </dgm:pt>
    <dgm:pt modelId="{9B604DC8-38B1-D146-A894-7712413717B9}" type="pres">
      <dgm:prSet presAssocID="{A860B08E-C713-374F-B13A-742C8DC62D87}" presName="parTrans" presStyleCnt="0"/>
      <dgm:spPr/>
    </dgm:pt>
    <dgm:pt modelId="{8EBE6BBC-4668-E44A-8BC1-9AC486DEDE4C}" type="pres">
      <dgm:prSet presAssocID="{85F3C0AB-E0A6-D94B-B733-68858CDD28A9}" presName="node" presStyleLbl="alignAccFollowNode1" presStyleIdx="4" presStyleCnt="5" custScaleX="259151">
        <dgm:presLayoutVars>
          <dgm:bulletEnabled val="1"/>
        </dgm:presLayoutVars>
      </dgm:prSet>
      <dgm:spPr/>
    </dgm:pt>
  </dgm:ptLst>
  <dgm:cxnLst>
    <dgm:cxn modelId="{2D7D383A-A10B-2849-B943-36FF83382774}" type="presOf" srcId="{28852C30-0C34-2C42-9BF0-F98A717BE6CC}" destId="{D234102F-56E4-DF48-B4AF-D358E5CB63A0}" srcOrd="0" destOrd="0" presId="urn:microsoft.com/office/officeart/2005/8/layout/lProcess3"/>
    <dgm:cxn modelId="{49144E3B-A00A-9743-8F9A-D45CA4ABA390}" srcId="{22CD4C9A-41B9-F047-8687-AC97E8A04169}" destId="{960B08EE-E27A-CA4A-A6D5-D605721A3F70}" srcOrd="1" destOrd="0" parTransId="{7D949B38-A4C3-5748-A003-7D8A542ECC41}" sibTransId="{38EA4D11-5CE4-CE47-8EBE-4407CB1B6A9C}"/>
    <dgm:cxn modelId="{A49DF75F-EB9B-584B-83E9-909EE9A68A39}" srcId="{E64B3F2E-7FF0-8D47-BCBA-00B0A9125B09}" destId="{6570A787-32B0-4246-9AB3-E75606795208}" srcOrd="0" destOrd="0" parTransId="{BA415AEE-DB69-0149-A4EF-0DAF4F9468D8}" sibTransId="{2F55D6EF-80A3-7B45-A909-8F7F911B0FED}"/>
    <dgm:cxn modelId="{2B980C4B-B578-B446-94E9-F0044640A7FE}" type="presOf" srcId="{22CD4C9A-41B9-F047-8687-AC97E8A04169}" destId="{E7DE98E4-CC92-DB42-BBEC-D009DB1CFA19}" srcOrd="0" destOrd="0" presId="urn:microsoft.com/office/officeart/2005/8/layout/lProcess3"/>
    <dgm:cxn modelId="{E5ED436B-629E-374C-B5E0-D847661742B8}" srcId="{22CD4C9A-41B9-F047-8687-AC97E8A04169}" destId="{8336A852-1184-9640-8366-DD7B37AB89F8}" srcOrd="0" destOrd="0" parTransId="{E491D41E-49AD-8948-9DBA-024683C6E232}" sibTransId="{44C7F5D6-E32D-D34E-8A71-9DDEF25C76EC}"/>
    <dgm:cxn modelId="{11E17F4E-5DE8-5940-B571-4AF4E10282FF}" type="presOf" srcId="{8336A852-1184-9640-8366-DD7B37AB89F8}" destId="{6C7A6B58-3117-0444-8EE3-6DF14E28F01F}" srcOrd="0" destOrd="0" presId="urn:microsoft.com/office/officeart/2005/8/layout/lProcess3"/>
    <dgm:cxn modelId="{44158952-762C-F54C-B258-AFDD5FFC00A5}" type="presOf" srcId="{960B08EE-E27A-CA4A-A6D5-D605721A3F70}" destId="{7792D864-3442-3E4C-8AC7-1F63181B3813}" srcOrd="0" destOrd="0" presId="urn:microsoft.com/office/officeart/2005/8/layout/lProcess3"/>
    <dgm:cxn modelId="{53697579-EF92-1B4B-BA03-6687E795E0F3}" type="presOf" srcId="{881B5731-125C-8E4F-97CA-4D5A1E9F85E0}" destId="{436989D3-8E8F-664F-A3B2-861B101C77FA}" srcOrd="0" destOrd="0" presId="urn:microsoft.com/office/officeart/2005/8/layout/lProcess3"/>
    <dgm:cxn modelId="{55B5CC79-CD8E-3740-813D-4BBE466E56A4}" srcId="{28852C30-0C34-2C42-9BF0-F98A717BE6CC}" destId="{881B5731-125C-8E4F-97CA-4D5A1E9F85E0}" srcOrd="2" destOrd="0" parTransId="{5207B3B2-5C33-2B4E-8590-35693CA3CC36}" sibTransId="{4AB47E30-0A13-9C4E-A6DD-409BF74591F3}"/>
    <dgm:cxn modelId="{D560C58F-E773-4A4B-ACBE-6112647F939C}" srcId="{E64B3F2E-7FF0-8D47-BCBA-00B0A9125B09}" destId="{F9A0948B-B11A-7B41-91B6-80826F48EC1A}" srcOrd="1" destOrd="0" parTransId="{DFA4CDEF-E3BC-7440-B2D9-592E12B65284}" sibTransId="{E57CBF86-C7D1-CC46-8DA9-B093C4D8B03F}"/>
    <dgm:cxn modelId="{29D09EA8-9B66-A046-8A4E-BE4C4D81919E}" srcId="{28852C30-0C34-2C42-9BF0-F98A717BE6CC}" destId="{E64B3F2E-7FF0-8D47-BCBA-00B0A9125B09}" srcOrd="1" destOrd="0" parTransId="{38D21405-C9F5-9A41-91FC-C38D322CDB36}" sibTransId="{5983A69A-6DB3-9A4D-AADE-765D5F6219DF}"/>
    <dgm:cxn modelId="{2BD888B0-BA5A-8446-9FE6-2C260D3FBCBC}" srcId="{28852C30-0C34-2C42-9BF0-F98A717BE6CC}" destId="{22CD4C9A-41B9-F047-8687-AC97E8A04169}" srcOrd="0" destOrd="0" parTransId="{B7A9D2A0-9EEB-B746-BED9-9AD9670AE6B6}" sibTransId="{952BAD38-C691-AB4D-A45E-ABC746F7EBE1}"/>
    <dgm:cxn modelId="{3AFD31B9-9C8C-674E-91D2-5E7A3C0F331F}" srcId="{881B5731-125C-8E4F-97CA-4D5A1E9F85E0}" destId="{85F3C0AB-E0A6-D94B-B733-68858CDD28A9}" srcOrd="0" destOrd="0" parTransId="{A860B08E-C713-374F-B13A-742C8DC62D87}" sibTransId="{073585DD-AF2E-BE4A-A0B8-6A38F86AF3BB}"/>
    <dgm:cxn modelId="{E53AA7C2-ABAE-7B4A-8000-ADC10F052B79}" type="presOf" srcId="{6570A787-32B0-4246-9AB3-E75606795208}" destId="{C7BEC038-2D63-664C-B14E-18E9B3DADFF3}" srcOrd="0" destOrd="0" presId="urn:microsoft.com/office/officeart/2005/8/layout/lProcess3"/>
    <dgm:cxn modelId="{8329A5C4-9110-B14D-AB03-42BA6D650542}" type="presOf" srcId="{85F3C0AB-E0A6-D94B-B733-68858CDD28A9}" destId="{8EBE6BBC-4668-E44A-8BC1-9AC486DEDE4C}" srcOrd="0" destOrd="0" presId="urn:microsoft.com/office/officeart/2005/8/layout/lProcess3"/>
    <dgm:cxn modelId="{CC5A73D5-7E23-8742-AD14-A7D4B248E381}" type="presOf" srcId="{E64B3F2E-7FF0-8D47-BCBA-00B0A9125B09}" destId="{BB2AB88C-578A-C747-9EC2-7D829B672EAE}" srcOrd="0" destOrd="0" presId="urn:microsoft.com/office/officeart/2005/8/layout/lProcess3"/>
    <dgm:cxn modelId="{143E80E5-D516-0444-99D8-FFFDB1A028A9}" type="presOf" srcId="{F9A0948B-B11A-7B41-91B6-80826F48EC1A}" destId="{AC377F48-8C52-DE46-ADA8-1F4FBBE4B320}" srcOrd="0" destOrd="0" presId="urn:microsoft.com/office/officeart/2005/8/layout/lProcess3"/>
    <dgm:cxn modelId="{DA346AED-112D-9547-8F51-778D0C2880BA}" type="presParOf" srcId="{D234102F-56E4-DF48-B4AF-D358E5CB63A0}" destId="{DF7B5253-1973-6442-9F71-F3EDE4629D4A}" srcOrd="0" destOrd="0" presId="urn:microsoft.com/office/officeart/2005/8/layout/lProcess3"/>
    <dgm:cxn modelId="{704FD159-F57F-6740-A3D0-25F51C4B19F2}" type="presParOf" srcId="{DF7B5253-1973-6442-9F71-F3EDE4629D4A}" destId="{E7DE98E4-CC92-DB42-BBEC-D009DB1CFA19}" srcOrd="0" destOrd="0" presId="urn:microsoft.com/office/officeart/2005/8/layout/lProcess3"/>
    <dgm:cxn modelId="{72F15F7E-C733-4C41-BD77-32A6DE16CB46}" type="presParOf" srcId="{DF7B5253-1973-6442-9F71-F3EDE4629D4A}" destId="{EF31003F-E01F-8946-83FD-A2D6AD959789}" srcOrd="1" destOrd="0" presId="urn:microsoft.com/office/officeart/2005/8/layout/lProcess3"/>
    <dgm:cxn modelId="{8ACA5A25-53E9-8D4A-95F2-6C3921493392}" type="presParOf" srcId="{DF7B5253-1973-6442-9F71-F3EDE4629D4A}" destId="{6C7A6B58-3117-0444-8EE3-6DF14E28F01F}" srcOrd="2" destOrd="0" presId="urn:microsoft.com/office/officeart/2005/8/layout/lProcess3"/>
    <dgm:cxn modelId="{F5A6AA03-DAEE-D84C-AD61-F40220DFCBB3}" type="presParOf" srcId="{DF7B5253-1973-6442-9F71-F3EDE4629D4A}" destId="{1FECCCBC-ADE8-B84F-83BE-1A6AAD461B4D}" srcOrd="3" destOrd="0" presId="urn:microsoft.com/office/officeart/2005/8/layout/lProcess3"/>
    <dgm:cxn modelId="{8CC85B46-D249-F048-B480-0273DFB024EC}" type="presParOf" srcId="{DF7B5253-1973-6442-9F71-F3EDE4629D4A}" destId="{7792D864-3442-3E4C-8AC7-1F63181B3813}" srcOrd="4" destOrd="0" presId="urn:microsoft.com/office/officeart/2005/8/layout/lProcess3"/>
    <dgm:cxn modelId="{AC07473F-3877-AE43-99DA-B63C75D517D9}" type="presParOf" srcId="{D234102F-56E4-DF48-B4AF-D358E5CB63A0}" destId="{6559D245-72E7-054C-920F-41B495B9F42E}" srcOrd="1" destOrd="0" presId="urn:microsoft.com/office/officeart/2005/8/layout/lProcess3"/>
    <dgm:cxn modelId="{999DCA46-0638-F741-91C9-67DFAC4CA6AF}" type="presParOf" srcId="{D234102F-56E4-DF48-B4AF-D358E5CB63A0}" destId="{ECD0C7B4-68ED-1F48-8371-0DBC61D9058F}" srcOrd="2" destOrd="0" presId="urn:microsoft.com/office/officeart/2005/8/layout/lProcess3"/>
    <dgm:cxn modelId="{19979208-420E-A540-A53B-0EFCACF29122}" type="presParOf" srcId="{ECD0C7B4-68ED-1F48-8371-0DBC61D9058F}" destId="{BB2AB88C-578A-C747-9EC2-7D829B672EAE}" srcOrd="0" destOrd="0" presId="urn:microsoft.com/office/officeart/2005/8/layout/lProcess3"/>
    <dgm:cxn modelId="{B8189A97-7833-6A4E-A3A0-ED80950CC290}" type="presParOf" srcId="{ECD0C7B4-68ED-1F48-8371-0DBC61D9058F}" destId="{9CDE70EB-F760-1F4F-8190-04D92AC25346}" srcOrd="1" destOrd="0" presId="urn:microsoft.com/office/officeart/2005/8/layout/lProcess3"/>
    <dgm:cxn modelId="{08BB9445-401B-8E44-9D22-50291949697A}" type="presParOf" srcId="{ECD0C7B4-68ED-1F48-8371-0DBC61D9058F}" destId="{C7BEC038-2D63-664C-B14E-18E9B3DADFF3}" srcOrd="2" destOrd="0" presId="urn:microsoft.com/office/officeart/2005/8/layout/lProcess3"/>
    <dgm:cxn modelId="{EE31801F-7B3B-6343-A05E-68B090CD6DE2}" type="presParOf" srcId="{ECD0C7B4-68ED-1F48-8371-0DBC61D9058F}" destId="{C9B1B1E1-DD77-324A-876C-AFC85F4FC265}" srcOrd="3" destOrd="0" presId="urn:microsoft.com/office/officeart/2005/8/layout/lProcess3"/>
    <dgm:cxn modelId="{5E601F8E-E432-7248-A13C-0F7A9CCF4C55}" type="presParOf" srcId="{ECD0C7B4-68ED-1F48-8371-0DBC61D9058F}" destId="{AC377F48-8C52-DE46-ADA8-1F4FBBE4B320}" srcOrd="4" destOrd="0" presId="urn:microsoft.com/office/officeart/2005/8/layout/lProcess3"/>
    <dgm:cxn modelId="{F1A87B26-2CEB-214A-8C45-B7CF45AA63BD}" type="presParOf" srcId="{D234102F-56E4-DF48-B4AF-D358E5CB63A0}" destId="{500F0A40-35AE-D546-8645-F705E8320E52}" srcOrd="3" destOrd="0" presId="urn:microsoft.com/office/officeart/2005/8/layout/lProcess3"/>
    <dgm:cxn modelId="{EC33FF6B-62C4-C642-918A-0C326C4E8045}" type="presParOf" srcId="{D234102F-56E4-DF48-B4AF-D358E5CB63A0}" destId="{D5389570-AC63-D04C-B39E-FEB6DC67C9CC}" srcOrd="4" destOrd="0" presId="urn:microsoft.com/office/officeart/2005/8/layout/lProcess3"/>
    <dgm:cxn modelId="{8B7D89CF-B1C7-BC47-AA34-B3D47C5386FD}" type="presParOf" srcId="{D5389570-AC63-D04C-B39E-FEB6DC67C9CC}" destId="{436989D3-8E8F-664F-A3B2-861B101C77FA}" srcOrd="0" destOrd="0" presId="urn:microsoft.com/office/officeart/2005/8/layout/lProcess3"/>
    <dgm:cxn modelId="{220E25F4-FBB6-BC4A-B753-EDBA9AA34AFE}" type="presParOf" srcId="{D5389570-AC63-D04C-B39E-FEB6DC67C9CC}" destId="{9B604DC8-38B1-D146-A894-7712413717B9}" srcOrd="1" destOrd="0" presId="urn:microsoft.com/office/officeart/2005/8/layout/lProcess3"/>
    <dgm:cxn modelId="{80D24899-70C5-714B-A2A5-79AB39AC28F8}" type="presParOf" srcId="{D5389570-AC63-D04C-B39E-FEB6DC67C9CC}" destId="{8EBE6BBC-4668-E44A-8BC1-9AC486DEDE4C}"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D31F10-EFBB-4C37-81A1-19883132FCC5}" type="doc">
      <dgm:prSet loTypeId="urn:microsoft.com/office/officeart/2005/8/layout/process4" loCatId="list" qsTypeId="urn:microsoft.com/office/officeart/2005/8/quickstyle/simple2" qsCatId="simple" csTypeId="urn:microsoft.com/office/officeart/2005/8/colors/accent5_4" csCatId="accent5" phldr="1"/>
      <dgm:spPr/>
      <dgm:t>
        <a:bodyPr/>
        <a:lstStyle/>
        <a:p>
          <a:endParaRPr lang="en-US"/>
        </a:p>
      </dgm:t>
    </dgm:pt>
    <dgm:pt modelId="{AAA14169-7EAA-4C1B-BC81-0AC0644B6B22}">
      <dgm:prSet phldrT="[Text]" custT="1"/>
      <dgm:spPr>
        <a:xfrm rot="10800000">
          <a:off x="0" y="0"/>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Social Validity</a:t>
          </a:r>
        </a:p>
      </dgm:t>
    </dgm:pt>
    <dgm:pt modelId="{F39E48C4-2151-40C6-9A17-63539B6645C8}" type="parTrans" cxnId="{493E3501-29F6-43A4-94D9-C651444002CD}">
      <dgm:prSet/>
      <dgm:spPr/>
      <dgm:t>
        <a:bodyPr/>
        <a:lstStyle/>
        <a:p>
          <a:endParaRPr lang="en-US"/>
        </a:p>
      </dgm:t>
    </dgm:pt>
    <dgm:pt modelId="{40C80F87-338D-40AA-B8B9-AED7A42B207F}" type="sibTrans" cxnId="{493E3501-29F6-43A4-94D9-C651444002CD}">
      <dgm:prSet/>
      <dgm:spPr/>
      <dgm:t>
        <a:bodyPr/>
        <a:lstStyle/>
        <a:p>
          <a:endParaRPr lang="en-US"/>
        </a:p>
      </dgm:t>
    </dgm:pt>
    <dgm:pt modelId="{F75A0922-6348-4F40-839F-3C6AB76740E4}">
      <dgm:prSet phldrT="[Text]"/>
      <dgm:spPr>
        <a:xfrm>
          <a:off x="1182" y="605099"/>
          <a:ext cx="4124489"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AEAF2BFD-C853-4532-BB72-C07008563050}" type="parTrans" cxnId="{BE8B365C-B1BF-4FC4-8CEA-793F773271B0}">
      <dgm:prSet/>
      <dgm:spPr/>
      <dgm:t>
        <a:bodyPr/>
        <a:lstStyle/>
        <a:p>
          <a:endParaRPr lang="en-US"/>
        </a:p>
      </dgm:t>
    </dgm:pt>
    <dgm:pt modelId="{76B545E1-A39B-4C58-A6A9-93A9FBE5A165}" type="sibTrans" cxnId="{BE8B365C-B1BF-4FC4-8CEA-793F773271B0}">
      <dgm:prSet/>
      <dgm:spPr/>
      <dgm:t>
        <a:bodyPr/>
        <a:lstStyle/>
        <a:p>
          <a:endParaRPr lang="en-US"/>
        </a:p>
      </dgm:t>
    </dgm:pt>
    <dgm:pt modelId="{B2B012CD-BAA3-4366-A4E2-4DB490FFA9EE}">
      <dgm:prSet phldrT="[Text]"/>
      <dgm:spPr>
        <a:xfrm>
          <a:off x="4125672" y="605099"/>
          <a:ext cx="410274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76064162-581C-4DB4-82B8-390B097AA775}" type="parTrans" cxnId="{E7A5A181-CD45-462D-9C2F-A9781C4AAB40}">
      <dgm:prSet/>
      <dgm:spPr/>
      <dgm:t>
        <a:bodyPr/>
        <a:lstStyle/>
        <a:p>
          <a:endParaRPr lang="en-US"/>
        </a:p>
      </dgm:t>
    </dgm:pt>
    <dgm:pt modelId="{33522F8C-0CB9-4D51-B91B-E48D4C640C7B}" type="sibTrans" cxnId="{E7A5A181-CD45-462D-9C2F-A9781C4AAB40}">
      <dgm:prSet/>
      <dgm:spPr/>
      <dgm:t>
        <a:bodyPr/>
        <a:lstStyle/>
        <a:p>
          <a:endParaRPr lang="en-US"/>
        </a:p>
      </dgm:t>
    </dgm:pt>
    <dgm:pt modelId="{9509D009-D455-4B96-A125-8D28310F5179}">
      <dgm:prSet phldrT="[Text]" custT="1"/>
      <dgm:spPr>
        <a:xfrm>
          <a:off x="0" y="3410516"/>
          <a:ext cx="8229600" cy="1119407"/>
        </a:xfrm>
        <a:prstGeom prst="rec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Systematic Universal Screening</a:t>
          </a:r>
        </a:p>
      </dgm:t>
    </dgm:pt>
    <dgm:pt modelId="{F55888F4-69FB-44E3-AF2F-6D377C4F16B3}" type="parTrans" cxnId="{C8B6340B-2A15-45CA-A120-3D475437C0C3}">
      <dgm:prSet/>
      <dgm:spPr/>
      <dgm:t>
        <a:bodyPr/>
        <a:lstStyle/>
        <a:p>
          <a:endParaRPr lang="en-US"/>
        </a:p>
      </dgm:t>
    </dgm:pt>
    <dgm:pt modelId="{A023F6FF-1E2B-44F5-9E31-278AF39CF3FA}" type="sibTrans" cxnId="{C8B6340B-2A15-45CA-A120-3D475437C0C3}">
      <dgm:prSet/>
      <dgm:spPr/>
      <dgm:t>
        <a:bodyPr/>
        <a:lstStyle/>
        <a:p>
          <a:endParaRPr lang="en-US"/>
        </a:p>
      </dgm:t>
    </dgm:pt>
    <dgm:pt modelId="{380616C1-0908-407E-9867-C2794633A264}">
      <dgm:prSet phldrT="[Text]"/>
      <dgm:spPr>
        <a:xfrm>
          <a:off x="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Academic</a:t>
          </a:r>
        </a:p>
      </dgm:t>
    </dgm:pt>
    <dgm:pt modelId="{956F3F8C-9115-4B06-8C1D-5851B1D64045}" type="parTrans" cxnId="{A81F9FE4-A546-4656-817F-561A715DB8B7}">
      <dgm:prSet/>
      <dgm:spPr/>
      <dgm:t>
        <a:bodyPr/>
        <a:lstStyle/>
        <a:p>
          <a:endParaRPr lang="en-US"/>
        </a:p>
      </dgm:t>
    </dgm:pt>
    <dgm:pt modelId="{CFA2C853-689D-4649-9C63-EFE34D20CE86}" type="sibTrans" cxnId="{A81F9FE4-A546-4656-817F-561A715DB8B7}">
      <dgm:prSet/>
      <dgm:spPr/>
      <dgm:t>
        <a:bodyPr/>
        <a:lstStyle/>
        <a:p>
          <a:endParaRPr lang="en-US"/>
        </a:p>
      </dgm:t>
    </dgm:pt>
    <dgm:pt modelId="{BCA538D6-4E32-4184-A5A1-776963BB7365}">
      <dgm:prSet phldrT="[Text]"/>
      <dgm:spPr>
        <a:xfrm>
          <a:off x="411480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Behavior</a:t>
          </a:r>
        </a:p>
      </dgm:t>
    </dgm:pt>
    <dgm:pt modelId="{4C13A34B-6674-4204-8FB1-BA19085DB6B4}" type="parTrans" cxnId="{3365657F-AC24-41C6-A335-D3E057EF0FCF}">
      <dgm:prSet/>
      <dgm:spPr/>
      <dgm:t>
        <a:bodyPr/>
        <a:lstStyle/>
        <a:p>
          <a:endParaRPr lang="en-US"/>
        </a:p>
      </dgm:t>
    </dgm:pt>
    <dgm:pt modelId="{E4667663-1073-4A87-BB8F-DBF14282E81B}" type="sibTrans" cxnId="{3365657F-AC24-41C6-A335-D3E057EF0FCF}">
      <dgm:prSet/>
      <dgm:spPr/>
      <dgm:t>
        <a:bodyPr/>
        <a:lstStyle/>
        <a:p>
          <a:endParaRPr lang="en-US"/>
        </a:p>
      </dgm:t>
    </dgm:pt>
    <dgm:pt modelId="{A021ED4B-6B6D-46DD-8323-A0DD78E2644A}">
      <dgm:prSet phldrT="[Text]" custT="1"/>
      <dgm:spPr>
        <a:xfrm rot="10800000">
          <a:off x="0" y="1705658"/>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Treatment Integrity</a:t>
          </a:r>
        </a:p>
      </dgm:t>
    </dgm:pt>
    <dgm:pt modelId="{3178EEC7-62C9-43E4-B186-64522EEA98AB}" type="sibTrans" cxnId="{AFBB0F8A-8549-42FF-8D71-8C88C88A79C3}">
      <dgm:prSet/>
      <dgm:spPr/>
      <dgm:t>
        <a:bodyPr/>
        <a:lstStyle/>
        <a:p>
          <a:endParaRPr lang="en-US"/>
        </a:p>
      </dgm:t>
    </dgm:pt>
    <dgm:pt modelId="{0B2C85FB-D659-46BA-8DAD-2D976D20AF4F}" type="parTrans" cxnId="{AFBB0F8A-8549-42FF-8D71-8C88C88A79C3}">
      <dgm:prSet/>
      <dgm:spPr/>
      <dgm:t>
        <a:bodyPr/>
        <a:lstStyle/>
        <a:p>
          <a:endParaRPr lang="en-US"/>
        </a:p>
      </dgm:t>
    </dgm:pt>
    <dgm:pt modelId="{17A4EE6A-34EC-4BC7-8661-03F7276A80D8}">
      <dgm:prSet/>
      <dgm:spPr>
        <a:xfrm>
          <a:off x="0" y="2285999"/>
          <a:ext cx="4124482"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D43919A6-A940-464D-9816-D9AE217F3905}" type="parTrans" cxnId="{52D0281D-5056-4D91-A841-8A215E5814B9}">
      <dgm:prSet/>
      <dgm:spPr/>
      <dgm:t>
        <a:bodyPr/>
        <a:lstStyle/>
        <a:p>
          <a:endParaRPr lang="en-US"/>
        </a:p>
      </dgm:t>
    </dgm:pt>
    <dgm:pt modelId="{642563DE-00EE-4F68-AC07-5FC24EE81DE8}" type="sibTrans" cxnId="{52D0281D-5056-4D91-A841-8A215E5814B9}">
      <dgm:prSet/>
      <dgm:spPr/>
      <dgm:t>
        <a:bodyPr/>
        <a:lstStyle/>
        <a:p>
          <a:endParaRPr lang="en-US"/>
        </a:p>
      </dgm:t>
    </dgm:pt>
    <dgm:pt modelId="{799B20B1-639D-4E91-9501-EC7906464195}">
      <dgm:prSet/>
      <dgm:spPr>
        <a:xfrm>
          <a:off x="4124809" y="2285999"/>
          <a:ext cx="410446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0BEA3612-3292-45BE-BB41-FFA163FB7EFE}" type="parTrans" cxnId="{D53F16A7-79B1-4913-BAB3-86BB7D27EDB3}">
      <dgm:prSet/>
      <dgm:spPr/>
      <dgm:t>
        <a:bodyPr/>
        <a:lstStyle/>
        <a:p>
          <a:endParaRPr lang="en-US"/>
        </a:p>
      </dgm:t>
    </dgm:pt>
    <dgm:pt modelId="{8F6620F3-D9A5-4E38-A853-48ACC39DF1E7}" type="sibTrans" cxnId="{D53F16A7-79B1-4913-BAB3-86BB7D27EDB3}">
      <dgm:prSet/>
      <dgm:spPr/>
      <dgm:t>
        <a:bodyPr/>
        <a:lstStyle/>
        <a:p>
          <a:endParaRPr lang="en-US"/>
        </a:p>
      </dgm:t>
    </dgm:pt>
    <dgm:pt modelId="{4F391DC1-0719-41AE-B676-A4611A391BAA}" type="pres">
      <dgm:prSet presAssocID="{01D31F10-EFBB-4C37-81A1-19883132FCC5}" presName="Name0" presStyleCnt="0">
        <dgm:presLayoutVars>
          <dgm:dir/>
          <dgm:animLvl val="lvl"/>
          <dgm:resizeHandles val="exact"/>
        </dgm:presLayoutVars>
      </dgm:prSet>
      <dgm:spPr/>
    </dgm:pt>
    <dgm:pt modelId="{D4C3231F-C41E-43C0-9740-8B74B5C58238}" type="pres">
      <dgm:prSet presAssocID="{9509D009-D455-4B96-A125-8D28310F5179}" presName="boxAndChildren" presStyleCnt="0"/>
      <dgm:spPr/>
    </dgm:pt>
    <dgm:pt modelId="{BE4611CB-CA4A-481C-AC6E-3F4AB82ACCE5}" type="pres">
      <dgm:prSet presAssocID="{9509D009-D455-4B96-A125-8D28310F5179}" presName="parentTextBox" presStyleLbl="node1" presStyleIdx="0" presStyleCnt="3"/>
      <dgm:spPr/>
    </dgm:pt>
    <dgm:pt modelId="{BBD327FD-E0BA-4777-8832-E4427CBDB707}" type="pres">
      <dgm:prSet presAssocID="{9509D009-D455-4B96-A125-8D28310F5179}" presName="entireBox" presStyleLbl="node1" presStyleIdx="0" presStyleCnt="3"/>
      <dgm:spPr/>
    </dgm:pt>
    <dgm:pt modelId="{9E7A8D2E-2D82-4663-9543-29F239BA6050}" type="pres">
      <dgm:prSet presAssocID="{9509D009-D455-4B96-A125-8D28310F5179}" presName="descendantBox" presStyleCnt="0"/>
      <dgm:spPr/>
    </dgm:pt>
    <dgm:pt modelId="{7951155A-7E89-44A9-9BF7-5C790023F098}" type="pres">
      <dgm:prSet presAssocID="{380616C1-0908-407E-9867-C2794633A264}" presName="childTextBox" presStyleLbl="fgAccFollowNode1" presStyleIdx="0" presStyleCnt="6" custLinFactNeighborY="4082">
        <dgm:presLayoutVars>
          <dgm:bulletEnabled val="1"/>
        </dgm:presLayoutVars>
      </dgm:prSet>
      <dgm:spPr/>
    </dgm:pt>
    <dgm:pt modelId="{CD5EA9AD-1FF3-4544-A506-1F718852DBF6}" type="pres">
      <dgm:prSet presAssocID="{BCA538D6-4E32-4184-A5A1-776963BB7365}" presName="childTextBox" presStyleLbl="fgAccFollowNode1" presStyleIdx="1" presStyleCnt="6" custLinFactNeighborY="4082">
        <dgm:presLayoutVars>
          <dgm:bulletEnabled val="1"/>
        </dgm:presLayoutVars>
      </dgm:prSet>
      <dgm:spPr/>
    </dgm:pt>
    <dgm:pt modelId="{65907931-0DB8-4C04-B908-D02C4050FD67}" type="pres">
      <dgm:prSet presAssocID="{3178EEC7-62C9-43E4-B186-64522EEA98AB}" presName="sp" presStyleCnt="0"/>
      <dgm:spPr/>
    </dgm:pt>
    <dgm:pt modelId="{4D6B09BE-5F40-4BEF-8F53-3AF7298788E6}" type="pres">
      <dgm:prSet presAssocID="{A021ED4B-6B6D-46DD-8323-A0DD78E2644A}" presName="arrowAndChildren" presStyleCnt="0"/>
      <dgm:spPr/>
    </dgm:pt>
    <dgm:pt modelId="{5EC9AC2B-D8D1-4BFE-B188-FF570D586A84}" type="pres">
      <dgm:prSet presAssocID="{A021ED4B-6B6D-46DD-8323-A0DD78E2644A}" presName="parentTextArrow" presStyleLbl="node1" presStyleIdx="0" presStyleCnt="3"/>
      <dgm:spPr/>
    </dgm:pt>
    <dgm:pt modelId="{8C645032-AEF5-4BBE-B17B-5357735C973E}" type="pres">
      <dgm:prSet presAssocID="{A021ED4B-6B6D-46DD-8323-A0DD78E2644A}" presName="arrow" presStyleLbl="node1" presStyleIdx="1" presStyleCnt="3" custLinFactNeighborY="-610"/>
      <dgm:spPr/>
    </dgm:pt>
    <dgm:pt modelId="{9BFBD914-522F-45BC-978D-2A995F294AA3}" type="pres">
      <dgm:prSet presAssocID="{A021ED4B-6B6D-46DD-8323-A0DD78E2644A}" presName="descendantArrow" presStyleCnt="0"/>
      <dgm:spPr/>
    </dgm:pt>
    <dgm:pt modelId="{EF1860AA-16E8-43FF-8CDC-B27F22404ED5}" type="pres">
      <dgm:prSet presAssocID="{17A4EE6A-34EC-4BC7-8661-03F7276A80D8}" presName="childTextArrow" presStyleLbl="fgAccFollowNode1" presStyleIdx="2" presStyleCnt="6" custScaleX="83857" custScaleY="88816" custLinFactNeighborX="-7" custLinFactNeighborY="3514">
        <dgm:presLayoutVars>
          <dgm:bulletEnabled val="1"/>
        </dgm:presLayoutVars>
      </dgm:prSet>
      <dgm:spPr/>
    </dgm:pt>
    <dgm:pt modelId="{6734207F-FF24-4F81-ACCB-17C44A0B2C91}" type="pres">
      <dgm:prSet presAssocID="{799B20B1-639D-4E91-9501-EC7906464195}" presName="childTextArrow" presStyleLbl="fgAccFollowNode1" presStyleIdx="3" presStyleCnt="6" custScaleX="83450" custScaleY="88816" custLinFactNeighborY="3514">
        <dgm:presLayoutVars>
          <dgm:bulletEnabled val="1"/>
        </dgm:presLayoutVars>
      </dgm:prSet>
      <dgm:spPr/>
    </dgm:pt>
    <dgm:pt modelId="{82FA41B7-2C30-4CB4-806C-A0308B1D3E66}" type="pres">
      <dgm:prSet presAssocID="{40C80F87-338D-40AA-B8B9-AED7A42B207F}" presName="sp" presStyleCnt="0"/>
      <dgm:spPr/>
    </dgm:pt>
    <dgm:pt modelId="{1B7EA2E0-3DA4-477D-BC15-0B305AF2F721}" type="pres">
      <dgm:prSet presAssocID="{AAA14169-7EAA-4C1B-BC81-0AC0644B6B22}" presName="arrowAndChildren" presStyleCnt="0"/>
      <dgm:spPr/>
    </dgm:pt>
    <dgm:pt modelId="{40AEB583-4814-404E-B1E7-0A4918E9B654}" type="pres">
      <dgm:prSet presAssocID="{AAA14169-7EAA-4C1B-BC81-0AC0644B6B22}" presName="parentTextArrow" presStyleLbl="node1" presStyleIdx="1" presStyleCnt="3"/>
      <dgm:spPr/>
    </dgm:pt>
    <dgm:pt modelId="{1E4F588E-03BB-45C8-87EE-6965E618E9BF}" type="pres">
      <dgm:prSet presAssocID="{AAA14169-7EAA-4C1B-BC81-0AC0644B6B22}" presName="arrow" presStyleLbl="node1" presStyleIdx="2" presStyleCnt="3" custLinFactNeighborY="-2444"/>
      <dgm:spPr/>
    </dgm:pt>
    <dgm:pt modelId="{96CE1577-6B47-4FB8-BD3E-89F0A8753922}" type="pres">
      <dgm:prSet presAssocID="{AAA14169-7EAA-4C1B-BC81-0AC0644B6B22}" presName="descendantArrow" presStyleCnt="0"/>
      <dgm:spPr/>
    </dgm:pt>
    <dgm:pt modelId="{1089999C-8267-48BC-A665-5A0CF5DB29FD}" type="pres">
      <dgm:prSet presAssocID="{F75A0922-6348-4F40-839F-3C6AB76740E4}" presName="childTextArrow" presStyleLbl="fgAccFollowNode1" presStyleIdx="4" presStyleCnt="6" custScaleX="100530" custScaleY="88816" custLinFactNeighborY="6126">
        <dgm:presLayoutVars>
          <dgm:bulletEnabled val="1"/>
        </dgm:presLayoutVars>
      </dgm:prSet>
      <dgm:spPr/>
    </dgm:pt>
    <dgm:pt modelId="{ECFD427D-5D07-4820-81E5-F9AAF6F7B224}" type="pres">
      <dgm:prSet presAssocID="{B2B012CD-BAA3-4366-A4E2-4DB490FFA9EE}" presName="childTextArrow" presStyleLbl="fgAccFollowNode1" presStyleIdx="5" presStyleCnt="6" custScaleY="88816" custLinFactNeighborY="6126">
        <dgm:presLayoutVars>
          <dgm:bulletEnabled val="1"/>
        </dgm:presLayoutVars>
      </dgm:prSet>
      <dgm:spPr/>
    </dgm:pt>
  </dgm:ptLst>
  <dgm:cxnLst>
    <dgm:cxn modelId="{493E3501-29F6-43A4-94D9-C651444002CD}" srcId="{01D31F10-EFBB-4C37-81A1-19883132FCC5}" destId="{AAA14169-7EAA-4C1B-BC81-0AC0644B6B22}" srcOrd="0" destOrd="0" parTransId="{F39E48C4-2151-40C6-9A17-63539B6645C8}" sibTransId="{40C80F87-338D-40AA-B8B9-AED7A42B207F}"/>
    <dgm:cxn modelId="{F4F5D209-1F04-4748-8D80-0EEA31CC1F54}" type="presOf" srcId="{380616C1-0908-407E-9867-C2794633A264}" destId="{7951155A-7E89-44A9-9BF7-5C790023F098}" srcOrd="0" destOrd="0" presId="urn:microsoft.com/office/officeart/2005/8/layout/process4"/>
    <dgm:cxn modelId="{C8B6340B-2A15-45CA-A120-3D475437C0C3}" srcId="{01D31F10-EFBB-4C37-81A1-19883132FCC5}" destId="{9509D009-D455-4B96-A125-8D28310F5179}" srcOrd="2" destOrd="0" parTransId="{F55888F4-69FB-44E3-AF2F-6D377C4F16B3}" sibTransId="{A023F6FF-1E2B-44F5-9E31-278AF39CF3FA}"/>
    <dgm:cxn modelId="{52D0281D-5056-4D91-A841-8A215E5814B9}" srcId="{A021ED4B-6B6D-46DD-8323-A0DD78E2644A}" destId="{17A4EE6A-34EC-4BC7-8661-03F7276A80D8}" srcOrd="0" destOrd="0" parTransId="{D43919A6-A940-464D-9816-D9AE217F3905}" sibTransId="{642563DE-00EE-4F68-AC07-5FC24EE81DE8}"/>
    <dgm:cxn modelId="{54C32F26-B659-4E96-B97D-370CEF868F61}" type="presOf" srcId="{AAA14169-7EAA-4C1B-BC81-0AC0644B6B22}" destId="{40AEB583-4814-404E-B1E7-0A4918E9B654}" srcOrd="0" destOrd="0" presId="urn:microsoft.com/office/officeart/2005/8/layout/process4"/>
    <dgm:cxn modelId="{573DAA29-D425-4D26-A599-8AB834C33886}" type="presOf" srcId="{799B20B1-639D-4E91-9501-EC7906464195}" destId="{6734207F-FF24-4F81-ACCB-17C44A0B2C91}" srcOrd="0" destOrd="0" presId="urn:microsoft.com/office/officeart/2005/8/layout/process4"/>
    <dgm:cxn modelId="{9D49C82E-DC89-4064-ADF6-A9179FB5AC79}" type="presOf" srcId="{BCA538D6-4E32-4184-A5A1-776963BB7365}" destId="{CD5EA9AD-1FF3-4544-A506-1F718852DBF6}" srcOrd="0" destOrd="0" presId="urn:microsoft.com/office/officeart/2005/8/layout/process4"/>
    <dgm:cxn modelId="{96C84D34-A53C-4762-A4EA-C75472F8B257}" type="presOf" srcId="{B2B012CD-BAA3-4366-A4E2-4DB490FFA9EE}" destId="{ECFD427D-5D07-4820-81E5-F9AAF6F7B224}" srcOrd="0" destOrd="0" presId="urn:microsoft.com/office/officeart/2005/8/layout/process4"/>
    <dgm:cxn modelId="{BE8B365C-B1BF-4FC4-8CEA-793F773271B0}" srcId="{AAA14169-7EAA-4C1B-BC81-0AC0644B6B22}" destId="{F75A0922-6348-4F40-839F-3C6AB76740E4}" srcOrd="0" destOrd="0" parTransId="{AEAF2BFD-C853-4532-BB72-C07008563050}" sibTransId="{76B545E1-A39B-4C58-A6A9-93A9FBE5A165}"/>
    <dgm:cxn modelId="{DA08535F-FEDA-4D7C-B924-84745EFC550C}" type="presOf" srcId="{A021ED4B-6B6D-46DD-8323-A0DD78E2644A}" destId="{8C645032-AEF5-4BBE-B17B-5357735C973E}" srcOrd="1" destOrd="0" presId="urn:microsoft.com/office/officeart/2005/8/layout/process4"/>
    <dgm:cxn modelId="{2B2F6076-AADD-433D-99C8-F7B0C83C1B17}" type="presOf" srcId="{A021ED4B-6B6D-46DD-8323-A0DD78E2644A}" destId="{5EC9AC2B-D8D1-4BFE-B188-FF570D586A84}" srcOrd="0" destOrd="0" presId="urn:microsoft.com/office/officeart/2005/8/layout/process4"/>
    <dgm:cxn modelId="{3365657F-AC24-41C6-A335-D3E057EF0FCF}" srcId="{9509D009-D455-4B96-A125-8D28310F5179}" destId="{BCA538D6-4E32-4184-A5A1-776963BB7365}" srcOrd="1" destOrd="0" parTransId="{4C13A34B-6674-4204-8FB1-BA19085DB6B4}" sibTransId="{E4667663-1073-4A87-BB8F-DBF14282E81B}"/>
    <dgm:cxn modelId="{E7A5A181-CD45-462D-9C2F-A9781C4AAB40}" srcId="{AAA14169-7EAA-4C1B-BC81-0AC0644B6B22}" destId="{B2B012CD-BAA3-4366-A4E2-4DB490FFA9EE}" srcOrd="1" destOrd="0" parTransId="{76064162-581C-4DB4-82B8-390B097AA775}" sibTransId="{33522F8C-0CB9-4D51-B91B-E48D4C640C7B}"/>
    <dgm:cxn modelId="{AFBB0F8A-8549-42FF-8D71-8C88C88A79C3}" srcId="{01D31F10-EFBB-4C37-81A1-19883132FCC5}" destId="{A021ED4B-6B6D-46DD-8323-A0DD78E2644A}" srcOrd="1" destOrd="0" parTransId="{0B2C85FB-D659-46BA-8DAD-2D976D20AF4F}" sibTransId="{3178EEC7-62C9-43E4-B186-64522EEA98AB}"/>
    <dgm:cxn modelId="{D53F16A7-79B1-4913-BAB3-86BB7D27EDB3}" srcId="{A021ED4B-6B6D-46DD-8323-A0DD78E2644A}" destId="{799B20B1-639D-4E91-9501-EC7906464195}" srcOrd="1" destOrd="0" parTransId="{0BEA3612-3292-45BE-BB41-FFA163FB7EFE}" sibTransId="{8F6620F3-D9A5-4E38-A853-48ACC39DF1E7}"/>
    <dgm:cxn modelId="{B57889A9-69A8-4CA4-9969-8C1F78AB9DAC}" type="presOf" srcId="{9509D009-D455-4B96-A125-8D28310F5179}" destId="{BE4611CB-CA4A-481C-AC6E-3F4AB82ACCE5}" srcOrd="0" destOrd="0" presId="urn:microsoft.com/office/officeart/2005/8/layout/process4"/>
    <dgm:cxn modelId="{BCFDDDB4-7D59-4120-AE3D-36B19426E433}" type="presOf" srcId="{01D31F10-EFBB-4C37-81A1-19883132FCC5}" destId="{4F391DC1-0719-41AE-B676-A4611A391BAA}" srcOrd="0" destOrd="0" presId="urn:microsoft.com/office/officeart/2005/8/layout/process4"/>
    <dgm:cxn modelId="{80EDF8B6-2BD9-4022-B15B-3476BC103040}" type="presOf" srcId="{17A4EE6A-34EC-4BC7-8661-03F7276A80D8}" destId="{EF1860AA-16E8-43FF-8CDC-B27F22404ED5}" srcOrd="0" destOrd="0" presId="urn:microsoft.com/office/officeart/2005/8/layout/process4"/>
    <dgm:cxn modelId="{A96B73CC-3BA8-4F8F-B2A2-D644E8066777}" type="presOf" srcId="{F75A0922-6348-4F40-839F-3C6AB76740E4}" destId="{1089999C-8267-48BC-A665-5A0CF5DB29FD}" srcOrd="0" destOrd="0" presId="urn:microsoft.com/office/officeart/2005/8/layout/process4"/>
    <dgm:cxn modelId="{73C44CCF-79BF-4F10-981A-E509E415DBF9}" type="presOf" srcId="{AAA14169-7EAA-4C1B-BC81-0AC0644B6B22}" destId="{1E4F588E-03BB-45C8-87EE-6965E618E9BF}" srcOrd="1" destOrd="0" presId="urn:microsoft.com/office/officeart/2005/8/layout/process4"/>
    <dgm:cxn modelId="{3BEB9CD6-F95E-421D-AAFD-8AC8C35658BB}" type="presOf" srcId="{9509D009-D455-4B96-A125-8D28310F5179}" destId="{BBD327FD-E0BA-4777-8832-E4427CBDB707}" srcOrd="1" destOrd="0" presId="urn:microsoft.com/office/officeart/2005/8/layout/process4"/>
    <dgm:cxn modelId="{A81F9FE4-A546-4656-817F-561A715DB8B7}" srcId="{9509D009-D455-4B96-A125-8D28310F5179}" destId="{380616C1-0908-407E-9867-C2794633A264}" srcOrd="0" destOrd="0" parTransId="{956F3F8C-9115-4B06-8C1D-5851B1D64045}" sibTransId="{CFA2C853-689D-4649-9C63-EFE34D20CE86}"/>
    <dgm:cxn modelId="{CD5C618D-BC61-4230-8E24-2F85C378D467}" type="presParOf" srcId="{4F391DC1-0719-41AE-B676-A4611A391BAA}" destId="{D4C3231F-C41E-43C0-9740-8B74B5C58238}" srcOrd="0" destOrd="0" presId="urn:microsoft.com/office/officeart/2005/8/layout/process4"/>
    <dgm:cxn modelId="{F169E53E-F978-4616-911B-7EE377ABE447}" type="presParOf" srcId="{D4C3231F-C41E-43C0-9740-8B74B5C58238}" destId="{BE4611CB-CA4A-481C-AC6E-3F4AB82ACCE5}" srcOrd="0" destOrd="0" presId="urn:microsoft.com/office/officeart/2005/8/layout/process4"/>
    <dgm:cxn modelId="{199A31E7-F1E5-4E33-BF8B-8B626297FD94}" type="presParOf" srcId="{D4C3231F-C41E-43C0-9740-8B74B5C58238}" destId="{BBD327FD-E0BA-4777-8832-E4427CBDB707}" srcOrd="1" destOrd="0" presId="urn:microsoft.com/office/officeart/2005/8/layout/process4"/>
    <dgm:cxn modelId="{DAA8B53C-3C8D-4639-A518-AFA7429AB624}" type="presParOf" srcId="{D4C3231F-C41E-43C0-9740-8B74B5C58238}" destId="{9E7A8D2E-2D82-4663-9543-29F239BA6050}" srcOrd="2" destOrd="0" presId="urn:microsoft.com/office/officeart/2005/8/layout/process4"/>
    <dgm:cxn modelId="{AA94273F-6731-4AF4-B130-34E1630E3D37}" type="presParOf" srcId="{9E7A8D2E-2D82-4663-9543-29F239BA6050}" destId="{7951155A-7E89-44A9-9BF7-5C790023F098}" srcOrd="0" destOrd="0" presId="urn:microsoft.com/office/officeart/2005/8/layout/process4"/>
    <dgm:cxn modelId="{2C901092-149B-4B1B-9E75-3BDA68CB74EE}" type="presParOf" srcId="{9E7A8D2E-2D82-4663-9543-29F239BA6050}" destId="{CD5EA9AD-1FF3-4544-A506-1F718852DBF6}" srcOrd="1" destOrd="0" presId="urn:microsoft.com/office/officeart/2005/8/layout/process4"/>
    <dgm:cxn modelId="{52DDFD21-E352-424D-BD41-ECB8F2449029}" type="presParOf" srcId="{4F391DC1-0719-41AE-B676-A4611A391BAA}" destId="{65907931-0DB8-4C04-B908-D02C4050FD67}" srcOrd="1" destOrd="0" presId="urn:microsoft.com/office/officeart/2005/8/layout/process4"/>
    <dgm:cxn modelId="{88A9D95D-61AD-4A56-81DF-D2D9DC6FB220}" type="presParOf" srcId="{4F391DC1-0719-41AE-B676-A4611A391BAA}" destId="{4D6B09BE-5F40-4BEF-8F53-3AF7298788E6}" srcOrd="2" destOrd="0" presId="urn:microsoft.com/office/officeart/2005/8/layout/process4"/>
    <dgm:cxn modelId="{40F841C9-C9CF-44B7-B0A3-AE3F58411EBA}" type="presParOf" srcId="{4D6B09BE-5F40-4BEF-8F53-3AF7298788E6}" destId="{5EC9AC2B-D8D1-4BFE-B188-FF570D586A84}" srcOrd="0" destOrd="0" presId="urn:microsoft.com/office/officeart/2005/8/layout/process4"/>
    <dgm:cxn modelId="{5883E69F-48E0-4D78-834F-D5FB8DBF08FF}" type="presParOf" srcId="{4D6B09BE-5F40-4BEF-8F53-3AF7298788E6}" destId="{8C645032-AEF5-4BBE-B17B-5357735C973E}" srcOrd="1" destOrd="0" presId="urn:microsoft.com/office/officeart/2005/8/layout/process4"/>
    <dgm:cxn modelId="{60367BF7-08E2-404A-B136-97F17080B353}" type="presParOf" srcId="{4D6B09BE-5F40-4BEF-8F53-3AF7298788E6}" destId="{9BFBD914-522F-45BC-978D-2A995F294AA3}" srcOrd="2" destOrd="0" presId="urn:microsoft.com/office/officeart/2005/8/layout/process4"/>
    <dgm:cxn modelId="{B142216E-DF8A-4463-A720-CFE73EC9A956}" type="presParOf" srcId="{9BFBD914-522F-45BC-978D-2A995F294AA3}" destId="{EF1860AA-16E8-43FF-8CDC-B27F22404ED5}" srcOrd="0" destOrd="0" presId="urn:microsoft.com/office/officeart/2005/8/layout/process4"/>
    <dgm:cxn modelId="{946960A1-1019-4015-B970-E827DAFB0E9C}" type="presParOf" srcId="{9BFBD914-522F-45BC-978D-2A995F294AA3}" destId="{6734207F-FF24-4F81-ACCB-17C44A0B2C91}" srcOrd="1" destOrd="0" presId="urn:microsoft.com/office/officeart/2005/8/layout/process4"/>
    <dgm:cxn modelId="{3B05AD6F-5419-4852-A12A-6117B3E0139C}" type="presParOf" srcId="{4F391DC1-0719-41AE-B676-A4611A391BAA}" destId="{82FA41B7-2C30-4CB4-806C-A0308B1D3E66}" srcOrd="3" destOrd="0" presId="urn:microsoft.com/office/officeart/2005/8/layout/process4"/>
    <dgm:cxn modelId="{B9EA4939-CBBA-4F76-BB23-169C61D436E6}" type="presParOf" srcId="{4F391DC1-0719-41AE-B676-A4611A391BAA}" destId="{1B7EA2E0-3DA4-477D-BC15-0B305AF2F721}" srcOrd="4" destOrd="0" presId="urn:microsoft.com/office/officeart/2005/8/layout/process4"/>
    <dgm:cxn modelId="{285844AE-4705-425D-AA3F-5B35B6894586}" type="presParOf" srcId="{1B7EA2E0-3DA4-477D-BC15-0B305AF2F721}" destId="{40AEB583-4814-404E-B1E7-0A4918E9B654}" srcOrd="0" destOrd="0" presId="urn:microsoft.com/office/officeart/2005/8/layout/process4"/>
    <dgm:cxn modelId="{FC59F21E-3A44-4C14-9811-DBB67E51B604}" type="presParOf" srcId="{1B7EA2E0-3DA4-477D-BC15-0B305AF2F721}" destId="{1E4F588E-03BB-45C8-87EE-6965E618E9BF}" srcOrd="1" destOrd="0" presId="urn:microsoft.com/office/officeart/2005/8/layout/process4"/>
    <dgm:cxn modelId="{43A9FDE2-12C1-494D-9CE2-6B158796F32E}" type="presParOf" srcId="{1B7EA2E0-3DA4-477D-BC15-0B305AF2F721}" destId="{96CE1577-6B47-4FB8-BD3E-89F0A8753922}" srcOrd="2" destOrd="0" presId="urn:microsoft.com/office/officeart/2005/8/layout/process4"/>
    <dgm:cxn modelId="{59078A20-A060-4CA4-B77C-5D4F4179E130}" type="presParOf" srcId="{96CE1577-6B47-4FB8-BD3E-89F0A8753922}" destId="{1089999C-8267-48BC-A665-5A0CF5DB29FD}" srcOrd="0" destOrd="0" presId="urn:microsoft.com/office/officeart/2005/8/layout/process4"/>
    <dgm:cxn modelId="{B7892A37-A040-4322-ADB3-AFAFE51EC83F}" type="presParOf" srcId="{96CE1577-6B47-4FB8-BD3E-89F0A8753922}" destId="{ECFD427D-5D07-4820-81E5-F9AAF6F7B22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327FD-E0BA-4777-8832-E4427CBDB707}">
      <dsp:nvSpPr>
        <dsp:cNvPr id="0" name=""/>
        <dsp:cNvSpPr/>
      </dsp:nvSpPr>
      <dsp:spPr>
        <a:xfrm>
          <a:off x="0" y="3410516"/>
          <a:ext cx="8229600" cy="1119407"/>
        </a:xfrm>
        <a:prstGeom prst="rec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Systematic Universal Screening</a:t>
          </a:r>
        </a:p>
      </dsp:txBody>
      <dsp:txXfrm>
        <a:off x="0" y="3410516"/>
        <a:ext cx="8229600" cy="604480"/>
      </dsp:txXfrm>
    </dsp:sp>
    <dsp:sp modelId="{7951155A-7E89-44A9-9BF7-5C790023F098}">
      <dsp:nvSpPr>
        <dsp:cNvPr id="0" name=""/>
        <dsp:cNvSpPr/>
      </dsp:nvSpPr>
      <dsp:spPr>
        <a:xfrm>
          <a:off x="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Academic</a:t>
          </a:r>
        </a:p>
      </dsp:txBody>
      <dsp:txXfrm>
        <a:off x="0" y="4013627"/>
        <a:ext cx="4114799" cy="514927"/>
      </dsp:txXfrm>
    </dsp:sp>
    <dsp:sp modelId="{CD5EA9AD-1FF3-4544-A506-1F718852DBF6}">
      <dsp:nvSpPr>
        <dsp:cNvPr id="0" name=""/>
        <dsp:cNvSpPr/>
      </dsp:nvSpPr>
      <dsp:spPr>
        <a:xfrm>
          <a:off x="411480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Behavior</a:t>
          </a:r>
        </a:p>
      </dsp:txBody>
      <dsp:txXfrm>
        <a:off x="4114800" y="4013627"/>
        <a:ext cx="4114799" cy="514927"/>
      </dsp:txXfrm>
    </dsp:sp>
    <dsp:sp modelId="{8C645032-AEF5-4BBE-B17B-5357735C973E}">
      <dsp:nvSpPr>
        <dsp:cNvPr id="0" name=""/>
        <dsp:cNvSpPr/>
      </dsp:nvSpPr>
      <dsp:spPr>
        <a:xfrm rot="10800000">
          <a:off x="0" y="1695156"/>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Treatment Integrity</a:t>
          </a:r>
        </a:p>
      </dsp:txBody>
      <dsp:txXfrm rot="-10800000">
        <a:off x="0" y="1906799"/>
        <a:ext cx="8229600" cy="392655"/>
      </dsp:txXfrm>
    </dsp:sp>
    <dsp:sp modelId="{EF1860AA-16E8-43FF-8CDC-B27F22404ED5}">
      <dsp:nvSpPr>
        <dsp:cNvPr id="0" name=""/>
        <dsp:cNvSpPr/>
      </dsp:nvSpPr>
      <dsp:spPr>
        <a:xfrm>
          <a:off x="0" y="2356832"/>
          <a:ext cx="4124482"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0" y="2356832"/>
        <a:ext cx="4124482" cy="457200"/>
      </dsp:txXfrm>
    </dsp:sp>
    <dsp:sp modelId="{6734207F-FF24-4F81-ACCB-17C44A0B2C91}">
      <dsp:nvSpPr>
        <dsp:cNvPr id="0" name=""/>
        <dsp:cNvSpPr/>
      </dsp:nvSpPr>
      <dsp:spPr>
        <a:xfrm>
          <a:off x="4124809" y="2356832"/>
          <a:ext cx="410446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4809" y="2356832"/>
        <a:ext cx="4104464" cy="457200"/>
      </dsp:txXfrm>
    </dsp:sp>
    <dsp:sp modelId="{1E4F588E-03BB-45C8-87EE-6965E618E9BF}">
      <dsp:nvSpPr>
        <dsp:cNvPr id="0" name=""/>
        <dsp:cNvSpPr/>
      </dsp:nvSpPr>
      <dsp:spPr>
        <a:xfrm rot="10800000">
          <a:off x="0" y="0"/>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Social Validity</a:t>
          </a:r>
        </a:p>
      </dsp:txBody>
      <dsp:txXfrm rot="-10800000">
        <a:off x="0" y="211643"/>
        <a:ext cx="8229600" cy="392655"/>
      </dsp:txXfrm>
    </dsp:sp>
    <dsp:sp modelId="{1089999C-8267-48BC-A665-5A0CF5DB29FD}">
      <dsp:nvSpPr>
        <dsp:cNvPr id="0" name=""/>
        <dsp:cNvSpPr/>
      </dsp:nvSpPr>
      <dsp:spPr>
        <a:xfrm>
          <a:off x="1182" y="665420"/>
          <a:ext cx="4124489"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1182" y="665420"/>
        <a:ext cx="4124489" cy="457200"/>
      </dsp:txXfrm>
    </dsp:sp>
    <dsp:sp modelId="{ECFD427D-5D07-4820-81E5-F9AAF6F7B224}">
      <dsp:nvSpPr>
        <dsp:cNvPr id="0" name=""/>
        <dsp:cNvSpPr/>
      </dsp:nvSpPr>
      <dsp:spPr>
        <a:xfrm>
          <a:off x="4125672" y="665420"/>
          <a:ext cx="410274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5672" y="665420"/>
        <a:ext cx="4102744" cy="4572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DE98E4-CC92-DB42-BBEC-D009DB1CFA19}">
      <dsp:nvSpPr>
        <dsp:cNvPr id="0" name=""/>
        <dsp:cNvSpPr/>
      </dsp:nvSpPr>
      <dsp:spPr>
        <a:xfrm>
          <a:off x="1087424" y="444"/>
          <a:ext cx="3315890" cy="1326356"/>
        </a:xfrm>
        <a:prstGeom prst="chevron">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sz="2400" kern="1200"/>
            <a:t>Individualized Feedback and Coaching</a:t>
          </a:r>
        </a:p>
      </dsp:txBody>
      <dsp:txXfrm>
        <a:off x="1750602" y="444"/>
        <a:ext cx="1989534" cy="1326356"/>
      </dsp:txXfrm>
    </dsp:sp>
    <dsp:sp modelId="{6C7A6B58-3117-0444-8EE3-6DF14E28F01F}">
      <dsp:nvSpPr>
        <dsp:cNvPr id="0" name=""/>
        <dsp:cNvSpPr/>
      </dsp:nvSpPr>
      <dsp:spPr>
        <a:xfrm>
          <a:off x="3972249" y="113185"/>
          <a:ext cx="3749032" cy="1100875"/>
        </a:xfrm>
        <a:prstGeom prst="chevron">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0" bIns="17145" numCol="1" spcCol="1270" anchor="ctr" anchorCtr="0">
          <a:noAutofit/>
        </a:bodyPr>
        <a:lstStyle/>
        <a:p>
          <a:pPr marL="0" lvl="0" indent="0" algn="ctr" defTabSz="1200150">
            <a:lnSpc>
              <a:spcPct val="90000"/>
            </a:lnSpc>
            <a:spcBef>
              <a:spcPct val="0"/>
            </a:spcBef>
            <a:spcAft>
              <a:spcPct val="35000"/>
            </a:spcAft>
            <a:buNone/>
          </a:pPr>
          <a:r>
            <a:rPr lang="en-US" sz="2700" kern="1200"/>
            <a:t>Data-informed</a:t>
          </a:r>
        </a:p>
      </dsp:txBody>
      <dsp:txXfrm>
        <a:off x="4522687" y="113185"/>
        <a:ext cx="2648157" cy="1100875"/>
      </dsp:txXfrm>
    </dsp:sp>
    <dsp:sp modelId="{7792D864-3442-3E4C-8AC7-1F63181B3813}">
      <dsp:nvSpPr>
        <dsp:cNvPr id="0" name=""/>
        <dsp:cNvSpPr/>
      </dsp:nvSpPr>
      <dsp:spPr>
        <a:xfrm>
          <a:off x="7335975" y="113185"/>
          <a:ext cx="3749032" cy="1100875"/>
        </a:xfrm>
        <a:prstGeom prst="chevron">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0" bIns="17145" numCol="1" spcCol="1270" anchor="ctr" anchorCtr="0">
          <a:noAutofit/>
        </a:bodyPr>
        <a:lstStyle/>
        <a:p>
          <a:pPr marL="0" lvl="0" indent="0" algn="ctr" defTabSz="1200150">
            <a:lnSpc>
              <a:spcPct val="90000"/>
            </a:lnSpc>
            <a:spcBef>
              <a:spcPct val="0"/>
            </a:spcBef>
            <a:spcAft>
              <a:spcPct val="35000"/>
            </a:spcAft>
            <a:buNone/>
          </a:pPr>
          <a:r>
            <a:rPr lang="en-US" sz="2700" kern="1200"/>
            <a:t>Linked to school-wide plan</a:t>
          </a:r>
        </a:p>
      </dsp:txBody>
      <dsp:txXfrm>
        <a:off x="7886413" y="113185"/>
        <a:ext cx="2648157" cy="1100875"/>
      </dsp:txXfrm>
    </dsp:sp>
    <dsp:sp modelId="{BB2AB88C-578A-C747-9EC2-7D829B672EAE}">
      <dsp:nvSpPr>
        <dsp:cNvPr id="0" name=""/>
        <dsp:cNvSpPr/>
      </dsp:nvSpPr>
      <dsp:spPr>
        <a:xfrm>
          <a:off x="1087424" y="1512490"/>
          <a:ext cx="3315890" cy="1326356"/>
        </a:xfrm>
        <a:prstGeom prst="chevron">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sz="2400" kern="1200"/>
            <a:t>Professional Learning for all Staff</a:t>
          </a:r>
        </a:p>
      </dsp:txBody>
      <dsp:txXfrm>
        <a:off x="1750602" y="1512490"/>
        <a:ext cx="1989534" cy="1326356"/>
      </dsp:txXfrm>
    </dsp:sp>
    <dsp:sp modelId="{C7BEC038-2D63-664C-B14E-18E9B3DADFF3}">
      <dsp:nvSpPr>
        <dsp:cNvPr id="0" name=""/>
        <dsp:cNvSpPr/>
      </dsp:nvSpPr>
      <dsp:spPr>
        <a:xfrm>
          <a:off x="3972249" y="1625231"/>
          <a:ext cx="3749032" cy="1100875"/>
        </a:xfrm>
        <a:prstGeom prst="chevron">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0" bIns="17145" numCol="1" spcCol="1270" anchor="ctr" anchorCtr="0">
          <a:noAutofit/>
        </a:bodyPr>
        <a:lstStyle/>
        <a:p>
          <a:pPr marL="0" lvl="0" indent="0" algn="ctr" defTabSz="1200150">
            <a:lnSpc>
              <a:spcPct val="90000"/>
            </a:lnSpc>
            <a:spcBef>
              <a:spcPct val="0"/>
            </a:spcBef>
            <a:spcAft>
              <a:spcPct val="35000"/>
            </a:spcAft>
            <a:buNone/>
          </a:pPr>
          <a:r>
            <a:rPr lang="en-US" sz="2700" kern="1200"/>
            <a:t>On-demand resources</a:t>
          </a:r>
        </a:p>
      </dsp:txBody>
      <dsp:txXfrm>
        <a:off x="4522687" y="1625231"/>
        <a:ext cx="2648157" cy="1100875"/>
      </dsp:txXfrm>
    </dsp:sp>
    <dsp:sp modelId="{AC377F48-8C52-DE46-ADA8-1F4FBBE4B320}">
      <dsp:nvSpPr>
        <dsp:cNvPr id="0" name=""/>
        <dsp:cNvSpPr/>
      </dsp:nvSpPr>
      <dsp:spPr>
        <a:xfrm>
          <a:off x="7335975" y="1625231"/>
          <a:ext cx="3749032" cy="1100875"/>
        </a:xfrm>
        <a:prstGeom prst="chevron">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0" bIns="17145" numCol="1" spcCol="1270" anchor="ctr" anchorCtr="0">
          <a:noAutofit/>
        </a:bodyPr>
        <a:lstStyle/>
        <a:p>
          <a:pPr marL="0" lvl="0" indent="0" algn="ctr" defTabSz="1200150">
            <a:lnSpc>
              <a:spcPct val="90000"/>
            </a:lnSpc>
            <a:spcBef>
              <a:spcPct val="0"/>
            </a:spcBef>
            <a:spcAft>
              <a:spcPct val="35000"/>
            </a:spcAft>
            <a:buNone/>
          </a:pPr>
          <a:r>
            <a:rPr lang="en-US" sz="2700" kern="1200"/>
            <a:t>Free-access PL events</a:t>
          </a:r>
        </a:p>
      </dsp:txBody>
      <dsp:txXfrm>
        <a:off x="7886413" y="1625231"/>
        <a:ext cx="2648157" cy="1100875"/>
      </dsp:txXfrm>
    </dsp:sp>
    <dsp:sp modelId="{436989D3-8E8F-664F-A3B2-861B101C77FA}">
      <dsp:nvSpPr>
        <dsp:cNvPr id="0" name=""/>
        <dsp:cNvSpPr/>
      </dsp:nvSpPr>
      <dsp:spPr>
        <a:xfrm>
          <a:off x="1087424" y="3024537"/>
          <a:ext cx="3315890" cy="1326356"/>
        </a:xfrm>
        <a:prstGeom prst="chevron">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sz="2400" kern="1200"/>
            <a:t>Revising the Ci3T Plan</a:t>
          </a:r>
        </a:p>
      </dsp:txBody>
      <dsp:txXfrm>
        <a:off x="1750602" y="3024537"/>
        <a:ext cx="1989534" cy="1326356"/>
      </dsp:txXfrm>
    </dsp:sp>
    <dsp:sp modelId="{8EBE6BBC-4668-E44A-8BC1-9AC486DEDE4C}">
      <dsp:nvSpPr>
        <dsp:cNvPr id="0" name=""/>
        <dsp:cNvSpPr/>
      </dsp:nvSpPr>
      <dsp:spPr>
        <a:xfrm>
          <a:off x="3972249" y="3137277"/>
          <a:ext cx="7132325" cy="1100875"/>
        </a:xfrm>
        <a:prstGeom prst="chevron">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0" bIns="17145" numCol="1" spcCol="1270" anchor="ctr" anchorCtr="0">
          <a:noAutofit/>
        </a:bodyPr>
        <a:lstStyle/>
        <a:p>
          <a:pPr marL="0" lvl="0" indent="0" algn="ctr" defTabSz="1200150">
            <a:lnSpc>
              <a:spcPct val="90000"/>
            </a:lnSpc>
            <a:spcBef>
              <a:spcPct val="0"/>
            </a:spcBef>
            <a:spcAft>
              <a:spcPct val="35000"/>
            </a:spcAft>
            <a:buNone/>
          </a:pPr>
          <a:r>
            <a:rPr lang="en-US" sz="2700" kern="1200"/>
            <a:t>Annual revisions based on stakeholder feedback and values</a:t>
          </a:r>
        </a:p>
      </dsp:txBody>
      <dsp:txXfrm>
        <a:off x="4522687" y="3137277"/>
        <a:ext cx="6031450" cy="11008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327FD-E0BA-4777-8832-E4427CBDB707}">
      <dsp:nvSpPr>
        <dsp:cNvPr id="0" name=""/>
        <dsp:cNvSpPr/>
      </dsp:nvSpPr>
      <dsp:spPr>
        <a:xfrm>
          <a:off x="0" y="3410516"/>
          <a:ext cx="8229600" cy="1119407"/>
        </a:xfrm>
        <a:prstGeom prst="rec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Systematic Universal Screening</a:t>
          </a:r>
        </a:p>
      </dsp:txBody>
      <dsp:txXfrm>
        <a:off x="0" y="3410516"/>
        <a:ext cx="8229600" cy="604480"/>
      </dsp:txXfrm>
    </dsp:sp>
    <dsp:sp modelId="{7951155A-7E89-44A9-9BF7-5C790023F098}">
      <dsp:nvSpPr>
        <dsp:cNvPr id="0" name=""/>
        <dsp:cNvSpPr/>
      </dsp:nvSpPr>
      <dsp:spPr>
        <a:xfrm>
          <a:off x="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Academic</a:t>
          </a:r>
        </a:p>
      </dsp:txBody>
      <dsp:txXfrm>
        <a:off x="0" y="4013627"/>
        <a:ext cx="4114799" cy="514927"/>
      </dsp:txXfrm>
    </dsp:sp>
    <dsp:sp modelId="{CD5EA9AD-1FF3-4544-A506-1F718852DBF6}">
      <dsp:nvSpPr>
        <dsp:cNvPr id="0" name=""/>
        <dsp:cNvSpPr/>
      </dsp:nvSpPr>
      <dsp:spPr>
        <a:xfrm>
          <a:off x="411480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Behavior</a:t>
          </a:r>
        </a:p>
      </dsp:txBody>
      <dsp:txXfrm>
        <a:off x="4114800" y="4013627"/>
        <a:ext cx="4114799" cy="514927"/>
      </dsp:txXfrm>
    </dsp:sp>
    <dsp:sp modelId="{8C645032-AEF5-4BBE-B17B-5357735C973E}">
      <dsp:nvSpPr>
        <dsp:cNvPr id="0" name=""/>
        <dsp:cNvSpPr/>
      </dsp:nvSpPr>
      <dsp:spPr>
        <a:xfrm rot="10800000">
          <a:off x="0" y="1695156"/>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Treatment Integrity</a:t>
          </a:r>
        </a:p>
      </dsp:txBody>
      <dsp:txXfrm rot="-10800000">
        <a:off x="0" y="1906799"/>
        <a:ext cx="8229600" cy="392655"/>
      </dsp:txXfrm>
    </dsp:sp>
    <dsp:sp modelId="{EF1860AA-16E8-43FF-8CDC-B27F22404ED5}">
      <dsp:nvSpPr>
        <dsp:cNvPr id="0" name=""/>
        <dsp:cNvSpPr/>
      </dsp:nvSpPr>
      <dsp:spPr>
        <a:xfrm>
          <a:off x="0" y="2356832"/>
          <a:ext cx="4124482"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0" y="2356832"/>
        <a:ext cx="4124482" cy="457200"/>
      </dsp:txXfrm>
    </dsp:sp>
    <dsp:sp modelId="{6734207F-FF24-4F81-ACCB-17C44A0B2C91}">
      <dsp:nvSpPr>
        <dsp:cNvPr id="0" name=""/>
        <dsp:cNvSpPr/>
      </dsp:nvSpPr>
      <dsp:spPr>
        <a:xfrm>
          <a:off x="4124809" y="2356832"/>
          <a:ext cx="410446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4809" y="2356832"/>
        <a:ext cx="4104464" cy="457200"/>
      </dsp:txXfrm>
    </dsp:sp>
    <dsp:sp modelId="{1E4F588E-03BB-45C8-87EE-6965E618E9BF}">
      <dsp:nvSpPr>
        <dsp:cNvPr id="0" name=""/>
        <dsp:cNvSpPr/>
      </dsp:nvSpPr>
      <dsp:spPr>
        <a:xfrm rot="10800000">
          <a:off x="0" y="0"/>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Social Validity</a:t>
          </a:r>
        </a:p>
      </dsp:txBody>
      <dsp:txXfrm rot="-10800000">
        <a:off x="0" y="211643"/>
        <a:ext cx="8229600" cy="392655"/>
      </dsp:txXfrm>
    </dsp:sp>
    <dsp:sp modelId="{1089999C-8267-48BC-A665-5A0CF5DB29FD}">
      <dsp:nvSpPr>
        <dsp:cNvPr id="0" name=""/>
        <dsp:cNvSpPr/>
      </dsp:nvSpPr>
      <dsp:spPr>
        <a:xfrm>
          <a:off x="1182" y="665420"/>
          <a:ext cx="4124489"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1182" y="665420"/>
        <a:ext cx="4124489" cy="457200"/>
      </dsp:txXfrm>
    </dsp:sp>
    <dsp:sp modelId="{ECFD427D-5D07-4820-81E5-F9AAF6F7B224}">
      <dsp:nvSpPr>
        <dsp:cNvPr id="0" name=""/>
        <dsp:cNvSpPr/>
      </dsp:nvSpPr>
      <dsp:spPr>
        <a:xfrm>
          <a:off x="4125672" y="665420"/>
          <a:ext cx="410274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5672" y="665420"/>
        <a:ext cx="4102744" cy="4572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0.44399</cdr:x>
      <cdr:y>0.02116</cdr:y>
    </cdr:from>
    <cdr:to>
      <cdr:x>0.48054</cdr:x>
      <cdr:y>0.08475</cdr:y>
    </cdr:to>
    <cdr:sp macro="" textlink="">
      <cdr:nvSpPr>
        <cdr:cNvPr id="2" name="Rectangle 8">
          <a:extLst xmlns:a="http://schemas.openxmlformats.org/drawingml/2006/main">
            <a:ext uri="{FF2B5EF4-FFF2-40B4-BE49-F238E27FC236}">
              <a16:creationId xmlns:a16="http://schemas.microsoft.com/office/drawing/2014/main" id="{A29F2F00-0E22-4E04-97C7-9450320CCEA5}"/>
            </a:ext>
          </a:extLst>
        </cdr:cNvPr>
        <cdr:cNvSpPr/>
      </cdr:nvSpPr>
      <cdr:spPr>
        <a:xfrm xmlns:a="http://schemas.openxmlformats.org/drawingml/2006/main">
          <a:off x="4887683" y="101419"/>
          <a:ext cx="402364" cy="304784"/>
        </a:xfrm>
        <a:prstGeom xmlns:a="http://schemas.openxmlformats.org/drawingml/2006/main" prst="roundRect">
          <a:avLst/>
        </a:prstGeom>
        <a:solidFill xmlns:a="http://schemas.openxmlformats.org/drawingml/2006/main">
          <a:srgbClr val="FF33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sz="900" dirty="0"/>
            <a:t>n = 4</a:t>
          </a:r>
        </a:p>
      </cdr:txBody>
    </cdr:sp>
  </cdr:relSizeAnchor>
  <cdr:relSizeAnchor xmlns:cdr="http://schemas.openxmlformats.org/drawingml/2006/chartDrawing">
    <cdr:from>
      <cdr:x>0.44774</cdr:x>
      <cdr:y>0.24143</cdr:y>
    </cdr:from>
    <cdr:to>
      <cdr:x>0.48395</cdr:x>
      <cdr:y>0.30502</cdr:y>
    </cdr:to>
    <cdr:sp macro="" textlink="">
      <cdr:nvSpPr>
        <cdr:cNvPr id="3" name="Rectangle 10">
          <a:extLst xmlns:a="http://schemas.openxmlformats.org/drawingml/2006/main">
            <a:ext uri="{FF2B5EF4-FFF2-40B4-BE49-F238E27FC236}">
              <a16:creationId xmlns:a16="http://schemas.microsoft.com/office/drawing/2014/main" id="{9346656D-C1AA-4876-85F9-7CCE79509F45}"/>
            </a:ext>
          </a:extLst>
        </cdr:cNvPr>
        <cdr:cNvSpPr/>
      </cdr:nvSpPr>
      <cdr:spPr>
        <a:xfrm xmlns:a="http://schemas.openxmlformats.org/drawingml/2006/main">
          <a:off x="4928958" y="1157163"/>
          <a:ext cx="398621" cy="304784"/>
        </a:xfrm>
        <a:prstGeom xmlns:a="http://schemas.openxmlformats.org/drawingml/2006/main" prst="roundRect">
          <a:avLst/>
        </a:prstGeom>
        <a:solidFill xmlns:a="http://schemas.openxmlformats.org/drawingml/2006/main">
          <a:srgbClr val="FFFF00"/>
        </a:solidFill>
        <a:ln xmlns:a="http://schemas.openxmlformats.org/drawingml/2006/main">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sz="900" dirty="0">
              <a:solidFill>
                <a:schemeClr val="tx1"/>
              </a:solidFill>
            </a:rPr>
            <a:t>n = 6</a:t>
          </a:r>
        </a:p>
      </cdr:txBody>
    </cdr:sp>
  </cdr:relSizeAnchor>
  <cdr:relSizeAnchor xmlns:cdr="http://schemas.openxmlformats.org/drawingml/2006/chartDrawing">
    <cdr:from>
      <cdr:x>0.45075</cdr:x>
      <cdr:y>0.3917</cdr:y>
    </cdr:from>
    <cdr:to>
      <cdr:x>0.49301</cdr:x>
      <cdr:y>0.4553</cdr:y>
    </cdr:to>
    <cdr:sp macro="" textlink="">
      <cdr:nvSpPr>
        <cdr:cNvPr id="4" name="Rectangle 12">
          <a:extLst xmlns:a="http://schemas.openxmlformats.org/drawingml/2006/main">
            <a:ext uri="{FF2B5EF4-FFF2-40B4-BE49-F238E27FC236}">
              <a16:creationId xmlns:a16="http://schemas.microsoft.com/office/drawing/2014/main" id="{B2493DC6-294A-4A8B-8493-A25577F49523}"/>
            </a:ext>
          </a:extLst>
        </cdr:cNvPr>
        <cdr:cNvSpPr/>
      </cdr:nvSpPr>
      <cdr:spPr>
        <a:xfrm xmlns:a="http://schemas.openxmlformats.org/drawingml/2006/main">
          <a:off x="4962151" y="1877402"/>
          <a:ext cx="465223" cy="304832"/>
        </a:xfrm>
        <a:prstGeom xmlns:a="http://schemas.openxmlformats.org/drawingml/2006/main" prst="roundRect">
          <a:avLst/>
        </a:prstGeom>
        <a:solidFill xmlns:a="http://schemas.openxmlformats.org/drawingml/2006/main">
          <a:srgbClr val="33CC33"/>
        </a:solidFill>
        <a:ln xmlns:a="http://schemas.openxmlformats.org/drawingml/2006/main">
          <a:solidFill>
            <a:srgbClr val="33CC3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sz="900" dirty="0"/>
            <a:t>n = 37</a:t>
          </a:r>
        </a:p>
      </cdr:txBody>
    </cdr:sp>
  </cdr:relSizeAnchor>
  <cdr:relSizeAnchor xmlns:cdr="http://schemas.openxmlformats.org/drawingml/2006/chartDrawing">
    <cdr:from>
      <cdr:x>0.53153</cdr:x>
      <cdr:y>0.0227</cdr:y>
    </cdr:from>
    <cdr:to>
      <cdr:x>0.56808</cdr:x>
      <cdr:y>0.08629</cdr:y>
    </cdr:to>
    <cdr:sp macro="" textlink="">
      <cdr:nvSpPr>
        <cdr:cNvPr id="5" name="Rectangle 8">
          <a:extLst xmlns:a="http://schemas.openxmlformats.org/drawingml/2006/main">
            <a:ext uri="{FF2B5EF4-FFF2-40B4-BE49-F238E27FC236}">
              <a16:creationId xmlns:a16="http://schemas.microsoft.com/office/drawing/2014/main" id="{C020C3D1-DE9C-4B37-9A6C-AEBBE35B5E04}"/>
            </a:ext>
          </a:extLst>
        </cdr:cNvPr>
        <cdr:cNvSpPr/>
      </cdr:nvSpPr>
      <cdr:spPr>
        <a:xfrm xmlns:a="http://schemas.openxmlformats.org/drawingml/2006/main">
          <a:off x="5851342" y="108812"/>
          <a:ext cx="402364" cy="304784"/>
        </a:xfrm>
        <a:prstGeom xmlns:a="http://schemas.openxmlformats.org/drawingml/2006/main" prst="roundRect">
          <a:avLst/>
        </a:prstGeom>
        <a:solidFill xmlns:a="http://schemas.openxmlformats.org/drawingml/2006/main">
          <a:srgbClr val="FF33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41</a:t>
          </a:r>
        </a:p>
      </cdr:txBody>
    </cdr:sp>
  </cdr:relSizeAnchor>
  <cdr:relSizeAnchor xmlns:cdr="http://schemas.openxmlformats.org/drawingml/2006/chartDrawing">
    <cdr:from>
      <cdr:x>0.52928</cdr:x>
      <cdr:y>0.23442</cdr:y>
    </cdr:from>
    <cdr:to>
      <cdr:x>0.56549</cdr:x>
      <cdr:y>0.29801</cdr:y>
    </cdr:to>
    <cdr:sp macro="" textlink="">
      <cdr:nvSpPr>
        <cdr:cNvPr id="6" name="Rectangle 10">
          <a:extLst xmlns:a="http://schemas.openxmlformats.org/drawingml/2006/main">
            <a:ext uri="{FF2B5EF4-FFF2-40B4-BE49-F238E27FC236}">
              <a16:creationId xmlns:a16="http://schemas.microsoft.com/office/drawing/2014/main" id="{568E2F3E-7CD4-41EC-AE1B-4805AE8033DA}"/>
            </a:ext>
          </a:extLst>
        </cdr:cNvPr>
        <cdr:cNvSpPr/>
      </cdr:nvSpPr>
      <cdr:spPr>
        <a:xfrm xmlns:a="http://schemas.openxmlformats.org/drawingml/2006/main">
          <a:off x="5826647" y="1123567"/>
          <a:ext cx="398621" cy="304783"/>
        </a:xfrm>
        <a:prstGeom xmlns:a="http://schemas.openxmlformats.org/drawingml/2006/main" prst="roundRect">
          <a:avLst/>
        </a:prstGeom>
        <a:solidFill xmlns:a="http://schemas.openxmlformats.org/drawingml/2006/main">
          <a:srgbClr val="FFFF00"/>
        </a:solidFill>
        <a:ln xmlns:a="http://schemas.openxmlformats.org/drawingml/2006/main">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solidFill>
                <a:schemeClr val="tx1"/>
              </a:solidFill>
            </a:rPr>
            <a:t>n = 59</a:t>
          </a:r>
        </a:p>
      </cdr:txBody>
    </cdr:sp>
  </cdr:relSizeAnchor>
  <cdr:relSizeAnchor xmlns:cdr="http://schemas.openxmlformats.org/drawingml/2006/chartDrawing">
    <cdr:from>
      <cdr:x>0.53022</cdr:x>
      <cdr:y>0.38885</cdr:y>
    </cdr:from>
    <cdr:to>
      <cdr:x>0.57248</cdr:x>
      <cdr:y>0.45245</cdr:y>
    </cdr:to>
    <cdr:sp macro="" textlink="">
      <cdr:nvSpPr>
        <cdr:cNvPr id="7" name="Rectangle 12">
          <a:extLst xmlns:a="http://schemas.openxmlformats.org/drawingml/2006/main">
            <a:ext uri="{FF2B5EF4-FFF2-40B4-BE49-F238E27FC236}">
              <a16:creationId xmlns:a16="http://schemas.microsoft.com/office/drawing/2014/main" id="{44F99C6C-F1B0-426F-BF59-C371CA9CF450}"/>
            </a:ext>
          </a:extLst>
        </cdr:cNvPr>
        <cdr:cNvSpPr/>
      </cdr:nvSpPr>
      <cdr:spPr>
        <a:xfrm xmlns:a="http://schemas.openxmlformats.org/drawingml/2006/main">
          <a:off x="5837011" y="1863743"/>
          <a:ext cx="465223" cy="304832"/>
        </a:xfrm>
        <a:prstGeom xmlns:a="http://schemas.openxmlformats.org/drawingml/2006/main" prst="roundRect">
          <a:avLst/>
        </a:prstGeom>
        <a:solidFill xmlns:a="http://schemas.openxmlformats.org/drawingml/2006/main">
          <a:srgbClr val="33CC33"/>
        </a:solidFill>
        <a:ln xmlns:a="http://schemas.openxmlformats.org/drawingml/2006/main">
          <a:solidFill>
            <a:srgbClr val="33CC3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334</a:t>
          </a:r>
        </a:p>
      </cdr:txBody>
    </cdr:sp>
  </cdr:relSizeAnchor>
  <cdr:relSizeAnchor xmlns:cdr="http://schemas.openxmlformats.org/drawingml/2006/chartDrawing">
    <cdr:from>
      <cdr:x>0.68458</cdr:x>
      <cdr:y>0.3775</cdr:y>
    </cdr:from>
    <cdr:to>
      <cdr:x>0.72684</cdr:x>
      <cdr:y>0.4411</cdr:y>
    </cdr:to>
    <cdr:sp macro="" textlink="">
      <cdr:nvSpPr>
        <cdr:cNvPr id="8" name="Rectangle 12">
          <a:extLst xmlns:a="http://schemas.openxmlformats.org/drawingml/2006/main">
            <a:ext uri="{FF2B5EF4-FFF2-40B4-BE49-F238E27FC236}">
              <a16:creationId xmlns:a16="http://schemas.microsoft.com/office/drawing/2014/main" id="{DE5CA997-5B00-5A0F-4259-BD3F93307665}"/>
            </a:ext>
          </a:extLst>
        </cdr:cNvPr>
        <cdr:cNvSpPr/>
      </cdr:nvSpPr>
      <cdr:spPr>
        <a:xfrm xmlns:a="http://schemas.openxmlformats.org/drawingml/2006/main">
          <a:off x="7536312" y="1809346"/>
          <a:ext cx="465223" cy="304832"/>
        </a:xfrm>
        <a:prstGeom xmlns:a="http://schemas.openxmlformats.org/drawingml/2006/main" prst="roundRect">
          <a:avLst/>
        </a:prstGeom>
        <a:solidFill xmlns:a="http://schemas.openxmlformats.org/drawingml/2006/main">
          <a:srgbClr val="33CC33"/>
        </a:solidFill>
        <a:ln xmlns:a="http://schemas.openxmlformats.org/drawingml/2006/main">
          <a:solidFill>
            <a:srgbClr val="33CC3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287</a:t>
          </a:r>
        </a:p>
      </cdr:txBody>
    </cdr:sp>
  </cdr:relSizeAnchor>
  <cdr:relSizeAnchor xmlns:cdr="http://schemas.openxmlformats.org/drawingml/2006/chartDrawing">
    <cdr:from>
      <cdr:x>0.68476</cdr:x>
      <cdr:y>0.19652</cdr:y>
    </cdr:from>
    <cdr:to>
      <cdr:x>0.72097</cdr:x>
      <cdr:y>0.26011</cdr:y>
    </cdr:to>
    <cdr:sp macro="" textlink="">
      <cdr:nvSpPr>
        <cdr:cNvPr id="9" name="Rectangle 10">
          <a:extLst xmlns:a="http://schemas.openxmlformats.org/drawingml/2006/main">
            <a:ext uri="{FF2B5EF4-FFF2-40B4-BE49-F238E27FC236}">
              <a16:creationId xmlns:a16="http://schemas.microsoft.com/office/drawing/2014/main" id="{EAC62906-8612-DA32-9514-6C463B3BC19E}"/>
            </a:ext>
          </a:extLst>
        </cdr:cNvPr>
        <cdr:cNvSpPr/>
      </cdr:nvSpPr>
      <cdr:spPr>
        <a:xfrm xmlns:a="http://schemas.openxmlformats.org/drawingml/2006/main">
          <a:off x="7538207" y="941895"/>
          <a:ext cx="398621" cy="304784"/>
        </a:xfrm>
        <a:prstGeom xmlns:a="http://schemas.openxmlformats.org/drawingml/2006/main" prst="roundRect">
          <a:avLst/>
        </a:prstGeom>
        <a:solidFill xmlns:a="http://schemas.openxmlformats.org/drawingml/2006/main">
          <a:srgbClr val="FFFF00"/>
        </a:solidFill>
        <a:ln xmlns:a="http://schemas.openxmlformats.org/drawingml/2006/main">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solidFill>
                <a:schemeClr val="tx1"/>
              </a:solidFill>
            </a:rPr>
            <a:t>n = 35</a:t>
          </a:r>
        </a:p>
      </cdr:txBody>
    </cdr:sp>
  </cdr:relSizeAnchor>
  <cdr:relSizeAnchor xmlns:cdr="http://schemas.openxmlformats.org/drawingml/2006/chartDrawing">
    <cdr:from>
      <cdr:x>0.67867</cdr:x>
      <cdr:y>0.02116</cdr:y>
    </cdr:from>
    <cdr:to>
      <cdr:x>0.71522</cdr:x>
      <cdr:y>0.08475</cdr:y>
    </cdr:to>
    <cdr:sp macro="" textlink="">
      <cdr:nvSpPr>
        <cdr:cNvPr id="10" name="Rectangle 8">
          <a:extLst xmlns:a="http://schemas.openxmlformats.org/drawingml/2006/main">
            <a:ext uri="{FF2B5EF4-FFF2-40B4-BE49-F238E27FC236}">
              <a16:creationId xmlns:a16="http://schemas.microsoft.com/office/drawing/2014/main" id="{BE8457A7-84FF-7C7A-F316-38C5D20D8A4C}"/>
            </a:ext>
          </a:extLst>
        </cdr:cNvPr>
        <cdr:cNvSpPr/>
      </cdr:nvSpPr>
      <cdr:spPr>
        <a:xfrm xmlns:a="http://schemas.openxmlformats.org/drawingml/2006/main">
          <a:off x="7471237" y="101419"/>
          <a:ext cx="402364" cy="304784"/>
        </a:xfrm>
        <a:prstGeom xmlns:a="http://schemas.openxmlformats.org/drawingml/2006/main" prst="roundRect">
          <a:avLst/>
        </a:prstGeom>
        <a:solidFill xmlns:a="http://schemas.openxmlformats.org/drawingml/2006/main">
          <a:srgbClr val="FF33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20</a:t>
          </a:r>
        </a:p>
      </cdr:txBody>
    </cdr:sp>
  </cdr:relSizeAnchor>
  <cdr:relSizeAnchor xmlns:cdr="http://schemas.openxmlformats.org/drawingml/2006/chartDrawing">
    <cdr:from>
      <cdr:x>0.76479</cdr:x>
      <cdr:y>0.3666</cdr:y>
    </cdr:from>
    <cdr:to>
      <cdr:x>0.80705</cdr:x>
      <cdr:y>0.4302</cdr:y>
    </cdr:to>
    <cdr:sp macro="" textlink="">
      <cdr:nvSpPr>
        <cdr:cNvPr id="11" name="Rectangle 12">
          <a:extLst xmlns:a="http://schemas.openxmlformats.org/drawingml/2006/main">
            <a:ext uri="{FF2B5EF4-FFF2-40B4-BE49-F238E27FC236}">
              <a16:creationId xmlns:a16="http://schemas.microsoft.com/office/drawing/2014/main" id="{8B863A23-1075-2B87-85F0-1F52C5DFCAB2}"/>
            </a:ext>
          </a:extLst>
        </cdr:cNvPr>
        <cdr:cNvSpPr/>
      </cdr:nvSpPr>
      <cdr:spPr>
        <a:xfrm xmlns:a="http://schemas.openxmlformats.org/drawingml/2006/main">
          <a:off x="8419213" y="1757095"/>
          <a:ext cx="465223" cy="304831"/>
        </a:xfrm>
        <a:prstGeom xmlns:a="http://schemas.openxmlformats.org/drawingml/2006/main" prst="roundRect">
          <a:avLst/>
        </a:prstGeom>
        <a:solidFill xmlns:a="http://schemas.openxmlformats.org/drawingml/2006/main">
          <a:srgbClr val="33CC33"/>
        </a:solidFill>
        <a:ln xmlns:a="http://schemas.openxmlformats.org/drawingml/2006/main">
          <a:solidFill>
            <a:srgbClr val="33CC3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329</a:t>
          </a:r>
        </a:p>
      </cdr:txBody>
    </cdr:sp>
  </cdr:relSizeAnchor>
  <cdr:relSizeAnchor xmlns:cdr="http://schemas.openxmlformats.org/drawingml/2006/chartDrawing">
    <cdr:from>
      <cdr:x>0.76307</cdr:x>
      <cdr:y>0.22831</cdr:y>
    </cdr:from>
    <cdr:to>
      <cdr:x>0.79928</cdr:x>
      <cdr:y>0.2919</cdr:y>
    </cdr:to>
    <cdr:sp macro="" textlink="">
      <cdr:nvSpPr>
        <cdr:cNvPr id="12" name="Rectangle 10">
          <a:extLst xmlns:a="http://schemas.openxmlformats.org/drawingml/2006/main">
            <a:ext uri="{FF2B5EF4-FFF2-40B4-BE49-F238E27FC236}">
              <a16:creationId xmlns:a16="http://schemas.microsoft.com/office/drawing/2014/main" id="{7C98B145-4E2A-AD82-7855-5433D1D9166E}"/>
            </a:ext>
          </a:extLst>
        </cdr:cNvPr>
        <cdr:cNvSpPr/>
      </cdr:nvSpPr>
      <cdr:spPr>
        <a:xfrm xmlns:a="http://schemas.openxmlformats.org/drawingml/2006/main">
          <a:off x="8400333" y="1094287"/>
          <a:ext cx="398621" cy="304783"/>
        </a:xfrm>
        <a:prstGeom xmlns:a="http://schemas.openxmlformats.org/drawingml/2006/main" prst="roundRect">
          <a:avLst/>
        </a:prstGeom>
        <a:solidFill xmlns:a="http://schemas.openxmlformats.org/drawingml/2006/main">
          <a:srgbClr val="FFFF00"/>
        </a:solidFill>
        <a:ln xmlns:a="http://schemas.openxmlformats.org/drawingml/2006/main">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solidFill>
                <a:schemeClr val="tx1"/>
              </a:solidFill>
            </a:rPr>
            <a:t>n = 65</a:t>
          </a:r>
        </a:p>
      </cdr:txBody>
    </cdr:sp>
  </cdr:relSizeAnchor>
  <cdr:relSizeAnchor xmlns:cdr="http://schemas.openxmlformats.org/drawingml/2006/chartDrawing">
    <cdr:from>
      <cdr:x>0.75744</cdr:x>
      <cdr:y>0.02424</cdr:y>
    </cdr:from>
    <cdr:to>
      <cdr:x>0.79399</cdr:x>
      <cdr:y>0.08783</cdr:y>
    </cdr:to>
    <cdr:sp macro="" textlink="">
      <cdr:nvSpPr>
        <cdr:cNvPr id="13" name="Rectangle 8">
          <a:extLst xmlns:a="http://schemas.openxmlformats.org/drawingml/2006/main">
            <a:ext uri="{FF2B5EF4-FFF2-40B4-BE49-F238E27FC236}">
              <a16:creationId xmlns:a16="http://schemas.microsoft.com/office/drawing/2014/main" id="{8F69C1A2-9B24-D016-9029-B17B67287BEE}"/>
            </a:ext>
          </a:extLst>
        </cdr:cNvPr>
        <cdr:cNvSpPr/>
      </cdr:nvSpPr>
      <cdr:spPr>
        <a:xfrm xmlns:a="http://schemas.openxmlformats.org/drawingml/2006/main">
          <a:off x="8338318" y="116189"/>
          <a:ext cx="402364" cy="304784"/>
        </a:xfrm>
        <a:prstGeom xmlns:a="http://schemas.openxmlformats.org/drawingml/2006/main" prst="roundRect">
          <a:avLst/>
        </a:prstGeom>
        <a:solidFill xmlns:a="http://schemas.openxmlformats.org/drawingml/2006/main">
          <a:srgbClr val="FF33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38</a:t>
          </a:r>
        </a:p>
      </cdr:txBody>
    </cdr:sp>
  </cdr:relSizeAnchor>
  <cdr:relSizeAnchor xmlns:cdr="http://schemas.openxmlformats.org/drawingml/2006/chartDrawing">
    <cdr:from>
      <cdr:x>0.84179</cdr:x>
      <cdr:y>0.36478</cdr:y>
    </cdr:from>
    <cdr:to>
      <cdr:x>0.88405</cdr:x>
      <cdr:y>0.42838</cdr:y>
    </cdr:to>
    <cdr:sp macro="" textlink="">
      <cdr:nvSpPr>
        <cdr:cNvPr id="14" name="Rectangle 12">
          <a:extLst xmlns:a="http://schemas.openxmlformats.org/drawingml/2006/main">
            <a:ext uri="{FF2B5EF4-FFF2-40B4-BE49-F238E27FC236}">
              <a16:creationId xmlns:a16="http://schemas.microsoft.com/office/drawing/2014/main" id="{4B977357-BBF6-F6BA-2C04-98FD3AC16C1C}"/>
            </a:ext>
          </a:extLst>
        </cdr:cNvPr>
        <cdr:cNvSpPr/>
      </cdr:nvSpPr>
      <cdr:spPr>
        <a:xfrm xmlns:a="http://schemas.openxmlformats.org/drawingml/2006/main">
          <a:off x="9266879" y="1748386"/>
          <a:ext cx="465223" cy="304832"/>
        </a:xfrm>
        <a:prstGeom xmlns:a="http://schemas.openxmlformats.org/drawingml/2006/main" prst="roundRect">
          <a:avLst/>
        </a:prstGeom>
        <a:solidFill xmlns:a="http://schemas.openxmlformats.org/drawingml/2006/main">
          <a:srgbClr val="33CC33"/>
        </a:solidFill>
        <a:ln xmlns:a="http://schemas.openxmlformats.org/drawingml/2006/main">
          <a:solidFill>
            <a:srgbClr val="33CC3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341</a:t>
          </a:r>
        </a:p>
      </cdr:txBody>
    </cdr:sp>
  </cdr:relSizeAnchor>
  <cdr:relSizeAnchor xmlns:cdr="http://schemas.openxmlformats.org/drawingml/2006/chartDrawing">
    <cdr:from>
      <cdr:x>0.8418</cdr:x>
      <cdr:y>0.22831</cdr:y>
    </cdr:from>
    <cdr:to>
      <cdr:x>0.87801</cdr:x>
      <cdr:y>0.2919</cdr:y>
    </cdr:to>
    <cdr:sp macro="" textlink="">
      <cdr:nvSpPr>
        <cdr:cNvPr id="15" name="Rectangle 10">
          <a:extLst xmlns:a="http://schemas.openxmlformats.org/drawingml/2006/main">
            <a:ext uri="{FF2B5EF4-FFF2-40B4-BE49-F238E27FC236}">
              <a16:creationId xmlns:a16="http://schemas.microsoft.com/office/drawing/2014/main" id="{AA844DB4-4305-4280-2E06-3B604852B34F}"/>
            </a:ext>
          </a:extLst>
        </cdr:cNvPr>
        <cdr:cNvSpPr/>
      </cdr:nvSpPr>
      <cdr:spPr>
        <a:xfrm xmlns:a="http://schemas.openxmlformats.org/drawingml/2006/main">
          <a:off x="9267025" y="1094296"/>
          <a:ext cx="398621" cy="304783"/>
        </a:xfrm>
        <a:prstGeom xmlns:a="http://schemas.openxmlformats.org/drawingml/2006/main" prst="roundRect">
          <a:avLst/>
        </a:prstGeom>
        <a:solidFill xmlns:a="http://schemas.openxmlformats.org/drawingml/2006/main">
          <a:srgbClr val="FFFF00"/>
        </a:solidFill>
        <a:ln xmlns:a="http://schemas.openxmlformats.org/drawingml/2006/main">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solidFill>
                <a:schemeClr val="tx1"/>
              </a:solidFill>
            </a:rPr>
            <a:t>n = 73</a:t>
          </a:r>
        </a:p>
      </cdr:txBody>
    </cdr:sp>
  </cdr:relSizeAnchor>
  <cdr:relSizeAnchor xmlns:cdr="http://schemas.openxmlformats.org/drawingml/2006/chartDrawing">
    <cdr:from>
      <cdr:x>0.83689</cdr:x>
      <cdr:y>0.0227</cdr:y>
    </cdr:from>
    <cdr:to>
      <cdr:x>0.87344</cdr:x>
      <cdr:y>0.08629</cdr:y>
    </cdr:to>
    <cdr:sp macro="" textlink="">
      <cdr:nvSpPr>
        <cdr:cNvPr id="16" name="Rectangle 8">
          <a:extLst xmlns:a="http://schemas.openxmlformats.org/drawingml/2006/main">
            <a:ext uri="{FF2B5EF4-FFF2-40B4-BE49-F238E27FC236}">
              <a16:creationId xmlns:a16="http://schemas.microsoft.com/office/drawing/2014/main" id="{D0F9CA2B-37E6-328D-70CC-65CB2F114949}"/>
            </a:ext>
          </a:extLst>
        </cdr:cNvPr>
        <cdr:cNvSpPr/>
      </cdr:nvSpPr>
      <cdr:spPr>
        <a:xfrm xmlns:a="http://schemas.openxmlformats.org/drawingml/2006/main">
          <a:off x="9212966" y="108812"/>
          <a:ext cx="402364" cy="304784"/>
        </a:xfrm>
        <a:prstGeom xmlns:a="http://schemas.openxmlformats.org/drawingml/2006/main" prst="roundRect">
          <a:avLst/>
        </a:prstGeom>
        <a:solidFill xmlns:a="http://schemas.openxmlformats.org/drawingml/2006/main">
          <a:srgbClr val="FF33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42</a:t>
          </a:r>
        </a:p>
      </cdr:txBody>
    </cdr:sp>
  </cdr:relSizeAnchor>
  <cdr:relSizeAnchor xmlns:cdr="http://schemas.openxmlformats.org/drawingml/2006/chartDrawing">
    <cdr:from>
      <cdr:x>0.93078</cdr:x>
      <cdr:y>0.36478</cdr:y>
    </cdr:from>
    <cdr:to>
      <cdr:x>0.97304</cdr:x>
      <cdr:y>0.42838</cdr:y>
    </cdr:to>
    <cdr:sp macro="" textlink="">
      <cdr:nvSpPr>
        <cdr:cNvPr id="17" name="Rectangle 12">
          <a:extLst xmlns:a="http://schemas.openxmlformats.org/drawingml/2006/main">
            <a:ext uri="{FF2B5EF4-FFF2-40B4-BE49-F238E27FC236}">
              <a16:creationId xmlns:a16="http://schemas.microsoft.com/office/drawing/2014/main" id="{CE4DC188-6D01-39F4-704A-B708F19D4C0D}"/>
            </a:ext>
          </a:extLst>
        </cdr:cNvPr>
        <cdr:cNvSpPr/>
      </cdr:nvSpPr>
      <cdr:spPr>
        <a:xfrm xmlns:a="http://schemas.openxmlformats.org/drawingml/2006/main">
          <a:off x="10246594" y="1748386"/>
          <a:ext cx="465223" cy="304832"/>
        </a:xfrm>
        <a:prstGeom xmlns:a="http://schemas.openxmlformats.org/drawingml/2006/main" prst="roundRect">
          <a:avLst/>
        </a:prstGeom>
        <a:solidFill xmlns:a="http://schemas.openxmlformats.org/drawingml/2006/main">
          <a:srgbClr val="33CC33"/>
        </a:solidFill>
        <a:ln xmlns:a="http://schemas.openxmlformats.org/drawingml/2006/main">
          <a:solidFill>
            <a:srgbClr val="33CC3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366</a:t>
          </a:r>
        </a:p>
      </cdr:txBody>
    </cdr:sp>
  </cdr:relSizeAnchor>
  <cdr:relSizeAnchor xmlns:cdr="http://schemas.openxmlformats.org/drawingml/2006/chartDrawing">
    <cdr:from>
      <cdr:x>0.93079</cdr:x>
      <cdr:y>0.22831</cdr:y>
    </cdr:from>
    <cdr:to>
      <cdr:x>0.967</cdr:x>
      <cdr:y>0.2919</cdr:y>
    </cdr:to>
    <cdr:sp macro="" textlink="">
      <cdr:nvSpPr>
        <cdr:cNvPr id="18" name="Rectangle 10">
          <a:extLst xmlns:a="http://schemas.openxmlformats.org/drawingml/2006/main">
            <a:ext uri="{FF2B5EF4-FFF2-40B4-BE49-F238E27FC236}">
              <a16:creationId xmlns:a16="http://schemas.microsoft.com/office/drawing/2014/main" id="{A8340642-0B78-AD54-6928-C8EE307EB88C}"/>
            </a:ext>
          </a:extLst>
        </cdr:cNvPr>
        <cdr:cNvSpPr/>
      </cdr:nvSpPr>
      <cdr:spPr>
        <a:xfrm xmlns:a="http://schemas.openxmlformats.org/drawingml/2006/main">
          <a:off x="10246740" y="1094296"/>
          <a:ext cx="398621" cy="304783"/>
        </a:xfrm>
        <a:prstGeom xmlns:a="http://schemas.openxmlformats.org/drawingml/2006/main" prst="roundRect">
          <a:avLst/>
        </a:prstGeom>
        <a:solidFill xmlns:a="http://schemas.openxmlformats.org/drawingml/2006/main">
          <a:srgbClr val="FFFF00"/>
        </a:solidFill>
        <a:ln xmlns:a="http://schemas.openxmlformats.org/drawingml/2006/main">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solidFill>
                <a:schemeClr val="tx1"/>
              </a:solidFill>
            </a:rPr>
            <a:t>n = 67</a:t>
          </a:r>
        </a:p>
      </cdr:txBody>
    </cdr:sp>
  </cdr:relSizeAnchor>
  <cdr:relSizeAnchor xmlns:cdr="http://schemas.openxmlformats.org/drawingml/2006/chartDrawing">
    <cdr:from>
      <cdr:x>0.92588</cdr:x>
      <cdr:y>0.0227</cdr:y>
    </cdr:from>
    <cdr:to>
      <cdr:x>0.96243</cdr:x>
      <cdr:y>0.08629</cdr:y>
    </cdr:to>
    <cdr:sp macro="" textlink="">
      <cdr:nvSpPr>
        <cdr:cNvPr id="19" name="Rectangle 8">
          <a:extLst xmlns:a="http://schemas.openxmlformats.org/drawingml/2006/main">
            <a:ext uri="{FF2B5EF4-FFF2-40B4-BE49-F238E27FC236}">
              <a16:creationId xmlns:a16="http://schemas.microsoft.com/office/drawing/2014/main" id="{321F02EE-336A-93B0-5A40-7B7DED7719CA}"/>
            </a:ext>
          </a:extLst>
        </cdr:cNvPr>
        <cdr:cNvSpPr/>
      </cdr:nvSpPr>
      <cdr:spPr>
        <a:xfrm xmlns:a="http://schemas.openxmlformats.org/drawingml/2006/main">
          <a:off x="10192681" y="108812"/>
          <a:ext cx="402364" cy="304784"/>
        </a:xfrm>
        <a:prstGeom xmlns:a="http://schemas.openxmlformats.org/drawingml/2006/main" prst="roundRect">
          <a:avLst/>
        </a:prstGeom>
        <a:solidFill xmlns:a="http://schemas.openxmlformats.org/drawingml/2006/main">
          <a:srgbClr val="FF33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900" dirty="0"/>
            <a:t>n = 35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6B44D-42BB-F849-A9E0-2553546435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9C25D48-9968-694B-8B18-EF6CBB2688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987C75-5A4D-0F4C-98F9-12B3A7808E58}" type="datetimeFigureOut">
              <a:rPr lang="en-US" smtClean="0"/>
              <a:t>4/15/2025</a:t>
            </a:fld>
            <a:endParaRPr lang="en-US"/>
          </a:p>
        </p:txBody>
      </p:sp>
      <p:sp>
        <p:nvSpPr>
          <p:cNvPr id="4" name="Footer Placeholder 3">
            <a:extLst>
              <a:ext uri="{FF2B5EF4-FFF2-40B4-BE49-F238E27FC236}">
                <a16:creationId xmlns:a16="http://schemas.microsoft.com/office/drawing/2014/main" id="{C36B3588-481A-1946-93AC-0F7052634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94096D-8EB7-D248-91EB-DD3604D059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330417-F1C9-8B48-B37E-051459DA4198}" type="slidenum">
              <a:rPr lang="en-US" smtClean="0"/>
              <a:t>‹#›</a:t>
            </a:fld>
            <a:endParaRPr lang="en-US"/>
          </a:p>
        </p:txBody>
      </p:sp>
    </p:spTree>
    <p:extLst>
      <p:ext uri="{BB962C8B-B14F-4D97-AF65-F5344CB8AC3E}">
        <p14:creationId xmlns:p14="http://schemas.microsoft.com/office/powerpoint/2010/main" val="272035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BB8B-29CE-48D0-9A6A-E621DDA1FB07}" type="datetimeFigureOut">
              <a:rPr lang="en-US" smtClean="0"/>
              <a:t>4/15/2025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D11C9F-81FA-4052-9B37-1EF4A4EF7E85}" type="slidenum">
              <a:rPr lang="en-US" smtClean="0"/>
              <a:t>‹#›</a:t>
            </a:fld>
            <a:endParaRPr lang="en-US"/>
          </a:p>
        </p:txBody>
      </p:sp>
    </p:spTree>
    <p:extLst>
      <p:ext uri="{BB962C8B-B14F-4D97-AF65-F5344CB8AC3E}">
        <p14:creationId xmlns:p14="http://schemas.microsoft.com/office/powerpoint/2010/main" val="346464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a:t>
            </a:fld>
            <a:endParaRPr lang="en-US"/>
          </a:p>
        </p:txBody>
      </p:sp>
    </p:spTree>
    <p:extLst>
      <p:ext uri="{BB962C8B-B14F-4D97-AF65-F5344CB8AC3E}">
        <p14:creationId xmlns:p14="http://schemas.microsoft.com/office/powerpoint/2010/main" val="9927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4B5707-476E-F540-B8FF-8E5DB928D056}" type="slidenum">
              <a:rPr lang="en-US" smtClean="0"/>
              <a:t>29</a:t>
            </a:fld>
            <a:endParaRPr lang="en-US"/>
          </a:p>
        </p:txBody>
      </p:sp>
    </p:spTree>
    <p:extLst>
      <p:ext uri="{BB962C8B-B14F-4D97-AF65-F5344CB8AC3E}">
        <p14:creationId xmlns:p14="http://schemas.microsoft.com/office/powerpoint/2010/main" val="2097093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9F98D8-73C9-464B-BF93-D170D6A72451}" type="slidenum">
              <a:rPr lang="en-US" smtClean="0"/>
              <a:t>40</a:t>
            </a:fld>
            <a:endParaRPr lang="en-US"/>
          </a:p>
        </p:txBody>
      </p:sp>
    </p:spTree>
    <p:extLst>
      <p:ext uri="{BB962C8B-B14F-4D97-AF65-F5344CB8AC3E}">
        <p14:creationId xmlns:p14="http://schemas.microsoft.com/office/powerpoint/2010/main" val="3613126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Convergent validity. What the outside observer noticed during direct observation matches what your staff indicated In teacher self-report.</a:t>
            </a:r>
          </a:p>
        </p:txBody>
      </p:sp>
      <p:sp>
        <p:nvSpPr>
          <p:cNvPr id="4" name="Slide Number Placeholder 3"/>
          <p:cNvSpPr>
            <a:spLocks noGrp="1"/>
          </p:cNvSpPr>
          <p:nvPr>
            <p:ph type="sldNum" sz="quarter" idx="5"/>
          </p:nvPr>
        </p:nvSpPr>
        <p:spPr/>
        <p:txBody>
          <a:bodyPr/>
          <a:lstStyle/>
          <a:p>
            <a:fld id="{58D11C9F-81FA-4052-9B37-1EF4A4EF7E85}" type="slidenum">
              <a:rPr lang="en-US" smtClean="0"/>
              <a:t>43</a:t>
            </a:fld>
            <a:endParaRPr lang="en-US"/>
          </a:p>
        </p:txBody>
      </p:sp>
    </p:spTree>
    <p:extLst>
      <p:ext uri="{BB962C8B-B14F-4D97-AF65-F5344CB8AC3E}">
        <p14:creationId xmlns:p14="http://schemas.microsoft.com/office/powerpoint/2010/main" val="3637791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When we look at the Tiered Fidelity Inventory, we can see that Tier 1 is looking good and is consistently above that fidelity criterion. Tier 2 and  Tier 3 are not yet where we’d like them to be.</a:t>
            </a:r>
          </a:p>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50</a:t>
            </a:fld>
            <a:endParaRPr lang="en-US"/>
          </a:p>
        </p:txBody>
      </p:sp>
    </p:spTree>
    <p:extLst>
      <p:ext uri="{BB962C8B-B14F-4D97-AF65-F5344CB8AC3E}">
        <p14:creationId xmlns:p14="http://schemas.microsoft.com/office/powerpoint/2010/main" val="3732700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3251" name="Rectangle 3"/>
          <p:cNvSpPr>
            <a:spLocks noGrp="1" noChangeArrowheads="1"/>
          </p:cNvSpPr>
          <p:nvPr>
            <p:ph type="body" idx="1"/>
          </p:nvPr>
        </p:nvSpPr>
        <p:spPr bwMode="auto">
          <a:noFill/>
        </p:spPr>
        <p:txBody>
          <a:bodyPr wrap="square" lIns="94182" tIns="47092" rIns="94182" bIns="47092" numCol="1" anchor="t" anchorCtr="0" compatLnSpc="1">
            <a:prstTxWarp prst="textNoShape">
              <a:avLst/>
            </a:prstTxWarp>
          </a:bodyPr>
          <a:lstStyle/>
          <a:p>
            <a:pPr marL="235454" indent="-235454">
              <a:lnSpc>
                <a:spcPct val="80000"/>
              </a:lnSpc>
            </a:pPr>
            <a:r>
              <a:rPr lang="en-US" sz="1000" b="0"/>
              <a:t>20-min timer</a:t>
            </a:r>
          </a:p>
        </p:txBody>
      </p:sp>
    </p:spTree>
    <p:extLst>
      <p:ext uri="{BB962C8B-B14F-4D97-AF65-F5344CB8AC3E}">
        <p14:creationId xmlns:p14="http://schemas.microsoft.com/office/powerpoint/2010/main" val="3538507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57</a:t>
            </a:fld>
            <a:endParaRPr lang="en-US"/>
          </a:p>
        </p:txBody>
      </p:sp>
    </p:spTree>
    <p:extLst>
      <p:ext uri="{BB962C8B-B14F-4D97-AF65-F5344CB8AC3E}">
        <p14:creationId xmlns:p14="http://schemas.microsoft.com/office/powerpoint/2010/main" val="3799462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60</a:t>
            </a:fld>
            <a:endParaRPr lang="en-US"/>
          </a:p>
        </p:txBody>
      </p:sp>
    </p:spTree>
    <p:extLst>
      <p:ext uri="{BB962C8B-B14F-4D97-AF65-F5344CB8AC3E}">
        <p14:creationId xmlns:p14="http://schemas.microsoft.com/office/powerpoint/2010/main" val="2464745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94EB-3E79-4A7F-93B7-9B1E5CDB6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D3EFB-22A0-A0D6-F660-278C10888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949282-F468-8EFA-A7E0-BB25879F5BF4}"/>
              </a:ext>
            </a:extLst>
          </p:cNvPr>
          <p:cNvSpPr>
            <a:spLocks noGrp="1"/>
          </p:cNvSpPr>
          <p:nvPr>
            <p:ph type="body" idx="1"/>
          </p:nvPr>
        </p:nvSpPr>
        <p:spPr/>
        <p:txBody>
          <a:bodyPr/>
          <a:lstStyle/>
          <a:p>
            <a:r>
              <a:rPr lang="en-US"/>
              <a:t>Fill in &lt;year&gt; based on current academic year. This is located in column A of the data sheet. Edit by right clicking and selecting “Edit data”.</a:t>
            </a:r>
          </a:p>
        </p:txBody>
      </p:sp>
      <p:sp>
        <p:nvSpPr>
          <p:cNvPr id="4" name="Slide Number Placeholder 3">
            <a:extLst>
              <a:ext uri="{FF2B5EF4-FFF2-40B4-BE49-F238E27FC236}">
                <a16:creationId xmlns:a16="http://schemas.microsoft.com/office/drawing/2014/main" id="{52B21EDF-ADE8-2B9B-7BCE-1F95C01141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A2F364-F0C4-4B2D-822E-43EBCE1F57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448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a:extLst>
            <a:ext uri="{FF2B5EF4-FFF2-40B4-BE49-F238E27FC236}">
              <a16:creationId xmlns:a16="http://schemas.microsoft.com/office/drawing/2014/main" id="{06634BB7-7FB1-C616-3C27-7F10B2213373}"/>
            </a:ext>
          </a:extLst>
        </p:cNvPr>
        <p:cNvGrpSpPr/>
        <p:nvPr/>
      </p:nvGrpSpPr>
      <p:grpSpPr>
        <a:xfrm>
          <a:off x="0" y="0"/>
          <a:ext cx="0" cy="0"/>
          <a:chOff x="0" y="0"/>
          <a:chExt cx="0" cy="0"/>
        </a:xfrm>
      </p:grpSpPr>
      <p:sp>
        <p:nvSpPr>
          <p:cNvPr id="274" name="Google Shape;274;p16:notes">
            <a:extLst>
              <a:ext uri="{FF2B5EF4-FFF2-40B4-BE49-F238E27FC236}">
                <a16:creationId xmlns:a16="http://schemas.microsoft.com/office/drawing/2014/main" id="{51203357-22AE-9136-E974-F16229FA621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6:notes">
            <a:extLst>
              <a:ext uri="{FF2B5EF4-FFF2-40B4-BE49-F238E27FC236}">
                <a16:creationId xmlns:a16="http://schemas.microsoft.com/office/drawing/2014/main" id="{CA9DE266-8406-2385-59FB-48E2BFF8188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5493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ct val="30000"/>
              </a:spcBef>
              <a:spcAft>
                <a:spcPct val="0"/>
              </a:spcAft>
              <a:buClrTx/>
              <a:buSzTx/>
              <a:buFontTx/>
              <a:buNone/>
              <a:tabLst/>
              <a:defRPr/>
            </a:pPr>
            <a:r>
              <a:rPr lang="en-US"/>
              <a:t>Fill in &lt;year&gt; based on current academic year. This is located in column A of the data sheet. Edit by right clicking and selecting “Edit data”.</a:t>
            </a:r>
            <a:endParaRPr lang="en-US" sz="1200" b="1" i="0" u="none" strike="noStrike" kern="1200">
              <a:solidFill>
                <a:schemeClr val="tx1"/>
              </a:solidFill>
              <a:effectLst/>
              <a:latin typeface="Arial" charset="0"/>
              <a:ea typeface="+mn-ea"/>
              <a:cs typeface="+mn-cs"/>
            </a:endParaRPr>
          </a:p>
          <a:p>
            <a:pPr marL="0" marR="0" lvl="0" indent="0" algn="l" defTabSz="914400" rtl="0" eaLnBrk="1" fontAlgn="t" latinLnBrk="0" hangingPunct="1">
              <a:lnSpc>
                <a:spcPct val="100000"/>
              </a:lnSpc>
              <a:spcBef>
                <a:spcPct val="30000"/>
              </a:spcBef>
              <a:spcAft>
                <a:spcPct val="0"/>
              </a:spcAft>
              <a:buClrTx/>
              <a:buSzTx/>
              <a:buFontTx/>
              <a:buNone/>
              <a:tabLst/>
              <a:defRPr/>
            </a:pPr>
            <a:r>
              <a:rPr lang="en-US" sz="1200" b="1" i="0" u="none" strike="noStrike" kern="1200">
                <a:solidFill>
                  <a:schemeClr val="tx1"/>
                </a:solidFill>
                <a:effectLst/>
                <a:latin typeface="Arial" charset="0"/>
                <a:ea typeface="+mn-ea"/>
                <a:cs typeface="+mn-cs"/>
              </a:rPr>
              <a:t>IMPORTANT NOTE: The INTERNALIZING</a:t>
            </a:r>
            <a:r>
              <a:rPr lang="en-US" sz="1200" b="1" i="0" u="none" strike="noStrike" kern="1200" baseline="0">
                <a:solidFill>
                  <a:schemeClr val="tx1"/>
                </a:solidFill>
                <a:effectLst/>
                <a:latin typeface="Arial" charset="0"/>
                <a:ea typeface="+mn-ea"/>
                <a:cs typeface="+mn-cs"/>
              </a:rPr>
              <a:t> subscale and </a:t>
            </a:r>
            <a:r>
              <a:rPr lang="en-US" sz="1200" b="1" i="0" u="none" strike="noStrike" kern="1200">
                <a:solidFill>
                  <a:schemeClr val="tx1"/>
                </a:solidFill>
                <a:effectLst/>
                <a:latin typeface="Arial" charset="0"/>
                <a:ea typeface="+mn-ea"/>
                <a:cs typeface="+mn-cs"/>
              </a:rPr>
              <a:t>CUT SCORES</a:t>
            </a:r>
            <a:r>
              <a:rPr lang="en-US" sz="1200" b="1" i="0" u="none" strike="noStrike" kern="1200" baseline="0">
                <a:solidFill>
                  <a:schemeClr val="tx1"/>
                </a:solidFill>
                <a:effectLst/>
                <a:latin typeface="Arial" charset="0"/>
                <a:ea typeface="+mn-ea"/>
                <a:cs typeface="+mn-cs"/>
              </a:rPr>
              <a:t> are specific to school level.</a:t>
            </a:r>
          </a:p>
          <a:p>
            <a:pPr rtl="0" eaLnBrk="1" fontAlgn="t" latinLnBrk="0" hangingPunct="1"/>
            <a:r>
              <a:rPr lang="en-US" sz="1200" b="1" i="0" u="none" strike="noStrike" kern="1200">
                <a:solidFill>
                  <a:schemeClr val="tx1"/>
                </a:solidFill>
                <a:effectLst/>
                <a:latin typeface="Arial" charset="0"/>
                <a:ea typeface="+mn-ea"/>
                <a:cs typeface="+mn-cs"/>
              </a:rPr>
              <a:t>Elementary: </a:t>
            </a:r>
            <a:r>
              <a:rPr lang="en-US" sz="1200" b="0" i="0" u="none" strike="noStrike" kern="1200">
                <a:solidFill>
                  <a:schemeClr val="tx1"/>
                </a:solidFill>
                <a:effectLst/>
                <a:latin typeface="Arial" charset="0"/>
                <a:ea typeface="+mn-ea"/>
                <a:cs typeface="+mn-cs"/>
              </a:rPr>
              <a:t>SRSS-I5, Items</a:t>
            </a:r>
            <a:r>
              <a:rPr lang="en-US" sz="1200" b="0" i="0" u="none" strike="noStrike" kern="1200" baseline="0">
                <a:solidFill>
                  <a:schemeClr val="tx1"/>
                </a:solidFill>
                <a:effectLst/>
                <a:latin typeface="Arial" charset="0"/>
                <a:ea typeface="+mn-ea"/>
                <a:cs typeface="+mn-cs"/>
              </a:rPr>
              <a:t> 8-12, </a:t>
            </a:r>
            <a:r>
              <a:rPr lang="en-US" sz="1200" b="0" i="0" u="none" strike="noStrike" kern="1200">
                <a:solidFill>
                  <a:schemeClr val="tx1"/>
                </a:solidFill>
                <a:effectLst/>
                <a:latin typeface="Arial" charset="0"/>
                <a:ea typeface="+mn-ea"/>
                <a:cs typeface="+mn-cs"/>
              </a:rPr>
              <a:t>0-1 = low risk, 2-3 = moderate risk, 4-15 = high risk</a:t>
            </a:r>
          </a:p>
          <a:p>
            <a:pPr marL="0" marR="0" lvl="0" indent="0" algn="l" defTabSz="914400" rtl="0" eaLnBrk="1" fontAlgn="t" latinLnBrk="0" hangingPunct="1">
              <a:lnSpc>
                <a:spcPct val="100000"/>
              </a:lnSpc>
              <a:spcBef>
                <a:spcPct val="30000"/>
              </a:spcBef>
              <a:spcAft>
                <a:spcPct val="0"/>
              </a:spcAft>
              <a:buClrTx/>
              <a:buSzTx/>
              <a:buFontTx/>
              <a:buNone/>
              <a:tabLst/>
              <a:defRPr/>
            </a:pPr>
            <a:r>
              <a:rPr lang="en-US" sz="1200" b="1" i="0" u="none" strike="noStrike" kern="1200">
                <a:solidFill>
                  <a:schemeClr val="tx1"/>
                </a:solidFill>
                <a:effectLst/>
                <a:latin typeface="Arial" charset="0"/>
                <a:ea typeface="+mn-ea"/>
                <a:cs typeface="+mn-cs"/>
              </a:rPr>
              <a:t>Middle and High:</a:t>
            </a:r>
            <a:r>
              <a:rPr lang="en-US" sz="1200" b="1" i="0" u="none" strike="noStrike" kern="1200" baseline="0">
                <a:solidFill>
                  <a:schemeClr val="tx1"/>
                </a:solidFill>
                <a:effectLst/>
                <a:latin typeface="Arial" charset="0"/>
                <a:ea typeface="+mn-ea"/>
                <a:cs typeface="+mn-cs"/>
              </a:rPr>
              <a:t> </a:t>
            </a:r>
            <a:r>
              <a:rPr lang="en-US" sz="1200" b="0" i="0" u="none" strike="noStrike" kern="1200">
                <a:solidFill>
                  <a:schemeClr val="tx1"/>
                </a:solidFill>
                <a:effectLst/>
                <a:latin typeface="Arial" charset="0"/>
                <a:ea typeface="+mn-ea"/>
                <a:cs typeface="+mn-cs"/>
              </a:rPr>
              <a:t>SRSS-</a:t>
            </a:r>
            <a:r>
              <a:rPr lang="en-US" sz="1200" b="0" i="0" u="none" strike="noStrike" kern="1200">
                <a:solidFill>
                  <a:schemeClr val="tx1"/>
                </a:solidFill>
                <a:effectLst/>
                <a:latin typeface="Adobe Hebrew" panose="02040503050201020203" pitchFamily="18" charset="-79"/>
                <a:ea typeface="+mn-ea"/>
                <a:cs typeface="Adobe Hebrew" panose="02040503050201020203" pitchFamily="18" charset="-79"/>
              </a:rPr>
              <a:t>I</a:t>
            </a:r>
            <a:r>
              <a:rPr lang="en-US" sz="1200" b="0" i="0" u="none" strike="noStrike" kern="1200">
                <a:solidFill>
                  <a:schemeClr val="tx1"/>
                </a:solidFill>
                <a:effectLst/>
                <a:latin typeface="Arial" charset="0"/>
                <a:ea typeface="+mn-ea"/>
                <a:cs typeface="+mn-cs"/>
              </a:rPr>
              <a:t>6, Items</a:t>
            </a:r>
            <a:r>
              <a:rPr lang="en-US" sz="1200" b="0" i="0" u="none" strike="noStrike" kern="1200" baseline="0">
                <a:solidFill>
                  <a:schemeClr val="tx1"/>
                </a:solidFill>
                <a:effectLst/>
                <a:latin typeface="Arial" charset="0"/>
                <a:ea typeface="+mn-ea"/>
                <a:cs typeface="+mn-cs"/>
              </a:rPr>
              <a:t> 4, 8-12, </a:t>
            </a:r>
            <a:r>
              <a:rPr lang="en-US" sz="1200" b="0" i="0" u="none" strike="noStrike" kern="1200">
                <a:solidFill>
                  <a:schemeClr val="tx1"/>
                </a:solidFill>
                <a:effectLst/>
                <a:latin typeface="Arial" charset="0"/>
                <a:ea typeface="+mn-ea"/>
                <a:cs typeface="+mn-cs"/>
              </a:rPr>
              <a:t>0-3 = low risk, 4-5 = moderate risk, 6-18 = high risk</a:t>
            </a:r>
          </a:p>
        </p:txBody>
      </p:sp>
      <p:sp>
        <p:nvSpPr>
          <p:cNvPr id="4" name="Slide Number Placeholder 3"/>
          <p:cNvSpPr>
            <a:spLocks noGrp="1"/>
          </p:cNvSpPr>
          <p:nvPr>
            <p:ph type="sldNum" sz="quarter" idx="5"/>
          </p:nvPr>
        </p:nvSpPr>
        <p:spPr/>
        <p:txBody>
          <a:bodyPr/>
          <a:lstStyle/>
          <a:p>
            <a:fld id="{45A2F364-F0C4-4B2D-822E-43EBCE1F570C}" type="slidenum">
              <a:rPr lang="en-US" smtClean="0"/>
              <a:t>65</a:t>
            </a:fld>
            <a:endParaRPr lang="en-US"/>
          </a:p>
        </p:txBody>
      </p:sp>
    </p:spTree>
    <p:extLst>
      <p:ext uri="{BB962C8B-B14F-4D97-AF65-F5344CB8AC3E}">
        <p14:creationId xmlns:p14="http://schemas.microsoft.com/office/powerpoint/2010/main" val="3691732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a:t>
            </a:fld>
            <a:endParaRPr lang="en-US"/>
          </a:p>
        </p:txBody>
      </p:sp>
    </p:spTree>
    <p:extLst>
      <p:ext uri="{BB962C8B-B14F-4D97-AF65-F5344CB8AC3E}">
        <p14:creationId xmlns:p14="http://schemas.microsoft.com/office/powerpoint/2010/main" val="3188820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a:extLst>
            <a:ext uri="{FF2B5EF4-FFF2-40B4-BE49-F238E27FC236}">
              <a16:creationId xmlns:a16="http://schemas.microsoft.com/office/drawing/2014/main" id="{E045A08B-F069-99BD-F386-DDDADED6A51F}"/>
            </a:ext>
          </a:extLst>
        </p:cNvPr>
        <p:cNvGrpSpPr/>
        <p:nvPr/>
      </p:nvGrpSpPr>
      <p:grpSpPr>
        <a:xfrm>
          <a:off x="0" y="0"/>
          <a:ext cx="0" cy="0"/>
          <a:chOff x="0" y="0"/>
          <a:chExt cx="0" cy="0"/>
        </a:xfrm>
      </p:grpSpPr>
      <p:sp>
        <p:nvSpPr>
          <p:cNvPr id="344" name="Google Shape;344;p27:notes">
            <a:extLst>
              <a:ext uri="{FF2B5EF4-FFF2-40B4-BE49-F238E27FC236}">
                <a16:creationId xmlns:a16="http://schemas.microsoft.com/office/drawing/2014/main" id="{BBD95A23-F57A-666B-14C3-89F4BEC2ABD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7:notes">
            <a:extLst>
              <a:ext uri="{FF2B5EF4-FFF2-40B4-BE49-F238E27FC236}">
                <a16:creationId xmlns:a16="http://schemas.microsoft.com/office/drawing/2014/main" id="{B82CB085-6FFD-7B9B-A63A-26E80CFD1C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3948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9C21B-EFD2-7A5E-4AA2-99C8B69586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5EA8C-37BB-F153-78AE-661B637EB7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C876A-94EB-63E2-EB39-4F0FE57555BA}"/>
              </a:ext>
            </a:extLst>
          </p:cNvPr>
          <p:cNvSpPr>
            <a:spLocks noGrp="1"/>
          </p:cNvSpPr>
          <p:nvPr>
            <p:ph type="body" idx="1"/>
          </p:nvPr>
        </p:nvSpPr>
        <p:spPr/>
        <p:txBody>
          <a:bodyPr/>
          <a:lstStyle/>
          <a:p>
            <a:r>
              <a:rPr lang="en-US"/>
              <a:t>15-min timer</a:t>
            </a:r>
          </a:p>
        </p:txBody>
      </p:sp>
      <p:sp>
        <p:nvSpPr>
          <p:cNvPr id="4" name="Slide Number Placeholder 3">
            <a:extLst>
              <a:ext uri="{FF2B5EF4-FFF2-40B4-BE49-F238E27FC236}">
                <a16:creationId xmlns:a16="http://schemas.microsoft.com/office/drawing/2014/main" id="{1CA2039F-429E-5DC3-1280-82FA1C2CF044}"/>
              </a:ext>
            </a:extLst>
          </p:cNvPr>
          <p:cNvSpPr>
            <a:spLocks noGrp="1"/>
          </p:cNvSpPr>
          <p:nvPr>
            <p:ph type="sldNum" sz="quarter" idx="5"/>
          </p:nvPr>
        </p:nvSpPr>
        <p:spPr/>
        <p:txBody>
          <a:bodyPr/>
          <a:lstStyle/>
          <a:p>
            <a:fld id="{58D11C9F-81FA-4052-9B37-1EF4A4EF7E85}" type="slidenum">
              <a:rPr lang="en-US" smtClean="0"/>
              <a:t>72</a:t>
            </a:fld>
            <a:endParaRPr lang="en-US"/>
          </a:p>
        </p:txBody>
      </p:sp>
    </p:spTree>
    <p:extLst>
      <p:ext uri="{BB962C8B-B14F-4D97-AF65-F5344CB8AC3E}">
        <p14:creationId xmlns:p14="http://schemas.microsoft.com/office/powerpoint/2010/main" val="692138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you to leave a note in your Ci3T LT agenda to indicate where your team will pick up at your next meeting and to record any action items.</a:t>
            </a:r>
          </a:p>
        </p:txBody>
      </p:sp>
      <p:sp>
        <p:nvSpPr>
          <p:cNvPr id="4" name="Slide Number Placeholder 3"/>
          <p:cNvSpPr>
            <a:spLocks noGrp="1"/>
          </p:cNvSpPr>
          <p:nvPr>
            <p:ph type="sldNum" sz="quarter" idx="5"/>
          </p:nvPr>
        </p:nvSpPr>
        <p:spPr/>
        <p:txBody>
          <a:bodyPr/>
          <a:lstStyle/>
          <a:p>
            <a:fld id="{58D11C9F-81FA-4052-9B37-1EF4A4EF7E85}" type="slidenum">
              <a:rPr lang="en-US" smtClean="0"/>
              <a:t>77</a:t>
            </a:fld>
            <a:endParaRPr lang="en-US"/>
          </a:p>
        </p:txBody>
      </p:sp>
    </p:spTree>
    <p:extLst>
      <p:ext uri="{BB962C8B-B14F-4D97-AF65-F5344CB8AC3E}">
        <p14:creationId xmlns:p14="http://schemas.microsoft.com/office/powerpoint/2010/main" val="800216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11C9F-81FA-4052-9B37-1EF4A4EF7E85}" type="slidenum">
              <a:rPr lang="en-US" smtClean="0"/>
              <a:t>78</a:t>
            </a:fld>
            <a:endParaRPr lang="en-US"/>
          </a:p>
        </p:txBody>
      </p:sp>
    </p:spTree>
    <p:extLst>
      <p:ext uri="{BB962C8B-B14F-4D97-AF65-F5344CB8AC3E}">
        <p14:creationId xmlns:p14="http://schemas.microsoft.com/office/powerpoint/2010/main" val="34797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you look at your Primary</a:t>
            </a:r>
            <a:r>
              <a:rPr lang="en-US" baseline="0"/>
              <a:t> Plan where to you see this expectations for teachers. If you so not see it explicitly stated consider adding this to your summer revision list.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DC0F87-2C23-4936-AB1B-811C8C21A2C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70619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84</a:t>
            </a:fld>
            <a:endParaRPr lang="en-US"/>
          </a:p>
        </p:txBody>
      </p:sp>
    </p:spTree>
    <p:extLst>
      <p:ext uri="{BB962C8B-B14F-4D97-AF65-F5344CB8AC3E}">
        <p14:creationId xmlns:p14="http://schemas.microsoft.com/office/powerpoint/2010/main" val="18860224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85</a:t>
            </a:fld>
            <a:endParaRPr lang="en-US"/>
          </a:p>
        </p:txBody>
      </p:sp>
    </p:spTree>
    <p:extLst>
      <p:ext uri="{BB962C8B-B14F-4D97-AF65-F5344CB8AC3E}">
        <p14:creationId xmlns:p14="http://schemas.microsoft.com/office/powerpoint/2010/main" val="1422159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89</a:t>
            </a:fld>
            <a:endParaRPr lang="en-US"/>
          </a:p>
        </p:txBody>
      </p:sp>
    </p:spTree>
    <p:extLst>
      <p:ext uri="{BB962C8B-B14F-4D97-AF65-F5344CB8AC3E}">
        <p14:creationId xmlns:p14="http://schemas.microsoft.com/office/powerpoint/2010/main" val="20530214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45A2F364-F0C4-4B2D-822E-43EBCE1F570C}" type="slidenum">
              <a:rPr lang="en-US" smtClean="0"/>
              <a:t>91</a:t>
            </a:fld>
            <a:endParaRPr lang="en-US"/>
          </a:p>
        </p:txBody>
      </p:sp>
    </p:spTree>
    <p:extLst>
      <p:ext uri="{BB962C8B-B14F-4D97-AF65-F5344CB8AC3E}">
        <p14:creationId xmlns:p14="http://schemas.microsoft.com/office/powerpoint/2010/main" val="39883694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49757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If you are a district participating as a research partner in Sustaining Ci3T, we appreciate your time and effort in sharing your knowledge, confidence, and as the school year begins!</a:t>
            </a:r>
          </a:p>
          <a:p>
            <a:pPr marL="171450" indent="-171450">
              <a:buFont typeface="Arial" panose="020B0604020202020204" pitchFamily="34" charset="0"/>
              <a:buChar char="•"/>
            </a:pPr>
            <a:r>
              <a:rPr lang="en-US"/>
              <a:t>If you are not participating in Sustaining Ci3T but would like to measure your or your team’s knowledge, confidence, and use, a version of the KCU survey is available on our website at ci3t.org/measures</a:t>
            </a:r>
          </a:p>
        </p:txBody>
      </p:sp>
      <p:sp>
        <p:nvSpPr>
          <p:cNvPr id="4" name="Slide Number Placeholder 3"/>
          <p:cNvSpPr>
            <a:spLocks noGrp="1"/>
          </p:cNvSpPr>
          <p:nvPr>
            <p:ph type="sldNum" sz="quarter" idx="5"/>
          </p:nvPr>
        </p:nvSpPr>
        <p:spPr/>
        <p:txBody>
          <a:bodyPr/>
          <a:lstStyle/>
          <a:p>
            <a:fld id="{58D11C9F-81FA-4052-9B37-1EF4A4EF7E85}" type="slidenum">
              <a:rPr lang="en-US" smtClean="0"/>
              <a:t>5</a:t>
            </a:fld>
            <a:endParaRPr lang="en-US"/>
          </a:p>
        </p:txBody>
      </p:sp>
    </p:spTree>
    <p:extLst>
      <p:ext uri="{BB962C8B-B14F-4D97-AF65-F5344CB8AC3E}">
        <p14:creationId xmlns:p14="http://schemas.microsoft.com/office/powerpoint/2010/main" val="42642720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sp>
      <p:sp>
        <p:nvSpPr>
          <p:cNvPr id="53251" name="Rectangle 3"/>
          <p:cNvSpPr>
            <a:spLocks noGrp="1" noChangeArrowheads="1"/>
          </p:cNvSpPr>
          <p:nvPr>
            <p:ph type="body" idx="1"/>
          </p:nvPr>
        </p:nvSpPr>
        <p:spPr bwMode="auto">
          <a:noFill/>
        </p:spPr>
        <p:txBody>
          <a:bodyPr wrap="square" lIns="94182" tIns="47092" rIns="94182" bIns="47092" numCol="1" anchor="t" anchorCtr="0" compatLnSpc="1">
            <a:prstTxWarp prst="textNoShape">
              <a:avLst/>
            </a:prstTxWarp>
          </a:bodyPr>
          <a:lstStyle/>
          <a:p>
            <a:pPr marL="235454" indent="-235454">
              <a:lnSpc>
                <a:spcPct val="80000"/>
              </a:lnSpc>
            </a:pPr>
            <a:r>
              <a:rPr lang="en-US" sz="1000" b="0"/>
              <a:t>15-min timer</a:t>
            </a:r>
          </a:p>
        </p:txBody>
      </p:sp>
    </p:spTree>
    <p:extLst>
      <p:ext uri="{BB962C8B-B14F-4D97-AF65-F5344CB8AC3E}">
        <p14:creationId xmlns:p14="http://schemas.microsoft.com/office/powerpoint/2010/main" val="141071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F421B6-B46F-4440-B41D-82D0FEFAF04D}" type="slidenum">
              <a:rPr lang="en-US" smtClean="0">
                <a:solidFill>
                  <a:prstClr val="black"/>
                </a:solidFill>
              </a:rPr>
              <a:pPr/>
              <a:t>109</a:t>
            </a:fld>
            <a:endParaRPr lang="en-US">
              <a:solidFill>
                <a:prstClr val="black"/>
              </a:solidFill>
            </a:endParaRPr>
          </a:p>
        </p:txBody>
      </p:sp>
    </p:spTree>
    <p:extLst>
      <p:ext uri="{BB962C8B-B14F-4D97-AF65-F5344CB8AC3E}">
        <p14:creationId xmlns:p14="http://schemas.microsoft.com/office/powerpoint/2010/main" val="2205074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2D898-787F-5627-9992-CFDC46658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AE2B3-521D-EBF1-9B6F-AE4F020030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43A064-E48A-A049-E28A-8ADABBA7F1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you to leave a note in your Ci3T LT agenda to indicate where your team will pick up at your next meeting and to record any action items.</a:t>
            </a:r>
          </a:p>
        </p:txBody>
      </p:sp>
      <p:sp>
        <p:nvSpPr>
          <p:cNvPr id="4" name="Slide Number Placeholder 3">
            <a:extLst>
              <a:ext uri="{FF2B5EF4-FFF2-40B4-BE49-F238E27FC236}">
                <a16:creationId xmlns:a16="http://schemas.microsoft.com/office/drawing/2014/main" id="{BB40240F-F3D2-8848-EDCF-563E5C09C0D9}"/>
              </a:ext>
            </a:extLst>
          </p:cNvPr>
          <p:cNvSpPr>
            <a:spLocks noGrp="1"/>
          </p:cNvSpPr>
          <p:nvPr>
            <p:ph type="sldNum" sz="quarter" idx="5"/>
          </p:nvPr>
        </p:nvSpPr>
        <p:spPr/>
        <p:txBody>
          <a:bodyPr/>
          <a:lstStyle/>
          <a:p>
            <a:fld id="{58D11C9F-81FA-4052-9B37-1EF4A4EF7E85}" type="slidenum">
              <a:rPr lang="en-US" smtClean="0"/>
              <a:t>110</a:t>
            </a:fld>
            <a:endParaRPr lang="en-US"/>
          </a:p>
        </p:txBody>
      </p:sp>
    </p:spTree>
    <p:extLst>
      <p:ext uri="{BB962C8B-B14F-4D97-AF65-F5344CB8AC3E}">
        <p14:creationId xmlns:p14="http://schemas.microsoft.com/office/powerpoint/2010/main" val="3384782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you’re a coach, you might consider setting aside time to review coaching protocol for Session 1 especially the after coaching tips, action items, and reflection!</a:t>
            </a:r>
          </a:p>
        </p:txBody>
      </p:sp>
      <p:sp>
        <p:nvSpPr>
          <p:cNvPr id="4" name="Slide Number Placeholder 3"/>
          <p:cNvSpPr>
            <a:spLocks noGrp="1"/>
          </p:cNvSpPr>
          <p:nvPr>
            <p:ph type="sldNum" sz="quarter" idx="5"/>
          </p:nvPr>
        </p:nvSpPr>
        <p:spPr/>
        <p:txBody>
          <a:bodyPr/>
          <a:lstStyle/>
          <a:p>
            <a:fld id="{58D11C9F-81FA-4052-9B37-1EF4A4EF7E85}" type="slidenum">
              <a:rPr lang="en-US" smtClean="0"/>
              <a:t>111</a:t>
            </a:fld>
            <a:endParaRPr lang="en-US"/>
          </a:p>
        </p:txBody>
      </p:sp>
    </p:spTree>
    <p:extLst>
      <p:ext uri="{BB962C8B-B14F-4D97-AF65-F5344CB8AC3E}">
        <p14:creationId xmlns:p14="http://schemas.microsoft.com/office/powerpoint/2010/main" val="42794365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Tag us in your Ci3T highlights- we’d love to see Ci3T in action! Follow us on Twitter or Instagram for updates and links to resources! @Ci3TModel</a:t>
            </a:r>
          </a:p>
          <a:p>
            <a:endParaRPr lang="en-US"/>
          </a:p>
          <a:p>
            <a:r>
              <a:rPr lang="en-US"/>
              <a:t>You will receive a brief session evaluation – we value your feedback and would greatly appreciate you taking a few minutes to share your thoughts on what you liked about the session and how we can improve</a:t>
            </a:r>
          </a:p>
        </p:txBody>
      </p:sp>
      <p:sp>
        <p:nvSpPr>
          <p:cNvPr id="4" name="Slide Number Placeholder 3"/>
          <p:cNvSpPr>
            <a:spLocks noGrp="1"/>
          </p:cNvSpPr>
          <p:nvPr>
            <p:ph type="sldNum" sz="quarter" idx="5"/>
          </p:nvPr>
        </p:nvSpPr>
        <p:spPr/>
        <p:txBody>
          <a:bodyPr/>
          <a:lstStyle/>
          <a:p>
            <a:fld id="{354B5707-476E-F540-B8FF-8E5DB928D056}" type="slidenum">
              <a:rPr lang="en-US" smtClean="0"/>
              <a:t>112</a:t>
            </a:fld>
            <a:endParaRPr lang="en-US"/>
          </a:p>
        </p:txBody>
      </p:sp>
    </p:spTree>
    <p:extLst>
      <p:ext uri="{BB962C8B-B14F-4D97-AF65-F5344CB8AC3E}">
        <p14:creationId xmlns:p14="http://schemas.microsoft.com/office/powerpoint/2010/main" val="2545434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10</a:t>
            </a:fld>
            <a:endParaRPr lang="en-US"/>
          </a:p>
        </p:txBody>
      </p:sp>
    </p:spTree>
    <p:extLst>
      <p:ext uri="{BB962C8B-B14F-4D97-AF65-F5344CB8AC3E}">
        <p14:creationId xmlns:p14="http://schemas.microsoft.com/office/powerpoint/2010/main" val="51425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We’ve used this feedback to adjust today’s session – prioritizing time with your team and offering opportunities for differentiation based on what your data is showing. We will continue to put direct links in chat and include slides to help orient you to where materials can be located! Remember- you can always download this presentation for screenshots of where materials are located and modules references will be in top right hand corner. </a:t>
            </a:r>
          </a:p>
        </p:txBody>
      </p:sp>
      <p:sp>
        <p:nvSpPr>
          <p:cNvPr id="4" name="Slide Number Placeholder 3"/>
          <p:cNvSpPr>
            <a:spLocks noGrp="1"/>
          </p:cNvSpPr>
          <p:nvPr>
            <p:ph type="sldNum" sz="quarter" idx="5"/>
          </p:nvPr>
        </p:nvSpPr>
        <p:spPr/>
        <p:txBody>
          <a:bodyPr/>
          <a:lstStyle/>
          <a:p>
            <a:fld id="{58D11C9F-81FA-4052-9B37-1EF4A4EF7E85}" type="slidenum">
              <a:rPr lang="en-US" smtClean="0"/>
              <a:t>11</a:t>
            </a:fld>
            <a:endParaRPr lang="en-US"/>
          </a:p>
        </p:txBody>
      </p:sp>
    </p:spTree>
    <p:extLst>
      <p:ext uri="{BB962C8B-B14F-4D97-AF65-F5344CB8AC3E}">
        <p14:creationId xmlns:p14="http://schemas.microsoft.com/office/powerpoint/2010/main" val="1940382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If you are a district participating as a research partner in Sustaining Ci3T, we appreciate your time and effort in sharing your knowledge, confidence, and as the school year begins!</a:t>
            </a:r>
          </a:p>
          <a:p>
            <a:pPr marL="171450" indent="-171450">
              <a:buFont typeface="Arial" panose="020B0604020202020204" pitchFamily="34" charset="0"/>
              <a:buChar char="•"/>
            </a:pPr>
            <a:r>
              <a:rPr lang="en-US"/>
              <a:t>If you are not participating in Sustaining Ci3T but would like to measure your or your team’s knowledge, confidence, and use, a version of the KCU survey is available on our website at ci3t.org/measures</a:t>
            </a:r>
          </a:p>
        </p:txBody>
      </p:sp>
      <p:sp>
        <p:nvSpPr>
          <p:cNvPr id="4" name="Slide Number Placeholder 3"/>
          <p:cNvSpPr>
            <a:spLocks noGrp="1"/>
          </p:cNvSpPr>
          <p:nvPr>
            <p:ph type="sldNum" sz="quarter" idx="5"/>
          </p:nvPr>
        </p:nvSpPr>
        <p:spPr/>
        <p:txBody>
          <a:bodyPr/>
          <a:lstStyle/>
          <a:p>
            <a:fld id="{58D11C9F-81FA-4052-9B37-1EF4A4EF7E85}" type="slidenum">
              <a:rPr lang="en-US" smtClean="0"/>
              <a:t>14</a:t>
            </a:fld>
            <a:endParaRPr lang="en-US"/>
          </a:p>
        </p:txBody>
      </p:sp>
    </p:spTree>
    <p:extLst>
      <p:ext uri="{BB962C8B-B14F-4D97-AF65-F5344CB8AC3E}">
        <p14:creationId xmlns:p14="http://schemas.microsoft.com/office/powerpoint/2010/main" val="4264272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18</a:t>
            </a:fld>
            <a:endParaRPr lang="en-US"/>
          </a:p>
        </p:txBody>
      </p:sp>
    </p:spTree>
    <p:extLst>
      <p:ext uri="{BB962C8B-B14F-4D97-AF65-F5344CB8AC3E}">
        <p14:creationId xmlns:p14="http://schemas.microsoft.com/office/powerpoint/2010/main" val="3258174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22</a:t>
            </a:fld>
            <a:endParaRPr lang="en-US"/>
          </a:p>
        </p:txBody>
      </p:sp>
    </p:spTree>
    <p:extLst>
      <p:ext uri="{BB962C8B-B14F-4D97-AF65-F5344CB8AC3E}">
        <p14:creationId xmlns:p14="http://schemas.microsoft.com/office/powerpoint/2010/main" val="2769131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DC8702-A81F-469D-86FF-FB33C8A1E0D8}" type="slidenum">
              <a:rPr lang="en-US" smtClean="0"/>
              <a:t>23</a:t>
            </a:fld>
            <a:endParaRPr lang="en-US"/>
          </a:p>
        </p:txBody>
      </p:sp>
    </p:spTree>
    <p:extLst>
      <p:ext uri="{BB962C8B-B14F-4D97-AF65-F5344CB8AC3E}">
        <p14:creationId xmlns:p14="http://schemas.microsoft.com/office/powerpoint/2010/main" val="10246544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1.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5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Master" Target="../slideMasters/slideMaster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3" Type="http://schemas.openxmlformats.org/officeDocument/2006/relationships/image" Target="../media/image26.sv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29.emf"/><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2.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E3CE7C24-7F47-53A9-C0B8-78101FE1D9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306" y="6173954"/>
            <a:ext cx="3624061" cy="593150"/>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8" name="Picture 7" descr="A close up of a sign&#10;&#10;Description automatically generated">
            <a:extLst>
              <a:ext uri="{FF2B5EF4-FFF2-40B4-BE49-F238E27FC236}">
                <a16:creationId xmlns:a16="http://schemas.microsoft.com/office/drawing/2014/main" id="{03665B79-4E1B-D488-21EE-63D4DEDA5EF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014996" y="5621004"/>
            <a:ext cx="1134809" cy="11119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A9A5E7B8-41AD-B2F5-A93D-A994FCBCCE30}"/>
              </a:ext>
            </a:extLst>
          </p:cNvPr>
          <p:cNvPicPr>
            <a:picLocks noChangeAspect="1"/>
          </p:cNvPicPr>
          <p:nvPr userDrawn="1"/>
        </p:nvPicPr>
        <p:blipFill>
          <a:blip r:embed="rId2"/>
          <a:srcRect/>
          <a:stretch/>
        </p:blipFill>
        <p:spPr>
          <a:xfrm>
            <a:off x="5532740" y="224074"/>
            <a:ext cx="1126519" cy="654953"/>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91913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83243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885510"/>
          </a:xfrm>
          <a:prstGeom prst="rect">
            <a:avLst/>
          </a:prstGeom>
          <a:effectLst>
            <a:outerShdw blurRad="50800" dist="76200" dir="5400000" sx="1000" sy="1000" algn="ctr" rotWithShape="0">
              <a:srgbClr val="000000"/>
            </a:outerShdw>
          </a:effectLst>
        </p:spPr>
      </p:pic>
      <p:pic>
        <p:nvPicPr>
          <p:cNvPr id="8" name="Picture 7" descr="A close up of a sign&#10;&#10;Description automatically generated">
            <a:extLst>
              <a:ext uri="{FF2B5EF4-FFF2-40B4-BE49-F238E27FC236}">
                <a16:creationId xmlns:a16="http://schemas.microsoft.com/office/drawing/2014/main" id="{DD4A3470-4C4A-2508-F3DD-C35B1F37681B}"/>
              </a:ext>
            </a:extLst>
          </p:cNvPr>
          <p:cNvPicPr>
            <a:picLocks noChangeAspect="1"/>
          </p:cNvPicPr>
          <p:nvPr userDrawn="1"/>
        </p:nvPicPr>
        <p:blipFill>
          <a:blip r:embed="rId3"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4/15/2025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885510"/>
          </a:xfrm>
          <a:prstGeom prst="rect">
            <a:avLst/>
          </a:prstGeom>
          <a:effectLst>
            <a:outerShdw blurRad="50800" dist="76200" dir="5400000" sx="1000" sy="1000" algn="ctr" rotWithShape="0">
              <a:srgbClr val="000000"/>
            </a:outerShdw>
          </a:effectLst>
        </p:spPr>
      </p:pic>
      <p:pic>
        <p:nvPicPr>
          <p:cNvPr id="10" name="Picture 9" descr="A close up of a sign&#10;&#10;Description automatically generated">
            <a:extLst>
              <a:ext uri="{FF2B5EF4-FFF2-40B4-BE49-F238E27FC236}">
                <a16:creationId xmlns:a16="http://schemas.microsoft.com/office/drawing/2014/main" id="{17266783-1691-6C39-C9DE-C9474C6235F8}"/>
              </a:ext>
            </a:extLst>
          </p:cNvPr>
          <p:cNvPicPr>
            <a:picLocks noChangeAspect="1"/>
          </p:cNvPicPr>
          <p:nvPr userDrawn="1"/>
        </p:nvPicPr>
        <p:blipFill>
          <a:blip r:embed="rId3"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4/15/2025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8" name="Picture 7" descr="A close up of a sign&#10;&#10;Description automatically generated">
            <a:extLst>
              <a:ext uri="{FF2B5EF4-FFF2-40B4-BE49-F238E27FC236}">
                <a16:creationId xmlns:a16="http://schemas.microsoft.com/office/drawing/2014/main" id="{B1365014-18B6-8A5F-F3FC-92EA1D2F545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4/15/2025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160496E9-1F73-77F7-DCEE-D3D34BBA2E8D}"/>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8" name="Picture 7" descr="A close up of a sign&#10;&#10;Description automatically generated">
            <a:extLst>
              <a:ext uri="{FF2B5EF4-FFF2-40B4-BE49-F238E27FC236}">
                <a16:creationId xmlns:a16="http://schemas.microsoft.com/office/drawing/2014/main" id="{483C3DBA-B703-0F51-3AF1-12B51186CC8A}"/>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4/15/2025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552282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586773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885510"/>
          </a:xfrm>
          <a:prstGeom prst="rect">
            <a:avLst/>
          </a:prstGeom>
          <a:effectLst>
            <a:outerShdw blurRad="50800" dist="76200" dir="5400000" sx="1000" sy="1000" algn="ctr" rotWithShape="0">
              <a:srgbClr val="000000"/>
            </a:outerShdw>
          </a:effectLst>
        </p:spPr>
      </p:pic>
      <p:pic>
        <p:nvPicPr>
          <p:cNvPr id="6" name="Picture 5" descr="A close up of a sign&#10;&#10;Description automatically generated">
            <a:extLst>
              <a:ext uri="{FF2B5EF4-FFF2-40B4-BE49-F238E27FC236}">
                <a16:creationId xmlns:a16="http://schemas.microsoft.com/office/drawing/2014/main" id="{FB36CB91-EABB-658C-5493-72CAF78955E0}"/>
              </a:ext>
            </a:extLst>
          </p:cNvPr>
          <p:cNvPicPr>
            <a:picLocks noChangeAspect="1"/>
          </p:cNvPicPr>
          <p:nvPr userDrawn="1"/>
        </p:nvPicPr>
        <p:blipFill>
          <a:blip r:embed="rId3"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t="-1" b="-10014"/>
          <a:stretch/>
        </p:blipFill>
        <p:spPr>
          <a:xfrm>
            <a:off x="10871236" y="5609558"/>
            <a:ext cx="1134809" cy="1248441"/>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E7E26E66-AD34-5E7A-D6F9-79407BAF3B8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164572" y="805649"/>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Tree>
    <p:extLst>
      <p:ext uri="{BB962C8B-B14F-4D97-AF65-F5344CB8AC3E}">
        <p14:creationId xmlns:p14="http://schemas.microsoft.com/office/powerpoint/2010/main" val="41553432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69507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4625517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52325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C8BF5FCD-3C93-C97F-040D-8F759148A1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757" y="136525"/>
            <a:ext cx="1632848" cy="957938"/>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91184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10623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754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4982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8520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654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764591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14152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4363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93354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C4C0A587-D902-8BAD-C8E8-AC13A5D182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7041" y="6173954"/>
            <a:ext cx="3624056" cy="593149"/>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2778139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8647039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hart Placeholder 2"/>
          <p:cNvSpPr>
            <a:spLocks noGrp="1"/>
          </p:cNvSpPr>
          <p:nvPr>
            <p:ph type="chart" idx="1"/>
          </p:nvPr>
        </p:nvSpPr>
        <p:spPr>
          <a:xfrm>
            <a:off x="609600" y="1600201"/>
            <a:ext cx="10972800" cy="4530725"/>
          </a:xfrm>
        </p:spPr>
        <p:txBody>
          <a:bodyPr>
            <a:normAutofit/>
          </a:bodyPr>
          <a:lstStyle/>
          <a:p>
            <a:pPr lvl="0"/>
            <a:endParaRPr lang="en-US" noProof="0"/>
          </a:p>
        </p:txBody>
      </p:sp>
      <p:sp>
        <p:nvSpPr>
          <p:cNvPr id="7" name="Slide Number Placeholder 5"/>
          <p:cNvSpPr>
            <a:spLocks noGrp="1"/>
          </p:cNvSpPr>
          <p:nvPr>
            <p:ph type="sldNum" sz="quarter" idx="12"/>
          </p:nvPr>
        </p:nvSpPr>
        <p:spPr>
          <a:xfrm>
            <a:off x="8737600" y="6356351"/>
            <a:ext cx="2844800" cy="365125"/>
          </a:xfrm>
          <a:prstGeom prst="rect">
            <a:avLst/>
          </a:prstGeom>
        </p:spPr>
        <p:txBody>
          <a:bodyPr/>
          <a:lstStyle/>
          <a:p>
            <a:r>
              <a:rPr lang="en-US">
                <a:solidFill>
                  <a:prstClr val="black">
                    <a:tint val="75000"/>
                  </a:prstClr>
                </a:solidFill>
              </a:rPr>
              <a:t>Ci3T II 2014-2015 </a:t>
            </a:r>
            <a:fld id="{F96D8484-BC40-4D68-9C59-73C520390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73566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44476"/>
            <a:ext cx="11184467"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9"/>
          <p:cNvSpPr>
            <a:spLocks noGrp="1"/>
          </p:cNvSpPr>
          <p:nvPr>
            <p:ph type="dt" sz="half" idx="10"/>
          </p:nvPr>
        </p:nvSpPr>
        <p:spPr>
          <a:xfrm>
            <a:off x="609600" y="6356351"/>
            <a:ext cx="2844800" cy="365125"/>
          </a:xfrm>
          <a:prstGeom prst="rect">
            <a:avLst/>
          </a:prstGeom>
        </p:spPr>
        <p:txBody>
          <a:bodyPr/>
          <a:lstStyle>
            <a:lvl1pPr>
              <a:defRPr>
                <a:solidFill>
                  <a:srgbClr val="46464A">
                    <a:shade val="90000"/>
                  </a:srgbClr>
                </a:solidFill>
              </a:defRPr>
            </a:lvl1pPr>
          </a:lstStyle>
          <a:p>
            <a:pPr>
              <a:defRPr/>
            </a:pPr>
            <a:endParaRPr lang="en-US"/>
          </a:p>
        </p:txBody>
      </p:sp>
      <p:sp>
        <p:nvSpPr>
          <p:cNvPr id="4" name="Footer Placeholder 21"/>
          <p:cNvSpPr>
            <a:spLocks noGrp="1"/>
          </p:cNvSpPr>
          <p:nvPr>
            <p:ph type="ftr" sz="quarter" idx="11"/>
          </p:nvPr>
        </p:nvSpPr>
        <p:spPr>
          <a:xfrm>
            <a:off x="4165600" y="6356351"/>
            <a:ext cx="3860800" cy="365125"/>
          </a:xfrm>
          <a:prstGeom prst="rect">
            <a:avLst/>
          </a:prstGeom>
        </p:spPr>
        <p:txBody>
          <a:bodyPr/>
          <a:lstStyle>
            <a:lvl1pPr>
              <a:defRPr>
                <a:solidFill>
                  <a:srgbClr val="46464A">
                    <a:shade val="90000"/>
                  </a:srgbClr>
                </a:solidFill>
              </a:defRPr>
            </a:lvl1pPr>
          </a:lstStyle>
          <a:p>
            <a:pPr>
              <a:defRPr/>
            </a:pPr>
            <a:r>
              <a:rPr lang="en-US"/>
              <a:t>IRB # 100863</a:t>
            </a:r>
          </a:p>
        </p:txBody>
      </p:sp>
      <p:sp>
        <p:nvSpPr>
          <p:cNvPr id="5" name="Slide Number Placeholder 17"/>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424246"/>
                </a:solidFill>
              </a:defRPr>
            </a:lvl1pPr>
          </a:lstStyle>
          <a:p>
            <a:fld id="{AD8C5752-3634-4A47-A36B-784E85709ABA}" type="slidenum">
              <a:rPr lang="en-US" altLang="en-US"/>
              <a:pPr/>
              <a:t>‹#›</a:t>
            </a:fld>
            <a:endParaRPr lang="en-US" altLang="en-US"/>
          </a:p>
        </p:txBody>
      </p:sp>
    </p:spTree>
    <p:extLst>
      <p:ext uri="{BB962C8B-B14F-4D97-AF65-F5344CB8AC3E}">
        <p14:creationId xmlns:p14="http://schemas.microsoft.com/office/powerpoint/2010/main" val="3354070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8_Blank">
    <p:spTree>
      <p:nvGrpSpPr>
        <p:cNvPr id="1" name=""/>
        <p:cNvGrpSpPr/>
        <p:nvPr/>
      </p:nvGrpSpPr>
      <p:grpSpPr>
        <a:xfrm>
          <a:off x="0" y="0"/>
          <a:ext cx="0" cy="0"/>
          <a:chOff x="0" y="0"/>
          <a:chExt cx="0" cy="0"/>
        </a:xfrm>
      </p:grpSpPr>
      <p:sp>
        <p:nvSpPr>
          <p:cNvPr id="18" name="Rectangle 2"/>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10703835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a:extLst>
              <a:ext uri="{FF2B5EF4-FFF2-40B4-BE49-F238E27FC236}">
                <a16:creationId xmlns:a16="http://schemas.microsoft.com/office/drawing/2014/main" id="{E43D232E-8082-3540-9359-00E264FDD8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039" y="6173954"/>
            <a:ext cx="3624061" cy="593150"/>
          </a:xfrm>
          <a:prstGeom prst="rect">
            <a:avLst/>
          </a:prstGeom>
        </p:spPr>
      </p:pic>
    </p:spTree>
    <p:extLst>
      <p:ext uri="{BB962C8B-B14F-4D97-AF65-F5344CB8AC3E}">
        <p14:creationId xmlns:p14="http://schemas.microsoft.com/office/powerpoint/2010/main" val="9282213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1248229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8" name="Picture 7">
            <a:extLst>
              <a:ext uri="{FF2B5EF4-FFF2-40B4-BE49-F238E27FC236}">
                <a16:creationId xmlns:a16="http://schemas.microsoft.com/office/drawing/2014/main" id="{E99EF1DD-1C58-F442-9D60-B70273AF2B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9576" y="72582"/>
            <a:ext cx="1632848" cy="957938"/>
          </a:xfrm>
          <a:prstGeom prst="rect">
            <a:avLst/>
          </a:prstGeom>
        </p:spPr>
      </p:pic>
    </p:spTree>
    <p:extLst>
      <p:ext uri="{BB962C8B-B14F-4D97-AF65-F5344CB8AC3E}">
        <p14:creationId xmlns:p14="http://schemas.microsoft.com/office/powerpoint/2010/main" val="11276251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238122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434037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47F2B70A-8058-A225-C8DF-FD2194C62A5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7041" y="6173954"/>
            <a:ext cx="3624056" cy="593149"/>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7448293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4/15/2025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10851395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4/15/2025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3441245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0944595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099F962F-7DB8-B042-820A-AF25F9EA195C}"/>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22205459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164572" y="805649"/>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Tree>
    <p:extLst>
      <p:ext uri="{BB962C8B-B14F-4D97-AF65-F5344CB8AC3E}">
        <p14:creationId xmlns:p14="http://schemas.microsoft.com/office/powerpoint/2010/main" val="30813282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14026432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211066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11151665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NHANCE C2">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A0029E8-A6F5-944F-AC41-594C4B2AFEC7}"/>
              </a:ext>
            </a:extLst>
          </p:cNvPr>
          <p:cNvGraphicFramePr>
            <a:graphicFrameLocks noGrp="1"/>
          </p:cNvGraphicFramePr>
          <p:nvPr userDrawn="1"/>
        </p:nvGraphicFramePr>
        <p:xfrm>
          <a:off x="0" y="0"/>
          <a:ext cx="12192000" cy="6867144"/>
        </p:xfrm>
        <a:graphic>
          <a:graphicData uri="http://schemas.openxmlformats.org/drawingml/2006/table">
            <a:tbl>
              <a:tblPr>
                <a:tableStyleId>{2D5ABB26-0587-4C30-8999-92F81FD0307C}</a:tableStyleId>
              </a:tblPr>
              <a:tblGrid>
                <a:gridCol w="644062">
                  <a:extLst>
                    <a:ext uri="{9D8B030D-6E8A-4147-A177-3AD203B41FA5}">
                      <a16:colId xmlns:a16="http://schemas.microsoft.com/office/drawing/2014/main" val="2750378661"/>
                    </a:ext>
                  </a:extLst>
                </a:gridCol>
                <a:gridCol w="531464">
                  <a:extLst>
                    <a:ext uri="{9D8B030D-6E8A-4147-A177-3AD203B41FA5}">
                      <a16:colId xmlns:a16="http://schemas.microsoft.com/office/drawing/2014/main" val="1720634993"/>
                    </a:ext>
                  </a:extLst>
                </a:gridCol>
                <a:gridCol w="230164">
                  <a:extLst>
                    <a:ext uri="{9D8B030D-6E8A-4147-A177-3AD203B41FA5}">
                      <a16:colId xmlns:a16="http://schemas.microsoft.com/office/drawing/2014/main" val="1363387475"/>
                    </a:ext>
                  </a:extLst>
                </a:gridCol>
                <a:gridCol w="598048">
                  <a:extLst>
                    <a:ext uri="{9D8B030D-6E8A-4147-A177-3AD203B41FA5}">
                      <a16:colId xmlns:a16="http://schemas.microsoft.com/office/drawing/2014/main" val="1222386896"/>
                    </a:ext>
                  </a:extLst>
                </a:gridCol>
                <a:gridCol w="3076478">
                  <a:extLst>
                    <a:ext uri="{9D8B030D-6E8A-4147-A177-3AD203B41FA5}">
                      <a16:colId xmlns:a16="http://schemas.microsoft.com/office/drawing/2014/main" val="3006897056"/>
                    </a:ext>
                  </a:extLst>
                </a:gridCol>
                <a:gridCol w="4377424">
                  <a:extLst>
                    <a:ext uri="{9D8B030D-6E8A-4147-A177-3AD203B41FA5}">
                      <a16:colId xmlns:a16="http://schemas.microsoft.com/office/drawing/2014/main" val="1639233194"/>
                    </a:ext>
                  </a:extLst>
                </a:gridCol>
                <a:gridCol w="1375900">
                  <a:extLst>
                    <a:ext uri="{9D8B030D-6E8A-4147-A177-3AD203B41FA5}">
                      <a16:colId xmlns:a16="http://schemas.microsoft.com/office/drawing/2014/main" val="897606555"/>
                    </a:ext>
                  </a:extLst>
                </a:gridCol>
                <a:gridCol w="1358460">
                  <a:extLst>
                    <a:ext uri="{9D8B030D-6E8A-4147-A177-3AD203B41FA5}">
                      <a16:colId xmlns:a16="http://schemas.microsoft.com/office/drawing/2014/main" val="1714857302"/>
                    </a:ext>
                  </a:extLst>
                </a:gridCol>
              </a:tblGrid>
              <a:tr h="795528">
                <a:tc rowSpan="2">
                  <a:txBody>
                    <a:bodyPr/>
                    <a:lstStyle/>
                    <a:p>
                      <a:pPr algn="ctr"/>
                      <a:endParaRPr lang="en-US" sz="1400" spc="-100" baseline="0">
                        <a:solidFill>
                          <a:schemeClr val="tx2"/>
                        </a:solidFill>
                      </a:endParaRPr>
                    </a:p>
                  </a:txBody>
                  <a:tcPr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rowSpan="2" gridSpan="2">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rowSpan="2"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1098830"/>
                  </a:ext>
                </a:extLst>
              </a:tr>
              <a:tr h="795528">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a:txBody>
                    <a:bodyPr/>
                    <a:lstStyle/>
                    <a:p>
                      <a:pPr algn="ctr"/>
                      <a:endParaRPr lang="en-US">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extLst>
                  <a:ext uri="{0D108BD9-81ED-4DB2-BD59-A6C34878D82A}">
                    <a16:rowId xmlns:a16="http://schemas.microsoft.com/office/drawing/2014/main" val="758986038"/>
                  </a:ext>
                </a:extLst>
              </a:tr>
              <a:tr h="1591056">
                <a:tc rowSpan="3">
                  <a:txBody>
                    <a:bodyPr/>
                    <a:lstStyle/>
                    <a:p>
                      <a:pPr algn="ctr"/>
                      <a:r>
                        <a:rPr lang="en-US"/>
                        <a:t>Design Component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Leadership</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grid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E3EA"/>
                    </a:solidFill>
                  </a:tcPr>
                </a:tc>
                <a:tc rowSpan="3" hMerge="1">
                  <a:txBody>
                    <a:bodyPr/>
                    <a:lstStyle/>
                    <a:p>
                      <a:endParaRPr lang="en-US"/>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6">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3255310"/>
                  </a:ext>
                </a:extLst>
              </a:tr>
              <a:tr h="159105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a:t>Building Capacity</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vMerge="1">
                  <a:txBody>
                    <a:bodyPr/>
                    <a:lstStyle/>
                    <a:p>
                      <a:endParaRPr lang="en-US"/>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5117458"/>
                  </a:ext>
                </a:extLst>
              </a:tr>
              <a:tr h="159105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Screening</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en-US"/>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0275024"/>
                  </a:ext>
                </a:extLst>
              </a:tr>
              <a:tr h="502920">
                <a:tc>
                  <a:txBody>
                    <a:bodyPr/>
                    <a:lstStyle/>
                    <a:p>
                      <a:pPr algn="ctr"/>
                      <a:r>
                        <a:rPr lang="en-US"/>
                        <a:t>Year</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tc gridSpan="3">
                  <a:txBody>
                    <a:bodyPr/>
                    <a:lstStyle/>
                    <a:p>
                      <a:pPr algn="ctr"/>
                      <a:r>
                        <a:rPr lang="en-US"/>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a:t>2 and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tc hMerge="1">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tc>
                  <a:txBody>
                    <a:bodyPr/>
                    <a:lstStyle/>
                    <a:p>
                      <a:pPr algn="ctr"/>
                      <a:r>
                        <a:rPr lang="en-US"/>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extLst>
                  <a:ext uri="{0D108BD9-81ED-4DB2-BD59-A6C34878D82A}">
                    <a16:rowId xmlns:a16="http://schemas.microsoft.com/office/drawing/2014/main" val="2930578132"/>
                  </a:ext>
                </a:extLst>
              </a:tr>
            </a:tbl>
          </a:graphicData>
        </a:graphic>
      </p:graphicFrame>
      <p:sp>
        <p:nvSpPr>
          <p:cNvPr id="6" name="Right Arrow 5">
            <a:extLst>
              <a:ext uri="{FF2B5EF4-FFF2-40B4-BE49-F238E27FC236}">
                <a16:creationId xmlns:a16="http://schemas.microsoft.com/office/drawing/2014/main" id="{E0DA4909-3E97-B045-98ED-7B45B348C773}"/>
              </a:ext>
            </a:extLst>
          </p:cNvPr>
          <p:cNvSpPr/>
          <p:nvPr userDrawn="1"/>
        </p:nvSpPr>
        <p:spPr>
          <a:xfrm>
            <a:off x="0" y="6181948"/>
            <a:ext cx="12161520" cy="358588"/>
          </a:xfrm>
          <a:prstGeom prst="rightArrow">
            <a:avLst>
              <a:gd name="adj1" fmla="val 40000"/>
              <a:gd name="adj2" fmla="val 50000"/>
            </a:avLst>
          </a:prstGeom>
          <a:solidFill>
            <a:srgbClr val="356D3C"/>
          </a:solidFill>
          <a:ln w="28575">
            <a:solidFill>
              <a:srgbClr val="80B2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F4746BA5-7066-B44E-9780-A29906ADCF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97881" y="3668242"/>
            <a:ext cx="562478" cy="562478"/>
          </a:xfrm>
          <a:prstGeom prst="rect">
            <a:avLst/>
          </a:prstGeom>
        </p:spPr>
      </p:pic>
      <p:pic>
        <p:nvPicPr>
          <p:cNvPr id="7" name="Picture 6">
            <a:extLst>
              <a:ext uri="{FF2B5EF4-FFF2-40B4-BE49-F238E27FC236}">
                <a16:creationId xmlns:a16="http://schemas.microsoft.com/office/drawing/2014/main" id="{95C1CF6E-ED48-F047-BE2E-5A6E16931F2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82393" y="2545372"/>
            <a:ext cx="593454" cy="487257"/>
          </a:xfrm>
          <a:prstGeom prst="rect">
            <a:avLst/>
          </a:prstGeom>
        </p:spPr>
      </p:pic>
      <p:pic>
        <p:nvPicPr>
          <p:cNvPr id="8" name="Picture 7">
            <a:extLst>
              <a:ext uri="{FF2B5EF4-FFF2-40B4-BE49-F238E27FC236}">
                <a16:creationId xmlns:a16="http://schemas.microsoft.com/office/drawing/2014/main" id="{9A45A2BA-FAC4-DF41-A406-16E52AC04E37}"/>
              </a:ext>
            </a:extLst>
          </p:cNvPr>
          <p:cNvPicPr>
            <a:picLocks noChangeAspect="1"/>
          </p:cNvPicPr>
          <p:nvPr userDrawn="1"/>
        </p:nvPicPr>
        <p:blipFill rotWithShape="1">
          <a:blip r:embed="rId5" cstate="screen">
            <a:alphaModFix amt="50000"/>
            <a:extLst>
              <a:ext uri="{28A0092B-C50C-407E-A947-70E740481C1C}">
                <a14:useLocalDpi xmlns:a14="http://schemas.microsoft.com/office/drawing/2010/main"/>
              </a:ext>
            </a:extLst>
          </a:blip>
          <a:srcRect/>
          <a:stretch/>
        </p:blipFill>
        <p:spPr>
          <a:xfrm>
            <a:off x="10807119" y="5197604"/>
            <a:ext cx="1374607" cy="849091"/>
          </a:xfrm>
          <a:prstGeom prst="rect">
            <a:avLst/>
          </a:prstGeom>
        </p:spPr>
      </p:pic>
      <p:pic>
        <p:nvPicPr>
          <p:cNvPr id="9" name="Picture 8">
            <a:extLst>
              <a:ext uri="{FF2B5EF4-FFF2-40B4-BE49-F238E27FC236}">
                <a16:creationId xmlns:a16="http://schemas.microsoft.com/office/drawing/2014/main" id="{F8D07F82-2361-5A45-8598-829FF0CE958D}"/>
              </a:ext>
            </a:extLst>
          </p:cNvPr>
          <p:cNvPicPr>
            <a:picLocks noChangeAspect="1"/>
          </p:cNvPicPr>
          <p:nvPr userDrawn="1"/>
        </p:nvPicPr>
        <p:blipFill>
          <a:blip r:embed="rId6">
            <a:alphaModFix amt="85000"/>
          </a:blip>
          <a:stretch>
            <a:fillRect/>
          </a:stretch>
        </p:blipFill>
        <p:spPr>
          <a:xfrm>
            <a:off x="11062526" y="1805769"/>
            <a:ext cx="884341" cy="1144598"/>
          </a:xfrm>
          <a:prstGeom prst="rect">
            <a:avLst/>
          </a:prstGeom>
        </p:spPr>
      </p:pic>
      <p:sp>
        <p:nvSpPr>
          <p:cNvPr id="10" name="TextBox 9">
            <a:extLst>
              <a:ext uri="{FF2B5EF4-FFF2-40B4-BE49-F238E27FC236}">
                <a16:creationId xmlns:a16="http://schemas.microsoft.com/office/drawing/2014/main" id="{EBF771A2-3CAB-7549-B6FD-1E3AB324CD27}"/>
              </a:ext>
            </a:extLst>
          </p:cNvPr>
          <p:cNvSpPr txBox="1"/>
          <p:nvPr userDrawn="1"/>
        </p:nvSpPr>
        <p:spPr>
          <a:xfrm>
            <a:off x="10927455" y="2793974"/>
            <a:ext cx="1154483" cy="400110"/>
          </a:xfrm>
          <a:prstGeom prst="rect">
            <a:avLst/>
          </a:prstGeom>
          <a:noFill/>
        </p:spPr>
        <p:txBody>
          <a:bodyPr wrap="none" rtlCol="0">
            <a:spAutoFit/>
          </a:bodyPr>
          <a:lstStyle/>
          <a:p>
            <a:r>
              <a:rPr lang="en-US" sz="2000" b="1">
                <a:ln w="12700">
                  <a:solidFill>
                    <a:schemeClr val="bg1"/>
                  </a:solidFill>
                </a:ln>
                <a:effectLst>
                  <a:outerShdw blurRad="50800" dist="38100" dir="2700000" algn="tl" rotWithShape="0">
                    <a:prstClr val="black">
                      <a:alpha val="40000"/>
                    </a:prstClr>
                  </a:outerShdw>
                </a:effectLst>
              </a:rPr>
              <a:t>Analyze</a:t>
            </a:r>
          </a:p>
        </p:txBody>
      </p:sp>
      <p:pic>
        <p:nvPicPr>
          <p:cNvPr id="11" name="Graphic 10">
            <a:extLst>
              <a:ext uri="{FF2B5EF4-FFF2-40B4-BE49-F238E27FC236}">
                <a16:creationId xmlns:a16="http://schemas.microsoft.com/office/drawing/2014/main" id="{5963DC16-C711-744A-864D-06FA7372F727}"/>
              </a:ext>
            </a:extLst>
          </p:cNvPr>
          <p:cNvPicPr>
            <a:picLocks noChangeAspect="1"/>
          </p:cNvPicPr>
          <p:nvPr userDrawn="1"/>
        </p:nvPicPr>
        <p:blipFill>
          <a:blip r:embed="rId7">
            <a:alphaModFix amt="20000"/>
            <a:extLst>
              <a:ext uri="{96DAC541-7B7A-43D3-8B79-37D633B846F1}">
                <asvg:svgBlip xmlns:asvg="http://schemas.microsoft.com/office/drawing/2016/SVG/main" r:embed="rId8"/>
              </a:ext>
            </a:extLst>
          </a:blip>
          <a:stretch>
            <a:fillRect/>
          </a:stretch>
        </p:blipFill>
        <p:spPr>
          <a:xfrm>
            <a:off x="10861020" y="3500236"/>
            <a:ext cx="1287353" cy="846622"/>
          </a:xfrm>
          <a:prstGeom prst="rect">
            <a:avLst/>
          </a:prstGeom>
        </p:spPr>
      </p:pic>
      <p:sp>
        <p:nvSpPr>
          <p:cNvPr id="12" name="TextBox 11">
            <a:extLst>
              <a:ext uri="{FF2B5EF4-FFF2-40B4-BE49-F238E27FC236}">
                <a16:creationId xmlns:a16="http://schemas.microsoft.com/office/drawing/2014/main" id="{FD4A1261-931D-F346-8364-3D30AAE1CA41}"/>
              </a:ext>
            </a:extLst>
          </p:cNvPr>
          <p:cNvSpPr txBox="1"/>
          <p:nvPr userDrawn="1"/>
        </p:nvSpPr>
        <p:spPr>
          <a:xfrm>
            <a:off x="10942683" y="4230720"/>
            <a:ext cx="1124026" cy="400110"/>
          </a:xfrm>
          <a:prstGeom prst="rect">
            <a:avLst/>
          </a:prstGeom>
          <a:noFill/>
        </p:spPr>
        <p:txBody>
          <a:bodyPr wrap="none" rtlCol="0">
            <a:spAutoFit/>
          </a:bodyPr>
          <a:lstStyle/>
          <a:p>
            <a:r>
              <a:rPr lang="en-US" sz="2000" b="1">
                <a:ln w="12700">
                  <a:solidFill>
                    <a:schemeClr val="bg1"/>
                  </a:solidFill>
                </a:ln>
                <a:effectLst>
                  <a:outerShdw blurRad="50800" dist="38100" dir="2700000" algn="tl" rotWithShape="0">
                    <a:prstClr val="black">
                      <a:alpha val="40000"/>
                    </a:prstClr>
                  </a:outerShdw>
                </a:effectLst>
              </a:rPr>
              <a:t>Finalize</a:t>
            </a:r>
          </a:p>
        </p:txBody>
      </p:sp>
      <p:sp>
        <p:nvSpPr>
          <p:cNvPr id="13" name="TextBox 12">
            <a:extLst>
              <a:ext uri="{FF2B5EF4-FFF2-40B4-BE49-F238E27FC236}">
                <a16:creationId xmlns:a16="http://schemas.microsoft.com/office/drawing/2014/main" id="{97D96D7B-6390-9D4F-9160-F9F3FBF4A8BF}"/>
              </a:ext>
            </a:extLst>
          </p:cNvPr>
          <p:cNvSpPr txBox="1"/>
          <p:nvPr userDrawn="1"/>
        </p:nvSpPr>
        <p:spPr>
          <a:xfrm rot="18953579">
            <a:off x="10593092" y="5407869"/>
            <a:ext cx="1694695" cy="400110"/>
          </a:xfrm>
          <a:prstGeom prst="rect">
            <a:avLst/>
          </a:prstGeom>
          <a:noFill/>
        </p:spPr>
        <p:txBody>
          <a:bodyPr wrap="none" rtlCol="0">
            <a:spAutoFit/>
          </a:bodyPr>
          <a:lstStyle/>
          <a:p>
            <a:r>
              <a:rPr lang="en-US" sz="2000" b="1">
                <a:ln w="12700">
                  <a:solidFill>
                    <a:schemeClr val="bg1"/>
                  </a:solidFill>
                </a:ln>
                <a:effectLst>
                  <a:outerShdw blurRad="50800" dist="38100" dir="2700000" algn="tl" rotWithShape="0">
                    <a:prstClr val="black">
                      <a:alpha val="40000"/>
                    </a:prstClr>
                  </a:outerShdw>
                </a:effectLst>
              </a:rPr>
              <a:t>Disseminate</a:t>
            </a:r>
          </a:p>
        </p:txBody>
      </p:sp>
      <p:pic>
        <p:nvPicPr>
          <p:cNvPr id="14" name="Picture 13">
            <a:extLst>
              <a:ext uri="{FF2B5EF4-FFF2-40B4-BE49-F238E27FC236}">
                <a16:creationId xmlns:a16="http://schemas.microsoft.com/office/drawing/2014/main" id="{65EB7AFA-6BC6-EA47-A3C1-58DFA4B6CA1A}"/>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401149" y="1823944"/>
            <a:ext cx="355942" cy="517734"/>
          </a:xfrm>
          <a:prstGeom prst="rect">
            <a:avLst/>
          </a:prstGeom>
        </p:spPr>
      </p:pic>
      <p:sp>
        <p:nvSpPr>
          <p:cNvPr id="15" name="TextBox 14">
            <a:extLst>
              <a:ext uri="{FF2B5EF4-FFF2-40B4-BE49-F238E27FC236}">
                <a16:creationId xmlns:a16="http://schemas.microsoft.com/office/drawing/2014/main" id="{2E189B67-CE6A-8345-810C-5A04DB9CB97B}"/>
              </a:ext>
            </a:extLst>
          </p:cNvPr>
          <p:cNvSpPr txBox="1"/>
          <p:nvPr userDrawn="1"/>
        </p:nvSpPr>
        <p:spPr>
          <a:xfrm>
            <a:off x="9468836" y="1617852"/>
            <a:ext cx="1371600" cy="205890"/>
          </a:xfrm>
          <a:prstGeom prst="rect">
            <a:avLst/>
          </a:prstGeom>
          <a:noFill/>
        </p:spPr>
        <p:txBody>
          <a:bodyPr wrap="square" lIns="0" rIns="0" rtlCol="0">
            <a:spAutoFit/>
          </a:bodyPr>
          <a:lstStyle/>
          <a:p>
            <a:pPr algn="ctr">
              <a:lnSpc>
                <a:spcPct val="80000"/>
              </a:lnSpc>
            </a:pPr>
            <a:r>
              <a:rPr lang="en-US" sz="900">
                <a:solidFill>
                  <a:srgbClr val="041A3A"/>
                </a:solidFill>
              </a:rPr>
              <a:t>Quasi-experimental Study</a:t>
            </a:r>
          </a:p>
        </p:txBody>
      </p:sp>
      <p:pic>
        <p:nvPicPr>
          <p:cNvPr id="16" name="Graphic 15">
            <a:extLst>
              <a:ext uri="{FF2B5EF4-FFF2-40B4-BE49-F238E27FC236}">
                <a16:creationId xmlns:a16="http://schemas.microsoft.com/office/drawing/2014/main" id="{17072A44-16D1-DE44-91AE-4F3E08C441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396892" y="4937827"/>
            <a:ext cx="364457" cy="364457"/>
          </a:xfrm>
          <a:prstGeom prst="rect">
            <a:avLst/>
          </a:prstGeom>
        </p:spPr>
      </p:pic>
      <p:pic>
        <p:nvPicPr>
          <p:cNvPr id="17" name="Picture 16">
            <a:extLst>
              <a:ext uri="{FF2B5EF4-FFF2-40B4-BE49-F238E27FC236}">
                <a16:creationId xmlns:a16="http://schemas.microsoft.com/office/drawing/2014/main" id="{E2EEB15E-169B-B547-BB3F-B637B8D7F5E7}"/>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9661576" y="2831665"/>
            <a:ext cx="914400" cy="914400"/>
          </a:xfrm>
          <a:prstGeom prst="rect">
            <a:avLst/>
          </a:prstGeom>
        </p:spPr>
      </p:pic>
      <p:pic>
        <p:nvPicPr>
          <p:cNvPr id="18" name="Picture 17" descr="A close up of a sign&#10;&#10;Description automatically generated">
            <a:extLst>
              <a:ext uri="{FF2B5EF4-FFF2-40B4-BE49-F238E27FC236}">
                <a16:creationId xmlns:a16="http://schemas.microsoft.com/office/drawing/2014/main" id="{AC904ED4-1446-344C-8E21-08DA1C378606}"/>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9547276" y="4510056"/>
            <a:ext cx="1143000" cy="1143000"/>
          </a:xfrm>
          <a:prstGeom prst="rect">
            <a:avLst/>
          </a:prstGeom>
        </p:spPr>
      </p:pic>
      <p:pic>
        <p:nvPicPr>
          <p:cNvPr id="19" name="Picture 18">
            <a:extLst>
              <a:ext uri="{FF2B5EF4-FFF2-40B4-BE49-F238E27FC236}">
                <a16:creationId xmlns:a16="http://schemas.microsoft.com/office/drawing/2014/main" id="{F49BB598-15D5-4D45-BF76-488DE45A79CB}"/>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356382" y="5848197"/>
            <a:ext cx="445477" cy="365760"/>
          </a:xfrm>
          <a:prstGeom prst="rect">
            <a:avLst/>
          </a:prstGeom>
        </p:spPr>
      </p:pic>
      <p:pic>
        <p:nvPicPr>
          <p:cNvPr id="20" name="Picture 19">
            <a:extLst>
              <a:ext uri="{FF2B5EF4-FFF2-40B4-BE49-F238E27FC236}">
                <a16:creationId xmlns:a16="http://schemas.microsoft.com/office/drawing/2014/main" id="{A4282118-8608-1147-8897-FDAB3F72E147}"/>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453390" y="5392360"/>
            <a:ext cx="251460" cy="365760"/>
          </a:xfrm>
          <a:prstGeom prst="rect">
            <a:avLst/>
          </a:prstGeom>
        </p:spPr>
      </p:pic>
      <p:sp>
        <p:nvSpPr>
          <p:cNvPr id="21" name="Sun half left">
            <a:extLst>
              <a:ext uri="{FF2B5EF4-FFF2-40B4-BE49-F238E27FC236}">
                <a16:creationId xmlns:a16="http://schemas.microsoft.com/office/drawing/2014/main" id="{587FA922-9613-AB4F-BF33-8656569B5989}"/>
              </a:ext>
            </a:extLst>
          </p:cNvPr>
          <p:cNvSpPr>
            <a:spLocks noChangeAspect="1"/>
          </p:cNvSpPr>
          <p:nvPr userDrawn="1"/>
        </p:nvSpPr>
        <p:spPr>
          <a:xfrm rot="5400000">
            <a:off x="8612048" y="1682450"/>
            <a:ext cx="548640" cy="1084897"/>
          </a:xfrm>
          <a:custGeom>
            <a:avLst/>
            <a:gdLst>
              <a:gd name="connsiteX0" fmla="*/ 560483 w 661864"/>
              <a:gd name="connsiteY0" fmla="*/ 1044714 h 1308789"/>
              <a:gd name="connsiteX1" fmla="*/ 661864 w 661864"/>
              <a:gd name="connsiteY1" fmla="*/ 1044714 h 1308789"/>
              <a:gd name="connsiteX2" fmla="*/ 661864 w 661864"/>
              <a:gd name="connsiteY2" fmla="*/ 1287787 h 1308789"/>
              <a:gd name="connsiteX3" fmla="*/ 654395 w 661864"/>
              <a:gd name="connsiteY3" fmla="*/ 1308789 h 1308789"/>
              <a:gd name="connsiteX4" fmla="*/ 312003 w 661864"/>
              <a:gd name="connsiteY4" fmla="*/ 863977 h 1308789"/>
              <a:gd name="connsiteX5" fmla="*/ 444812 w 661864"/>
              <a:gd name="connsiteY5" fmla="*/ 996786 h 1308789"/>
              <a:gd name="connsiteX6" fmla="*/ 191653 w 661864"/>
              <a:gd name="connsiteY6" fmla="*/ 1117076 h 1308789"/>
              <a:gd name="connsiteX7" fmla="*/ 264075 w 661864"/>
              <a:gd name="connsiteY7" fmla="*/ 560483 h 1308789"/>
              <a:gd name="connsiteX8" fmla="*/ 264075 w 661864"/>
              <a:gd name="connsiteY8" fmla="*/ 748306 h 1308789"/>
              <a:gd name="connsiteX9" fmla="*/ 0 w 661864"/>
              <a:gd name="connsiteY9" fmla="*/ 654395 h 1308789"/>
              <a:gd name="connsiteX10" fmla="*/ 654394 w 661864"/>
              <a:gd name="connsiteY10" fmla="*/ 327198 h 1308789"/>
              <a:gd name="connsiteX11" fmla="*/ 661864 w 661864"/>
              <a:gd name="connsiteY11" fmla="*/ 327951 h 1308789"/>
              <a:gd name="connsiteX12" fmla="*/ 661864 w 661864"/>
              <a:gd name="connsiteY12" fmla="*/ 980839 h 1308789"/>
              <a:gd name="connsiteX13" fmla="*/ 654394 w 661864"/>
              <a:gd name="connsiteY13" fmla="*/ 981592 h 1308789"/>
              <a:gd name="connsiteX14" fmla="*/ 327197 w 661864"/>
              <a:gd name="connsiteY14" fmla="*/ 654395 h 1308789"/>
              <a:gd name="connsiteX15" fmla="*/ 654394 w 661864"/>
              <a:gd name="connsiteY15" fmla="*/ 327198 h 1308789"/>
              <a:gd name="connsiteX16" fmla="*/ 191653 w 661864"/>
              <a:gd name="connsiteY16" fmla="*/ 191653 h 1308789"/>
              <a:gd name="connsiteX17" fmla="*/ 444812 w 661864"/>
              <a:gd name="connsiteY17" fmla="*/ 312003 h 1308789"/>
              <a:gd name="connsiteX18" fmla="*/ 312003 w 661864"/>
              <a:gd name="connsiteY18" fmla="*/ 444812 h 1308789"/>
              <a:gd name="connsiteX19" fmla="*/ 654395 w 661864"/>
              <a:gd name="connsiteY19" fmla="*/ 0 h 1308789"/>
              <a:gd name="connsiteX20" fmla="*/ 661864 w 661864"/>
              <a:gd name="connsiteY20" fmla="*/ 21003 h 1308789"/>
              <a:gd name="connsiteX21" fmla="*/ 661864 w 661864"/>
              <a:gd name="connsiteY21" fmla="*/ 264075 h 1308789"/>
              <a:gd name="connsiteX22" fmla="*/ 560483 w 661864"/>
              <a:gd name="connsiteY22" fmla="*/ 264075 h 130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1864" h="1308789">
                <a:moveTo>
                  <a:pt x="560483" y="1044714"/>
                </a:moveTo>
                <a:lnTo>
                  <a:pt x="661864" y="1044714"/>
                </a:lnTo>
                <a:lnTo>
                  <a:pt x="661864" y="1287787"/>
                </a:lnTo>
                <a:lnTo>
                  <a:pt x="654395" y="1308789"/>
                </a:lnTo>
                <a:close/>
                <a:moveTo>
                  <a:pt x="312003" y="863977"/>
                </a:moveTo>
                <a:lnTo>
                  <a:pt x="444812" y="996786"/>
                </a:lnTo>
                <a:lnTo>
                  <a:pt x="191653" y="1117076"/>
                </a:lnTo>
                <a:close/>
                <a:moveTo>
                  <a:pt x="264075" y="560483"/>
                </a:moveTo>
                <a:lnTo>
                  <a:pt x="264075" y="748306"/>
                </a:lnTo>
                <a:lnTo>
                  <a:pt x="0" y="654395"/>
                </a:lnTo>
                <a:close/>
                <a:moveTo>
                  <a:pt x="654394" y="327198"/>
                </a:moveTo>
                <a:lnTo>
                  <a:pt x="661864" y="327951"/>
                </a:lnTo>
                <a:lnTo>
                  <a:pt x="661864" y="980839"/>
                </a:lnTo>
                <a:lnTo>
                  <a:pt x="654394" y="981592"/>
                </a:lnTo>
                <a:cubicBezTo>
                  <a:pt x="473688" y="981592"/>
                  <a:pt x="327197" y="835101"/>
                  <a:pt x="327197" y="654395"/>
                </a:cubicBezTo>
                <a:cubicBezTo>
                  <a:pt x="327197" y="473689"/>
                  <a:pt x="473688" y="327198"/>
                  <a:pt x="654394" y="327198"/>
                </a:cubicBezTo>
                <a:close/>
                <a:moveTo>
                  <a:pt x="191653" y="191653"/>
                </a:moveTo>
                <a:lnTo>
                  <a:pt x="444812" y="312003"/>
                </a:lnTo>
                <a:lnTo>
                  <a:pt x="312003" y="444812"/>
                </a:lnTo>
                <a:close/>
                <a:moveTo>
                  <a:pt x="654395" y="0"/>
                </a:moveTo>
                <a:lnTo>
                  <a:pt x="661864" y="21003"/>
                </a:lnTo>
                <a:lnTo>
                  <a:pt x="661864" y="264075"/>
                </a:lnTo>
                <a:lnTo>
                  <a:pt x="560483" y="264075"/>
                </a:lnTo>
                <a:close/>
              </a:path>
            </a:pathLst>
          </a:custGeom>
          <a:solidFill>
            <a:srgbClr val="FFC000">
              <a:alpha val="70000"/>
            </a:srgbClr>
          </a:solidFill>
          <a:ln w="3175">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600"/>
          </a:p>
        </p:txBody>
      </p:sp>
      <p:sp>
        <p:nvSpPr>
          <p:cNvPr id="22" name="Rectangle: Rounded Corners 109">
            <a:extLst>
              <a:ext uri="{FF2B5EF4-FFF2-40B4-BE49-F238E27FC236}">
                <a16:creationId xmlns:a16="http://schemas.microsoft.com/office/drawing/2014/main" id="{D23630C4-6A95-B543-83CF-081423A0670E}"/>
              </a:ext>
            </a:extLst>
          </p:cNvPr>
          <p:cNvSpPr/>
          <p:nvPr userDrawn="1"/>
        </p:nvSpPr>
        <p:spPr>
          <a:xfrm>
            <a:off x="2081352" y="2138133"/>
            <a:ext cx="4628859" cy="301752"/>
          </a:xfrm>
          <a:prstGeom prst="roundRect">
            <a:avLst/>
          </a:prstGeom>
          <a:solidFill>
            <a:srgbClr val="D3E2D3"/>
          </a:solidFill>
          <a:ln>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785" tIns="72785" rIns="72785" bIns="72785" numCol="1" spcCol="1270" anchor="ctr" anchorCtr="0">
            <a:noAutofit/>
          </a:bodyPr>
          <a:lstStyle/>
          <a:p>
            <a:pPr algn="ctr" defTabSz="528955">
              <a:lnSpc>
                <a:spcPct val="90000"/>
              </a:lnSpc>
              <a:spcBef>
                <a:spcPct val="0"/>
              </a:spcBef>
              <a:spcAft>
                <a:spcPct val="35000"/>
              </a:spcAft>
            </a:pPr>
            <a:r>
              <a:rPr lang="en-US" sz="1600">
                <a:solidFill>
                  <a:schemeClr val="tx1"/>
                </a:solidFill>
                <a:cs typeface="Calibri"/>
              </a:rPr>
              <a:t>Advisory Board &amp; Expert Panel Feedback</a:t>
            </a:r>
          </a:p>
        </p:txBody>
      </p:sp>
      <p:sp>
        <p:nvSpPr>
          <p:cNvPr id="23" name="Freeform: Shape 132">
            <a:extLst>
              <a:ext uri="{FF2B5EF4-FFF2-40B4-BE49-F238E27FC236}">
                <a16:creationId xmlns:a16="http://schemas.microsoft.com/office/drawing/2014/main" id="{005A7CC2-F47F-3C44-B440-0699BC207555}"/>
              </a:ext>
            </a:extLst>
          </p:cNvPr>
          <p:cNvSpPr/>
          <p:nvPr userDrawn="1"/>
        </p:nvSpPr>
        <p:spPr>
          <a:xfrm>
            <a:off x="7138780"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6308" tIns="66308" rIns="66308" bIns="66308" numCol="1" spcCol="1270" anchor="t" anchorCtr="0">
            <a:noAutofit/>
          </a:bodyPr>
          <a:lstStyle/>
          <a:p>
            <a:pPr defTabSz="453390">
              <a:lnSpc>
                <a:spcPct val="90000"/>
              </a:lnSpc>
              <a:spcBef>
                <a:spcPct val="0"/>
              </a:spcBef>
              <a:spcAft>
                <a:spcPct val="35000"/>
              </a:spcAft>
            </a:pPr>
            <a:r>
              <a:rPr lang="en-US" sz="1400" u="sng">
                <a:solidFill>
                  <a:schemeClr val="tx1"/>
                </a:solidFill>
              </a:rPr>
              <a:t>Session 5</a:t>
            </a:r>
            <a:endParaRPr lang="en-US" sz="1400" u="sng">
              <a:solidFill>
                <a:schemeClr val="tx1"/>
              </a:solidFill>
              <a:cs typeface="Calibri"/>
            </a:endParaRPr>
          </a:p>
        </p:txBody>
      </p:sp>
      <p:sp>
        <p:nvSpPr>
          <p:cNvPr id="24" name="Freeform: Shape 21">
            <a:extLst>
              <a:ext uri="{FF2B5EF4-FFF2-40B4-BE49-F238E27FC236}">
                <a16:creationId xmlns:a16="http://schemas.microsoft.com/office/drawing/2014/main" id="{B4454ACE-9C39-2C48-9531-9B5CC8910279}"/>
              </a:ext>
            </a:extLst>
          </p:cNvPr>
          <p:cNvSpPr/>
          <p:nvPr userDrawn="1"/>
        </p:nvSpPr>
        <p:spPr>
          <a:xfrm>
            <a:off x="2081352"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785" tIns="72785" rIns="72785" bIns="72785" numCol="1" spcCol="1270" anchor="t" anchorCtr="0">
            <a:noAutofit/>
          </a:bodyPr>
          <a:lstStyle/>
          <a:p>
            <a:pPr defTabSz="528955">
              <a:lnSpc>
                <a:spcPct val="90000"/>
              </a:lnSpc>
              <a:spcBef>
                <a:spcPct val="0"/>
              </a:spcBef>
              <a:spcAft>
                <a:spcPct val="35000"/>
              </a:spcAft>
            </a:pPr>
            <a:r>
              <a:rPr lang="en-US" sz="1400" u="sng">
                <a:solidFill>
                  <a:schemeClr val="tx1"/>
                </a:solidFill>
              </a:rPr>
              <a:t>Session 1</a:t>
            </a:r>
            <a:endParaRPr lang="en-US" sz="1400" u="sng">
              <a:solidFill>
                <a:schemeClr val="tx1"/>
              </a:solidFill>
              <a:cs typeface="Calibri"/>
            </a:endParaRPr>
          </a:p>
          <a:p>
            <a:pPr marL="0" lvl="1" defTabSz="415608">
              <a:lnSpc>
                <a:spcPct val="90000"/>
              </a:lnSpc>
              <a:spcBef>
                <a:spcPct val="0"/>
              </a:spcBef>
              <a:spcAft>
                <a:spcPct val="15000"/>
              </a:spcAft>
            </a:pPr>
            <a:r>
              <a:rPr lang="en-US" sz="1400">
                <a:solidFill>
                  <a:schemeClr val="tx1"/>
                </a:solidFill>
              </a:rPr>
              <a:t>Welcome to Project ENHANCE!</a:t>
            </a:r>
            <a:endParaRPr lang="en-US" sz="1400">
              <a:solidFill>
                <a:schemeClr val="tx1"/>
              </a:solidFill>
              <a:cs typeface="Calibri"/>
            </a:endParaRPr>
          </a:p>
          <a:p>
            <a:pPr marL="48578" lvl="1" indent="-48578" defTabSz="415608">
              <a:lnSpc>
                <a:spcPct val="90000"/>
              </a:lnSpc>
              <a:spcBef>
                <a:spcPct val="0"/>
              </a:spcBef>
              <a:spcAft>
                <a:spcPct val="15000"/>
              </a:spcAft>
              <a:buChar char="•"/>
            </a:pPr>
            <a:endParaRPr lang="en-US" sz="1400">
              <a:solidFill>
                <a:schemeClr val="tx1"/>
              </a:solidFill>
            </a:endParaRPr>
          </a:p>
        </p:txBody>
      </p:sp>
      <p:sp>
        <p:nvSpPr>
          <p:cNvPr id="25" name="Freeform: Shape 22">
            <a:extLst>
              <a:ext uri="{FF2B5EF4-FFF2-40B4-BE49-F238E27FC236}">
                <a16:creationId xmlns:a16="http://schemas.microsoft.com/office/drawing/2014/main" id="{36C69CD0-B30C-B941-A16E-C9177D6B258E}"/>
              </a:ext>
            </a:extLst>
          </p:cNvPr>
          <p:cNvSpPr/>
          <p:nvPr userDrawn="1"/>
        </p:nvSpPr>
        <p:spPr>
          <a:xfrm>
            <a:off x="3345709"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546" tIns="69546" rIns="69546" bIns="69546" numCol="1" spcCol="1270" anchor="t" anchorCtr="0">
            <a:noAutofit/>
          </a:bodyPr>
          <a:lstStyle/>
          <a:p>
            <a:pPr defTabSz="491173">
              <a:lnSpc>
                <a:spcPct val="90000"/>
              </a:lnSpc>
              <a:spcBef>
                <a:spcPct val="0"/>
              </a:spcBef>
              <a:spcAft>
                <a:spcPct val="35000"/>
              </a:spcAft>
            </a:pPr>
            <a:r>
              <a:rPr lang="en-US" sz="1400" u="sng">
                <a:solidFill>
                  <a:schemeClr val="tx1"/>
                </a:solidFill>
              </a:rPr>
              <a:t>Session 2</a:t>
            </a:r>
            <a:endParaRPr lang="en-US" sz="1400" u="sng">
              <a:solidFill>
                <a:schemeClr val="tx1"/>
              </a:solidFill>
              <a:cs typeface="Calibri"/>
            </a:endParaRPr>
          </a:p>
        </p:txBody>
      </p:sp>
      <p:sp>
        <p:nvSpPr>
          <p:cNvPr id="26" name="Freeform: Shape 23">
            <a:extLst>
              <a:ext uri="{FF2B5EF4-FFF2-40B4-BE49-F238E27FC236}">
                <a16:creationId xmlns:a16="http://schemas.microsoft.com/office/drawing/2014/main" id="{316AA3EB-D64A-4242-B719-7A10F06E5F9B}"/>
              </a:ext>
            </a:extLst>
          </p:cNvPr>
          <p:cNvSpPr/>
          <p:nvPr userDrawn="1"/>
        </p:nvSpPr>
        <p:spPr>
          <a:xfrm>
            <a:off x="4610066"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546" tIns="69546" rIns="69546" bIns="69546" numCol="1" spcCol="1270" anchor="t" anchorCtr="0">
            <a:noAutofit/>
          </a:bodyPr>
          <a:lstStyle/>
          <a:p>
            <a:pPr defTabSz="491173">
              <a:lnSpc>
                <a:spcPct val="90000"/>
              </a:lnSpc>
              <a:spcBef>
                <a:spcPct val="0"/>
              </a:spcBef>
              <a:spcAft>
                <a:spcPct val="35000"/>
              </a:spcAft>
            </a:pPr>
            <a:r>
              <a:rPr lang="en-US" sz="1400" u="sng">
                <a:solidFill>
                  <a:schemeClr val="tx1"/>
                </a:solidFill>
              </a:rPr>
              <a:t>Session 3</a:t>
            </a:r>
            <a:endParaRPr lang="en-US" sz="1400" u="sng">
              <a:solidFill>
                <a:schemeClr val="tx1"/>
              </a:solidFill>
              <a:cs typeface="Calibri"/>
            </a:endParaRPr>
          </a:p>
        </p:txBody>
      </p:sp>
      <p:sp>
        <p:nvSpPr>
          <p:cNvPr id="27" name="Freeform: Shape 24">
            <a:extLst>
              <a:ext uri="{FF2B5EF4-FFF2-40B4-BE49-F238E27FC236}">
                <a16:creationId xmlns:a16="http://schemas.microsoft.com/office/drawing/2014/main" id="{F1B1904F-1993-6E4A-A3F3-9FB9A39B4BB2}"/>
              </a:ext>
            </a:extLst>
          </p:cNvPr>
          <p:cNvSpPr/>
          <p:nvPr userDrawn="1"/>
        </p:nvSpPr>
        <p:spPr>
          <a:xfrm>
            <a:off x="5874423"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546" tIns="69546" rIns="69546" bIns="69546" numCol="1" spcCol="1270" anchor="t" anchorCtr="0">
            <a:noAutofit/>
          </a:bodyPr>
          <a:lstStyle/>
          <a:p>
            <a:pPr defTabSz="491173">
              <a:lnSpc>
                <a:spcPct val="90000"/>
              </a:lnSpc>
              <a:spcBef>
                <a:spcPct val="0"/>
              </a:spcBef>
              <a:spcAft>
                <a:spcPct val="35000"/>
              </a:spcAft>
            </a:pPr>
            <a:r>
              <a:rPr lang="en-US" sz="1400" u="sng">
                <a:solidFill>
                  <a:schemeClr val="tx1"/>
                </a:solidFill>
              </a:rPr>
              <a:t>Session 4</a:t>
            </a:r>
            <a:endParaRPr lang="en-US" sz="1400" u="sng">
              <a:solidFill>
                <a:schemeClr val="tx1"/>
              </a:solidFill>
              <a:cs typeface="Calibri"/>
            </a:endParaRPr>
          </a:p>
        </p:txBody>
      </p:sp>
      <p:sp>
        <p:nvSpPr>
          <p:cNvPr id="28" name="Rectangle: Rounded Corners 121">
            <a:extLst>
              <a:ext uri="{FF2B5EF4-FFF2-40B4-BE49-F238E27FC236}">
                <a16:creationId xmlns:a16="http://schemas.microsoft.com/office/drawing/2014/main" id="{D1EA6C49-6B4B-144A-A641-36458845EE9C}"/>
              </a:ext>
            </a:extLst>
          </p:cNvPr>
          <p:cNvSpPr/>
          <p:nvPr userDrawn="1"/>
        </p:nvSpPr>
        <p:spPr>
          <a:xfrm>
            <a:off x="2081352" y="2499218"/>
            <a:ext cx="6291868" cy="301751"/>
          </a:xfrm>
          <a:prstGeom prst="roundRect">
            <a:avLst/>
          </a:pr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528955">
              <a:lnSpc>
                <a:spcPct val="90000"/>
              </a:lnSpc>
              <a:spcBef>
                <a:spcPct val="0"/>
              </a:spcBef>
              <a:spcAft>
                <a:spcPct val="35000"/>
              </a:spcAft>
            </a:pPr>
            <a:r>
              <a:rPr lang="en-US" sz="1600">
                <a:solidFill>
                  <a:schemeClr val="tx1"/>
                </a:solidFill>
              </a:rPr>
              <a:t>Phase 1: Ci3T Leadership Teams</a:t>
            </a:r>
          </a:p>
        </p:txBody>
      </p:sp>
      <p:sp>
        <p:nvSpPr>
          <p:cNvPr id="29" name="Freeform: Shape 134">
            <a:extLst>
              <a:ext uri="{FF2B5EF4-FFF2-40B4-BE49-F238E27FC236}">
                <a16:creationId xmlns:a16="http://schemas.microsoft.com/office/drawing/2014/main" id="{B2B366D0-D4BD-6B41-A53E-D2180910D487}"/>
              </a:ext>
            </a:extLst>
          </p:cNvPr>
          <p:cNvSpPr/>
          <p:nvPr userDrawn="1"/>
        </p:nvSpPr>
        <p:spPr>
          <a:xfrm>
            <a:off x="8411433" y="2853433"/>
            <a:ext cx="949871"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w="19050">
            <a:solidFill>
              <a:srgbClr val="FFC00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785" tIns="72785" rIns="72785" bIns="72785" numCol="1" spcCol="1270" anchor="t" anchorCtr="0">
            <a:noAutofit/>
          </a:bodyPr>
          <a:lstStyle/>
          <a:p>
            <a:pPr algn="ctr" defTabSz="528955">
              <a:lnSpc>
                <a:spcPct val="90000"/>
              </a:lnSpc>
              <a:spcBef>
                <a:spcPct val="0"/>
              </a:spcBef>
              <a:spcAft>
                <a:spcPct val="35000"/>
              </a:spcAft>
            </a:pPr>
            <a:r>
              <a:rPr lang="en-US" sz="1400">
                <a:solidFill>
                  <a:schemeClr val="tx1"/>
                </a:solidFill>
              </a:rPr>
              <a:t>Module v2 Review</a:t>
            </a:r>
          </a:p>
          <a:p>
            <a:pPr marL="48578" lvl="1" indent="-48578" defTabSz="415608">
              <a:lnSpc>
                <a:spcPct val="90000"/>
              </a:lnSpc>
              <a:spcBef>
                <a:spcPct val="0"/>
              </a:spcBef>
              <a:spcAft>
                <a:spcPct val="15000"/>
              </a:spcAft>
              <a:buChar char="•"/>
            </a:pPr>
            <a:endParaRPr lang="en-US" sz="1400">
              <a:solidFill>
                <a:schemeClr val="tx1"/>
              </a:solidFill>
            </a:endParaRPr>
          </a:p>
        </p:txBody>
      </p:sp>
      <p:pic>
        <p:nvPicPr>
          <p:cNvPr id="30" name="Focus Group">
            <a:extLst>
              <a:ext uri="{FF2B5EF4-FFF2-40B4-BE49-F238E27FC236}">
                <a16:creationId xmlns:a16="http://schemas.microsoft.com/office/drawing/2014/main" id="{6705AD34-0846-E644-8C40-5F5D2C8D70EE}"/>
              </a:ext>
            </a:extLst>
          </p:cNvPr>
          <p:cNvPicPr>
            <a:picLocks noChangeAspect="1" noChangeArrowheads="1"/>
          </p:cNvPicPr>
          <p:nvPr userDrawn="1"/>
        </p:nvPicPr>
        <p:blipFill>
          <a:blip r:embed="rId14" cstate="screen">
            <a:extLst>
              <a:ext uri="{28A0092B-C50C-407E-A947-70E740481C1C}">
                <a14:useLocalDpi xmlns:a14="http://schemas.microsoft.com/office/drawing/2010/main"/>
              </a:ext>
            </a:extLst>
          </a:blip>
          <a:srcRect/>
          <a:stretch/>
        </p:blipFill>
        <p:spPr bwMode="auto">
          <a:xfrm>
            <a:off x="8651992" y="3839135"/>
            <a:ext cx="468752" cy="391585"/>
          </a:xfrm>
          <a:prstGeom prst="rect">
            <a:avLst/>
          </a:prstGeom>
          <a:solidFill>
            <a:srgbClr val="80B284"/>
          </a:solidFill>
          <a:ln w="9525">
            <a:noFill/>
            <a:miter lim="800000"/>
            <a:headEnd/>
            <a:tailEnd/>
          </a:ln>
          <a:effectLst/>
        </p:spPr>
      </p:pic>
      <p:sp>
        <p:nvSpPr>
          <p:cNvPr id="31" name="Rectangle: Rounded Corners 122">
            <a:extLst>
              <a:ext uri="{FF2B5EF4-FFF2-40B4-BE49-F238E27FC236}">
                <a16:creationId xmlns:a16="http://schemas.microsoft.com/office/drawing/2014/main" id="{34EDA6D7-2D92-664E-A2A5-893DCAFEC1D2}"/>
              </a:ext>
            </a:extLst>
          </p:cNvPr>
          <p:cNvSpPr/>
          <p:nvPr userDrawn="1"/>
        </p:nvSpPr>
        <p:spPr>
          <a:xfrm>
            <a:off x="8410880" y="2499218"/>
            <a:ext cx="950976" cy="301751"/>
          </a:xfrm>
          <a:prstGeom prst="roundRect">
            <a:avLst/>
          </a:prstGeom>
          <a:solidFill>
            <a:srgbClr val="80B284"/>
          </a:solidFill>
          <a:ln w="19050">
            <a:solidFill>
              <a:srgbClr val="FFC00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528955">
              <a:lnSpc>
                <a:spcPct val="90000"/>
              </a:lnSpc>
              <a:spcBef>
                <a:spcPct val="0"/>
              </a:spcBef>
              <a:spcAft>
                <a:spcPct val="35000"/>
              </a:spcAft>
            </a:pPr>
            <a:r>
              <a:rPr lang="en-US" sz="1600">
                <a:solidFill>
                  <a:schemeClr val="tx1"/>
                </a:solidFill>
              </a:rPr>
              <a:t>Phase 3</a:t>
            </a:r>
          </a:p>
        </p:txBody>
      </p:sp>
      <p:sp>
        <p:nvSpPr>
          <p:cNvPr id="32" name="TextBox 31">
            <a:extLst>
              <a:ext uri="{FF2B5EF4-FFF2-40B4-BE49-F238E27FC236}">
                <a16:creationId xmlns:a16="http://schemas.microsoft.com/office/drawing/2014/main" id="{AB1EA08D-FF5F-EE45-B59B-DFF66803F8C3}"/>
              </a:ext>
            </a:extLst>
          </p:cNvPr>
          <p:cNvSpPr txBox="1"/>
          <p:nvPr userDrawn="1"/>
        </p:nvSpPr>
        <p:spPr>
          <a:xfrm>
            <a:off x="2836406" y="5307553"/>
            <a:ext cx="4216074" cy="929485"/>
          </a:xfrm>
          <a:prstGeom prst="rect">
            <a:avLst/>
          </a:prstGeom>
          <a:noFill/>
        </p:spPr>
        <p:txBody>
          <a:bodyPr wrap="square" rtlCol="0">
            <a:spAutoFit/>
          </a:bodyPr>
          <a:lstStyle/>
          <a:p>
            <a:pPr>
              <a:lnSpc>
                <a:spcPct val="85000"/>
              </a:lnSpc>
            </a:pPr>
            <a:r>
              <a:rPr lang="en-US" sz="1600"/>
              <a:t>Stakeholder Field Testing</a:t>
            </a:r>
          </a:p>
          <a:p>
            <a:pPr marL="173038" indent="-112713">
              <a:lnSpc>
                <a:spcPct val="85000"/>
              </a:lnSpc>
              <a:buFont typeface="Arial" panose="020B0604020202020204" pitchFamily="34" charset="0"/>
              <a:buChar char="•"/>
              <a:tabLst>
                <a:tab pos="1597025" algn="l"/>
              </a:tabLst>
            </a:pPr>
            <a:r>
              <a:rPr lang="en-US" sz="1600"/>
              <a:t>Students	• Ci3T Leadership Teams</a:t>
            </a:r>
          </a:p>
          <a:p>
            <a:pPr marL="173038" indent="-112713">
              <a:lnSpc>
                <a:spcPct val="85000"/>
              </a:lnSpc>
              <a:buFont typeface="Arial" panose="020B0604020202020204" pitchFamily="34" charset="0"/>
              <a:buChar char="•"/>
              <a:tabLst>
                <a:tab pos="1597025" algn="l"/>
              </a:tabLst>
            </a:pPr>
            <a:r>
              <a:rPr lang="en-US" sz="1600"/>
              <a:t>Families	• Principal Leaders</a:t>
            </a:r>
          </a:p>
          <a:p>
            <a:pPr marL="173038" indent="-112713">
              <a:lnSpc>
                <a:spcPct val="85000"/>
              </a:lnSpc>
              <a:buFont typeface="Arial" panose="020B0604020202020204" pitchFamily="34" charset="0"/>
              <a:buChar char="•"/>
              <a:tabLst>
                <a:tab pos="1597025" algn="l"/>
              </a:tabLst>
            </a:pPr>
            <a:r>
              <a:rPr lang="en-US" sz="1600"/>
              <a:t>Faculty &amp; Staff	• District Administrators</a:t>
            </a:r>
          </a:p>
        </p:txBody>
      </p:sp>
      <p:sp>
        <p:nvSpPr>
          <p:cNvPr id="33" name="TextBox 32">
            <a:extLst>
              <a:ext uri="{FF2B5EF4-FFF2-40B4-BE49-F238E27FC236}">
                <a16:creationId xmlns:a16="http://schemas.microsoft.com/office/drawing/2014/main" id="{69135271-DEB4-EE4E-9E9C-320D82299298}"/>
              </a:ext>
            </a:extLst>
          </p:cNvPr>
          <p:cNvSpPr txBox="1"/>
          <p:nvPr userDrawn="1"/>
        </p:nvSpPr>
        <p:spPr>
          <a:xfrm>
            <a:off x="9432976" y="2882747"/>
            <a:ext cx="1371600" cy="1477328"/>
          </a:xfrm>
          <a:prstGeom prst="rect">
            <a:avLst/>
          </a:prstGeom>
          <a:noFill/>
          <a:effectLst/>
        </p:spPr>
        <p:txBody>
          <a:bodyPr wrap="square" lIns="0" rIns="0" rtlCol="0">
            <a:spAutoFit/>
          </a:bodyPr>
          <a:lstStyle/>
          <a:p>
            <a:pPr algn="ctr"/>
            <a:r>
              <a:rPr lang="en-US" sz="2000" b="1">
                <a:ln w="6350">
                  <a:solidFill>
                    <a:schemeClr val="bg1"/>
                  </a:solidFill>
                </a:ln>
                <a:latin typeface="Calibri" panose="020F0502020204030204" pitchFamily="34" charset="0"/>
                <a:cs typeface="Calibri" panose="020F0502020204030204" pitchFamily="34" charset="0"/>
              </a:rPr>
              <a:t>Traditional</a:t>
            </a:r>
          </a:p>
          <a:p>
            <a:pPr algn="ctr"/>
            <a:endParaRPr lang="en-US" b="1">
              <a:ln w="6350">
                <a:solidFill>
                  <a:schemeClr val="bg1"/>
                </a:solidFill>
              </a:ln>
            </a:endParaRPr>
          </a:p>
          <a:p>
            <a:pPr algn="ctr"/>
            <a:endParaRPr lang="en-US" sz="2000" b="1">
              <a:ln w="6350">
                <a:solidFill>
                  <a:schemeClr val="bg1"/>
                </a:solidFill>
              </a:ln>
            </a:endParaRPr>
          </a:p>
          <a:p>
            <a:pPr algn="ctr"/>
            <a:endParaRPr lang="en-US" sz="1400" b="1">
              <a:ln w="6350">
                <a:solidFill>
                  <a:schemeClr val="bg1"/>
                </a:solidFill>
              </a:ln>
            </a:endParaRPr>
          </a:p>
          <a:p>
            <a:pPr algn="ctr"/>
            <a:r>
              <a:rPr lang="en-US" b="1">
                <a:ln w="6350">
                  <a:solidFill>
                    <a:schemeClr val="bg1"/>
                  </a:solidFill>
                </a:ln>
              </a:rPr>
              <a:t>vs.</a:t>
            </a:r>
          </a:p>
        </p:txBody>
      </p:sp>
      <p:sp>
        <p:nvSpPr>
          <p:cNvPr id="34" name="Freeform: Shape 126">
            <a:extLst>
              <a:ext uri="{FF2B5EF4-FFF2-40B4-BE49-F238E27FC236}">
                <a16:creationId xmlns:a16="http://schemas.microsoft.com/office/drawing/2014/main" id="{BC8A2ECC-D591-8D4F-946D-AE9B0B3153F4}"/>
              </a:ext>
            </a:extLst>
          </p:cNvPr>
          <p:cNvSpPr/>
          <p:nvPr userDrawn="1"/>
        </p:nvSpPr>
        <p:spPr>
          <a:xfrm>
            <a:off x="2836406" y="4970507"/>
            <a:ext cx="6291868" cy="29923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chemeClr val="accent1">
              <a:lumMod val="50000"/>
            </a:schemeClr>
          </a:solidFill>
          <a:ln>
            <a:solidFill>
              <a:schemeClr val="tx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785" tIns="73152" rIns="72785" bIns="72785" numCol="1" spcCol="1270" anchor="ctr" anchorCtr="0">
            <a:noAutofit/>
          </a:bodyPr>
          <a:lstStyle/>
          <a:p>
            <a:pPr algn="ctr" defTabSz="528955">
              <a:lnSpc>
                <a:spcPct val="90000"/>
              </a:lnSpc>
              <a:spcBef>
                <a:spcPct val="0"/>
              </a:spcBef>
              <a:spcAft>
                <a:spcPct val="35000"/>
              </a:spcAft>
            </a:pPr>
            <a:r>
              <a:rPr lang="en-US" sz="1600">
                <a:solidFill>
                  <a:schemeClr val="bg1"/>
                </a:solidFill>
              </a:rPr>
              <a:t>Phase 2: Module Testing with Stakeholders</a:t>
            </a:r>
          </a:p>
        </p:txBody>
      </p:sp>
      <p:pic>
        <p:nvPicPr>
          <p:cNvPr id="35" name="Picture 34" descr="A close up of a sign&#10;&#10;Description automatically generated">
            <a:extLst>
              <a:ext uri="{FF2B5EF4-FFF2-40B4-BE49-F238E27FC236}">
                <a16:creationId xmlns:a16="http://schemas.microsoft.com/office/drawing/2014/main" id="{8D667F29-D52F-5F4D-8172-944ED27B157E}"/>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261007" y="108426"/>
            <a:ext cx="2190750" cy="1285240"/>
          </a:xfrm>
          <a:prstGeom prst="rect">
            <a:avLst/>
          </a:prstGeom>
        </p:spPr>
      </p:pic>
    </p:spTree>
    <p:extLst>
      <p:ext uri="{BB962C8B-B14F-4D97-AF65-F5344CB8AC3E}">
        <p14:creationId xmlns:p14="http://schemas.microsoft.com/office/powerpoint/2010/main" val="3302708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8"/>
            <a:ext cx="1134809" cy="11119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643476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423027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533941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560797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9702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1082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2486097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7317883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5489183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74399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262763E0-77B2-F927-26F4-369B0CB5C2A1}"/>
              </a:ext>
            </a:extLst>
          </p:cNvPr>
          <p:cNvPicPr>
            <a:picLocks noChangeAspect="1"/>
          </p:cNvPicPr>
          <p:nvPr userDrawn="1"/>
        </p:nvPicPr>
        <p:blipFill>
          <a:blip r:embed="rId2"/>
          <a:srcRect/>
          <a:stretch/>
        </p:blipFill>
        <p:spPr>
          <a:xfrm>
            <a:off x="5532740" y="224074"/>
            <a:ext cx="1126519" cy="654953"/>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30758849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484759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FA644F0A-796F-A9DD-CC85-DD6EA014CC64}"/>
              </a:ext>
            </a:extLst>
          </p:cNvPr>
          <p:cNvPicPr>
            <a:picLocks noChangeAspect="1"/>
          </p:cNvPicPr>
          <p:nvPr userDrawn="1"/>
        </p:nvPicPr>
        <p:blipFill>
          <a:blip r:embed="rId2"/>
          <a:srcRect/>
          <a:stretch/>
        </p:blipFill>
        <p:spPr>
          <a:xfrm>
            <a:off x="5532740" y="224074"/>
            <a:ext cx="1126519" cy="654953"/>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415F3F8E-64A7-7782-5CD7-FFADBD5AC6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7041" y="6192356"/>
            <a:ext cx="3624056" cy="593149"/>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theme" Target="../theme/theme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4/15/2025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330015361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704" r:id="rId4"/>
    <p:sldLayoutId id="2147483726" r:id="rId5"/>
    <p:sldLayoutId id="2147483727" r:id="rId6"/>
    <p:sldLayoutId id="2147483705" r:id="rId7"/>
    <p:sldLayoutId id="2147483729" r:id="rId8"/>
    <p:sldLayoutId id="2147483675" r:id="rId9"/>
    <p:sldLayoutId id="2147483676" r:id="rId10"/>
    <p:sldLayoutId id="2147483663" r:id="rId11"/>
    <p:sldLayoutId id="2147483681" r:id="rId12"/>
    <p:sldLayoutId id="2147483682" r:id="rId13"/>
    <p:sldLayoutId id="2147483699" r:id="rId14"/>
    <p:sldLayoutId id="2147483700" r:id="rId15"/>
    <p:sldLayoutId id="2147483732" r:id="rId16"/>
    <p:sldLayoutId id="2147483733" r:id="rId17"/>
    <p:sldLayoutId id="2147483678" r:id="rId18"/>
    <p:sldLayoutId id="2147483679" r:id="rId19"/>
    <p:sldLayoutId id="2147483666" r:id="rId20"/>
    <p:sldLayoutId id="2147483667" r:id="rId21"/>
    <p:sldLayoutId id="2147483701" r:id="rId22"/>
    <p:sldLayoutId id="2147483706" r:id="rId23"/>
    <p:sldLayoutId id="2147483736" r:id="rId24"/>
    <p:sldLayoutId id="2147483680" r:id="rId25"/>
    <p:sldLayoutId id="2147483683" r:id="rId26"/>
    <p:sldLayoutId id="2147483684" r:id="rId27"/>
    <p:sldLayoutId id="2147483685" r:id="rId28"/>
    <p:sldLayoutId id="2147483686" r:id="rId29"/>
    <p:sldLayoutId id="2147483687" r:id="rId30"/>
    <p:sldLayoutId id="2147483688" r:id="rId31"/>
    <p:sldLayoutId id="2147483689" r:id="rId32"/>
    <p:sldLayoutId id="2147483690" r:id="rId33"/>
    <p:sldLayoutId id="2147483691" r:id="rId34"/>
    <p:sldLayoutId id="2147483692" r:id="rId35"/>
    <p:sldLayoutId id="2147483668" r:id="rId36"/>
    <p:sldLayoutId id="2147483669" r:id="rId37"/>
    <p:sldLayoutId id="2147483670" r:id="rId38"/>
    <p:sldLayoutId id="2147483671" r:id="rId39"/>
    <p:sldLayoutId id="2147483672" r:id="rId40"/>
    <p:sldLayoutId id="2147483673" r:id="rId41"/>
    <p:sldLayoutId id="2147483693" r:id="rId42"/>
    <p:sldLayoutId id="2147483707" r:id="rId43"/>
    <p:sldLayoutId id="2147483703" r:id="rId44"/>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4/15/2025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1007882029"/>
      </p:ext>
    </p:extLst>
  </p:cSld>
  <p:clrMap bg1="lt1" tx1="dk1" bg2="lt2" tx2="dk2" accent1="accent1" accent2="accent2" accent3="accent3" accent4="accent4" accent5="accent5" accent6="accent6" hlink="hlink" folHlink="folHlink"/>
  <p:sldLayoutIdLst>
    <p:sldLayoutId id="2147483695" r:id="rId1"/>
    <p:sldLayoutId id="2147483722" r:id="rId2"/>
    <p:sldLayoutId id="2147483723" r:id="rId3"/>
    <p:sldLayoutId id="2147483724" r:id="rId4"/>
    <p:sldLayoutId id="2147483730" r:id="rId5"/>
    <p:sldLayoutId id="2147483731" r:id="rId6"/>
    <p:sldLayoutId id="2147483734" r:id="rId7"/>
    <p:sldLayoutId id="2147483702" r:id="rId8"/>
    <p:sldLayoutId id="2147483739" r:id="rId9"/>
    <p:sldLayoutId id="2147483725" r:id="rId10"/>
    <p:sldLayoutId id="2147483728" r:id="rId11"/>
    <p:sldLayoutId id="2147483735" r:id="rId12"/>
    <p:sldLayoutId id="2147483738"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 id="2147483721" r:id="rId27"/>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www.ci3t.org/enhanc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100.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32.png"/><Relationship Id="rId4" Type="http://schemas.openxmlformats.org/officeDocument/2006/relationships/image" Target="../media/image231.png"/></Relationships>
</file>

<file path=ppt/slides/_rels/slide101.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2.xml"/></Relationships>
</file>

<file path=ppt/slides/_rels/slide104.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8" Type="http://schemas.openxmlformats.org/officeDocument/2006/relationships/image" Target="../media/image242.jpeg"/><Relationship Id="rId13" Type="http://schemas.openxmlformats.org/officeDocument/2006/relationships/image" Target="../media/image247.jpeg"/><Relationship Id="rId18" Type="http://schemas.openxmlformats.org/officeDocument/2006/relationships/image" Target="../media/image252.jpeg"/><Relationship Id="rId3" Type="http://schemas.openxmlformats.org/officeDocument/2006/relationships/image" Target="../media/image237.jpeg"/><Relationship Id="rId21" Type="http://schemas.openxmlformats.org/officeDocument/2006/relationships/image" Target="../media/image255.png"/><Relationship Id="rId7" Type="http://schemas.openxmlformats.org/officeDocument/2006/relationships/image" Target="../media/image241.jpeg"/><Relationship Id="rId12" Type="http://schemas.openxmlformats.org/officeDocument/2006/relationships/image" Target="../media/image246.jpeg"/><Relationship Id="rId17" Type="http://schemas.openxmlformats.org/officeDocument/2006/relationships/image" Target="../media/image251.jpeg"/><Relationship Id="rId2" Type="http://schemas.openxmlformats.org/officeDocument/2006/relationships/notesSlide" Target="../notesSlides/notesSlide30.xml"/><Relationship Id="rId16" Type="http://schemas.openxmlformats.org/officeDocument/2006/relationships/image" Target="../media/image250.jpeg"/><Relationship Id="rId20" Type="http://schemas.openxmlformats.org/officeDocument/2006/relationships/image" Target="../media/image254.png"/><Relationship Id="rId1" Type="http://schemas.openxmlformats.org/officeDocument/2006/relationships/slideLayout" Target="../slideLayouts/slideLayout22.xml"/><Relationship Id="rId6" Type="http://schemas.openxmlformats.org/officeDocument/2006/relationships/image" Target="../media/image240.jpeg"/><Relationship Id="rId11" Type="http://schemas.openxmlformats.org/officeDocument/2006/relationships/image" Target="../media/image245.jpeg"/><Relationship Id="rId5" Type="http://schemas.openxmlformats.org/officeDocument/2006/relationships/image" Target="../media/image239.jpeg"/><Relationship Id="rId15" Type="http://schemas.openxmlformats.org/officeDocument/2006/relationships/image" Target="../media/image249.jpeg"/><Relationship Id="rId10" Type="http://schemas.openxmlformats.org/officeDocument/2006/relationships/image" Target="../media/image244.jpeg"/><Relationship Id="rId19" Type="http://schemas.openxmlformats.org/officeDocument/2006/relationships/image" Target="../media/image253.jpeg"/><Relationship Id="rId4" Type="http://schemas.openxmlformats.org/officeDocument/2006/relationships/image" Target="../media/image238.jpeg"/><Relationship Id="rId9" Type="http://schemas.openxmlformats.org/officeDocument/2006/relationships/image" Target="../media/image243.jpeg"/><Relationship Id="rId14" Type="http://schemas.openxmlformats.org/officeDocument/2006/relationships/image" Target="../media/image248.jpe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9.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85.png"/></Relationships>
</file>

<file path=ppt/slides/_rels/slide111.xml.rels><?xml version="1.0" encoding="UTF-8" standalone="yes"?>
<Relationships xmlns="http://schemas.openxmlformats.org/package/2006/relationships"><Relationship Id="rId3" Type="http://schemas.openxmlformats.org/officeDocument/2006/relationships/image" Target="../media/image257.png"/><Relationship Id="rId7" Type="http://schemas.openxmlformats.org/officeDocument/2006/relationships/image" Target="../media/image258.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112.xml.rels><?xml version="1.0" encoding="UTF-8" standalone="yes"?>
<Relationships xmlns="http://schemas.openxmlformats.org/package/2006/relationships"><Relationship Id="rId8" Type="http://schemas.openxmlformats.org/officeDocument/2006/relationships/image" Target="../media/image264.svg"/><Relationship Id="rId3" Type="http://schemas.openxmlformats.org/officeDocument/2006/relationships/image" Target="../media/image259.jpeg"/><Relationship Id="rId7" Type="http://schemas.openxmlformats.org/officeDocument/2006/relationships/image" Target="../media/image263.png"/><Relationship Id="rId2" Type="http://schemas.openxmlformats.org/officeDocument/2006/relationships/notesSlide" Target="../notesSlides/notesSlide34.xml"/><Relationship Id="rId1" Type="http://schemas.openxmlformats.org/officeDocument/2006/relationships/slideLayout" Target="../slideLayouts/slideLayout22.xml"/><Relationship Id="rId6" Type="http://schemas.openxmlformats.org/officeDocument/2006/relationships/image" Target="../media/image262.svg"/><Relationship Id="rId5" Type="http://schemas.openxmlformats.org/officeDocument/2006/relationships/image" Target="../media/image261.png"/><Relationship Id="rId10" Type="http://schemas.openxmlformats.org/officeDocument/2006/relationships/image" Target="../media/image266.png"/><Relationship Id="rId4" Type="http://schemas.openxmlformats.org/officeDocument/2006/relationships/image" Target="../media/image260.jpeg"/><Relationship Id="rId9" Type="http://schemas.openxmlformats.org/officeDocument/2006/relationships/image" Target="../media/image265.png"/></Relationships>
</file>

<file path=ppt/slides/_rels/slide1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1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1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2.xml"/><Relationship Id="rId5" Type="http://schemas.openxmlformats.org/officeDocument/2006/relationships/image" Target="../media/image84.png"/><Relationship Id="rId4" Type="http://schemas.openxmlformats.org/officeDocument/2006/relationships/image" Target="../media/image85.png"/></Relationships>
</file>

<file path=ppt/slides/_rels/slide2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106.png"/><Relationship Id="rId5" Type="http://schemas.openxmlformats.org/officeDocument/2006/relationships/diagramQuickStyle" Target="../diagrams/quickStyle5.xml"/><Relationship Id="rId10" Type="http://schemas.openxmlformats.org/officeDocument/2006/relationships/image" Target="../media/image85.png"/><Relationship Id="rId4" Type="http://schemas.openxmlformats.org/officeDocument/2006/relationships/diagramLayout" Target="../diagrams/layout5.xml"/><Relationship Id="rId9" Type="http://schemas.openxmlformats.org/officeDocument/2006/relationships/image" Target="../media/image105.png"/></Relationships>
</file>

<file path=ppt/slides/_rels/slide2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png"/><Relationship Id="rId21" Type="http://schemas.openxmlformats.org/officeDocument/2006/relationships/image" Target="../media/image58.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1.xml"/><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image" Target="../media/image59.png"/></Relationships>
</file>

<file path=ppt/slides/_rels/slide3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85.png"/><Relationship Id="rId1" Type="http://schemas.openxmlformats.org/officeDocument/2006/relationships/slideLayout" Target="../slideLayouts/slideLayout20.xml"/><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09.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10.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11.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12.pn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13.pn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14.png"/><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15.pn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16.png"/><Relationship Id="rId1" Type="http://schemas.openxmlformats.org/officeDocument/2006/relationships/slideLayout" Target="../slideLayouts/slideLayout20.xml"/><Relationship Id="rId4" Type="http://schemas.openxmlformats.org/officeDocument/2006/relationships/image" Target="../media/image108.png"/></Relationships>
</file>

<file path=ppt/slides/_rels/slide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sv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85.png"/><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18.pn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85.png"/></Relationships>
</file>

<file path=ppt/slides/_rels/slide4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18.png"/><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19.png"/><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20.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2.xml"/><Relationship Id="rId4" Type="http://schemas.openxmlformats.org/officeDocument/2006/relationships/image" Target="../media/image85.png"/></Relationships>
</file>

<file path=ppt/slides/_rels/slide4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23.png"/><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16.png"/><Relationship Id="rId1" Type="http://schemas.openxmlformats.org/officeDocument/2006/relationships/slideLayout" Target="../slideLayouts/slideLayout20.xml"/><Relationship Id="rId4" Type="http://schemas.openxmlformats.org/officeDocument/2006/relationships/image" Target="../media/image108.png"/></Relationships>
</file>

<file path=ppt/slides/_rels/slide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image" Target="../media/image125.png"/></Relationships>
</file>

<file path=ppt/slides/_rels/slide51.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image" Target="../media/image126.png"/><Relationship Id="rId1" Type="http://schemas.openxmlformats.org/officeDocument/2006/relationships/slideLayout" Target="../slideLayouts/slideLayout20.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8" Type="http://schemas.openxmlformats.org/officeDocument/2006/relationships/image" Target="../media/image140.jpeg"/><Relationship Id="rId13" Type="http://schemas.openxmlformats.org/officeDocument/2006/relationships/image" Target="../media/image145.jpeg"/><Relationship Id="rId18" Type="http://schemas.openxmlformats.org/officeDocument/2006/relationships/image" Target="../media/image150.jpeg"/><Relationship Id="rId26" Type="http://schemas.openxmlformats.org/officeDocument/2006/relationships/image" Target="../media/image158.png"/><Relationship Id="rId3" Type="http://schemas.openxmlformats.org/officeDocument/2006/relationships/image" Target="../media/image135.jpeg"/><Relationship Id="rId21" Type="http://schemas.openxmlformats.org/officeDocument/2006/relationships/image" Target="../media/image153.jpeg"/><Relationship Id="rId7" Type="http://schemas.openxmlformats.org/officeDocument/2006/relationships/image" Target="../media/image139.jpeg"/><Relationship Id="rId12" Type="http://schemas.openxmlformats.org/officeDocument/2006/relationships/image" Target="../media/image144.jpeg"/><Relationship Id="rId17" Type="http://schemas.openxmlformats.org/officeDocument/2006/relationships/image" Target="../media/image149.jpeg"/><Relationship Id="rId25" Type="http://schemas.openxmlformats.org/officeDocument/2006/relationships/image" Target="../media/image157.png"/><Relationship Id="rId2" Type="http://schemas.openxmlformats.org/officeDocument/2006/relationships/notesSlide" Target="../notesSlides/notesSlide14.xml"/><Relationship Id="rId16" Type="http://schemas.openxmlformats.org/officeDocument/2006/relationships/image" Target="../media/image148.jpeg"/><Relationship Id="rId20" Type="http://schemas.openxmlformats.org/officeDocument/2006/relationships/image" Target="../media/image152.jpeg"/><Relationship Id="rId29" Type="http://schemas.openxmlformats.org/officeDocument/2006/relationships/image" Target="../media/image161.png"/><Relationship Id="rId1" Type="http://schemas.openxmlformats.org/officeDocument/2006/relationships/slideLayout" Target="../slideLayouts/slideLayout22.xml"/><Relationship Id="rId6" Type="http://schemas.openxmlformats.org/officeDocument/2006/relationships/image" Target="../media/image138.jpeg"/><Relationship Id="rId11" Type="http://schemas.openxmlformats.org/officeDocument/2006/relationships/image" Target="../media/image143.jpeg"/><Relationship Id="rId24" Type="http://schemas.openxmlformats.org/officeDocument/2006/relationships/image" Target="../media/image156.jpeg"/><Relationship Id="rId5" Type="http://schemas.openxmlformats.org/officeDocument/2006/relationships/image" Target="../media/image137.jpeg"/><Relationship Id="rId15" Type="http://schemas.openxmlformats.org/officeDocument/2006/relationships/image" Target="../media/image147.jpeg"/><Relationship Id="rId23" Type="http://schemas.openxmlformats.org/officeDocument/2006/relationships/image" Target="../media/image155.jpeg"/><Relationship Id="rId28" Type="http://schemas.openxmlformats.org/officeDocument/2006/relationships/image" Target="../media/image160.png"/><Relationship Id="rId10" Type="http://schemas.openxmlformats.org/officeDocument/2006/relationships/image" Target="../media/image142.jpeg"/><Relationship Id="rId19" Type="http://schemas.openxmlformats.org/officeDocument/2006/relationships/image" Target="../media/image151.jpeg"/><Relationship Id="rId4" Type="http://schemas.openxmlformats.org/officeDocument/2006/relationships/image" Target="../media/image136.jpeg"/><Relationship Id="rId9" Type="http://schemas.openxmlformats.org/officeDocument/2006/relationships/image" Target="../media/image141.jpeg"/><Relationship Id="rId14" Type="http://schemas.openxmlformats.org/officeDocument/2006/relationships/image" Target="../media/image146.jpeg"/><Relationship Id="rId22" Type="http://schemas.openxmlformats.org/officeDocument/2006/relationships/image" Target="../media/image154.jpeg"/><Relationship Id="rId27" Type="http://schemas.openxmlformats.org/officeDocument/2006/relationships/image" Target="../media/image159.png"/></Relationships>
</file>

<file path=ppt/slides/_rels/slide55.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image" Target="../media/image164.png"/><Relationship Id="rId5" Type="http://schemas.openxmlformats.org/officeDocument/2006/relationships/diagramQuickStyle" Target="../diagrams/quickStyle7.xml"/><Relationship Id="rId10" Type="http://schemas.openxmlformats.org/officeDocument/2006/relationships/hyperlink" Target="https://www.ci3t.org/measures" TargetMode="External"/><Relationship Id="rId4" Type="http://schemas.openxmlformats.org/officeDocument/2006/relationships/diagramLayout" Target="../diagrams/layout7.xml"/><Relationship Id="rId9" Type="http://schemas.openxmlformats.org/officeDocument/2006/relationships/image" Target="../media/image163.png"/></Relationships>
</file>

<file path=ppt/slides/_rels/slide5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image" Target="../media/image166.png"/><Relationship Id="rId1" Type="http://schemas.openxmlformats.org/officeDocument/2006/relationships/slideLayout" Target="../slideLayouts/slideLayout2.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2.png"/></Relationships>
</file>

<file path=ppt/slides/_rels/slide6.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6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8.pn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21.xml"/><Relationship Id="rId1" Type="http://schemas.openxmlformats.org/officeDocument/2006/relationships/slideLayout" Target="../slideLayouts/slideLayout22.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77.svg"/></Relationships>
</file>

<file path=ppt/slides/_rels/slide73.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2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5.png"/></Relationships>
</file>

<file path=ppt/slides/_rels/slide78.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hyperlink" Target="https://www.ci3t.org/imp" TargetMode="External"/><Relationship Id="rId7" Type="http://schemas.openxmlformats.org/officeDocument/2006/relationships/hyperlink" Target="https://www.ci3t.org/enhanc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88.png"/><Relationship Id="rId5" Type="http://schemas.openxmlformats.org/officeDocument/2006/relationships/image" Target="../media/image187.png"/><Relationship Id="rId4" Type="http://schemas.openxmlformats.org/officeDocument/2006/relationships/image" Target="../media/image186.png"/></Relationships>
</file>

<file path=ppt/slides/_rels/slide79.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2.xml"/><Relationship Id="rId5" Type="http://schemas.openxmlformats.org/officeDocument/2006/relationships/image" Target="../media/image193.png"/><Relationship Id="rId4" Type="http://schemas.openxmlformats.org/officeDocument/2006/relationships/image" Target="../media/image192.png"/></Relationships>
</file>

<file path=ppt/slides/_rels/slide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94.png"/><Relationship Id="rId1" Type="http://schemas.openxmlformats.org/officeDocument/2006/relationships/slideLayout" Target="../slideLayouts/slideLayout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81.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2.xml"/><Relationship Id="rId6" Type="http://schemas.openxmlformats.org/officeDocument/2006/relationships/image" Target="../media/image202.png"/><Relationship Id="rId5" Type="http://schemas.openxmlformats.org/officeDocument/2006/relationships/image" Target="../media/image84.png"/><Relationship Id="rId4" Type="http://schemas.openxmlformats.org/officeDocument/2006/relationships/image" Target="../media/image201.png"/></Relationships>
</file>

<file path=ppt/slides/_rels/slide82.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24.xml"/><Relationship Id="rId1" Type="http://schemas.openxmlformats.org/officeDocument/2006/relationships/slideLayout" Target="../slideLayouts/slideLayout21.xml"/><Relationship Id="rId4" Type="http://schemas.openxmlformats.org/officeDocument/2006/relationships/image" Target="../media/image204.png"/></Relationships>
</file>

<file path=ppt/slides/_rels/slide83.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8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25.xml"/><Relationship Id="rId1" Type="http://schemas.openxmlformats.org/officeDocument/2006/relationships/slideLayout" Target="../slideLayouts/slideLayout22.xml"/><Relationship Id="rId5" Type="http://schemas.openxmlformats.org/officeDocument/2006/relationships/image" Target="../media/image207.svg"/><Relationship Id="rId4" Type="http://schemas.openxmlformats.org/officeDocument/2006/relationships/image" Target="../media/image206.png"/></Relationships>
</file>

<file path=ppt/slides/_rels/slide85.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26.xml"/><Relationship Id="rId1" Type="http://schemas.openxmlformats.org/officeDocument/2006/relationships/slideLayout" Target="../slideLayouts/slideLayout22.xml"/><Relationship Id="rId4" Type="http://schemas.openxmlformats.org/officeDocument/2006/relationships/image" Target="../media/image207.svg"/></Relationships>
</file>

<file path=ppt/slides/_rels/slide86.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jpeg"/><Relationship Id="rId1" Type="http://schemas.openxmlformats.org/officeDocument/2006/relationships/slideLayout" Target="../slideLayouts/slideLayout2.xml"/><Relationship Id="rId4" Type="http://schemas.openxmlformats.org/officeDocument/2006/relationships/image" Target="../media/image210.png"/></Relationships>
</file>

<file path=ppt/slides/_rels/slide87.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08.jpeg"/><Relationship Id="rId1" Type="http://schemas.openxmlformats.org/officeDocument/2006/relationships/slideLayout" Target="../slideLayouts/slideLayout2.xml"/><Relationship Id="rId4" Type="http://schemas.openxmlformats.org/officeDocument/2006/relationships/image" Target="../media/image212.png"/></Relationships>
</file>

<file path=ppt/slides/_rels/slide88.xml.rels><?xml version="1.0" encoding="UTF-8" standalone="yes"?>
<Relationships xmlns="http://schemas.openxmlformats.org/package/2006/relationships"><Relationship Id="rId3" Type="http://schemas.openxmlformats.org/officeDocument/2006/relationships/image" Target="../media/image207.svg"/><Relationship Id="rId2" Type="http://schemas.openxmlformats.org/officeDocument/2006/relationships/image" Target="../media/image206.png"/><Relationship Id="rId1" Type="http://schemas.openxmlformats.org/officeDocument/2006/relationships/slideLayout" Target="../slideLayouts/slideLayout2.xml"/><Relationship Id="rId4" Type="http://schemas.openxmlformats.org/officeDocument/2006/relationships/image" Target="../media/image213.png"/></Relationships>
</file>

<file path=ppt/slides/_rels/slide89.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16.png"/><Relationship Id="rId4" Type="http://schemas.openxmlformats.org/officeDocument/2006/relationships/image" Target="../media/image215.png"/></Relationships>
</file>

<file path=ppt/slides/_rels/slide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image" Target="../media/image217.png"/><Relationship Id="rId1" Type="http://schemas.openxmlformats.org/officeDocument/2006/relationships/slideLayout" Target="../slideLayouts/slideLayout22.xml"/></Relationships>
</file>

<file path=ppt/slides/_rels/slide9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221.png"/><Relationship Id="rId1" Type="http://schemas.openxmlformats.org/officeDocument/2006/relationships/slideLayout" Target="../slideLayouts/slideLayout22.xml"/></Relationships>
</file>

<file path=ppt/slides/_rels/slide94.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22.xml"/><Relationship Id="rId5" Type="http://schemas.openxmlformats.org/officeDocument/2006/relationships/image" Target="../media/image222.png"/><Relationship Id="rId4" Type="http://schemas.openxmlformats.org/officeDocument/2006/relationships/image" Target="../media/image225.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22.xml"/><Relationship Id="rId4" Type="http://schemas.openxmlformats.org/officeDocument/2006/relationships/image" Target="../media/image228.png"/></Relationships>
</file>

<file path=ppt/slides/_rels/slide98.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22.xml"/></Relationships>
</file>

<file path=ppt/slides/_rels/slide99.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CB212-66F0-4C3B-B653-2843DDCD3BEE}"/>
              </a:ext>
            </a:extLst>
          </p:cNvPr>
          <p:cNvSpPr>
            <a:spLocks noGrp="1"/>
          </p:cNvSpPr>
          <p:nvPr>
            <p:ph type="ctrTitle"/>
          </p:nvPr>
        </p:nvSpPr>
        <p:spPr>
          <a:xfrm>
            <a:off x="385069" y="-212727"/>
            <a:ext cx="11353800" cy="2387600"/>
          </a:xfrm>
        </p:spPr>
        <p:txBody>
          <a:bodyPr>
            <a:noAutofit/>
          </a:bodyPr>
          <a:lstStyle/>
          <a:p>
            <a:r>
              <a:rPr lang="en-US" sz="4400" dirty="0"/>
              <a:t>Implementing Comprehensive, Integrated, Three-tiered (Ci3T) Models: Planning for the Year Ahead</a:t>
            </a:r>
          </a:p>
        </p:txBody>
      </p:sp>
      <p:sp>
        <p:nvSpPr>
          <p:cNvPr id="3" name="Subtitle 2">
            <a:extLst>
              <a:ext uri="{FF2B5EF4-FFF2-40B4-BE49-F238E27FC236}">
                <a16:creationId xmlns:a16="http://schemas.microsoft.com/office/drawing/2014/main" id="{5A566965-2075-4DCB-AE1F-BE391667D1F1}"/>
              </a:ext>
            </a:extLst>
          </p:cNvPr>
          <p:cNvSpPr>
            <a:spLocks noGrp="1"/>
          </p:cNvSpPr>
          <p:nvPr>
            <p:ph type="subTitle" idx="1"/>
          </p:nvPr>
        </p:nvSpPr>
        <p:spPr>
          <a:xfrm>
            <a:off x="838200" y="1898329"/>
            <a:ext cx="10515600" cy="1655762"/>
          </a:xfrm>
        </p:spPr>
        <p:txBody>
          <a:bodyPr anchor="ctr"/>
          <a:lstStyle/>
          <a:p>
            <a:r>
              <a:rPr lang="en-US" dirty="0"/>
              <a:t>Enhanced Ci3T Implementation Series and Delivery (Guided E-Ci3T) Session 5</a:t>
            </a:r>
          </a:p>
        </p:txBody>
      </p:sp>
      <p:sp>
        <p:nvSpPr>
          <p:cNvPr id="6" name="Rounded Rectangle 11">
            <a:extLst>
              <a:ext uri="{FF2B5EF4-FFF2-40B4-BE49-F238E27FC236}">
                <a16:creationId xmlns:a16="http://schemas.microsoft.com/office/drawing/2014/main" id="{29E226DD-3925-47DC-DDAD-91CF3CE958A6}"/>
              </a:ext>
            </a:extLst>
          </p:cNvPr>
          <p:cNvSpPr/>
          <p:nvPr/>
        </p:nvSpPr>
        <p:spPr>
          <a:xfrm>
            <a:off x="453131" y="3554639"/>
            <a:ext cx="6699408" cy="2254886"/>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US" sz="2800"/>
              <a:t>If you have not done so already, we invite you to visit </a:t>
            </a:r>
            <a:r>
              <a:rPr lang="en-US" sz="2800">
                <a:solidFill>
                  <a:schemeClr val="bg1"/>
                </a:solidFill>
                <a:hlinkClick r:id="rId2">
                  <a:extLst>
                    <a:ext uri="{A12FA001-AC4F-418D-AE19-62706E023703}">
                      <ahyp:hlinkClr xmlns:ahyp="http://schemas.microsoft.com/office/drawing/2018/hyperlinkcolor" val="tx"/>
                    </a:ext>
                  </a:extLst>
                </a:hlinkClick>
              </a:rPr>
              <a:t>ci3t.org/enhance</a:t>
            </a:r>
            <a:r>
              <a:rPr lang="en-US" sz="2800">
                <a:solidFill>
                  <a:schemeClr val="bg1"/>
                </a:solidFill>
              </a:rPr>
              <a:t> </a:t>
            </a:r>
            <a:r>
              <a:rPr lang="en-US" sz="2800"/>
              <a:t>to access modules and complete a one-time registration process!</a:t>
            </a:r>
          </a:p>
        </p:txBody>
      </p:sp>
      <p:pic>
        <p:nvPicPr>
          <p:cNvPr id="7" name="Picture 6">
            <a:extLst>
              <a:ext uri="{FF2B5EF4-FFF2-40B4-BE49-F238E27FC236}">
                <a16:creationId xmlns:a16="http://schemas.microsoft.com/office/drawing/2014/main" id="{D18DAA0A-7073-906C-1C3C-33DD705986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5665" y="3176925"/>
            <a:ext cx="3873204" cy="3394092"/>
          </a:xfrm>
          <a:prstGeom prst="rect">
            <a:avLst/>
          </a:prstGeom>
          <a:ln>
            <a:solidFill>
              <a:schemeClr val="tx1"/>
            </a:solidFill>
          </a:ln>
        </p:spPr>
      </p:pic>
      <p:sp>
        <p:nvSpPr>
          <p:cNvPr id="8" name="Rectangle 7">
            <a:extLst>
              <a:ext uri="{FF2B5EF4-FFF2-40B4-BE49-F238E27FC236}">
                <a16:creationId xmlns:a16="http://schemas.microsoft.com/office/drawing/2014/main" id="{CEB776C3-772B-5136-04CB-D260F34FFA36}"/>
              </a:ext>
            </a:extLst>
          </p:cNvPr>
          <p:cNvSpPr/>
          <p:nvPr/>
        </p:nvSpPr>
        <p:spPr>
          <a:xfrm>
            <a:off x="7865665" y="5602394"/>
            <a:ext cx="3873204" cy="676356"/>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6259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917E8-2C2E-CFBD-5499-8512782EC3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773061-366E-6EB4-11E8-6C6148446E62}"/>
              </a:ext>
            </a:extLst>
          </p:cNvPr>
          <p:cNvSpPr>
            <a:spLocks noGrp="1"/>
          </p:cNvSpPr>
          <p:nvPr>
            <p:ph type="title"/>
          </p:nvPr>
        </p:nvSpPr>
        <p:spPr/>
        <p:txBody>
          <a:bodyPr/>
          <a:lstStyle/>
          <a:p>
            <a:r>
              <a:rPr lang="en-US"/>
              <a:t>Session 4 Feedback</a:t>
            </a:r>
          </a:p>
        </p:txBody>
      </p:sp>
      <p:pic>
        <p:nvPicPr>
          <p:cNvPr id="7" name="Picture 6">
            <a:extLst>
              <a:ext uri="{FF2B5EF4-FFF2-40B4-BE49-F238E27FC236}">
                <a16:creationId xmlns:a16="http://schemas.microsoft.com/office/drawing/2014/main" id="{5824BAA5-3026-FE50-E320-A1BF89DF12EB}"/>
              </a:ext>
            </a:extLst>
          </p:cNvPr>
          <p:cNvPicPr>
            <a:picLocks noChangeAspect="1"/>
          </p:cNvPicPr>
          <p:nvPr/>
        </p:nvPicPr>
        <p:blipFill>
          <a:blip r:embed="rId3"/>
          <a:stretch>
            <a:fillRect/>
          </a:stretch>
        </p:blipFill>
        <p:spPr>
          <a:xfrm>
            <a:off x="1667484" y="4975987"/>
            <a:ext cx="2775539" cy="480382"/>
          </a:xfrm>
          <a:prstGeom prst="rect">
            <a:avLst/>
          </a:prstGeom>
        </p:spPr>
      </p:pic>
      <p:pic>
        <p:nvPicPr>
          <p:cNvPr id="8" name="Picture 7">
            <a:extLst>
              <a:ext uri="{FF2B5EF4-FFF2-40B4-BE49-F238E27FC236}">
                <a16:creationId xmlns:a16="http://schemas.microsoft.com/office/drawing/2014/main" id="{3E1A97D4-15B2-C549-185F-1CD65FEED421}"/>
              </a:ext>
            </a:extLst>
          </p:cNvPr>
          <p:cNvPicPr>
            <a:picLocks noChangeAspect="1"/>
          </p:cNvPicPr>
          <p:nvPr/>
        </p:nvPicPr>
        <p:blipFill>
          <a:blip r:embed="rId4"/>
          <a:srcRect/>
          <a:stretch/>
        </p:blipFill>
        <p:spPr>
          <a:xfrm>
            <a:off x="1054741" y="1988094"/>
            <a:ext cx="5538563" cy="3095699"/>
          </a:xfrm>
          <a:prstGeom prst="rect">
            <a:avLst/>
          </a:prstGeom>
        </p:spPr>
      </p:pic>
      <p:sp>
        <p:nvSpPr>
          <p:cNvPr id="11" name="TextBox 10">
            <a:extLst>
              <a:ext uri="{FF2B5EF4-FFF2-40B4-BE49-F238E27FC236}">
                <a16:creationId xmlns:a16="http://schemas.microsoft.com/office/drawing/2014/main" id="{8EA591DE-50F9-C9B1-EB96-C07932061992}"/>
              </a:ext>
            </a:extLst>
          </p:cNvPr>
          <p:cNvSpPr txBox="1"/>
          <p:nvPr/>
        </p:nvSpPr>
        <p:spPr>
          <a:xfrm>
            <a:off x="1054741" y="2216063"/>
            <a:ext cx="1828800" cy="307777"/>
          </a:xfrm>
          <a:prstGeom prst="rect">
            <a:avLst/>
          </a:prstGeom>
          <a:noFill/>
        </p:spPr>
        <p:txBody>
          <a:bodyPr wrap="square" rtlCol="0">
            <a:spAutoFit/>
          </a:bodyPr>
          <a:lstStyle/>
          <a:p>
            <a:r>
              <a:rPr lang="en-US" sz="1400"/>
              <a:t>Objectives</a:t>
            </a:r>
          </a:p>
        </p:txBody>
      </p:sp>
      <p:sp>
        <p:nvSpPr>
          <p:cNvPr id="12" name="TextBox 11">
            <a:extLst>
              <a:ext uri="{FF2B5EF4-FFF2-40B4-BE49-F238E27FC236}">
                <a16:creationId xmlns:a16="http://schemas.microsoft.com/office/drawing/2014/main" id="{0710847A-100C-54D0-759D-1C09A6F88C60}"/>
              </a:ext>
            </a:extLst>
          </p:cNvPr>
          <p:cNvSpPr txBox="1"/>
          <p:nvPr/>
        </p:nvSpPr>
        <p:spPr>
          <a:xfrm>
            <a:off x="1054741" y="1799487"/>
            <a:ext cx="1828800" cy="307777"/>
          </a:xfrm>
          <a:prstGeom prst="rect">
            <a:avLst/>
          </a:prstGeom>
          <a:noFill/>
        </p:spPr>
        <p:txBody>
          <a:bodyPr wrap="square" rtlCol="0">
            <a:spAutoFit/>
          </a:bodyPr>
          <a:lstStyle/>
          <a:p>
            <a:r>
              <a:rPr lang="en-US" sz="1400"/>
              <a:t>Communication</a:t>
            </a:r>
          </a:p>
        </p:txBody>
      </p:sp>
      <p:sp>
        <p:nvSpPr>
          <p:cNvPr id="13" name="TextBox 12">
            <a:extLst>
              <a:ext uri="{FF2B5EF4-FFF2-40B4-BE49-F238E27FC236}">
                <a16:creationId xmlns:a16="http://schemas.microsoft.com/office/drawing/2014/main" id="{BA546CF6-65D2-7BCE-6820-13E3DDC02035}"/>
              </a:ext>
            </a:extLst>
          </p:cNvPr>
          <p:cNvSpPr txBox="1"/>
          <p:nvPr/>
        </p:nvSpPr>
        <p:spPr>
          <a:xfrm>
            <a:off x="1054741" y="2636228"/>
            <a:ext cx="3132248" cy="307777"/>
          </a:xfrm>
          <a:prstGeom prst="rect">
            <a:avLst/>
          </a:prstGeom>
          <a:noFill/>
        </p:spPr>
        <p:txBody>
          <a:bodyPr wrap="square" rtlCol="0">
            <a:spAutoFit/>
          </a:bodyPr>
          <a:lstStyle/>
          <a:p>
            <a:r>
              <a:rPr lang="en-US" sz="1400"/>
              <a:t>Usefulness of Information</a:t>
            </a:r>
          </a:p>
        </p:txBody>
      </p:sp>
      <p:sp>
        <p:nvSpPr>
          <p:cNvPr id="14" name="TextBox 13">
            <a:extLst>
              <a:ext uri="{FF2B5EF4-FFF2-40B4-BE49-F238E27FC236}">
                <a16:creationId xmlns:a16="http://schemas.microsoft.com/office/drawing/2014/main" id="{603BEEF8-9CB9-62EF-1ADD-96D9EBC0A8F7}"/>
              </a:ext>
            </a:extLst>
          </p:cNvPr>
          <p:cNvSpPr txBox="1"/>
          <p:nvPr/>
        </p:nvSpPr>
        <p:spPr>
          <a:xfrm>
            <a:off x="1054741" y="3007133"/>
            <a:ext cx="1828800" cy="307777"/>
          </a:xfrm>
          <a:prstGeom prst="rect">
            <a:avLst/>
          </a:prstGeom>
          <a:noFill/>
        </p:spPr>
        <p:txBody>
          <a:bodyPr wrap="square" rtlCol="0">
            <a:spAutoFit/>
          </a:bodyPr>
          <a:lstStyle/>
          <a:p>
            <a:r>
              <a:rPr lang="en-US" sz="1400"/>
              <a:t>Format</a:t>
            </a:r>
          </a:p>
        </p:txBody>
      </p:sp>
      <p:sp>
        <p:nvSpPr>
          <p:cNvPr id="15" name="TextBox 14">
            <a:extLst>
              <a:ext uri="{FF2B5EF4-FFF2-40B4-BE49-F238E27FC236}">
                <a16:creationId xmlns:a16="http://schemas.microsoft.com/office/drawing/2014/main" id="{F3812697-CE09-E93D-92E5-1581C41D8F92}"/>
              </a:ext>
            </a:extLst>
          </p:cNvPr>
          <p:cNvSpPr txBox="1"/>
          <p:nvPr/>
        </p:nvSpPr>
        <p:spPr>
          <a:xfrm>
            <a:off x="1054741" y="3385942"/>
            <a:ext cx="1828800" cy="307777"/>
          </a:xfrm>
          <a:prstGeom prst="rect">
            <a:avLst/>
          </a:prstGeom>
          <a:noFill/>
        </p:spPr>
        <p:txBody>
          <a:bodyPr wrap="square" rtlCol="0">
            <a:spAutoFit/>
          </a:bodyPr>
          <a:lstStyle/>
          <a:p>
            <a:r>
              <a:rPr lang="en-US" sz="1400"/>
              <a:t>Content</a:t>
            </a:r>
          </a:p>
        </p:txBody>
      </p:sp>
      <p:sp>
        <p:nvSpPr>
          <p:cNvPr id="16" name="TextBox 15">
            <a:extLst>
              <a:ext uri="{FF2B5EF4-FFF2-40B4-BE49-F238E27FC236}">
                <a16:creationId xmlns:a16="http://schemas.microsoft.com/office/drawing/2014/main" id="{6AF9910A-E611-886D-8EC1-E2166D5BC900}"/>
              </a:ext>
            </a:extLst>
          </p:cNvPr>
          <p:cNvSpPr txBox="1"/>
          <p:nvPr/>
        </p:nvSpPr>
        <p:spPr>
          <a:xfrm>
            <a:off x="1054741" y="3769455"/>
            <a:ext cx="1828800" cy="307777"/>
          </a:xfrm>
          <a:prstGeom prst="rect">
            <a:avLst/>
          </a:prstGeom>
          <a:noFill/>
        </p:spPr>
        <p:txBody>
          <a:bodyPr wrap="square" rtlCol="0">
            <a:spAutoFit/>
          </a:bodyPr>
          <a:lstStyle/>
          <a:p>
            <a:r>
              <a:rPr lang="en-US" sz="1400"/>
              <a:t>Expectations Met</a:t>
            </a:r>
          </a:p>
        </p:txBody>
      </p:sp>
      <p:sp>
        <p:nvSpPr>
          <p:cNvPr id="17" name="TextBox 16">
            <a:extLst>
              <a:ext uri="{FF2B5EF4-FFF2-40B4-BE49-F238E27FC236}">
                <a16:creationId xmlns:a16="http://schemas.microsoft.com/office/drawing/2014/main" id="{2091B1FD-94CD-67AA-9278-080B61BE8F7A}"/>
              </a:ext>
            </a:extLst>
          </p:cNvPr>
          <p:cNvSpPr txBox="1"/>
          <p:nvPr/>
        </p:nvSpPr>
        <p:spPr>
          <a:xfrm>
            <a:off x="1054741" y="4152968"/>
            <a:ext cx="1828800" cy="307777"/>
          </a:xfrm>
          <a:prstGeom prst="rect">
            <a:avLst/>
          </a:prstGeom>
          <a:noFill/>
        </p:spPr>
        <p:txBody>
          <a:bodyPr wrap="square" rtlCol="0">
            <a:spAutoFit/>
          </a:bodyPr>
          <a:lstStyle/>
          <a:p>
            <a:r>
              <a:rPr lang="en-US" sz="1400"/>
              <a:t>Overall Opinion</a:t>
            </a:r>
          </a:p>
        </p:txBody>
      </p:sp>
      <p:sp>
        <p:nvSpPr>
          <p:cNvPr id="26" name="TextBox 25">
            <a:extLst>
              <a:ext uri="{FF2B5EF4-FFF2-40B4-BE49-F238E27FC236}">
                <a16:creationId xmlns:a16="http://schemas.microsoft.com/office/drawing/2014/main" id="{2F087D55-C75D-6000-C905-0190F94C51E5}"/>
              </a:ext>
            </a:extLst>
          </p:cNvPr>
          <p:cNvSpPr txBox="1"/>
          <p:nvPr/>
        </p:nvSpPr>
        <p:spPr>
          <a:xfrm>
            <a:off x="2753252" y="2056290"/>
            <a:ext cx="1828800" cy="261610"/>
          </a:xfrm>
          <a:prstGeom prst="rect">
            <a:avLst/>
          </a:prstGeom>
          <a:noFill/>
        </p:spPr>
        <p:txBody>
          <a:bodyPr wrap="square" rtlCol="0">
            <a:spAutoFit/>
          </a:bodyPr>
          <a:lstStyle/>
          <a:p>
            <a:r>
              <a:rPr lang="en-US" sz="1100"/>
              <a:t>5 [88%]</a:t>
            </a:r>
          </a:p>
        </p:txBody>
      </p:sp>
      <p:pic>
        <p:nvPicPr>
          <p:cNvPr id="34" name="Picture 33">
            <a:extLst>
              <a:ext uri="{FF2B5EF4-FFF2-40B4-BE49-F238E27FC236}">
                <a16:creationId xmlns:a16="http://schemas.microsoft.com/office/drawing/2014/main" id="{E301B259-7643-E1A4-14B8-863E5FF7C55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05650" y="1964719"/>
            <a:ext cx="5313477" cy="2700381"/>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3C9350E6-6740-D34A-366C-F4066108187E}"/>
              </a:ext>
            </a:extLst>
          </p:cNvPr>
          <p:cNvSpPr txBox="1"/>
          <p:nvPr/>
        </p:nvSpPr>
        <p:spPr>
          <a:xfrm>
            <a:off x="1089496" y="2063486"/>
            <a:ext cx="1828800" cy="261610"/>
          </a:xfrm>
          <a:prstGeom prst="rect">
            <a:avLst/>
          </a:prstGeom>
          <a:noFill/>
        </p:spPr>
        <p:txBody>
          <a:bodyPr wrap="square" rtlCol="0">
            <a:spAutoFit/>
          </a:bodyPr>
          <a:lstStyle/>
          <a:p>
            <a:r>
              <a:rPr lang="en-US" sz="1100">
                <a:solidFill>
                  <a:schemeClr val="bg1"/>
                </a:solidFill>
              </a:rPr>
              <a:t>4 [12%]</a:t>
            </a:r>
          </a:p>
        </p:txBody>
      </p:sp>
      <p:sp>
        <p:nvSpPr>
          <p:cNvPr id="4" name="TextBox 3">
            <a:extLst>
              <a:ext uri="{FF2B5EF4-FFF2-40B4-BE49-F238E27FC236}">
                <a16:creationId xmlns:a16="http://schemas.microsoft.com/office/drawing/2014/main" id="{265FD784-5C5D-70D4-FB36-4BADCC2C5E58}"/>
              </a:ext>
            </a:extLst>
          </p:cNvPr>
          <p:cNvSpPr txBox="1"/>
          <p:nvPr/>
        </p:nvSpPr>
        <p:spPr>
          <a:xfrm>
            <a:off x="1089496" y="2456825"/>
            <a:ext cx="1828800" cy="261610"/>
          </a:xfrm>
          <a:prstGeom prst="rect">
            <a:avLst/>
          </a:prstGeom>
          <a:noFill/>
        </p:spPr>
        <p:txBody>
          <a:bodyPr wrap="square" rtlCol="0">
            <a:spAutoFit/>
          </a:bodyPr>
          <a:lstStyle/>
          <a:p>
            <a:r>
              <a:rPr lang="en-US" sz="1100">
                <a:solidFill>
                  <a:schemeClr val="bg1"/>
                </a:solidFill>
              </a:rPr>
              <a:t>4 [12%]</a:t>
            </a:r>
          </a:p>
        </p:txBody>
      </p:sp>
      <p:sp>
        <p:nvSpPr>
          <p:cNvPr id="5" name="TextBox 4">
            <a:extLst>
              <a:ext uri="{FF2B5EF4-FFF2-40B4-BE49-F238E27FC236}">
                <a16:creationId xmlns:a16="http://schemas.microsoft.com/office/drawing/2014/main" id="{3ABE0EE4-2C52-9D47-1855-08021A7C2D48}"/>
              </a:ext>
            </a:extLst>
          </p:cNvPr>
          <p:cNvSpPr txBox="1"/>
          <p:nvPr/>
        </p:nvSpPr>
        <p:spPr>
          <a:xfrm>
            <a:off x="2753252" y="2448867"/>
            <a:ext cx="1828800" cy="261610"/>
          </a:xfrm>
          <a:prstGeom prst="rect">
            <a:avLst/>
          </a:prstGeom>
          <a:noFill/>
        </p:spPr>
        <p:txBody>
          <a:bodyPr wrap="square" rtlCol="0">
            <a:spAutoFit/>
          </a:bodyPr>
          <a:lstStyle/>
          <a:p>
            <a:r>
              <a:rPr lang="en-US" sz="1100"/>
              <a:t>5 [88%]</a:t>
            </a:r>
          </a:p>
        </p:txBody>
      </p:sp>
      <p:sp>
        <p:nvSpPr>
          <p:cNvPr id="6" name="TextBox 5">
            <a:extLst>
              <a:ext uri="{FF2B5EF4-FFF2-40B4-BE49-F238E27FC236}">
                <a16:creationId xmlns:a16="http://schemas.microsoft.com/office/drawing/2014/main" id="{1A8EB155-E82A-B12D-4253-A8A70D1C3D2F}"/>
              </a:ext>
            </a:extLst>
          </p:cNvPr>
          <p:cNvSpPr txBox="1"/>
          <p:nvPr/>
        </p:nvSpPr>
        <p:spPr>
          <a:xfrm>
            <a:off x="2753252" y="2841444"/>
            <a:ext cx="1828800" cy="261610"/>
          </a:xfrm>
          <a:prstGeom prst="rect">
            <a:avLst/>
          </a:prstGeom>
          <a:noFill/>
        </p:spPr>
        <p:txBody>
          <a:bodyPr wrap="square" rtlCol="0">
            <a:spAutoFit/>
          </a:bodyPr>
          <a:lstStyle/>
          <a:p>
            <a:r>
              <a:rPr lang="en-US" sz="1100"/>
              <a:t>5 [71%]</a:t>
            </a:r>
          </a:p>
        </p:txBody>
      </p:sp>
      <p:sp>
        <p:nvSpPr>
          <p:cNvPr id="9" name="TextBox 8">
            <a:extLst>
              <a:ext uri="{FF2B5EF4-FFF2-40B4-BE49-F238E27FC236}">
                <a16:creationId xmlns:a16="http://schemas.microsoft.com/office/drawing/2014/main" id="{A3DD91F4-4FBF-8F16-D162-AC6FF85BBB44}"/>
              </a:ext>
            </a:extLst>
          </p:cNvPr>
          <p:cNvSpPr txBox="1"/>
          <p:nvPr/>
        </p:nvSpPr>
        <p:spPr>
          <a:xfrm>
            <a:off x="1084591" y="2826874"/>
            <a:ext cx="1828800" cy="261610"/>
          </a:xfrm>
          <a:prstGeom prst="rect">
            <a:avLst/>
          </a:prstGeom>
          <a:noFill/>
        </p:spPr>
        <p:txBody>
          <a:bodyPr wrap="square" rtlCol="0">
            <a:spAutoFit/>
          </a:bodyPr>
          <a:lstStyle/>
          <a:p>
            <a:r>
              <a:rPr lang="en-US" sz="1100">
                <a:solidFill>
                  <a:schemeClr val="bg1"/>
                </a:solidFill>
              </a:rPr>
              <a:t>4 [29%]</a:t>
            </a:r>
          </a:p>
        </p:txBody>
      </p:sp>
      <p:sp>
        <p:nvSpPr>
          <p:cNvPr id="10" name="TextBox 9">
            <a:extLst>
              <a:ext uri="{FF2B5EF4-FFF2-40B4-BE49-F238E27FC236}">
                <a16:creationId xmlns:a16="http://schemas.microsoft.com/office/drawing/2014/main" id="{55337DDA-3E45-3617-83B6-911F384D4D0C}"/>
              </a:ext>
            </a:extLst>
          </p:cNvPr>
          <p:cNvSpPr txBox="1"/>
          <p:nvPr/>
        </p:nvSpPr>
        <p:spPr>
          <a:xfrm>
            <a:off x="2753252" y="3198696"/>
            <a:ext cx="1828800" cy="261610"/>
          </a:xfrm>
          <a:prstGeom prst="rect">
            <a:avLst/>
          </a:prstGeom>
          <a:noFill/>
        </p:spPr>
        <p:txBody>
          <a:bodyPr wrap="square" rtlCol="0">
            <a:spAutoFit/>
          </a:bodyPr>
          <a:lstStyle/>
          <a:p>
            <a:r>
              <a:rPr lang="en-US" sz="1100"/>
              <a:t>5 [71%]</a:t>
            </a:r>
          </a:p>
        </p:txBody>
      </p:sp>
      <p:sp>
        <p:nvSpPr>
          <p:cNvPr id="18" name="TextBox 17">
            <a:extLst>
              <a:ext uri="{FF2B5EF4-FFF2-40B4-BE49-F238E27FC236}">
                <a16:creationId xmlns:a16="http://schemas.microsoft.com/office/drawing/2014/main" id="{29147E6C-ADC6-6AFF-47F6-D509B4A4B68F}"/>
              </a:ext>
            </a:extLst>
          </p:cNvPr>
          <p:cNvSpPr txBox="1"/>
          <p:nvPr/>
        </p:nvSpPr>
        <p:spPr>
          <a:xfrm>
            <a:off x="1513717" y="3206707"/>
            <a:ext cx="1828800" cy="261610"/>
          </a:xfrm>
          <a:prstGeom prst="rect">
            <a:avLst/>
          </a:prstGeom>
          <a:noFill/>
        </p:spPr>
        <p:txBody>
          <a:bodyPr wrap="square" rtlCol="0">
            <a:spAutoFit/>
          </a:bodyPr>
          <a:lstStyle/>
          <a:p>
            <a:r>
              <a:rPr lang="en-US" sz="1100">
                <a:solidFill>
                  <a:schemeClr val="bg1"/>
                </a:solidFill>
              </a:rPr>
              <a:t>4 [24%]</a:t>
            </a:r>
          </a:p>
        </p:txBody>
      </p:sp>
      <p:sp>
        <p:nvSpPr>
          <p:cNvPr id="19" name="TextBox 18">
            <a:extLst>
              <a:ext uri="{FF2B5EF4-FFF2-40B4-BE49-F238E27FC236}">
                <a16:creationId xmlns:a16="http://schemas.microsoft.com/office/drawing/2014/main" id="{B0757377-D935-3298-1B7E-9C31C99E9256}"/>
              </a:ext>
            </a:extLst>
          </p:cNvPr>
          <p:cNvSpPr txBox="1"/>
          <p:nvPr/>
        </p:nvSpPr>
        <p:spPr>
          <a:xfrm>
            <a:off x="2753252" y="3603726"/>
            <a:ext cx="1828800" cy="261610"/>
          </a:xfrm>
          <a:prstGeom prst="rect">
            <a:avLst/>
          </a:prstGeom>
          <a:noFill/>
        </p:spPr>
        <p:txBody>
          <a:bodyPr wrap="square" rtlCol="0">
            <a:spAutoFit/>
          </a:bodyPr>
          <a:lstStyle/>
          <a:p>
            <a:r>
              <a:rPr lang="en-US" sz="1100"/>
              <a:t>5 [88%]</a:t>
            </a:r>
          </a:p>
        </p:txBody>
      </p:sp>
      <p:sp>
        <p:nvSpPr>
          <p:cNvPr id="20" name="TextBox 19">
            <a:extLst>
              <a:ext uri="{FF2B5EF4-FFF2-40B4-BE49-F238E27FC236}">
                <a16:creationId xmlns:a16="http://schemas.microsoft.com/office/drawing/2014/main" id="{CA6EE2B1-3735-63EC-A742-E110DE9B190C}"/>
              </a:ext>
            </a:extLst>
          </p:cNvPr>
          <p:cNvSpPr txBox="1"/>
          <p:nvPr/>
        </p:nvSpPr>
        <p:spPr>
          <a:xfrm>
            <a:off x="1084591" y="3603440"/>
            <a:ext cx="1828800" cy="261610"/>
          </a:xfrm>
          <a:prstGeom prst="rect">
            <a:avLst/>
          </a:prstGeom>
          <a:noFill/>
        </p:spPr>
        <p:txBody>
          <a:bodyPr wrap="square" rtlCol="0">
            <a:spAutoFit/>
          </a:bodyPr>
          <a:lstStyle/>
          <a:p>
            <a:r>
              <a:rPr lang="en-US" sz="1100">
                <a:solidFill>
                  <a:schemeClr val="bg1"/>
                </a:solidFill>
              </a:rPr>
              <a:t>4 [12%]</a:t>
            </a:r>
          </a:p>
        </p:txBody>
      </p:sp>
      <p:sp>
        <p:nvSpPr>
          <p:cNvPr id="21" name="TextBox 20">
            <a:extLst>
              <a:ext uri="{FF2B5EF4-FFF2-40B4-BE49-F238E27FC236}">
                <a16:creationId xmlns:a16="http://schemas.microsoft.com/office/drawing/2014/main" id="{59D797DC-FFEB-0AB6-FC5E-98C32A5CDF59}"/>
              </a:ext>
            </a:extLst>
          </p:cNvPr>
          <p:cNvSpPr txBox="1"/>
          <p:nvPr/>
        </p:nvSpPr>
        <p:spPr>
          <a:xfrm>
            <a:off x="1706465" y="3969802"/>
            <a:ext cx="1828800" cy="261610"/>
          </a:xfrm>
          <a:prstGeom prst="rect">
            <a:avLst/>
          </a:prstGeom>
          <a:noFill/>
        </p:spPr>
        <p:txBody>
          <a:bodyPr wrap="square" rtlCol="0">
            <a:spAutoFit/>
          </a:bodyPr>
          <a:lstStyle/>
          <a:p>
            <a:r>
              <a:rPr lang="en-US" sz="1100">
                <a:solidFill>
                  <a:schemeClr val="bg1"/>
                </a:solidFill>
              </a:rPr>
              <a:t>4 [29%]</a:t>
            </a:r>
          </a:p>
        </p:txBody>
      </p:sp>
      <p:sp>
        <p:nvSpPr>
          <p:cNvPr id="22" name="TextBox 21">
            <a:extLst>
              <a:ext uri="{FF2B5EF4-FFF2-40B4-BE49-F238E27FC236}">
                <a16:creationId xmlns:a16="http://schemas.microsoft.com/office/drawing/2014/main" id="{7D596AE4-E53E-ECF8-AA7A-B80C3ABAC110}"/>
              </a:ext>
            </a:extLst>
          </p:cNvPr>
          <p:cNvSpPr txBox="1"/>
          <p:nvPr/>
        </p:nvSpPr>
        <p:spPr>
          <a:xfrm>
            <a:off x="3892739" y="3960657"/>
            <a:ext cx="1828800" cy="261610"/>
          </a:xfrm>
          <a:prstGeom prst="rect">
            <a:avLst/>
          </a:prstGeom>
          <a:noFill/>
        </p:spPr>
        <p:txBody>
          <a:bodyPr wrap="square" rtlCol="0">
            <a:spAutoFit/>
          </a:bodyPr>
          <a:lstStyle/>
          <a:p>
            <a:r>
              <a:rPr lang="en-US" sz="1100"/>
              <a:t>5 [65%]</a:t>
            </a:r>
          </a:p>
        </p:txBody>
      </p:sp>
      <p:sp>
        <p:nvSpPr>
          <p:cNvPr id="23" name="TextBox 22">
            <a:extLst>
              <a:ext uri="{FF2B5EF4-FFF2-40B4-BE49-F238E27FC236}">
                <a16:creationId xmlns:a16="http://schemas.microsoft.com/office/drawing/2014/main" id="{579E9B5A-653E-61E2-7A97-48821DB6291E}"/>
              </a:ext>
            </a:extLst>
          </p:cNvPr>
          <p:cNvSpPr txBox="1"/>
          <p:nvPr/>
        </p:nvSpPr>
        <p:spPr>
          <a:xfrm>
            <a:off x="1736785" y="4325951"/>
            <a:ext cx="1828800" cy="261610"/>
          </a:xfrm>
          <a:prstGeom prst="rect">
            <a:avLst/>
          </a:prstGeom>
          <a:noFill/>
        </p:spPr>
        <p:txBody>
          <a:bodyPr wrap="square" rtlCol="0">
            <a:spAutoFit/>
          </a:bodyPr>
          <a:lstStyle/>
          <a:p>
            <a:r>
              <a:rPr lang="en-US" sz="1100">
                <a:solidFill>
                  <a:schemeClr val="bg1"/>
                </a:solidFill>
              </a:rPr>
              <a:t>4 [29%]</a:t>
            </a:r>
          </a:p>
        </p:txBody>
      </p:sp>
      <p:sp>
        <p:nvSpPr>
          <p:cNvPr id="24" name="TextBox 23">
            <a:extLst>
              <a:ext uri="{FF2B5EF4-FFF2-40B4-BE49-F238E27FC236}">
                <a16:creationId xmlns:a16="http://schemas.microsoft.com/office/drawing/2014/main" id="{BF99BC3D-A6E6-195D-C7EE-6E00AB08D72E}"/>
              </a:ext>
            </a:extLst>
          </p:cNvPr>
          <p:cNvSpPr txBox="1"/>
          <p:nvPr/>
        </p:nvSpPr>
        <p:spPr>
          <a:xfrm>
            <a:off x="3824827" y="4326360"/>
            <a:ext cx="1828800" cy="261610"/>
          </a:xfrm>
          <a:prstGeom prst="rect">
            <a:avLst/>
          </a:prstGeom>
          <a:noFill/>
        </p:spPr>
        <p:txBody>
          <a:bodyPr wrap="square" rtlCol="0">
            <a:spAutoFit/>
          </a:bodyPr>
          <a:lstStyle/>
          <a:p>
            <a:r>
              <a:rPr lang="en-US" sz="1100"/>
              <a:t>5 [65%]</a:t>
            </a:r>
          </a:p>
        </p:txBody>
      </p:sp>
    </p:spTree>
    <p:extLst>
      <p:ext uri="{BB962C8B-B14F-4D97-AF65-F5344CB8AC3E}">
        <p14:creationId xmlns:p14="http://schemas.microsoft.com/office/powerpoint/2010/main" val="460101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1AB351-38EB-4F6E-9561-E46E43ABAD26}"/>
              </a:ext>
            </a:extLst>
          </p:cNvPr>
          <p:cNvSpPr>
            <a:spLocks noGrp="1"/>
          </p:cNvSpPr>
          <p:nvPr>
            <p:ph type="title"/>
          </p:nvPr>
        </p:nvSpPr>
        <p:spPr/>
        <p:txBody>
          <a:bodyPr/>
          <a:lstStyle/>
          <a:p>
            <a:r>
              <a:rPr lang="en-US"/>
              <a:t>Ci3T Monthly Leadership Team </a:t>
            </a:r>
            <a:br>
              <a:rPr lang="en-US"/>
            </a:br>
            <a:r>
              <a:rPr lang="en-US"/>
              <a:t>Meetings &amp; Faculty and Staff Meetings</a:t>
            </a:r>
          </a:p>
        </p:txBody>
      </p:sp>
      <p:pic>
        <p:nvPicPr>
          <p:cNvPr id="1026" name="Picture 2">
            <a:extLst>
              <a:ext uri="{FF2B5EF4-FFF2-40B4-BE49-F238E27FC236}">
                <a16:creationId xmlns:a16="http://schemas.microsoft.com/office/drawing/2014/main" id="{C288A1DF-C7CF-0046-80C2-A2CEB0875E7F}"/>
              </a:ext>
            </a:extLst>
          </p:cNvPr>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838200" y="2044650"/>
            <a:ext cx="5154236" cy="398281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9D5EED6-3F03-FC8F-5F20-7C52C342103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41524" y="2044650"/>
            <a:ext cx="5154236" cy="39825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5EA5F75-0CC9-51A2-DF96-6E703730C84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000965" y="0"/>
            <a:ext cx="1191035" cy="1860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7229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EEE7-893F-2D3F-2769-5F6CF28D87D1}"/>
              </a:ext>
            </a:extLst>
          </p:cNvPr>
          <p:cNvSpPr>
            <a:spLocks noGrp="1"/>
          </p:cNvSpPr>
          <p:nvPr>
            <p:ph type="title"/>
          </p:nvPr>
        </p:nvSpPr>
        <p:spPr/>
        <p:txBody>
          <a:bodyPr/>
          <a:lstStyle/>
          <a:p>
            <a:r>
              <a:rPr lang="en-US" dirty="0"/>
              <a:t>Ci3T Implementation Professional Learning Series </a:t>
            </a:r>
          </a:p>
        </p:txBody>
      </p:sp>
      <p:pic>
        <p:nvPicPr>
          <p:cNvPr id="9" name="Picture 8" descr="A document with text and numbers&#10;&#10;AI-generated content may be incorrect.">
            <a:extLst>
              <a:ext uri="{FF2B5EF4-FFF2-40B4-BE49-F238E27FC236}">
                <a16:creationId xmlns:a16="http://schemas.microsoft.com/office/drawing/2014/main" id="{98DF95B5-A260-EA3E-6187-BFA7830BFD0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1978238"/>
            <a:ext cx="3287192" cy="4254014"/>
          </a:xfrm>
          <a:prstGeom prst="rect">
            <a:avLst/>
          </a:prstGeom>
          <a:ln>
            <a:solidFill>
              <a:schemeClr val="tx1"/>
            </a:solidFill>
          </a:ln>
        </p:spPr>
      </p:pic>
      <p:graphicFrame>
        <p:nvGraphicFramePr>
          <p:cNvPr id="11" name="Table 10">
            <a:extLst>
              <a:ext uri="{FF2B5EF4-FFF2-40B4-BE49-F238E27FC236}">
                <a16:creationId xmlns:a16="http://schemas.microsoft.com/office/drawing/2014/main" id="{B3610E6E-2B41-29D5-C061-84CE7EFC0210}"/>
              </a:ext>
            </a:extLst>
          </p:cNvPr>
          <p:cNvGraphicFramePr>
            <a:graphicFrameLocks noGrp="1"/>
          </p:cNvGraphicFramePr>
          <p:nvPr>
            <p:extLst>
              <p:ext uri="{D42A27DB-BD31-4B8C-83A1-F6EECF244321}">
                <p14:modId xmlns:p14="http://schemas.microsoft.com/office/powerpoint/2010/main" val="2740890836"/>
              </p:ext>
            </p:extLst>
          </p:nvPr>
        </p:nvGraphicFramePr>
        <p:xfrm>
          <a:off x="4408227" y="1927892"/>
          <a:ext cx="6945569" cy="4304361"/>
        </p:xfrm>
        <a:graphic>
          <a:graphicData uri="http://schemas.openxmlformats.org/drawingml/2006/table">
            <a:tbl>
              <a:tblPr firstRow="1" firstCol="1" bandRow="1"/>
              <a:tblGrid>
                <a:gridCol w="945987">
                  <a:extLst>
                    <a:ext uri="{9D8B030D-6E8A-4147-A177-3AD203B41FA5}">
                      <a16:colId xmlns:a16="http://schemas.microsoft.com/office/drawing/2014/main" val="3583018437"/>
                    </a:ext>
                  </a:extLst>
                </a:gridCol>
                <a:gridCol w="1265483">
                  <a:extLst>
                    <a:ext uri="{9D8B030D-6E8A-4147-A177-3AD203B41FA5}">
                      <a16:colId xmlns:a16="http://schemas.microsoft.com/office/drawing/2014/main" val="3808179170"/>
                    </a:ext>
                  </a:extLst>
                </a:gridCol>
                <a:gridCol w="1578033">
                  <a:extLst>
                    <a:ext uri="{9D8B030D-6E8A-4147-A177-3AD203B41FA5}">
                      <a16:colId xmlns:a16="http://schemas.microsoft.com/office/drawing/2014/main" val="1539106476"/>
                    </a:ext>
                  </a:extLst>
                </a:gridCol>
                <a:gridCol w="1578033">
                  <a:extLst>
                    <a:ext uri="{9D8B030D-6E8A-4147-A177-3AD203B41FA5}">
                      <a16:colId xmlns:a16="http://schemas.microsoft.com/office/drawing/2014/main" val="1049191197"/>
                    </a:ext>
                  </a:extLst>
                </a:gridCol>
                <a:gridCol w="1578033">
                  <a:extLst>
                    <a:ext uri="{9D8B030D-6E8A-4147-A177-3AD203B41FA5}">
                      <a16:colId xmlns:a16="http://schemas.microsoft.com/office/drawing/2014/main" val="3915009575"/>
                    </a:ext>
                  </a:extLst>
                </a:gridCol>
              </a:tblGrid>
              <a:tr h="1035092">
                <a:tc gridSpan="5">
                  <a:txBody>
                    <a:bodyPr/>
                    <a:lstStyle/>
                    <a:p>
                      <a:pPr marL="0" marR="0">
                        <a:lnSpc>
                          <a:spcPct val="115000"/>
                        </a:lnSpc>
                        <a:spcAft>
                          <a:spcPts val="800"/>
                        </a:spcAft>
                        <a:buNone/>
                      </a:pPr>
                      <a:r>
                        <a:rPr lang="en-US" sz="10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Ci3T Implementation Professional Learning Series</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0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Location: </a:t>
                      </a:r>
                      <a:r>
                        <a:rPr lang="en-US" sz="10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Remote via Zoom</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0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Attended by: </a:t>
                      </a:r>
                      <a:r>
                        <a:rPr lang="en-US" sz="10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Ci3T Leadership Teams</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0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Sessions A and B are available.</a:t>
                      </a:r>
                      <a:r>
                        <a:rPr lang="en-US" sz="10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 Ci3T Leadership Teams select which one they would like to attend. </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41844067"/>
                  </a:ext>
                </a:extLst>
              </a:tr>
              <a:tr h="172955">
                <a:tc rowSpan="2">
                  <a:txBody>
                    <a:bodyPr/>
                    <a:lstStyle/>
                    <a:p>
                      <a:pPr marL="0" marR="0" algn="ctr">
                        <a:lnSpc>
                          <a:spcPct val="115000"/>
                        </a:lnSpc>
                        <a:spcAft>
                          <a:spcPts val="800"/>
                        </a:spcAft>
                        <a:buNone/>
                      </a:pPr>
                      <a:r>
                        <a:rPr lang="en-US" sz="10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Session</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rowSpan="2">
                  <a:txBody>
                    <a:bodyPr/>
                    <a:lstStyle/>
                    <a:p>
                      <a:pPr marL="0" marR="0" algn="ctr">
                        <a:lnSpc>
                          <a:spcPct val="115000"/>
                        </a:lnSpc>
                        <a:spcAft>
                          <a:spcPts val="800"/>
                        </a:spcAft>
                        <a:buNone/>
                      </a:pPr>
                      <a:r>
                        <a:rPr lang="en-US" sz="10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Date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gridSpan="3">
                  <a:txBody>
                    <a:bodyPr/>
                    <a:lstStyle/>
                    <a:p>
                      <a:pPr marL="0" marR="0" algn="ctr">
                        <a:lnSpc>
                          <a:spcPct val="115000"/>
                        </a:lnSpc>
                        <a:spcAft>
                          <a:spcPts val="800"/>
                        </a:spcAft>
                        <a:buNone/>
                      </a:pPr>
                      <a:r>
                        <a:rPr lang="en-US" sz="1000" b="1" kern="0">
                          <a:solidFill>
                            <a:srgbClr val="000000"/>
                          </a:solidFill>
                          <a:effectLst/>
                          <a:latin typeface="Aptos" panose="020B0004020202020204" pitchFamily="34" charset="0"/>
                          <a:ea typeface="Calibri" panose="020F0502020204030204" pitchFamily="34" charset="0"/>
                          <a:cs typeface="Arial" panose="020B0604020202020204" pitchFamily="34" charset="0"/>
                        </a:rPr>
                        <a:t>Times (Session A and B)</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28741159"/>
                  </a:ext>
                </a:extLst>
              </a:tr>
              <a:tr h="171505">
                <a:tc vMerge="1">
                  <a:txBody>
                    <a:bodyPr/>
                    <a:lstStyle/>
                    <a:p>
                      <a:endParaRPr dirty="0"/>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vMerge="1">
                  <a:txBody>
                    <a:bodyPr/>
                    <a:lstStyle/>
                    <a:p>
                      <a:endParaRPr dirty="0"/>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Aft>
                          <a:spcPts val="800"/>
                        </a:spcAft>
                        <a:buNone/>
                      </a:pPr>
                      <a:r>
                        <a:rPr lang="en-US" sz="1000" b="1" kern="0">
                          <a:solidFill>
                            <a:srgbClr val="000000"/>
                          </a:solidFill>
                          <a:effectLst/>
                          <a:latin typeface="Arial" panose="020B0604020202020204" pitchFamily="34" charset="0"/>
                          <a:ea typeface="Aptos" panose="020B0004020202020204" pitchFamily="34" charset="0"/>
                          <a:cs typeface="Arial" panose="020B0604020202020204" pitchFamily="34" charset="0"/>
                        </a:rPr>
                        <a:t>Pacific</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Aft>
                          <a:spcPts val="800"/>
                        </a:spcAft>
                        <a:buNone/>
                      </a:pPr>
                      <a:r>
                        <a:rPr lang="en-US" sz="1000" b="1" kern="0">
                          <a:solidFill>
                            <a:srgbClr val="000000"/>
                          </a:solidFill>
                          <a:effectLst/>
                          <a:latin typeface="Arial" panose="020B0604020202020204" pitchFamily="34" charset="0"/>
                          <a:ea typeface="Aptos" panose="020B0004020202020204" pitchFamily="34" charset="0"/>
                          <a:cs typeface="Arial" panose="020B0604020202020204" pitchFamily="34" charset="0"/>
                        </a:rPr>
                        <a:t>Central</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Aft>
                          <a:spcPts val="800"/>
                        </a:spcAft>
                        <a:buNone/>
                      </a:pPr>
                      <a:r>
                        <a:rPr lang="en-US" sz="1000" b="1" kern="0">
                          <a:solidFill>
                            <a:srgbClr val="000000"/>
                          </a:solidFill>
                          <a:effectLst/>
                          <a:latin typeface="Arial" panose="020B0604020202020204" pitchFamily="34" charset="0"/>
                          <a:ea typeface="Aptos" panose="020B0004020202020204" pitchFamily="34" charset="0"/>
                          <a:cs typeface="Arial" panose="020B0604020202020204" pitchFamily="34" charset="0"/>
                        </a:rPr>
                        <a:t>Eastern</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extLst>
                  <a:ext uri="{0D108BD9-81ED-4DB2-BD59-A6C34878D82A}">
                    <a16:rowId xmlns:a16="http://schemas.microsoft.com/office/drawing/2014/main" val="1320319601"/>
                  </a:ext>
                </a:extLst>
              </a:tr>
              <a:tr h="630389">
                <a:tc>
                  <a:txBody>
                    <a:bodyPr/>
                    <a:lstStyle/>
                    <a:p>
                      <a:pPr marL="0" marR="0" algn="ctr">
                        <a:lnSpc>
                          <a:spcPct val="115000"/>
                        </a:lnSpc>
                        <a:spcAft>
                          <a:spcPts val="800"/>
                        </a:spcAft>
                        <a:buNone/>
                      </a:pPr>
                      <a:r>
                        <a:rPr lang="en-US" sz="1000" kern="0" dirty="0">
                          <a:effectLst/>
                          <a:latin typeface="Arial" panose="020B0604020202020204" pitchFamily="34" charset="0"/>
                          <a:ea typeface="Aptos" panose="020B0004020202020204" pitchFamily="34" charset="0"/>
                          <a:cs typeface="Arial" panose="020B0604020202020204" pitchFamily="34" charset="0"/>
                        </a:rPr>
                        <a:t>Summer Session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dirty="0">
                          <a:effectLst/>
                          <a:latin typeface="Arial" panose="020B0604020202020204" pitchFamily="34" charset="0"/>
                          <a:ea typeface="Aptos" panose="020B0004020202020204" pitchFamily="34" charset="0"/>
                          <a:cs typeface="Arial" panose="020B0604020202020204" pitchFamily="34" charset="0"/>
                        </a:rPr>
                        <a:t>June 18, 2025</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15000"/>
                        </a:lnSpc>
                        <a:spcAft>
                          <a:spcPts val="800"/>
                        </a:spcAft>
                        <a:buNone/>
                      </a:pPr>
                      <a:r>
                        <a:rPr lang="en-US" sz="1000" kern="0" dirty="0">
                          <a:effectLst/>
                          <a:latin typeface="Arial" panose="020B0604020202020204" pitchFamily="34" charset="0"/>
                          <a:ea typeface="Aptos" panose="020B0004020202020204" pitchFamily="34" charset="0"/>
                          <a:cs typeface="Arial" panose="020B0604020202020204" pitchFamily="34" charset="0"/>
                        </a:rPr>
                        <a:t>(Wed)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dirty="0">
                          <a:effectLst/>
                          <a:latin typeface="Arial" panose="020B0604020202020204" pitchFamily="34" charset="0"/>
                          <a:ea typeface="Aptos" panose="020B0004020202020204" pitchFamily="34" charset="0"/>
                          <a:cs typeface="Arial" panose="020B0604020202020204" pitchFamily="34" charset="0"/>
                        </a:rPr>
                        <a:t>7:30 am – 1:30 pm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dirty="0">
                          <a:effectLst/>
                          <a:latin typeface="Arial" panose="020B0604020202020204" pitchFamily="34" charset="0"/>
                          <a:ea typeface="Aptos" panose="020B0004020202020204" pitchFamily="34" charset="0"/>
                          <a:cs typeface="Arial" panose="020B0604020202020204" pitchFamily="34" charset="0"/>
                        </a:rPr>
                        <a:t>9:30 am – 3:30 pm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10:30 am – 4:30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1912065"/>
                  </a:ext>
                </a:extLst>
              </a:tr>
              <a:tr h="171505">
                <a:tc rowSpan="2">
                  <a:txBody>
                    <a:bodyPr/>
                    <a:lstStyle/>
                    <a:p>
                      <a:pPr marL="0" marR="0" algn="ctr">
                        <a:lnSpc>
                          <a:spcPct val="115000"/>
                        </a:lnSpc>
                        <a:spcAft>
                          <a:spcPts val="800"/>
                        </a:spcAft>
                        <a:buNone/>
                      </a:pPr>
                      <a:r>
                        <a:rPr lang="en-US" sz="1000" kern="0" dirty="0">
                          <a:solidFill>
                            <a:srgbClr val="000000"/>
                          </a:solidFill>
                          <a:effectLst/>
                          <a:latin typeface="Arial" panose="020B0604020202020204" pitchFamily="34" charset="0"/>
                          <a:ea typeface="Aptos" panose="020B0004020202020204" pitchFamily="34" charset="0"/>
                          <a:cs typeface="Arial" panose="020B0604020202020204" pitchFamily="34" charset="0"/>
                        </a:rPr>
                        <a:t>Session 1</a:t>
                      </a:r>
                      <a:r>
                        <a:rPr lang="en-US" sz="1000" kern="0" dirty="0">
                          <a:effectLst/>
                          <a:latin typeface="Arial" panose="020B0604020202020204" pitchFamily="34" charset="0"/>
                          <a:cs typeface="Arial" panose="020B0604020202020204" pitchFamily="34" charset="0"/>
                        </a:rPr>
                        <a:t> </a:t>
                      </a:r>
                      <a:endParaRPr lang="en-US" sz="1100" kern="100" dirty="0">
                        <a:effectLst/>
                        <a:latin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Sept.11, 2025</a:t>
                      </a:r>
                      <a:endParaRPr lang="en-US" sz="1100" kern="10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(Thurs)</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10:00 am – 12:00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lnSpc>
                          <a:spcPct val="115000"/>
                        </a:lnSpc>
                        <a:spcAft>
                          <a:spcPts val="800"/>
                        </a:spcAft>
                        <a:buNone/>
                      </a:pPr>
                      <a:r>
                        <a:rPr lang="en-US" sz="1000" kern="0" dirty="0">
                          <a:solidFill>
                            <a:srgbClr val="000000"/>
                          </a:solidFill>
                          <a:effectLst/>
                          <a:latin typeface="Arial" panose="020B0604020202020204" pitchFamily="34" charset="0"/>
                          <a:ea typeface="Aptos" panose="020B0004020202020204" pitchFamily="34" charset="0"/>
                          <a:cs typeface="Arial" panose="020B0604020202020204" pitchFamily="34" charset="0"/>
                        </a:rPr>
                        <a:t>12:00 pm – 2:00 pm</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1:00 pm – 3:00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899140437"/>
                  </a:ext>
                </a:extLst>
              </a:tr>
              <a:tr h="287379">
                <a:tc vMerge="1">
                  <a:txBody>
                    <a:bodyPr/>
                    <a:lstStyle/>
                    <a:p>
                      <a:endParaRPr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2:30 pm – 4:30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4:30 pm – 6:30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5:30 pm – 7:30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49271138"/>
                  </a:ext>
                </a:extLst>
              </a:tr>
              <a:tr h="171505">
                <a:tc rowSpan="2">
                  <a:txBody>
                    <a:bodyPr/>
                    <a:lstStyle/>
                    <a:p>
                      <a:pPr marL="0" marR="0" algn="ctr">
                        <a:lnSpc>
                          <a:spcPct val="115000"/>
                        </a:lnSpc>
                        <a:spcAft>
                          <a:spcPts val="800"/>
                        </a:spcAft>
                        <a:buNone/>
                      </a:pPr>
                      <a:r>
                        <a:rPr lang="en-US" sz="1000" kern="0" dirty="0">
                          <a:effectLst/>
                          <a:latin typeface="Arial" panose="020B0604020202020204" pitchFamily="34" charset="0"/>
                          <a:ea typeface="Aptos" panose="020B0004020202020204" pitchFamily="34" charset="0"/>
                          <a:cs typeface="Arial" panose="020B0604020202020204" pitchFamily="34" charset="0"/>
                        </a:rPr>
                        <a:t>Session 2</a:t>
                      </a:r>
                      <a:r>
                        <a:rPr lang="en-US" sz="1000" kern="0" dirty="0">
                          <a:effectLst/>
                          <a:latin typeface="Arial" panose="020B0604020202020204" pitchFamily="34" charset="0"/>
                          <a:cs typeface="Arial" panose="020B0604020202020204" pitchFamily="34" charset="0"/>
                        </a:rPr>
                        <a:t> </a:t>
                      </a:r>
                      <a:endParaRPr lang="en-US" sz="1100" kern="100" dirty="0">
                        <a:effectLst/>
                        <a:latin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Nov. 13, 2025</a:t>
                      </a:r>
                      <a:endParaRPr lang="en-US" sz="1100" kern="10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(Thurs)</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10:00 am – 12:00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12:00 pm – 2:00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1:00 pm – 3:00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187456215"/>
                  </a:ext>
                </a:extLst>
              </a:tr>
              <a:tr h="287379">
                <a:tc vMerge="1">
                  <a:txBody>
                    <a:bodyPr/>
                    <a:lstStyle/>
                    <a:p>
                      <a:endParaRPr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2:30 pm – 4:30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4:30 pm – 6:30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5:30 pm – 7:30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9379316"/>
                  </a:ext>
                </a:extLst>
              </a:tr>
              <a:tr h="171505">
                <a:tc rowSpan="2">
                  <a:txBody>
                    <a:bodyPr/>
                    <a:lstStyle/>
                    <a:p>
                      <a:pPr marL="0" marR="0" algn="ctr">
                        <a:lnSpc>
                          <a:spcPct val="115000"/>
                        </a:lnSpc>
                        <a:spcAft>
                          <a:spcPts val="800"/>
                        </a:spcAft>
                        <a:buNone/>
                      </a:pPr>
                      <a:r>
                        <a:rPr lang="en-US" sz="1000" kern="0" dirty="0">
                          <a:solidFill>
                            <a:srgbClr val="000000"/>
                          </a:solidFill>
                          <a:effectLst/>
                          <a:latin typeface="Arial" panose="020B0604020202020204" pitchFamily="34" charset="0"/>
                          <a:ea typeface="Aptos" panose="020B0004020202020204" pitchFamily="34" charset="0"/>
                          <a:cs typeface="Arial" panose="020B0604020202020204" pitchFamily="34" charset="0"/>
                        </a:rPr>
                        <a:t>Session 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Jan. 13, 2026</a:t>
                      </a:r>
                      <a:endParaRPr lang="en-US" sz="1100" kern="10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(Tues)</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10:00 am – 12:00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12:00 pm – 2:00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1:00 pm – 3:00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443089938"/>
                  </a:ext>
                </a:extLst>
              </a:tr>
              <a:tr h="287379">
                <a:tc vMerge="1">
                  <a:txBody>
                    <a:bodyPr/>
                    <a:lstStyle/>
                    <a:p>
                      <a:endParaRPr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2:30 pm – 4:30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4:30 pm – 6:30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5:30 pm – 7:30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937729376"/>
                  </a:ext>
                </a:extLst>
              </a:tr>
              <a:tr h="171505">
                <a:tc rowSpan="2">
                  <a:txBody>
                    <a:bodyPr/>
                    <a:lstStyle/>
                    <a:p>
                      <a:pPr marL="0" marR="0" algn="ctr">
                        <a:lnSpc>
                          <a:spcPct val="115000"/>
                        </a:lnSpc>
                        <a:spcAft>
                          <a:spcPts val="800"/>
                        </a:spcAft>
                        <a:buNone/>
                      </a:pPr>
                      <a:r>
                        <a:rPr lang="en-US" sz="1000" kern="0" dirty="0">
                          <a:effectLst/>
                          <a:latin typeface="Arial" panose="020B0604020202020204" pitchFamily="34" charset="0"/>
                          <a:ea typeface="Aptos" panose="020B0004020202020204" pitchFamily="34" charset="0"/>
                          <a:cs typeface="Arial" panose="020B0604020202020204" pitchFamily="34" charset="0"/>
                        </a:rPr>
                        <a:t>Session 4</a:t>
                      </a:r>
                      <a:r>
                        <a:rPr lang="en-US" sz="1000" kern="0" dirty="0">
                          <a:effectLst/>
                          <a:latin typeface="Arial" panose="020B0604020202020204" pitchFamily="34" charset="0"/>
                          <a:cs typeface="Arial" panose="020B0604020202020204" pitchFamily="34" charset="0"/>
                        </a:rPr>
                        <a:t> </a:t>
                      </a:r>
                      <a:endParaRPr lang="en-US" sz="1100" kern="100" dirty="0">
                        <a:effectLst/>
                        <a:latin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Mar. 03, 2026</a:t>
                      </a:r>
                      <a:endParaRPr lang="en-US" sz="1100" kern="10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(Tues)</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10:00 am – 12:00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12:00 pm – 2:00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1:00 pm – 3:00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64047738"/>
                  </a:ext>
                </a:extLst>
              </a:tr>
              <a:tr h="287379">
                <a:tc vMerge="1">
                  <a:txBody>
                    <a:bodyPr/>
                    <a:lstStyle/>
                    <a:p>
                      <a:endParaRPr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2:30 pm – 4:30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4:30 pm – 6:30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1000" kern="0">
                          <a:effectLst/>
                          <a:latin typeface="Arial" panose="020B0604020202020204" pitchFamily="34" charset="0"/>
                          <a:ea typeface="Aptos" panose="020B0004020202020204" pitchFamily="34" charset="0"/>
                          <a:cs typeface="Arial" panose="020B0604020202020204" pitchFamily="34" charset="0"/>
                        </a:rPr>
                        <a:t>5:30 pm – 7:30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6139078"/>
                  </a:ext>
                </a:extLst>
              </a:tr>
              <a:tr h="171505">
                <a:tc rowSpan="2">
                  <a:txBody>
                    <a:bodyPr/>
                    <a:lstStyle/>
                    <a:p>
                      <a:pPr marL="0" marR="0" algn="ctr">
                        <a:lnSpc>
                          <a:spcPct val="115000"/>
                        </a:lnSpc>
                        <a:spcAft>
                          <a:spcPts val="800"/>
                        </a:spcAft>
                        <a:buNone/>
                      </a:pPr>
                      <a:r>
                        <a:rPr lang="en-US" sz="1000" kern="0" dirty="0">
                          <a:solidFill>
                            <a:srgbClr val="000000"/>
                          </a:solidFill>
                          <a:effectLst/>
                          <a:latin typeface="Arial" panose="020B0604020202020204" pitchFamily="34" charset="0"/>
                          <a:ea typeface="Aptos" panose="020B0004020202020204" pitchFamily="34" charset="0"/>
                          <a:cs typeface="Arial" panose="020B0604020202020204" pitchFamily="34" charset="0"/>
                        </a:rPr>
                        <a:t>Session 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Apr. 14, 2026</a:t>
                      </a:r>
                      <a:endParaRPr lang="en-US" sz="1100" kern="100">
                        <a:effectLst/>
                        <a:latin typeface="Aptos" panose="020B0004020202020204" pitchFamily="34" charset="0"/>
                        <a:ea typeface="Aptos" panose="020B0004020202020204" pitchFamily="34" charset="0"/>
                        <a:cs typeface="Arial" panose="020B0604020202020204" pitchFamily="34" charset="0"/>
                      </a:endParaRPr>
                    </a:p>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(Tues)</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10:00 am – 12:00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12:00 pm – 2:00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1:00 pm – 3:00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342480326"/>
                  </a:ext>
                </a:extLst>
              </a:tr>
              <a:tr h="287379">
                <a:tc vMerge="1">
                  <a:txBody>
                    <a:bodyPr/>
                    <a:lstStyle/>
                    <a:p>
                      <a:endParaRPr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2:30 pm – 4:30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Aft>
                          <a:spcPts val="800"/>
                        </a:spcAft>
                        <a:buNone/>
                      </a:pPr>
                      <a:r>
                        <a:rPr lang="en-US" sz="1000" kern="0">
                          <a:solidFill>
                            <a:srgbClr val="000000"/>
                          </a:solidFill>
                          <a:effectLst/>
                          <a:latin typeface="Arial" panose="020B0604020202020204" pitchFamily="34" charset="0"/>
                          <a:ea typeface="Aptos" panose="020B0004020202020204" pitchFamily="34" charset="0"/>
                          <a:cs typeface="Arial" panose="020B0604020202020204" pitchFamily="34" charset="0"/>
                        </a:rPr>
                        <a:t>4:30 pm – 6:30 pm</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Aft>
                          <a:spcPts val="800"/>
                        </a:spcAft>
                        <a:buNone/>
                      </a:pPr>
                      <a:r>
                        <a:rPr lang="en-US" sz="1000" kern="0" dirty="0">
                          <a:solidFill>
                            <a:srgbClr val="000000"/>
                          </a:solidFill>
                          <a:effectLst/>
                          <a:latin typeface="Arial" panose="020B0604020202020204" pitchFamily="34" charset="0"/>
                          <a:ea typeface="Aptos" panose="020B0004020202020204" pitchFamily="34" charset="0"/>
                          <a:cs typeface="Arial" panose="020B0604020202020204" pitchFamily="34" charset="0"/>
                        </a:rPr>
                        <a:t>5:30 pm – 7:30 pm</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99162678"/>
                  </a:ext>
                </a:extLst>
              </a:tr>
            </a:tbl>
          </a:graphicData>
        </a:graphic>
      </p:graphicFrame>
    </p:spTree>
    <p:extLst>
      <p:ext uri="{BB962C8B-B14F-4D97-AF65-F5344CB8AC3E}">
        <p14:creationId xmlns:p14="http://schemas.microsoft.com/office/powerpoint/2010/main" val="27360017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5598-D134-46A6-F521-C5F25B2E4868}"/>
              </a:ext>
            </a:extLst>
          </p:cNvPr>
          <p:cNvSpPr>
            <a:spLocks noGrp="1"/>
          </p:cNvSpPr>
          <p:nvPr>
            <p:ph type="title"/>
          </p:nvPr>
        </p:nvSpPr>
        <p:spPr/>
        <p:txBody>
          <a:bodyPr/>
          <a:lstStyle/>
          <a:p>
            <a:r>
              <a:rPr lang="en-US" dirty="0"/>
              <a:t>Project EMPOWER+</a:t>
            </a:r>
          </a:p>
        </p:txBody>
      </p:sp>
      <p:pic>
        <p:nvPicPr>
          <p:cNvPr id="13" name="Picture 12">
            <a:extLst>
              <a:ext uri="{FF2B5EF4-FFF2-40B4-BE49-F238E27FC236}">
                <a16:creationId xmlns:a16="http://schemas.microsoft.com/office/drawing/2014/main" id="{66828C51-46D9-FDCC-469B-30643B7C9D9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38200" y="1978238"/>
            <a:ext cx="3285989" cy="4254014"/>
          </a:xfrm>
          <a:prstGeom prst="rect">
            <a:avLst/>
          </a:prstGeom>
          <a:ln>
            <a:solidFill>
              <a:schemeClr val="tx1"/>
            </a:solidFill>
          </a:ln>
        </p:spPr>
      </p:pic>
      <p:graphicFrame>
        <p:nvGraphicFramePr>
          <p:cNvPr id="15" name="Table 14">
            <a:extLst>
              <a:ext uri="{FF2B5EF4-FFF2-40B4-BE49-F238E27FC236}">
                <a16:creationId xmlns:a16="http://schemas.microsoft.com/office/drawing/2014/main" id="{4CE0679C-2026-A5B8-D422-DB04393572FE}"/>
              </a:ext>
            </a:extLst>
          </p:cNvPr>
          <p:cNvGraphicFramePr>
            <a:graphicFrameLocks noGrp="1"/>
          </p:cNvGraphicFramePr>
          <p:nvPr>
            <p:extLst>
              <p:ext uri="{D42A27DB-BD31-4B8C-83A1-F6EECF244321}">
                <p14:modId xmlns:p14="http://schemas.microsoft.com/office/powerpoint/2010/main" val="1438400902"/>
              </p:ext>
            </p:extLst>
          </p:nvPr>
        </p:nvGraphicFramePr>
        <p:xfrm>
          <a:off x="4276646" y="2263614"/>
          <a:ext cx="7284623" cy="3683262"/>
        </p:xfrm>
        <a:graphic>
          <a:graphicData uri="http://schemas.openxmlformats.org/drawingml/2006/table">
            <a:tbl>
              <a:tblPr firstRow="1" firstCol="1" bandRow="1"/>
              <a:tblGrid>
                <a:gridCol w="4315391">
                  <a:extLst>
                    <a:ext uri="{9D8B030D-6E8A-4147-A177-3AD203B41FA5}">
                      <a16:colId xmlns:a16="http://schemas.microsoft.com/office/drawing/2014/main" val="617916863"/>
                    </a:ext>
                  </a:extLst>
                </a:gridCol>
                <a:gridCol w="1072194">
                  <a:extLst>
                    <a:ext uri="{9D8B030D-6E8A-4147-A177-3AD203B41FA5}">
                      <a16:colId xmlns:a16="http://schemas.microsoft.com/office/drawing/2014/main" val="3704046867"/>
                    </a:ext>
                  </a:extLst>
                </a:gridCol>
                <a:gridCol w="1897038">
                  <a:extLst>
                    <a:ext uri="{9D8B030D-6E8A-4147-A177-3AD203B41FA5}">
                      <a16:colId xmlns:a16="http://schemas.microsoft.com/office/drawing/2014/main" val="4053839111"/>
                    </a:ext>
                  </a:extLst>
                </a:gridCol>
              </a:tblGrid>
              <a:tr h="517928">
                <a:tc gridSpan="3">
                  <a:txBody>
                    <a:bodyPr/>
                    <a:lstStyle/>
                    <a:p>
                      <a:pPr marL="0" marR="0">
                        <a:lnSpc>
                          <a:spcPct val="107000"/>
                        </a:lnSpc>
                        <a:spcAft>
                          <a:spcPts val="800"/>
                        </a:spcAft>
                        <a:buNone/>
                      </a:pPr>
                      <a:r>
                        <a:rPr lang="en-US" sz="8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Ci3T Project EMPOWER</a:t>
                      </a:r>
                      <a:endParaRPr lang="en-US" sz="8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buNone/>
                      </a:pPr>
                      <a:r>
                        <a:rPr lang="en-US" sz="8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Location: </a:t>
                      </a:r>
                      <a:r>
                        <a:rPr lang="en-US" sz="8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Remote via Zoom</a:t>
                      </a:r>
                      <a:endParaRPr lang="en-US" sz="8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buNone/>
                      </a:pPr>
                      <a:r>
                        <a:rPr lang="en-US" sz="8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Attended by: </a:t>
                      </a:r>
                      <a:r>
                        <a:rPr lang="en-US" sz="8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Ci3T Leadership Teams, Ci3T Trainers and Coaches, Faculty and Staff, Families (adults only), Community Members </a:t>
                      </a:r>
                      <a:endParaRPr lang="en-US" sz="800" kern="100" dirty="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93616437"/>
                  </a:ext>
                </a:extLst>
              </a:tr>
              <a:tr h="110587">
                <a:tc>
                  <a:txBody>
                    <a:bodyPr/>
                    <a:lstStyle/>
                    <a:p>
                      <a:pPr marL="0" marR="0">
                        <a:lnSpc>
                          <a:spcPct val="107000"/>
                        </a:lnSpc>
                        <a:spcAft>
                          <a:spcPts val="800"/>
                        </a:spcAft>
                        <a:buNone/>
                      </a:pPr>
                      <a:r>
                        <a:rPr lang="en-US" sz="800" b="1" kern="0">
                          <a:solidFill>
                            <a:srgbClr val="000000"/>
                          </a:solidFill>
                          <a:effectLst/>
                          <a:latin typeface="Aptos" panose="020B0004020202020204" pitchFamily="34" charset="0"/>
                          <a:ea typeface="Aptos" panose="020B0004020202020204" pitchFamily="34" charset="0"/>
                          <a:cs typeface="Arial" panose="020B0604020202020204" pitchFamily="34" charset="0"/>
                        </a:rPr>
                        <a:t>Session</a:t>
                      </a:r>
                      <a:endParaRPr lang="en-US" sz="800" kern="10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Aft>
                          <a:spcPts val="800"/>
                        </a:spcAft>
                        <a:buNone/>
                      </a:pPr>
                      <a:r>
                        <a:rPr lang="en-US" sz="800" b="1" kern="0">
                          <a:solidFill>
                            <a:srgbClr val="000000"/>
                          </a:solidFill>
                          <a:effectLst/>
                          <a:latin typeface="Aptos" panose="020B0004020202020204" pitchFamily="34" charset="0"/>
                          <a:ea typeface="Aptos" panose="020B0004020202020204" pitchFamily="34" charset="0"/>
                          <a:cs typeface="Arial" panose="020B0604020202020204" pitchFamily="34" charset="0"/>
                        </a:rPr>
                        <a:t>Date</a:t>
                      </a:r>
                      <a:endParaRPr lang="en-US" sz="800" kern="10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Aft>
                          <a:spcPts val="800"/>
                        </a:spcAft>
                        <a:buNone/>
                      </a:pPr>
                      <a:r>
                        <a:rPr lang="en-US" sz="800" b="1" kern="0">
                          <a:solidFill>
                            <a:srgbClr val="000000"/>
                          </a:solidFill>
                          <a:effectLst/>
                          <a:latin typeface="Aptos" panose="020B0004020202020204" pitchFamily="34" charset="0"/>
                          <a:ea typeface="Calibri" panose="020F0502020204030204" pitchFamily="34" charset="0"/>
                          <a:cs typeface="Arial" panose="020B0604020202020204" pitchFamily="34" charset="0"/>
                        </a:rPr>
                        <a:t>Times</a:t>
                      </a:r>
                      <a:endParaRPr lang="en-US" sz="800" kern="10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3720424688"/>
                  </a:ext>
                </a:extLst>
              </a:tr>
              <a:tr h="407380">
                <a:tc>
                  <a:txBody>
                    <a:bodyPr/>
                    <a:lstStyle/>
                    <a:p>
                      <a:pPr marL="0" marR="0">
                        <a:lnSpc>
                          <a:spcPct val="107000"/>
                        </a:lnSpc>
                        <a:spcAft>
                          <a:spcPts val="800"/>
                        </a:spcAft>
                        <a:buNone/>
                      </a:pPr>
                      <a:r>
                        <a:rPr lang="en-US" sz="1000" kern="0" dirty="0">
                          <a:effectLst/>
                          <a:latin typeface="Aptos" panose="020B0004020202020204" pitchFamily="34" charset="0"/>
                          <a:ea typeface="Aptos" panose="020B0004020202020204" pitchFamily="34" charset="0"/>
                          <a:cs typeface="Aptos" panose="020B0004020202020204" pitchFamily="34" charset="0"/>
                        </a:rPr>
                        <a:t>Starting Strong: Effective Tier 1 Practices for Educators</a:t>
                      </a:r>
                      <a:endParaRPr lang="en-US" sz="1000" kern="100" dirty="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800" kern="0" dirty="0">
                          <a:effectLst/>
                          <a:latin typeface="Aptos" panose="020B0004020202020204" pitchFamily="34" charset="0"/>
                          <a:ea typeface="Aptos" panose="020B0004020202020204" pitchFamily="34" charset="0"/>
                          <a:cs typeface="Arial" panose="020B0604020202020204" pitchFamily="34" charset="0"/>
                        </a:rPr>
                        <a:t>Sep. 24, 2025 (Wed)</a:t>
                      </a:r>
                      <a:endParaRPr lang="en-US" sz="800" kern="100" dirty="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800" kern="1200" dirty="0">
                          <a:solidFill>
                            <a:schemeClr val="tx1"/>
                          </a:solidFill>
                          <a:effectLst/>
                          <a:latin typeface="+mn-lt"/>
                          <a:ea typeface="+mn-ea"/>
                          <a:cs typeface="+mn-cs"/>
                        </a:rPr>
                        <a:t>2:30 - 4:30 p.m. (Pacific)</a:t>
                      </a:r>
                    </a:p>
                    <a:p>
                      <a:pPr algn="ctr"/>
                      <a:r>
                        <a:rPr lang="en-US" sz="800" kern="1200" dirty="0">
                          <a:solidFill>
                            <a:schemeClr val="tx1"/>
                          </a:solidFill>
                          <a:effectLst/>
                          <a:latin typeface="+mn-lt"/>
                          <a:ea typeface="+mn-ea"/>
                          <a:cs typeface="+mn-cs"/>
                        </a:rPr>
                        <a:t>4:30 - 6:30 p.m. (Central)</a:t>
                      </a:r>
                    </a:p>
                    <a:p>
                      <a:pPr algn="ctr"/>
                      <a:r>
                        <a:rPr lang="en-US" sz="800" kern="1200" dirty="0">
                          <a:solidFill>
                            <a:schemeClr val="tx1"/>
                          </a:solidFill>
                          <a:effectLst/>
                          <a:latin typeface="+mn-lt"/>
                          <a:ea typeface="+mn-ea"/>
                          <a:cs typeface="+mn-cs"/>
                        </a:rPr>
                        <a:t>5:30 - 7:30 p.m. (Eastern)</a:t>
                      </a:r>
                      <a:endParaRPr lang="en-US" sz="800" dirty="0"/>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1896902"/>
                  </a:ext>
                </a:extLst>
              </a:tr>
              <a:tr h="391885">
                <a:tc>
                  <a:txBody>
                    <a:bodyPr/>
                    <a:lstStyle/>
                    <a:p>
                      <a:pPr marL="0" marR="0">
                        <a:lnSpc>
                          <a:spcPct val="107000"/>
                        </a:lnSpc>
                        <a:spcAft>
                          <a:spcPts val="800"/>
                        </a:spcAft>
                        <a:buNone/>
                      </a:pPr>
                      <a:r>
                        <a:rPr lang="en-US" sz="10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From Data to Action: Using Systematic Screening to Inform Instruction</a:t>
                      </a:r>
                      <a:endParaRPr lang="en-US" sz="1000" kern="100" dirty="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800" kern="0">
                          <a:effectLst/>
                          <a:latin typeface="Aptos" panose="020B0004020202020204" pitchFamily="34" charset="0"/>
                          <a:ea typeface="Aptos" panose="020B0004020202020204" pitchFamily="34" charset="0"/>
                          <a:cs typeface="Arial" panose="020B0604020202020204" pitchFamily="34" charset="0"/>
                        </a:rPr>
                        <a:t>Oct. 8, 2025 (Wed)</a:t>
                      </a:r>
                      <a:endParaRPr lang="en-US" sz="800" kern="10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800" kern="1200" dirty="0">
                          <a:solidFill>
                            <a:schemeClr val="tx1"/>
                          </a:solidFill>
                          <a:effectLst/>
                          <a:latin typeface="+mn-lt"/>
                          <a:ea typeface="+mn-ea"/>
                          <a:cs typeface="+mn-cs"/>
                        </a:rPr>
                        <a:t>2:30 - 4:30 p.m. (Pacific)</a:t>
                      </a:r>
                    </a:p>
                    <a:p>
                      <a:pPr algn="ctr"/>
                      <a:r>
                        <a:rPr lang="en-US" sz="800" kern="1200" dirty="0">
                          <a:solidFill>
                            <a:schemeClr val="tx1"/>
                          </a:solidFill>
                          <a:effectLst/>
                          <a:latin typeface="+mn-lt"/>
                          <a:ea typeface="+mn-ea"/>
                          <a:cs typeface="+mn-cs"/>
                        </a:rPr>
                        <a:t>4:30 - 6:30 p.m. (Central)</a:t>
                      </a:r>
                    </a:p>
                    <a:p>
                      <a:pPr algn="ctr"/>
                      <a:r>
                        <a:rPr lang="en-US" sz="800" kern="1200" dirty="0">
                          <a:solidFill>
                            <a:schemeClr val="tx1"/>
                          </a:solidFill>
                          <a:effectLst/>
                          <a:latin typeface="+mn-lt"/>
                          <a:ea typeface="+mn-ea"/>
                          <a:cs typeface="+mn-cs"/>
                        </a:rPr>
                        <a:t>5:30 - 7:30 p.m. (Eastern)</a:t>
                      </a:r>
                      <a:endParaRPr lang="en-US" sz="800" dirty="0"/>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8769202"/>
                  </a:ext>
                </a:extLst>
              </a:tr>
              <a:tr h="391886">
                <a:tc>
                  <a:txBody>
                    <a:bodyPr/>
                    <a:lstStyle/>
                    <a:p>
                      <a:pPr marL="0" marR="0">
                        <a:lnSpc>
                          <a:spcPct val="107000"/>
                        </a:lnSpc>
                        <a:spcAft>
                          <a:spcPts val="800"/>
                        </a:spcAft>
                        <a:buNone/>
                      </a:pPr>
                      <a:r>
                        <a:rPr lang="en-US" sz="10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Ci3T In Action: Integrated Lesson Planning for Enhanced Instruction</a:t>
                      </a:r>
                      <a:endParaRPr lang="en-US" sz="1000" kern="100" dirty="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800" kern="0">
                          <a:effectLst/>
                          <a:latin typeface="Aptos" panose="020B0004020202020204" pitchFamily="34" charset="0"/>
                          <a:ea typeface="Aptos" panose="020B0004020202020204" pitchFamily="34" charset="0"/>
                          <a:cs typeface="Arial" panose="020B0604020202020204" pitchFamily="34" charset="0"/>
                        </a:rPr>
                        <a:t>Nov. 18, 2025 (Tues)</a:t>
                      </a:r>
                      <a:endParaRPr lang="en-US" sz="800" kern="10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800" kern="1200" dirty="0">
                          <a:solidFill>
                            <a:schemeClr val="tx1"/>
                          </a:solidFill>
                          <a:effectLst/>
                          <a:latin typeface="+mn-lt"/>
                          <a:ea typeface="+mn-ea"/>
                          <a:cs typeface="+mn-cs"/>
                        </a:rPr>
                        <a:t>2:30 - 4:30 p.m. (Pacific)</a:t>
                      </a:r>
                    </a:p>
                    <a:p>
                      <a:pPr algn="ctr"/>
                      <a:r>
                        <a:rPr lang="en-US" sz="800" kern="1200" dirty="0">
                          <a:solidFill>
                            <a:schemeClr val="tx1"/>
                          </a:solidFill>
                          <a:effectLst/>
                          <a:latin typeface="+mn-lt"/>
                          <a:ea typeface="+mn-ea"/>
                          <a:cs typeface="+mn-cs"/>
                        </a:rPr>
                        <a:t>4:30 - 6:30 p.m. (Central)</a:t>
                      </a:r>
                    </a:p>
                    <a:p>
                      <a:pPr algn="ctr"/>
                      <a:r>
                        <a:rPr lang="en-US" sz="800" kern="1200" dirty="0">
                          <a:solidFill>
                            <a:schemeClr val="tx1"/>
                          </a:solidFill>
                          <a:effectLst/>
                          <a:latin typeface="+mn-lt"/>
                          <a:ea typeface="+mn-ea"/>
                          <a:cs typeface="+mn-cs"/>
                        </a:rPr>
                        <a:t>5:30 - 7:30 p.m. (Eastern)</a:t>
                      </a:r>
                      <a:endParaRPr lang="en-US" sz="800" dirty="0"/>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9989383"/>
                  </a:ext>
                </a:extLst>
              </a:tr>
              <a:tr h="374469">
                <a:tc>
                  <a:txBody>
                    <a:bodyPr/>
                    <a:lstStyle/>
                    <a:p>
                      <a:pPr marL="0" marR="0">
                        <a:lnSpc>
                          <a:spcPct val="107000"/>
                        </a:lnSpc>
                        <a:spcAft>
                          <a:spcPts val="800"/>
                        </a:spcAft>
                        <a:buNone/>
                      </a:pPr>
                      <a:r>
                        <a:rPr lang="en-US" sz="1000" kern="0">
                          <a:solidFill>
                            <a:srgbClr val="000000"/>
                          </a:solidFill>
                          <a:effectLst/>
                          <a:latin typeface="Aptos" panose="020B0004020202020204" pitchFamily="34" charset="0"/>
                          <a:ea typeface="Aptos" panose="020B0004020202020204" pitchFamily="34" charset="0"/>
                          <a:cs typeface="Arial" panose="020B0604020202020204" pitchFamily="34" charset="0"/>
                        </a:rPr>
                        <a:t>Mastering Behavior Specific Praise and Precorrection</a:t>
                      </a:r>
                      <a:endParaRPr lang="en-US" sz="1000" kern="10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800" kern="0">
                          <a:effectLst/>
                          <a:latin typeface="Aptos" panose="020B0004020202020204" pitchFamily="34" charset="0"/>
                          <a:ea typeface="Aptos" panose="020B0004020202020204" pitchFamily="34" charset="0"/>
                          <a:cs typeface="Arial" panose="020B0604020202020204" pitchFamily="34" charset="0"/>
                        </a:rPr>
                        <a:t>Jan. 21, 2026 (Wed)</a:t>
                      </a:r>
                      <a:endParaRPr lang="en-US" sz="800" kern="10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800" kern="1200" dirty="0">
                          <a:solidFill>
                            <a:schemeClr val="tx1"/>
                          </a:solidFill>
                          <a:effectLst/>
                          <a:latin typeface="+mn-lt"/>
                          <a:ea typeface="+mn-ea"/>
                          <a:cs typeface="+mn-cs"/>
                        </a:rPr>
                        <a:t>2:30 - 4:30 p.m. (Pacific)</a:t>
                      </a:r>
                    </a:p>
                    <a:p>
                      <a:pPr algn="ctr"/>
                      <a:r>
                        <a:rPr lang="en-US" sz="800" kern="1200" dirty="0">
                          <a:solidFill>
                            <a:schemeClr val="tx1"/>
                          </a:solidFill>
                          <a:effectLst/>
                          <a:latin typeface="+mn-lt"/>
                          <a:ea typeface="+mn-ea"/>
                          <a:cs typeface="+mn-cs"/>
                        </a:rPr>
                        <a:t>4:30 - 6:30 p.m. (Central)</a:t>
                      </a:r>
                    </a:p>
                    <a:p>
                      <a:pPr algn="ctr"/>
                      <a:r>
                        <a:rPr lang="en-US" sz="800" kern="1200" dirty="0">
                          <a:solidFill>
                            <a:schemeClr val="tx1"/>
                          </a:solidFill>
                          <a:effectLst/>
                          <a:latin typeface="+mn-lt"/>
                          <a:ea typeface="+mn-ea"/>
                          <a:cs typeface="+mn-cs"/>
                        </a:rPr>
                        <a:t>5:30 - 7:30 p.m. (Eastern)</a:t>
                      </a:r>
                      <a:endParaRPr lang="en-US" sz="800" dirty="0"/>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3333489"/>
                  </a:ext>
                </a:extLst>
              </a:tr>
              <a:tr h="359432">
                <a:tc>
                  <a:txBody>
                    <a:bodyPr/>
                    <a:lstStyle/>
                    <a:p>
                      <a:pPr marL="0" marR="0">
                        <a:lnSpc>
                          <a:spcPct val="107000"/>
                        </a:lnSpc>
                        <a:spcAft>
                          <a:spcPts val="800"/>
                        </a:spcAft>
                        <a:buNone/>
                      </a:pPr>
                      <a:r>
                        <a:rPr lang="en-US" sz="1000" kern="0" dirty="0">
                          <a:solidFill>
                            <a:srgbClr val="000000"/>
                          </a:solidFill>
                          <a:effectLst/>
                          <a:latin typeface="Aptos" panose="020B0004020202020204" pitchFamily="34" charset="0"/>
                          <a:ea typeface="Aptos" panose="020B0004020202020204" pitchFamily="34" charset="0"/>
                          <a:cs typeface="Aptos" panose="020B0004020202020204" pitchFamily="34" charset="0"/>
                        </a:rPr>
                        <a:t>A 6-Step Instructional Approach for Responding to Challenging Behaviors: A Tier 1 Practice </a:t>
                      </a:r>
                      <a:endParaRPr lang="en-US" sz="1000" kern="100" dirty="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800" kern="0">
                          <a:effectLst/>
                          <a:latin typeface="Aptos" panose="020B0004020202020204" pitchFamily="34" charset="0"/>
                          <a:ea typeface="Aptos" panose="020B0004020202020204" pitchFamily="34" charset="0"/>
                          <a:cs typeface="Arial" panose="020B0604020202020204" pitchFamily="34" charset="0"/>
                        </a:rPr>
                        <a:t>Feb. 10, 2026 (Tues)</a:t>
                      </a:r>
                      <a:endParaRPr lang="en-US" sz="800" kern="10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800" kern="1200" dirty="0">
                          <a:solidFill>
                            <a:schemeClr val="tx1"/>
                          </a:solidFill>
                          <a:effectLst/>
                          <a:latin typeface="+mn-lt"/>
                          <a:ea typeface="+mn-ea"/>
                          <a:cs typeface="+mn-cs"/>
                        </a:rPr>
                        <a:t>2:30 - 4:30 p.m. (Pacific)</a:t>
                      </a:r>
                    </a:p>
                    <a:p>
                      <a:pPr algn="ctr"/>
                      <a:r>
                        <a:rPr lang="en-US" sz="800" kern="1200" dirty="0">
                          <a:solidFill>
                            <a:schemeClr val="tx1"/>
                          </a:solidFill>
                          <a:effectLst/>
                          <a:latin typeface="+mn-lt"/>
                          <a:ea typeface="+mn-ea"/>
                          <a:cs typeface="+mn-cs"/>
                        </a:rPr>
                        <a:t>4:30 - 6:30 p.m. (Central)</a:t>
                      </a:r>
                    </a:p>
                    <a:p>
                      <a:pPr algn="ctr"/>
                      <a:r>
                        <a:rPr lang="en-US" sz="800" kern="1200" dirty="0">
                          <a:solidFill>
                            <a:schemeClr val="tx1"/>
                          </a:solidFill>
                          <a:effectLst/>
                          <a:latin typeface="+mn-lt"/>
                          <a:ea typeface="+mn-ea"/>
                          <a:cs typeface="+mn-cs"/>
                        </a:rPr>
                        <a:t>5:30 - 7:30 p.m. (Eastern)</a:t>
                      </a:r>
                      <a:endParaRPr lang="en-US" sz="800" dirty="0"/>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1720260"/>
                  </a:ext>
                </a:extLst>
              </a:tr>
              <a:tr h="517928">
                <a:tc>
                  <a:txBody>
                    <a:bodyPr/>
                    <a:lstStyle/>
                    <a:p>
                      <a:pPr marL="0" marR="0">
                        <a:lnSpc>
                          <a:spcPct val="107000"/>
                        </a:lnSpc>
                        <a:spcAft>
                          <a:spcPts val="800"/>
                        </a:spcAft>
                        <a:buNone/>
                      </a:pPr>
                      <a:r>
                        <a:rPr lang="en-US" sz="1000" kern="0" dirty="0">
                          <a:effectLst/>
                          <a:latin typeface="Aptos" panose="020B0004020202020204" pitchFamily="34" charset="0"/>
                          <a:ea typeface="Aptos" panose="020B0004020202020204" pitchFamily="34" charset="0"/>
                          <a:cs typeface="Arial" panose="020B0604020202020204" pitchFamily="34" charset="0"/>
                        </a:rPr>
                        <a:t>A Tier 2 Support for Students Experiencing Anxious Feelings: Recognize. Relax. Record.</a:t>
                      </a:r>
                      <a:endParaRPr lang="en-US" sz="1000" kern="100" dirty="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800" kern="0">
                          <a:effectLst/>
                          <a:latin typeface="Aptos" panose="020B0004020202020204" pitchFamily="34" charset="0"/>
                          <a:ea typeface="Aptos" panose="020B0004020202020204" pitchFamily="34" charset="0"/>
                          <a:cs typeface="Arial" panose="020B0604020202020204" pitchFamily="34" charset="0"/>
                        </a:rPr>
                        <a:t>Mar. 25, 2026 (Wed)</a:t>
                      </a:r>
                      <a:endParaRPr lang="en-US" sz="800" kern="10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800" kern="1200" dirty="0">
                          <a:solidFill>
                            <a:schemeClr val="tx1"/>
                          </a:solidFill>
                          <a:effectLst/>
                          <a:latin typeface="+mn-lt"/>
                          <a:ea typeface="+mn-ea"/>
                          <a:cs typeface="+mn-cs"/>
                        </a:rPr>
                        <a:t>2:30 - 4:30 p.m. (Pacific)</a:t>
                      </a:r>
                    </a:p>
                    <a:p>
                      <a:pPr algn="ctr"/>
                      <a:r>
                        <a:rPr lang="en-US" sz="800" kern="1200" dirty="0">
                          <a:solidFill>
                            <a:schemeClr val="tx1"/>
                          </a:solidFill>
                          <a:effectLst/>
                          <a:latin typeface="+mn-lt"/>
                          <a:ea typeface="+mn-ea"/>
                          <a:cs typeface="+mn-cs"/>
                        </a:rPr>
                        <a:t>4:30 - 6:30 p.m. (Central)</a:t>
                      </a:r>
                    </a:p>
                    <a:p>
                      <a:pPr algn="ctr"/>
                      <a:r>
                        <a:rPr lang="en-US" sz="800" kern="1200" dirty="0">
                          <a:solidFill>
                            <a:schemeClr val="tx1"/>
                          </a:solidFill>
                          <a:effectLst/>
                          <a:latin typeface="+mn-lt"/>
                          <a:ea typeface="+mn-ea"/>
                          <a:cs typeface="+mn-cs"/>
                        </a:rPr>
                        <a:t>5:30 - 7:30 p.m. (Eastern)</a:t>
                      </a:r>
                      <a:endParaRPr lang="en-US" sz="800" dirty="0"/>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109757"/>
                  </a:ext>
                </a:extLst>
              </a:tr>
              <a:tr h="517928">
                <a:tc>
                  <a:txBody>
                    <a:bodyPr/>
                    <a:lstStyle/>
                    <a:p>
                      <a:pPr marL="0" marR="0">
                        <a:lnSpc>
                          <a:spcPct val="107000"/>
                        </a:lnSpc>
                        <a:spcAft>
                          <a:spcPts val="800"/>
                        </a:spcAft>
                        <a:buNone/>
                      </a:pPr>
                      <a:r>
                        <a:rPr lang="en-US" sz="1000" kern="0" dirty="0">
                          <a:effectLst/>
                          <a:latin typeface="Aptos" panose="020B0004020202020204" pitchFamily="34" charset="0"/>
                          <a:ea typeface="Aptos" panose="020B0004020202020204" pitchFamily="34" charset="0"/>
                          <a:cs typeface="Arial" panose="020B0604020202020204" pitchFamily="34" charset="0"/>
                        </a:rPr>
                        <a:t>A Tier 3 Support for Students with Intensive Intervention Needs: Functional Assessment-Based Intervention (FABI) </a:t>
                      </a:r>
                      <a:endParaRPr lang="en-US" sz="1000" kern="100" dirty="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800" kern="0" dirty="0">
                          <a:effectLst/>
                          <a:latin typeface="Aptos" panose="020B0004020202020204" pitchFamily="34" charset="0"/>
                          <a:ea typeface="Aptos" panose="020B0004020202020204" pitchFamily="34" charset="0"/>
                          <a:cs typeface="Arial" panose="020B0604020202020204" pitchFamily="34" charset="0"/>
                        </a:rPr>
                        <a:t>Apr. 28, 2026 (Tues)</a:t>
                      </a:r>
                      <a:endParaRPr lang="en-US" sz="800" kern="100" dirty="0">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800" kern="1200" dirty="0">
                          <a:solidFill>
                            <a:schemeClr val="tx1"/>
                          </a:solidFill>
                          <a:effectLst/>
                          <a:latin typeface="+mn-lt"/>
                          <a:ea typeface="+mn-ea"/>
                          <a:cs typeface="+mn-cs"/>
                        </a:rPr>
                        <a:t>2:30 - 4:30 p.m. (Pacific)</a:t>
                      </a:r>
                    </a:p>
                    <a:p>
                      <a:pPr algn="ctr"/>
                      <a:r>
                        <a:rPr lang="en-US" sz="800" kern="1200" dirty="0">
                          <a:solidFill>
                            <a:schemeClr val="tx1"/>
                          </a:solidFill>
                          <a:effectLst/>
                          <a:latin typeface="+mn-lt"/>
                          <a:ea typeface="+mn-ea"/>
                          <a:cs typeface="+mn-cs"/>
                        </a:rPr>
                        <a:t>4:30 - 6:30 p.m. (Central)</a:t>
                      </a:r>
                    </a:p>
                    <a:p>
                      <a:pPr algn="ctr"/>
                      <a:r>
                        <a:rPr lang="en-US" sz="800" kern="1200" dirty="0">
                          <a:solidFill>
                            <a:schemeClr val="tx1"/>
                          </a:solidFill>
                          <a:effectLst/>
                          <a:latin typeface="+mn-lt"/>
                          <a:ea typeface="+mn-ea"/>
                          <a:cs typeface="+mn-cs"/>
                        </a:rPr>
                        <a:t>5:30 - 7:30 p.m. (Eastern)</a:t>
                      </a:r>
                      <a:endParaRPr lang="en-US" sz="800" dirty="0"/>
                    </a:p>
                  </a:txBody>
                  <a:tcPr marL="49285" marR="492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77725"/>
                  </a:ext>
                </a:extLst>
              </a:tr>
            </a:tbl>
          </a:graphicData>
        </a:graphic>
      </p:graphicFrame>
    </p:spTree>
    <p:extLst>
      <p:ext uri="{BB962C8B-B14F-4D97-AF65-F5344CB8AC3E}">
        <p14:creationId xmlns:p14="http://schemas.microsoft.com/office/powerpoint/2010/main" val="28885268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8609-10CE-18B2-080B-0D0A2F66AEA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r>
              <a:rPr lang="en-US"/>
              <a:t>Ci3T Trainers and Coaches Calls </a:t>
            </a:r>
          </a:p>
        </p:txBody>
      </p:sp>
      <p:graphicFrame>
        <p:nvGraphicFramePr>
          <p:cNvPr id="6" name="Table 5">
            <a:extLst>
              <a:ext uri="{FF2B5EF4-FFF2-40B4-BE49-F238E27FC236}">
                <a16:creationId xmlns:a16="http://schemas.microsoft.com/office/drawing/2014/main" id="{5A87D289-FF34-DFAF-1481-FE80899728CB}"/>
              </a:ext>
            </a:extLst>
          </p:cNvPr>
          <p:cNvGraphicFramePr>
            <a:graphicFrameLocks noGrp="1"/>
          </p:cNvGraphicFramePr>
          <p:nvPr>
            <p:extLst>
              <p:ext uri="{D42A27DB-BD31-4B8C-83A1-F6EECF244321}">
                <p14:modId xmlns:p14="http://schemas.microsoft.com/office/powerpoint/2010/main" val="2856887036"/>
              </p:ext>
            </p:extLst>
          </p:nvPr>
        </p:nvGraphicFramePr>
        <p:xfrm>
          <a:off x="4355432" y="2244313"/>
          <a:ext cx="7122695" cy="3517674"/>
        </p:xfrm>
        <a:graphic>
          <a:graphicData uri="http://schemas.openxmlformats.org/drawingml/2006/table">
            <a:tbl>
              <a:tblPr firstRow="1" firstCol="1" bandRow="1"/>
              <a:tblGrid>
                <a:gridCol w="2935706">
                  <a:extLst>
                    <a:ext uri="{9D8B030D-6E8A-4147-A177-3AD203B41FA5}">
                      <a16:colId xmlns:a16="http://schemas.microsoft.com/office/drawing/2014/main" val="1731182503"/>
                    </a:ext>
                  </a:extLst>
                </a:gridCol>
                <a:gridCol w="2736808">
                  <a:extLst>
                    <a:ext uri="{9D8B030D-6E8A-4147-A177-3AD203B41FA5}">
                      <a16:colId xmlns:a16="http://schemas.microsoft.com/office/drawing/2014/main" val="2473010526"/>
                    </a:ext>
                  </a:extLst>
                </a:gridCol>
                <a:gridCol w="1450181">
                  <a:extLst>
                    <a:ext uri="{9D8B030D-6E8A-4147-A177-3AD203B41FA5}">
                      <a16:colId xmlns:a16="http://schemas.microsoft.com/office/drawing/2014/main" val="55427791"/>
                    </a:ext>
                  </a:extLst>
                </a:gridCol>
              </a:tblGrid>
              <a:tr h="996031">
                <a:tc gridSpan="3">
                  <a:txBody>
                    <a:bodyPr/>
                    <a:lstStyle/>
                    <a:p>
                      <a:pPr marL="0" marR="0">
                        <a:lnSpc>
                          <a:spcPct val="107000"/>
                        </a:lnSpc>
                        <a:spcAft>
                          <a:spcPts val="800"/>
                        </a:spcAft>
                        <a:buNone/>
                      </a:pPr>
                      <a:r>
                        <a:rPr lang="en-US" sz="11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Ci3T Trainers and Coaches Calls </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buNone/>
                      </a:pPr>
                      <a:r>
                        <a:rPr lang="en-US" sz="11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Location: </a:t>
                      </a:r>
                      <a:r>
                        <a:rPr lang="en-US" sz="11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Remote via Zoom</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buNone/>
                      </a:pPr>
                      <a:r>
                        <a:rPr lang="en-US" sz="11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Attended by: </a:t>
                      </a:r>
                      <a:r>
                        <a:rPr lang="en-US" sz="11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Ci3T Leadership Teams, Ci3T Trainers and Coaches, Faculty and Staff, Families (a</a:t>
                      </a:r>
                      <a:r>
                        <a:rPr lang="en-US" sz="1100" kern="0" dirty="0">
                          <a:solidFill>
                            <a:srgbClr val="000000"/>
                          </a:solidFill>
                          <a:effectLst/>
                          <a:latin typeface="Aptos" panose="020B0004020202020204" pitchFamily="34" charset="0"/>
                          <a:ea typeface="Aptos" panose="020B0004020202020204" pitchFamily="34" charset="0"/>
                          <a:cs typeface="Calibri" panose="020F0502020204030204" pitchFamily="34" charset="0"/>
                        </a:rPr>
                        <a:t>d</a:t>
                      </a:r>
                      <a:r>
                        <a:rPr lang="en-US" sz="1100"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ults only), Community Members</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36090863"/>
                  </a:ext>
                </a:extLst>
              </a:tr>
              <a:tr h="188653">
                <a:tc>
                  <a:txBody>
                    <a:bodyPr/>
                    <a:lstStyle/>
                    <a:p>
                      <a:pPr marL="0" marR="0">
                        <a:lnSpc>
                          <a:spcPct val="107000"/>
                        </a:lnSpc>
                        <a:spcAft>
                          <a:spcPts val="800"/>
                        </a:spcAft>
                        <a:buNone/>
                      </a:pPr>
                      <a:r>
                        <a:rPr lang="en-US" sz="1100" b="1" kern="0">
                          <a:solidFill>
                            <a:srgbClr val="000000"/>
                          </a:solidFill>
                          <a:effectLst/>
                          <a:latin typeface="Aptos" panose="020B0004020202020204" pitchFamily="34" charset="0"/>
                          <a:ea typeface="Aptos" panose="020B0004020202020204" pitchFamily="34" charset="0"/>
                          <a:cs typeface="Arial" panose="020B0604020202020204" pitchFamily="34" charset="0"/>
                        </a:rPr>
                        <a:t>Session</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a:txBody>
                    <a:bodyPr/>
                    <a:lstStyle/>
                    <a:p>
                      <a:pPr marL="0" marR="0" algn="ctr">
                        <a:lnSpc>
                          <a:spcPct val="107000"/>
                        </a:lnSpc>
                        <a:spcAft>
                          <a:spcPts val="800"/>
                        </a:spcAft>
                        <a:buNone/>
                      </a:pPr>
                      <a:r>
                        <a:rPr lang="en-US" sz="1100" b="1" kern="0">
                          <a:solidFill>
                            <a:srgbClr val="000000"/>
                          </a:solidFill>
                          <a:effectLst/>
                          <a:latin typeface="Aptos" panose="020B0004020202020204" pitchFamily="34" charset="0"/>
                          <a:ea typeface="Aptos" panose="020B0004020202020204" pitchFamily="34" charset="0"/>
                          <a:cs typeface="Arial" panose="020B0604020202020204" pitchFamily="34" charset="0"/>
                        </a:rPr>
                        <a:t>Date</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a:txBody>
                    <a:bodyPr/>
                    <a:lstStyle/>
                    <a:p>
                      <a:pPr marL="0" marR="0" algn="ctr">
                        <a:lnSpc>
                          <a:spcPct val="107000"/>
                        </a:lnSpc>
                        <a:spcAft>
                          <a:spcPts val="800"/>
                        </a:spcAft>
                        <a:buNone/>
                      </a:pPr>
                      <a:r>
                        <a:rPr lang="en-US" sz="1100" b="1" kern="0">
                          <a:solidFill>
                            <a:srgbClr val="000000"/>
                          </a:solidFill>
                          <a:effectLst/>
                          <a:latin typeface="Aptos" panose="020B0004020202020204" pitchFamily="34" charset="0"/>
                          <a:ea typeface="Calibri" panose="020F0502020204030204" pitchFamily="34" charset="0"/>
                          <a:cs typeface="Arial" panose="020B0604020202020204" pitchFamily="34" charset="0"/>
                        </a:rPr>
                        <a:t>Times (Central)</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extLst>
                  <a:ext uri="{0D108BD9-81ED-4DB2-BD59-A6C34878D82A}">
                    <a16:rowId xmlns:a16="http://schemas.microsoft.com/office/drawing/2014/main" val="2663122654"/>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1</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Aug. 20, 2025 (Wed)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5051497"/>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2</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Sept. 03, 2025 (Wed)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287935"/>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Oct. 01, 2025 (Wed)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0124570"/>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4</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Nov. 05, 2025 (Wed)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9764606"/>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5</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Dec. 02, 2025 (Tues)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2972932"/>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6</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Jan. 22, 2026 (Thurs)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336836"/>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7</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Feb. 17, 2026 (Tues)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522422"/>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8</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Mar. 10, 2026 (Tues)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930947"/>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9</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Apr. 15, 2026 (Wed)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5459014"/>
                  </a:ext>
                </a:extLst>
              </a:tr>
              <a:tr h="199580">
                <a:tc>
                  <a:txBody>
                    <a:bodyPr/>
                    <a:lstStyle/>
                    <a:p>
                      <a:pPr marL="0" marR="0">
                        <a:lnSpc>
                          <a:spcPct val="115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10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a:effectLst/>
                          <a:latin typeface="Aptos" panose="020B0004020202020204" pitchFamily="34" charset="0"/>
                          <a:ea typeface="Aptos" panose="020B0004020202020204" pitchFamily="34" charset="0"/>
                          <a:cs typeface="Arial" panose="020B0604020202020204" pitchFamily="34" charset="0"/>
                        </a:rPr>
                        <a:t>May 13, 2026 (Wed)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4:00 – 5:00 p.m.</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3367908"/>
                  </a:ext>
                </a:extLst>
              </a:tr>
            </a:tbl>
          </a:graphicData>
        </a:graphic>
      </p:graphicFrame>
      <p:pic>
        <p:nvPicPr>
          <p:cNvPr id="9" name="Picture 8">
            <a:extLst>
              <a:ext uri="{FF2B5EF4-FFF2-40B4-BE49-F238E27FC236}">
                <a16:creationId xmlns:a16="http://schemas.microsoft.com/office/drawing/2014/main" id="{A6FC0D43-35A5-5C72-0E79-63E30E86151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38200" y="1994872"/>
            <a:ext cx="3285989" cy="4220746"/>
          </a:xfrm>
          <a:prstGeom prst="rect">
            <a:avLst/>
          </a:prstGeom>
          <a:ln>
            <a:noFill/>
          </a:ln>
        </p:spPr>
      </p:pic>
    </p:spTree>
    <p:extLst>
      <p:ext uri="{BB962C8B-B14F-4D97-AF65-F5344CB8AC3E}">
        <p14:creationId xmlns:p14="http://schemas.microsoft.com/office/powerpoint/2010/main" val="24620167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5A55B-873D-4434-75EC-50AE61CFAB99}"/>
              </a:ext>
            </a:extLst>
          </p:cNvPr>
          <p:cNvSpPr>
            <a:spLocks noGrp="1"/>
          </p:cNvSpPr>
          <p:nvPr>
            <p:ph type="title"/>
          </p:nvPr>
        </p:nvSpPr>
        <p:spPr/>
        <p:txBody>
          <a:bodyPr/>
          <a:lstStyle/>
          <a:p>
            <a:r>
              <a:rPr lang="en-US"/>
              <a:t>Ci3T Implementers Symposium</a:t>
            </a:r>
          </a:p>
        </p:txBody>
      </p:sp>
      <p:pic>
        <p:nvPicPr>
          <p:cNvPr id="5" name="Content Placeholder 4">
            <a:extLst>
              <a:ext uri="{FF2B5EF4-FFF2-40B4-BE49-F238E27FC236}">
                <a16:creationId xmlns:a16="http://schemas.microsoft.com/office/drawing/2014/main" id="{355C98CD-FDE0-8A1C-1A4F-D52F95CDD819}"/>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p:blipFill>
        <p:spPr>
          <a:xfrm>
            <a:off x="1027039" y="1515471"/>
            <a:ext cx="3846175" cy="4977404"/>
          </a:xfrm>
        </p:spPr>
      </p:pic>
      <p:sp>
        <p:nvSpPr>
          <p:cNvPr id="6" name="Content Placeholder 5">
            <a:extLst>
              <a:ext uri="{FF2B5EF4-FFF2-40B4-BE49-F238E27FC236}">
                <a16:creationId xmlns:a16="http://schemas.microsoft.com/office/drawing/2014/main" id="{2146B157-F629-89D6-3842-956473E43B43}"/>
              </a:ext>
            </a:extLst>
          </p:cNvPr>
          <p:cNvSpPr>
            <a:spLocks noGrp="1"/>
          </p:cNvSpPr>
          <p:nvPr>
            <p:ph sz="half" idx="2"/>
          </p:nvPr>
        </p:nvSpPr>
        <p:spPr>
          <a:xfrm>
            <a:off x="5593976" y="1828504"/>
            <a:ext cx="6099586" cy="4351338"/>
          </a:xfrm>
        </p:spPr>
        <p:txBody>
          <a:bodyPr/>
          <a:lstStyle/>
          <a:p>
            <a:pPr marL="0" marR="0" lvl="0" indent="0" algn="l" defTabSz="914400" rtl="0" eaLnBrk="1" fontAlgn="auto" latinLnBrk="0" hangingPunct="1">
              <a:lnSpc>
                <a:spcPct val="90000"/>
              </a:lnSpc>
              <a:spcBef>
                <a:spcPts val="0"/>
              </a:spcBef>
              <a:spcAft>
                <a:spcPts val="600"/>
              </a:spcAft>
              <a:buClrTx/>
              <a:buSz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a:ea typeface="+mn-ea"/>
                <a:cs typeface="+mn-cs"/>
              </a:rPr>
              <a:t>Wednesday, June 18, 2025</a:t>
            </a: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7:30 a.m. – 1:30 p.m. (Pacific)</a:t>
            </a: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9:30 a.m. – 3:30 p.m. (Central)</a:t>
            </a: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10:30 a.m. – 4:30 p.m. (Eastern)</a:t>
            </a:r>
          </a:p>
          <a:p>
            <a:endParaRPr lang="en-US" dirty="0"/>
          </a:p>
        </p:txBody>
      </p:sp>
    </p:spTree>
    <p:extLst>
      <p:ext uri="{BB962C8B-B14F-4D97-AF65-F5344CB8AC3E}">
        <p14:creationId xmlns:p14="http://schemas.microsoft.com/office/powerpoint/2010/main" val="20674323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6A568A8-5E91-994C-292F-4A54A5DBC85C}"/>
              </a:ext>
            </a:extLst>
          </p:cNvPr>
          <p:cNvGrpSpPr/>
          <p:nvPr/>
        </p:nvGrpSpPr>
        <p:grpSpPr>
          <a:xfrm>
            <a:off x="458011" y="304374"/>
            <a:ext cx="11275977" cy="4070981"/>
            <a:chOff x="458011" y="451057"/>
            <a:chExt cx="11275977" cy="3768203"/>
          </a:xfrm>
        </p:grpSpPr>
        <p:sp>
          <p:nvSpPr>
            <p:cNvPr id="14" name="Title 2">
              <a:extLst>
                <a:ext uri="{FF2B5EF4-FFF2-40B4-BE49-F238E27FC236}">
                  <a16:creationId xmlns:a16="http://schemas.microsoft.com/office/drawing/2014/main" id="{B6C3AF90-C96E-9817-65AF-732AC09172CA}"/>
                </a:ext>
              </a:extLst>
            </p:cNvPr>
            <p:cNvSpPr txBox="1">
              <a:spLocks/>
            </p:cNvSpPr>
            <p:nvPr/>
          </p:nvSpPr>
          <p:spPr>
            <a:xfrm>
              <a:off x="458011" y="451057"/>
              <a:ext cx="11275977" cy="380793"/>
            </a:xfrm>
            <a:prstGeom prst="rect">
              <a:avLst/>
            </a:prstGeom>
            <a:solidFill>
              <a:schemeClr val="accent5">
                <a:lumMod val="75000"/>
              </a:schemeClr>
            </a:solidFill>
            <a:ln>
              <a:solidFill>
                <a:schemeClr val="tx1"/>
              </a:solidFill>
            </a:ln>
          </p:spPr>
          <p:txBody>
            <a:bodyPr anchor="ctr">
              <a:normAutofit lnSpcReduction="10000"/>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2400">
                  <a:solidFill>
                    <a:schemeClr val="bg1"/>
                  </a:solidFill>
                </a:rPr>
                <a:t>Reflect &amp; Plan</a:t>
              </a:r>
            </a:p>
          </p:txBody>
        </p:sp>
        <p:sp>
          <p:nvSpPr>
            <p:cNvPr id="3" name="TextBox 2">
              <a:extLst>
                <a:ext uri="{FF2B5EF4-FFF2-40B4-BE49-F238E27FC236}">
                  <a16:creationId xmlns:a16="http://schemas.microsoft.com/office/drawing/2014/main" id="{1D1783BE-A6DE-0286-C898-AB6456E19A32}"/>
                </a:ext>
              </a:extLst>
            </p:cNvPr>
            <p:cNvSpPr txBox="1"/>
            <p:nvPr/>
          </p:nvSpPr>
          <p:spPr>
            <a:xfrm>
              <a:off x="458011" y="3849928"/>
              <a:ext cx="11275977" cy="369332"/>
            </a:xfrm>
            <a:prstGeom prst="rect">
              <a:avLst/>
            </a:prstGeom>
            <a:solidFill>
              <a:srgbClr val="233B5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a:ln>
                    <a:noFill/>
                  </a:ln>
                  <a:solidFill>
                    <a:prstClr val="white"/>
                  </a:solidFill>
                  <a:effectLst/>
                  <a:uLnTx/>
                  <a:uFillTx/>
                  <a:latin typeface="+mn-lt"/>
                  <a:ea typeface="+mn-ea"/>
                  <a:cs typeface="+mn-cs"/>
                </a:rPr>
                <a:t>Write any action items in your Ci3T Leadership Team Meeting Agenda</a:t>
              </a:r>
            </a:p>
          </p:txBody>
        </p:sp>
      </p:grpSp>
      <p:pic>
        <p:nvPicPr>
          <p:cNvPr id="4" name="Picture 47">
            <a:extLst>
              <a:ext uri="{FF2B5EF4-FFF2-40B4-BE49-F238E27FC236}">
                <a16:creationId xmlns:a16="http://schemas.microsoft.com/office/drawing/2014/main" id="{35880301-6BCF-CA01-40D4-50A7497039E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5" name="Picture 51">
            <a:extLst>
              <a:ext uri="{FF2B5EF4-FFF2-40B4-BE49-F238E27FC236}">
                <a16:creationId xmlns:a16="http://schemas.microsoft.com/office/drawing/2014/main" id="{4378E5A5-5A16-3133-65FF-ED69EB215A2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6" name="Picture 50">
            <a:extLst>
              <a:ext uri="{FF2B5EF4-FFF2-40B4-BE49-F238E27FC236}">
                <a16:creationId xmlns:a16="http://schemas.microsoft.com/office/drawing/2014/main" id="{54F95503-5C7B-6CC5-1C79-F611542FD22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7" name="Picture 49">
            <a:extLst>
              <a:ext uri="{FF2B5EF4-FFF2-40B4-BE49-F238E27FC236}">
                <a16:creationId xmlns:a16="http://schemas.microsoft.com/office/drawing/2014/main" id="{9403F80D-487B-E6FA-F3BE-AA9929D50C0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8" name="Picture 48">
            <a:extLst>
              <a:ext uri="{FF2B5EF4-FFF2-40B4-BE49-F238E27FC236}">
                <a16:creationId xmlns:a16="http://schemas.microsoft.com/office/drawing/2014/main" id="{4A70A206-E7B2-2143-48AE-625A22CFE7F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9" name="Picture 42">
            <a:extLst>
              <a:ext uri="{FF2B5EF4-FFF2-40B4-BE49-F238E27FC236}">
                <a16:creationId xmlns:a16="http://schemas.microsoft.com/office/drawing/2014/main" id="{FD2CFEE8-961A-3998-6563-A32A8F0C4CC8}"/>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10" name="Picture 46">
            <a:extLst>
              <a:ext uri="{FF2B5EF4-FFF2-40B4-BE49-F238E27FC236}">
                <a16:creationId xmlns:a16="http://schemas.microsoft.com/office/drawing/2014/main" id="{0984877D-A066-BC46-CFA0-7931EB32102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11" name="Picture 45">
            <a:extLst>
              <a:ext uri="{FF2B5EF4-FFF2-40B4-BE49-F238E27FC236}">
                <a16:creationId xmlns:a16="http://schemas.microsoft.com/office/drawing/2014/main" id="{39213E04-C536-9E3B-A575-D0E52B624472}"/>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12" name="Picture 44">
            <a:extLst>
              <a:ext uri="{FF2B5EF4-FFF2-40B4-BE49-F238E27FC236}">
                <a16:creationId xmlns:a16="http://schemas.microsoft.com/office/drawing/2014/main" id="{2E79B293-3D9C-1F9D-FB35-841F456B5077}"/>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13" name="Picture 43">
            <a:extLst>
              <a:ext uri="{FF2B5EF4-FFF2-40B4-BE49-F238E27FC236}">
                <a16:creationId xmlns:a16="http://schemas.microsoft.com/office/drawing/2014/main" id="{263B63E8-5BC5-CB3A-DC2B-2B687630A0A4}"/>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16" name="Picture 41">
            <a:extLst>
              <a:ext uri="{FF2B5EF4-FFF2-40B4-BE49-F238E27FC236}">
                <a16:creationId xmlns:a16="http://schemas.microsoft.com/office/drawing/2014/main" id="{9ED566FA-3D61-152F-3456-DA0EE51C399F}"/>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20" name="Picture 40">
            <a:extLst>
              <a:ext uri="{FF2B5EF4-FFF2-40B4-BE49-F238E27FC236}">
                <a16:creationId xmlns:a16="http://schemas.microsoft.com/office/drawing/2014/main" id="{9C23CC0E-B436-0DFB-3747-62030782C6A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21" name="Picture 39">
            <a:extLst>
              <a:ext uri="{FF2B5EF4-FFF2-40B4-BE49-F238E27FC236}">
                <a16:creationId xmlns:a16="http://schemas.microsoft.com/office/drawing/2014/main" id="{137BAD07-894D-FEC8-6646-90D96E63D24E}"/>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22" name="Picture 38">
            <a:extLst>
              <a:ext uri="{FF2B5EF4-FFF2-40B4-BE49-F238E27FC236}">
                <a16:creationId xmlns:a16="http://schemas.microsoft.com/office/drawing/2014/main" id="{67091969-30C4-5B38-9F72-E7380773757F}"/>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23" name="Picture 33">
            <a:extLst>
              <a:ext uri="{FF2B5EF4-FFF2-40B4-BE49-F238E27FC236}">
                <a16:creationId xmlns:a16="http://schemas.microsoft.com/office/drawing/2014/main" id="{8FE7C98A-6411-3613-2F70-D668AAE0D1E1}"/>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24" name="Picture 36">
            <a:extLst>
              <a:ext uri="{FF2B5EF4-FFF2-40B4-BE49-F238E27FC236}">
                <a16:creationId xmlns:a16="http://schemas.microsoft.com/office/drawing/2014/main" id="{860DD98B-FD4B-93C2-FCE0-BF4B7C1A661F}"/>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313233" y="4678877"/>
            <a:ext cx="4202846" cy="1490370"/>
          </a:xfrm>
          <a:prstGeom prst="rect">
            <a:avLst/>
          </a:prstGeom>
          <a:noFill/>
        </p:spPr>
      </p:pic>
      <p:pic>
        <p:nvPicPr>
          <p:cNvPr id="25" name="Picture 32">
            <a:extLst>
              <a:ext uri="{FF2B5EF4-FFF2-40B4-BE49-F238E27FC236}">
                <a16:creationId xmlns:a16="http://schemas.microsoft.com/office/drawing/2014/main" id="{A5E058D0-70B6-94DD-E7D6-D4B03F64ADE2}"/>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214081" y="4755996"/>
            <a:ext cx="4202844" cy="1490370"/>
          </a:xfrm>
          <a:prstGeom prst="rect">
            <a:avLst/>
          </a:prstGeom>
          <a:noFill/>
        </p:spPr>
      </p:pic>
      <p:pic>
        <p:nvPicPr>
          <p:cNvPr id="18" name="Picture 17">
            <a:extLst>
              <a:ext uri="{FF2B5EF4-FFF2-40B4-BE49-F238E27FC236}">
                <a16:creationId xmlns:a16="http://schemas.microsoft.com/office/drawing/2014/main" id="{2828F93D-7C29-A515-62A0-9472E40DBE59}"/>
              </a:ext>
            </a:extLst>
          </p:cNvPr>
          <p:cNvPicPr>
            <a:picLocks noChangeAspect="1"/>
          </p:cNvPicPr>
          <p:nvPr/>
        </p:nvPicPr>
        <p:blipFill>
          <a:blip r:embed="rId20" cstate="screen">
            <a:extLst>
              <a:ext uri="{28A0092B-C50C-407E-A947-70E740481C1C}">
                <a14:useLocalDpi xmlns:a14="http://schemas.microsoft.com/office/drawing/2010/main"/>
              </a:ext>
            </a:extLst>
          </a:blip>
          <a:srcRect/>
          <a:stretch/>
        </p:blipFill>
        <p:spPr>
          <a:xfrm>
            <a:off x="4743492" y="4493342"/>
            <a:ext cx="2666249" cy="2060284"/>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43AD9A9F-0C46-AD33-1D75-BE9A2B797972}"/>
              </a:ext>
            </a:extLst>
          </p:cNvPr>
          <p:cNvPicPr>
            <a:picLocks noChangeAspect="1"/>
          </p:cNvPicPr>
          <p:nvPr/>
        </p:nvPicPr>
        <p:blipFill>
          <a:blip r:embed="rId21"/>
          <a:stretch>
            <a:fillRect/>
          </a:stretch>
        </p:blipFill>
        <p:spPr>
          <a:xfrm>
            <a:off x="10013838" y="4113850"/>
            <a:ext cx="1815355" cy="2355055"/>
          </a:xfrm>
          <a:prstGeom prst="rect">
            <a:avLst/>
          </a:prstGeom>
        </p:spPr>
      </p:pic>
      <p:sp>
        <p:nvSpPr>
          <p:cNvPr id="19" name="Right Arrow 2">
            <a:extLst>
              <a:ext uri="{FF2B5EF4-FFF2-40B4-BE49-F238E27FC236}">
                <a16:creationId xmlns:a16="http://schemas.microsoft.com/office/drawing/2014/main" id="{94A9E0AA-4569-B80E-4923-9F04AF0C0305}"/>
              </a:ext>
            </a:extLst>
          </p:cNvPr>
          <p:cNvSpPr/>
          <p:nvPr/>
        </p:nvSpPr>
        <p:spPr>
          <a:xfrm>
            <a:off x="7471892" y="5005878"/>
            <a:ext cx="2575183" cy="990606"/>
          </a:xfrm>
          <a:prstGeom prst="rightArrow">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a:t>Use “Ci3T Imp Manual Review” to revise</a:t>
            </a:r>
          </a:p>
        </p:txBody>
      </p:sp>
      <p:graphicFrame>
        <p:nvGraphicFramePr>
          <p:cNvPr id="2" name="Table 26">
            <a:extLst>
              <a:ext uri="{FF2B5EF4-FFF2-40B4-BE49-F238E27FC236}">
                <a16:creationId xmlns:a16="http://schemas.microsoft.com/office/drawing/2014/main" id="{31F1C233-7993-FAD9-4E6E-3529E3C25168}"/>
              </a:ext>
            </a:extLst>
          </p:cNvPr>
          <p:cNvGraphicFramePr>
            <a:graphicFrameLocks noGrp="1"/>
          </p:cNvGraphicFramePr>
          <p:nvPr>
            <p:extLst>
              <p:ext uri="{D42A27DB-BD31-4B8C-83A1-F6EECF244321}">
                <p14:modId xmlns:p14="http://schemas.microsoft.com/office/powerpoint/2010/main" val="202348844"/>
              </p:ext>
            </p:extLst>
          </p:nvPr>
        </p:nvGraphicFramePr>
        <p:xfrm>
          <a:off x="458011" y="719665"/>
          <a:ext cx="11275976" cy="3336469"/>
        </p:xfrm>
        <a:graphic>
          <a:graphicData uri="http://schemas.openxmlformats.org/drawingml/2006/table">
            <a:tbl>
              <a:tblPr firstRow="1" bandRow="1">
                <a:tableStyleId>{5C22544A-7EE6-4342-B048-85BDC9FD1C3A}</a:tableStyleId>
              </a:tblPr>
              <a:tblGrid>
                <a:gridCol w="5637988">
                  <a:extLst>
                    <a:ext uri="{9D8B030D-6E8A-4147-A177-3AD203B41FA5}">
                      <a16:colId xmlns:a16="http://schemas.microsoft.com/office/drawing/2014/main" val="2163493800"/>
                    </a:ext>
                  </a:extLst>
                </a:gridCol>
                <a:gridCol w="5637988">
                  <a:extLst>
                    <a:ext uri="{9D8B030D-6E8A-4147-A177-3AD203B41FA5}">
                      <a16:colId xmlns:a16="http://schemas.microsoft.com/office/drawing/2014/main" val="3318267887"/>
                    </a:ext>
                  </a:extLst>
                </a:gridCol>
              </a:tblGrid>
              <a:tr h="3336469">
                <a:tc>
                  <a: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US" sz="1600" b="1">
                          <a:solidFill>
                            <a:schemeClr val="tx1"/>
                          </a:solidFill>
                          <a:latin typeface="+mn-lt"/>
                        </a:rPr>
                        <a:t>Plan and schedule action items for closing out the current year and preparing for the upcoming year:</a:t>
                      </a:r>
                    </a:p>
                    <a:p>
                      <a:pPr marL="0" marR="0" lvl="0" indent="0" algn="l" defTabSz="914400" rtl="0" eaLnBrk="1" fontAlgn="auto" latinLnBrk="0" hangingPunct="1">
                        <a:lnSpc>
                          <a:spcPct val="100000"/>
                        </a:lnSpc>
                        <a:spcBef>
                          <a:spcPts val="0"/>
                        </a:spcBef>
                        <a:spcAft>
                          <a:spcPts val="0"/>
                        </a:spcAft>
                        <a:buClrTx/>
                        <a:buSzTx/>
                        <a:buNone/>
                        <a:tabLst/>
                        <a:defRPr/>
                      </a:pPr>
                      <a:endParaRPr lang="en-US" sz="1600" b="0">
                        <a:solidFill>
                          <a:schemeClr val="tx1"/>
                        </a:solidFill>
                        <a:latin typeface="+mn-lt"/>
                      </a:endParaRPr>
                    </a:p>
                    <a:p>
                      <a:pPr marL="457200" indent="-457200">
                        <a:lnSpc>
                          <a:spcPct val="100000"/>
                        </a:lnSpc>
                        <a:spcBef>
                          <a:spcPts val="0"/>
                        </a:spcBef>
                        <a:buFont typeface="Arial" panose="020B0604020202020204" pitchFamily="34" charset="0"/>
                        <a:buAutoNum type="arabicPeriod"/>
                        <a:defRPr/>
                      </a:pPr>
                      <a:r>
                        <a:rPr lang="en-US" sz="1600" b="0">
                          <a:solidFill>
                            <a:schemeClr val="tx1"/>
                          </a:solidFill>
                        </a:rPr>
                        <a:t>Identify potential Ci3T Implementation Manual revisions</a:t>
                      </a:r>
                    </a:p>
                    <a:p>
                      <a:pPr marL="457200" indent="-457200">
                        <a:lnSpc>
                          <a:spcPct val="100000"/>
                        </a:lnSpc>
                        <a:spcBef>
                          <a:spcPts val="0"/>
                        </a:spcBef>
                        <a:buFont typeface="Arial" panose="020B0604020202020204" pitchFamily="34" charset="0"/>
                        <a:buAutoNum type="arabicPeriod"/>
                        <a:defRPr/>
                      </a:pPr>
                      <a:r>
                        <a:rPr lang="en-US" sz="1600" b="0">
                          <a:solidFill>
                            <a:schemeClr val="tx1"/>
                          </a:solidFill>
                        </a:rPr>
                        <a:t>Schedule time with your Ci3T Leadership Team to:</a:t>
                      </a:r>
                    </a:p>
                    <a:p>
                      <a:pPr marL="800100" lvl="1" indent="-342900">
                        <a:buFont typeface="Arial" panose="020B0604020202020204" pitchFamily="34" charset="0"/>
                        <a:buChar char="•"/>
                      </a:pPr>
                      <a:r>
                        <a:rPr lang="en-US" sz="1600" b="0">
                          <a:solidFill>
                            <a:schemeClr val="tx1"/>
                          </a:solidFill>
                        </a:rPr>
                        <a:t>complete Ci3T Implementation Manual revisions </a:t>
                      </a:r>
                    </a:p>
                    <a:p>
                      <a:pPr marL="800100" lvl="1" indent="-342900">
                        <a:buFont typeface="Arial" panose="020B0604020202020204" pitchFamily="34" charset="0"/>
                        <a:buChar char="•"/>
                      </a:pPr>
                      <a:r>
                        <a:rPr lang="en-US" sz="1600" b="0">
                          <a:solidFill>
                            <a:schemeClr val="tx1"/>
                          </a:solidFill>
                        </a:rPr>
                        <a:t>prepare for implementation in 2025-2026</a:t>
                      </a:r>
                    </a:p>
                    <a:p>
                      <a:pPr marL="514350" indent="-514350">
                        <a:buFont typeface="+mj-lt"/>
                        <a:buAutoNum type="arabicPeriod"/>
                      </a:pPr>
                      <a:r>
                        <a:rPr lang="en-US" sz="1600" b="0">
                          <a:solidFill>
                            <a:schemeClr val="tx1"/>
                          </a:solidFill>
                        </a:rPr>
                        <a:t>Create plans for spring data sharing (e.g., social validity, treatment integrity, academic &amp; behavior screenings)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solidFill>
                            <a:schemeClr val="tx1"/>
                          </a:solidFill>
                          <a:latin typeface="+mn-lt"/>
                        </a:rPr>
                        <a:t>Plan data-informed professional learning for the upcoming year:</a:t>
                      </a:r>
                    </a:p>
                    <a:p>
                      <a:pPr marL="0" indent="0">
                        <a:buFont typeface="Arial" panose="020B0604020202020204" pitchFamily="34" charset="0"/>
                        <a:buNone/>
                      </a:pPr>
                      <a:endParaRPr lang="en-US" sz="1600" b="0">
                        <a:solidFill>
                          <a:schemeClr val="tx1"/>
                        </a:solidFill>
                      </a:endParaRPr>
                    </a:p>
                    <a:p>
                      <a:pPr marL="342900" indent="-342900">
                        <a:buFont typeface="+mj-lt"/>
                        <a:buAutoNum type="arabicPeriod"/>
                      </a:pPr>
                      <a:r>
                        <a:rPr lang="en-US" sz="1600" b="0">
                          <a:solidFill>
                            <a:schemeClr val="tx1"/>
                          </a:solidFill>
                        </a:rPr>
                        <a:t>What are strengths of our current communication and professional learning systems?</a:t>
                      </a:r>
                    </a:p>
                    <a:p>
                      <a:pPr marL="342900" indent="-342900">
                        <a:buFont typeface="+mj-lt"/>
                        <a:buAutoNum type="arabicPeriod"/>
                      </a:pPr>
                      <a:r>
                        <a:rPr lang="en-US" sz="1600" b="0">
                          <a:solidFill>
                            <a:schemeClr val="tx1"/>
                          </a:solidFill>
                        </a:rPr>
                        <a:t>How can we share data updates and professional learning opportunities with faculty and staff more regularly?</a:t>
                      </a:r>
                    </a:p>
                    <a:p>
                      <a:pPr marL="342900" indent="-342900">
                        <a:buFont typeface="+mj-lt"/>
                        <a:buAutoNum type="arabicPeriod"/>
                      </a:pPr>
                      <a:r>
                        <a:rPr lang="en-US" sz="1600" b="0">
                          <a:solidFill>
                            <a:schemeClr val="tx1"/>
                          </a:solidFill>
                        </a:rPr>
                        <a:t>What resources and professional learning do faculty and staff require? Consider:</a:t>
                      </a:r>
                    </a:p>
                    <a:p>
                      <a:pPr marL="800100" lvl="1" indent="-342900">
                        <a:buFont typeface="+mj-lt"/>
                        <a:buAutoNum type="arabicPeriod"/>
                      </a:pPr>
                      <a:r>
                        <a:rPr lang="en-US" sz="1600" b="0">
                          <a:solidFill>
                            <a:schemeClr val="tx1"/>
                          </a:solidFill>
                        </a:rPr>
                        <a:t>Enhanced Ci3T Professional Learning Modules</a:t>
                      </a:r>
                    </a:p>
                    <a:p>
                      <a:pPr marL="800100" lvl="1" indent="-342900">
                        <a:buFont typeface="+mj-lt"/>
                        <a:buAutoNum type="arabicPeriod"/>
                      </a:pPr>
                      <a:r>
                        <a:rPr lang="en-US" sz="1600" b="0">
                          <a:solidFill>
                            <a:schemeClr val="tx1"/>
                          </a:solidFill>
                        </a:rPr>
                        <a:t>Empower Sessions </a:t>
                      </a:r>
                    </a:p>
                    <a:p>
                      <a:pPr marL="800100" lvl="1" indent="-342900">
                        <a:buFont typeface="+mj-lt"/>
                        <a:buAutoNum type="arabicPeriod"/>
                      </a:pPr>
                      <a:r>
                        <a:rPr lang="en-US" sz="1600" b="0">
                          <a:solidFill>
                            <a:schemeClr val="tx1"/>
                          </a:solidFill>
                        </a:rPr>
                        <a:t>Ci3T Trainers and Coaches Calls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877286742"/>
                  </a:ext>
                </a:extLst>
              </a:tr>
            </a:tbl>
          </a:graphicData>
        </a:graphic>
      </p:graphicFrame>
    </p:spTree>
    <p:extLst>
      <p:ext uri="{BB962C8B-B14F-4D97-AF65-F5344CB8AC3E}">
        <p14:creationId xmlns:p14="http://schemas.microsoft.com/office/powerpoint/2010/main" val="2030957956"/>
      </p:ext>
    </p:extLst>
  </p:cSld>
  <p:clrMapOvr>
    <a:masterClrMapping/>
  </p:clrMapOvr>
  <mc:AlternateContent xmlns:mc="http://schemas.openxmlformats.org/markup-compatibility/2006">
    <mc:Choice xmlns:p14="http://schemas.microsoft.com/office/powerpoint/2010/main" Requires="p14">
      <p:transition p14:dur="0" advClick="0" advTm="301000"/>
    </mc:Choice>
    <mc:Fallback>
      <p:transition advClick="0" advTm="30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12"/>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16"/>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20"/>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21"/>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22"/>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23"/>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24"/>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F6E78-DC06-1A6D-2911-E4342116F04C}"/>
              </a:ext>
            </a:extLst>
          </p:cNvPr>
          <p:cNvSpPr>
            <a:spLocks noGrp="1"/>
          </p:cNvSpPr>
          <p:nvPr>
            <p:ph type="title"/>
          </p:nvPr>
        </p:nvSpPr>
        <p:spPr/>
        <p:txBody>
          <a:bodyPr/>
          <a:lstStyle/>
          <a:p>
            <a:r>
              <a:rPr lang="en-US"/>
              <a:t>Wrapping Up and Moving Forward</a:t>
            </a:r>
          </a:p>
        </p:txBody>
      </p:sp>
      <p:sp>
        <p:nvSpPr>
          <p:cNvPr id="3" name="Text Placeholder 2">
            <a:extLst>
              <a:ext uri="{FF2B5EF4-FFF2-40B4-BE49-F238E27FC236}">
                <a16:creationId xmlns:a16="http://schemas.microsoft.com/office/drawing/2014/main" id="{EB0D2D92-30BD-617D-29FF-3D174295D8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974128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5598-D134-46A6-F521-C5F25B2E4868}"/>
              </a:ext>
            </a:extLst>
          </p:cNvPr>
          <p:cNvSpPr>
            <a:spLocks noGrp="1"/>
          </p:cNvSpPr>
          <p:nvPr>
            <p:ph type="title"/>
          </p:nvPr>
        </p:nvSpPr>
        <p:spPr/>
        <p:txBody>
          <a:bodyPr/>
          <a:lstStyle/>
          <a:p>
            <a:r>
              <a:rPr lang="en-US"/>
              <a:t>Project EMPOWER +</a:t>
            </a:r>
          </a:p>
        </p:txBody>
      </p:sp>
      <p:graphicFrame>
        <p:nvGraphicFramePr>
          <p:cNvPr id="5" name="Content Placeholder 4">
            <a:extLst>
              <a:ext uri="{FF2B5EF4-FFF2-40B4-BE49-F238E27FC236}">
                <a16:creationId xmlns:a16="http://schemas.microsoft.com/office/drawing/2014/main" id="{C3FD35C0-89F5-3E73-91B8-5352278A1DF9}"/>
              </a:ext>
            </a:extLst>
          </p:cNvPr>
          <p:cNvGraphicFramePr>
            <a:graphicFrameLocks noGrp="1"/>
          </p:cNvGraphicFramePr>
          <p:nvPr>
            <p:ph idx="1"/>
          </p:nvPr>
        </p:nvGraphicFramePr>
        <p:xfrm>
          <a:off x="838199" y="1594132"/>
          <a:ext cx="9877426" cy="5001074"/>
        </p:xfrm>
        <a:graphic>
          <a:graphicData uri="http://schemas.openxmlformats.org/drawingml/2006/table">
            <a:tbl>
              <a:tblPr firstRow="1" firstCol="1" bandRow="1"/>
              <a:tblGrid>
                <a:gridCol w="5403681">
                  <a:extLst>
                    <a:ext uri="{9D8B030D-6E8A-4147-A177-3AD203B41FA5}">
                      <a16:colId xmlns:a16="http://schemas.microsoft.com/office/drawing/2014/main" val="577164124"/>
                    </a:ext>
                  </a:extLst>
                </a:gridCol>
                <a:gridCol w="1621104">
                  <a:extLst>
                    <a:ext uri="{9D8B030D-6E8A-4147-A177-3AD203B41FA5}">
                      <a16:colId xmlns:a16="http://schemas.microsoft.com/office/drawing/2014/main" val="693109325"/>
                    </a:ext>
                  </a:extLst>
                </a:gridCol>
                <a:gridCol w="2852641">
                  <a:extLst>
                    <a:ext uri="{9D8B030D-6E8A-4147-A177-3AD203B41FA5}">
                      <a16:colId xmlns:a16="http://schemas.microsoft.com/office/drawing/2014/main" val="4291087703"/>
                    </a:ext>
                  </a:extLst>
                </a:gridCol>
              </a:tblGrid>
              <a:tr h="751405">
                <a:tc gridSpan="3">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Ci3T EMPOWER</a:t>
                      </a:r>
                      <a:r>
                        <a:rPr lang="en-US" sz="1200" b="1" kern="0" baseline="30000">
                          <a:solidFill>
                            <a:srgbClr val="000000"/>
                          </a:solidFill>
                          <a:effectLst/>
                          <a:highlight>
                            <a:srgbClr val="D9F2D0"/>
                          </a:highlight>
                          <a:latin typeface="+mn-lt"/>
                          <a:ea typeface="Aptos" panose="020B0004020202020204" pitchFamily="34" charset="0"/>
                          <a:cs typeface="Arial" panose="020B0604020202020204" pitchFamily="34" charset="0"/>
                        </a:rPr>
                        <a:t>+</a:t>
                      </a: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 Sessions</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Remote via Zoom</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945581"/>
                  </a:ext>
                </a:extLst>
              </a:tr>
              <a:tr h="177470">
                <a:tc>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Session</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Date</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Calibri" panose="020F0502020204030204" pitchFamily="34" charset="0"/>
                          <a:cs typeface="Arial" panose="020B0604020202020204" pitchFamily="34" charset="0"/>
                        </a:rPr>
                        <a:t>Times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35965610"/>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Times New Roman" panose="02020603050405020304" pitchFamily="18" charset="0"/>
                        </a:rPr>
                        <a:t>1. Ci3T FIT: Start the Year Strong</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 24, 2024 (Tues) </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797855"/>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2. Data-Informed Instruction: This is how we do it!</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Oct. 9, 2024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41907"/>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3. Practical, Low Intensity Strategies to Maximize Engagement and Limit Disruption: Part 1 | Precorrection &amp; Active Supervision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19, 2024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860420"/>
                  </a:ext>
                </a:extLst>
              </a:tr>
              <a:tr h="609310">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4. Practical, Low Intensity Strategies to Maximize Engagement and Limit Disruption: Part 2 | Instructional Choice and Increased Opportunities to Respond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22,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78474"/>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5. Tier 2: Behavior Contracts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Feb. 11,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89251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6. Tier 2: Direct Behavior Ratings (DBR)</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26,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687384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7. Tier 3: Functional Assessment-based Interventions (FABI)</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29,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905429"/>
                  </a:ext>
                </a:extLst>
              </a:tr>
            </a:tbl>
          </a:graphicData>
        </a:graphic>
      </p:graphicFrame>
    </p:spTree>
    <p:extLst>
      <p:ext uri="{BB962C8B-B14F-4D97-AF65-F5344CB8AC3E}">
        <p14:creationId xmlns:p14="http://schemas.microsoft.com/office/powerpoint/2010/main" val="245228880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Wrap Up and Preview</a:t>
            </a:r>
          </a:p>
        </p:txBody>
      </p:sp>
      <p:sp>
        <p:nvSpPr>
          <p:cNvPr id="3" name="Text Placeholder 2"/>
          <p:cNvSpPr>
            <a:spLocks noGrp="1"/>
          </p:cNvSpPr>
          <p:nvPr>
            <p:ph type="body" idx="1"/>
          </p:nvPr>
        </p:nvSpPr>
        <p:spPr/>
        <p:txBody>
          <a:bodyPr/>
          <a:lstStyle/>
          <a:p>
            <a:r>
              <a:rPr lang="en-US"/>
              <a:t>Today</a:t>
            </a:r>
          </a:p>
        </p:txBody>
      </p:sp>
      <p:sp>
        <p:nvSpPr>
          <p:cNvPr id="4" name="Content Placeholder 3"/>
          <p:cNvSpPr>
            <a:spLocks noGrp="1"/>
          </p:cNvSpPr>
          <p:nvPr>
            <p:ph sz="half" idx="2"/>
          </p:nvPr>
        </p:nvSpPr>
        <p:spPr/>
        <p:txBody>
          <a:bodyPr>
            <a:normAutofit lnSpcReduction="10000"/>
          </a:bodyPr>
          <a:lstStyle/>
          <a:p>
            <a:r>
              <a:rPr lang="en-US"/>
              <a:t>Procedures for Monitoring</a:t>
            </a:r>
          </a:p>
          <a:p>
            <a:pPr lvl="1"/>
            <a:r>
              <a:rPr lang="en-US"/>
              <a:t>Review your School’s Social Validity &amp; Treatment Integrity Data</a:t>
            </a:r>
          </a:p>
          <a:p>
            <a:pPr lvl="1"/>
            <a:r>
              <a:rPr lang="en-US"/>
              <a:t>Review your School’s Spring Screening Data</a:t>
            </a:r>
          </a:p>
          <a:p>
            <a:r>
              <a:rPr lang="en-US"/>
              <a:t>Planning for the Year Ahead 2025-2026</a:t>
            </a:r>
          </a:p>
          <a:p>
            <a:r>
              <a:rPr lang="en-US"/>
              <a:t>Focusing on Data-Informed Professional Learning</a:t>
            </a:r>
          </a:p>
        </p:txBody>
      </p:sp>
      <p:sp>
        <p:nvSpPr>
          <p:cNvPr id="5" name="Text Placeholder 4"/>
          <p:cNvSpPr>
            <a:spLocks noGrp="1"/>
          </p:cNvSpPr>
          <p:nvPr>
            <p:ph type="body" sz="quarter" idx="3"/>
          </p:nvPr>
        </p:nvSpPr>
        <p:spPr/>
        <p:txBody>
          <a:bodyPr/>
          <a:lstStyle/>
          <a:p>
            <a:r>
              <a:rPr lang="en-US"/>
              <a:t>Next time</a:t>
            </a:r>
          </a:p>
        </p:txBody>
      </p:sp>
      <p:sp>
        <p:nvSpPr>
          <p:cNvPr id="6" name="Content Placeholder 5"/>
          <p:cNvSpPr>
            <a:spLocks noGrp="1"/>
          </p:cNvSpPr>
          <p:nvPr>
            <p:ph sz="quarter" idx="4"/>
          </p:nvPr>
        </p:nvSpPr>
        <p:spPr/>
        <p:txBody>
          <a:bodyPr>
            <a:normAutofit lnSpcReduction="10000"/>
          </a:bodyPr>
          <a:lstStyle/>
          <a:p>
            <a:r>
              <a:rPr lang="en-US" dirty="0"/>
              <a:t>We hope you have a wonderful conclusion to the school year!</a:t>
            </a:r>
          </a:p>
          <a:p>
            <a:r>
              <a:rPr lang="en-US" dirty="0"/>
              <a:t>Invitation: Ci3T Implementation Symposium!</a:t>
            </a:r>
          </a:p>
          <a:p>
            <a:r>
              <a:rPr lang="en-US" dirty="0"/>
              <a:t>Invitation: Partner Spotlight!</a:t>
            </a:r>
            <a:endParaRPr lang="en-US" i="1" dirty="0"/>
          </a:p>
        </p:txBody>
      </p:sp>
    </p:spTree>
    <p:extLst>
      <p:ext uri="{BB962C8B-B14F-4D97-AF65-F5344CB8AC3E}">
        <p14:creationId xmlns:p14="http://schemas.microsoft.com/office/powerpoint/2010/main" val="30676821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Homework</a:t>
            </a:r>
          </a:p>
        </p:txBody>
      </p:sp>
      <p:sp>
        <p:nvSpPr>
          <p:cNvPr id="3" name="Content Placeholder 2"/>
          <p:cNvSpPr>
            <a:spLocks noGrp="1"/>
          </p:cNvSpPr>
          <p:nvPr>
            <p:ph idx="1"/>
          </p:nvPr>
        </p:nvSpPr>
        <p:spPr/>
        <p:txBody>
          <a:bodyPr>
            <a:normAutofit fontScale="92500" lnSpcReduction="20000"/>
          </a:bodyPr>
          <a:lstStyle/>
          <a:p>
            <a:pPr marL="0" indent="0">
              <a:buNone/>
            </a:pPr>
            <a:r>
              <a:rPr lang="en-US" b="1"/>
              <a:t>At your next Ci3T Leadership Team meeting: </a:t>
            </a:r>
          </a:p>
          <a:p>
            <a:pPr lvl="1"/>
            <a:r>
              <a:rPr lang="en-US"/>
              <a:t>Begin planning updates to your Ci3T Implementation Manual for next year; consider:</a:t>
            </a:r>
          </a:p>
          <a:p>
            <a:pPr lvl="2"/>
            <a:r>
              <a:rPr lang="en-US"/>
              <a:t>Takeaways from data reviews conducted this year (social validity, treatment integrity, student outcomes)</a:t>
            </a:r>
          </a:p>
          <a:p>
            <a:pPr lvl="2"/>
            <a:r>
              <a:rPr lang="en-US"/>
              <a:t>District Master updates</a:t>
            </a:r>
          </a:p>
          <a:p>
            <a:pPr lvl="1"/>
            <a:r>
              <a:rPr lang="en-US"/>
              <a:t>Update your Ci3T Leadership Team structures for next year, including membership, meeting dates, agendas</a:t>
            </a:r>
          </a:p>
          <a:p>
            <a:pPr lvl="1"/>
            <a:r>
              <a:rPr lang="en-US"/>
              <a:t>Plan data-informed professional learning to support your staff in 2025-2026</a:t>
            </a:r>
          </a:p>
          <a:p>
            <a:pPr marL="0" indent="0">
              <a:buNone/>
            </a:pPr>
            <a:r>
              <a:rPr lang="en-US" b="1"/>
              <a:t>At your next faculty meeting: </a:t>
            </a:r>
          </a:p>
          <a:p>
            <a:pPr lvl="1"/>
            <a:r>
              <a:rPr lang="en-US"/>
              <a:t>Share successes</a:t>
            </a:r>
          </a:p>
          <a:p>
            <a:pPr lvl="1"/>
            <a:r>
              <a:rPr lang="en-US"/>
              <a:t>Share spring implementation report and screening data</a:t>
            </a:r>
          </a:p>
          <a:p>
            <a:pPr lvl="1"/>
            <a:r>
              <a:rPr lang="en-US"/>
              <a:t>Share revisions to Ci3T Implementation Manual based on spring data</a:t>
            </a:r>
          </a:p>
          <a:p>
            <a:pPr lvl="1"/>
            <a:r>
              <a:rPr lang="en-US"/>
              <a:t>Share professional learning resources and opportunities</a:t>
            </a:r>
          </a:p>
        </p:txBody>
      </p:sp>
      <p:pic>
        <p:nvPicPr>
          <p:cNvPr id="6" name="Picture 5" descr="Text&#10;&#10;Description automatically generated with medium confidence">
            <a:extLst>
              <a:ext uri="{FF2B5EF4-FFF2-40B4-BE49-F238E27FC236}">
                <a16:creationId xmlns:a16="http://schemas.microsoft.com/office/drawing/2014/main" id="{6B6209AA-5825-353E-FB6C-CF99258262C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510509" y="184366"/>
            <a:ext cx="4512442" cy="1506322"/>
          </a:xfrm>
          <a:prstGeom prst="rect">
            <a:avLst/>
          </a:prstGeom>
          <a:noFill/>
          <a:ln>
            <a:noFill/>
          </a:ln>
        </p:spPr>
      </p:pic>
      <p:sp>
        <p:nvSpPr>
          <p:cNvPr id="4" name="TextBox 3">
            <a:extLst>
              <a:ext uri="{FF2B5EF4-FFF2-40B4-BE49-F238E27FC236}">
                <a16:creationId xmlns:a16="http://schemas.microsoft.com/office/drawing/2014/main" id="{7288B1A4-974E-ACF7-41D3-333C4FE3A63A}"/>
              </a:ext>
            </a:extLst>
          </p:cNvPr>
          <p:cNvSpPr txBox="1"/>
          <p:nvPr/>
        </p:nvSpPr>
        <p:spPr>
          <a:xfrm>
            <a:off x="9766730" y="1690688"/>
            <a:ext cx="2171397" cy="282491"/>
          </a:xfrm>
          <a:prstGeom prst="rect">
            <a:avLst/>
          </a:prstGeom>
          <a:noFill/>
        </p:spPr>
        <p:txBody>
          <a:bodyPr wrap="square" rtlCol="0">
            <a:spAutoFit/>
          </a:bodyPr>
          <a:lstStyle/>
          <a:p>
            <a:r>
              <a:rPr lang="en-US" sz="1200" i="1" dirty="0"/>
              <a:t>April 21, 2025 – May 9, 2025</a:t>
            </a:r>
          </a:p>
        </p:txBody>
      </p:sp>
    </p:spTree>
    <p:extLst>
      <p:ext uri="{BB962C8B-B14F-4D97-AF65-F5344CB8AC3E}">
        <p14:creationId xmlns:p14="http://schemas.microsoft.com/office/powerpoint/2010/main" val="1718087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079E0-E723-CAF7-0D26-CC0EBE919B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40F20-EE82-091B-F5E9-94EA520D0847}"/>
              </a:ext>
            </a:extLst>
          </p:cNvPr>
          <p:cNvSpPr>
            <a:spLocks noGrp="1"/>
          </p:cNvSpPr>
          <p:nvPr>
            <p:ph type="title"/>
          </p:nvPr>
        </p:nvSpPr>
        <p:spPr/>
        <p:txBody>
          <a:bodyPr/>
          <a:lstStyle/>
          <a:p>
            <a:r>
              <a:rPr lang="en-US"/>
              <a:t>Session 4 Feedback</a:t>
            </a:r>
          </a:p>
        </p:txBody>
      </p:sp>
      <p:sp>
        <p:nvSpPr>
          <p:cNvPr id="3" name="Content Placeholder 2">
            <a:extLst>
              <a:ext uri="{FF2B5EF4-FFF2-40B4-BE49-F238E27FC236}">
                <a16:creationId xmlns:a16="http://schemas.microsoft.com/office/drawing/2014/main" id="{6949C20D-A31D-F476-9A2C-313E646E039F}"/>
              </a:ext>
            </a:extLst>
          </p:cNvPr>
          <p:cNvSpPr>
            <a:spLocks noGrp="1"/>
          </p:cNvSpPr>
          <p:nvPr>
            <p:ph idx="1"/>
          </p:nvPr>
        </p:nvSpPr>
        <p:spPr>
          <a:xfrm>
            <a:off x="838199" y="1825625"/>
            <a:ext cx="10615863" cy="4351338"/>
          </a:xfrm>
        </p:spPr>
        <p:txBody>
          <a:bodyPr/>
          <a:lstStyle/>
          <a:p>
            <a:pPr marL="0" indent="0">
              <a:buNone/>
            </a:pPr>
            <a:r>
              <a:rPr lang="en-US"/>
              <a:t>Thank you for the specific and constructive comments! Some trends we noticed based on comments:</a:t>
            </a:r>
          </a:p>
          <a:p>
            <a:r>
              <a:rPr lang="en-US"/>
              <a:t>Appreciation for Jigsaw breakout room and the opportunity to learn from other schools and leadership teams</a:t>
            </a:r>
          </a:p>
          <a:p>
            <a:r>
              <a:rPr lang="en-US"/>
              <a:t>Reviewing module content during the session continues to be helpful</a:t>
            </a:r>
          </a:p>
          <a:p>
            <a:r>
              <a:rPr lang="en-US"/>
              <a:t>Additional video resources would be helpful</a:t>
            </a:r>
          </a:p>
        </p:txBody>
      </p:sp>
    </p:spTree>
    <p:extLst>
      <p:ext uri="{BB962C8B-B14F-4D97-AF65-F5344CB8AC3E}">
        <p14:creationId xmlns:p14="http://schemas.microsoft.com/office/powerpoint/2010/main" val="371335963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4DD41-8861-F00E-67DB-A4D8003EAB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FE85B-3E5C-7A1F-9314-6E3C6FE4837D}"/>
              </a:ext>
            </a:extLst>
          </p:cNvPr>
          <p:cNvSpPr>
            <a:spLocks noGrp="1"/>
          </p:cNvSpPr>
          <p:nvPr>
            <p:ph type="title"/>
          </p:nvPr>
        </p:nvSpPr>
        <p:spPr/>
        <p:txBody>
          <a:bodyPr/>
          <a:lstStyle/>
          <a:p>
            <a:r>
              <a:rPr lang="en-US"/>
              <a:t>Action Planning</a:t>
            </a:r>
          </a:p>
        </p:txBody>
      </p:sp>
      <p:pic>
        <p:nvPicPr>
          <p:cNvPr id="4" name="Picture 3" descr="Graphical user interface, application&#10;&#10;Description automatically generated">
            <a:extLst>
              <a:ext uri="{FF2B5EF4-FFF2-40B4-BE49-F238E27FC236}">
                <a16:creationId xmlns:a16="http://schemas.microsoft.com/office/drawing/2014/main" id="{A6E74F05-6827-A5E4-990B-4873D789629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6792" y="1476709"/>
            <a:ext cx="9298334" cy="5044025"/>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5" name="Picture 4" descr="Table&#10;&#10;Description automatically generated">
            <a:extLst>
              <a:ext uri="{FF2B5EF4-FFF2-40B4-BE49-F238E27FC236}">
                <a16:creationId xmlns:a16="http://schemas.microsoft.com/office/drawing/2014/main" id="{9EEFCB39-B1F0-FD21-BC6F-62C2EDD8C1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78836" y="0"/>
            <a:ext cx="1413164" cy="18288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sp>
        <p:nvSpPr>
          <p:cNvPr id="7" name="TextBox 6">
            <a:extLst>
              <a:ext uri="{FF2B5EF4-FFF2-40B4-BE49-F238E27FC236}">
                <a16:creationId xmlns:a16="http://schemas.microsoft.com/office/drawing/2014/main" id="{3A56C227-5082-8D6F-8C62-3868993BFD56}"/>
              </a:ext>
            </a:extLst>
          </p:cNvPr>
          <p:cNvSpPr txBox="1"/>
          <p:nvPr/>
        </p:nvSpPr>
        <p:spPr>
          <a:xfrm>
            <a:off x="1188040" y="2826336"/>
            <a:ext cx="3916223" cy="261610"/>
          </a:xfrm>
          <a:prstGeom prst="rect">
            <a:avLst/>
          </a:prstGeom>
          <a:noFill/>
        </p:spPr>
        <p:txBody>
          <a:bodyPr wrap="square" rtlCol="0">
            <a:spAutoFit/>
          </a:bodyPr>
          <a:lstStyle/>
          <a:p>
            <a:r>
              <a:rPr lang="en-US" sz="1100"/>
              <a:t>Review 2025- 2026 Implementation Data </a:t>
            </a:r>
          </a:p>
        </p:txBody>
      </p:sp>
      <p:sp>
        <p:nvSpPr>
          <p:cNvPr id="6" name="TextBox 5">
            <a:extLst>
              <a:ext uri="{FF2B5EF4-FFF2-40B4-BE49-F238E27FC236}">
                <a16:creationId xmlns:a16="http://schemas.microsoft.com/office/drawing/2014/main" id="{4A994794-550A-2C4E-E73A-E1944E747E44}"/>
              </a:ext>
            </a:extLst>
          </p:cNvPr>
          <p:cNvSpPr txBox="1"/>
          <p:nvPr/>
        </p:nvSpPr>
        <p:spPr>
          <a:xfrm>
            <a:off x="5780319" y="2846229"/>
            <a:ext cx="620481" cy="261610"/>
          </a:xfrm>
          <a:prstGeom prst="rect">
            <a:avLst/>
          </a:prstGeom>
          <a:noFill/>
        </p:spPr>
        <p:txBody>
          <a:bodyPr wrap="square" rtlCol="0">
            <a:spAutoFit/>
          </a:bodyPr>
          <a:lstStyle/>
          <a:p>
            <a:r>
              <a:rPr lang="en-US" sz="1100"/>
              <a:t>Elise</a:t>
            </a:r>
          </a:p>
        </p:txBody>
      </p:sp>
      <p:sp>
        <p:nvSpPr>
          <p:cNvPr id="8" name="TextBox 7">
            <a:extLst>
              <a:ext uri="{FF2B5EF4-FFF2-40B4-BE49-F238E27FC236}">
                <a16:creationId xmlns:a16="http://schemas.microsoft.com/office/drawing/2014/main" id="{D008C640-89F9-7F4E-E773-28A55582EA69}"/>
              </a:ext>
            </a:extLst>
          </p:cNvPr>
          <p:cNvSpPr txBox="1"/>
          <p:nvPr/>
        </p:nvSpPr>
        <p:spPr>
          <a:xfrm>
            <a:off x="7639197" y="2849921"/>
            <a:ext cx="879161" cy="261610"/>
          </a:xfrm>
          <a:prstGeom prst="rect">
            <a:avLst/>
          </a:prstGeom>
          <a:noFill/>
        </p:spPr>
        <p:txBody>
          <a:bodyPr wrap="square" rtlCol="0">
            <a:spAutoFit/>
          </a:bodyPr>
          <a:lstStyle/>
          <a:p>
            <a:r>
              <a:rPr lang="en-US" sz="1100"/>
              <a:t>05/24/25</a:t>
            </a:r>
          </a:p>
        </p:txBody>
      </p:sp>
      <p:sp>
        <p:nvSpPr>
          <p:cNvPr id="9" name="TextBox 8">
            <a:extLst>
              <a:ext uri="{FF2B5EF4-FFF2-40B4-BE49-F238E27FC236}">
                <a16:creationId xmlns:a16="http://schemas.microsoft.com/office/drawing/2014/main" id="{9A77DAF9-5B20-AF3A-26E6-2BD24E561A3B}"/>
              </a:ext>
            </a:extLst>
          </p:cNvPr>
          <p:cNvSpPr txBox="1"/>
          <p:nvPr/>
        </p:nvSpPr>
        <p:spPr>
          <a:xfrm>
            <a:off x="1188041" y="3087946"/>
            <a:ext cx="3575538" cy="261610"/>
          </a:xfrm>
          <a:prstGeom prst="rect">
            <a:avLst/>
          </a:prstGeom>
          <a:noFill/>
        </p:spPr>
        <p:txBody>
          <a:bodyPr wrap="square" rtlCol="0">
            <a:spAutoFit/>
          </a:bodyPr>
          <a:lstStyle/>
          <a:p>
            <a:r>
              <a:rPr lang="en-US" sz="1100"/>
              <a:t>Incorporate updates from the district </a:t>
            </a:r>
          </a:p>
        </p:txBody>
      </p:sp>
      <p:sp>
        <p:nvSpPr>
          <p:cNvPr id="10" name="TextBox 9">
            <a:extLst>
              <a:ext uri="{FF2B5EF4-FFF2-40B4-BE49-F238E27FC236}">
                <a16:creationId xmlns:a16="http://schemas.microsoft.com/office/drawing/2014/main" id="{B4C6B865-AB28-3F7F-790F-39C85D1AE597}"/>
              </a:ext>
            </a:extLst>
          </p:cNvPr>
          <p:cNvSpPr txBox="1"/>
          <p:nvPr/>
        </p:nvSpPr>
        <p:spPr>
          <a:xfrm>
            <a:off x="5780319" y="3065963"/>
            <a:ext cx="620481" cy="261610"/>
          </a:xfrm>
          <a:prstGeom prst="rect">
            <a:avLst/>
          </a:prstGeom>
          <a:noFill/>
        </p:spPr>
        <p:txBody>
          <a:bodyPr wrap="square" rtlCol="0">
            <a:spAutoFit/>
          </a:bodyPr>
          <a:lstStyle/>
          <a:p>
            <a:r>
              <a:rPr lang="en-US" sz="1100"/>
              <a:t>Allison</a:t>
            </a:r>
          </a:p>
        </p:txBody>
      </p:sp>
      <p:sp>
        <p:nvSpPr>
          <p:cNvPr id="11" name="TextBox 10">
            <a:extLst>
              <a:ext uri="{FF2B5EF4-FFF2-40B4-BE49-F238E27FC236}">
                <a16:creationId xmlns:a16="http://schemas.microsoft.com/office/drawing/2014/main" id="{51177F9F-F2C6-5DBF-028E-3D0367D521F1}"/>
              </a:ext>
            </a:extLst>
          </p:cNvPr>
          <p:cNvSpPr txBox="1"/>
          <p:nvPr/>
        </p:nvSpPr>
        <p:spPr>
          <a:xfrm>
            <a:off x="7639197" y="3069655"/>
            <a:ext cx="879161" cy="261610"/>
          </a:xfrm>
          <a:prstGeom prst="rect">
            <a:avLst/>
          </a:prstGeom>
          <a:noFill/>
        </p:spPr>
        <p:txBody>
          <a:bodyPr wrap="square" rtlCol="0">
            <a:spAutoFit/>
          </a:bodyPr>
          <a:lstStyle/>
          <a:p>
            <a:r>
              <a:rPr lang="en-US" sz="1100"/>
              <a:t>05/15/25</a:t>
            </a:r>
          </a:p>
        </p:txBody>
      </p:sp>
      <p:sp>
        <p:nvSpPr>
          <p:cNvPr id="12" name="TextBox 11">
            <a:extLst>
              <a:ext uri="{FF2B5EF4-FFF2-40B4-BE49-F238E27FC236}">
                <a16:creationId xmlns:a16="http://schemas.microsoft.com/office/drawing/2014/main" id="{F9E807D9-E874-A536-470D-D2172424E1D9}"/>
              </a:ext>
            </a:extLst>
          </p:cNvPr>
          <p:cNvSpPr txBox="1"/>
          <p:nvPr/>
        </p:nvSpPr>
        <p:spPr>
          <a:xfrm>
            <a:off x="5780319" y="3285697"/>
            <a:ext cx="620481" cy="261610"/>
          </a:xfrm>
          <a:prstGeom prst="rect">
            <a:avLst/>
          </a:prstGeom>
          <a:noFill/>
        </p:spPr>
        <p:txBody>
          <a:bodyPr wrap="square" rtlCol="0">
            <a:spAutoFit/>
          </a:bodyPr>
          <a:lstStyle/>
          <a:p>
            <a:r>
              <a:rPr lang="en-US" sz="1100"/>
              <a:t>Mark</a:t>
            </a:r>
          </a:p>
        </p:txBody>
      </p:sp>
      <p:sp>
        <p:nvSpPr>
          <p:cNvPr id="13" name="TextBox 12">
            <a:extLst>
              <a:ext uri="{FF2B5EF4-FFF2-40B4-BE49-F238E27FC236}">
                <a16:creationId xmlns:a16="http://schemas.microsoft.com/office/drawing/2014/main" id="{AEE77AC1-5F14-A233-C388-FCB636476F35}"/>
              </a:ext>
            </a:extLst>
          </p:cNvPr>
          <p:cNvSpPr txBox="1"/>
          <p:nvPr/>
        </p:nvSpPr>
        <p:spPr>
          <a:xfrm>
            <a:off x="7639197" y="3289389"/>
            <a:ext cx="879161" cy="261610"/>
          </a:xfrm>
          <a:prstGeom prst="rect">
            <a:avLst/>
          </a:prstGeom>
          <a:noFill/>
        </p:spPr>
        <p:txBody>
          <a:bodyPr wrap="square" rtlCol="0">
            <a:spAutoFit/>
          </a:bodyPr>
          <a:lstStyle/>
          <a:p>
            <a:r>
              <a:rPr lang="en-US" sz="1100"/>
              <a:t>06/18/25</a:t>
            </a:r>
          </a:p>
        </p:txBody>
      </p:sp>
      <p:sp>
        <p:nvSpPr>
          <p:cNvPr id="14" name="TextBox 13">
            <a:extLst>
              <a:ext uri="{FF2B5EF4-FFF2-40B4-BE49-F238E27FC236}">
                <a16:creationId xmlns:a16="http://schemas.microsoft.com/office/drawing/2014/main" id="{8B0816A0-038E-BD5C-7D36-65668502AC32}"/>
              </a:ext>
            </a:extLst>
          </p:cNvPr>
          <p:cNvSpPr txBox="1"/>
          <p:nvPr/>
        </p:nvSpPr>
        <p:spPr>
          <a:xfrm>
            <a:off x="1184028" y="3288474"/>
            <a:ext cx="4140549" cy="261610"/>
          </a:xfrm>
          <a:prstGeom prst="rect">
            <a:avLst/>
          </a:prstGeom>
          <a:noFill/>
        </p:spPr>
        <p:txBody>
          <a:bodyPr wrap="square" rtlCol="0">
            <a:spAutoFit/>
          </a:bodyPr>
          <a:lstStyle/>
          <a:p>
            <a:r>
              <a:rPr lang="en-US" sz="1050"/>
              <a:t>Attend Ci3T Implementation Symposium- update plan!</a:t>
            </a:r>
          </a:p>
        </p:txBody>
      </p:sp>
    </p:spTree>
    <p:extLst>
      <p:ext uri="{BB962C8B-B14F-4D97-AF65-F5344CB8AC3E}">
        <p14:creationId xmlns:p14="http://schemas.microsoft.com/office/powerpoint/2010/main" val="357785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8" grpId="0"/>
      <p:bldP spid="9" grpId="0"/>
      <p:bldP spid="10" grpId="0"/>
      <p:bldP spid="11" grpId="0"/>
      <p:bldP spid="12" grpId="0"/>
      <p:bldP spid="13" grpId="0"/>
      <p:bldP spid="14"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180BD-300E-3B3D-F5E1-FA5624D1DF1C}"/>
              </a:ext>
            </a:extLst>
          </p:cNvPr>
          <p:cNvSpPr>
            <a:spLocks noGrp="1"/>
          </p:cNvSpPr>
          <p:nvPr>
            <p:ph type="title"/>
          </p:nvPr>
        </p:nvSpPr>
        <p:spPr/>
        <p:txBody>
          <a:bodyPr/>
          <a:lstStyle/>
          <a:p>
            <a:r>
              <a:rPr lang="en-US"/>
              <a:t>Coaching Protocol Reminder</a:t>
            </a:r>
          </a:p>
        </p:txBody>
      </p:sp>
      <p:pic>
        <p:nvPicPr>
          <p:cNvPr id="14" name="Page 01" descr="A screen shot of a computer&#10;&#10;Description automatically generated">
            <a:extLst>
              <a:ext uri="{FF2B5EF4-FFF2-40B4-BE49-F238E27FC236}">
                <a16:creationId xmlns:a16="http://schemas.microsoft.com/office/drawing/2014/main" id="{A2975193-920D-40FE-7B6F-45E87A60395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29269" y="1752301"/>
            <a:ext cx="3583675" cy="4497985"/>
          </a:xfrm>
          <a:prstGeom prst="rect">
            <a:avLst/>
          </a:prstGeom>
          <a:ln>
            <a:solidFill>
              <a:schemeClr val="tx1">
                <a:lumMod val="50000"/>
                <a:lumOff val="50000"/>
              </a:schemeClr>
            </a:solidFill>
          </a:ln>
        </p:spPr>
      </p:pic>
      <p:pic>
        <p:nvPicPr>
          <p:cNvPr id="12" name="Page 02" descr="A schedule of a meeting&#10;&#10;Description automatically generated" hidden="1">
            <a:extLst>
              <a:ext uri="{FF2B5EF4-FFF2-40B4-BE49-F238E27FC236}">
                <a16:creationId xmlns:a16="http://schemas.microsoft.com/office/drawing/2014/main" id="{A91EA74F-46C1-74AF-317F-F1DE5F6CFF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5486" y="1376413"/>
            <a:ext cx="6035040" cy="4663440"/>
          </a:xfrm>
          <a:prstGeom prst="rect">
            <a:avLst/>
          </a:prstGeom>
          <a:ln>
            <a:solidFill>
              <a:schemeClr val="tx1">
                <a:lumMod val="50000"/>
                <a:lumOff val="50000"/>
              </a:schemeClr>
            </a:solidFill>
          </a:ln>
        </p:spPr>
      </p:pic>
      <p:pic>
        <p:nvPicPr>
          <p:cNvPr id="10" name="Page 03" descr="A data collection schedule with text and numbers&#10;&#10;Description automatically generated" hidden="1">
            <a:extLst>
              <a:ext uri="{FF2B5EF4-FFF2-40B4-BE49-F238E27FC236}">
                <a16:creationId xmlns:a16="http://schemas.microsoft.com/office/drawing/2014/main" id="{03D5B7C1-1EE9-2F35-B3B4-FE00C07D03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8" name="Page 04" descr="A screenshot of a computer screen&#10;&#10;Description automatically generated" hidden="1">
            <a:extLst>
              <a:ext uri="{FF2B5EF4-FFF2-40B4-BE49-F238E27FC236}">
                <a16:creationId xmlns:a16="http://schemas.microsoft.com/office/drawing/2014/main" id="{63119A57-CE0D-F464-E51B-8ABF7BF60B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5" name="Picture 4">
            <a:extLst>
              <a:ext uri="{FF2B5EF4-FFF2-40B4-BE49-F238E27FC236}">
                <a16:creationId xmlns:a16="http://schemas.microsoft.com/office/drawing/2014/main" id="{3FCC2BEA-81DA-C5AE-5109-3A546B810D55}"/>
              </a:ext>
            </a:extLst>
          </p:cNvPr>
          <p:cNvPicPr>
            <a:picLocks noChangeAspect="1"/>
          </p:cNvPicPr>
          <p:nvPr/>
        </p:nvPicPr>
        <p:blipFill>
          <a:blip r:embed="rId7"/>
          <a:stretch>
            <a:fillRect/>
          </a:stretch>
        </p:blipFill>
        <p:spPr>
          <a:xfrm>
            <a:off x="4869816" y="1752301"/>
            <a:ext cx="4765504" cy="4444234"/>
          </a:xfrm>
          <a:prstGeom prst="rect">
            <a:avLst/>
          </a:prstGeom>
          <a:ln>
            <a:solidFill>
              <a:schemeClr val="tx1"/>
            </a:solidFill>
          </a:ln>
        </p:spPr>
      </p:pic>
    </p:spTree>
    <p:extLst>
      <p:ext uri="{BB962C8B-B14F-4D97-AF65-F5344CB8AC3E}">
        <p14:creationId xmlns:p14="http://schemas.microsoft.com/office/powerpoint/2010/main" val="212373718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Phone 14">
            <a:extLst>
              <a:ext uri="{FF2B5EF4-FFF2-40B4-BE49-F238E27FC236}">
                <a16:creationId xmlns:a16="http://schemas.microsoft.com/office/drawing/2014/main" id="{09D98708-8825-49B3-4E26-9123165428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03947" y="520698"/>
            <a:ext cx="6184102" cy="6337301"/>
          </a:xfrm>
          <a:prstGeom prst="rect">
            <a:avLst/>
          </a:prstGeom>
        </p:spPr>
      </p:pic>
      <p:pic>
        <p:nvPicPr>
          <p:cNvPr id="65" name="DataCleaning" descr="A group of people posing for a photo&#10;&#10;Description automatically generated">
            <a:extLst>
              <a:ext uri="{FF2B5EF4-FFF2-40B4-BE49-F238E27FC236}">
                <a16:creationId xmlns:a16="http://schemas.microsoft.com/office/drawing/2014/main" id="{315BD4C5-4BFE-50F1-2A69-C83A1FF23F2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03949" y="530803"/>
            <a:ext cx="6184102" cy="6327195"/>
          </a:xfrm>
          <a:prstGeom prst="rect">
            <a:avLst/>
          </a:prstGeom>
        </p:spPr>
      </p:pic>
      <p:sp>
        <p:nvSpPr>
          <p:cNvPr id="12" name="Shading">
            <a:extLst>
              <a:ext uri="{FF2B5EF4-FFF2-40B4-BE49-F238E27FC236}">
                <a16:creationId xmlns:a16="http://schemas.microsoft.com/office/drawing/2014/main" id="{F7CEAEE8-1E43-F873-6731-9E005C4345FF}"/>
              </a:ext>
            </a:extLst>
          </p:cNvPr>
          <p:cNvSpPr/>
          <p:nvPr/>
        </p:nvSpPr>
        <p:spPr>
          <a:xfrm>
            <a:off x="3003949" y="520700"/>
            <a:ext cx="6184102" cy="6337300"/>
          </a:xfrm>
          <a:prstGeom prst="rect">
            <a:avLst/>
          </a:prstGeom>
          <a:gradFill flip="none" rotWithShape="1">
            <a:gsLst>
              <a:gs pos="0">
                <a:schemeClr val="accent5">
                  <a:lumMod val="0"/>
                  <a:lumOff val="100000"/>
                  <a:alpha val="88000"/>
                </a:schemeClr>
              </a:gs>
              <a:gs pos="34000">
                <a:schemeClr val="accent5">
                  <a:lumMod val="0"/>
                  <a:lumOff val="100000"/>
                  <a:alpha val="80000"/>
                </a:schemeClr>
              </a:gs>
              <a:gs pos="100000">
                <a:schemeClr val="accent5">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utline">
            <a:extLst>
              <a:ext uri="{FF2B5EF4-FFF2-40B4-BE49-F238E27FC236}">
                <a16:creationId xmlns:a16="http://schemas.microsoft.com/office/drawing/2014/main" id="{6503E3C3-C801-4B6D-55E1-5236EC863F39}"/>
              </a:ext>
            </a:extLst>
          </p:cNvPr>
          <p:cNvSpPr/>
          <p:nvPr/>
        </p:nvSpPr>
        <p:spPr>
          <a:xfrm>
            <a:off x="2899920" y="419548"/>
            <a:ext cx="6392161" cy="6453540"/>
          </a:xfrm>
          <a:custGeom>
            <a:avLst/>
            <a:gdLst>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535424"/>
              <a:gd name="connsiteY0" fmla="*/ 0 h 6629400"/>
              <a:gd name="connsiteX1" fmla="*/ 4535424 w 4535424"/>
              <a:gd name="connsiteY1" fmla="*/ 0 h 6629400"/>
              <a:gd name="connsiteX2" fmla="*/ 4535424 w 4535424"/>
              <a:gd name="connsiteY2" fmla="*/ 6629400 h 6629400"/>
              <a:gd name="connsiteX3" fmla="*/ 2216748 w 4535424"/>
              <a:gd name="connsiteY3" fmla="*/ 6625069 h 6629400"/>
              <a:gd name="connsiteX4" fmla="*/ 0 w 4535424"/>
              <a:gd name="connsiteY4" fmla="*/ 6629400 h 6629400"/>
              <a:gd name="connsiteX5" fmla="*/ 0 w 4535424"/>
              <a:gd name="connsiteY5" fmla="*/ 0 h 6629400"/>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626864"/>
              <a:gd name="connsiteY0" fmla="*/ 6629400 h 6720840"/>
              <a:gd name="connsiteX1" fmla="*/ 0 w 4626864"/>
              <a:gd name="connsiteY1" fmla="*/ 0 h 6720840"/>
              <a:gd name="connsiteX2" fmla="*/ 4535424 w 4626864"/>
              <a:gd name="connsiteY2" fmla="*/ 0 h 6720840"/>
              <a:gd name="connsiteX3" fmla="*/ 4626864 w 4626864"/>
              <a:gd name="connsiteY3" fmla="*/ 6720840 h 6720840"/>
              <a:gd name="connsiteX0" fmla="*/ 0 w 4535424"/>
              <a:gd name="connsiteY0" fmla="*/ 6629400 h 6656294"/>
              <a:gd name="connsiteX1" fmla="*/ 0 w 4535424"/>
              <a:gd name="connsiteY1" fmla="*/ 0 h 6656294"/>
              <a:gd name="connsiteX2" fmla="*/ 4535424 w 4535424"/>
              <a:gd name="connsiteY2" fmla="*/ 0 h 6656294"/>
              <a:gd name="connsiteX3" fmla="*/ 4508530 w 4535424"/>
              <a:gd name="connsiteY3" fmla="*/ 6656294 h 6656294"/>
              <a:gd name="connsiteX0" fmla="*/ 0 w 4535424"/>
              <a:gd name="connsiteY0" fmla="*/ 6629400 h 6629400"/>
              <a:gd name="connsiteX1" fmla="*/ 0 w 4535424"/>
              <a:gd name="connsiteY1" fmla="*/ 0 h 6629400"/>
              <a:gd name="connsiteX2" fmla="*/ 4535424 w 4535424"/>
              <a:gd name="connsiteY2" fmla="*/ 0 h 6629400"/>
              <a:gd name="connsiteX3" fmla="*/ 4497772 w 4535424"/>
              <a:gd name="connsiteY3" fmla="*/ 6580991 h 6629400"/>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Lst>
            <a:ahLst/>
            <a:cxnLst>
              <a:cxn ang="0">
                <a:pos x="connsiteX0" y="connsiteY0"/>
              </a:cxn>
              <a:cxn ang="0">
                <a:pos x="connsiteX1" y="connsiteY1"/>
              </a:cxn>
              <a:cxn ang="0">
                <a:pos x="connsiteX2" y="connsiteY2"/>
              </a:cxn>
              <a:cxn ang="0">
                <a:pos x="connsiteX3" y="connsiteY3"/>
              </a:cxn>
            </a:cxnLst>
            <a:rect l="l" t="t" r="r" b="b"/>
            <a:pathLst>
              <a:path w="4546181" h="6580991">
                <a:moveTo>
                  <a:pt x="0" y="6575612"/>
                </a:moveTo>
                <a:cubicBezTo>
                  <a:pt x="5378" y="3287806"/>
                  <a:pt x="7171" y="2191871"/>
                  <a:pt x="10757" y="0"/>
                </a:cubicBezTo>
                <a:lnTo>
                  <a:pt x="4546181" y="0"/>
                </a:lnTo>
                <a:cubicBezTo>
                  <a:pt x="4546181" y="2209800"/>
                  <a:pt x="4527355" y="3290495"/>
                  <a:pt x="4508529" y="6580991"/>
                </a:cubicBezTo>
              </a:path>
            </a:pathLst>
          </a:cu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Top Corners Rounded 46">
            <a:extLst>
              <a:ext uri="{FF2B5EF4-FFF2-40B4-BE49-F238E27FC236}">
                <a16:creationId xmlns:a16="http://schemas.microsoft.com/office/drawing/2014/main" id="{8382B7AD-5284-AA69-3FD4-C15AE26CCA24}"/>
              </a:ext>
            </a:extLst>
          </p:cNvPr>
          <p:cNvSpPr/>
          <p:nvPr/>
        </p:nvSpPr>
        <p:spPr>
          <a:xfrm rot="16200000" flipH="1">
            <a:off x="945637" y="-276920"/>
            <a:ext cx="1049082" cy="2859482"/>
          </a:xfrm>
          <a:prstGeom prst="round2SameRect">
            <a:avLst>
              <a:gd name="adj1" fmla="val 50000"/>
              <a:gd name="adj2" fmla="val 0"/>
            </a:avLst>
          </a:prstGeom>
          <a:solidFill>
            <a:schemeClr val="accent5"/>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D1041112-8260-1329-06F2-C0672CBAF4CD}"/>
              </a:ext>
            </a:extLst>
          </p:cNvPr>
          <p:cNvSpPr/>
          <p:nvPr/>
        </p:nvSpPr>
        <p:spPr>
          <a:xfrm flipH="1">
            <a:off x="488427" y="937376"/>
            <a:ext cx="2071080" cy="430887"/>
          </a:xfrm>
          <a:prstGeom prst="rect">
            <a:avLst/>
          </a:prstGeom>
        </p:spPr>
        <p:txBody>
          <a:bodyPr wrap="none" lIns="0" tIns="0" rIns="0" bIns="0">
            <a:spAutoFit/>
          </a:bodyPr>
          <a:lstStyle/>
          <a:p>
            <a:pPr lvl="0" algn="r"/>
            <a:r>
              <a:rPr lang="en-US" sz="2800" b="1" baseline="30000">
                <a:solidFill>
                  <a:schemeClr val="bg1"/>
                </a:solidFill>
                <a:latin typeface="+mj-lt"/>
              </a:rPr>
              <a:t>@</a:t>
            </a:r>
            <a:r>
              <a:rPr lang="en-US" sz="2800" b="1">
                <a:solidFill>
                  <a:schemeClr val="bg1"/>
                </a:solidFill>
                <a:latin typeface="+mj-lt"/>
              </a:rPr>
              <a:t>Ci3Tmodel</a:t>
            </a:r>
            <a:endParaRPr lang="en-US" sz="3200" b="1">
              <a:solidFill>
                <a:schemeClr val="bg1"/>
              </a:solidFill>
              <a:latin typeface="+mj-lt"/>
            </a:endParaRPr>
          </a:p>
        </p:txBody>
      </p:sp>
      <p:sp>
        <p:nvSpPr>
          <p:cNvPr id="20" name="Rectangle: Top Corners Rounded 15">
            <a:extLst>
              <a:ext uri="{FF2B5EF4-FFF2-40B4-BE49-F238E27FC236}">
                <a16:creationId xmlns:a16="http://schemas.microsoft.com/office/drawing/2014/main" id="{103543FE-D9DC-616D-C2AC-5026487A44E5}"/>
              </a:ext>
            </a:extLst>
          </p:cNvPr>
          <p:cNvSpPr/>
          <p:nvPr/>
        </p:nvSpPr>
        <p:spPr>
          <a:xfrm rot="5400000">
            <a:off x="10195589" y="-275230"/>
            <a:ext cx="1049082" cy="2856101"/>
          </a:xfrm>
          <a:prstGeom prst="round2SameRect">
            <a:avLst>
              <a:gd name="adj1" fmla="val 50000"/>
              <a:gd name="adj2" fmla="val 0"/>
            </a:avLst>
          </a:prstGeom>
          <a:solidFill>
            <a:schemeClr val="accent5"/>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1BFA1ED-E29C-A058-6D78-DD52B15BDA08}"/>
              </a:ext>
            </a:extLst>
          </p:cNvPr>
          <p:cNvSpPr/>
          <p:nvPr/>
        </p:nvSpPr>
        <p:spPr>
          <a:xfrm>
            <a:off x="9548907" y="1861338"/>
            <a:ext cx="2456627" cy="41088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spcAft>
                <a:spcPts val="1200"/>
              </a:spcAft>
              <a:buClr>
                <a:srgbClr val="0BC58A"/>
              </a:buClr>
            </a:pPr>
            <a:r>
              <a:rPr lang="en-US" sz="2800" spc="-100">
                <a:solidFill>
                  <a:schemeClr val="accent4"/>
                </a:solidFill>
                <a:ea typeface="Roboto" pitchFamily="2" charset="0"/>
              </a:rPr>
              <a:t>Tag us in your Ci3T highlights, we love to see Ci3T in action! </a:t>
            </a:r>
          </a:p>
          <a:p>
            <a:pPr>
              <a:spcAft>
                <a:spcPts val="600"/>
              </a:spcAft>
              <a:buClr>
                <a:srgbClr val="0BC58A"/>
              </a:buClr>
            </a:pPr>
            <a:r>
              <a:rPr lang="en-US" sz="2800" spc="-100">
                <a:solidFill>
                  <a:schemeClr val="accent4"/>
                </a:solidFill>
                <a:ea typeface="Roboto" pitchFamily="2" charset="0"/>
              </a:rPr>
              <a:t>Follow us on </a:t>
            </a:r>
            <a:r>
              <a:rPr lang="en-US" sz="2800" b="1" spc="-100">
                <a:solidFill>
                  <a:schemeClr val="accent5"/>
                </a:solidFill>
                <a:ea typeface="Roboto" pitchFamily="2" charset="0"/>
              </a:rPr>
              <a:t>X</a:t>
            </a:r>
            <a:r>
              <a:rPr lang="en-US" sz="2800" spc="-100">
                <a:solidFill>
                  <a:schemeClr val="accent4"/>
                </a:solidFill>
                <a:ea typeface="Roboto" pitchFamily="2" charset="0"/>
              </a:rPr>
              <a:t> and </a:t>
            </a:r>
            <a:r>
              <a:rPr lang="en-US" sz="2800" b="1" spc="-100">
                <a:solidFill>
                  <a:schemeClr val="accent5"/>
                </a:solidFill>
                <a:ea typeface="Roboto" pitchFamily="2" charset="0"/>
              </a:rPr>
              <a:t>Instagram</a:t>
            </a:r>
            <a:r>
              <a:rPr lang="en-US" sz="2800" spc="-100">
                <a:solidFill>
                  <a:schemeClr val="accent4"/>
                </a:solidFill>
                <a:ea typeface="Roboto" pitchFamily="2" charset="0"/>
              </a:rPr>
              <a:t> for updates and new resources!</a:t>
            </a:r>
          </a:p>
          <a:p>
            <a:pPr>
              <a:spcAft>
                <a:spcPts val="600"/>
              </a:spcAft>
              <a:buClr>
                <a:srgbClr val="0BC58A"/>
              </a:buClr>
            </a:pPr>
            <a:endParaRPr lang="en-US" sz="2800" spc="-100">
              <a:solidFill>
                <a:schemeClr val="accent4"/>
              </a:solidFill>
              <a:ea typeface="Roboto" pitchFamily="2" charset="0"/>
            </a:endParaRPr>
          </a:p>
        </p:txBody>
      </p:sp>
      <p:grpSp>
        <p:nvGrpSpPr>
          <p:cNvPr id="40" name="Group 39">
            <a:extLst>
              <a:ext uri="{FF2B5EF4-FFF2-40B4-BE49-F238E27FC236}">
                <a16:creationId xmlns:a16="http://schemas.microsoft.com/office/drawing/2014/main" id="{AF494717-B9BF-6B46-D21F-A5FC81A01B12}"/>
              </a:ext>
            </a:extLst>
          </p:cNvPr>
          <p:cNvGrpSpPr/>
          <p:nvPr/>
        </p:nvGrpSpPr>
        <p:grpSpPr>
          <a:xfrm>
            <a:off x="503024" y="3631292"/>
            <a:ext cx="2396895" cy="1049082"/>
            <a:chOff x="503024" y="3631292"/>
            <a:chExt cx="2396895" cy="1049082"/>
          </a:xfrm>
        </p:grpSpPr>
        <p:sp>
          <p:nvSpPr>
            <p:cNvPr id="41" name="Rectangle: Top Corners Rounded 51">
              <a:extLst>
                <a:ext uri="{FF2B5EF4-FFF2-40B4-BE49-F238E27FC236}">
                  <a16:creationId xmlns:a16="http://schemas.microsoft.com/office/drawing/2014/main" id="{5D3C760B-7DB2-54B7-D015-68C5AAAC5E34}"/>
                </a:ext>
              </a:extLst>
            </p:cNvPr>
            <p:cNvSpPr/>
            <p:nvPr/>
          </p:nvSpPr>
          <p:spPr>
            <a:xfrm rot="16200000" flipH="1">
              <a:off x="1176931" y="2957385"/>
              <a:ext cx="1049082" cy="2396895"/>
            </a:xfrm>
            <a:prstGeom prst="round2SameRect">
              <a:avLst>
                <a:gd name="adj1" fmla="val 50000"/>
                <a:gd name="adj2" fmla="val 0"/>
              </a:avLst>
            </a:prstGeom>
            <a:solidFill>
              <a:schemeClr val="accent4"/>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4" name="Rectangle 43">
              <a:extLst>
                <a:ext uri="{FF2B5EF4-FFF2-40B4-BE49-F238E27FC236}">
                  <a16:creationId xmlns:a16="http://schemas.microsoft.com/office/drawing/2014/main" id="{05912D27-1AA2-CE82-D52D-D2695A16DFF9}"/>
                </a:ext>
              </a:extLst>
            </p:cNvPr>
            <p:cNvSpPr/>
            <p:nvPr/>
          </p:nvSpPr>
          <p:spPr>
            <a:xfrm flipH="1">
              <a:off x="677732" y="3756824"/>
              <a:ext cx="2117838" cy="738664"/>
            </a:xfrm>
            <a:prstGeom prst="rect">
              <a:avLst/>
            </a:prstGeom>
          </p:spPr>
          <p:txBody>
            <a:bodyPr wrap="square" lIns="0" tIns="0" rIns="0" bIns="0">
              <a:spAutoFit/>
            </a:bodyPr>
            <a:lstStyle/>
            <a:p>
              <a:pPr lvl="0" algn="ctr"/>
              <a:r>
                <a:rPr lang="en-US" sz="4800" b="1">
                  <a:solidFill>
                    <a:schemeClr val="bg1"/>
                  </a:solidFill>
                  <a:latin typeface="+mj-lt"/>
                </a:rPr>
                <a:t>#Ci3T</a:t>
              </a:r>
              <a:endParaRPr lang="en-US" sz="5400" b="1">
                <a:solidFill>
                  <a:schemeClr val="bg1"/>
                </a:solidFill>
                <a:latin typeface="+mj-lt"/>
              </a:endParaRPr>
            </a:p>
          </p:txBody>
        </p:sp>
      </p:grpSp>
      <p:sp>
        <p:nvSpPr>
          <p:cNvPr id="49" name="Title 1">
            <a:extLst>
              <a:ext uri="{FF2B5EF4-FFF2-40B4-BE49-F238E27FC236}">
                <a16:creationId xmlns:a16="http://schemas.microsoft.com/office/drawing/2014/main" id="{F6F6539B-FD73-9FFB-1424-D269EA3AE516}"/>
              </a:ext>
            </a:extLst>
          </p:cNvPr>
          <p:cNvSpPr txBox="1">
            <a:spLocks/>
          </p:cNvSpPr>
          <p:nvPr/>
        </p:nvSpPr>
        <p:spPr>
          <a:xfrm>
            <a:off x="3563760" y="2510287"/>
            <a:ext cx="5064474" cy="1837426"/>
          </a:xfrm>
          <a:prstGeom prst="rect">
            <a:avLst/>
          </a:prstGeom>
        </p:spPr>
        <p:txBody>
          <a:bodyPr wrap="square">
            <a:sp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7200" spc="-500">
                <a:ln w="3175">
                  <a:solidFill>
                    <a:schemeClr val="bg1">
                      <a:lumMod val="95000"/>
                    </a:schemeClr>
                  </a:solidFill>
                </a:ln>
                <a:solidFill>
                  <a:schemeClr val="accent4"/>
                </a:solidFill>
              </a:rPr>
              <a:t>Thank you!</a:t>
            </a:r>
            <a:endParaRPr lang="en-US" sz="5400" spc="-500">
              <a:solidFill>
                <a:schemeClr val="accent4"/>
              </a:solidFill>
            </a:endParaRPr>
          </a:p>
          <a:p>
            <a:pPr algn="ctr"/>
            <a:r>
              <a:rPr lang="en-US" sz="5400" spc="0">
                <a:solidFill>
                  <a:schemeClr val="bg1">
                    <a:lumMod val="95000"/>
                  </a:schemeClr>
                </a:solidFill>
              </a:rPr>
              <a:t>ci3t.org</a:t>
            </a:r>
          </a:p>
        </p:txBody>
      </p:sp>
      <p:pic>
        <p:nvPicPr>
          <p:cNvPr id="56" name="Graphic 55">
            <a:extLst>
              <a:ext uri="{FF2B5EF4-FFF2-40B4-BE49-F238E27FC236}">
                <a16:creationId xmlns:a16="http://schemas.microsoft.com/office/drawing/2014/main" id="{DAD75FC3-B2DB-80E3-D7E6-57F11A700BE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977" y="342630"/>
            <a:ext cx="531980" cy="531980"/>
          </a:xfrm>
          <a:prstGeom prst="rect">
            <a:avLst/>
          </a:prstGeom>
          <a:effectLst>
            <a:outerShdw dist="12700" sx="102000" sy="102000" algn="ctr" rotWithShape="0">
              <a:schemeClr val="bg1"/>
            </a:outerShdw>
          </a:effectLst>
        </p:spPr>
      </p:pic>
      <p:sp>
        <p:nvSpPr>
          <p:cNvPr id="57" name="Rectangle 56">
            <a:extLst>
              <a:ext uri="{FF2B5EF4-FFF2-40B4-BE49-F238E27FC236}">
                <a16:creationId xmlns:a16="http://schemas.microsoft.com/office/drawing/2014/main" id="{C8E94276-245E-6D26-500E-058D266F0192}"/>
              </a:ext>
            </a:extLst>
          </p:cNvPr>
          <p:cNvSpPr/>
          <p:nvPr/>
        </p:nvSpPr>
        <p:spPr>
          <a:xfrm flipH="1">
            <a:off x="9641558" y="937376"/>
            <a:ext cx="2071080" cy="430887"/>
          </a:xfrm>
          <a:prstGeom prst="rect">
            <a:avLst/>
          </a:prstGeom>
        </p:spPr>
        <p:txBody>
          <a:bodyPr wrap="none" lIns="0" tIns="0" rIns="0" bIns="0">
            <a:spAutoFit/>
          </a:bodyPr>
          <a:lstStyle/>
          <a:p>
            <a:pPr lvl="0" algn="r"/>
            <a:r>
              <a:rPr lang="en-US" sz="2800" b="1" baseline="30000">
                <a:solidFill>
                  <a:schemeClr val="bg1"/>
                </a:solidFill>
                <a:latin typeface="+mj-lt"/>
              </a:rPr>
              <a:t>@</a:t>
            </a:r>
            <a:r>
              <a:rPr lang="en-US" sz="2800" b="1">
                <a:solidFill>
                  <a:schemeClr val="bg1"/>
                </a:solidFill>
                <a:latin typeface="+mj-lt"/>
              </a:rPr>
              <a:t>Ci3Tmodel</a:t>
            </a:r>
            <a:endParaRPr lang="en-US" sz="3200" b="1">
              <a:solidFill>
                <a:schemeClr val="bg1"/>
              </a:solidFill>
              <a:latin typeface="+mj-lt"/>
            </a:endParaRPr>
          </a:p>
        </p:txBody>
      </p:sp>
      <p:pic>
        <p:nvPicPr>
          <p:cNvPr id="59" name="Graphic 58">
            <a:extLst>
              <a:ext uri="{FF2B5EF4-FFF2-40B4-BE49-F238E27FC236}">
                <a16:creationId xmlns:a16="http://schemas.microsoft.com/office/drawing/2014/main" id="{E9A21982-9AF9-778D-9FF2-AB218E9958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4198" y="236842"/>
            <a:ext cx="685800" cy="685800"/>
          </a:xfrm>
          <a:prstGeom prst="rect">
            <a:avLst/>
          </a:prstGeom>
        </p:spPr>
      </p:pic>
      <p:pic>
        <p:nvPicPr>
          <p:cNvPr id="68" name="Picture 67" descr="A red green yellow and black triangle with black text&#10;&#10;Description automatically generated">
            <a:extLst>
              <a:ext uri="{FF2B5EF4-FFF2-40B4-BE49-F238E27FC236}">
                <a16:creationId xmlns:a16="http://schemas.microsoft.com/office/drawing/2014/main" id="{BF787E7C-A9B4-92E9-B052-2FFCDF7B08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665063" y="1829433"/>
            <a:ext cx="861869" cy="747588"/>
          </a:xfrm>
          <a:prstGeom prst="rect">
            <a:avLst/>
          </a:prstGeom>
        </p:spPr>
      </p:pic>
      <p:pic>
        <p:nvPicPr>
          <p:cNvPr id="2" name="Picture 1">
            <a:extLst>
              <a:ext uri="{FF2B5EF4-FFF2-40B4-BE49-F238E27FC236}">
                <a16:creationId xmlns:a16="http://schemas.microsoft.com/office/drawing/2014/main" id="{12227D48-10A8-68E4-33F2-E959FF97812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304548" y="4388073"/>
            <a:ext cx="2797000" cy="23369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79565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8FDAB62B-84C1-BAAD-8CB7-5029508AE914}"/>
              </a:ext>
            </a:extLst>
          </p:cNvPr>
          <p:cNvSpPr>
            <a:spLocks noGrp="1"/>
          </p:cNvSpPr>
          <p:nvPr>
            <p:ph idx="1"/>
          </p:nvPr>
        </p:nvSpPr>
        <p:spPr/>
        <p:txBody>
          <a:bodyPr>
            <a:noAutofit/>
          </a:bodyPr>
          <a:lstStyle/>
          <a:p>
            <a:pPr marL="342900" marR="0" lvl="0" indent="-342900">
              <a:lnSpc>
                <a:spcPct val="100000"/>
              </a:lnSpc>
              <a:spcBef>
                <a:spcPts val="0"/>
              </a:spcBef>
              <a:spcAft>
                <a:spcPts val="0"/>
              </a:spcAft>
              <a:buFont typeface="+mj-lt"/>
              <a:buAutoNum type="arabicPeriod"/>
            </a:pPr>
            <a:r>
              <a:rPr lang="en-US" sz="2600"/>
              <a:t>Interpret social validity, treatment integrity, and spring screening data at the school- and classroom-level to identify successes and focus areas relative to Ci3T implementation.</a:t>
            </a:r>
          </a:p>
          <a:p>
            <a:pPr marL="342900" marR="0" lvl="0" indent="-342900">
              <a:lnSpc>
                <a:spcPct val="100000"/>
              </a:lnSpc>
              <a:spcBef>
                <a:spcPts val="0"/>
              </a:spcBef>
              <a:spcAft>
                <a:spcPts val="0"/>
              </a:spcAft>
              <a:buFont typeface="+mj-lt"/>
              <a:buAutoNum type="arabicPeriod"/>
            </a:pPr>
            <a:r>
              <a:rPr lang="en-US" sz="2600"/>
              <a:t>Use needs of faculty, staff, and students – as identified in social validity, treatment integrity, and spring screening data – to inform professional learning for faculty and staff, use of effective practices to support students (e.g., low-intensity strategies, Tier 2 and 3 interventions), and updates to your school’s Ci3T Implementation Manual. </a:t>
            </a:r>
          </a:p>
        </p:txBody>
      </p:sp>
      <p:pic>
        <p:nvPicPr>
          <p:cNvPr id="5" name="Picture 4" descr="A screenshot of a computer&#10;&#10;Description automatically generated">
            <a:extLst>
              <a:ext uri="{FF2B5EF4-FFF2-40B4-BE49-F238E27FC236}">
                <a16:creationId xmlns:a16="http://schemas.microsoft.com/office/drawing/2014/main" id="{07C1329B-E396-72BE-733C-C6695461950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180646" y="5400089"/>
            <a:ext cx="1891037" cy="1325563"/>
          </a:xfrm>
          <a:prstGeom prst="rect">
            <a:avLst/>
          </a:prstGeom>
        </p:spPr>
      </p:pic>
    </p:spTree>
    <p:extLst>
      <p:ext uri="{BB962C8B-B14F-4D97-AF65-F5344CB8AC3E}">
        <p14:creationId xmlns:p14="http://schemas.microsoft.com/office/powerpoint/2010/main" val="2653690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D8623-E281-457A-A9BB-3846A96C499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9DC641B4-A69A-4435-8372-61C4912866FD}"/>
              </a:ext>
            </a:extLst>
          </p:cNvPr>
          <p:cNvSpPr>
            <a:spLocks noGrp="1"/>
          </p:cNvSpPr>
          <p:nvPr>
            <p:ph idx="1"/>
          </p:nvPr>
        </p:nvSpPr>
        <p:spPr/>
        <p:txBody>
          <a:bodyPr/>
          <a:lstStyle/>
          <a:p>
            <a:r>
              <a:rPr lang="en-US"/>
              <a:t>Welcome</a:t>
            </a:r>
          </a:p>
          <a:p>
            <a:r>
              <a:rPr lang="en-US"/>
              <a:t>Procedures for Monitoring</a:t>
            </a:r>
          </a:p>
          <a:p>
            <a:pPr lvl="1"/>
            <a:r>
              <a:rPr lang="en-US"/>
              <a:t>Review your School’s Social Validity &amp; Treatment Integrity Data</a:t>
            </a:r>
          </a:p>
          <a:p>
            <a:pPr lvl="1"/>
            <a:r>
              <a:rPr lang="en-US"/>
              <a:t>Review your School’s Spring Screening Data</a:t>
            </a:r>
          </a:p>
          <a:p>
            <a:r>
              <a:rPr lang="en-US"/>
              <a:t>Planning for the Year Ahead 2025-2026</a:t>
            </a:r>
          </a:p>
          <a:p>
            <a:r>
              <a:rPr lang="en-US"/>
              <a:t>Focusing on Data-Informed Professional Learning</a:t>
            </a:r>
          </a:p>
          <a:p>
            <a:r>
              <a:rPr lang="en-US"/>
              <a:t>Wrapping Up and Moving Forward</a:t>
            </a:r>
          </a:p>
        </p:txBody>
      </p:sp>
      <p:pic>
        <p:nvPicPr>
          <p:cNvPr id="7" name="Picture 6" descr="A screenshot of a computer&#10;&#10;Description automatically generated">
            <a:extLst>
              <a:ext uri="{FF2B5EF4-FFF2-40B4-BE49-F238E27FC236}">
                <a16:creationId xmlns:a16="http://schemas.microsoft.com/office/drawing/2014/main" id="{E087F579-FB2B-CC21-08C5-7F48773722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983579" y="4560979"/>
            <a:ext cx="3088105" cy="2164674"/>
          </a:xfrm>
          <a:prstGeom prst="rect">
            <a:avLst/>
          </a:prstGeom>
        </p:spPr>
      </p:pic>
    </p:spTree>
    <p:extLst>
      <p:ext uri="{BB962C8B-B14F-4D97-AF65-F5344CB8AC3E}">
        <p14:creationId xmlns:p14="http://schemas.microsoft.com/office/powerpoint/2010/main" val="707342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C367A-473D-9A8A-9347-864A6361F006}"/>
              </a:ext>
            </a:extLst>
          </p:cNvPr>
          <p:cNvSpPr>
            <a:spLocks noGrp="1"/>
          </p:cNvSpPr>
          <p:nvPr>
            <p:ph type="title"/>
          </p:nvPr>
        </p:nvSpPr>
        <p:spPr>
          <a:xfrm>
            <a:off x="838199" y="365125"/>
            <a:ext cx="11081273" cy="1325563"/>
          </a:xfrm>
        </p:spPr>
        <p:txBody>
          <a:bodyPr/>
          <a:lstStyle/>
          <a:p>
            <a:r>
              <a:rPr lang="en-US"/>
              <a:t>Knowledge, Confidence, Use (KCU) Survey</a:t>
            </a:r>
          </a:p>
        </p:txBody>
      </p:sp>
      <p:pic>
        <p:nvPicPr>
          <p:cNvPr id="5" name="Picture 4">
            <a:extLst>
              <a:ext uri="{FF2B5EF4-FFF2-40B4-BE49-F238E27FC236}">
                <a16:creationId xmlns:a16="http://schemas.microsoft.com/office/drawing/2014/main" id="{A58EC6F7-9C84-0937-3857-DF1C44DC45C0}"/>
              </a:ext>
            </a:extLst>
          </p:cNvPr>
          <p:cNvPicPr>
            <a:picLocks noChangeAspect="1"/>
          </p:cNvPicPr>
          <p:nvPr/>
        </p:nvPicPr>
        <p:blipFill>
          <a:blip r:embed="rId3"/>
          <a:stretch>
            <a:fillRect/>
          </a:stretch>
        </p:blipFill>
        <p:spPr>
          <a:xfrm>
            <a:off x="1194098" y="1526678"/>
            <a:ext cx="3534675" cy="5206730"/>
          </a:xfrm>
          <a:prstGeom prst="rect">
            <a:avLst/>
          </a:prstGeom>
          <a:ln>
            <a:solidFill>
              <a:schemeClr val="tx1"/>
            </a:solidFill>
          </a:ln>
        </p:spPr>
      </p:pic>
      <p:pic>
        <p:nvPicPr>
          <p:cNvPr id="7" name="Picture 6">
            <a:extLst>
              <a:ext uri="{FF2B5EF4-FFF2-40B4-BE49-F238E27FC236}">
                <a16:creationId xmlns:a16="http://schemas.microsoft.com/office/drawing/2014/main" id="{D4F0225B-2D7C-741A-4D38-ACAA63B102ED}"/>
              </a:ext>
            </a:extLst>
          </p:cNvPr>
          <p:cNvPicPr>
            <a:picLocks noChangeAspect="1"/>
          </p:cNvPicPr>
          <p:nvPr/>
        </p:nvPicPr>
        <p:blipFill>
          <a:blip r:embed="rId4"/>
          <a:stretch>
            <a:fillRect/>
          </a:stretch>
        </p:blipFill>
        <p:spPr>
          <a:xfrm>
            <a:off x="5515087" y="1526678"/>
            <a:ext cx="4680182" cy="5067760"/>
          </a:xfrm>
          <a:prstGeom prst="rect">
            <a:avLst/>
          </a:prstGeom>
          <a:ln>
            <a:solidFill>
              <a:schemeClr val="tx1"/>
            </a:solidFill>
          </a:ln>
        </p:spPr>
      </p:pic>
      <p:sp>
        <p:nvSpPr>
          <p:cNvPr id="8" name="Rectangle: Rounded Corners 7">
            <a:extLst>
              <a:ext uri="{FF2B5EF4-FFF2-40B4-BE49-F238E27FC236}">
                <a16:creationId xmlns:a16="http://schemas.microsoft.com/office/drawing/2014/main" id="{4165BF09-25CE-D72B-2DC4-9ABFB43D4DD5}"/>
              </a:ext>
            </a:extLst>
          </p:cNvPr>
          <p:cNvSpPr/>
          <p:nvPr/>
        </p:nvSpPr>
        <p:spPr>
          <a:xfrm>
            <a:off x="8489285" y="6048105"/>
            <a:ext cx="2285250" cy="68530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a:t>ci3t.org/measures</a:t>
            </a:r>
          </a:p>
        </p:txBody>
      </p:sp>
    </p:spTree>
    <p:extLst>
      <p:ext uri="{BB962C8B-B14F-4D97-AF65-F5344CB8AC3E}">
        <p14:creationId xmlns:p14="http://schemas.microsoft.com/office/powerpoint/2010/main" val="3340887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Accessing Professional Learning Materials</a:t>
            </a:r>
          </a:p>
        </p:txBody>
      </p:sp>
      <p:sp>
        <p:nvSpPr>
          <p:cNvPr id="7" name="Rectangle 6">
            <a:extLst>
              <a:ext uri="{FF2B5EF4-FFF2-40B4-BE49-F238E27FC236}">
                <a16:creationId xmlns:a16="http://schemas.microsoft.com/office/drawing/2014/main" id="{11924B91-7965-4A44-9D61-7C7524088403}"/>
              </a:ext>
            </a:extLst>
          </p:cNvPr>
          <p:cNvSpPr/>
          <p:nvPr/>
        </p:nvSpPr>
        <p:spPr>
          <a:xfrm>
            <a:off x="838199" y="1364802"/>
            <a:ext cx="5028579" cy="519822"/>
          </a:xfrm>
          <a:prstGeom prst="rect">
            <a:avLst/>
          </a:prstGeom>
        </p:spPr>
        <p:txBody>
          <a:bodyPr wrap="square">
            <a:spAutoFit/>
          </a:bodyPr>
          <a:lstStyle/>
          <a:p>
            <a:pPr>
              <a:lnSpc>
                <a:spcPct val="107000"/>
              </a:lnSpc>
            </a:pPr>
            <a:r>
              <a:rPr lang="en-US" sz="2800">
                <a:solidFill>
                  <a:schemeClr val="accent5"/>
                </a:solidFill>
                <a:ea typeface="Calibri" panose="020F0502020204030204" pitchFamily="34" charset="0"/>
                <a:cs typeface="Times New Roman" panose="02020603050405020304" pitchFamily="18" charset="0"/>
              </a:rPr>
              <a:t>ci3t.org/imp</a:t>
            </a:r>
          </a:p>
        </p:txBody>
      </p:sp>
      <p:pic>
        <p:nvPicPr>
          <p:cNvPr id="4" name="Picture 3">
            <a:extLst>
              <a:ext uri="{FF2B5EF4-FFF2-40B4-BE49-F238E27FC236}">
                <a16:creationId xmlns:a16="http://schemas.microsoft.com/office/drawing/2014/main" id="{511BE24F-4000-6202-2DBF-09322D6C13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198" y="1951169"/>
            <a:ext cx="5519571" cy="4906831"/>
          </a:xfrm>
          <a:prstGeom prst="rect">
            <a:avLst/>
          </a:prstGeom>
        </p:spPr>
      </p:pic>
      <p:pic>
        <p:nvPicPr>
          <p:cNvPr id="13" name="Picture 12">
            <a:extLst>
              <a:ext uri="{FF2B5EF4-FFF2-40B4-BE49-F238E27FC236}">
                <a16:creationId xmlns:a16="http://schemas.microsoft.com/office/drawing/2014/main" id="{04F7DAD9-3066-562B-F8D9-EDE6DE42224F}"/>
              </a:ext>
            </a:extLst>
          </p:cNvPr>
          <p:cNvPicPr>
            <a:picLocks noChangeAspect="1"/>
          </p:cNvPicPr>
          <p:nvPr/>
        </p:nvPicPr>
        <p:blipFill rotWithShape="1">
          <a:blip r:embed="rId3"/>
          <a:srcRect/>
          <a:stretch/>
        </p:blipFill>
        <p:spPr>
          <a:xfrm>
            <a:off x="6672430" y="1320360"/>
            <a:ext cx="5519571" cy="5537640"/>
          </a:xfrm>
          <a:prstGeom prst="rect">
            <a:avLst/>
          </a:prstGeom>
        </p:spPr>
      </p:pic>
    </p:spTree>
    <p:extLst>
      <p:ext uri="{BB962C8B-B14F-4D97-AF65-F5344CB8AC3E}">
        <p14:creationId xmlns:p14="http://schemas.microsoft.com/office/powerpoint/2010/main" val="1219460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88B19-44F1-D132-A886-83FEC7159697}"/>
              </a:ext>
            </a:extLst>
          </p:cNvPr>
          <p:cNvSpPr>
            <a:spLocks noGrp="1"/>
          </p:cNvSpPr>
          <p:nvPr>
            <p:ph type="title"/>
          </p:nvPr>
        </p:nvSpPr>
        <p:spPr/>
        <p:txBody>
          <a:bodyPr/>
          <a:lstStyle/>
          <a:p>
            <a:r>
              <a:rPr lang="en-US"/>
              <a:t>Materials for Today’s Session</a:t>
            </a:r>
          </a:p>
        </p:txBody>
      </p:sp>
      <p:sp>
        <p:nvSpPr>
          <p:cNvPr id="3" name="Content Placeholder 2">
            <a:extLst>
              <a:ext uri="{FF2B5EF4-FFF2-40B4-BE49-F238E27FC236}">
                <a16:creationId xmlns:a16="http://schemas.microsoft.com/office/drawing/2014/main" id="{A1045F8B-A4AA-C9E7-C53F-682F4910F5BC}"/>
              </a:ext>
            </a:extLst>
          </p:cNvPr>
          <p:cNvSpPr>
            <a:spLocks noGrp="1"/>
          </p:cNvSpPr>
          <p:nvPr>
            <p:ph idx="1"/>
          </p:nvPr>
        </p:nvSpPr>
        <p:spPr>
          <a:xfrm>
            <a:off x="630723" y="5335001"/>
            <a:ext cx="2365727" cy="845599"/>
          </a:xfrm>
        </p:spPr>
        <p:txBody>
          <a:bodyPr>
            <a:normAutofit/>
          </a:bodyPr>
          <a:lstStyle/>
          <a:p>
            <a:pPr marL="0" indent="0" algn="ctr">
              <a:buNone/>
            </a:pPr>
            <a:r>
              <a:rPr lang="en-US" sz="2000"/>
              <a:t>Ci3T Leadership Team Agenda</a:t>
            </a:r>
          </a:p>
        </p:txBody>
      </p:sp>
      <p:pic>
        <p:nvPicPr>
          <p:cNvPr id="4" name="Picture 3">
            <a:extLst>
              <a:ext uri="{FF2B5EF4-FFF2-40B4-BE49-F238E27FC236}">
                <a16:creationId xmlns:a16="http://schemas.microsoft.com/office/drawing/2014/main" id="{A61D15A7-44A8-446D-98F9-F892717F174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289224" y="2137311"/>
            <a:ext cx="2273239" cy="2941840"/>
          </a:xfrm>
          <a:prstGeom prst="rect">
            <a:avLst/>
          </a:prstGeom>
          <a:ln>
            <a:solidFill>
              <a:schemeClr val="tx1"/>
            </a:solidFill>
          </a:ln>
        </p:spPr>
      </p:pic>
      <p:pic>
        <p:nvPicPr>
          <p:cNvPr id="6" name="Picture 5" descr="Table&#10;&#10;Description automatically generated">
            <a:extLst>
              <a:ext uri="{FF2B5EF4-FFF2-40B4-BE49-F238E27FC236}">
                <a16:creationId xmlns:a16="http://schemas.microsoft.com/office/drawing/2014/main" id="{50A91757-8D85-53ED-3601-A5C47FE6F3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6968" y="2087360"/>
            <a:ext cx="2273239" cy="2941839"/>
          </a:xfrm>
          <a:prstGeom prst="rect">
            <a:avLst/>
          </a:prstGeom>
          <a:ln>
            <a:solidFill>
              <a:schemeClr val="tx1"/>
            </a:solidFill>
          </a:ln>
        </p:spPr>
      </p:pic>
      <p:sp>
        <p:nvSpPr>
          <p:cNvPr id="8" name="Content Placeholder 2">
            <a:extLst>
              <a:ext uri="{FF2B5EF4-FFF2-40B4-BE49-F238E27FC236}">
                <a16:creationId xmlns:a16="http://schemas.microsoft.com/office/drawing/2014/main" id="{2227F3CD-986C-08EC-44F7-07CCDCE9D3B0}"/>
              </a:ext>
            </a:extLst>
          </p:cNvPr>
          <p:cNvSpPr txBox="1">
            <a:spLocks/>
          </p:cNvSpPr>
          <p:nvPr/>
        </p:nvSpPr>
        <p:spPr>
          <a:xfrm>
            <a:off x="3113524" y="5380156"/>
            <a:ext cx="2624637" cy="7350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Ci3T Implementation Manual</a:t>
            </a:r>
          </a:p>
        </p:txBody>
      </p:sp>
      <p:sp>
        <p:nvSpPr>
          <p:cNvPr id="9" name="Content Placeholder 2">
            <a:extLst>
              <a:ext uri="{FF2B5EF4-FFF2-40B4-BE49-F238E27FC236}">
                <a16:creationId xmlns:a16="http://schemas.microsoft.com/office/drawing/2014/main" id="{2A9647DB-69A4-B034-4F5B-59A87AFBA97E}"/>
              </a:ext>
            </a:extLst>
          </p:cNvPr>
          <p:cNvSpPr txBox="1">
            <a:spLocks/>
          </p:cNvSpPr>
          <p:nvPr/>
        </p:nvSpPr>
        <p:spPr>
          <a:xfrm>
            <a:off x="5883233" y="5434209"/>
            <a:ext cx="3057216" cy="8455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t>Spring Social Validity and Treatment Integrity Data</a:t>
            </a:r>
          </a:p>
        </p:txBody>
      </p:sp>
      <p:sp>
        <p:nvSpPr>
          <p:cNvPr id="12" name="Content Placeholder 2">
            <a:extLst>
              <a:ext uri="{FF2B5EF4-FFF2-40B4-BE49-F238E27FC236}">
                <a16:creationId xmlns:a16="http://schemas.microsoft.com/office/drawing/2014/main" id="{6B259437-A424-5F0B-C663-4F6BE09EF292}"/>
              </a:ext>
            </a:extLst>
          </p:cNvPr>
          <p:cNvSpPr txBox="1">
            <a:spLocks/>
          </p:cNvSpPr>
          <p:nvPr/>
        </p:nvSpPr>
        <p:spPr>
          <a:xfrm>
            <a:off x="9218836" y="5445526"/>
            <a:ext cx="2473601" cy="7350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t>Spring Screening Data</a:t>
            </a:r>
          </a:p>
        </p:txBody>
      </p:sp>
      <p:pic>
        <p:nvPicPr>
          <p:cNvPr id="5" name="Picture 4" descr="Graphical user interface, application&#10;&#10;Description automatically generated">
            <a:extLst>
              <a:ext uri="{FF2B5EF4-FFF2-40B4-BE49-F238E27FC236}">
                <a16:creationId xmlns:a16="http://schemas.microsoft.com/office/drawing/2014/main" id="{599DF022-11DF-3C76-15A1-C60824DC00D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13910" y="2377327"/>
            <a:ext cx="2750337" cy="1142664"/>
          </a:xfrm>
          <a:prstGeom prst="rect">
            <a:avLst/>
          </a:prstGeom>
          <a:ln>
            <a:solidFill>
              <a:schemeClr val="tx1"/>
            </a:solidFill>
          </a:ln>
        </p:spPr>
      </p:pic>
      <p:pic>
        <p:nvPicPr>
          <p:cNvPr id="7" name="Picture 6">
            <a:extLst>
              <a:ext uri="{FF2B5EF4-FFF2-40B4-BE49-F238E27FC236}">
                <a16:creationId xmlns:a16="http://schemas.microsoft.com/office/drawing/2014/main" id="{9894B71C-64A7-2F20-556A-EA2A52DE45B0}"/>
              </a:ext>
            </a:extLst>
          </p:cNvPr>
          <p:cNvPicPr>
            <a:picLocks noChangeAspect="1"/>
          </p:cNvPicPr>
          <p:nvPr/>
        </p:nvPicPr>
        <p:blipFill>
          <a:blip r:embed="rId5"/>
          <a:srcRect/>
          <a:stretch/>
        </p:blipFill>
        <p:spPr>
          <a:xfrm>
            <a:off x="5724805" y="2214597"/>
            <a:ext cx="1440155" cy="1863730"/>
          </a:xfrm>
          <a:prstGeom prst="rect">
            <a:avLst/>
          </a:prstGeom>
          <a:ln>
            <a:solidFill>
              <a:schemeClr val="tx1"/>
            </a:solidFill>
          </a:ln>
        </p:spPr>
      </p:pic>
      <p:pic>
        <p:nvPicPr>
          <p:cNvPr id="13" name="Picture 12">
            <a:extLst>
              <a:ext uri="{FF2B5EF4-FFF2-40B4-BE49-F238E27FC236}">
                <a16:creationId xmlns:a16="http://schemas.microsoft.com/office/drawing/2014/main" id="{B0F62AF5-5F9C-CF27-E85B-54FEF9056E84}"/>
              </a:ext>
            </a:extLst>
          </p:cNvPr>
          <p:cNvPicPr>
            <a:picLocks noChangeAspect="1"/>
          </p:cNvPicPr>
          <p:nvPr/>
        </p:nvPicPr>
        <p:blipFill>
          <a:blip r:embed="rId6"/>
          <a:srcRect/>
          <a:stretch/>
        </p:blipFill>
        <p:spPr>
          <a:xfrm>
            <a:off x="7352348" y="2216872"/>
            <a:ext cx="1436638" cy="1859179"/>
          </a:xfrm>
          <a:prstGeom prst="rect">
            <a:avLst/>
          </a:prstGeom>
          <a:ln>
            <a:solidFill>
              <a:schemeClr val="tx1"/>
            </a:solidFill>
          </a:ln>
        </p:spPr>
      </p:pic>
      <p:pic>
        <p:nvPicPr>
          <p:cNvPr id="14" name="Picture 13">
            <a:extLst>
              <a:ext uri="{FF2B5EF4-FFF2-40B4-BE49-F238E27FC236}">
                <a16:creationId xmlns:a16="http://schemas.microsoft.com/office/drawing/2014/main" id="{7D6BCBDC-0DAE-7BFC-26E8-782BEB72198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480023" y="3146457"/>
            <a:ext cx="1441725" cy="1865763"/>
          </a:xfrm>
          <a:prstGeom prst="rect">
            <a:avLst/>
          </a:prstGeom>
          <a:ln>
            <a:solidFill>
              <a:schemeClr val="tx1"/>
            </a:solidFill>
          </a:ln>
        </p:spPr>
      </p:pic>
      <p:pic>
        <p:nvPicPr>
          <p:cNvPr id="15" name="Picture 14">
            <a:extLst>
              <a:ext uri="{FF2B5EF4-FFF2-40B4-BE49-F238E27FC236}">
                <a16:creationId xmlns:a16="http://schemas.microsoft.com/office/drawing/2014/main" id="{C7D7925D-31EA-2574-39C6-4749035AADC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242073" y="3723877"/>
            <a:ext cx="2427127" cy="1353480"/>
          </a:xfrm>
          <a:prstGeom prst="rect">
            <a:avLst/>
          </a:prstGeom>
          <a:ln>
            <a:solidFill>
              <a:schemeClr val="tx1"/>
            </a:solidFill>
          </a:ln>
        </p:spPr>
      </p:pic>
    </p:spTree>
    <p:extLst>
      <p:ext uri="{BB962C8B-B14F-4D97-AF65-F5344CB8AC3E}">
        <p14:creationId xmlns:p14="http://schemas.microsoft.com/office/powerpoint/2010/main" val="507879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D2D3-2EDC-49C0-B389-61248FA93630}"/>
              </a:ext>
            </a:extLst>
          </p:cNvPr>
          <p:cNvSpPr>
            <a:spLocks noGrp="1"/>
          </p:cNvSpPr>
          <p:nvPr>
            <p:ph type="title"/>
          </p:nvPr>
        </p:nvSpPr>
        <p:spPr/>
        <p:txBody>
          <a:bodyPr>
            <a:normAutofit/>
          </a:bodyPr>
          <a:lstStyle/>
          <a:p>
            <a:r>
              <a:rPr lang="en-US" sz="4000"/>
              <a:t>Ci3T Leadership Team Agenda Template</a:t>
            </a:r>
          </a:p>
        </p:txBody>
      </p:sp>
      <p:pic>
        <p:nvPicPr>
          <p:cNvPr id="16" name="Picture 15" descr="Table&#10;&#10;Description automatically generated">
            <a:extLst>
              <a:ext uri="{FF2B5EF4-FFF2-40B4-BE49-F238E27FC236}">
                <a16:creationId xmlns:a16="http://schemas.microsoft.com/office/drawing/2014/main" id="{9E61DE6D-61DE-4D5D-8AE2-4390146FDE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6036" y="1690688"/>
            <a:ext cx="3532909" cy="45720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pic>
        <p:nvPicPr>
          <p:cNvPr id="18" name="Picture 17" descr="Graphical user interface, application&#10;&#10;Description automatically generated">
            <a:extLst>
              <a:ext uri="{FF2B5EF4-FFF2-40B4-BE49-F238E27FC236}">
                <a16:creationId xmlns:a16="http://schemas.microsoft.com/office/drawing/2014/main" id="{5158CF46-5AEE-4095-AD0C-C3123AB368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76319" y="2359702"/>
            <a:ext cx="5961619" cy="323397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4" name="Picture 3">
            <a:extLst>
              <a:ext uri="{FF2B5EF4-FFF2-40B4-BE49-F238E27FC236}">
                <a16:creationId xmlns:a16="http://schemas.microsoft.com/office/drawing/2014/main" id="{232A8F4C-4222-5C96-8AD0-163C53EF597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828420" y="-23812"/>
            <a:ext cx="1363579" cy="2130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3600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180BD-300E-3B3D-F5E1-FA5624D1DF1C}"/>
              </a:ext>
            </a:extLst>
          </p:cNvPr>
          <p:cNvSpPr>
            <a:spLocks noGrp="1"/>
          </p:cNvSpPr>
          <p:nvPr>
            <p:ph type="title"/>
          </p:nvPr>
        </p:nvSpPr>
        <p:spPr>
          <a:xfrm>
            <a:off x="376989" y="187693"/>
            <a:ext cx="5013158" cy="1325563"/>
          </a:xfrm>
        </p:spPr>
        <p:txBody>
          <a:bodyPr/>
          <a:lstStyle/>
          <a:p>
            <a:r>
              <a:rPr lang="en-US"/>
              <a:t>Coaching Protocol</a:t>
            </a:r>
          </a:p>
        </p:txBody>
      </p:sp>
      <p:pic>
        <p:nvPicPr>
          <p:cNvPr id="14" name="Page 01" descr="A screen shot of a computer&#10;&#10;Description automatically generated">
            <a:extLst>
              <a:ext uri="{FF2B5EF4-FFF2-40B4-BE49-F238E27FC236}">
                <a16:creationId xmlns:a16="http://schemas.microsoft.com/office/drawing/2014/main" id="{A2975193-920D-40FE-7B6F-45E87A60395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49855" y="1501221"/>
            <a:ext cx="4102770" cy="5149518"/>
          </a:xfrm>
          <a:prstGeom prst="rect">
            <a:avLst/>
          </a:prstGeom>
          <a:ln>
            <a:solidFill>
              <a:schemeClr val="tx1">
                <a:lumMod val="50000"/>
                <a:lumOff val="50000"/>
              </a:schemeClr>
            </a:solidFill>
          </a:ln>
        </p:spPr>
      </p:pic>
      <p:pic>
        <p:nvPicPr>
          <p:cNvPr id="12" name="Page 02" descr="A schedule of a meeting&#10;&#10;Description automatically generated" hidden="1">
            <a:extLst>
              <a:ext uri="{FF2B5EF4-FFF2-40B4-BE49-F238E27FC236}">
                <a16:creationId xmlns:a16="http://schemas.microsoft.com/office/drawing/2014/main" id="{A91EA74F-46C1-74AF-317F-F1DE5F6CFF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5486" y="1376413"/>
            <a:ext cx="6035040" cy="4663440"/>
          </a:xfrm>
          <a:prstGeom prst="rect">
            <a:avLst/>
          </a:prstGeom>
          <a:ln>
            <a:solidFill>
              <a:schemeClr val="tx1">
                <a:lumMod val="50000"/>
                <a:lumOff val="50000"/>
              </a:schemeClr>
            </a:solidFill>
          </a:ln>
        </p:spPr>
      </p:pic>
      <p:pic>
        <p:nvPicPr>
          <p:cNvPr id="10" name="Page 03" descr="A data collection schedule with text and numbers&#10;&#10;Description automatically generated" hidden="1">
            <a:extLst>
              <a:ext uri="{FF2B5EF4-FFF2-40B4-BE49-F238E27FC236}">
                <a16:creationId xmlns:a16="http://schemas.microsoft.com/office/drawing/2014/main" id="{03D5B7C1-1EE9-2F35-B3B4-FE00C07D03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8" name="Page 04" descr="A screenshot of a computer screen&#10;&#10;Description automatically generated" hidden="1">
            <a:extLst>
              <a:ext uri="{FF2B5EF4-FFF2-40B4-BE49-F238E27FC236}">
                <a16:creationId xmlns:a16="http://schemas.microsoft.com/office/drawing/2014/main" id="{63119A57-CE0D-F464-E51B-8ABF7BF60B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6" name="Page 05" descr="A group of people sitting at a table&#10;&#10;Description automatically generated with medium confidence">
            <a:extLst>
              <a:ext uri="{FF2B5EF4-FFF2-40B4-BE49-F238E27FC236}">
                <a16:creationId xmlns:a16="http://schemas.microsoft.com/office/drawing/2014/main" id="{9569B3BA-58C3-A126-C394-D355AB8F243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03370" y="1817086"/>
            <a:ext cx="6035040" cy="4663440"/>
          </a:xfrm>
          <a:prstGeom prst="rect">
            <a:avLst/>
          </a:prstGeom>
          <a:ln>
            <a:solidFill>
              <a:schemeClr val="tx1">
                <a:lumMod val="50000"/>
                <a:lumOff val="50000"/>
              </a:schemeClr>
            </a:solidFill>
          </a:ln>
        </p:spPr>
      </p:pic>
      <p:pic>
        <p:nvPicPr>
          <p:cNvPr id="4" name="Page 06" descr="A screenshot of a coaching support&#10;&#10;Description automatically generated">
            <a:extLst>
              <a:ext uri="{FF2B5EF4-FFF2-40B4-BE49-F238E27FC236}">
                <a16:creationId xmlns:a16="http://schemas.microsoft.com/office/drawing/2014/main" id="{17419C5A-482F-CF60-5EAB-404B0E2252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6000" y="252662"/>
            <a:ext cx="6035040" cy="4663440"/>
          </a:xfrm>
          <a:prstGeom prst="rect">
            <a:avLst/>
          </a:prstGeom>
          <a:ln>
            <a:solidFill>
              <a:schemeClr val="tx1">
                <a:lumMod val="50000"/>
                <a:lumOff val="50000"/>
              </a:schemeClr>
            </a:solidFill>
          </a:ln>
        </p:spPr>
      </p:pic>
      <p:pic>
        <p:nvPicPr>
          <p:cNvPr id="16" name="Page 08" descr="A chart with text and numbers&#10;&#10;Description automatically generated with medium confidence">
            <a:extLst>
              <a:ext uri="{FF2B5EF4-FFF2-40B4-BE49-F238E27FC236}">
                <a16:creationId xmlns:a16="http://schemas.microsoft.com/office/drawing/2014/main" id="{71BBF837-AD2A-C9B6-7E50-322E8AEC3B86}"/>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173578" y="3934327"/>
            <a:ext cx="5907507" cy="4758918"/>
          </a:xfrm>
          <a:prstGeom prst="rect">
            <a:avLst/>
          </a:prstGeom>
          <a:ln>
            <a:solidFill>
              <a:schemeClr val="tx1">
                <a:lumMod val="50000"/>
                <a:lumOff val="50000"/>
              </a:schemeClr>
            </a:solidFill>
          </a:ln>
        </p:spPr>
      </p:pic>
      <p:pic>
        <p:nvPicPr>
          <p:cNvPr id="24" name="Page 17" descr="A screenshot of a coaching program&#10;&#10;Description automatically generated">
            <a:extLst>
              <a:ext uri="{FF2B5EF4-FFF2-40B4-BE49-F238E27FC236}">
                <a16:creationId xmlns:a16="http://schemas.microsoft.com/office/drawing/2014/main" id="{6E4E1B36-FF6B-1C75-0425-02865C29AE3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472339" y="1341772"/>
            <a:ext cx="6537960" cy="5052060"/>
          </a:xfrm>
          <a:prstGeom prst="rect">
            <a:avLst/>
          </a:prstGeom>
          <a:ln>
            <a:solidFill>
              <a:schemeClr val="tx1">
                <a:lumMod val="50000"/>
                <a:lumOff val="50000"/>
              </a:schemeClr>
            </a:solidFill>
          </a:ln>
        </p:spPr>
      </p:pic>
      <p:pic>
        <p:nvPicPr>
          <p:cNvPr id="22" name="Page 18" descr="A screenshot of a coaching program&#10;&#10;Description automatically generated">
            <a:extLst>
              <a:ext uri="{FF2B5EF4-FFF2-40B4-BE49-F238E27FC236}">
                <a16:creationId xmlns:a16="http://schemas.microsoft.com/office/drawing/2014/main" id="{A420BB60-7538-3EA1-6295-B531E2A858A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15255102" y="3420646"/>
            <a:ext cx="5702969" cy="2683043"/>
          </a:xfrm>
          <a:prstGeom prst="rect">
            <a:avLst/>
          </a:prstGeom>
          <a:ln>
            <a:solidFill>
              <a:schemeClr val="tx1">
                <a:lumMod val="50000"/>
                <a:lumOff val="50000"/>
              </a:schemeClr>
            </a:solidFill>
          </a:ln>
        </p:spPr>
      </p:pic>
      <p:pic>
        <p:nvPicPr>
          <p:cNvPr id="20" name="Page 19" descr="A screenshot of a computer&#10;&#10;Description automatically generated">
            <a:extLst>
              <a:ext uri="{FF2B5EF4-FFF2-40B4-BE49-F238E27FC236}">
                <a16:creationId xmlns:a16="http://schemas.microsoft.com/office/drawing/2014/main" id="{E304F1E6-3BAA-BFCB-EF2D-F29EB9F5FD80}"/>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17741629" y="187693"/>
            <a:ext cx="5751095" cy="4307306"/>
          </a:xfrm>
          <a:prstGeom prst="rect">
            <a:avLst/>
          </a:prstGeom>
          <a:ln>
            <a:solidFill>
              <a:schemeClr val="tx1">
                <a:lumMod val="50000"/>
                <a:lumOff val="50000"/>
              </a:schemeClr>
            </a:solidFill>
          </a:ln>
        </p:spPr>
      </p:pic>
      <p:pic>
        <p:nvPicPr>
          <p:cNvPr id="18" name="Page 21" descr="A screenshot of a computer&#10;&#10;Description automatically generated">
            <a:extLst>
              <a:ext uri="{FF2B5EF4-FFF2-40B4-BE49-F238E27FC236}">
                <a16:creationId xmlns:a16="http://schemas.microsoft.com/office/drawing/2014/main" id="{5EE59733-3A7D-2811-73C8-8C9A0B03B07F}"/>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0103829" y="2885240"/>
            <a:ext cx="5618748" cy="3753853"/>
          </a:xfrm>
          <a:prstGeom prst="rect">
            <a:avLst/>
          </a:prstGeom>
          <a:ln>
            <a:solidFill>
              <a:schemeClr val="tx1">
                <a:lumMod val="50000"/>
                <a:lumOff val="50000"/>
              </a:schemeClr>
            </a:solidFill>
          </a:ln>
        </p:spPr>
      </p:pic>
    </p:spTree>
    <p:extLst>
      <p:ext uri="{BB962C8B-B14F-4D97-AF65-F5344CB8AC3E}">
        <p14:creationId xmlns:p14="http://schemas.microsoft.com/office/powerpoint/2010/main" val="282728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500"/>
                            </p:stCondLst>
                            <p:childTnLst>
                              <p:par>
                                <p:cTn id="13" presetID="10" presetClass="entr" presetSubtype="0" fill="hold" nodeType="after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3500"/>
                            </p:stCondLst>
                            <p:childTnLst>
                              <p:par>
                                <p:cTn id="17" presetID="35" presetClass="path" presetSubtype="0" accel="50000" decel="50000" fill="hold" nodeType="afterEffect">
                                  <p:stCondLst>
                                    <p:cond delay="1000"/>
                                  </p:stCondLst>
                                  <p:childTnLst>
                                    <p:animMotion origin="layout" path="M 3.95833E-6 -1.85185E-6 L -1.00808 0.00903 " pathEditMode="relative" rAng="0" ptsTypes="AA">
                                      <p:cBhvr>
                                        <p:cTn id="18" dur="2000" fill="hold"/>
                                        <p:tgtEl>
                                          <p:spTgt spid="4"/>
                                        </p:tgtEl>
                                        <p:attrNameLst>
                                          <p:attrName>ppt_x</p:attrName>
                                          <p:attrName>ppt_y</p:attrName>
                                        </p:attrNameLst>
                                      </p:cBhvr>
                                      <p:rCtr x="-50404" y="440"/>
                                    </p:animMotion>
                                  </p:childTnLst>
                                </p:cTn>
                              </p:par>
                              <p:par>
                                <p:cTn id="19" presetID="35" presetClass="path" presetSubtype="0" accel="50000" decel="50000" fill="hold" nodeType="withEffect">
                                  <p:stCondLst>
                                    <p:cond delay="1000"/>
                                  </p:stCondLst>
                                  <p:childTnLst>
                                    <p:animMotion origin="layout" path="M 3.54167E-6 -1.85185E-6 L -0.9211 0.04259 " pathEditMode="relative" rAng="0" ptsTypes="AA">
                                      <p:cBhvr>
                                        <p:cTn id="20" dur="2000" fill="hold"/>
                                        <p:tgtEl>
                                          <p:spTgt spid="16"/>
                                        </p:tgtEl>
                                        <p:attrNameLst>
                                          <p:attrName>ppt_x</p:attrName>
                                          <p:attrName>ppt_y</p:attrName>
                                        </p:attrNameLst>
                                      </p:cBhvr>
                                      <p:rCtr x="-46055" y="2130"/>
                                    </p:animMotion>
                                  </p:childTnLst>
                                </p:cTn>
                              </p:par>
                              <p:par>
                                <p:cTn id="21" presetID="35" presetClass="path" presetSubtype="0" accel="50000" decel="50000" fill="hold" nodeType="withEffect">
                                  <p:stCondLst>
                                    <p:cond delay="1000"/>
                                  </p:stCondLst>
                                  <p:childTnLst>
                                    <p:animMotion origin="layout" path="M 3.75E-6 -1.11111E-6 L -0.82201 -0.00301 " pathEditMode="relative" rAng="0" ptsTypes="AA">
                                      <p:cBhvr>
                                        <p:cTn id="22" dur="2000" fill="hold"/>
                                        <p:tgtEl>
                                          <p:spTgt spid="6"/>
                                        </p:tgtEl>
                                        <p:attrNameLst>
                                          <p:attrName>ppt_x</p:attrName>
                                          <p:attrName>ppt_y</p:attrName>
                                        </p:attrNameLst>
                                      </p:cBhvr>
                                      <p:rCtr x="-41107" y="-162"/>
                                    </p:animMotion>
                                  </p:childTnLst>
                                </p:cTn>
                              </p:par>
                              <p:par>
                                <p:cTn id="23" presetID="35" presetClass="path" presetSubtype="0" accel="50000" decel="50000" fill="hold" nodeType="withEffect">
                                  <p:stCondLst>
                                    <p:cond delay="1000"/>
                                  </p:stCondLst>
                                  <p:childTnLst>
                                    <p:animMotion origin="layout" path="M -1.875E-6 -2.96296E-6 L -0.37812 -0.0206 " pathEditMode="relative" rAng="0" ptsTypes="AA">
                                      <p:cBhvr>
                                        <p:cTn id="24" dur="2000" fill="hold"/>
                                        <p:tgtEl>
                                          <p:spTgt spid="14"/>
                                        </p:tgtEl>
                                        <p:attrNameLst>
                                          <p:attrName>ppt_x</p:attrName>
                                          <p:attrName>ppt_y</p:attrName>
                                        </p:attrNameLst>
                                      </p:cBhvr>
                                      <p:rCtr x="-18906" y="-1042"/>
                                    </p:animMotion>
                                  </p:childTnLst>
                                </p:cTn>
                              </p:par>
                              <p:par>
                                <p:cTn id="25" presetID="35" presetClass="path" presetSubtype="0" accel="50000" decel="50000" fill="hold" nodeType="withEffect">
                                  <p:stCondLst>
                                    <p:cond delay="1500"/>
                                  </p:stCondLst>
                                  <p:childTnLst>
                                    <p:animMotion origin="layout" path="M 4.16667E-6 1.11111E-6 L -0.99701 0.02731 " pathEditMode="relative" rAng="0" ptsTypes="AA">
                                      <p:cBhvr>
                                        <p:cTn id="26" dur="2000" fill="hold"/>
                                        <p:tgtEl>
                                          <p:spTgt spid="24"/>
                                        </p:tgtEl>
                                        <p:attrNameLst>
                                          <p:attrName>ppt_x</p:attrName>
                                          <p:attrName>ppt_y</p:attrName>
                                        </p:attrNameLst>
                                      </p:cBhvr>
                                      <p:rCtr x="-49857" y="1366"/>
                                    </p:animMotion>
                                  </p:childTnLst>
                                </p:cTn>
                              </p:par>
                              <p:par>
                                <p:cTn id="27" presetID="35" presetClass="path" presetSubtype="0" accel="50000" decel="50000" fill="hold" nodeType="withEffect">
                                  <p:stCondLst>
                                    <p:cond delay="1500"/>
                                  </p:stCondLst>
                                  <p:childTnLst>
                                    <p:animMotion origin="layout" path="M 3.75E-6 -4.44444E-6 L -1.00756 0.02477 " pathEditMode="relative" rAng="0" ptsTypes="AA">
                                      <p:cBhvr>
                                        <p:cTn id="28" dur="2000" fill="hold"/>
                                        <p:tgtEl>
                                          <p:spTgt spid="22"/>
                                        </p:tgtEl>
                                        <p:attrNameLst>
                                          <p:attrName>ppt_x</p:attrName>
                                          <p:attrName>ppt_y</p:attrName>
                                        </p:attrNameLst>
                                      </p:cBhvr>
                                      <p:rCtr x="-50378" y="1227"/>
                                    </p:animMotion>
                                  </p:childTnLst>
                                </p:cTn>
                              </p:par>
                              <p:par>
                                <p:cTn id="29" presetID="35" presetClass="path" presetSubtype="0" accel="50000" decel="50000" fill="hold" nodeType="withEffect">
                                  <p:stCondLst>
                                    <p:cond delay="1500"/>
                                  </p:stCondLst>
                                  <p:childTnLst>
                                    <p:animMotion origin="layout" path="M 4.375E-6 -3.7037E-6 L -0.99727 0.00139 " pathEditMode="relative" rAng="0" ptsTypes="AA">
                                      <p:cBhvr>
                                        <p:cTn id="30" dur="2000" fill="hold"/>
                                        <p:tgtEl>
                                          <p:spTgt spid="20"/>
                                        </p:tgtEl>
                                        <p:attrNameLst>
                                          <p:attrName>ppt_x</p:attrName>
                                          <p:attrName>ppt_y</p:attrName>
                                        </p:attrNameLst>
                                      </p:cBhvr>
                                      <p:rCtr x="-49870" y="69"/>
                                    </p:animMotion>
                                  </p:childTnLst>
                                </p:cTn>
                              </p:par>
                              <p:par>
                                <p:cTn id="31" presetID="35" presetClass="path" presetSubtype="0" accel="50000" decel="50000" fill="hold" nodeType="withEffect">
                                  <p:stCondLst>
                                    <p:cond delay="1500"/>
                                  </p:stCondLst>
                                  <p:childTnLst>
                                    <p:animMotion origin="layout" path="M 3.125E-6 -2.96296E-6 L -0.96055 0.01111 " pathEditMode="relative" rAng="0" ptsTypes="AA">
                                      <p:cBhvr>
                                        <p:cTn id="32" dur="2000" fill="hold"/>
                                        <p:tgtEl>
                                          <p:spTgt spid="18"/>
                                        </p:tgtEl>
                                        <p:attrNameLst>
                                          <p:attrName>ppt_x</p:attrName>
                                          <p:attrName>ppt_y</p:attrName>
                                        </p:attrNameLst>
                                      </p:cBhvr>
                                      <p:rCtr x="-48034" y="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A6D849-EE6F-3683-3AD3-B7C987B6358D}"/>
              </a:ext>
            </a:extLst>
          </p:cNvPr>
          <p:cNvSpPr>
            <a:spLocks noGrp="1"/>
          </p:cNvSpPr>
          <p:nvPr>
            <p:ph type="title"/>
          </p:nvPr>
        </p:nvSpPr>
        <p:spPr>
          <a:xfrm>
            <a:off x="831850" y="1709738"/>
            <a:ext cx="7854950" cy="2852737"/>
          </a:xfrm>
        </p:spPr>
        <p:txBody>
          <a:bodyPr/>
          <a:lstStyle/>
          <a:p>
            <a:r>
              <a:rPr lang="en-US"/>
              <a:t>Procedures for Monitoring</a:t>
            </a:r>
          </a:p>
        </p:txBody>
      </p:sp>
      <p:sp>
        <p:nvSpPr>
          <p:cNvPr id="5" name="Text Placeholder 4">
            <a:extLst>
              <a:ext uri="{FF2B5EF4-FFF2-40B4-BE49-F238E27FC236}">
                <a16:creationId xmlns:a16="http://schemas.microsoft.com/office/drawing/2014/main" id="{62B931FD-3939-9508-7318-341DDD8B292D}"/>
              </a:ext>
            </a:extLst>
          </p:cNvPr>
          <p:cNvSpPr>
            <a:spLocks noGrp="1"/>
          </p:cNvSpPr>
          <p:nvPr>
            <p:ph type="body" idx="1"/>
          </p:nvPr>
        </p:nvSpPr>
        <p:spPr>
          <a:xfrm>
            <a:off x="831850" y="4589463"/>
            <a:ext cx="8810914" cy="1500187"/>
          </a:xfrm>
        </p:spPr>
        <p:txBody>
          <a:bodyPr>
            <a:normAutofit/>
          </a:bodyPr>
          <a:lstStyle/>
          <a:p>
            <a:r>
              <a:rPr lang="en-US" sz="2200" dirty="0"/>
              <a:t>Review your School’s Social Validity &amp; Treatment Integrity Data</a:t>
            </a:r>
          </a:p>
          <a:p>
            <a:r>
              <a:rPr lang="en-US" sz="2200" dirty="0"/>
              <a:t>Review your School’s Spring Screening Data</a:t>
            </a:r>
          </a:p>
        </p:txBody>
      </p:sp>
      <p:pic>
        <p:nvPicPr>
          <p:cNvPr id="2" name="Content Placeholder 5" descr="A person holding a pen and writing on a clipboard&#10;&#10;Description automatically generated">
            <a:extLst>
              <a:ext uri="{FF2B5EF4-FFF2-40B4-BE49-F238E27FC236}">
                <a16:creationId xmlns:a16="http://schemas.microsoft.com/office/drawing/2014/main" id="{7739F5D3-EA4C-5D6F-BBD2-A2C21479D62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42764" y="1485987"/>
            <a:ext cx="2279293" cy="3561397"/>
          </a:xfrm>
          <a:prstGeom prst="rect">
            <a:avLst/>
          </a:prstGeom>
        </p:spPr>
      </p:pic>
    </p:spTree>
    <p:extLst>
      <p:ext uri="{BB962C8B-B14F-4D97-AF65-F5344CB8AC3E}">
        <p14:creationId xmlns:p14="http://schemas.microsoft.com/office/powerpoint/2010/main" val="2294636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4679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D5F91-7CB6-85B7-CDD3-B853B21B6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D28C2-4F68-5349-5DB5-805D82F6EE4D}"/>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688DCF07-BBF0-DF2B-3A73-B96A77F536EA}"/>
              </a:ext>
            </a:extLst>
          </p:cNvPr>
          <p:cNvSpPr>
            <a:spLocks noGrp="1"/>
          </p:cNvSpPr>
          <p:nvPr>
            <p:ph idx="1"/>
          </p:nvPr>
        </p:nvSpPr>
        <p:spPr/>
        <p:txBody>
          <a:bodyPr>
            <a:noAutofit/>
          </a:bodyPr>
          <a:lstStyle/>
          <a:p>
            <a:pPr marL="342900" marR="0" lvl="0" indent="-342900">
              <a:lnSpc>
                <a:spcPct val="100000"/>
              </a:lnSpc>
              <a:spcBef>
                <a:spcPts val="0"/>
              </a:spcBef>
              <a:spcAft>
                <a:spcPts val="0"/>
              </a:spcAft>
              <a:buFont typeface="+mj-lt"/>
              <a:buAutoNum type="arabicPeriod"/>
            </a:pPr>
            <a:r>
              <a:rPr lang="en-US" sz="2600"/>
              <a:t>Interpret social validity, treatment integrity, and spring screening data at the school- and classroom-level to identify successes and focus areas relative to Ci3T implementation.</a:t>
            </a:r>
          </a:p>
          <a:p>
            <a:pPr marL="342900" marR="0" lvl="0" indent="-342900">
              <a:lnSpc>
                <a:spcPct val="100000"/>
              </a:lnSpc>
              <a:spcBef>
                <a:spcPts val="0"/>
              </a:spcBef>
              <a:spcAft>
                <a:spcPts val="0"/>
              </a:spcAft>
              <a:buFont typeface="+mj-lt"/>
              <a:buAutoNum type="arabicPeriod"/>
            </a:pPr>
            <a:r>
              <a:rPr lang="en-US" sz="2600"/>
              <a:t>Use needs of faculty, staff, and students – as identified in social validity, treatment integrity, and spring screening data – to inform professional learning for faculty and staff, use of effective practices to support students (e.g., low-intensity strategies, Tier 2 and 3 interventions), and updates to your school’s Ci3T Implementation Manual. </a:t>
            </a:r>
          </a:p>
        </p:txBody>
      </p:sp>
      <p:pic>
        <p:nvPicPr>
          <p:cNvPr id="5" name="Picture 4" descr="A screenshot of a computer&#10;&#10;Description automatically generated">
            <a:extLst>
              <a:ext uri="{FF2B5EF4-FFF2-40B4-BE49-F238E27FC236}">
                <a16:creationId xmlns:a16="http://schemas.microsoft.com/office/drawing/2014/main" id="{F52F5347-D147-7E87-DC8E-380AFBE54B1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180646" y="5400089"/>
            <a:ext cx="1891037" cy="1325563"/>
          </a:xfrm>
          <a:prstGeom prst="rect">
            <a:avLst/>
          </a:prstGeom>
        </p:spPr>
      </p:pic>
      <p:sp>
        <p:nvSpPr>
          <p:cNvPr id="4" name="Rectangle 3">
            <a:extLst>
              <a:ext uri="{FF2B5EF4-FFF2-40B4-BE49-F238E27FC236}">
                <a16:creationId xmlns:a16="http://schemas.microsoft.com/office/drawing/2014/main" id="{07418814-E67A-C389-F5FA-636EFC504B07}"/>
              </a:ext>
            </a:extLst>
          </p:cNvPr>
          <p:cNvSpPr/>
          <p:nvPr/>
        </p:nvSpPr>
        <p:spPr>
          <a:xfrm>
            <a:off x="838200" y="1539642"/>
            <a:ext cx="10808368" cy="152042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6253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tudents for morph">
            <a:extLst>
              <a:ext uri="{FF2B5EF4-FFF2-40B4-BE49-F238E27FC236}">
                <a16:creationId xmlns:a16="http://schemas.microsoft.com/office/drawing/2014/main" id="{1AFB9D97-552E-07BA-9836-ED2E7E1F79A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4331" y="195969"/>
            <a:ext cx="8393031" cy="6485524"/>
          </a:xfrm>
          <a:prstGeom prst="rect">
            <a:avLst/>
          </a:prstGeom>
          <a:ln>
            <a:solidFill>
              <a:schemeClr val="bg2"/>
            </a:solidFill>
          </a:ln>
          <a:effectLst/>
        </p:spPr>
      </p:pic>
      <p:pic>
        <p:nvPicPr>
          <p:cNvPr id="3" name="Picture 2">
            <a:extLst>
              <a:ext uri="{FF2B5EF4-FFF2-40B4-BE49-F238E27FC236}">
                <a16:creationId xmlns:a16="http://schemas.microsoft.com/office/drawing/2014/main" id="{0C280809-D876-B207-1DED-EAD6C3AC459F}"/>
              </a:ext>
            </a:extLst>
          </p:cNvPr>
          <p:cNvPicPr>
            <a:picLocks noChangeAspect="1"/>
          </p:cNvPicPr>
          <p:nvPr/>
        </p:nvPicPr>
        <p:blipFill>
          <a:blip r:embed="rId3"/>
          <a:srcRect/>
          <a:stretch/>
        </p:blipFill>
        <p:spPr>
          <a:xfrm>
            <a:off x="194237" y="0"/>
            <a:ext cx="9059850" cy="7086600"/>
          </a:xfrm>
          <a:prstGeom prst="rect">
            <a:avLst/>
          </a:prstGeom>
          <a:ln>
            <a:noFill/>
          </a:ln>
          <a:effectLst>
            <a:outerShdw blurRad="292100" dist="139700" dir="2700000" algn="tl" rotWithShape="0">
              <a:srgbClr val="333333">
                <a:alpha val="65000"/>
              </a:srgbClr>
            </a:outerShdw>
          </a:effectLst>
        </p:spPr>
      </p:pic>
      <p:sp>
        <p:nvSpPr>
          <p:cNvPr id="12" name="Rounded Rectangle 11">
            <a:extLst>
              <a:ext uri="{FF2B5EF4-FFF2-40B4-BE49-F238E27FC236}">
                <a16:creationId xmlns:a16="http://schemas.microsoft.com/office/drawing/2014/main" id="{212967E6-D19C-2248-9F3D-5F6F72EC562C}"/>
              </a:ext>
            </a:extLst>
          </p:cNvPr>
          <p:cNvSpPr/>
          <p:nvPr/>
        </p:nvSpPr>
        <p:spPr>
          <a:xfrm rot="5400000">
            <a:off x="734913" y="2706589"/>
            <a:ext cx="2004465" cy="2126408"/>
          </a:xfrm>
          <a:prstGeom prst="roundRect">
            <a:avLst/>
          </a:prstGeom>
          <a:noFill/>
          <a:ln w="3175">
            <a:solidFill>
              <a:schemeClr val="accent5">
                <a:lumMod val="60000"/>
                <a:lumOff val="40000"/>
              </a:schemeClr>
            </a:solidFill>
          </a:ln>
          <a:effectLst>
            <a:glow rad="139700">
              <a:schemeClr val="accent5">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a:extLst>
              <a:ext uri="{FF2B5EF4-FFF2-40B4-BE49-F238E27FC236}">
                <a16:creationId xmlns:a16="http://schemas.microsoft.com/office/drawing/2014/main" id="{6C6F184B-D454-524E-8284-77849D660310}"/>
              </a:ext>
            </a:extLst>
          </p:cNvPr>
          <p:cNvSpPr/>
          <p:nvPr/>
        </p:nvSpPr>
        <p:spPr>
          <a:xfrm rot="5400000">
            <a:off x="3143992" y="3251795"/>
            <a:ext cx="2004466" cy="2416629"/>
          </a:xfrm>
          <a:prstGeom prst="roundRect">
            <a:avLst/>
          </a:prstGeom>
          <a:noFill/>
          <a:ln w="3175">
            <a:solidFill>
              <a:schemeClr val="accent5">
                <a:lumMod val="60000"/>
                <a:lumOff val="40000"/>
              </a:schemeClr>
            </a:solidFill>
          </a:ln>
          <a:effectLst>
            <a:glow rad="139700">
              <a:schemeClr val="accent5">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a:extLst>
              <a:ext uri="{FF2B5EF4-FFF2-40B4-BE49-F238E27FC236}">
                <a16:creationId xmlns:a16="http://schemas.microsoft.com/office/drawing/2014/main" id="{A54254C8-AC84-0740-A97B-1673BD79874F}"/>
              </a:ext>
            </a:extLst>
          </p:cNvPr>
          <p:cNvSpPr/>
          <p:nvPr/>
        </p:nvSpPr>
        <p:spPr>
          <a:xfrm rot="5400000">
            <a:off x="5671013" y="857223"/>
            <a:ext cx="2004466" cy="2537925"/>
          </a:xfrm>
          <a:prstGeom prst="roundRect">
            <a:avLst/>
          </a:prstGeom>
          <a:noFill/>
          <a:ln w="3175">
            <a:solidFill>
              <a:schemeClr val="accent5">
                <a:lumMod val="60000"/>
                <a:lumOff val="40000"/>
              </a:schemeClr>
            </a:solidFill>
          </a:ln>
          <a:effectLst>
            <a:glow rad="139700">
              <a:schemeClr val="accent5">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3">
            <a:extLst>
              <a:ext uri="{FF2B5EF4-FFF2-40B4-BE49-F238E27FC236}">
                <a16:creationId xmlns:a16="http://schemas.microsoft.com/office/drawing/2014/main" id="{7E41C484-EAF3-974A-A20B-B7E58713C8FC}"/>
              </a:ext>
            </a:extLst>
          </p:cNvPr>
          <p:cNvSpPr txBox="1">
            <a:spLocks/>
          </p:cNvSpPr>
          <p:nvPr/>
        </p:nvSpPr>
        <p:spPr bwMode="auto">
          <a:xfrm rot="-246943">
            <a:off x="552171" y="1118394"/>
            <a:ext cx="8382000" cy="736600"/>
          </a:xfrm>
          <a:prstGeom prst="rect">
            <a:avLst/>
          </a:prstGeom>
          <a:solidFill>
            <a:schemeClr val="accent1">
              <a:lumMod val="75000"/>
            </a:schemeClr>
          </a:solidFill>
          <a:ln>
            <a:noFill/>
          </a:ln>
        </p:spPr>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gn="ctr" eaLnBrk="1" fontAlgn="auto" hangingPunct="1">
              <a:lnSpc>
                <a:spcPct val="100000"/>
              </a:lnSpc>
              <a:spcBef>
                <a:spcPct val="0"/>
              </a:spcBef>
              <a:spcAft>
                <a:spcPts val="0"/>
              </a:spcAft>
              <a:buFontTx/>
              <a:buNone/>
            </a:pPr>
            <a:r>
              <a:rPr lang="en-US" altLang="en-US" sz="3200">
                <a:solidFill>
                  <a:schemeClr val="bg1"/>
                </a:solidFill>
                <a:latin typeface="Times New Roman" charset="0"/>
                <a:ea typeface="+mn-ea"/>
                <a:cs typeface="Times New Roman" charset="0"/>
              </a:rPr>
              <a:t>Procedures for Teaching</a:t>
            </a:r>
          </a:p>
        </p:txBody>
      </p:sp>
      <p:sp>
        <p:nvSpPr>
          <p:cNvPr id="8" name="Title 3">
            <a:extLst>
              <a:ext uri="{FF2B5EF4-FFF2-40B4-BE49-F238E27FC236}">
                <a16:creationId xmlns:a16="http://schemas.microsoft.com/office/drawing/2014/main" id="{FFF86DAD-3777-AC4F-8CD6-515CD3E47450}"/>
              </a:ext>
            </a:extLst>
          </p:cNvPr>
          <p:cNvSpPr txBox="1">
            <a:spLocks/>
          </p:cNvSpPr>
          <p:nvPr/>
        </p:nvSpPr>
        <p:spPr bwMode="auto">
          <a:xfrm rot="414631">
            <a:off x="720446" y="2983923"/>
            <a:ext cx="8382000" cy="736600"/>
          </a:xfrm>
          <a:prstGeom prst="rect">
            <a:avLst/>
          </a:prstGeom>
          <a:solidFill>
            <a:schemeClr val="accent1">
              <a:lumMod val="75000"/>
            </a:schemeClr>
          </a:solidFill>
          <a:ln>
            <a:noFill/>
          </a:ln>
        </p:spPr>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gn="ctr" eaLnBrk="1" fontAlgn="auto" hangingPunct="1">
              <a:lnSpc>
                <a:spcPct val="100000"/>
              </a:lnSpc>
              <a:spcBef>
                <a:spcPct val="0"/>
              </a:spcBef>
              <a:spcAft>
                <a:spcPts val="0"/>
              </a:spcAft>
              <a:buFontTx/>
              <a:buNone/>
            </a:pPr>
            <a:r>
              <a:rPr lang="en-US" altLang="en-US" sz="3200">
                <a:solidFill>
                  <a:schemeClr val="bg1"/>
                </a:solidFill>
                <a:latin typeface="Times New Roman" charset="0"/>
                <a:ea typeface="+mn-ea"/>
                <a:cs typeface="Times New Roman" charset="0"/>
              </a:rPr>
              <a:t>Procedures for Reinforcing</a:t>
            </a:r>
          </a:p>
        </p:txBody>
      </p:sp>
      <p:sp>
        <p:nvSpPr>
          <p:cNvPr id="9" name="Title 3">
            <a:extLst>
              <a:ext uri="{FF2B5EF4-FFF2-40B4-BE49-F238E27FC236}">
                <a16:creationId xmlns:a16="http://schemas.microsoft.com/office/drawing/2014/main" id="{ED864D72-2272-7245-9B53-9AD30E644BE1}"/>
              </a:ext>
            </a:extLst>
          </p:cNvPr>
          <p:cNvSpPr txBox="1">
            <a:spLocks/>
          </p:cNvSpPr>
          <p:nvPr/>
        </p:nvSpPr>
        <p:spPr bwMode="auto">
          <a:xfrm rot="-330507">
            <a:off x="552171" y="4853998"/>
            <a:ext cx="8382000" cy="736600"/>
          </a:xfrm>
          <a:prstGeom prst="rect">
            <a:avLst/>
          </a:prstGeom>
          <a:solidFill>
            <a:schemeClr val="accent1">
              <a:lumMod val="75000"/>
            </a:schemeClr>
          </a:solidFill>
          <a:ln>
            <a:noFill/>
          </a:ln>
        </p:spPr>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gn="ctr" eaLnBrk="1" fontAlgn="auto" hangingPunct="1">
              <a:lnSpc>
                <a:spcPct val="100000"/>
              </a:lnSpc>
              <a:spcBef>
                <a:spcPct val="0"/>
              </a:spcBef>
              <a:spcAft>
                <a:spcPts val="0"/>
              </a:spcAft>
              <a:buFontTx/>
              <a:buNone/>
            </a:pPr>
            <a:r>
              <a:rPr lang="en-US" altLang="en-US" sz="3200" dirty="0">
                <a:solidFill>
                  <a:schemeClr val="bg1"/>
                </a:solidFill>
                <a:latin typeface="Times New Roman" charset="0"/>
                <a:ea typeface="+mn-ea"/>
                <a:cs typeface="Times New Roman" charset="0"/>
              </a:rPr>
              <a:t>Procedures for Monitoring</a:t>
            </a:r>
          </a:p>
        </p:txBody>
      </p:sp>
      <p:sp>
        <p:nvSpPr>
          <p:cNvPr id="5" name="Arrow: Left 4">
            <a:extLst>
              <a:ext uri="{FF2B5EF4-FFF2-40B4-BE49-F238E27FC236}">
                <a16:creationId xmlns:a16="http://schemas.microsoft.com/office/drawing/2014/main" id="{04B65BB4-2929-235C-EE73-CCF41C3D373D}"/>
              </a:ext>
            </a:extLst>
          </p:cNvPr>
          <p:cNvSpPr/>
          <p:nvPr/>
        </p:nvSpPr>
        <p:spPr>
          <a:xfrm>
            <a:off x="9066972" y="4546321"/>
            <a:ext cx="2335284" cy="1310064"/>
          </a:xfrm>
          <a:prstGeom prst="lef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6" name="Picture 3">
            <a:extLst>
              <a:ext uri="{FF2B5EF4-FFF2-40B4-BE49-F238E27FC236}">
                <a16:creationId xmlns:a16="http://schemas.microsoft.com/office/drawing/2014/main" id="{F36BE644-36BC-955C-F099-8DF26842173C}"/>
              </a:ext>
            </a:extLst>
          </p:cNvPr>
          <p:cNvPicPr>
            <a:picLocks noChangeAspect="1"/>
          </p:cNvPicPr>
          <p:nvPr/>
        </p:nvPicPr>
        <p:blipFill>
          <a:blip r:embed="rId4"/>
          <a:srcRect/>
          <a:stretch/>
        </p:blipFill>
        <p:spPr>
          <a:xfrm>
            <a:off x="9119891" y="182797"/>
            <a:ext cx="2020781" cy="2615129"/>
          </a:xfrm>
          <a:prstGeom prst="rect">
            <a:avLst/>
          </a:prstGeom>
          <a:ln w="6350">
            <a:solidFill>
              <a:schemeClr val="tx1">
                <a:lumMod val="50000"/>
                <a:lumOff val="50000"/>
              </a:schemeClr>
            </a:solidFill>
          </a:ln>
        </p:spPr>
      </p:pic>
      <p:pic>
        <p:nvPicPr>
          <p:cNvPr id="10" name="Picture 4">
            <a:extLst>
              <a:ext uri="{FF2B5EF4-FFF2-40B4-BE49-F238E27FC236}">
                <a16:creationId xmlns:a16="http://schemas.microsoft.com/office/drawing/2014/main" id="{7FF44297-5364-8351-1AB0-96F02DD973EE}"/>
              </a:ext>
            </a:extLst>
          </p:cNvPr>
          <p:cNvPicPr>
            <a:picLocks noChangeAspect="1"/>
          </p:cNvPicPr>
          <p:nvPr/>
        </p:nvPicPr>
        <p:blipFill>
          <a:blip r:embed="rId5"/>
          <a:srcRect/>
          <a:stretch/>
        </p:blipFill>
        <p:spPr>
          <a:xfrm>
            <a:off x="10020135" y="1938263"/>
            <a:ext cx="2026559" cy="2622605"/>
          </a:xfrm>
          <a:prstGeom prst="rect">
            <a:avLst/>
          </a:prstGeom>
          <a:ln w="6350">
            <a:solidFill>
              <a:schemeClr val="tx1">
                <a:lumMod val="50000"/>
                <a:lumOff val="50000"/>
              </a:schemeClr>
            </a:solidFill>
          </a:ln>
        </p:spPr>
      </p:pic>
    </p:spTree>
    <p:extLst>
      <p:ext uri="{BB962C8B-B14F-4D97-AF65-F5344CB8AC3E}">
        <p14:creationId xmlns:p14="http://schemas.microsoft.com/office/powerpoint/2010/main" val="284265114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1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heel(1)">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1"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669791-B09D-A173-8200-ABF8E5C784E8}"/>
              </a:ext>
            </a:extLst>
          </p:cNvPr>
          <p:cNvSpPr txBox="1"/>
          <p:nvPr/>
        </p:nvSpPr>
        <p:spPr>
          <a:xfrm>
            <a:off x="6517944" y="5843730"/>
            <a:ext cx="2347117" cy="584775"/>
          </a:xfrm>
          <a:prstGeom prst="rect">
            <a:avLst/>
          </a:prstGeom>
          <a:noFill/>
        </p:spPr>
        <p:txBody>
          <a:bodyPr wrap="none" rtlCol="0">
            <a:spAutoFit/>
          </a:bodyPr>
          <a:lstStyle/>
          <a:p>
            <a:r>
              <a:rPr lang="en-US" sz="3200">
                <a:solidFill>
                  <a:schemeClr val="tx2"/>
                </a:solidFill>
              </a:rPr>
              <a:t>for behavior</a:t>
            </a:r>
          </a:p>
        </p:txBody>
      </p:sp>
      <p:sp>
        <p:nvSpPr>
          <p:cNvPr id="2" name="Title 1">
            <a:extLst>
              <a:ext uri="{FF2B5EF4-FFF2-40B4-BE49-F238E27FC236}">
                <a16:creationId xmlns:a16="http://schemas.microsoft.com/office/drawing/2014/main" id="{0D71DF4C-A026-E041-8D5B-8384E05DA34E}"/>
              </a:ext>
            </a:extLst>
          </p:cNvPr>
          <p:cNvSpPr>
            <a:spLocks noGrp="1"/>
          </p:cNvSpPr>
          <p:nvPr>
            <p:ph type="title"/>
          </p:nvPr>
        </p:nvSpPr>
        <p:spPr/>
        <p:txBody>
          <a:bodyPr/>
          <a:lstStyle/>
          <a:p>
            <a:r>
              <a:rPr lang="en-US"/>
              <a:t>Essential Components of Primary (Tier 1) Prevention Efforts</a:t>
            </a:r>
          </a:p>
        </p:txBody>
      </p:sp>
      <p:graphicFrame>
        <p:nvGraphicFramePr>
          <p:cNvPr id="12" name="Content Placeholder 4">
            <a:extLst>
              <a:ext uri="{FF2B5EF4-FFF2-40B4-BE49-F238E27FC236}">
                <a16:creationId xmlns:a16="http://schemas.microsoft.com/office/drawing/2014/main" id="{AC8CEEF1-B7B5-1B40-A8D2-D660A9946D46}"/>
              </a:ext>
            </a:extLst>
          </p:cNvPr>
          <p:cNvGraphicFramePr>
            <a:graphicFrameLocks/>
          </p:cNvGraphicFramePr>
          <p:nvPr/>
        </p:nvGraphicFramePr>
        <p:xfrm>
          <a:off x="1981200" y="1925320"/>
          <a:ext cx="82296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5A09957-B873-4686-A463-F5135D02C7D1}"/>
              </a:ext>
            </a:extLst>
          </p:cNvPr>
          <p:cNvPicPr>
            <a:picLocks noChangeAspect="1"/>
          </p:cNvPicPr>
          <p:nvPr/>
        </p:nvPicPr>
        <p:blipFill>
          <a:blip r:embed="rId8"/>
          <a:srcRect/>
          <a:stretch/>
        </p:blipFill>
        <p:spPr>
          <a:xfrm>
            <a:off x="495394" y="1565806"/>
            <a:ext cx="1600447" cy="2071166"/>
          </a:xfrm>
          <a:prstGeom prst="rect">
            <a:avLst/>
          </a:prstGeom>
          <a:ln w="6350">
            <a:solidFill>
              <a:schemeClr val="tx1">
                <a:lumMod val="50000"/>
                <a:lumOff val="50000"/>
              </a:schemeClr>
            </a:solidFill>
          </a:ln>
        </p:spPr>
      </p:pic>
      <p:pic>
        <p:nvPicPr>
          <p:cNvPr id="3" name="Picture 2">
            <a:extLst>
              <a:ext uri="{FF2B5EF4-FFF2-40B4-BE49-F238E27FC236}">
                <a16:creationId xmlns:a16="http://schemas.microsoft.com/office/drawing/2014/main" id="{3BBFC1AA-EFA0-0A9B-7069-C384CEE5CF41}"/>
              </a:ext>
            </a:extLst>
          </p:cNvPr>
          <p:cNvPicPr>
            <a:picLocks noChangeAspect="1"/>
          </p:cNvPicPr>
          <p:nvPr/>
        </p:nvPicPr>
        <p:blipFill>
          <a:blip r:embed="rId9"/>
          <a:srcRect/>
          <a:stretch/>
        </p:blipFill>
        <p:spPr>
          <a:xfrm>
            <a:off x="9462583" y="5248649"/>
            <a:ext cx="2563016" cy="1417488"/>
          </a:xfrm>
          <a:prstGeom prst="rect">
            <a:avLst/>
          </a:prstGeom>
          <a:ln w="6350">
            <a:solidFill>
              <a:schemeClr val="tx1">
                <a:lumMod val="50000"/>
                <a:lumOff val="50000"/>
              </a:schemeClr>
            </a:solidFill>
          </a:ln>
        </p:spPr>
      </p:pic>
      <p:sp>
        <p:nvSpPr>
          <p:cNvPr id="9" name="Websites" hidden="1">
            <a:extLst>
              <a:ext uri="{FF2B5EF4-FFF2-40B4-BE49-F238E27FC236}">
                <a16:creationId xmlns:a16="http://schemas.microsoft.com/office/drawing/2014/main" id="{76C90D6D-2E52-5BDA-E966-D00047FFE5AB}"/>
              </a:ext>
            </a:extLst>
          </p:cNvPr>
          <p:cNvSpPr txBox="1"/>
          <p:nvPr/>
        </p:nvSpPr>
        <p:spPr>
          <a:xfrm>
            <a:off x="10222859" y="4064144"/>
            <a:ext cx="1816523" cy="1138773"/>
          </a:xfrm>
          <a:prstGeom prst="rect">
            <a:avLst/>
          </a:prstGeom>
          <a:noFill/>
        </p:spPr>
        <p:txBody>
          <a:bodyPr wrap="none" rtlCol="0">
            <a:spAutoFit/>
          </a:bodyPr>
          <a:lstStyle/>
          <a:p>
            <a:r>
              <a:rPr lang="en-US" sz="1600"/>
              <a:t>ci3t.org/measures</a:t>
            </a:r>
          </a:p>
          <a:p>
            <a:endParaRPr lang="en-US"/>
          </a:p>
          <a:p>
            <a:endParaRPr lang="en-US"/>
          </a:p>
          <a:p>
            <a:r>
              <a:rPr lang="en-US" sz="1600"/>
              <a:t>ci3t.org/screening</a:t>
            </a:r>
          </a:p>
        </p:txBody>
      </p:sp>
      <p:sp>
        <p:nvSpPr>
          <p:cNvPr id="4" name="Rectangle 3">
            <a:extLst>
              <a:ext uri="{FF2B5EF4-FFF2-40B4-BE49-F238E27FC236}">
                <a16:creationId xmlns:a16="http://schemas.microsoft.com/office/drawing/2014/main" id="{91A774F2-B76F-0270-EE39-A094B3F17AC7}"/>
              </a:ext>
            </a:extLst>
          </p:cNvPr>
          <p:cNvSpPr/>
          <p:nvPr/>
        </p:nvSpPr>
        <p:spPr>
          <a:xfrm>
            <a:off x="372618" y="1564681"/>
            <a:ext cx="11666764" cy="342479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5CEA9E5-A796-4103-32E0-BB3E57CA9C88}"/>
              </a:ext>
            </a:extLst>
          </p:cNvPr>
          <p:cNvPicPr>
            <a:picLocks noChangeAspect="1"/>
          </p:cNvPicPr>
          <p:nvPr/>
        </p:nvPicPr>
        <p:blipFill>
          <a:blip r:embed="rId10"/>
          <a:srcRect/>
          <a:stretch/>
        </p:blipFill>
        <p:spPr>
          <a:xfrm>
            <a:off x="1788363" y="2564290"/>
            <a:ext cx="1595884" cy="2065263"/>
          </a:xfrm>
          <a:prstGeom prst="rect">
            <a:avLst/>
          </a:prstGeom>
          <a:ln w="6350">
            <a:solidFill>
              <a:schemeClr val="tx1">
                <a:lumMod val="50000"/>
                <a:lumOff val="50000"/>
              </a:schemeClr>
            </a:solidFill>
          </a:ln>
        </p:spPr>
      </p:pic>
      <p:pic>
        <p:nvPicPr>
          <p:cNvPr id="11" name="Picture 10">
            <a:extLst>
              <a:ext uri="{FF2B5EF4-FFF2-40B4-BE49-F238E27FC236}">
                <a16:creationId xmlns:a16="http://schemas.microsoft.com/office/drawing/2014/main" id="{FF9F1366-F65E-1C03-3BBF-3071641880F5}"/>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12058" y="2978583"/>
            <a:ext cx="1488665" cy="1926509"/>
          </a:xfrm>
          <a:prstGeom prst="rect">
            <a:avLst/>
          </a:prstGeom>
          <a:ln>
            <a:solidFill>
              <a:schemeClr val="tx1"/>
            </a:solidFill>
          </a:ln>
        </p:spPr>
      </p:pic>
    </p:spTree>
    <p:extLst>
      <p:ext uri="{BB962C8B-B14F-4D97-AF65-F5344CB8AC3E}">
        <p14:creationId xmlns:p14="http://schemas.microsoft.com/office/powerpoint/2010/main" val="83704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58470" y="1951946"/>
            <a:ext cx="8875059" cy="3497132"/>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normAutofit/>
          </a:bodyPr>
          <a:lstStyle/>
          <a:p>
            <a:r>
              <a:rPr lang="en-US"/>
              <a:t>Ci3T Primary Plan</a:t>
            </a:r>
            <a:br>
              <a:rPr lang="en-US"/>
            </a:br>
            <a:r>
              <a:rPr lang="en-US"/>
              <a:t>Procedures for Monitoring: Elementary</a:t>
            </a:r>
          </a:p>
        </p:txBody>
      </p:sp>
      <p:sp>
        <p:nvSpPr>
          <p:cNvPr id="8" name="Rectangle 7">
            <a:extLst>
              <a:ext uri="{FF2B5EF4-FFF2-40B4-BE49-F238E27FC236}">
                <a16:creationId xmlns:a16="http://schemas.microsoft.com/office/drawing/2014/main" id="{0B71E0E7-D7B2-6748-99A7-142803FFAEA2}"/>
              </a:ext>
            </a:extLst>
          </p:cNvPr>
          <p:cNvSpPr/>
          <p:nvPr/>
        </p:nvSpPr>
        <p:spPr>
          <a:xfrm>
            <a:off x="4353826" y="3641685"/>
            <a:ext cx="5685525" cy="1706603"/>
          </a:xfrm>
          <a:prstGeom prst="rect">
            <a:avLst/>
          </a:prstGeom>
          <a:noFill/>
          <a:ln w="1905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ight Arrow 2">
            <a:extLst>
              <a:ext uri="{FF2B5EF4-FFF2-40B4-BE49-F238E27FC236}">
                <a16:creationId xmlns:a16="http://schemas.microsoft.com/office/drawing/2014/main" id="{40A7CC71-D957-9649-8255-74C1AD03141C}"/>
              </a:ext>
            </a:extLst>
          </p:cNvPr>
          <p:cNvSpPr/>
          <p:nvPr/>
        </p:nvSpPr>
        <p:spPr>
          <a:xfrm>
            <a:off x="4353826" y="5271878"/>
            <a:ext cx="5370897" cy="1325563"/>
          </a:xfrm>
          <a:prstGeom prst="rightArrow">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Program Measures and Goals</a:t>
            </a:r>
          </a:p>
        </p:txBody>
      </p:sp>
    </p:spTree>
    <p:extLst>
      <p:ext uri="{BB962C8B-B14F-4D97-AF65-F5344CB8AC3E}">
        <p14:creationId xmlns:p14="http://schemas.microsoft.com/office/powerpoint/2010/main" val="289539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4AC47AF-C189-44B5-9C87-D96F11153CA7}"/>
              </a:ext>
            </a:extLst>
          </p:cNvPr>
          <p:cNvGraphicFramePr>
            <a:graphicFrameLocks noGrp="1"/>
          </p:cNvGraphicFramePr>
          <p:nvPr/>
        </p:nvGraphicFramePr>
        <p:xfrm>
          <a:off x="838203" y="4766179"/>
          <a:ext cx="10515594" cy="1657273"/>
        </p:xfrm>
        <a:graphic>
          <a:graphicData uri="http://schemas.openxmlformats.org/drawingml/2006/table">
            <a:tbl>
              <a:tblPr/>
              <a:tblGrid>
                <a:gridCol w="3276184">
                  <a:extLst>
                    <a:ext uri="{9D8B030D-6E8A-4147-A177-3AD203B41FA5}">
                      <a16:colId xmlns:a16="http://schemas.microsoft.com/office/drawing/2014/main" val="3881984548"/>
                    </a:ext>
                  </a:extLst>
                </a:gridCol>
                <a:gridCol w="723941">
                  <a:extLst>
                    <a:ext uri="{9D8B030D-6E8A-4147-A177-3AD203B41FA5}">
                      <a16:colId xmlns:a16="http://schemas.microsoft.com/office/drawing/2014/main" val="4062504578"/>
                    </a:ext>
                  </a:extLst>
                </a:gridCol>
                <a:gridCol w="723941">
                  <a:extLst>
                    <a:ext uri="{9D8B030D-6E8A-4147-A177-3AD203B41FA5}">
                      <a16:colId xmlns:a16="http://schemas.microsoft.com/office/drawing/2014/main" val="2234624148"/>
                    </a:ext>
                  </a:extLst>
                </a:gridCol>
                <a:gridCol w="723941">
                  <a:extLst>
                    <a:ext uri="{9D8B030D-6E8A-4147-A177-3AD203B41FA5}">
                      <a16:colId xmlns:a16="http://schemas.microsoft.com/office/drawing/2014/main" val="1490865270"/>
                    </a:ext>
                  </a:extLst>
                </a:gridCol>
                <a:gridCol w="723941">
                  <a:extLst>
                    <a:ext uri="{9D8B030D-6E8A-4147-A177-3AD203B41FA5}">
                      <a16:colId xmlns:a16="http://schemas.microsoft.com/office/drawing/2014/main" val="1811185777"/>
                    </a:ext>
                  </a:extLst>
                </a:gridCol>
                <a:gridCol w="723941">
                  <a:extLst>
                    <a:ext uri="{9D8B030D-6E8A-4147-A177-3AD203B41FA5}">
                      <a16:colId xmlns:a16="http://schemas.microsoft.com/office/drawing/2014/main" val="1445764450"/>
                    </a:ext>
                  </a:extLst>
                </a:gridCol>
                <a:gridCol w="723941">
                  <a:extLst>
                    <a:ext uri="{9D8B030D-6E8A-4147-A177-3AD203B41FA5}">
                      <a16:colId xmlns:a16="http://schemas.microsoft.com/office/drawing/2014/main" val="1992934058"/>
                    </a:ext>
                  </a:extLst>
                </a:gridCol>
                <a:gridCol w="723941">
                  <a:extLst>
                    <a:ext uri="{9D8B030D-6E8A-4147-A177-3AD203B41FA5}">
                      <a16:colId xmlns:a16="http://schemas.microsoft.com/office/drawing/2014/main" val="1250120798"/>
                    </a:ext>
                  </a:extLst>
                </a:gridCol>
                <a:gridCol w="723941">
                  <a:extLst>
                    <a:ext uri="{9D8B030D-6E8A-4147-A177-3AD203B41FA5}">
                      <a16:colId xmlns:a16="http://schemas.microsoft.com/office/drawing/2014/main" val="2912596141"/>
                    </a:ext>
                  </a:extLst>
                </a:gridCol>
                <a:gridCol w="723941">
                  <a:extLst>
                    <a:ext uri="{9D8B030D-6E8A-4147-A177-3AD203B41FA5}">
                      <a16:colId xmlns:a16="http://schemas.microsoft.com/office/drawing/2014/main" val="2493206772"/>
                    </a:ext>
                  </a:extLst>
                </a:gridCol>
                <a:gridCol w="723941">
                  <a:extLst>
                    <a:ext uri="{9D8B030D-6E8A-4147-A177-3AD203B41FA5}">
                      <a16:colId xmlns:a16="http://schemas.microsoft.com/office/drawing/2014/main" val="2001735523"/>
                    </a:ext>
                  </a:extLst>
                </a:gridCol>
              </a:tblGrid>
              <a:tr h="118200">
                <a:tc gridSpan="11">
                  <a:txBody>
                    <a:bodyPr/>
                    <a:lstStyle/>
                    <a:p>
                      <a:pPr marL="0" marR="0">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Program Measures</a:t>
                      </a:r>
                      <a:endParaRPr lang="en-US" sz="1700">
                        <a:effectLst/>
                        <a:latin typeface="Times New Roman" panose="02020603050405020304" pitchFamily="18" charset="0"/>
                        <a:ea typeface="Times New Roman" panose="02020603050405020304" pitchFamily="18" charset="0"/>
                      </a:endParaRPr>
                    </a:p>
                  </a:txBody>
                  <a:tcPr marL="82028" marR="82028" marT="41014" marB="410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2609216"/>
                  </a:ext>
                </a:extLst>
              </a:tr>
              <a:tr h="144240">
                <a:tc>
                  <a:txBody>
                    <a:bodyPr/>
                    <a:lstStyle/>
                    <a:p>
                      <a:pPr marL="0" marR="0">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Primary Intervention Rating Scale </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spcBef>
                          <a:spcPts val="0"/>
                        </a:spcBef>
                        <a:spcAft>
                          <a:spcPts val="0"/>
                        </a:spcAft>
                      </a:pPr>
                      <a:r>
                        <a:rPr lang="en-US" sz="1700">
                          <a:effectLst/>
                          <a:latin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3876173859"/>
                  </a:ext>
                </a:extLst>
              </a:tr>
              <a:tr h="144240">
                <a:tc>
                  <a:txBody>
                    <a:bodyPr/>
                    <a:lstStyle/>
                    <a:p>
                      <a:pPr marL="0" marR="0">
                        <a:spcBef>
                          <a:spcPts val="0"/>
                        </a:spcBef>
                        <a:spcAft>
                          <a:spcPts val="0"/>
                        </a:spcAft>
                      </a:pPr>
                      <a:r>
                        <a:rPr lang="en-US" sz="1700">
                          <a:effectLst/>
                          <a:latin typeface="Times New Roman" panose="02020603050405020304" pitchFamily="18" charset="0"/>
                          <a:ea typeface="Times New Roman" panose="02020603050405020304" pitchFamily="18" charset="0"/>
                        </a:rPr>
                        <a:t>School-wide Evaluation Tool</a:t>
                      </a: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spcBef>
                          <a:spcPts val="0"/>
                        </a:spcBef>
                        <a:spcAft>
                          <a:spcPts val="0"/>
                        </a:spcAft>
                      </a:pPr>
                      <a:r>
                        <a:rPr lang="en-US" sz="1700">
                          <a:effectLst/>
                          <a:latin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1504777253"/>
                  </a:ext>
                </a:extLst>
              </a:tr>
              <a:tr h="144240">
                <a:tc>
                  <a:txBody>
                    <a:bodyPr/>
                    <a:lstStyle/>
                    <a:p>
                      <a:pPr marL="0" marR="0">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Ci3T TI: Teacher Self-Report</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spcBef>
                          <a:spcPts val="0"/>
                        </a:spcBef>
                        <a:spcAft>
                          <a:spcPts val="0"/>
                        </a:spcAft>
                      </a:pPr>
                      <a:r>
                        <a:rPr lang="en-US" sz="1700">
                          <a:effectLst/>
                          <a:latin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3276527023"/>
                  </a:ext>
                </a:extLst>
              </a:tr>
              <a:tr h="144240">
                <a:tc>
                  <a:txBody>
                    <a:bodyPr/>
                    <a:lstStyle/>
                    <a:p>
                      <a:pPr marL="0" marR="0">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Ci3T TI: Direct Observation</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a:effectLst/>
                          <a:latin typeface="Times New Roman" panose="02020603050405020304" pitchFamily="18" charset="0"/>
                          <a:ea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a:effectLst/>
                          <a:latin typeface="Times New Roman" panose="02020603050405020304" pitchFamily="18" charset="0"/>
                          <a:ea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a:effectLst/>
                          <a:latin typeface="Times New Roman" panose="02020603050405020304" pitchFamily="18" charset="0"/>
                          <a:ea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a:effectLst/>
                          <a:latin typeface="Times New Roman" panose="02020603050405020304" pitchFamily="18" charset="0"/>
                          <a:ea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a:effectLst/>
                          <a:latin typeface="Times New Roman" panose="02020603050405020304" pitchFamily="18" charset="0"/>
                          <a:ea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a:effectLst/>
                          <a:latin typeface="Times New Roman" panose="02020603050405020304" pitchFamily="18" charset="0"/>
                          <a:ea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a:effectLst/>
                          <a:latin typeface="Times New Roman" panose="02020603050405020304" pitchFamily="18" charset="0"/>
                          <a:ea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a:effectLst/>
                          <a:latin typeface="Times New Roman" panose="02020603050405020304" pitchFamily="18" charset="0"/>
                          <a:ea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3683129939"/>
                  </a:ext>
                </a:extLst>
              </a:tr>
              <a:tr h="144240">
                <a:tc>
                  <a:txBody>
                    <a:bodyPr/>
                    <a:lstStyle/>
                    <a:p>
                      <a:pPr marL="0" marR="0">
                        <a:spcBef>
                          <a:spcPts val="0"/>
                        </a:spcBef>
                        <a:spcAft>
                          <a:spcPts val="0"/>
                        </a:spcAft>
                      </a:pPr>
                      <a:r>
                        <a:rPr lang="en-US" sz="1700" i="1" kern="1400">
                          <a:solidFill>
                            <a:srgbClr val="000000"/>
                          </a:solidFill>
                          <a:effectLst/>
                          <a:latin typeface="Times New Roman" panose="02020603050405020304" pitchFamily="18" charset="0"/>
                          <a:ea typeface="Times New Roman" panose="02020603050405020304" pitchFamily="18" charset="0"/>
                        </a:rPr>
                        <a:t>Second Step®</a:t>
                      </a:r>
                      <a:r>
                        <a:rPr lang="en-US" sz="1700" kern="1400">
                          <a:solidFill>
                            <a:srgbClr val="000000"/>
                          </a:solidFill>
                          <a:effectLst/>
                          <a:latin typeface="Times New Roman" panose="02020603050405020304" pitchFamily="18" charset="0"/>
                          <a:ea typeface="Times New Roman" panose="02020603050405020304" pitchFamily="18" charset="0"/>
                        </a:rPr>
                        <a:t> Treatment Integrity</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3861032454"/>
                  </a:ext>
                </a:extLst>
              </a:tr>
            </a:tbl>
          </a:graphicData>
        </a:graphic>
      </p:graphicFrame>
      <p:graphicFrame>
        <p:nvGraphicFramePr>
          <p:cNvPr id="3" name="Table 2">
            <a:extLst>
              <a:ext uri="{FF2B5EF4-FFF2-40B4-BE49-F238E27FC236}">
                <a16:creationId xmlns:a16="http://schemas.microsoft.com/office/drawing/2014/main" id="{75F23141-81B8-490D-965D-FC572AAF16F3}"/>
              </a:ext>
            </a:extLst>
          </p:cNvPr>
          <p:cNvGraphicFramePr>
            <a:graphicFrameLocks noGrp="1"/>
          </p:cNvGraphicFramePr>
          <p:nvPr/>
        </p:nvGraphicFramePr>
        <p:xfrm>
          <a:off x="838203" y="262189"/>
          <a:ext cx="10515594" cy="4503990"/>
        </p:xfrm>
        <a:graphic>
          <a:graphicData uri="http://schemas.openxmlformats.org/drawingml/2006/table">
            <a:tbl>
              <a:tblPr/>
              <a:tblGrid>
                <a:gridCol w="3276184">
                  <a:extLst>
                    <a:ext uri="{9D8B030D-6E8A-4147-A177-3AD203B41FA5}">
                      <a16:colId xmlns:a16="http://schemas.microsoft.com/office/drawing/2014/main" val="3881984548"/>
                    </a:ext>
                  </a:extLst>
                </a:gridCol>
                <a:gridCol w="723941">
                  <a:extLst>
                    <a:ext uri="{9D8B030D-6E8A-4147-A177-3AD203B41FA5}">
                      <a16:colId xmlns:a16="http://schemas.microsoft.com/office/drawing/2014/main" val="4062504578"/>
                    </a:ext>
                  </a:extLst>
                </a:gridCol>
                <a:gridCol w="723941">
                  <a:extLst>
                    <a:ext uri="{9D8B030D-6E8A-4147-A177-3AD203B41FA5}">
                      <a16:colId xmlns:a16="http://schemas.microsoft.com/office/drawing/2014/main" val="2234624148"/>
                    </a:ext>
                  </a:extLst>
                </a:gridCol>
                <a:gridCol w="723941">
                  <a:extLst>
                    <a:ext uri="{9D8B030D-6E8A-4147-A177-3AD203B41FA5}">
                      <a16:colId xmlns:a16="http://schemas.microsoft.com/office/drawing/2014/main" val="1490865270"/>
                    </a:ext>
                  </a:extLst>
                </a:gridCol>
                <a:gridCol w="723941">
                  <a:extLst>
                    <a:ext uri="{9D8B030D-6E8A-4147-A177-3AD203B41FA5}">
                      <a16:colId xmlns:a16="http://schemas.microsoft.com/office/drawing/2014/main" val="1811185777"/>
                    </a:ext>
                  </a:extLst>
                </a:gridCol>
                <a:gridCol w="723941">
                  <a:extLst>
                    <a:ext uri="{9D8B030D-6E8A-4147-A177-3AD203B41FA5}">
                      <a16:colId xmlns:a16="http://schemas.microsoft.com/office/drawing/2014/main" val="1445764450"/>
                    </a:ext>
                  </a:extLst>
                </a:gridCol>
                <a:gridCol w="723941">
                  <a:extLst>
                    <a:ext uri="{9D8B030D-6E8A-4147-A177-3AD203B41FA5}">
                      <a16:colId xmlns:a16="http://schemas.microsoft.com/office/drawing/2014/main" val="1992934058"/>
                    </a:ext>
                  </a:extLst>
                </a:gridCol>
                <a:gridCol w="723941">
                  <a:extLst>
                    <a:ext uri="{9D8B030D-6E8A-4147-A177-3AD203B41FA5}">
                      <a16:colId xmlns:a16="http://schemas.microsoft.com/office/drawing/2014/main" val="1250120798"/>
                    </a:ext>
                  </a:extLst>
                </a:gridCol>
                <a:gridCol w="723941">
                  <a:extLst>
                    <a:ext uri="{9D8B030D-6E8A-4147-A177-3AD203B41FA5}">
                      <a16:colId xmlns:a16="http://schemas.microsoft.com/office/drawing/2014/main" val="2912596141"/>
                    </a:ext>
                  </a:extLst>
                </a:gridCol>
                <a:gridCol w="723941">
                  <a:extLst>
                    <a:ext uri="{9D8B030D-6E8A-4147-A177-3AD203B41FA5}">
                      <a16:colId xmlns:a16="http://schemas.microsoft.com/office/drawing/2014/main" val="2493206772"/>
                    </a:ext>
                  </a:extLst>
                </a:gridCol>
                <a:gridCol w="723941">
                  <a:extLst>
                    <a:ext uri="{9D8B030D-6E8A-4147-A177-3AD203B41FA5}">
                      <a16:colId xmlns:a16="http://schemas.microsoft.com/office/drawing/2014/main" val="2001735523"/>
                    </a:ext>
                  </a:extLst>
                </a:gridCol>
              </a:tblGrid>
              <a:tr h="232901">
                <a:tc gridSpan="11">
                  <a:txBody>
                    <a:bodyPr/>
                    <a:lstStyle/>
                    <a:p>
                      <a:pPr marL="0" marR="0" algn="ctr">
                        <a:spcBef>
                          <a:spcPts val="0"/>
                        </a:spcBef>
                        <a:spcAft>
                          <a:spcPts val="0"/>
                        </a:spcAft>
                      </a:pPr>
                      <a:r>
                        <a:rPr lang="en-US" sz="1700" b="1" kern="1200">
                          <a:effectLst/>
                          <a:latin typeface="Times New Roman" panose="02020603050405020304" pitchFamily="18" charset="0"/>
                          <a:ea typeface="Times New Roman" panose="02020603050405020304" pitchFamily="18" charset="0"/>
                        </a:rPr>
                        <a:t>Sample Elementary Assessment Schedule</a:t>
                      </a:r>
                      <a:endParaRPr lang="en-US" sz="1700">
                        <a:effectLst/>
                        <a:latin typeface="Times New Roman" panose="02020603050405020304" pitchFamily="18" charset="0"/>
                        <a:ea typeface="Times New Roman" panose="02020603050405020304" pitchFamily="18" charset="0"/>
                      </a:endParaRPr>
                    </a:p>
                  </a:txBody>
                  <a:tcPr marL="82028" marR="82028" marT="41014" marB="410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84632484"/>
                  </a:ext>
                </a:extLst>
              </a:tr>
              <a:tr h="255838">
                <a:tc>
                  <a:txBody>
                    <a:bodyPr/>
                    <a:lstStyle/>
                    <a:p>
                      <a:pPr marL="0" marR="0">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Measure</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Aug</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Sep</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Oct</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Nov</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Dec</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Jan</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Feb</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Mar</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Apr</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May</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461819868"/>
                  </a:ext>
                </a:extLst>
              </a:tr>
              <a:tr h="160560">
                <a:tc gridSpan="11">
                  <a:txBody>
                    <a:bodyPr/>
                    <a:lstStyle/>
                    <a:p>
                      <a:pPr marL="0" marR="0">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School Demographics</a:t>
                      </a:r>
                      <a:endParaRPr lang="en-US" sz="1700">
                        <a:effectLst/>
                        <a:latin typeface="Times New Roman" panose="02020603050405020304" pitchFamily="18" charset="0"/>
                        <a:ea typeface="Times New Roman" panose="02020603050405020304" pitchFamily="18" charset="0"/>
                      </a:endParaRPr>
                    </a:p>
                  </a:txBody>
                  <a:tcPr marL="82028" marR="82028" marT="41014" marB="410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50250171"/>
                  </a:ext>
                </a:extLst>
              </a:tr>
              <a:tr h="160560">
                <a:tc>
                  <a:txBody>
                    <a:bodyPr/>
                    <a:lstStyle/>
                    <a:p>
                      <a:pPr marL="0" marR="0">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Student Demographic Information</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 </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X</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 </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X</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X</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X</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X</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 X</a:t>
                      </a:r>
                    </a:p>
                  </a:txBody>
                  <a:tcPr marL="47639" marR="47639"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1312651209"/>
                  </a:ext>
                </a:extLst>
              </a:tr>
              <a:tr h="169383">
                <a:tc gridSpan="11">
                  <a:txBody>
                    <a:bodyPr/>
                    <a:lstStyle/>
                    <a:p>
                      <a:pPr marL="0" marR="0">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Screening Measures</a:t>
                      </a:r>
                      <a:endParaRPr lang="en-US" sz="1700">
                        <a:effectLst/>
                        <a:latin typeface="Times New Roman" panose="02020603050405020304" pitchFamily="18" charset="0"/>
                        <a:ea typeface="Times New Roman" panose="02020603050405020304" pitchFamily="18" charset="0"/>
                      </a:endParaRPr>
                    </a:p>
                  </a:txBody>
                  <a:tcPr marL="82028" marR="82028" marT="41014" marB="410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93328996"/>
                  </a:ext>
                </a:extLst>
              </a:tr>
              <a:tr h="177763">
                <a:tc>
                  <a:txBody>
                    <a:bodyPr/>
                    <a:lstStyle/>
                    <a:p>
                      <a:pPr marL="0" marR="0">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Behavior Screeners: SRSS-IE</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spcBef>
                          <a:spcPts val="0"/>
                        </a:spcBef>
                        <a:spcAft>
                          <a:spcPts val="0"/>
                        </a:spcAft>
                      </a:pPr>
                      <a:r>
                        <a:rPr lang="en-US" sz="1700">
                          <a:effectLst/>
                          <a:latin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1830347614"/>
                  </a:ext>
                </a:extLst>
              </a:tr>
              <a:tr h="218740">
                <a:tc>
                  <a:txBody>
                    <a:bodyPr/>
                    <a:lstStyle/>
                    <a:p>
                      <a:pPr marL="0" marR="0">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Academic Screeners: AIMSWeb</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3623027825"/>
                  </a:ext>
                </a:extLst>
              </a:tr>
              <a:tr h="160560">
                <a:tc gridSpan="11">
                  <a:txBody>
                    <a:bodyPr/>
                    <a:lstStyle/>
                    <a:p>
                      <a:pPr marL="0" marR="0">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Student Outcome Measures - Academic</a:t>
                      </a:r>
                      <a:endParaRPr lang="en-US" sz="1700">
                        <a:effectLst/>
                        <a:latin typeface="Times New Roman" panose="02020603050405020304" pitchFamily="18" charset="0"/>
                        <a:ea typeface="Times New Roman" panose="02020603050405020304" pitchFamily="18" charset="0"/>
                      </a:endParaRPr>
                    </a:p>
                  </a:txBody>
                  <a:tcPr marL="82028" marR="82028" marT="41014" marB="4101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19771258"/>
                  </a:ext>
                </a:extLst>
              </a:tr>
              <a:tr h="127037">
                <a:tc>
                  <a:txBody>
                    <a:bodyPr/>
                    <a:lstStyle/>
                    <a:p>
                      <a:pPr marL="0" marR="0">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State &amp; District assessment</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spcBef>
                          <a:spcPts val="0"/>
                        </a:spcBef>
                        <a:spcAft>
                          <a:spcPts val="0"/>
                        </a:spcAft>
                      </a:pPr>
                      <a:r>
                        <a:rPr lang="en-US" sz="1700">
                          <a:effectLst/>
                          <a:latin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2142984333"/>
                  </a:ext>
                </a:extLst>
              </a:tr>
              <a:tr h="130566">
                <a:tc>
                  <a:txBody>
                    <a:bodyPr/>
                    <a:lstStyle/>
                    <a:p>
                      <a:pPr marL="0" marR="0">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Progress reports</a:t>
                      </a:r>
                      <a:endParaRPr lang="en-US" sz="1700">
                        <a:effectLst/>
                        <a:latin typeface="Times New Roman" panose="02020603050405020304" pitchFamily="18" charset="0"/>
                        <a:ea typeface="Times New Roman" panose="02020603050405020304" pitchFamily="18" charset="0"/>
                      </a:endParaRPr>
                    </a:p>
                  </a:txBody>
                  <a:tcPr marL="47639" marR="47639"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lnSpc>
                          <a:spcPct val="118000"/>
                        </a:lnSpc>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1277660522"/>
                  </a:ext>
                </a:extLst>
              </a:tr>
              <a:tr h="186586">
                <a:tc gridSpan="11">
                  <a:txBody>
                    <a:bodyPr/>
                    <a:lstStyle/>
                    <a:p>
                      <a:pPr marL="0" marR="0">
                        <a:lnSpc>
                          <a:spcPct val="118000"/>
                        </a:lnSpc>
                        <a:spcBef>
                          <a:spcPts val="0"/>
                        </a:spcBef>
                        <a:spcAft>
                          <a:spcPts val="0"/>
                        </a:spcAft>
                      </a:pPr>
                      <a:r>
                        <a:rPr lang="en-US" sz="1700" b="1" kern="1400">
                          <a:solidFill>
                            <a:srgbClr val="000000"/>
                          </a:solidFill>
                          <a:effectLst/>
                          <a:latin typeface="Times New Roman" panose="02020603050405020304" pitchFamily="18" charset="0"/>
                          <a:ea typeface="Times New Roman" panose="02020603050405020304" pitchFamily="18" charset="0"/>
                        </a:rPr>
                        <a:t>Student Outcome Measures - Behavior</a:t>
                      </a:r>
                      <a:endParaRPr lang="en-US" sz="1700">
                        <a:effectLst/>
                        <a:latin typeface="Times New Roman" panose="02020603050405020304" pitchFamily="18" charset="0"/>
                        <a:ea typeface="Times New Roman" panose="02020603050405020304" pitchFamily="18" charset="0"/>
                      </a:endParaRPr>
                    </a:p>
                  </a:txBody>
                  <a:tcPr marL="82028" marR="82028" marT="41014" marB="410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32437607"/>
                  </a:ext>
                </a:extLst>
              </a:tr>
              <a:tr h="127037">
                <a:tc>
                  <a:txBody>
                    <a:bodyPr/>
                    <a:lstStyle/>
                    <a:p>
                      <a:pPr marL="0" marR="0">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Absences</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spcBef>
                          <a:spcPts val="0"/>
                        </a:spcBef>
                        <a:spcAft>
                          <a:spcPts val="0"/>
                        </a:spcAft>
                      </a:pPr>
                      <a:r>
                        <a:rPr lang="en-US" sz="1700">
                          <a:effectLst/>
                          <a:latin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1037911992"/>
                  </a:ext>
                </a:extLst>
              </a:tr>
              <a:tr h="138946">
                <a:tc>
                  <a:txBody>
                    <a:bodyPr/>
                    <a:lstStyle/>
                    <a:p>
                      <a:pPr marL="0" marR="0">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Office discipline referrals (ODR)</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endParaRPr lang="en-US" sz="1700">
                        <a:effectLst/>
                        <a:latin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spcBef>
                          <a:spcPts val="0"/>
                        </a:spcBef>
                        <a:spcAft>
                          <a:spcPts val="0"/>
                        </a:spcAft>
                      </a:pPr>
                      <a:r>
                        <a:rPr lang="en-US" sz="1700">
                          <a:effectLst/>
                          <a:latin typeface="Times New Roman" panose="02020603050405020304" pitchFamily="18" charset="0"/>
                        </a:rPr>
                        <a:t> </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508103628"/>
                  </a:ext>
                </a:extLst>
              </a:tr>
              <a:tr h="143358">
                <a:tc>
                  <a:txBody>
                    <a:bodyPr/>
                    <a:lstStyle/>
                    <a:p>
                      <a:pPr marL="0" marR="0">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Counselor referrals</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2939964601"/>
                  </a:ext>
                </a:extLst>
              </a:tr>
              <a:tr h="143358">
                <a:tc>
                  <a:txBody>
                    <a:bodyPr/>
                    <a:lstStyle/>
                    <a:p>
                      <a:pPr marL="0" marR="0">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Nurse visits</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endParaRPr lang="en-US" sz="1700">
                        <a:effectLst/>
                        <a:latin typeface="Times New Roman" panose="02020603050405020304" pitchFamily="18" charset="0"/>
                        <a:ea typeface="Times New Roman" panose="02020603050405020304" pitchFamily="18" charset="0"/>
                      </a:endParaRPr>
                    </a:p>
                  </a:txBody>
                  <a:tcPr marL="47639" marR="47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tc>
                  <a:txBody>
                    <a:bodyPr/>
                    <a:lstStyle/>
                    <a:p>
                      <a:pPr marL="0" marR="0" algn="ctr">
                        <a:spcBef>
                          <a:spcPts val="0"/>
                        </a:spcBef>
                        <a:spcAft>
                          <a:spcPts val="0"/>
                        </a:spcAft>
                      </a:pPr>
                      <a:r>
                        <a:rPr lang="en-US" sz="1700" kern="1400">
                          <a:solidFill>
                            <a:srgbClr val="000000"/>
                          </a:solidFill>
                          <a:effectLst/>
                          <a:latin typeface="Times New Roman" panose="02020603050405020304" pitchFamily="18" charset="0"/>
                          <a:ea typeface="Times New Roman" panose="02020603050405020304" pitchFamily="18" charset="0"/>
                        </a:rPr>
                        <a:t>X</a:t>
                      </a:r>
                    </a:p>
                  </a:txBody>
                  <a:tcPr marL="47639" marR="4763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64000"/>
                      </a:schemeClr>
                    </a:solidFill>
                  </a:tcPr>
                </a:tc>
                <a:extLst>
                  <a:ext uri="{0D108BD9-81ED-4DB2-BD59-A6C34878D82A}">
                    <a16:rowId xmlns:a16="http://schemas.microsoft.com/office/drawing/2014/main" val="1749646401"/>
                  </a:ext>
                </a:extLst>
              </a:tr>
            </a:tbl>
          </a:graphicData>
        </a:graphic>
      </p:graphicFrame>
      <p:sp>
        <p:nvSpPr>
          <p:cNvPr id="4" name="Rectangle 3">
            <a:extLst>
              <a:ext uri="{FF2B5EF4-FFF2-40B4-BE49-F238E27FC236}">
                <a16:creationId xmlns:a16="http://schemas.microsoft.com/office/drawing/2014/main" id="{B063C4E0-E6FA-4118-BECE-7653DC1246CF}"/>
              </a:ext>
            </a:extLst>
          </p:cNvPr>
          <p:cNvSpPr/>
          <p:nvPr/>
        </p:nvSpPr>
        <p:spPr>
          <a:xfrm>
            <a:off x="838196" y="4766179"/>
            <a:ext cx="10515594" cy="1657273"/>
          </a:xfrm>
          <a:prstGeom prst="rect">
            <a:avLst/>
          </a:prstGeom>
          <a:no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42087E3-8F01-4945-A86D-3D4953A3E089}"/>
              </a:ext>
            </a:extLst>
          </p:cNvPr>
          <p:cNvSpPr txBox="1"/>
          <p:nvPr/>
        </p:nvSpPr>
        <p:spPr>
          <a:xfrm>
            <a:off x="838196" y="6423452"/>
            <a:ext cx="10515601" cy="415498"/>
          </a:xfrm>
          <a:prstGeom prst="rect">
            <a:avLst/>
          </a:prstGeom>
          <a:noFill/>
        </p:spPr>
        <p:txBody>
          <a:bodyPr wrap="square">
            <a:spAutoFit/>
          </a:bodyPr>
          <a:lstStyle/>
          <a:p>
            <a:pPr marL="0" marR="0">
              <a:spcBef>
                <a:spcPts val="0"/>
              </a:spcBef>
              <a:spcAft>
                <a:spcPts val="0"/>
              </a:spcAft>
              <a:tabLst>
                <a:tab pos="2743200" algn="ctr"/>
                <a:tab pos="5486400" algn="r"/>
              </a:tabLst>
            </a:pPr>
            <a:r>
              <a:rPr lang="en-US" sz="1050">
                <a:effectLst/>
                <a:latin typeface="Times New Roman" panose="02020603050405020304" pitchFamily="18" charset="0"/>
                <a:ea typeface="Times New Roman" panose="02020603050405020304" pitchFamily="18" charset="0"/>
              </a:rPr>
              <a:t>Adapted from </a:t>
            </a:r>
            <a:r>
              <a:rPr lang="en-US" sz="1050">
                <a:solidFill>
                  <a:srgbClr val="000000"/>
                </a:solidFill>
                <a:effectLst/>
                <a:latin typeface="Times New Roman" panose="02020603050405020304" pitchFamily="18" charset="0"/>
                <a:ea typeface="Calibri" panose="020F0502020204030204" pitchFamily="34" charset="0"/>
              </a:rPr>
              <a:t>Lane, K. L., Oakes, W. P., Cantwell, E. D., &amp; Royer, D. J. (2018). </a:t>
            </a:r>
            <a:r>
              <a:rPr lang="en-US" sz="1050" i="1">
                <a:solidFill>
                  <a:srgbClr val="000000"/>
                </a:solidFill>
                <a:effectLst/>
                <a:latin typeface="Times New Roman" panose="02020603050405020304" pitchFamily="18" charset="0"/>
                <a:ea typeface="Calibri" panose="020F0502020204030204" pitchFamily="34" charset="0"/>
              </a:rPr>
              <a:t>Building and installing comprehensive, integrated, three-tiered (Ci3T) models of prevention: A practical guide to supporting school success V1.2. </a:t>
            </a:r>
            <a:r>
              <a:rPr lang="en-US" sz="1050">
                <a:solidFill>
                  <a:srgbClr val="000000"/>
                </a:solidFill>
                <a:effectLst/>
                <a:latin typeface="Times New Roman" panose="02020603050405020304" pitchFamily="18" charset="0"/>
                <a:ea typeface="Calibri" panose="020F0502020204030204" pitchFamily="34" charset="0"/>
              </a:rPr>
              <a:t>KOI Education. (Interactive eBook)</a:t>
            </a:r>
            <a:endParaRPr lang="en-US" sz="11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5437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3"/>
                                        </p:tgtEl>
                                        <p:attrNameLst>
                                          <p:attrName>style.opacity</p:attrName>
                                        </p:attrNameLst>
                                      </p:cBhvr>
                                      <p:to>
                                        <p:strVal val="0.25"/>
                                      </p:to>
                                    </p:set>
                                    <p:animEffect filter="image" prLst="opacity: 0.25">
                                      <p:cBhvr rctx="IE">
                                        <p:cTn id="7" dur="indefinite"/>
                                        <p:tgtEl>
                                          <p:spTgt spid="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E4030-BB73-9B81-7796-1FB4757D7F1D}"/>
              </a:ext>
            </a:extLst>
          </p:cNvPr>
          <p:cNvSpPr>
            <a:spLocks noGrp="1"/>
          </p:cNvSpPr>
          <p:nvPr>
            <p:ph type="title"/>
          </p:nvPr>
        </p:nvSpPr>
        <p:spPr/>
        <p:txBody>
          <a:bodyPr/>
          <a:lstStyle/>
          <a:p>
            <a:r>
              <a:rPr lang="en-US"/>
              <a:t>Procedures for Monitoring</a:t>
            </a:r>
          </a:p>
        </p:txBody>
      </p:sp>
      <p:sp>
        <p:nvSpPr>
          <p:cNvPr id="3" name="Text Placeholder 2">
            <a:extLst>
              <a:ext uri="{FF2B5EF4-FFF2-40B4-BE49-F238E27FC236}">
                <a16:creationId xmlns:a16="http://schemas.microsoft.com/office/drawing/2014/main" id="{3FA78B28-EDDC-40F1-AD82-44754BCDBF19}"/>
              </a:ext>
            </a:extLst>
          </p:cNvPr>
          <p:cNvSpPr>
            <a:spLocks noGrp="1"/>
          </p:cNvSpPr>
          <p:nvPr>
            <p:ph type="body" idx="1"/>
          </p:nvPr>
        </p:nvSpPr>
        <p:spPr/>
        <p:txBody>
          <a:bodyPr/>
          <a:lstStyle/>
          <a:p>
            <a:r>
              <a:rPr lang="en-US" b="1"/>
              <a:t>Review your School’s Social Validity &amp; Treatment Integrity Data</a:t>
            </a:r>
          </a:p>
          <a:p>
            <a:r>
              <a:rPr lang="en-US"/>
              <a:t>Review your School’s Spring Screening Data</a:t>
            </a:r>
          </a:p>
        </p:txBody>
      </p:sp>
    </p:spTree>
    <p:extLst>
      <p:ext uri="{BB962C8B-B14F-4D97-AF65-F5344CB8AC3E}">
        <p14:creationId xmlns:p14="http://schemas.microsoft.com/office/powerpoint/2010/main" val="2387146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F46F7-69B8-436A-922F-C57D4C7CBF48}"/>
              </a:ext>
            </a:extLst>
          </p:cNvPr>
          <p:cNvSpPr>
            <a:spLocks noGrp="1"/>
          </p:cNvSpPr>
          <p:nvPr>
            <p:ph type="title"/>
          </p:nvPr>
        </p:nvSpPr>
        <p:spPr/>
        <p:txBody>
          <a:bodyPr/>
          <a:lstStyle/>
          <a:p>
            <a:r>
              <a:rPr lang="en-US"/>
              <a:t>Social Validity</a:t>
            </a:r>
            <a:br>
              <a:rPr lang="en-US"/>
            </a:br>
            <a:r>
              <a:rPr lang="en-US" sz="3600" b="0"/>
              <a:t>How do stakeholders view the plan?</a:t>
            </a:r>
            <a:endParaRPr lang="en-US" b="0"/>
          </a:p>
        </p:txBody>
      </p:sp>
      <p:sp>
        <p:nvSpPr>
          <p:cNvPr id="3" name="Content Placeholder 2">
            <a:extLst>
              <a:ext uri="{FF2B5EF4-FFF2-40B4-BE49-F238E27FC236}">
                <a16:creationId xmlns:a16="http://schemas.microsoft.com/office/drawing/2014/main" id="{0011C927-B951-4BCA-A472-0ED48151A858}"/>
              </a:ext>
            </a:extLst>
          </p:cNvPr>
          <p:cNvSpPr>
            <a:spLocks noGrp="1"/>
          </p:cNvSpPr>
          <p:nvPr>
            <p:ph idx="1"/>
          </p:nvPr>
        </p:nvSpPr>
        <p:spPr>
          <a:xfrm>
            <a:off x="838200" y="1825625"/>
            <a:ext cx="10515600" cy="4667250"/>
          </a:xfrm>
        </p:spPr>
        <p:txBody>
          <a:bodyPr>
            <a:normAutofit/>
          </a:bodyPr>
          <a:lstStyle/>
          <a:p>
            <a:pPr marL="0" lvl="0" indent="0" fontAlgn="base">
              <a:spcBef>
                <a:spcPct val="0"/>
              </a:spcBef>
              <a:spcAft>
                <a:spcPct val="0"/>
              </a:spcAft>
              <a:buNone/>
              <a:defRPr/>
            </a:pPr>
            <a:r>
              <a:rPr lang="en-US" sz="2800">
                <a:solidFill>
                  <a:prstClr val="black"/>
                </a:solidFill>
                <a:latin typeface="Arial" panose="020B0604020202020204" pitchFamily="34" charset="0"/>
                <a:cs typeface="Arial" panose="020B0604020202020204" pitchFamily="34" charset="0"/>
              </a:rPr>
              <a:t>Social validity refers to the level of:</a:t>
            </a:r>
          </a:p>
          <a:p>
            <a:pPr marL="285750" lvl="0" indent="-285750" fontAlgn="base">
              <a:spcBef>
                <a:spcPct val="0"/>
              </a:spcBef>
              <a:spcAft>
                <a:spcPct val="0"/>
              </a:spcAft>
              <a:buFont typeface="Arial" pitchFamily="34" charset="0"/>
              <a:buChar char="•"/>
              <a:defRPr/>
            </a:pPr>
            <a:r>
              <a:rPr lang="en-US" sz="2800">
                <a:latin typeface="Arial" panose="020B0604020202020204" pitchFamily="34" charset="0"/>
                <a:cs typeface="Arial" panose="020B0604020202020204" pitchFamily="34" charset="0"/>
              </a:rPr>
              <a:t>Social significance of intervention </a:t>
            </a:r>
            <a:r>
              <a:rPr lang="en-US" sz="2800" u="sng">
                <a:latin typeface="Arial" panose="020B0604020202020204" pitchFamily="34" charset="0"/>
                <a:cs typeface="Arial" panose="020B0604020202020204" pitchFamily="34" charset="0"/>
              </a:rPr>
              <a:t>goals</a:t>
            </a:r>
          </a:p>
          <a:p>
            <a:pPr marL="285750" lvl="0" indent="-285750" fontAlgn="base">
              <a:spcBef>
                <a:spcPct val="0"/>
              </a:spcBef>
              <a:spcAft>
                <a:spcPct val="0"/>
              </a:spcAft>
              <a:buFont typeface="Arial" pitchFamily="34" charset="0"/>
              <a:buChar char="•"/>
              <a:defRPr/>
            </a:pPr>
            <a:r>
              <a:rPr lang="en-US" sz="2800">
                <a:latin typeface="Arial" panose="020B0604020202020204" pitchFamily="34" charset="0"/>
                <a:cs typeface="Arial" panose="020B0604020202020204" pitchFamily="34" charset="0"/>
              </a:rPr>
              <a:t>Social acceptability of intervention </a:t>
            </a:r>
            <a:r>
              <a:rPr lang="en-US" sz="2800" u="sng">
                <a:latin typeface="Arial" panose="020B0604020202020204" pitchFamily="34" charset="0"/>
                <a:cs typeface="Arial" panose="020B0604020202020204" pitchFamily="34" charset="0"/>
              </a:rPr>
              <a:t>procedures</a:t>
            </a:r>
          </a:p>
          <a:p>
            <a:pPr marL="285750" lvl="0" indent="-285750" fontAlgn="base">
              <a:spcBef>
                <a:spcPct val="0"/>
              </a:spcBef>
              <a:spcAft>
                <a:spcPct val="0"/>
              </a:spcAft>
              <a:buFont typeface="Arial" pitchFamily="34" charset="0"/>
              <a:buChar char="•"/>
              <a:defRPr/>
            </a:pPr>
            <a:r>
              <a:rPr lang="en-US" sz="2800">
                <a:latin typeface="Arial" panose="020B0604020202020204" pitchFamily="34" charset="0"/>
                <a:cs typeface="Arial" panose="020B0604020202020204" pitchFamily="34" charset="0"/>
              </a:rPr>
              <a:t>Social importance of intervention </a:t>
            </a:r>
            <a:r>
              <a:rPr lang="en-US" sz="2800" u="sng">
                <a:latin typeface="Arial" panose="020B0604020202020204" pitchFamily="34" charset="0"/>
                <a:cs typeface="Arial" panose="020B0604020202020204" pitchFamily="34" charset="0"/>
              </a:rPr>
              <a:t>outcomes</a:t>
            </a:r>
          </a:p>
          <a:p>
            <a:pPr marL="0" lvl="0" indent="0" algn="r" fontAlgn="base">
              <a:spcBef>
                <a:spcPct val="0"/>
              </a:spcBef>
              <a:spcAft>
                <a:spcPct val="0"/>
              </a:spcAft>
              <a:buNone/>
              <a:defRPr/>
            </a:pPr>
            <a:r>
              <a:rPr lang="en-US" sz="2800">
                <a:solidFill>
                  <a:prstClr val="black"/>
                </a:solidFill>
                <a:latin typeface="Arial" panose="020B0604020202020204" pitchFamily="34" charset="0"/>
                <a:cs typeface="Arial" panose="020B0604020202020204" pitchFamily="34" charset="0"/>
              </a:rPr>
              <a:t>(Wolf, 1978)</a:t>
            </a:r>
          </a:p>
          <a:p>
            <a:pPr marL="0" indent="0" fontAlgn="base">
              <a:spcBef>
                <a:spcPct val="0"/>
              </a:spcBef>
              <a:spcAft>
                <a:spcPct val="0"/>
              </a:spcAft>
              <a:buFont typeface="Arial" panose="020B0604020202020204" pitchFamily="34" charset="0"/>
              <a:buNone/>
              <a:defRPr/>
            </a:pPr>
            <a:endParaRPr lang="en-US">
              <a:solidFill>
                <a:prstClr val="black"/>
              </a:solidFill>
              <a:latin typeface="Arial" panose="020B0604020202020204" pitchFamily="34" charset="0"/>
              <a:cs typeface="Arial" panose="020B0604020202020204" pitchFamily="34" charset="0"/>
            </a:endParaRPr>
          </a:p>
          <a:p>
            <a:pPr marL="0" indent="0" fontAlgn="base">
              <a:spcBef>
                <a:spcPct val="0"/>
              </a:spcBef>
              <a:spcAft>
                <a:spcPct val="0"/>
              </a:spcAft>
              <a:buFont typeface="Arial" panose="020B0604020202020204" pitchFamily="34" charset="0"/>
              <a:buNone/>
              <a:defRPr/>
            </a:pPr>
            <a:r>
              <a:rPr lang="en-US">
                <a:solidFill>
                  <a:prstClr val="black"/>
                </a:solidFill>
                <a:latin typeface="Arial" panose="020B0604020202020204" pitchFamily="34" charset="0"/>
                <a:cs typeface="Arial" panose="020B0604020202020204" pitchFamily="34" charset="0"/>
              </a:rPr>
              <a:t>Assessed using the Primary Intervention Rating Scale (PIRS)</a:t>
            </a:r>
          </a:p>
        </p:txBody>
      </p:sp>
      <p:graphicFrame>
        <p:nvGraphicFramePr>
          <p:cNvPr id="6" name="Table 5">
            <a:extLst>
              <a:ext uri="{FF2B5EF4-FFF2-40B4-BE49-F238E27FC236}">
                <a16:creationId xmlns:a16="http://schemas.microsoft.com/office/drawing/2014/main" id="{2A3820A1-E177-4AC3-A92B-A90ECDF74B2B}"/>
              </a:ext>
            </a:extLst>
          </p:cNvPr>
          <p:cNvGraphicFramePr>
            <a:graphicFrameLocks noGrp="1"/>
          </p:cNvGraphicFramePr>
          <p:nvPr>
            <p:extLst>
              <p:ext uri="{D42A27DB-BD31-4B8C-83A1-F6EECF244321}">
                <p14:modId xmlns:p14="http://schemas.microsoft.com/office/powerpoint/2010/main" val="4114087742"/>
              </p:ext>
            </p:extLst>
          </p:nvPr>
        </p:nvGraphicFramePr>
        <p:xfrm>
          <a:off x="838200" y="5125768"/>
          <a:ext cx="10515600" cy="1244373"/>
        </p:xfrm>
        <a:graphic>
          <a:graphicData uri="http://schemas.openxmlformats.org/drawingml/2006/table">
            <a:tbl>
              <a:tblPr firstRow="1" bandRow="1">
                <a:tableStyleId>{7DF18680-E054-41AD-8BC1-D1AEF772440D}</a:tableStyleId>
              </a:tblPr>
              <a:tblGrid>
                <a:gridCol w="2791753">
                  <a:extLst>
                    <a:ext uri="{9D8B030D-6E8A-4147-A177-3AD203B41FA5}">
                      <a16:colId xmlns:a16="http://schemas.microsoft.com/office/drawing/2014/main" val="20000"/>
                    </a:ext>
                  </a:extLst>
                </a:gridCol>
                <a:gridCol w="2034406">
                  <a:extLst>
                    <a:ext uri="{9D8B030D-6E8A-4147-A177-3AD203B41FA5}">
                      <a16:colId xmlns:a16="http://schemas.microsoft.com/office/drawing/2014/main" val="20001"/>
                    </a:ext>
                  </a:extLst>
                </a:gridCol>
                <a:gridCol w="1967106">
                  <a:extLst>
                    <a:ext uri="{9D8B030D-6E8A-4147-A177-3AD203B41FA5}">
                      <a16:colId xmlns:a16="http://schemas.microsoft.com/office/drawing/2014/main" val="20002"/>
                    </a:ext>
                  </a:extLst>
                </a:gridCol>
                <a:gridCol w="1825855">
                  <a:extLst>
                    <a:ext uri="{9D8B030D-6E8A-4147-A177-3AD203B41FA5}">
                      <a16:colId xmlns:a16="http://schemas.microsoft.com/office/drawing/2014/main" val="20003"/>
                    </a:ext>
                  </a:extLst>
                </a:gridCol>
                <a:gridCol w="1896480">
                  <a:extLst>
                    <a:ext uri="{9D8B030D-6E8A-4147-A177-3AD203B41FA5}">
                      <a16:colId xmlns:a16="http://schemas.microsoft.com/office/drawing/2014/main" val="20004"/>
                    </a:ext>
                  </a:extLst>
                </a:gridCol>
              </a:tblGrid>
              <a:tr h="3657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a:t>Year</a:t>
                      </a:r>
                    </a:p>
                  </a:txBody>
                  <a:tcPr marT="45715" marB="45715" anchor="ctr">
                    <a:solidFill>
                      <a:schemeClr val="accent5"/>
                    </a:solidFill>
                  </a:tcPr>
                </a:tc>
                <a:tc gridSpan="2">
                  <a:txBody>
                    <a:bodyPr/>
                    <a:lstStyle/>
                    <a:p>
                      <a:pPr algn="ctr"/>
                      <a:r>
                        <a:rPr lang="en-US" sz="2000"/>
                        <a:t>Fall</a:t>
                      </a:r>
                    </a:p>
                  </a:txBody>
                  <a:tcPr marT="45715" marB="45715" anchor="ctr">
                    <a:solidFill>
                      <a:schemeClr val="accent5"/>
                    </a:solidFill>
                  </a:tcPr>
                </a:tc>
                <a:tc hMerge="1">
                  <a:txBody>
                    <a:bodyPr/>
                    <a:lstStyle/>
                    <a:p>
                      <a:pPr algn="ctr"/>
                      <a:endParaRPr lang="en-US" sz="1800"/>
                    </a:p>
                  </a:txBody>
                  <a:tcPr marT="45724" marB="45724"/>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a:t>Spring</a:t>
                      </a:r>
                    </a:p>
                  </a:txBody>
                  <a:tcPr marT="45715" marB="45715" anchor="ctr">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451913">
                <a:tc>
                  <a:txBody>
                    <a:bodyPr/>
                    <a:lstStyle/>
                    <a:p>
                      <a:pPr algn="ctr"/>
                      <a:endParaRPr lang="en-US" sz="2000"/>
                    </a:p>
                  </a:txBody>
                  <a:tcPr marT="45715" marB="45715">
                    <a:solidFill>
                      <a:schemeClr val="accent5">
                        <a:tint val="40000"/>
                        <a:alpha val="71000"/>
                      </a:schemeClr>
                    </a:solidFill>
                  </a:tcPr>
                </a:tc>
                <a:tc>
                  <a:txBody>
                    <a:bodyPr/>
                    <a:lstStyle/>
                    <a:p>
                      <a:pPr algn="ctr"/>
                      <a:r>
                        <a:rPr lang="en-US" sz="2000" i="1"/>
                        <a:t>n</a:t>
                      </a:r>
                    </a:p>
                  </a:txBody>
                  <a:tcPr marT="45715" marB="45715">
                    <a:solidFill>
                      <a:schemeClr val="accent5">
                        <a:tint val="40000"/>
                        <a:alpha val="71000"/>
                      </a:schemeClr>
                    </a:solidFill>
                  </a:tcPr>
                </a:tc>
                <a:tc>
                  <a:txBody>
                    <a:bodyPr/>
                    <a:lstStyle/>
                    <a:p>
                      <a:pPr algn="ctr"/>
                      <a:r>
                        <a:rPr lang="en-US" sz="2000"/>
                        <a:t>%</a:t>
                      </a:r>
                      <a:r>
                        <a:rPr lang="en-US" sz="2000" baseline="0"/>
                        <a:t> (</a:t>
                      </a:r>
                      <a:r>
                        <a:rPr lang="en-US" sz="2000" i="1" baseline="0"/>
                        <a:t>SD</a:t>
                      </a:r>
                      <a:r>
                        <a:rPr lang="en-US" sz="2000" baseline="0"/>
                        <a:t>)</a:t>
                      </a:r>
                      <a:endParaRPr lang="en-US" sz="2000"/>
                    </a:p>
                  </a:txBody>
                  <a:tcPr marT="45715" marB="45715">
                    <a:solidFill>
                      <a:schemeClr val="accent5">
                        <a:tint val="40000"/>
                        <a:alpha val="71000"/>
                      </a:schemeClr>
                    </a:solidFill>
                  </a:tcPr>
                </a:tc>
                <a:tc>
                  <a:txBody>
                    <a:bodyPr/>
                    <a:lstStyle/>
                    <a:p>
                      <a:pPr algn="ctr"/>
                      <a:r>
                        <a:rPr lang="en-US" sz="2000" i="1"/>
                        <a:t>n</a:t>
                      </a:r>
                    </a:p>
                  </a:txBody>
                  <a:tcPr marT="45715" marB="45715">
                    <a:solidFill>
                      <a:schemeClr val="accent5">
                        <a:tint val="40000"/>
                        <a:alpha val="71000"/>
                      </a:schemeClr>
                    </a:solidFill>
                  </a:tcPr>
                </a:tc>
                <a:tc>
                  <a:txBody>
                    <a:bodyPr/>
                    <a:lstStyle/>
                    <a:p>
                      <a:pPr algn="ctr"/>
                      <a:r>
                        <a:rPr lang="en-US" sz="2000"/>
                        <a:t>%</a:t>
                      </a:r>
                      <a:r>
                        <a:rPr lang="en-US" sz="2000" baseline="0"/>
                        <a:t> (</a:t>
                      </a:r>
                      <a:r>
                        <a:rPr lang="en-US" sz="2000" i="1" baseline="0"/>
                        <a:t>SD</a:t>
                      </a:r>
                      <a:r>
                        <a:rPr lang="en-US" sz="2000" baseline="0"/>
                        <a:t>)</a:t>
                      </a:r>
                      <a:endParaRPr lang="en-US" sz="2000"/>
                    </a:p>
                  </a:txBody>
                  <a:tcPr marT="45715" marB="45715">
                    <a:solidFill>
                      <a:schemeClr val="accent5">
                        <a:tint val="40000"/>
                        <a:alpha val="71000"/>
                      </a:schemeClr>
                    </a:solidFill>
                  </a:tcPr>
                </a:tc>
                <a:extLst>
                  <a:ext uri="{0D108BD9-81ED-4DB2-BD59-A6C34878D82A}">
                    <a16:rowId xmlns:a16="http://schemas.microsoft.com/office/drawing/2014/main" val="10001"/>
                  </a:ext>
                </a:extLst>
              </a:tr>
              <a:tr h="365760">
                <a:tc>
                  <a:txBody>
                    <a:bodyPr/>
                    <a:lstStyle/>
                    <a:p>
                      <a:r>
                        <a:rPr lang="en-US" sz="2000"/>
                        <a:t>2023-2024</a:t>
                      </a:r>
                    </a:p>
                  </a:txBody>
                  <a:tcPr marT="45715" marB="45715" anchor="ctr">
                    <a:solidFill>
                      <a:schemeClr val="accent5">
                        <a:tint val="20000"/>
                        <a:alpha val="71000"/>
                      </a:schemeClr>
                    </a:solidFill>
                  </a:tcPr>
                </a:tc>
                <a:tc>
                  <a:txBody>
                    <a:bodyPr/>
                    <a:lstStyle/>
                    <a:p>
                      <a:pPr marL="0" algn="ctr" defTabSz="914400" rtl="0" eaLnBrk="1" latinLnBrk="0" hangingPunct="1"/>
                      <a:r>
                        <a:rPr lang="en-US" sz="2000" kern="1200">
                          <a:solidFill>
                            <a:schemeClr val="dk1"/>
                          </a:solidFill>
                          <a:latin typeface="+mn-lt"/>
                          <a:ea typeface="+mn-ea"/>
                          <a:cs typeface="+mn-cs"/>
                        </a:rPr>
                        <a:t>32</a:t>
                      </a:r>
                    </a:p>
                  </a:txBody>
                  <a:tcPr marT="45715" marB="45715" anchor="ctr">
                    <a:solidFill>
                      <a:schemeClr val="accent5">
                        <a:tint val="20000"/>
                        <a:alpha val="71000"/>
                      </a:schemeClr>
                    </a:solidFill>
                  </a:tcPr>
                </a:tc>
                <a:tc>
                  <a:txBody>
                    <a:bodyPr/>
                    <a:lstStyle/>
                    <a:p>
                      <a:pPr marL="0" algn="ctr" defTabSz="914400" rtl="0" eaLnBrk="1" latinLnBrk="0" hangingPunct="1"/>
                      <a:r>
                        <a:rPr lang="en-US" sz="2000" kern="1200">
                          <a:solidFill>
                            <a:schemeClr val="dk1"/>
                          </a:solidFill>
                          <a:latin typeface="+mn-lt"/>
                          <a:ea typeface="+mn-ea"/>
                          <a:cs typeface="+mn-cs"/>
                        </a:rPr>
                        <a:t>85.39 (8.89)</a:t>
                      </a:r>
                    </a:p>
                  </a:txBody>
                  <a:tcPr marT="45715" marB="45715" anchor="ctr">
                    <a:solidFill>
                      <a:schemeClr val="accent5">
                        <a:tint val="20000"/>
                        <a:alpha val="71000"/>
                      </a:schemeClr>
                    </a:solidFill>
                  </a:tcPr>
                </a:tc>
                <a:tc>
                  <a:txBody>
                    <a:bodyPr/>
                    <a:lstStyle/>
                    <a:p>
                      <a:pPr algn="ctr"/>
                      <a:r>
                        <a:rPr lang="en-US" sz="2000"/>
                        <a:t>43</a:t>
                      </a:r>
                    </a:p>
                  </a:txBody>
                  <a:tcPr marT="45715" marB="45715" anchor="ctr">
                    <a:solidFill>
                      <a:schemeClr val="accent5">
                        <a:tint val="20000"/>
                        <a:alpha val="71000"/>
                      </a:schemeClr>
                    </a:solidFill>
                  </a:tcPr>
                </a:tc>
                <a:tc>
                  <a:txBody>
                    <a:bodyPr/>
                    <a:lstStyle/>
                    <a:p>
                      <a:pPr algn="ctr" fontAlgn="ctr"/>
                      <a:r>
                        <a:rPr lang="en-US" sz="2000" kern="1200">
                          <a:solidFill>
                            <a:schemeClr val="dk1"/>
                          </a:solidFill>
                          <a:latin typeface="+mn-lt"/>
                          <a:ea typeface="+mn-ea"/>
                          <a:cs typeface="+mn-cs"/>
                        </a:rPr>
                        <a:t>81.45 (12.22)</a:t>
                      </a:r>
                    </a:p>
                  </a:txBody>
                  <a:tcPr marL="9525" marR="9525" marT="9525" marB="0" anchor="ctr">
                    <a:solidFill>
                      <a:schemeClr val="accent5">
                        <a:tint val="20000"/>
                        <a:alpha val="71000"/>
                      </a:schemeClr>
                    </a:solidFill>
                  </a:tcPr>
                </a:tc>
                <a:extLst>
                  <a:ext uri="{0D108BD9-81ED-4DB2-BD59-A6C34878D82A}">
                    <a16:rowId xmlns:a16="http://schemas.microsoft.com/office/drawing/2014/main" val="2829139887"/>
                  </a:ext>
                </a:extLst>
              </a:tr>
            </a:tbl>
          </a:graphicData>
        </a:graphic>
      </p:graphicFrame>
      <p:sp>
        <p:nvSpPr>
          <p:cNvPr id="7" name="Title 3">
            <a:extLst>
              <a:ext uri="{FF2B5EF4-FFF2-40B4-BE49-F238E27FC236}">
                <a16:creationId xmlns:a16="http://schemas.microsoft.com/office/drawing/2014/main" id="{E887626D-D50D-497F-BF38-C64119CCEF2D}"/>
              </a:ext>
            </a:extLst>
          </p:cNvPr>
          <p:cNvSpPr txBox="1">
            <a:spLocks/>
          </p:cNvSpPr>
          <p:nvPr/>
        </p:nvSpPr>
        <p:spPr>
          <a:xfrm>
            <a:off x="838200" y="4658628"/>
            <a:ext cx="10515600" cy="467140"/>
          </a:xfrm>
          <a:prstGeom prst="rect">
            <a:avLst/>
          </a:prstGeom>
          <a:noFill/>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a:t>Social Validity: </a:t>
            </a:r>
            <a:r>
              <a:rPr lang="en-US" sz="2000">
                <a:solidFill>
                  <a:schemeClr val="accent6">
                    <a:lumMod val="75000"/>
                  </a:schemeClr>
                </a:solidFill>
              </a:rPr>
              <a:t>PIRS</a:t>
            </a:r>
            <a:r>
              <a:rPr lang="en-US" sz="2000"/>
              <a:t> Results</a:t>
            </a:r>
          </a:p>
        </p:txBody>
      </p:sp>
    </p:spTree>
    <p:extLst>
      <p:ext uri="{BB962C8B-B14F-4D97-AF65-F5344CB8AC3E}">
        <p14:creationId xmlns:p14="http://schemas.microsoft.com/office/powerpoint/2010/main" val="2915445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F46F7-69B8-436A-922F-C57D4C7CBF48}"/>
              </a:ext>
            </a:extLst>
          </p:cNvPr>
          <p:cNvSpPr>
            <a:spLocks noGrp="1"/>
          </p:cNvSpPr>
          <p:nvPr>
            <p:ph type="title"/>
          </p:nvPr>
        </p:nvSpPr>
        <p:spPr/>
        <p:txBody>
          <a:bodyPr/>
          <a:lstStyle/>
          <a:p>
            <a:r>
              <a:rPr lang="en-US"/>
              <a:t>Treatment Integrity</a:t>
            </a:r>
            <a:br>
              <a:rPr lang="en-US"/>
            </a:br>
            <a:r>
              <a:rPr lang="en-US" sz="3600" b="0"/>
              <a:t>Are we implementing our plan as intended?</a:t>
            </a:r>
            <a:endParaRPr lang="en-US" b="0"/>
          </a:p>
        </p:txBody>
      </p:sp>
      <p:sp>
        <p:nvSpPr>
          <p:cNvPr id="3" name="Content Placeholder 2">
            <a:extLst>
              <a:ext uri="{FF2B5EF4-FFF2-40B4-BE49-F238E27FC236}">
                <a16:creationId xmlns:a16="http://schemas.microsoft.com/office/drawing/2014/main" id="{0011C927-B951-4BCA-A472-0ED48151A858}"/>
              </a:ext>
            </a:extLst>
          </p:cNvPr>
          <p:cNvSpPr>
            <a:spLocks noGrp="1"/>
          </p:cNvSpPr>
          <p:nvPr>
            <p:ph sz="half" idx="1"/>
          </p:nvPr>
        </p:nvSpPr>
        <p:spPr>
          <a:xfrm>
            <a:off x="838200" y="1825625"/>
            <a:ext cx="5670755" cy="4351338"/>
          </a:xfrm>
        </p:spPr>
        <p:txBody>
          <a:bodyPr>
            <a:normAutofit/>
          </a:bodyPr>
          <a:lstStyle/>
          <a:p>
            <a:pPr marL="0" lvl="0" indent="0" fontAlgn="base">
              <a:spcBef>
                <a:spcPct val="0"/>
              </a:spcBef>
              <a:spcAft>
                <a:spcPct val="0"/>
              </a:spcAft>
              <a:buNone/>
              <a:defRPr/>
            </a:pPr>
            <a:r>
              <a:rPr lang="en-US" sz="2800">
                <a:solidFill>
                  <a:prstClr val="black"/>
                </a:solidFill>
                <a:latin typeface="Arial" panose="020B0604020202020204" pitchFamily="34" charset="0"/>
                <a:cs typeface="Arial" panose="020B0604020202020204" pitchFamily="34" charset="0"/>
              </a:rPr>
              <a:t>Treatment integrity can refer to:</a:t>
            </a:r>
          </a:p>
          <a:p>
            <a:pPr marL="285750" lvl="0" indent="-285750" fontAlgn="base">
              <a:spcBef>
                <a:spcPct val="0"/>
              </a:spcBef>
              <a:spcAft>
                <a:spcPct val="0"/>
              </a:spcAft>
              <a:buFont typeface="Arial" pitchFamily="34" charset="0"/>
              <a:buChar char="•"/>
              <a:defRPr/>
            </a:pPr>
            <a:r>
              <a:rPr lang="en-US" sz="2800">
                <a:latin typeface="Arial" panose="020B0604020202020204" pitchFamily="34" charset="0"/>
                <a:cs typeface="Arial" panose="020B0604020202020204" pitchFamily="34" charset="0"/>
              </a:rPr>
              <a:t>Adherence</a:t>
            </a:r>
            <a:endParaRPr lang="en-US">
              <a:latin typeface="Arial" panose="020B0604020202020204" pitchFamily="34" charset="0"/>
              <a:cs typeface="Arial" panose="020B0604020202020204" pitchFamily="34" charset="0"/>
            </a:endParaRPr>
          </a:p>
          <a:p>
            <a:pPr marL="285750" lvl="0" indent="-285750" fontAlgn="base">
              <a:spcBef>
                <a:spcPct val="0"/>
              </a:spcBef>
              <a:spcAft>
                <a:spcPct val="0"/>
              </a:spcAft>
              <a:buFont typeface="Arial" pitchFamily="34" charset="0"/>
              <a:buChar char="•"/>
              <a:defRPr/>
            </a:pPr>
            <a:r>
              <a:rPr lang="en-US">
                <a:solidFill>
                  <a:prstClr val="black"/>
                </a:solidFill>
                <a:latin typeface="Arial" panose="020B0604020202020204" pitchFamily="34" charset="0"/>
                <a:cs typeface="Arial" panose="020B0604020202020204" pitchFamily="34" charset="0"/>
              </a:rPr>
              <a:t>Dosage</a:t>
            </a:r>
          </a:p>
          <a:p>
            <a:pPr marL="285750" lvl="0" indent="-285750" fontAlgn="base">
              <a:spcBef>
                <a:spcPct val="0"/>
              </a:spcBef>
              <a:spcAft>
                <a:spcPct val="0"/>
              </a:spcAft>
              <a:buFont typeface="Arial" pitchFamily="34" charset="0"/>
              <a:buChar char="•"/>
              <a:defRPr/>
            </a:pPr>
            <a:r>
              <a:rPr lang="en-US" sz="2800">
                <a:solidFill>
                  <a:prstClr val="black"/>
                </a:solidFill>
                <a:latin typeface="Arial" panose="020B0604020202020204" pitchFamily="34" charset="0"/>
                <a:cs typeface="Arial" panose="020B0604020202020204" pitchFamily="34" charset="0"/>
              </a:rPr>
              <a:t>Quality</a:t>
            </a:r>
          </a:p>
          <a:p>
            <a:pPr marL="0" indent="0" fontAlgn="base">
              <a:spcBef>
                <a:spcPct val="0"/>
              </a:spcBef>
              <a:spcAft>
                <a:spcPct val="0"/>
              </a:spcAft>
              <a:buFont typeface="Arial" panose="020B0604020202020204" pitchFamily="34" charset="0"/>
              <a:buNone/>
              <a:defRPr/>
            </a:pPr>
            <a:endParaRPr lang="en-US">
              <a:solidFill>
                <a:prstClr val="black"/>
              </a:solidFill>
              <a:latin typeface="Arial" panose="020B0604020202020204" pitchFamily="34" charset="0"/>
              <a:cs typeface="Arial" panose="020B0604020202020204" pitchFamily="34" charset="0"/>
            </a:endParaRPr>
          </a:p>
          <a:p>
            <a:pPr marL="0" indent="0" fontAlgn="base">
              <a:spcBef>
                <a:spcPct val="0"/>
              </a:spcBef>
              <a:spcAft>
                <a:spcPct val="0"/>
              </a:spcAft>
              <a:buFont typeface="Arial" panose="020B0604020202020204" pitchFamily="34" charset="0"/>
              <a:buNone/>
              <a:defRPr/>
            </a:pPr>
            <a:r>
              <a:rPr lang="en-US">
                <a:solidFill>
                  <a:prstClr val="black"/>
                </a:solidFill>
                <a:latin typeface="Arial" panose="020B0604020202020204" pitchFamily="34" charset="0"/>
                <a:cs typeface="Arial" panose="020B0604020202020204" pitchFamily="34" charset="0"/>
              </a:rPr>
              <a:t>Assessed using:</a:t>
            </a:r>
          </a:p>
          <a:p>
            <a:pPr fontAlgn="base">
              <a:spcBef>
                <a:spcPct val="0"/>
              </a:spcBef>
              <a:spcAft>
                <a:spcPct val="0"/>
              </a:spcAft>
              <a:defRPr/>
            </a:pPr>
            <a:r>
              <a:rPr lang="en-US">
                <a:solidFill>
                  <a:prstClr val="black"/>
                </a:solidFill>
                <a:latin typeface="Arial" panose="020B0604020202020204" pitchFamily="34" charset="0"/>
                <a:cs typeface="Arial" panose="020B0604020202020204" pitchFamily="34" charset="0"/>
              </a:rPr>
              <a:t>Ci3T Treatment Integrity: Teacher Self-Report</a:t>
            </a:r>
          </a:p>
          <a:p>
            <a:pPr fontAlgn="base">
              <a:spcBef>
                <a:spcPct val="0"/>
              </a:spcBef>
              <a:spcAft>
                <a:spcPct val="0"/>
              </a:spcAft>
              <a:defRPr/>
            </a:pPr>
            <a:r>
              <a:rPr lang="en-US">
                <a:solidFill>
                  <a:prstClr val="black"/>
                </a:solidFill>
                <a:latin typeface="Arial" panose="020B0604020202020204" pitchFamily="34" charset="0"/>
                <a:cs typeface="Arial" panose="020B0604020202020204" pitchFamily="34" charset="0"/>
              </a:rPr>
              <a:t>Ci3T Treatment Integrity: Direct Observation</a:t>
            </a:r>
          </a:p>
          <a:p>
            <a:pPr fontAlgn="base">
              <a:spcBef>
                <a:spcPct val="0"/>
              </a:spcBef>
              <a:spcAft>
                <a:spcPct val="0"/>
              </a:spcAft>
              <a:defRPr/>
            </a:pPr>
            <a:r>
              <a:rPr lang="en-US">
                <a:solidFill>
                  <a:prstClr val="black"/>
                </a:solidFill>
                <a:latin typeface="Arial" panose="020B0604020202020204" pitchFamily="34" charset="0"/>
                <a:cs typeface="Arial" panose="020B0604020202020204" pitchFamily="34" charset="0"/>
              </a:rPr>
              <a:t>Tiered Fidelity Inventory (TFI)</a:t>
            </a:r>
          </a:p>
        </p:txBody>
      </p:sp>
      <p:sp>
        <p:nvSpPr>
          <p:cNvPr id="8" name="Rectangle 1">
            <a:extLst>
              <a:ext uri="{FF2B5EF4-FFF2-40B4-BE49-F238E27FC236}">
                <a16:creationId xmlns:a16="http://schemas.microsoft.com/office/drawing/2014/main" id="{559C99CE-86C8-981B-D74F-5A1D7F608B1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Content Placeholder 11">
            <a:extLst>
              <a:ext uri="{FF2B5EF4-FFF2-40B4-BE49-F238E27FC236}">
                <a16:creationId xmlns:a16="http://schemas.microsoft.com/office/drawing/2014/main" id="{E6EBF11A-23B4-F19D-F04E-0E15E39F4E94}"/>
              </a:ext>
            </a:extLst>
          </p:cNvPr>
          <p:cNvGraphicFramePr>
            <a:graphicFrameLocks noGrp="1"/>
          </p:cNvGraphicFramePr>
          <p:nvPr>
            <p:ph sz="half" idx="2"/>
            <p:extLst>
              <p:ext uri="{D42A27DB-BD31-4B8C-83A1-F6EECF244321}">
                <p14:modId xmlns:p14="http://schemas.microsoft.com/office/powerpoint/2010/main" val="4149213511"/>
              </p:ext>
            </p:extLst>
          </p:nvPr>
        </p:nvGraphicFramePr>
        <p:xfrm>
          <a:off x="6508955" y="1825624"/>
          <a:ext cx="4844843" cy="4351338"/>
        </p:xfrm>
        <a:graphic>
          <a:graphicData uri="http://schemas.openxmlformats.org/drawingml/2006/table">
            <a:tbl>
              <a:tblPr firstRow="1" bandRow="1">
                <a:tableStyleId>{7DF18680-E054-41AD-8BC1-D1AEF772440D}</a:tableStyleId>
              </a:tblPr>
              <a:tblGrid>
                <a:gridCol w="1529430">
                  <a:extLst>
                    <a:ext uri="{9D8B030D-6E8A-4147-A177-3AD203B41FA5}">
                      <a16:colId xmlns:a16="http://schemas.microsoft.com/office/drawing/2014/main" val="20000"/>
                    </a:ext>
                  </a:extLst>
                </a:gridCol>
                <a:gridCol w="1253099">
                  <a:extLst>
                    <a:ext uri="{9D8B030D-6E8A-4147-A177-3AD203B41FA5}">
                      <a16:colId xmlns:a16="http://schemas.microsoft.com/office/drawing/2014/main" val="20001"/>
                    </a:ext>
                  </a:extLst>
                </a:gridCol>
                <a:gridCol w="984658">
                  <a:extLst>
                    <a:ext uri="{9D8B030D-6E8A-4147-A177-3AD203B41FA5}">
                      <a16:colId xmlns:a16="http://schemas.microsoft.com/office/drawing/2014/main" val="20002"/>
                    </a:ext>
                  </a:extLst>
                </a:gridCol>
                <a:gridCol w="1077656">
                  <a:extLst>
                    <a:ext uri="{9D8B030D-6E8A-4147-A177-3AD203B41FA5}">
                      <a16:colId xmlns:a16="http://schemas.microsoft.com/office/drawing/2014/main" val="1902313632"/>
                    </a:ext>
                  </a:extLst>
                </a:gridCol>
              </a:tblGrid>
              <a:tr h="679456">
                <a:tc>
                  <a:txBody>
                    <a:bodyPr/>
                    <a:lstStyle/>
                    <a:p>
                      <a:pPr algn="l" rtl="0" fontAlgn="t">
                        <a:spcBef>
                          <a:spcPts val="0"/>
                        </a:spcBef>
                        <a:spcAft>
                          <a:spcPts val="0"/>
                        </a:spcAft>
                      </a:pPr>
                      <a:r>
                        <a:rPr lang="en-US" sz="1600" b="0" i="0" u="none" strike="noStrike" kern="1200">
                          <a:solidFill>
                            <a:srgbClr val="FFFFFF"/>
                          </a:solidFill>
                          <a:effectLst/>
                          <a:latin typeface="Arial" panose="020B0604020202020204" pitchFamily="34" charset="0"/>
                          <a:ea typeface="+mn-ea"/>
                          <a:cs typeface="+mn-cs"/>
                        </a:rPr>
                        <a:t>Ci3T Procedures</a:t>
                      </a:r>
                    </a:p>
                  </a:txBody>
                  <a:tcPr marL="57830" marR="57830" marT="57830" marB="57830" anchor="ctr">
                    <a:solidFill>
                      <a:schemeClr val="accent5"/>
                    </a:solidFill>
                  </a:tcPr>
                </a:tc>
                <a:tc>
                  <a:txBody>
                    <a:bodyPr/>
                    <a:lstStyle/>
                    <a:p>
                      <a:pPr algn="ctr" rtl="0" fontAlgn="ctr">
                        <a:spcBef>
                          <a:spcPts val="0"/>
                        </a:spcBef>
                        <a:spcAft>
                          <a:spcPts val="0"/>
                        </a:spcAft>
                      </a:pPr>
                      <a:r>
                        <a:rPr lang="en-US" sz="1600" b="0" i="0" u="none" strike="noStrike">
                          <a:solidFill>
                            <a:srgbClr val="FFFFFF"/>
                          </a:solidFill>
                          <a:effectLst/>
                          <a:latin typeface="Arial" panose="020B0604020202020204" pitchFamily="34" charset="0"/>
                        </a:rPr>
                        <a:t>Teacher Self-Report*</a:t>
                      </a:r>
                      <a:endParaRPr lang="en-US" sz="2800">
                        <a:effectLst/>
                      </a:endParaRPr>
                    </a:p>
                  </a:txBody>
                  <a:tcPr marL="57830" marR="57830" marT="57830" marB="57830" anchor="ctr">
                    <a:solidFill>
                      <a:schemeClr val="accent5"/>
                    </a:solidFill>
                  </a:tcPr>
                </a:tc>
                <a:tc gridSpan="2">
                  <a:txBody>
                    <a:bodyPr/>
                    <a:lstStyle/>
                    <a:p>
                      <a:pPr algn="ctr" rtl="0" fontAlgn="ctr">
                        <a:spcBef>
                          <a:spcPts val="0"/>
                        </a:spcBef>
                        <a:spcAft>
                          <a:spcPts val="0"/>
                        </a:spcAft>
                      </a:pPr>
                      <a:r>
                        <a:rPr lang="en-US" sz="1600" b="0" i="0" u="none" strike="noStrike">
                          <a:solidFill>
                            <a:srgbClr val="FFFFFF"/>
                          </a:solidFill>
                          <a:effectLst/>
                          <a:latin typeface="Arial" panose="020B0604020202020204" pitchFamily="34" charset="0"/>
                        </a:rPr>
                        <a:t>Direct Observation*</a:t>
                      </a:r>
                      <a:endParaRPr lang="en-US" sz="2800">
                        <a:effectLst/>
                      </a:endParaRPr>
                    </a:p>
                  </a:txBody>
                  <a:tcPr marL="57830" marR="57830" marT="57830" marB="57830" anchor="ctr">
                    <a:solidFill>
                      <a:schemeClr val="accent5"/>
                    </a:solidFill>
                  </a:tcPr>
                </a:tc>
                <a:tc hMerge="1">
                  <a:txBody>
                    <a:bodyPr/>
                    <a:lstStyle/>
                    <a:p>
                      <a:endParaRPr lang="en-US"/>
                    </a:p>
                  </a:txBody>
                  <a:tcPr>
                    <a:solidFill>
                      <a:schemeClr val="accent5"/>
                    </a:solidFill>
                  </a:tcPr>
                </a:tc>
                <a:extLst>
                  <a:ext uri="{0D108BD9-81ED-4DB2-BD59-A6C34878D82A}">
                    <a16:rowId xmlns:a16="http://schemas.microsoft.com/office/drawing/2014/main" val="10000"/>
                  </a:ext>
                </a:extLst>
              </a:tr>
              <a:tr h="954058">
                <a:tc>
                  <a:txBody>
                    <a:bodyPr/>
                    <a:lstStyle/>
                    <a:p>
                      <a:pPr fontAlgn="t"/>
                      <a:r>
                        <a:rPr lang="en-US" sz="1600" kern="1200">
                          <a:solidFill>
                            <a:schemeClr val="dk1"/>
                          </a:solidFill>
                          <a:latin typeface="+mn-lt"/>
                          <a:ea typeface="+mn-ea"/>
                          <a:cs typeface="+mn-cs"/>
                        </a:rPr>
                        <a:t> </a:t>
                      </a:r>
                    </a:p>
                  </a:txBody>
                  <a:tcPr marL="57830" marR="57830" marT="57830" marB="57830">
                    <a:solidFill>
                      <a:schemeClr val="accent5">
                        <a:tint val="40000"/>
                        <a:alpha val="71000"/>
                      </a:schemeClr>
                    </a:solidFill>
                  </a:tcPr>
                </a:tc>
                <a:tc>
                  <a:txBody>
                    <a:bodyPr/>
                    <a:lstStyle/>
                    <a:p>
                      <a:pPr algn="ctr" rtl="0" fontAlgn="ctr">
                        <a:spcBef>
                          <a:spcPts val="0"/>
                        </a:spcBef>
                        <a:spcAft>
                          <a:spcPts val="0"/>
                        </a:spcAft>
                      </a:pPr>
                      <a:r>
                        <a:rPr lang="sv-SE" sz="1600" kern="1200">
                          <a:solidFill>
                            <a:schemeClr val="dk1"/>
                          </a:solidFill>
                          <a:latin typeface="+mn-lt"/>
                          <a:ea typeface="+mn-ea"/>
                          <a:cs typeface="+mn-cs"/>
                        </a:rPr>
                        <a:t>Spring 2025</a:t>
                      </a:r>
                    </a:p>
                    <a:p>
                      <a:pPr algn="ctr" rtl="0" fontAlgn="ctr">
                        <a:spcBef>
                          <a:spcPts val="0"/>
                        </a:spcBef>
                        <a:spcAft>
                          <a:spcPts val="0"/>
                        </a:spcAft>
                      </a:pPr>
                      <a:r>
                        <a:rPr lang="sv-SE" sz="1600" kern="1200">
                          <a:solidFill>
                            <a:schemeClr val="dk1"/>
                          </a:solidFill>
                          <a:latin typeface="+mn-lt"/>
                          <a:ea typeface="+mn-ea"/>
                          <a:cs typeface="+mn-cs"/>
                        </a:rPr>
                        <a:t>n = 45</a:t>
                      </a:r>
                    </a:p>
                    <a:p>
                      <a:pPr algn="ctr" rtl="0" fontAlgn="ctr">
                        <a:spcBef>
                          <a:spcPts val="0"/>
                        </a:spcBef>
                        <a:spcAft>
                          <a:spcPts val="0"/>
                        </a:spcAft>
                      </a:pPr>
                      <a:r>
                        <a:rPr lang="sv-SE" sz="1600" kern="1200">
                          <a:solidFill>
                            <a:schemeClr val="dk1"/>
                          </a:solidFill>
                          <a:latin typeface="+mn-lt"/>
                          <a:ea typeface="+mn-ea"/>
                          <a:cs typeface="+mn-cs"/>
                        </a:rPr>
                        <a:t>% (SD)</a:t>
                      </a:r>
                    </a:p>
                  </a:txBody>
                  <a:tcPr marL="57830" marR="57830" marT="57830" marB="57830" anchor="ctr">
                    <a:solidFill>
                      <a:schemeClr val="accent5">
                        <a:tint val="40000"/>
                        <a:alpha val="71000"/>
                      </a:schemeClr>
                    </a:solidFill>
                  </a:tcPr>
                </a:tc>
                <a:tc>
                  <a:txBody>
                    <a:bodyPr/>
                    <a:lstStyle/>
                    <a:p>
                      <a:pPr algn="ctr" rtl="0" fontAlgn="ctr">
                        <a:spcBef>
                          <a:spcPts val="0"/>
                        </a:spcBef>
                        <a:spcAft>
                          <a:spcPts val="0"/>
                        </a:spcAft>
                      </a:pPr>
                      <a:r>
                        <a:rPr lang="en-US" sz="1600" kern="1200">
                          <a:solidFill>
                            <a:schemeClr val="dk1"/>
                          </a:solidFill>
                          <a:latin typeface="+mn-lt"/>
                          <a:ea typeface="+mn-ea"/>
                          <a:cs typeface="+mn-cs"/>
                        </a:rPr>
                        <a:t>Educator</a:t>
                      </a:r>
                    </a:p>
                    <a:p>
                      <a:pPr algn="ctr" rtl="0" fontAlgn="ctr">
                        <a:spcBef>
                          <a:spcPts val="0"/>
                        </a:spcBef>
                        <a:spcAft>
                          <a:spcPts val="0"/>
                        </a:spcAft>
                      </a:pPr>
                      <a:r>
                        <a:rPr lang="en-US" sz="1600" kern="1200">
                          <a:solidFill>
                            <a:schemeClr val="dk1"/>
                          </a:solidFill>
                          <a:latin typeface="+mn-lt"/>
                          <a:ea typeface="+mn-ea"/>
                          <a:cs typeface="+mn-cs"/>
                        </a:rPr>
                        <a:t>n = 6</a:t>
                      </a:r>
                    </a:p>
                    <a:p>
                      <a:pPr algn="ctr" rtl="0" fontAlgn="ctr">
                        <a:spcBef>
                          <a:spcPts val="0"/>
                        </a:spcBef>
                        <a:spcAft>
                          <a:spcPts val="0"/>
                        </a:spcAft>
                      </a:pPr>
                      <a:r>
                        <a:rPr lang="en-US" sz="1600" kern="1200">
                          <a:solidFill>
                            <a:schemeClr val="dk1"/>
                          </a:solidFill>
                          <a:latin typeface="+mn-lt"/>
                          <a:ea typeface="+mn-ea"/>
                          <a:cs typeface="+mn-cs"/>
                        </a:rPr>
                        <a:t>% (SD)</a:t>
                      </a:r>
                    </a:p>
                  </a:txBody>
                  <a:tcPr marL="57830" marR="57830" marT="57830" marB="57830" anchor="ctr">
                    <a:solidFill>
                      <a:schemeClr val="accent5">
                        <a:tint val="40000"/>
                        <a:alpha val="71000"/>
                      </a:schemeClr>
                    </a:solidFill>
                  </a:tcPr>
                </a:tc>
                <a:tc>
                  <a:txBody>
                    <a:bodyPr/>
                    <a:lstStyle/>
                    <a:p>
                      <a:pPr algn="ctr" rtl="0" fontAlgn="ctr">
                        <a:spcBef>
                          <a:spcPts val="0"/>
                        </a:spcBef>
                        <a:spcAft>
                          <a:spcPts val="0"/>
                        </a:spcAft>
                      </a:pPr>
                      <a:r>
                        <a:rPr lang="en-US" sz="1600" kern="1200">
                          <a:solidFill>
                            <a:schemeClr val="dk1"/>
                          </a:solidFill>
                          <a:latin typeface="+mn-lt"/>
                          <a:ea typeface="+mn-ea"/>
                          <a:cs typeface="+mn-cs"/>
                        </a:rPr>
                        <a:t>Observer</a:t>
                      </a:r>
                    </a:p>
                    <a:p>
                      <a:pPr algn="ctr" rtl="0" fontAlgn="ctr">
                        <a:spcBef>
                          <a:spcPts val="0"/>
                        </a:spcBef>
                        <a:spcAft>
                          <a:spcPts val="0"/>
                        </a:spcAft>
                      </a:pPr>
                      <a:r>
                        <a:rPr lang="en-US" sz="1600" kern="1200">
                          <a:solidFill>
                            <a:schemeClr val="dk1"/>
                          </a:solidFill>
                          <a:latin typeface="+mn-lt"/>
                          <a:ea typeface="+mn-ea"/>
                          <a:cs typeface="+mn-cs"/>
                        </a:rPr>
                        <a:t>n = 7</a:t>
                      </a:r>
                    </a:p>
                    <a:p>
                      <a:pPr algn="ctr" rtl="0" fontAlgn="ctr">
                        <a:spcBef>
                          <a:spcPts val="0"/>
                        </a:spcBef>
                        <a:spcAft>
                          <a:spcPts val="0"/>
                        </a:spcAft>
                      </a:pPr>
                      <a:r>
                        <a:rPr lang="en-US" sz="1600" kern="1200">
                          <a:solidFill>
                            <a:schemeClr val="dk1"/>
                          </a:solidFill>
                          <a:latin typeface="+mn-lt"/>
                          <a:ea typeface="+mn-ea"/>
                          <a:cs typeface="+mn-cs"/>
                        </a:rPr>
                        <a:t>% (SD)</a:t>
                      </a:r>
                    </a:p>
                  </a:txBody>
                  <a:tcPr marL="57830" marR="57830" marT="57830" marB="57830" anchor="ctr">
                    <a:solidFill>
                      <a:schemeClr val="accent5">
                        <a:tint val="40000"/>
                        <a:alpha val="71000"/>
                      </a:schemeClr>
                    </a:solidFill>
                  </a:tcPr>
                </a:tc>
                <a:extLst>
                  <a:ext uri="{0D108BD9-81ED-4DB2-BD59-A6C34878D82A}">
                    <a16:rowId xmlns:a16="http://schemas.microsoft.com/office/drawing/2014/main" val="10001"/>
                  </a:ext>
                </a:extLst>
              </a:tr>
              <a:tr h="679456">
                <a:tc>
                  <a:txBody>
                    <a:bodyPr/>
                    <a:lstStyle/>
                    <a:p>
                      <a:pPr rtl="0" fontAlgn="ctr">
                        <a:spcBef>
                          <a:spcPts val="0"/>
                        </a:spcBef>
                        <a:spcAft>
                          <a:spcPts val="0"/>
                        </a:spcAft>
                      </a:pPr>
                      <a:r>
                        <a:rPr lang="en-US" sz="1600" b="0" i="0" u="none" strike="noStrike">
                          <a:solidFill>
                            <a:srgbClr val="000000"/>
                          </a:solidFill>
                          <a:effectLst/>
                          <a:latin typeface="Arial" panose="020B0604020202020204" pitchFamily="34" charset="0"/>
                        </a:rPr>
                        <a:t>Teaching</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 80.43%</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(10.86)</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70.72%</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(13.81)</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75.02%</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(17.05)</a:t>
                      </a:r>
                      <a:endParaRPr lang="en-US" sz="2800">
                        <a:effectLst/>
                      </a:endParaRPr>
                    </a:p>
                  </a:txBody>
                  <a:tcPr marL="57830" marR="57830" marT="57830" marB="57830" anchor="ctr">
                    <a:solidFill>
                      <a:schemeClr val="accent5">
                        <a:tint val="20000"/>
                        <a:alpha val="71000"/>
                      </a:schemeClr>
                    </a:solidFill>
                  </a:tcPr>
                </a:tc>
                <a:extLst>
                  <a:ext uri="{0D108BD9-81ED-4DB2-BD59-A6C34878D82A}">
                    <a16:rowId xmlns:a16="http://schemas.microsoft.com/office/drawing/2014/main" val="2829139887"/>
                  </a:ext>
                </a:extLst>
              </a:tr>
              <a:tr h="679456">
                <a:tc>
                  <a:txBody>
                    <a:bodyPr/>
                    <a:lstStyle/>
                    <a:p>
                      <a:pPr rtl="0" fontAlgn="ctr">
                        <a:spcBef>
                          <a:spcPts val="0"/>
                        </a:spcBef>
                        <a:spcAft>
                          <a:spcPts val="0"/>
                        </a:spcAft>
                      </a:pPr>
                      <a:r>
                        <a:rPr lang="en-US" sz="1600" b="0" i="0" u="none" strike="noStrike">
                          <a:solidFill>
                            <a:srgbClr val="000000"/>
                          </a:solidFill>
                          <a:effectLst/>
                          <a:latin typeface="Arial" panose="020B0604020202020204" pitchFamily="34" charset="0"/>
                        </a:rPr>
                        <a:t>Reinforcing</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80.83%</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(12.89)</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62.06%</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(15.33)</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34.99%</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(16.02)</a:t>
                      </a:r>
                      <a:endParaRPr lang="en-US" sz="2800">
                        <a:effectLst/>
                      </a:endParaRPr>
                    </a:p>
                  </a:txBody>
                  <a:tcPr marL="57830" marR="57830" marT="57830" marB="57830" anchor="ctr">
                    <a:solidFill>
                      <a:schemeClr val="accent5">
                        <a:tint val="20000"/>
                        <a:alpha val="71000"/>
                      </a:schemeClr>
                    </a:solidFill>
                  </a:tcPr>
                </a:tc>
                <a:extLst>
                  <a:ext uri="{0D108BD9-81ED-4DB2-BD59-A6C34878D82A}">
                    <a16:rowId xmlns:a16="http://schemas.microsoft.com/office/drawing/2014/main" val="252639338"/>
                  </a:ext>
                </a:extLst>
              </a:tr>
              <a:tr h="679456">
                <a:tc>
                  <a:txBody>
                    <a:bodyPr/>
                    <a:lstStyle/>
                    <a:p>
                      <a:pPr rtl="0" fontAlgn="ctr">
                        <a:spcBef>
                          <a:spcPts val="0"/>
                        </a:spcBef>
                        <a:spcAft>
                          <a:spcPts val="0"/>
                        </a:spcAft>
                      </a:pPr>
                      <a:r>
                        <a:rPr lang="en-US" sz="1600" b="0" i="0" u="none" strike="noStrike">
                          <a:solidFill>
                            <a:srgbClr val="000000"/>
                          </a:solidFill>
                          <a:effectLst/>
                          <a:latin typeface="Arial" panose="020B0604020202020204" pitchFamily="34" charset="0"/>
                        </a:rPr>
                        <a:t>Monitoring</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75.49%</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(18.06)</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a:t>
                      </a:r>
                      <a:endParaRPr lang="en-US" sz="2800">
                        <a:effectLst/>
                      </a:endParaRPr>
                    </a:p>
                  </a:txBody>
                  <a:tcPr marL="57830" marR="57830" marT="57830" marB="57830" anchor="ctr">
                    <a:solidFill>
                      <a:schemeClr val="accent5">
                        <a:tint val="20000"/>
                        <a:alpha val="71000"/>
                      </a:schemeClr>
                    </a:solidFill>
                  </a:tcPr>
                </a:tc>
                <a:extLst>
                  <a:ext uri="{0D108BD9-81ED-4DB2-BD59-A6C34878D82A}">
                    <a16:rowId xmlns:a16="http://schemas.microsoft.com/office/drawing/2014/main" val="1692494223"/>
                  </a:ext>
                </a:extLst>
              </a:tr>
              <a:tr h="679456">
                <a:tc>
                  <a:txBody>
                    <a:bodyPr/>
                    <a:lstStyle/>
                    <a:p>
                      <a:pPr rtl="0" fontAlgn="ctr">
                        <a:spcBef>
                          <a:spcPts val="0"/>
                        </a:spcBef>
                        <a:spcAft>
                          <a:spcPts val="0"/>
                        </a:spcAft>
                      </a:pPr>
                      <a:r>
                        <a:rPr lang="en-US" sz="1600" b="1" i="0" u="none" strike="noStrike">
                          <a:solidFill>
                            <a:srgbClr val="000000"/>
                          </a:solidFill>
                          <a:effectLst/>
                          <a:latin typeface="Arial" panose="020B0604020202020204" pitchFamily="34" charset="0"/>
                        </a:rPr>
                        <a:t>Total</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79.10%</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(11.87)</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67.66%</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(14.03)</a:t>
                      </a:r>
                      <a:endParaRPr lang="en-US" sz="2800">
                        <a:effectLst/>
                      </a:endParaRPr>
                    </a:p>
                  </a:txBody>
                  <a:tcPr marL="57830" marR="57830" marT="57830" marB="57830" anchor="ctr">
                    <a:solidFill>
                      <a:schemeClr val="accent5">
                        <a:tint val="20000"/>
                        <a:alpha val="71000"/>
                      </a:schemeClr>
                    </a:solidFill>
                  </a:tcPr>
                </a:tc>
                <a:tc>
                  <a:txBody>
                    <a:bodyPr/>
                    <a:lstStyle/>
                    <a:p>
                      <a:pPr algn="ctr" rtl="0" fontAlgn="ctr">
                        <a:spcBef>
                          <a:spcPts val="0"/>
                        </a:spcBef>
                        <a:spcAft>
                          <a:spcPts val="0"/>
                        </a:spcAft>
                      </a:pPr>
                      <a:r>
                        <a:rPr lang="en-US" sz="1600" b="0" i="0" u="none" strike="noStrike">
                          <a:solidFill>
                            <a:srgbClr val="000000"/>
                          </a:solidFill>
                          <a:effectLst/>
                          <a:latin typeface="Arial" panose="020B0604020202020204" pitchFamily="34" charset="0"/>
                        </a:rPr>
                        <a:t>62.28%</a:t>
                      </a:r>
                      <a:endParaRPr lang="en-US" sz="2800">
                        <a:effectLst/>
                      </a:endParaRPr>
                    </a:p>
                    <a:p>
                      <a:pPr algn="ctr" rtl="0" fontAlgn="ctr">
                        <a:spcBef>
                          <a:spcPts val="0"/>
                        </a:spcBef>
                        <a:spcAft>
                          <a:spcPts val="0"/>
                        </a:spcAft>
                      </a:pPr>
                      <a:r>
                        <a:rPr lang="en-US" sz="1600" b="0" i="0" u="none" strike="noStrike">
                          <a:solidFill>
                            <a:srgbClr val="000000"/>
                          </a:solidFill>
                          <a:effectLst/>
                          <a:latin typeface="Arial" panose="020B0604020202020204" pitchFamily="34" charset="0"/>
                        </a:rPr>
                        <a:t>(14.58)</a:t>
                      </a:r>
                      <a:endParaRPr lang="en-US" sz="2800">
                        <a:effectLst/>
                      </a:endParaRPr>
                    </a:p>
                  </a:txBody>
                  <a:tcPr marL="57830" marR="57830" marT="57830" marB="57830" anchor="ctr">
                    <a:solidFill>
                      <a:schemeClr val="accent5">
                        <a:tint val="20000"/>
                        <a:alpha val="71000"/>
                      </a:schemeClr>
                    </a:solidFill>
                  </a:tcPr>
                </a:tc>
                <a:extLst>
                  <a:ext uri="{0D108BD9-81ED-4DB2-BD59-A6C34878D82A}">
                    <a16:rowId xmlns:a16="http://schemas.microsoft.com/office/drawing/2014/main" val="441539628"/>
                  </a:ext>
                </a:extLst>
              </a:tr>
            </a:tbl>
          </a:graphicData>
        </a:graphic>
      </p:graphicFrame>
    </p:spTree>
    <p:extLst>
      <p:ext uri="{BB962C8B-B14F-4D97-AF65-F5344CB8AC3E}">
        <p14:creationId xmlns:p14="http://schemas.microsoft.com/office/powerpoint/2010/main" val="37815614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D6DAC-DD16-DE4D-B916-0C5BA6CB68BC}"/>
              </a:ext>
            </a:extLst>
          </p:cNvPr>
          <p:cNvSpPr>
            <a:spLocks noGrp="1"/>
          </p:cNvSpPr>
          <p:nvPr>
            <p:ph type="title"/>
          </p:nvPr>
        </p:nvSpPr>
        <p:spPr/>
        <p:txBody>
          <a:bodyPr/>
          <a:lstStyle/>
          <a:p>
            <a:r>
              <a:rPr lang="en-US"/>
              <a:t>Logistics Planning</a:t>
            </a:r>
          </a:p>
        </p:txBody>
      </p:sp>
      <p:graphicFrame>
        <p:nvGraphicFramePr>
          <p:cNvPr id="9" name="Table 4">
            <a:extLst>
              <a:ext uri="{FF2B5EF4-FFF2-40B4-BE49-F238E27FC236}">
                <a16:creationId xmlns:a16="http://schemas.microsoft.com/office/drawing/2014/main" id="{887E204C-A31A-6A76-2430-0BECA510139C}"/>
              </a:ext>
            </a:extLst>
          </p:cNvPr>
          <p:cNvGraphicFramePr>
            <a:graphicFrameLocks noGrp="1"/>
          </p:cNvGraphicFramePr>
          <p:nvPr>
            <p:ph idx="1"/>
          </p:nvPr>
        </p:nvGraphicFramePr>
        <p:xfrm>
          <a:off x="838202" y="1923948"/>
          <a:ext cx="10515598" cy="3537204"/>
        </p:xfrm>
        <a:graphic>
          <a:graphicData uri="http://schemas.openxmlformats.org/drawingml/2006/table">
            <a:tbl>
              <a:tblPr firstRow="1" bandRow="1">
                <a:tableStyleId>{7DF18680-E054-41AD-8BC1-D1AEF772440D}</a:tableStyleId>
              </a:tblPr>
              <a:tblGrid>
                <a:gridCol w="1695010">
                  <a:extLst>
                    <a:ext uri="{9D8B030D-6E8A-4147-A177-3AD203B41FA5}">
                      <a16:colId xmlns:a16="http://schemas.microsoft.com/office/drawing/2014/main" val="2244540331"/>
                    </a:ext>
                  </a:extLst>
                </a:gridCol>
                <a:gridCol w="5368588">
                  <a:extLst>
                    <a:ext uri="{9D8B030D-6E8A-4147-A177-3AD203B41FA5}">
                      <a16:colId xmlns:a16="http://schemas.microsoft.com/office/drawing/2014/main" val="3126611979"/>
                    </a:ext>
                  </a:extLst>
                </a:gridCol>
                <a:gridCol w="937402">
                  <a:extLst>
                    <a:ext uri="{9D8B030D-6E8A-4147-A177-3AD203B41FA5}">
                      <a16:colId xmlns:a16="http://schemas.microsoft.com/office/drawing/2014/main" val="3742171216"/>
                    </a:ext>
                  </a:extLst>
                </a:gridCol>
                <a:gridCol w="1317403">
                  <a:extLst>
                    <a:ext uri="{9D8B030D-6E8A-4147-A177-3AD203B41FA5}">
                      <a16:colId xmlns:a16="http://schemas.microsoft.com/office/drawing/2014/main" val="3209047335"/>
                    </a:ext>
                  </a:extLst>
                </a:gridCol>
                <a:gridCol w="1197195">
                  <a:extLst>
                    <a:ext uri="{9D8B030D-6E8A-4147-A177-3AD203B41FA5}">
                      <a16:colId xmlns:a16="http://schemas.microsoft.com/office/drawing/2014/main" val="848338252"/>
                    </a:ext>
                  </a:extLst>
                </a:gridCol>
              </a:tblGrid>
              <a:tr h="370840">
                <a:tc rowSpan="2">
                  <a:txBody>
                    <a:bodyPr/>
                    <a:lstStyle/>
                    <a:p>
                      <a:r>
                        <a:rPr lang="en-US" sz="2000"/>
                        <a:t>Method</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r>
                        <a:rPr lang="en-US" sz="2000"/>
                        <a:t>Measure Name</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ctr"/>
                      <a:r>
                        <a:rPr lang="en-US" sz="2000"/>
                        <a:t>Completed by…</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a:p>
                  </a:txBody>
                  <a:tcPr anchor="b"/>
                </a:tc>
                <a:tc hMerge="1">
                  <a:txBody>
                    <a:bodyPr/>
                    <a:lstStyle/>
                    <a:p>
                      <a:pPr algn="ctr"/>
                      <a:endParaRPr lang="en-US"/>
                    </a:p>
                  </a:txBody>
                  <a:tcPr anchor="b"/>
                </a:tc>
                <a:extLst>
                  <a:ext uri="{0D108BD9-81ED-4DB2-BD59-A6C34878D82A}">
                    <a16:rowId xmlns:a16="http://schemas.microsoft.com/office/drawing/2014/main" val="3740833098"/>
                  </a:ext>
                </a:extLst>
              </a:tr>
              <a:tr h="370840">
                <a:tc vMerge="1">
                  <a:txBody>
                    <a:bodyPr/>
                    <a:lstStyle/>
                    <a:p>
                      <a:r>
                        <a:rPr lang="en-US"/>
                        <a:t>Method</a:t>
                      </a:r>
                    </a:p>
                  </a:txBody>
                  <a:tcPr anchor="b"/>
                </a:tc>
                <a:tc vMerge="1">
                  <a:txBody>
                    <a:bodyPr/>
                    <a:lstStyle/>
                    <a:p>
                      <a:r>
                        <a:rPr lang="en-US"/>
                        <a:t>Measure Name</a:t>
                      </a:r>
                    </a:p>
                  </a:txBody>
                  <a:tcPr anchor="b"/>
                </a:tc>
                <a:tc>
                  <a:txBody>
                    <a:bodyPr/>
                    <a:lstStyle/>
                    <a:p>
                      <a:pPr algn="ctr"/>
                      <a:r>
                        <a:rPr lang="en-US" sz="1400" b="1">
                          <a:solidFill>
                            <a:schemeClr val="bg1"/>
                          </a:solidFill>
                        </a:rPr>
                        <a:t>All Staff</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400" b="1">
                          <a:solidFill>
                            <a:schemeClr val="bg1"/>
                          </a:solidFill>
                        </a:rPr>
                        <a:t>Randomly Selected Classrooms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400" b="1">
                          <a:solidFill>
                            <a:schemeClr val="bg1"/>
                          </a:solidFill>
                        </a:rPr>
                        <a:t>Ci3T Leadership Team</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203072553"/>
                  </a:ext>
                </a:extLst>
              </a:tr>
              <a:tr h="370840">
                <a:tc>
                  <a:txBody>
                    <a:bodyPr/>
                    <a:lstStyle/>
                    <a:p>
                      <a:r>
                        <a:rPr lang="en-US" sz="2000"/>
                        <a:t>Survey</a:t>
                      </a:r>
                    </a:p>
                  </a:txBody>
                  <a:tcPr anchor="ctr">
                    <a:lnT w="12700" cap="flat" cmpd="sng" algn="ctr">
                      <a:solidFill>
                        <a:schemeClr val="bg1"/>
                      </a:solidFill>
                      <a:prstDash val="solid"/>
                      <a:round/>
                      <a:headEnd type="none" w="med" len="med"/>
                      <a:tailEnd type="none" w="med" len="med"/>
                    </a:lnT>
                  </a:tcPr>
                </a:tc>
                <a:tc>
                  <a:txBody>
                    <a:bodyPr/>
                    <a:lstStyle/>
                    <a:p>
                      <a:pPr rtl="0" fontAlgn="ctr">
                        <a:spcBef>
                          <a:spcPts val="0"/>
                        </a:spcBef>
                        <a:spcAft>
                          <a:spcPts val="0"/>
                        </a:spcAft>
                      </a:pPr>
                      <a:r>
                        <a:rPr lang="en-US" sz="2000" b="0" i="0" u="none" strike="noStrike">
                          <a:solidFill>
                            <a:srgbClr val="000000"/>
                          </a:solidFill>
                          <a:effectLst/>
                          <a:latin typeface="Arial" panose="020B0604020202020204" pitchFamily="34" charset="0"/>
                        </a:rPr>
                        <a:t>Ci3T Treatment Integrity: Teacher Self-Report and Primary Intervention Rating Scale</a:t>
                      </a:r>
                      <a:endParaRPr lang="en-US" sz="2000">
                        <a:effectLst/>
                      </a:endParaRPr>
                    </a:p>
                  </a:txBody>
                  <a:tcPr marL="95250" marR="95250" marT="95250" marB="95250" anchor="ctr">
                    <a:lnT w="12700" cap="flat" cmpd="sng" algn="ctr">
                      <a:solidFill>
                        <a:schemeClr val="bg1"/>
                      </a:solidFill>
                      <a:prstDash val="solid"/>
                      <a:round/>
                      <a:headEnd type="none" w="med" len="med"/>
                      <a:tailEnd type="none" w="med" len="med"/>
                    </a:lnT>
                  </a:tcPr>
                </a:tc>
                <a:tc>
                  <a:txBody>
                    <a:bodyPr/>
                    <a:lstStyle/>
                    <a:p>
                      <a:pPr algn="ctr" rtl="0" fontAlgn="ctr">
                        <a:spcBef>
                          <a:spcPts val="0"/>
                        </a:spcBef>
                        <a:spcAft>
                          <a:spcPts val="0"/>
                        </a:spcAft>
                      </a:pPr>
                      <a:r>
                        <a:rPr lang="en-US" sz="2000" b="0" i="0" u="none" strike="noStrike">
                          <a:solidFill>
                            <a:srgbClr val="000000"/>
                          </a:solidFill>
                          <a:effectLst/>
                          <a:latin typeface="Arial" panose="020B0604020202020204" pitchFamily="34" charset="0"/>
                        </a:rPr>
                        <a:t>X</a:t>
                      </a:r>
                      <a:endParaRPr lang="en-US" sz="2000">
                        <a:effectLst/>
                      </a:endParaRPr>
                    </a:p>
                  </a:txBody>
                  <a:tcPr marL="95250" marR="95250" marT="95250" marB="95250" anchor="ctr">
                    <a:lnT w="12700" cap="flat" cmpd="sng" algn="ctr">
                      <a:solidFill>
                        <a:schemeClr val="bg1"/>
                      </a:solidFill>
                      <a:prstDash val="solid"/>
                      <a:round/>
                      <a:headEnd type="none" w="med" len="med"/>
                      <a:tailEnd type="none" w="med" len="med"/>
                    </a:lnT>
                  </a:tcPr>
                </a:tc>
                <a:tc>
                  <a:txBody>
                    <a:bodyPr/>
                    <a:lstStyle/>
                    <a:p>
                      <a:pPr fontAlgn="ctr"/>
                      <a:r>
                        <a:rPr lang="en-US" sz="2000">
                          <a:effectLst/>
                        </a:rPr>
                        <a:t> </a:t>
                      </a:r>
                    </a:p>
                  </a:txBody>
                  <a:tcPr marL="95250" marR="95250" marT="95250" marB="95250" anchor="ctr">
                    <a:lnT w="12700" cap="flat" cmpd="sng" algn="ctr">
                      <a:solidFill>
                        <a:schemeClr val="bg1"/>
                      </a:solidFill>
                      <a:prstDash val="solid"/>
                      <a:round/>
                      <a:headEnd type="none" w="med" len="med"/>
                      <a:tailEnd type="none" w="med" len="med"/>
                    </a:lnT>
                  </a:tcPr>
                </a:tc>
                <a:tc>
                  <a:txBody>
                    <a:bodyPr/>
                    <a:lstStyle/>
                    <a:p>
                      <a:pPr fontAlgn="ctr"/>
                      <a:r>
                        <a:rPr lang="en-US" sz="2000">
                          <a:effectLst/>
                        </a:rPr>
                        <a:t> </a:t>
                      </a:r>
                    </a:p>
                  </a:txBody>
                  <a:tcPr marL="95250" marR="95250" marT="95250" marB="9525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904140678"/>
                  </a:ext>
                </a:extLst>
              </a:tr>
              <a:tr h="804672">
                <a:tc>
                  <a:txBody>
                    <a:bodyPr/>
                    <a:lstStyle/>
                    <a:p>
                      <a:r>
                        <a:rPr lang="en-US" sz="2000"/>
                        <a:t>Observations</a:t>
                      </a:r>
                    </a:p>
                  </a:txBody>
                  <a:tcPr anchor="ctr"/>
                </a:tc>
                <a:tc>
                  <a:txBody>
                    <a:bodyPr/>
                    <a:lstStyle/>
                    <a:p>
                      <a:pPr rtl="0" fontAlgn="ctr">
                        <a:spcBef>
                          <a:spcPts val="0"/>
                        </a:spcBef>
                        <a:spcAft>
                          <a:spcPts val="0"/>
                        </a:spcAft>
                      </a:pPr>
                      <a:r>
                        <a:rPr lang="en-US" sz="2000" b="0" i="0" u="none" strike="noStrike">
                          <a:solidFill>
                            <a:srgbClr val="000000"/>
                          </a:solidFill>
                          <a:effectLst/>
                          <a:latin typeface="Arial" panose="020B0604020202020204" pitchFamily="34" charset="0"/>
                        </a:rPr>
                        <a:t>Ci3T Treatment Integrity: Direct Observation</a:t>
                      </a:r>
                      <a:endParaRPr lang="en-US" sz="2000">
                        <a:effectLst/>
                      </a:endParaRPr>
                    </a:p>
                  </a:txBody>
                  <a:tcPr marL="95250" marR="95250" marT="95250" marB="95250" anchor="ctr"/>
                </a:tc>
                <a:tc>
                  <a:txBody>
                    <a:bodyPr/>
                    <a:lstStyle/>
                    <a:p>
                      <a:pPr fontAlgn="ctr"/>
                      <a:r>
                        <a:rPr lang="en-US" sz="2000">
                          <a:effectLst/>
                        </a:rPr>
                        <a:t> </a:t>
                      </a:r>
                    </a:p>
                  </a:txBody>
                  <a:tcPr marL="95250" marR="95250" marT="95250" marB="95250" anchor="ctr"/>
                </a:tc>
                <a:tc>
                  <a:txBody>
                    <a:bodyPr/>
                    <a:lstStyle/>
                    <a:p>
                      <a:pPr algn="ctr" rtl="0" fontAlgn="ctr">
                        <a:spcBef>
                          <a:spcPts val="0"/>
                        </a:spcBef>
                        <a:spcAft>
                          <a:spcPts val="0"/>
                        </a:spcAft>
                      </a:pPr>
                      <a:r>
                        <a:rPr lang="en-US" sz="2000" b="0" i="0" u="none" strike="noStrike">
                          <a:solidFill>
                            <a:srgbClr val="000000"/>
                          </a:solidFill>
                          <a:effectLst/>
                          <a:latin typeface="Arial" panose="020B0604020202020204" pitchFamily="34" charset="0"/>
                        </a:rPr>
                        <a:t>X</a:t>
                      </a:r>
                      <a:endParaRPr lang="en-US" sz="2000">
                        <a:effectLst/>
                      </a:endParaRPr>
                    </a:p>
                  </a:txBody>
                  <a:tcPr marL="95250" marR="95250" marT="95250" marB="95250" anchor="ctr"/>
                </a:tc>
                <a:tc>
                  <a:txBody>
                    <a:bodyPr/>
                    <a:lstStyle/>
                    <a:p>
                      <a:pPr fontAlgn="ctr"/>
                      <a:r>
                        <a:rPr lang="en-US" sz="2000">
                          <a:effectLst/>
                        </a:rPr>
                        <a:t> </a:t>
                      </a:r>
                    </a:p>
                  </a:txBody>
                  <a:tcPr marL="95250" marR="95250" marT="95250" marB="95250" anchor="ctr"/>
                </a:tc>
                <a:extLst>
                  <a:ext uri="{0D108BD9-81ED-4DB2-BD59-A6C34878D82A}">
                    <a16:rowId xmlns:a16="http://schemas.microsoft.com/office/drawing/2014/main" val="627556408"/>
                  </a:ext>
                </a:extLst>
              </a:tr>
              <a:tr h="804672">
                <a:tc>
                  <a:txBody>
                    <a:bodyPr/>
                    <a:lstStyle/>
                    <a:p>
                      <a:r>
                        <a:rPr lang="en-US" sz="2000"/>
                        <a:t>Rubric</a:t>
                      </a:r>
                    </a:p>
                  </a:txBody>
                  <a:tcPr anchor="ctr"/>
                </a:tc>
                <a:tc>
                  <a:txBody>
                    <a:bodyPr/>
                    <a:lstStyle/>
                    <a:p>
                      <a:pPr rtl="0" fontAlgn="ctr">
                        <a:spcBef>
                          <a:spcPts val="0"/>
                        </a:spcBef>
                        <a:spcAft>
                          <a:spcPts val="0"/>
                        </a:spcAft>
                      </a:pPr>
                      <a:r>
                        <a:rPr lang="en-US" sz="2000" b="0" i="0" u="none" strike="noStrike">
                          <a:solidFill>
                            <a:srgbClr val="000000"/>
                          </a:solidFill>
                          <a:effectLst/>
                          <a:latin typeface="Arial" panose="020B0604020202020204" pitchFamily="34" charset="0"/>
                        </a:rPr>
                        <a:t>Tiered Fidelity Inventory (TFI)</a:t>
                      </a:r>
                      <a:endParaRPr lang="en-US" sz="2000">
                        <a:effectLst/>
                      </a:endParaRPr>
                    </a:p>
                  </a:txBody>
                  <a:tcPr marL="95250" marR="95250" marT="95250" marB="95250" anchor="ctr"/>
                </a:tc>
                <a:tc>
                  <a:txBody>
                    <a:bodyPr/>
                    <a:lstStyle/>
                    <a:p>
                      <a:pPr fontAlgn="ctr"/>
                      <a:r>
                        <a:rPr lang="en-US" sz="2000">
                          <a:effectLst/>
                        </a:rPr>
                        <a:t> </a:t>
                      </a:r>
                    </a:p>
                  </a:txBody>
                  <a:tcPr marL="95250" marR="95250" marT="95250" marB="95250" anchor="ctr"/>
                </a:tc>
                <a:tc>
                  <a:txBody>
                    <a:bodyPr/>
                    <a:lstStyle/>
                    <a:p>
                      <a:pPr fontAlgn="ctr"/>
                      <a:r>
                        <a:rPr lang="en-US" sz="2000">
                          <a:effectLst/>
                        </a:rPr>
                        <a:t> </a:t>
                      </a:r>
                    </a:p>
                  </a:txBody>
                  <a:tcPr marL="95250" marR="95250" marT="95250" marB="95250" anchor="ctr"/>
                </a:tc>
                <a:tc>
                  <a:txBody>
                    <a:bodyPr/>
                    <a:lstStyle/>
                    <a:p>
                      <a:pPr algn="ctr" rtl="0" fontAlgn="ctr">
                        <a:spcBef>
                          <a:spcPts val="0"/>
                        </a:spcBef>
                        <a:spcAft>
                          <a:spcPts val="0"/>
                        </a:spcAft>
                      </a:pPr>
                      <a:r>
                        <a:rPr lang="en-US" sz="2000" b="0" i="0" u="none" strike="noStrike">
                          <a:solidFill>
                            <a:srgbClr val="000000"/>
                          </a:solidFill>
                          <a:effectLst/>
                          <a:latin typeface="Arial" panose="020B0604020202020204" pitchFamily="34" charset="0"/>
                        </a:rPr>
                        <a:t>X</a:t>
                      </a:r>
                      <a:endParaRPr lang="en-US" sz="2000">
                        <a:effectLst/>
                      </a:endParaRPr>
                    </a:p>
                  </a:txBody>
                  <a:tcPr marL="95250" marR="95250" marT="95250" marB="95250" anchor="ctr"/>
                </a:tc>
                <a:extLst>
                  <a:ext uri="{0D108BD9-81ED-4DB2-BD59-A6C34878D82A}">
                    <a16:rowId xmlns:a16="http://schemas.microsoft.com/office/drawing/2014/main" val="63424965"/>
                  </a:ext>
                </a:extLst>
              </a:tr>
            </a:tbl>
          </a:graphicData>
        </a:graphic>
      </p:graphicFrame>
    </p:spTree>
    <p:extLst>
      <p:ext uri="{BB962C8B-B14F-4D97-AF65-F5344CB8AC3E}">
        <p14:creationId xmlns:p14="http://schemas.microsoft.com/office/powerpoint/2010/main" val="1574296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33E3E-6E82-F047-8321-1C003E5E6214}"/>
              </a:ext>
            </a:extLst>
          </p:cNvPr>
          <p:cNvSpPr>
            <a:spLocks noGrp="1"/>
          </p:cNvSpPr>
          <p:nvPr>
            <p:ph type="title"/>
          </p:nvPr>
        </p:nvSpPr>
        <p:spPr/>
        <p:txBody>
          <a:bodyPr/>
          <a:lstStyle/>
          <a:p>
            <a:r>
              <a:rPr lang="en-US"/>
              <a:t>Using Treatment Integrity and</a:t>
            </a:r>
            <a:br>
              <a:rPr lang="en-US"/>
            </a:br>
            <a:r>
              <a:rPr lang="en-US"/>
              <a:t>Social Validity Data</a:t>
            </a:r>
          </a:p>
        </p:txBody>
      </p:sp>
      <p:graphicFrame>
        <p:nvGraphicFramePr>
          <p:cNvPr id="7" name="Content Placeholder 6">
            <a:extLst>
              <a:ext uri="{FF2B5EF4-FFF2-40B4-BE49-F238E27FC236}">
                <a16:creationId xmlns:a16="http://schemas.microsoft.com/office/drawing/2014/main" id="{47CA689A-8D52-8B49-8E18-0CBA4912A3D3}"/>
              </a:ext>
            </a:extLst>
          </p:cNvPr>
          <p:cNvGraphicFramePr>
            <a:graphicFrameLocks noGrp="1"/>
          </p:cNvGraphicFramePr>
          <p:nvPr>
            <p:ph idx="1"/>
          </p:nvPr>
        </p:nvGraphicFramePr>
        <p:xfrm>
          <a:off x="0" y="2010819"/>
          <a:ext cx="121920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0413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49452D99-B270-82FE-49FC-99136E2DF586}"/>
              </a:ext>
            </a:extLst>
          </p:cNvPr>
          <p:cNvSpPr>
            <a:spLocks noGrp="1"/>
          </p:cNvSpPr>
          <p:nvPr>
            <p:ph type="title"/>
          </p:nvPr>
        </p:nvSpPr>
        <p:spPr/>
        <p:txBody>
          <a:bodyPr/>
          <a:lstStyle/>
          <a:p>
            <a:r>
              <a:rPr lang="en-US"/>
              <a:t>Ci3T Research Team</a:t>
            </a:r>
          </a:p>
        </p:txBody>
      </p:sp>
      <p:sp>
        <p:nvSpPr>
          <p:cNvPr id="42" name="TextBox 41">
            <a:extLst>
              <a:ext uri="{FF2B5EF4-FFF2-40B4-BE49-F238E27FC236}">
                <a16:creationId xmlns:a16="http://schemas.microsoft.com/office/drawing/2014/main" id="{FF9441A3-B7F1-85D2-6075-BEBDC2E7DF42}"/>
              </a:ext>
            </a:extLst>
          </p:cNvPr>
          <p:cNvSpPr txBox="1"/>
          <p:nvPr/>
        </p:nvSpPr>
        <p:spPr>
          <a:xfrm>
            <a:off x="5314786" y="4480388"/>
            <a:ext cx="1843801" cy="276999"/>
          </a:xfrm>
          <a:prstGeom prst="rect">
            <a:avLst/>
          </a:prstGeom>
          <a:noFill/>
        </p:spPr>
        <p:txBody>
          <a:bodyPr wrap="square" rtlCol="0">
            <a:spAutoFit/>
          </a:bodyPr>
          <a:lstStyle/>
          <a:p>
            <a:pPr algn="ctr"/>
            <a:r>
              <a:rPr lang="en-US" sz="1200" b="1"/>
              <a:t>Kathleen Lynne Lane</a:t>
            </a:r>
          </a:p>
        </p:txBody>
      </p:sp>
      <p:sp>
        <p:nvSpPr>
          <p:cNvPr id="48" name="TextBox 47">
            <a:extLst>
              <a:ext uri="{FF2B5EF4-FFF2-40B4-BE49-F238E27FC236}">
                <a16:creationId xmlns:a16="http://schemas.microsoft.com/office/drawing/2014/main" id="{6B6CC6FC-94A0-FFBD-6DEB-40D11399BDC2}"/>
              </a:ext>
            </a:extLst>
          </p:cNvPr>
          <p:cNvSpPr txBox="1"/>
          <p:nvPr/>
        </p:nvSpPr>
        <p:spPr>
          <a:xfrm>
            <a:off x="8570227" y="4480388"/>
            <a:ext cx="1858252" cy="304882"/>
          </a:xfrm>
          <a:prstGeom prst="rect">
            <a:avLst/>
          </a:prstGeom>
          <a:noFill/>
        </p:spPr>
        <p:txBody>
          <a:bodyPr wrap="square" rtlCol="0">
            <a:spAutoFit/>
          </a:bodyPr>
          <a:lstStyle/>
          <a:p>
            <a:pPr algn="ctr"/>
            <a:r>
              <a:rPr lang="en-US" sz="1200" b="1"/>
              <a:t>Wendy P. Oakes</a:t>
            </a:r>
          </a:p>
        </p:txBody>
      </p:sp>
      <p:sp>
        <p:nvSpPr>
          <p:cNvPr id="17" name="TextBox 16">
            <a:extLst>
              <a:ext uri="{FF2B5EF4-FFF2-40B4-BE49-F238E27FC236}">
                <a16:creationId xmlns:a16="http://schemas.microsoft.com/office/drawing/2014/main" id="{E468EDCF-5152-01F2-3AC7-CCCEB379256D}"/>
              </a:ext>
            </a:extLst>
          </p:cNvPr>
          <p:cNvSpPr txBox="1"/>
          <p:nvPr/>
        </p:nvSpPr>
        <p:spPr>
          <a:xfrm>
            <a:off x="8596097" y="6338243"/>
            <a:ext cx="1804017" cy="276999"/>
          </a:xfrm>
          <a:prstGeom prst="rect">
            <a:avLst/>
          </a:prstGeom>
          <a:noFill/>
        </p:spPr>
        <p:txBody>
          <a:bodyPr wrap="square" rtlCol="0">
            <a:spAutoFit/>
          </a:bodyPr>
          <a:lstStyle/>
          <a:p>
            <a:pPr algn="ctr"/>
            <a:r>
              <a:rPr lang="en-US" sz="1200" b="1"/>
              <a:t>Kate Williamson</a:t>
            </a:r>
          </a:p>
        </p:txBody>
      </p:sp>
      <p:sp>
        <p:nvSpPr>
          <p:cNvPr id="18" name="TextBox 17">
            <a:extLst>
              <a:ext uri="{FF2B5EF4-FFF2-40B4-BE49-F238E27FC236}">
                <a16:creationId xmlns:a16="http://schemas.microsoft.com/office/drawing/2014/main" id="{960D5A1C-F7D6-816E-4935-B56A3053496F}"/>
              </a:ext>
            </a:extLst>
          </p:cNvPr>
          <p:cNvSpPr txBox="1"/>
          <p:nvPr/>
        </p:nvSpPr>
        <p:spPr>
          <a:xfrm>
            <a:off x="398274" y="4480388"/>
            <a:ext cx="1755619" cy="296311"/>
          </a:xfrm>
          <a:prstGeom prst="rect">
            <a:avLst/>
          </a:prstGeom>
          <a:noFill/>
        </p:spPr>
        <p:txBody>
          <a:bodyPr wrap="square" rtlCol="0">
            <a:spAutoFit/>
          </a:bodyPr>
          <a:lstStyle/>
          <a:p>
            <a:pPr algn="ctr"/>
            <a:r>
              <a:rPr lang="en-US" sz="1200" b="1"/>
              <a:t>Sandy Chafouleas </a:t>
            </a:r>
          </a:p>
        </p:txBody>
      </p:sp>
      <p:sp>
        <p:nvSpPr>
          <p:cNvPr id="19" name="TextBox 18">
            <a:extLst>
              <a:ext uri="{FF2B5EF4-FFF2-40B4-BE49-F238E27FC236}">
                <a16:creationId xmlns:a16="http://schemas.microsoft.com/office/drawing/2014/main" id="{47998D33-7D89-E104-4DDA-95A3DA99D029}"/>
              </a:ext>
            </a:extLst>
          </p:cNvPr>
          <p:cNvSpPr txBox="1"/>
          <p:nvPr/>
        </p:nvSpPr>
        <p:spPr>
          <a:xfrm>
            <a:off x="8621967" y="2693754"/>
            <a:ext cx="1755619" cy="317677"/>
          </a:xfrm>
          <a:prstGeom prst="rect">
            <a:avLst/>
          </a:prstGeom>
          <a:noFill/>
        </p:spPr>
        <p:txBody>
          <a:bodyPr wrap="square" rtlCol="0">
            <a:spAutoFit/>
          </a:bodyPr>
          <a:lstStyle/>
          <a:p>
            <a:pPr algn="ctr"/>
            <a:r>
              <a:rPr lang="en-US" sz="1200" b="1"/>
              <a:t>Amy Briesch</a:t>
            </a:r>
            <a:r>
              <a:rPr lang="en-US" sz="1200"/>
              <a:t> </a:t>
            </a:r>
          </a:p>
        </p:txBody>
      </p:sp>
      <p:sp>
        <p:nvSpPr>
          <p:cNvPr id="37" name="TextBox 36">
            <a:extLst>
              <a:ext uri="{FF2B5EF4-FFF2-40B4-BE49-F238E27FC236}">
                <a16:creationId xmlns:a16="http://schemas.microsoft.com/office/drawing/2014/main" id="{96DE9EE1-7EFB-7C2D-8517-036711C24265}"/>
              </a:ext>
            </a:extLst>
          </p:cNvPr>
          <p:cNvSpPr txBox="1"/>
          <p:nvPr/>
        </p:nvSpPr>
        <p:spPr>
          <a:xfrm>
            <a:off x="5580545" y="6338243"/>
            <a:ext cx="1312094" cy="276999"/>
          </a:xfrm>
          <a:prstGeom prst="rect">
            <a:avLst/>
          </a:prstGeom>
          <a:noFill/>
        </p:spPr>
        <p:txBody>
          <a:bodyPr wrap="square" rtlCol="0">
            <a:spAutoFit/>
          </a:bodyPr>
          <a:lstStyle/>
          <a:p>
            <a:pPr algn="ctr"/>
            <a:r>
              <a:rPr lang="en-US" sz="1200" b="1"/>
              <a:t>Joni Weiss</a:t>
            </a:r>
          </a:p>
        </p:txBody>
      </p:sp>
      <p:sp>
        <p:nvSpPr>
          <p:cNvPr id="45" name="TextBox 44">
            <a:extLst>
              <a:ext uri="{FF2B5EF4-FFF2-40B4-BE49-F238E27FC236}">
                <a16:creationId xmlns:a16="http://schemas.microsoft.com/office/drawing/2014/main" id="{0DE614BF-0E5E-6F41-B687-3906CA378CAD}"/>
              </a:ext>
            </a:extLst>
          </p:cNvPr>
          <p:cNvSpPr txBox="1"/>
          <p:nvPr/>
        </p:nvSpPr>
        <p:spPr>
          <a:xfrm>
            <a:off x="10425600" y="2693754"/>
            <a:ext cx="1359758" cy="231026"/>
          </a:xfrm>
          <a:prstGeom prst="rect">
            <a:avLst/>
          </a:prstGeom>
          <a:noFill/>
        </p:spPr>
        <p:txBody>
          <a:bodyPr wrap="square" rtlCol="0">
            <a:spAutoFit/>
          </a:bodyPr>
          <a:lstStyle/>
          <a:p>
            <a:pPr algn="ctr"/>
            <a:r>
              <a:rPr lang="en-US" sz="1200" b="1"/>
              <a:t>Mark Buckman</a:t>
            </a:r>
          </a:p>
        </p:txBody>
      </p:sp>
      <p:sp>
        <p:nvSpPr>
          <p:cNvPr id="63" name="TextBox 62">
            <a:extLst>
              <a:ext uri="{FF2B5EF4-FFF2-40B4-BE49-F238E27FC236}">
                <a16:creationId xmlns:a16="http://schemas.microsoft.com/office/drawing/2014/main" id="{0D9A1DC4-083D-B3DD-A3A4-08494BBCC30A}"/>
              </a:ext>
            </a:extLst>
          </p:cNvPr>
          <p:cNvSpPr txBox="1"/>
          <p:nvPr/>
        </p:nvSpPr>
        <p:spPr>
          <a:xfrm>
            <a:off x="7058328" y="4480388"/>
            <a:ext cx="1436909" cy="225345"/>
          </a:xfrm>
          <a:prstGeom prst="rect">
            <a:avLst/>
          </a:prstGeom>
          <a:noFill/>
        </p:spPr>
        <p:txBody>
          <a:bodyPr wrap="square" rtlCol="0">
            <a:spAutoFit/>
          </a:bodyPr>
          <a:lstStyle/>
          <a:p>
            <a:pPr algn="ctr"/>
            <a:r>
              <a:rPr lang="en-US" sz="1200" b="1"/>
              <a:t>Jessica Matus </a:t>
            </a:r>
          </a:p>
        </p:txBody>
      </p:sp>
      <p:sp>
        <p:nvSpPr>
          <p:cNvPr id="23" name="TextBox 22">
            <a:extLst>
              <a:ext uri="{FF2B5EF4-FFF2-40B4-BE49-F238E27FC236}">
                <a16:creationId xmlns:a16="http://schemas.microsoft.com/office/drawing/2014/main" id="{909DF344-81F6-C50B-CB3C-C01C581522FA}"/>
              </a:ext>
            </a:extLst>
          </p:cNvPr>
          <p:cNvSpPr txBox="1"/>
          <p:nvPr/>
        </p:nvSpPr>
        <p:spPr>
          <a:xfrm>
            <a:off x="558183" y="6338243"/>
            <a:ext cx="1468589" cy="276999"/>
          </a:xfrm>
          <a:prstGeom prst="rect">
            <a:avLst/>
          </a:prstGeom>
          <a:noFill/>
        </p:spPr>
        <p:txBody>
          <a:bodyPr wrap="square" rtlCol="0">
            <a:spAutoFit/>
          </a:bodyPr>
          <a:lstStyle/>
          <a:p>
            <a:pPr algn="ctr"/>
            <a:r>
              <a:rPr lang="en-US" sz="1200" b="1"/>
              <a:t>David Royer</a:t>
            </a:r>
            <a:endParaRPr lang="en-US" sz="1200"/>
          </a:p>
        </p:txBody>
      </p:sp>
      <p:sp>
        <p:nvSpPr>
          <p:cNvPr id="34" name="TextBox 33">
            <a:extLst>
              <a:ext uri="{FF2B5EF4-FFF2-40B4-BE49-F238E27FC236}">
                <a16:creationId xmlns:a16="http://schemas.microsoft.com/office/drawing/2014/main" id="{63CA9231-E2C7-75FF-892D-022ED662E1BB}"/>
              </a:ext>
            </a:extLst>
          </p:cNvPr>
          <p:cNvSpPr txBox="1"/>
          <p:nvPr/>
        </p:nvSpPr>
        <p:spPr>
          <a:xfrm>
            <a:off x="6977805" y="2693754"/>
            <a:ext cx="1436909" cy="225345"/>
          </a:xfrm>
          <a:prstGeom prst="rect">
            <a:avLst/>
          </a:prstGeom>
          <a:noFill/>
        </p:spPr>
        <p:txBody>
          <a:bodyPr wrap="square" rtlCol="0">
            <a:spAutoFit/>
          </a:bodyPr>
          <a:lstStyle/>
          <a:p>
            <a:pPr algn="ctr"/>
            <a:r>
              <a:rPr lang="en-US" sz="1200" b="1"/>
              <a:t>Carrie Brandon</a:t>
            </a:r>
          </a:p>
        </p:txBody>
      </p:sp>
      <p:sp>
        <p:nvSpPr>
          <p:cNvPr id="54" name="TextBox 53">
            <a:extLst>
              <a:ext uri="{FF2B5EF4-FFF2-40B4-BE49-F238E27FC236}">
                <a16:creationId xmlns:a16="http://schemas.microsoft.com/office/drawing/2014/main" id="{AE1FAB36-07C0-7265-68A1-ADAA5ED69A2F}"/>
              </a:ext>
            </a:extLst>
          </p:cNvPr>
          <p:cNvSpPr txBox="1"/>
          <p:nvPr/>
        </p:nvSpPr>
        <p:spPr>
          <a:xfrm>
            <a:off x="5474712" y="2693754"/>
            <a:ext cx="1521158" cy="229253"/>
          </a:xfrm>
          <a:prstGeom prst="rect">
            <a:avLst/>
          </a:prstGeom>
          <a:noFill/>
        </p:spPr>
        <p:txBody>
          <a:bodyPr wrap="square" rtlCol="0">
            <a:spAutoFit/>
          </a:bodyPr>
          <a:lstStyle/>
          <a:p>
            <a:pPr algn="ctr"/>
            <a:r>
              <a:rPr lang="en-US" sz="1200" b="1"/>
              <a:t>Allison Bernard</a:t>
            </a:r>
          </a:p>
        </p:txBody>
      </p:sp>
      <p:sp>
        <p:nvSpPr>
          <p:cNvPr id="57" name="TextBox 56">
            <a:extLst>
              <a:ext uri="{FF2B5EF4-FFF2-40B4-BE49-F238E27FC236}">
                <a16:creationId xmlns:a16="http://schemas.microsoft.com/office/drawing/2014/main" id="{50B50AA8-75D0-1760-325A-8E72D1C276A2}"/>
              </a:ext>
            </a:extLst>
          </p:cNvPr>
          <p:cNvSpPr txBox="1"/>
          <p:nvPr/>
        </p:nvSpPr>
        <p:spPr>
          <a:xfrm>
            <a:off x="2118969" y="6338243"/>
            <a:ext cx="1630047" cy="253887"/>
          </a:xfrm>
          <a:prstGeom prst="rect">
            <a:avLst/>
          </a:prstGeom>
          <a:noFill/>
        </p:spPr>
        <p:txBody>
          <a:bodyPr wrap="square" rtlCol="0">
            <a:spAutoFit/>
          </a:bodyPr>
          <a:lstStyle/>
          <a:p>
            <a:pPr algn="ctr"/>
            <a:r>
              <a:rPr lang="en-US" sz="1200" b="1"/>
              <a:t>Elise Sarasin</a:t>
            </a:r>
          </a:p>
        </p:txBody>
      </p:sp>
      <p:sp>
        <p:nvSpPr>
          <p:cNvPr id="76" name="TextBox 75">
            <a:extLst>
              <a:ext uri="{FF2B5EF4-FFF2-40B4-BE49-F238E27FC236}">
                <a16:creationId xmlns:a16="http://schemas.microsoft.com/office/drawing/2014/main" id="{48C994FC-879D-AC15-C98C-71F32C6C14FE}"/>
              </a:ext>
            </a:extLst>
          </p:cNvPr>
          <p:cNvSpPr txBox="1"/>
          <p:nvPr/>
        </p:nvSpPr>
        <p:spPr>
          <a:xfrm>
            <a:off x="2105094" y="2703826"/>
            <a:ext cx="1749208" cy="276999"/>
          </a:xfrm>
          <a:prstGeom prst="rect">
            <a:avLst/>
          </a:prstGeom>
          <a:noFill/>
        </p:spPr>
        <p:txBody>
          <a:bodyPr wrap="square" rtlCol="0">
            <a:spAutoFit/>
          </a:bodyPr>
          <a:lstStyle/>
          <a:p>
            <a:pPr algn="ctr"/>
            <a:r>
              <a:rPr lang="en-US" sz="1200" b="1"/>
              <a:t>Matthew Aschliman</a:t>
            </a:r>
          </a:p>
        </p:txBody>
      </p:sp>
      <p:sp>
        <p:nvSpPr>
          <p:cNvPr id="15" name="TextBox 14">
            <a:extLst>
              <a:ext uri="{FF2B5EF4-FFF2-40B4-BE49-F238E27FC236}">
                <a16:creationId xmlns:a16="http://schemas.microsoft.com/office/drawing/2014/main" id="{55BB7BB7-B8CB-B6E7-0BDD-5F651544FB0D}"/>
              </a:ext>
            </a:extLst>
          </p:cNvPr>
          <p:cNvSpPr txBox="1"/>
          <p:nvPr/>
        </p:nvSpPr>
        <p:spPr>
          <a:xfrm>
            <a:off x="3793822" y="4480388"/>
            <a:ext cx="1395447" cy="276999"/>
          </a:xfrm>
          <a:prstGeom prst="rect">
            <a:avLst/>
          </a:prstGeom>
          <a:noFill/>
        </p:spPr>
        <p:txBody>
          <a:bodyPr wrap="square" rtlCol="0">
            <a:spAutoFit/>
          </a:bodyPr>
          <a:lstStyle/>
          <a:p>
            <a:pPr algn="ctr"/>
            <a:r>
              <a:rPr lang="en-US" sz="1200" b="1"/>
              <a:t>Howard </a:t>
            </a:r>
            <a:r>
              <a:rPr lang="en-US" sz="1200" b="1" err="1"/>
              <a:t>Diacon</a:t>
            </a:r>
            <a:endParaRPr lang="en-US" sz="1200" b="1"/>
          </a:p>
        </p:txBody>
      </p:sp>
      <p:sp>
        <p:nvSpPr>
          <p:cNvPr id="16" name="TextBox 15">
            <a:extLst>
              <a:ext uri="{FF2B5EF4-FFF2-40B4-BE49-F238E27FC236}">
                <a16:creationId xmlns:a16="http://schemas.microsoft.com/office/drawing/2014/main" id="{00392040-BB21-AB6A-71B4-A1BB4491CAA4}"/>
              </a:ext>
            </a:extLst>
          </p:cNvPr>
          <p:cNvSpPr txBox="1"/>
          <p:nvPr/>
        </p:nvSpPr>
        <p:spPr>
          <a:xfrm>
            <a:off x="3886785" y="2693754"/>
            <a:ext cx="1316425" cy="285990"/>
          </a:xfrm>
          <a:prstGeom prst="rect">
            <a:avLst/>
          </a:prstGeom>
          <a:noFill/>
        </p:spPr>
        <p:txBody>
          <a:bodyPr wrap="square" rtlCol="0">
            <a:spAutoFit/>
          </a:bodyPr>
          <a:lstStyle/>
          <a:p>
            <a:pPr algn="ctr"/>
            <a:r>
              <a:rPr lang="en-US" sz="1200" b="1"/>
              <a:t>Tammy Becker</a:t>
            </a:r>
          </a:p>
        </p:txBody>
      </p:sp>
      <p:sp>
        <p:nvSpPr>
          <p:cNvPr id="51" name="TextBox 50">
            <a:extLst>
              <a:ext uri="{FF2B5EF4-FFF2-40B4-BE49-F238E27FC236}">
                <a16:creationId xmlns:a16="http://schemas.microsoft.com/office/drawing/2014/main" id="{5F54315A-C373-9520-F371-7D177885076F}"/>
              </a:ext>
            </a:extLst>
          </p:cNvPr>
          <p:cNvSpPr txBox="1"/>
          <p:nvPr/>
        </p:nvSpPr>
        <p:spPr>
          <a:xfrm>
            <a:off x="2326431" y="4480388"/>
            <a:ext cx="1454762" cy="238191"/>
          </a:xfrm>
          <a:prstGeom prst="rect">
            <a:avLst/>
          </a:prstGeom>
          <a:noFill/>
        </p:spPr>
        <p:txBody>
          <a:bodyPr wrap="square" rtlCol="0">
            <a:spAutoFit/>
          </a:bodyPr>
          <a:lstStyle/>
          <a:p>
            <a:pPr algn="ctr"/>
            <a:r>
              <a:rPr lang="en-US" sz="1200" b="1"/>
              <a:t>Eric Common</a:t>
            </a:r>
          </a:p>
        </p:txBody>
      </p:sp>
      <p:sp>
        <p:nvSpPr>
          <p:cNvPr id="60" name="TextBox 59">
            <a:extLst>
              <a:ext uri="{FF2B5EF4-FFF2-40B4-BE49-F238E27FC236}">
                <a16:creationId xmlns:a16="http://schemas.microsoft.com/office/drawing/2014/main" id="{215D3C9A-7C86-DAFD-9B36-847B506EC508}"/>
              </a:ext>
            </a:extLst>
          </p:cNvPr>
          <p:cNvSpPr txBox="1"/>
          <p:nvPr/>
        </p:nvSpPr>
        <p:spPr>
          <a:xfrm>
            <a:off x="3834802" y="6338243"/>
            <a:ext cx="1668618" cy="254195"/>
          </a:xfrm>
          <a:prstGeom prst="rect">
            <a:avLst/>
          </a:prstGeom>
          <a:noFill/>
        </p:spPr>
        <p:txBody>
          <a:bodyPr wrap="square" rtlCol="0">
            <a:spAutoFit/>
          </a:bodyPr>
          <a:lstStyle/>
          <a:p>
            <a:pPr algn="ctr"/>
            <a:r>
              <a:rPr lang="en-US" sz="1200" b="1"/>
              <a:t>Rebecca Sherod</a:t>
            </a:r>
            <a:endParaRPr lang="en-US" sz="1200"/>
          </a:p>
        </p:txBody>
      </p:sp>
      <p:sp>
        <p:nvSpPr>
          <p:cNvPr id="4" name="TextBox 3">
            <a:extLst>
              <a:ext uri="{FF2B5EF4-FFF2-40B4-BE49-F238E27FC236}">
                <a16:creationId xmlns:a16="http://schemas.microsoft.com/office/drawing/2014/main" id="{010C2B21-8F09-44F3-2143-DA30BF4DFEAF}"/>
              </a:ext>
            </a:extLst>
          </p:cNvPr>
          <p:cNvSpPr txBox="1"/>
          <p:nvPr/>
        </p:nvSpPr>
        <p:spPr>
          <a:xfrm>
            <a:off x="476175" y="2703826"/>
            <a:ext cx="1436909" cy="225345"/>
          </a:xfrm>
          <a:prstGeom prst="rect">
            <a:avLst/>
          </a:prstGeom>
          <a:noFill/>
        </p:spPr>
        <p:txBody>
          <a:bodyPr wrap="square" rtlCol="0">
            <a:spAutoFit/>
          </a:bodyPr>
          <a:lstStyle/>
          <a:p>
            <a:pPr algn="ctr"/>
            <a:r>
              <a:rPr lang="en-US" sz="1200" b="1"/>
              <a:t>Grant Allen</a:t>
            </a:r>
          </a:p>
        </p:txBody>
      </p:sp>
      <p:sp>
        <p:nvSpPr>
          <p:cNvPr id="86" name="TextBox 85">
            <a:extLst>
              <a:ext uri="{FF2B5EF4-FFF2-40B4-BE49-F238E27FC236}">
                <a16:creationId xmlns:a16="http://schemas.microsoft.com/office/drawing/2014/main" id="{9E2BE847-F62E-886C-71BB-6FDDB00A2D44}"/>
              </a:ext>
            </a:extLst>
          </p:cNvPr>
          <p:cNvSpPr txBox="1"/>
          <p:nvPr/>
        </p:nvSpPr>
        <p:spPr>
          <a:xfrm>
            <a:off x="6987086" y="6338243"/>
            <a:ext cx="1611455" cy="243210"/>
          </a:xfrm>
          <a:prstGeom prst="rect">
            <a:avLst/>
          </a:prstGeom>
          <a:noFill/>
        </p:spPr>
        <p:txBody>
          <a:bodyPr wrap="square" rtlCol="0">
            <a:spAutoFit/>
          </a:bodyPr>
          <a:lstStyle/>
          <a:p>
            <a:pPr algn="ctr"/>
            <a:r>
              <a:rPr lang="en-US" sz="1200" b="1"/>
              <a:t>Stacie Williams</a:t>
            </a:r>
          </a:p>
        </p:txBody>
      </p:sp>
      <p:sp>
        <p:nvSpPr>
          <p:cNvPr id="79" name="TextBox 78">
            <a:extLst>
              <a:ext uri="{FF2B5EF4-FFF2-40B4-BE49-F238E27FC236}">
                <a16:creationId xmlns:a16="http://schemas.microsoft.com/office/drawing/2014/main" id="{9266FC4E-3FC6-0634-B295-AEDA78940B5D}"/>
              </a:ext>
            </a:extLst>
          </p:cNvPr>
          <p:cNvSpPr txBox="1"/>
          <p:nvPr/>
        </p:nvSpPr>
        <p:spPr>
          <a:xfrm>
            <a:off x="10378748" y="4480388"/>
            <a:ext cx="1474359" cy="216210"/>
          </a:xfrm>
          <a:prstGeom prst="rect">
            <a:avLst/>
          </a:prstGeom>
          <a:noFill/>
        </p:spPr>
        <p:txBody>
          <a:bodyPr wrap="square" rtlCol="0">
            <a:spAutoFit/>
          </a:bodyPr>
          <a:lstStyle/>
          <a:p>
            <a:pPr algn="ctr"/>
            <a:r>
              <a:rPr lang="en-US" sz="1200" b="1"/>
              <a:t>Jenna Raad</a:t>
            </a:r>
          </a:p>
        </p:txBody>
      </p:sp>
      <p:pic>
        <p:nvPicPr>
          <p:cNvPr id="8" name="Picture 7" descr="A person with glasses and a mustache&#10;&#10;Description automatically generated">
            <a:extLst>
              <a:ext uri="{FF2B5EF4-FFF2-40B4-BE49-F238E27FC236}">
                <a16:creationId xmlns:a16="http://schemas.microsoft.com/office/drawing/2014/main" id="{8BEAA8C8-744E-7725-3EB1-6652B52E560A}"/>
              </a:ext>
            </a:extLst>
          </p:cNvPr>
          <p:cNvPicPr>
            <a:picLocks noChangeAspect="1"/>
          </p:cNvPicPr>
          <p:nvPr/>
        </p:nvPicPr>
        <p:blipFill>
          <a:blip r:embed="rId3"/>
          <a:stretch>
            <a:fillRect/>
          </a:stretch>
        </p:blipFill>
        <p:spPr>
          <a:xfrm>
            <a:off x="2269976" y="1361080"/>
            <a:ext cx="1371600" cy="1371600"/>
          </a:xfrm>
          <a:prstGeom prst="rect">
            <a:avLst/>
          </a:prstGeom>
        </p:spPr>
      </p:pic>
      <p:pic>
        <p:nvPicPr>
          <p:cNvPr id="11" name="Picture 10" descr="A person with dark hair and a white circle around her neck&#10;&#10;Description automatically generated">
            <a:extLst>
              <a:ext uri="{FF2B5EF4-FFF2-40B4-BE49-F238E27FC236}">
                <a16:creationId xmlns:a16="http://schemas.microsoft.com/office/drawing/2014/main" id="{4442D2B0-3497-6DA3-F541-35AC0A99AD76}"/>
              </a:ext>
            </a:extLst>
          </p:cNvPr>
          <p:cNvPicPr>
            <a:picLocks noChangeAspect="1"/>
          </p:cNvPicPr>
          <p:nvPr/>
        </p:nvPicPr>
        <p:blipFill>
          <a:blip r:embed="rId4"/>
          <a:stretch>
            <a:fillRect/>
          </a:stretch>
        </p:blipFill>
        <p:spPr>
          <a:xfrm>
            <a:off x="10494137" y="3101454"/>
            <a:ext cx="1371600" cy="1371600"/>
          </a:xfrm>
          <a:prstGeom prst="rect">
            <a:avLst/>
          </a:prstGeom>
        </p:spPr>
      </p:pic>
      <p:pic>
        <p:nvPicPr>
          <p:cNvPr id="26" name="Picture 25" descr="A person smiling at camera&#10;&#10;Description automatically generated">
            <a:extLst>
              <a:ext uri="{FF2B5EF4-FFF2-40B4-BE49-F238E27FC236}">
                <a16:creationId xmlns:a16="http://schemas.microsoft.com/office/drawing/2014/main" id="{0263BB4B-E30D-2B6E-642F-44D69BE80C99}"/>
              </a:ext>
            </a:extLst>
          </p:cNvPr>
          <p:cNvPicPr>
            <a:picLocks noChangeAspect="1"/>
          </p:cNvPicPr>
          <p:nvPr/>
        </p:nvPicPr>
        <p:blipFill>
          <a:blip r:embed="rId5"/>
          <a:stretch>
            <a:fillRect/>
          </a:stretch>
        </p:blipFill>
        <p:spPr>
          <a:xfrm>
            <a:off x="2269976" y="5017171"/>
            <a:ext cx="1371600" cy="1371600"/>
          </a:xfrm>
          <a:prstGeom prst="rect">
            <a:avLst/>
          </a:prstGeom>
        </p:spPr>
      </p:pic>
      <p:pic>
        <p:nvPicPr>
          <p:cNvPr id="28" name="Picture 27" descr="A person smiling for the camera&#10;&#10;Description automatically generated">
            <a:extLst>
              <a:ext uri="{FF2B5EF4-FFF2-40B4-BE49-F238E27FC236}">
                <a16:creationId xmlns:a16="http://schemas.microsoft.com/office/drawing/2014/main" id="{BF9A7994-F066-B7AA-9A5B-89E43F82F7A8}"/>
              </a:ext>
            </a:extLst>
          </p:cNvPr>
          <p:cNvPicPr>
            <a:picLocks noChangeAspect="1"/>
          </p:cNvPicPr>
          <p:nvPr/>
        </p:nvPicPr>
        <p:blipFill>
          <a:blip r:embed="rId6"/>
          <a:stretch>
            <a:fillRect/>
          </a:stretch>
        </p:blipFill>
        <p:spPr>
          <a:xfrm>
            <a:off x="603806" y="1361080"/>
            <a:ext cx="1371600" cy="1371600"/>
          </a:xfrm>
          <a:prstGeom prst="rect">
            <a:avLst/>
          </a:prstGeom>
        </p:spPr>
      </p:pic>
      <p:pic>
        <p:nvPicPr>
          <p:cNvPr id="30" name="Picture 29" descr="A person smiling in a blue shirt&#10;&#10;Description automatically generated">
            <a:extLst>
              <a:ext uri="{FF2B5EF4-FFF2-40B4-BE49-F238E27FC236}">
                <a16:creationId xmlns:a16="http://schemas.microsoft.com/office/drawing/2014/main" id="{73F18F1D-C9B8-4287-38BA-7F8AE671C5F3}"/>
              </a:ext>
            </a:extLst>
          </p:cNvPr>
          <p:cNvPicPr>
            <a:picLocks noChangeAspect="1"/>
          </p:cNvPicPr>
          <p:nvPr/>
        </p:nvPicPr>
        <p:blipFill>
          <a:blip r:embed="rId7"/>
          <a:stretch>
            <a:fillRect/>
          </a:stretch>
        </p:blipFill>
        <p:spPr>
          <a:xfrm>
            <a:off x="3960823" y="3101454"/>
            <a:ext cx="1371600" cy="1371600"/>
          </a:xfrm>
          <a:prstGeom prst="rect">
            <a:avLst/>
          </a:prstGeom>
        </p:spPr>
      </p:pic>
      <p:pic>
        <p:nvPicPr>
          <p:cNvPr id="32" name="Picture 31" descr="A person smiling at camera&#10;&#10;Description automatically generated">
            <a:extLst>
              <a:ext uri="{FF2B5EF4-FFF2-40B4-BE49-F238E27FC236}">
                <a16:creationId xmlns:a16="http://schemas.microsoft.com/office/drawing/2014/main" id="{84023368-B8FB-FB0A-F416-7A90BA3F723A}"/>
              </a:ext>
            </a:extLst>
          </p:cNvPr>
          <p:cNvPicPr>
            <a:picLocks noChangeAspect="1"/>
          </p:cNvPicPr>
          <p:nvPr/>
        </p:nvPicPr>
        <p:blipFill>
          <a:blip r:embed="rId8"/>
          <a:stretch>
            <a:fillRect/>
          </a:stretch>
        </p:blipFill>
        <p:spPr>
          <a:xfrm>
            <a:off x="5549971" y="5017171"/>
            <a:ext cx="1371600" cy="1371600"/>
          </a:xfrm>
          <a:prstGeom prst="rect">
            <a:avLst/>
          </a:prstGeom>
        </p:spPr>
      </p:pic>
      <p:pic>
        <p:nvPicPr>
          <p:cNvPr id="38" name="Picture 37" descr="A person wearing glasses smiling&#10;&#10;Description automatically generated">
            <a:extLst>
              <a:ext uri="{FF2B5EF4-FFF2-40B4-BE49-F238E27FC236}">
                <a16:creationId xmlns:a16="http://schemas.microsoft.com/office/drawing/2014/main" id="{D40A3D4D-C8A5-BBC6-ABB8-F84809E2D39B}"/>
              </a:ext>
            </a:extLst>
          </p:cNvPr>
          <p:cNvPicPr>
            <a:picLocks noChangeAspect="1"/>
          </p:cNvPicPr>
          <p:nvPr/>
        </p:nvPicPr>
        <p:blipFill>
          <a:blip r:embed="rId9"/>
          <a:stretch>
            <a:fillRect/>
          </a:stretch>
        </p:blipFill>
        <p:spPr>
          <a:xfrm>
            <a:off x="5549971" y="3101454"/>
            <a:ext cx="1371600" cy="1371600"/>
          </a:xfrm>
          <a:prstGeom prst="rect">
            <a:avLst/>
          </a:prstGeom>
        </p:spPr>
      </p:pic>
      <p:pic>
        <p:nvPicPr>
          <p:cNvPr id="70" name="Picture 69" descr="A person smiling at camera&#10;&#10;Description automatically generated">
            <a:extLst>
              <a:ext uri="{FF2B5EF4-FFF2-40B4-BE49-F238E27FC236}">
                <a16:creationId xmlns:a16="http://schemas.microsoft.com/office/drawing/2014/main" id="{542BBF9C-E466-EEDC-028D-1B835CA0C162}"/>
              </a:ext>
            </a:extLst>
          </p:cNvPr>
          <p:cNvPicPr>
            <a:picLocks noChangeAspect="1"/>
          </p:cNvPicPr>
          <p:nvPr/>
        </p:nvPicPr>
        <p:blipFill>
          <a:blip r:embed="rId10"/>
          <a:stretch>
            <a:fillRect/>
          </a:stretch>
        </p:blipFill>
        <p:spPr>
          <a:xfrm>
            <a:off x="8812467" y="5017171"/>
            <a:ext cx="1371600" cy="1371600"/>
          </a:xfrm>
          <a:prstGeom prst="rect">
            <a:avLst/>
          </a:prstGeom>
        </p:spPr>
      </p:pic>
      <p:pic>
        <p:nvPicPr>
          <p:cNvPr id="72" name="Picture 71" descr="A person with a beard&#10;&#10;Description automatically generated">
            <a:extLst>
              <a:ext uri="{FF2B5EF4-FFF2-40B4-BE49-F238E27FC236}">
                <a16:creationId xmlns:a16="http://schemas.microsoft.com/office/drawing/2014/main" id="{B4A509F7-F68A-363D-F11E-AD7AE83E9BDD}"/>
              </a:ext>
            </a:extLst>
          </p:cNvPr>
          <p:cNvPicPr>
            <a:picLocks noChangeAspect="1"/>
          </p:cNvPicPr>
          <p:nvPr/>
        </p:nvPicPr>
        <p:blipFill>
          <a:blip r:embed="rId11"/>
          <a:stretch>
            <a:fillRect/>
          </a:stretch>
        </p:blipFill>
        <p:spPr>
          <a:xfrm>
            <a:off x="10494137" y="1361080"/>
            <a:ext cx="1371600" cy="1371600"/>
          </a:xfrm>
          <a:prstGeom prst="rect">
            <a:avLst/>
          </a:prstGeom>
        </p:spPr>
      </p:pic>
      <p:pic>
        <p:nvPicPr>
          <p:cNvPr id="74" name="Picture 73" descr="A person smiling at the camera&#10;&#10;Description automatically generated">
            <a:extLst>
              <a:ext uri="{FF2B5EF4-FFF2-40B4-BE49-F238E27FC236}">
                <a16:creationId xmlns:a16="http://schemas.microsoft.com/office/drawing/2014/main" id="{4BE37220-3D95-6AB3-14EB-EE107E67905B}"/>
              </a:ext>
            </a:extLst>
          </p:cNvPr>
          <p:cNvPicPr>
            <a:picLocks noChangeAspect="1"/>
          </p:cNvPicPr>
          <p:nvPr/>
        </p:nvPicPr>
        <p:blipFill>
          <a:blip r:embed="rId12"/>
          <a:stretch>
            <a:fillRect/>
          </a:stretch>
        </p:blipFill>
        <p:spPr>
          <a:xfrm>
            <a:off x="3927271" y="5017171"/>
            <a:ext cx="1371600" cy="1371600"/>
          </a:xfrm>
          <a:prstGeom prst="rect">
            <a:avLst/>
          </a:prstGeom>
        </p:spPr>
      </p:pic>
      <p:pic>
        <p:nvPicPr>
          <p:cNvPr id="82" name="Picture 81" descr="A close-up of a person&#10;&#10;Description automatically generated">
            <a:extLst>
              <a:ext uri="{FF2B5EF4-FFF2-40B4-BE49-F238E27FC236}">
                <a16:creationId xmlns:a16="http://schemas.microsoft.com/office/drawing/2014/main" id="{312F302F-9618-8703-32E7-2AFCFE072D15}"/>
              </a:ext>
            </a:extLst>
          </p:cNvPr>
          <p:cNvPicPr>
            <a:picLocks noChangeAspect="1"/>
          </p:cNvPicPr>
          <p:nvPr/>
        </p:nvPicPr>
        <p:blipFill>
          <a:blip r:embed="rId13"/>
          <a:stretch>
            <a:fillRect/>
          </a:stretch>
        </p:blipFill>
        <p:spPr>
          <a:xfrm>
            <a:off x="612681" y="3101454"/>
            <a:ext cx="1371600" cy="1371600"/>
          </a:xfrm>
          <a:prstGeom prst="rect">
            <a:avLst/>
          </a:prstGeom>
        </p:spPr>
      </p:pic>
      <p:pic>
        <p:nvPicPr>
          <p:cNvPr id="87" name="Picture 86" descr="A close-up of a person smiling&#10;&#10;Description automatically generated">
            <a:extLst>
              <a:ext uri="{FF2B5EF4-FFF2-40B4-BE49-F238E27FC236}">
                <a16:creationId xmlns:a16="http://schemas.microsoft.com/office/drawing/2014/main" id="{07B8CDFE-B43B-8509-3C26-36A70802F3D3}"/>
              </a:ext>
            </a:extLst>
          </p:cNvPr>
          <p:cNvPicPr>
            <a:picLocks noChangeAspect="1"/>
          </p:cNvPicPr>
          <p:nvPr/>
        </p:nvPicPr>
        <p:blipFill>
          <a:blip r:embed="rId14"/>
          <a:stretch>
            <a:fillRect/>
          </a:stretch>
        </p:blipFill>
        <p:spPr>
          <a:xfrm>
            <a:off x="7241861" y="5017171"/>
            <a:ext cx="1371600" cy="1371600"/>
          </a:xfrm>
          <a:prstGeom prst="rect">
            <a:avLst/>
          </a:prstGeom>
        </p:spPr>
      </p:pic>
      <p:pic>
        <p:nvPicPr>
          <p:cNvPr id="89" name="Picture 88" descr="A close-up of a person smiling&#10;&#10;Description automatically generated">
            <a:extLst>
              <a:ext uri="{FF2B5EF4-FFF2-40B4-BE49-F238E27FC236}">
                <a16:creationId xmlns:a16="http://schemas.microsoft.com/office/drawing/2014/main" id="{50F3B18E-FAB9-DB39-F253-235E244D4918}"/>
              </a:ext>
            </a:extLst>
          </p:cNvPr>
          <p:cNvPicPr>
            <a:picLocks noChangeAspect="1"/>
          </p:cNvPicPr>
          <p:nvPr/>
        </p:nvPicPr>
        <p:blipFill>
          <a:blip r:embed="rId15"/>
          <a:stretch>
            <a:fillRect/>
          </a:stretch>
        </p:blipFill>
        <p:spPr>
          <a:xfrm>
            <a:off x="3902095" y="1361080"/>
            <a:ext cx="1371600" cy="1371600"/>
          </a:xfrm>
          <a:prstGeom prst="rect">
            <a:avLst/>
          </a:prstGeom>
        </p:spPr>
      </p:pic>
      <p:pic>
        <p:nvPicPr>
          <p:cNvPr id="91" name="Picture 90" descr="A person smiling in a circle&#10;&#10;Description automatically generated">
            <a:extLst>
              <a:ext uri="{FF2B5EF4-FFF2-40B4-BE49-F238E27FC236}">
                <a16:creationId xmlns:a16="http://schemas.microsoft.com/office/drawing/2014/main" id="{363C6386-320E-953C-C060-969E119D71D3}"/>
              </a:ext>
            </a:extLst>
          </p:cNvPr>
          <p:cNvPicPr>
            <a:picLocks noChangeAspect="1"/>
          </p:cNvPicPr>
          <p:nvPr/>
        </p:nvPicPr>
        <p:blipFill>
          <a:blip r:embed="rId16"/>
          <a:stretch>
            <a:fillRect/>
          </a:stretch>
        </p:blipFill>
        <p:spPr>
          <a:xfrm>
            <a:off x="612681" y="5017171"/>
            <a:ext cx="1371600" cy="1371600"/>
          </a:xfrm>
          <a:prstGeom prst="rect">
            <a:avLst/>
          </a:prstGeom>
        </p:spPr>
      </p:pic>
      <p:pic>
        <p:nvPicPr>
          <p:cNvPr id="93" name="Picture 92" descr="A close-up of a person smiling&#10;&#10;Description automatically generated">
            <a:extLst>
              <a:ext uri="{FF2B5EF4-FFF2-40B4-BE49-F238E27FC236}">
                <a16:creationId xmlns:a16="http://schemas.microsoft.com/office/drawing/2014/main" id="{5F36602B-95A7-0851-ED9B-DE7542001693}"/>
              </a:ext>
            </a:extLst>
          </p:cNvPr>
          <p:cNvPicPr>
            <a:picLocks noChangeAspect="1"/>
          </p:cNvPicPr>
          <p:nvPr/>
        </p:nvPicPr>
        <p:blipFill>
          <a:blip r:embed="rId17"/>
          <a:stretch>
            <a:fillRect/>
          </a:stretch>
        </p:blipFill>
        <p:spPr>
          <a:xfrm>
            <a:off x="7195914" y="1361080"/>
            <a:ext cx="1371600" cy="1371600"/>
          </a:xfrm>
          <a:prstGeom prst="rect">
            <a:avLst/>
          </a:prstGeom>
        </p:spPr>
      </p:pic>
      <p:pic>
        <p:nvPicPr>
          <p:cNvPr id="95" name="Picture 94" descr="A person wearing glasses and a black background&#10;&#10;Description automatically generated">
            <a:extLst>
              <a:ext uri="{FF2B5EF4-FFF2-40B4-BE49-F238E27FC236}">
                <a16:creationId xmlns:a16="http://schemas.microsoft.com/office/drawing/2014/main" id="{D4BFD122-5682-C3A8-F3B3-8A207843F48E}"/>
              </a:ext>
            </a:extLst>
          </p:cNvPr>
          <p:cNvPicPr>
            <a:picLocks noChangeAspect="1"/>
          </p:cNvPicPr>
          <p:nvPr/>
        </p:nvPicPr>
        <p:blipFill>
          <a:blip r:embed="rId18"/>
          <a:stretch>
            <a:fillRect/>
          </a:stretch>
        </p:blipFill>
        <p:spPr>
          <a:xfrm>
            <a:off x="5549971" y="1361080"/>
            <a:ext cx="1371600" cy="1371600"/>
          </a:xfrm>
          <a:prstGeom prst="rect">
            <a:avLst/>
          </a:prstGeom>
        </p:spPr>
      </p:pic>
      <p:pic>
        <p:nvPicPr>
          <p:cNvPr id="97" name="Picture 96" descr="A person wearing glasses and smiling&#10;&#10;Description automatically generated">
            <a:extLst>
              <a:ext uri="{FF2B5EF4-FFF2-40B4-BE49-F238E27FC236}">
                <a16:creationId xmlns:a16="http://schemas.microsoft.com/office/drawing/2014/main" id="{10E1BC8A-41BB-E9AB-0D29-F2545B1D5B13}"/>
              </a:ext>
            </a:extLst>
          </p:cNvPr>
          <p:cNvPicPr>
            <a:picLocks noChangeAspect="1"/>
          </p:cNvPicPr>
          <p:nvPr/>
        </p:nvPicPr>
        <p:blipFill>
          <a:blip r:embed="rId19"/>
          <a:stretch>
            <a:fillRect/>
          </a:stretch>
        </p:blipFill>
        <p:spPr>
          <a:xfrm>
            <a:off x="8812467" y="1361080"/>
            <a:ext cx="1371600" cy="1371600"/>
          </a:xfrm>
          <a:prstGeom prst="rect">
            <a:avLst/>
          </a:prstGeom>
        </p:spPr>
      </p:pic>
      <p:pic>
        <p:nvPicPr>
          <p:cNvPr id="99" name="Picture 98" descr="A close-up of a person smiling&#10;&#10;Description automatically generated">
            <a:extLst>
              <a:ext uri="{FF2B5EF4-FFF2-40B4-BE49-F238E27FC236}">
                <a16:creationId xmlns:a16="http://schemas.microsoft.com/office/drawing/2014/main" id="{0CBBC207-6BD8-5B8A-2EF6-A42902E1A25C}"/>
              </a:ext>
            </a:extLst>
          </p:cNvPr>
          <p:cNvPicPr>
            <a:picLocks noChangeAspect="1"/>
          </p:cNvPicPr>
          <p:nvPr/>
        </p:nvPicPr>
        <p:blipFill>
          <a:blip r:embed="rId20"/>
          <a:stretch>
            <a:fillRect/>
          </a:stretch>
        </p:blipFill>
        <p:spPr>
          <a:xfrm>
            <a:off x="8812467" y="3101454"/>
            <a:ext cx="1371600" cy="1371600"/>
          </a:xfrm>
          <a:prstGeom prst="rect">
            <a:avLst/>
          </a:prstGeom>
        </p:spPr>
      </p:pic>
      <p:pic>
        <p:nvPicPr>
          <p:cNvPr id="101" name="Picture 100" descr="A person with beard and blue glasses smiling&#10;&#10;Description automatically generated">
            <a:extLst>
              <a:ext uri="{FF2B5EF4-FFF2-40B4-BE49-F238E27FC236}">
                <a16:creationId xmlns:a16="http://schemas.microsoft.com/office/drawing/2014/main" id="{26D12D89-02D6-D4E4-A277-DE46C414EB50}"/>
              </a:ext>
            </a:extLst>
          </p:cNvPr>
          <p:cNvPicPr>
            <a:picLocks noChangeAspect="1"/>
          </p:cNvPicPr>
          <p:nvPr/>
        </p:nvPicPr>
        <p:blipFill>
          <a:blip r:embed="rId21"/>
          <a:stretch>
            <a:fillRect/>
          </a:stretch>
        </p:blipFill>
        <p:spPr>
          <a:xfrm>
            <a:off x="2286752" y="3101454"/>
            <a:ext cx="1371600" cy="1371600"/>
          </a:xfrm>
          <a:prstGeom prst="rect">
            <a:avLst/>
          </a:prstGeom>
        </p:spPr>
      </p:pic>
      <p:pic>
        <p:nvPicPr>
          <p:cNvPr id="2" name="Picture 1" descr="A close-up of a person&#10;&#10;Description automatically generated">
            <a:extLst>
              <a:ext uri="{FF2B5EF4-FFF2-40B4-BE49-F238E27FC236}">
                <a16:creationId xmlns:a16="http://schemas.microsoft.com/office/drawing/2014/main" id="{1946909C-9F87-D6A8-5FB4-6148B8003909}"/>
              </a:ext>
            </a:extLst>
          </p:cNvPr>
          <p:cNvPicPr>
            <a:picLocks noChangeAspect="1"/>
          </p:cNvPicPr>
          <p:nvPr/>
        </p:nvPicPr>
        <p:blipFill>
          <a:blip r:embed="rId22"/>
          <a:stretch>
            <a:fillRect/>
          </a:stretch>
        </p:blipFill>
        <p:spPr>
          <a:xfrm>
            <a:off x="7195008" y="3100911"/>
            <a:ext cx="1372197" cy="1369729"/>
          </a:xfrm>
          <a:prstGeom prst="rect">
            <a:avLst/>
          </a:prstGeom>
        </p:spPr>
      </p:pic>
    </p:spTree>
    <p:extLst>
      <p:ext uri="{BB962C8B-B14F-4D97-AF65-F5344CB8AC3E}">
        <p14:creationId xmlns:p14="http://schemas.microsoft.com/office/powerpoint/2010/main" val="26273143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2218-8386-4ACC-817F-C27CB35FB4E2}"/>
              </a:ext>
            </a:extLst>
          </p:cNvPr>
          <p:cNvSpPr>
            <a:spLocks noGrp="1"/>
          </p:cNvSpPr>
          <p:nvPr>
            <p:ph type="title"/>
          </p:nvPr>
        </p:nvSpPr>
        <p:spPr/>
        <p:txBody>
          <a:bodyPr/>
          <a:lstStyle/>
          <a:p>
            <a:r>
              <a:rPr lang="en-US"/>
              <a:t>Treatment Integrity and Social Validity Data Sources</a:t>
            </a:r>
          </a:p>
        </p:txBody>
      </p:sp>
      <p:sp>
        <p:nvSpPr>
          <p:cNvPr id="8" name="TextBox 7">
            <a:extLst>
              <a:ext uri="{FF2B5EF4-FFF2-40B4-BE49-F238E27FC236}">
                <a16:creationId xmlns:a16="http://schemas.microsoft.com/office/drawing/2014/main" id="{B89B99BC-8664-4E31-9546-37C78433DD37}"/>
              </a:ext>
            </a:extLst>
          </p:cNvPr>
          <p:cNvSpPr txBox="1"/>
          <p:nvPr/>
        </p:nvSpPr>
        <p:spPr>
          <a:xfrm>
            <a:off x="267312" y="6208601"/>
            <a:ext cx="4127500" cy="523220"/>
          </a:xfrm>
          <a:prstGeom prst="rect">
            <a:avLst/>
          </a:prstGeom>
          <a:noFill/>
        </p:spPr>
        <p:txBody>
          <a:bodyPr wrap="square" rtlCol="0" anchor="ctr">
            <a:spAutoFit/>
          </a:bodyPr>
          <a:lstStyle/>
          <a:p>
            <a:pPr algn="ctr"/>
            <a:r>
              <a:rPr lang="en-US" sz="1400"/>
              <a:t>Primary Intervention Rating Scale (Social Validity)</a:t>
            </a:r>
          </a:p>
          <a:p>
            <a:pPr algn="ctr"/>
            <a:r>
              <a:rPr lang="en-US" sz="1400"/>
              <a:t>Ci3T Treatment Integrity: Teacher Self Report</a:t>
            </a:r>
          </a:p>
        </p:txBody>
      </p:sp>
      <p:pic>
        <p:nvPicPr>
          <p:cNvPr id="11" name="Picture 10">
            <a:extLst>
              <a:ext uri="{FF2B5EF4-FFF2-40B4-BE49-F238E27FC236}">
                <a16:creationId xmlns:a16="http://schemas.microsoft.com/office/drawing/2014/main" id="{D7327225-B9F1-78AF-34E3-D524914EC896}"/>
              </a:ext>
            </a:extLst>
          </p:cNvPr>
          <p:cNvPicPr>
            <a:picLocks noChangeAspect="1"/>
          </p:cNvPicPr>
          <p:nvPr/>
        </p:nvPicPr>
        <p:blipFill>
          <a:blip r:embed="rId2"/>
          <a:srcRect/>
          <a:stretch/>
        </p:blipFill>
        <p:spPr>
          <a:xfrm>
            <a:off x="4560175" y="2034332"/>
            <a:ext cx="3156897" cy="4085396"/>
          </a:xfrm>
          <a:custGeom>
            <a:avLst/>
            <a:gdLst>
              <a:gd name="connsiteX0" fmla="*/ -84 w 3156897"/>
              <a:gd name="connsiteY0" fmla="*/ -110 h 4091080"/>
              <a:gd name="connsiteX1" fmla="*/ 3156814 w 3156897"/>
              <a:gd name="connsiteY1" fmla="*/ -110 h 4091080"/>
              <a:gd name="connsiteX2" fmla="*/ 3156814 w 3156897"/>
              <a:gd name="connsiteY2" fmla="*/ 4090970 h 4091080"/>
              <a:gd name="connsiteX3" fmla="*/ -84 w 3156897"/>
              <a:gd name="connsiteY3" fmla="*/ 4090970 h 4091080"/>
            </a:gdLst>
            <a:ahLst/>
            <a:cxnLst>
              <a:cxn ang="0">
                <a:pos x="connsiteX0" y="connsiteY0"/>
              </a:cxn>
              <a:cxn ang="0">
                <a:pos x="connsiteX1" y="connsiteY1"/>
              </a:cxn>
              <a:cxn ang="0">
                <a:pos x="connsiteX2" y="connsiteY2"/>
              </a:cxn>
              <a:cxn ang="0">
                <a:pos x="connsiteX3" y="connsiteY3"/>
              </a:cxn>
            </a:cxnLst>
            <a:rect l="l" t="t" r="r" b="b"/>
            <a:pathLst>
              <a:path w="3156897" h="4091080">
                <a:moveTo>
                  <a:pt x="-84" y="-110"/>
                </a:moveTo>
                <a:lnTo>
                  <a:pt x="3156814" y="-110"/>
                </a:lnTo>
                <a:lnTo>
                  <a:pt x="3156814" y="4090970"/>
                </a:lnTo>
                <a:lnTo>
                  <a:pt x="-84" y="4090970"/>
                </a:lnTo>
                <a:close/>
              </a:path>
            </a:pathLst>
          </a:custGeom>
        </p:spPr>
      </p:pic>
      <p:sp>
        <p:nvSpPr>
          <p:cNvPr id="13" name="Freeform: Shape 12">
            <a:extLst>
              <a:ext uri="{FF2B5EF4-FFF2-40B4-BE49-F238E27FC236}">
                <a16:creationId xmlns:a16="http://schemas.microsoft.com/office/drawing/2014/main" id="{B9DD9655-5DE4-1C91-9D4A-89A2C6393569}"/>
              </a:ext>
            </a:extLst>
          </p:cNvPr>
          <p:cNvSpPr/>
          <p:nvPr/>
        </p:nvSpPr>
        <p:spPr>
          <a:xfrm>
            <a:off x="4554806" y="2026121"/>
            <a:ext cx="3167631" cy="4101813"/>
          </a:xfrm>
          <a:custGeom>
            <a:avLst/>
            <a:gdLst>
              <a:gd name="connsiteX0" fmla="*/ -10 w 3167631"/>
              <a:gd name="connsiteY0" fmla="*/ -12 h 4101813"/>
              <a:gd name="connsiteX1" fmla="*/ 3167621 w 3167631"/>
              <a:gd name="connsiteY1" fmla="*/ -12 h 4101813"/>
              <a:gd name="connsiteX2" fmla="*/ 3167621 w 3167631"/>
              <a:gd name="connsiteY2" fmla="*/ 4101801 h 4101813"/>
              <a:gd name="connsiteX3" fmla="*/ -10 w 3167631"/>
              <a:gd name="connsiteY3" fmla="*/ 4101801 h 4101813"/>
            </a:gdLst>
            <a:ahLst/>
            <a:cxnLst>
              <a:cxn ang="0">
                <a:pos x="connsiteX0" y="connsiteY0"/>
              </a:cxn>
              <a:cxn ang="0">
                <a:pos x="connsiteX1" y="connsiteY1"/>
              </a:cxn>
              <a:cxn ang="0">
                <a:pos x="connsiteX2" y="connsiteY2"/>
              </a:cxn>
              <a:cxn ang="0">
                <a:pos x="connsiteX3" y="connsiteY3"/>
              </a:cxn>
            </a:cxnLst>
            <a:rect l="l" t="t" r="r" b="b"/>
            <a:pathLst>
              <a:path w="3167631" h="4101813">
                <a:moveTo>
                  <a:pt x="-10" y="-12"/>
                </a:moveTo>
                <a:lnTo>
                  <a:pt x="3167621" y="-12"/>
                </a:lnTo>
                <a:lnTo>
                  <a:pt x="3167621" y="4101801"/>
                </a:lnTo>
                <a:lnTo>
                  <a:pt x="-10" y="4101801"/>
                </a:lnTo>
                <a:close/>
              </a:path>
            </a:pathLst>
          </a:custGeom>
          <a:noFill/>
          <a:ln w="10716" cap="flat">
            <a:solidFill>
              <a:srgbClr val="000000"/>
            </a:solidFill>
            <a:prstDash val="solid"/>
            <a:round/>
          </a:ln>
        </p:spPr>
        <p:txBody>
          <a:bodyPr rtlCol="0" anchor="ctr"/>
          <a:lstStyle/>
          <a:p>
            <a:endParaRPr lang="en-US"/>
          </a:p>
        </p:txBody>
      </p:sp>
      <p:sp>
        <p:nvSpPr>
          <p:cNvPr id="14" name="Freeform: Shape 13">
            <a:extLst>
              <a:ext uri="{FF2B5EF4-FFF2-40B4-BE49-F238E27FC236}">
                <a16:creationId xmlns:a16="http://schemas.microsoft.com/office/drawing/2014/main" id="{11CDD1AA-9305-8852-2894-928C803F2DA5}"/>
              </a:ext>
            </a:extLst>
          </p:cNvPr>
          <p:cNvSpPr/>
          <p:nvPr/>
        </p:nvSpPr>
        <p:spPr>
          <a:xfrm>
            <a:off x="6203048" y="2643541"/>
            <a:ext cx="1320741" cy="332869"/>
          </a:xfrm>
          <a:custGeom>
            <a:avLst/>
            <a:gdLst>
              <a:gd name="connsiteX0" fmla="*/ -10 w 1320741"/>
              <a:gd name="connsiteY0" fmla="*/ -12 h 332869"/>
              <a:gd name="connsiteX1" fmla="*/ 1320731 w 1320741"/>
              <a:gd name="connsiteY1" fmla="*/ -12 h 332869"/>
              <a:gd name="connsiteX2" fmla="*/ 1320731 w 1320741"/>
              <a:gd name="connsiteY2" fmla="*/ 332858 h 332869"/>
              <a:gd name="connsiteX3" fmla="*/ -10 w 1320741"/>
              <a:gd name="connsiteY3" fmla="*/ 332858 h 332869"/>
            </a:gdLst>
            <a:ahLst/>
            <a:cxnLst>
              <a:cxn ang="0">
                <a:pos x="connsiteX0" y="connsiteY0"/>
              </a:cxn>
              <a:cxn ang="0">
                <a:pos x="connsiteX1" y="connsiteY1"/>
              </a:cxn>
              <a:cxn ang="0">
                <a:pos x="connsiteX2" y="connsiteY2"/>
              </a:cxn>
              <a:cxn ang="0">
                <a:pos x="connsiteX3" y="connsiteY3"/>
              </a:cxn>
            </a:cxnLst>
            <a:rect l="l" t="t" r="r" b="b"/>
            <a:pathLst>
              <a:path w="1320741" h="332869">
                <a:moveTo>
                  <a:pt x="-10" y="-12"/>
                </a:moveTo>
                <a:lnTo>
                  <a:pt x="1320731" y="-12"/>
                </a:lnTo>
                <a:lnTo>
                  <a:pt x="1320731" y="332858"/>
                </a:lnTo>
                <a:lnTo>
                  <a:pt x="-10" y="332858"/>
                </a:lnTo>
                <a:close/>
              </a:path>
            </a:pathLst>
          </a:custGeom>
          <a:solidFill>
            <a:srgbClr val="FFFFFF"/>
          </a:solidFill>
          <a:ln w="10716"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540B64FE-179F-BC1C-B5A0-85F904D0CD8A}"/>
              </a:ext>
            </a:extLst>
          </p:cNvPr>
          <p:cNvSpPr txBox="1"/>
          <p:nvPr/>
        </p:nvSpPr>
        <p:spPr>
          <a:xfrm>
            <a:off x="6225428" y="2619296"/>
            <a:ext cx="1342555" cy="241768"/>
          </a:xfrm>
          <a:prstGeom prst="rect">
            <a:avLst/>
          </a:prstGeom>
          <a:noFill/>
        </p:spPr>
        <p:txBody>
          <a:bodyPr wrap="none" rtlCol="0">
            <a:spAutoFit/>
          </a:bodyPr>
          <a:lstStyle/>
          <a:p>
            <a:pPr algn="l"/>
            <a:r>
              <a:rPr lang="en-US" sz="900" spc="0" baseline="0">
                <a:ln/>
                <a:solidFill>
                  <a:srgbClr val="000000"/>
                </a:solidFill>
                <a:latin typeface="Arial"/>
                <a:cs typeface="Arial"/>
                <a:sym typeface="Arial"/>
                <a:rtl val="0"/>
              </a:rPr>
              <a:t>Lincoln Elementary </a:t>
            </a:r>
          </a:p>
        </p:txBody>
      </p:sp>
      <p:sp>
        <p:nvSpPr>
          <p:cNvPr id="16" name="TextBox 15">
            <a:extLst>
              <a:ext uri="{FF2B5EF4-FFF2-40B4-BE49-F238E27FC236}">
                <a16:creationId xmlns:a16="http://schemas.microsoft.com/office/drawing/2014/main" id="{7EAF0622-C773-1474-B120-63050056BEF3}"/>
              </a:ext>
            </a:extLst>
          </p:cNvPr>
          <p:cNvSpPr txBox="1"/>
          <p:nvPr/>
        </p:nvSpPr>
        <p:spPr>
          <a:xfrm>
            <a:off x="6576198" y="2769625"/>
            <a:ext cx="590913" cy="241768"/>
          </a:xfrm>
          <a:prstGeom prst="rect">
            <a:avLst/>
          </a:prstGeom>
          <a:noFill/>
        </p:spPr>
        <p:txBody>
          <a:bodyPr wrap="none" rtlCol="0">
            <a:spAutoFit/>
          </a:bodyPr>
          <a:lstStyle/>
          <a:p>
            <a:pPr algn="l"/>
            <a:r>
              <a:rPr lang="en-US" sz="900" spc="0" baseline="0">
                <a:ln/>
                <a:solidFill>
                  <a:srgbClr val="000000"/>
                </a:solidFill>
                <a:latin typeface="Arial"/>
                <a:cs typeface="Arial"/>
                <a:sym typeface="Arial"/>
                <a:rtl val="0"/>
              </a:rPr>
              <a:t>School</a:t>
            </a:r>
          </a:p>
        </p:txBody>
      </p:sp>
      <p:sp>
        <p:nvSpPr>
          <p:cNvPr id="9" name="TextBox 8">
            <a:extLst>
              <a:ext uri="{FF2B5EF4-FFF2-40B4-BE49-F238E27FC236}">
                <a16:creationId xmlns:a16="http://schemas.microsoft.com/office/drawing/2014/main" id="{919F5EF0-B4E4-42ED-8495-4F9C373BA181}"/>
              </a:ext>
            </a:extLst>
          </p:cNvPr>
          <p:cNvSpPr txBox="1"/>
          <p:nvPr/>
        </p:nvSpPr>
        <p:spPr>
          <a:xfrm>
            <a:off x="4273749" y="6208601"/>
            <a:ext cx="3729746" cy="307777"/>
          </a:xfrm>
          <a:prstGeom prst="rect">
            <a:avLst/>
          </a:prstGeom>
          <a:noFill/>
        </p:spPr>
        <p:txBody>
          <a:bodyPr wrap="square" rtlCol="0" anchor="ctr">
            <a:spAutoFit/>
          </a:bodyPr>
          <a:lstStyle/>
          <a:p>
            <a:pPr algn="ctr"/>
            <a:r>
              <a:rPr lang="en-US" sz="1400"/>
              <a:t>Ci3T Treatment Integrity: Direct Observation</a:t>
            </a:r>
          </a:p>
        </p:txBody>
      </p:sp>
      <p:pic>
        <p:nvPicPr>
          <p:cNvPr id="5" name="Picture 4">
            <a:extLst>
              <a:ext uri="{FF2B5EF4-FFF2-40B4-BE49-F238E27FC236}">
                <a16:creationId xmlns:a16="http://schemas.microsoft.com/office/drawing/2014/main" id="{9DFCE89B-929F-4507-BAFF-C900463404A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56866" y="2020446"/>
            <a:ext cx="3187434" cy="4124918"/>
          </a:xfrm>
          <a:prstGeom prst="rect">
            <a:avLst/>
          </a:prstGeom>
          <a:ln>
            <a:solidFill>
              <a:schemeClr val="tx1"/>
            </a:solidFill>
          </a:ln>
        </p:spPr>
      </p:pic>
      <p:sp>
        <p:nvSpPr>
          <p:cNvPr id="10" name="TextBox 9">
            <a:extLst>
              <a:ext uri="{FF2B5EF4-FFF2-40B4-BE49-F238E27FC236}">
                <a16:creationId xmlns:a16="http://schemas.microsoft.com/office/drawing/2014/main" id="{4F98FEC1-6CE5-4E84-80FD-CE4819E8B0CD}"/>
              </a:ext>
            </a:extLst>
          </p:cNvPr>
          <p:cNvSpPr txBox="1"/>
          <p:nvPr/>
        </p:nvSpPr>
        <p:spPr>
          <a:xfrm>
            <a:off x="8750193" y="6208601"/>
            <a:ext cx="2400779" cy="307777"/>
          </a:xfrm>
          <a:prstGeom prst="rect">
            <a:avLst/>
          </a:prstGeom>
          <a:noFill/>
        </p:spPr>
        <p:txBody>
          <a:bodyPr wrap="square" rtlCol="0" anchor="ctr">
            <a:spAutoFit/>
          </a:bodyPr>
          <a:lstStyle/>
          <a:p>
            <a:pPr algn="ctr"/>
            <a:r>
              <a:rPr lang="en-US" sz="1400"/>
              <a:t>Tiered Fidelity Inventory</a:t>
            </a:r>
          </a:p>
        </p:txBody>
      </p:sp>
      <p:pic>
        <p:nvPicPr>
          <p:cNvPr id="3" name="Picture 2">
            <a:extLst>
              <a:ext uri="{FF2B5EF4-FFF2-40B4-BE49-F238E27FC236}">
                <a16:creationId xmlns:a16="http://schemas.microsoft.com/office/drawing/2014/main" id="{20FD9FBE-F3D6-4268-B829-D3467030BA31}"/>
              </a:ext>
            </a:extLst>
          </p:cNvPr>
          <p:cNvPicPr>
            <a:picLocks noChangeAspect="1"/>
          </p:cNvPicPr>
          <p:nvPr/>
        </p:nvPicPr>
        <p:blipFill>
          <a:blip r:embed="rId4"/>
          <a:srcRect/>
          <a:stretch/>
        </p:blipFill>
        <p:spPr>
          <a:xfrm>
            <a:off x="744066" y="2023269"/>
            <a:ext cx="3173993" cy="4107520"/>
          </a:xfrm>
          <a:prstGeom prst="rect">
            <a:avLst/>
          </a:prstGeom>
          <a:ln>
            <a:solidFill>
              <a:schemeClr val="tx1"/>
            </a:solidFill>
          </a:ln>
        </p:spPr>
      </p:pic>
      <p:sp>
        <p:nvSpPr>
          <p:cNvPr id="18" name="Rectangle 17">
            <a:extLst>
              <a:ext uri="{FF2B5EF4-FFF2-40B4-BE49-F238E27FC236}">
                <a16:creationId xmlns:a16="http://schemas.microsoft.com/office/drawing/2014/main" id="{922A2613-622D-D796-4D6F-03A5BB253AC4}"/>
              </a:ext>
            </a:extLst>
          </p:cNvPr>
          <p:cNvSpPr/>
          <p:nvPr/>
        </p:nvSpPr>
        <p:spPr>
          <a:xfrm>
            <a:off x="2414016" y="2643541"/>
            <a:ext cx="1335024" cy="332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solidFill>
                  <a:schemeClr val="tx1"/>
                </a:solidFill>
              </a:rPr>
              <a:t>Lincoln Elementary School</a:t>
            </a:r>
          </a:p>
        </p:txBody>
      </p:sp>
    </p:spTree>
    <p:extLst>
      <p:ext uri="{BB962C8B-B14F-4D97-AF65-F5344CB8AC3E}">
        <p14:creationId xmlns:p14="http://schemas.microsoft.com/office/powerpoint/2010/main" val="15602639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text&#10;&#10;Description automatically generated with medium confidence">
            <a:extLst>
              <a:ext uri="{FF2B5EF4-FFF2-40B4-BE49-F238E27FC236}">
                <a16:creationId xmlns:a16="http://schemas.microsoft.com/office/drawing/2014/main" id="{04100678-64B9-4F99-BA3C-F7E9988D42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27106" y="105511"/>
            <a:ext cx="5137788" cy="6646977"/>
          </a:xfrm>
          <a:prstGeom prst="rect">
            <a:avLst/>
          </a:prstGeom>
          <a:ln>
            <a:solidFill>
              <a:schemeClr val="tx1"/>
            </a:solidFill>
          </a:ln>
        </p:spPr>
      </p:pic>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3"/>
          <a:srcRect/>
          <a:stretch/>
        </p:blipFill>
        <p:spPr>
          <a:xfrm>
            <a:off x="108430" y="134532"/>
            <a:ext cx="2793160" cy="3614677"/>
          </a:xfrm>
          <a:prstGeom prst="rect">
            <a:avLst/>
          </a:prstGeom>
          <a:ln>
            <a:solidFill>
              <a:schemeClr val="tx1"/>
            </a:solidFill>
          </a:ln>
        </p:spPr>
      </p:pic>
    </p:spTree>
    <p:extLst>
      <p:ext uri="{BB962C8B-B14F-4D97-AF65-F5344CB8AC3E}">
        <p14:creationId xmlns:p14="http://schemas.microsoft.com/office/powerpoint/2010/main" val="370983078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527850" y="366637"/>
            <a:ext cx="5136300" cy="6169339"/>
          </a:xfrm>
          <a:prstGeom prst="rect">
            <a:avLst/>
          </a:prstGeom>
          <a:ln>
            <a:solidFill>
              <a:schemeClr val="tx1"/>
            </a:solidFill>
          </a:ln>
        </p:spPr>
      </p:pic>
      <p:pic>
        <p:nvPicPr>
          <p:cNvPr id="2" name="Picture 1">
            <a:extLst>
              <a:ext uri="{FF2B5EF4-FFF2-40B4-BE49-F238E27FC236}">
                <a16:creationId xmlns:a16="http://schemas.microsoft.com/office/drawing/2014/main" id="{35BE2089-596A-01B0-2346-08F68FC9DE3B}"/>
              </a:ext>
            </a:extLst>
          </p:cNvPr>
          <p:cNvPicPr>
            <a:picLocks noChangeAspect="1"/>
          </p:cNvPicPr>
          <p:nvPr/>
        </p:nvPicPr>
        <p:blipFill>
          <a:blip r:embed="rId3"/>
          <a:srcRect/>
          <a:stretch/>
        </p:blipFill>
        <p:spPr>
          <a:xfrm>
            <a:off x="108430" y="134532"/>
            <a:ext cx="2793160" cy="3614677"/>
          </a:xfrm>
          <a:prstGeom prst="rect">
            <a:avLst/>
          </a:prstGeom>
          <a:ln>
            <a:solidFill>
              <a:schemeClr val="tx1"/>
            </a:solidFill>
          </a:ln>
        </p:spPr>
      </p:pic>
    </p:spTree>
    <p:extLst>
      <p:ext uri="{BB962C8B-B14F-4D97-AF65-F5344CB8AC3E}">
        <p14:creationId xmlns:p14="http://schemas.microsoft.com/office/powerpoint/2010/main" val="3484194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527850" y="325075"/>
            <a:ext cx="5136300" cy="6207850"/>
          </a:xfrm>
          <a:prstGeom prst="rect">
            <a:avLst/>
          </a:prstGeom>
          <a:ln>
            <a:solidFill>
              <a:schemeClr val="tx1"/>
            </a:solidFill>
          </a:ln>
        </p:spPr>
      </p:pic>
      <p:pic>
        <p:nvPicPr>
          <p:cNvPr id="2" name="Picture 1">
            <a:extLst>
              <a:ext uri="{FF2B5EF4-FFF2-40B4-BE49-F238E27FC236}">
                <a16:creationId xmlns:a16="http://schemas.microsoft.com/office/drawing/2014/main" id="{8280F9A0-0F5F-DFB9-7B5A-9B233A57531D}"/>
              </a:ext>
            </a:extLst>
          </p:cNvPr>
          <p:cNvPicPr>
            <a:picLocks noChangeAspect="1"/>
          </p:cNvPicPr>
          <p:nvPr/>
        </p:nvPicPr>
        <p:blipFill>
          <a:blip r:embed="rId3"/>
          <a:srcRect/>
          <a:stretch/>
        </p:blipFill>
        <p:spPr>
          <a:xfrm>
            <a:off x="108430" y="134532"/>
            <a:ext cx="2793160" cy="3614677"/>
          </a:xfrm>
          <a:prstGeom prst="rect">
            <a:avLst/>
          </a:prstGeom>
          <a:ln>
            <a:solidFill>
              <a:schemeClr val="tx1"/>
            </a:solidFill>
          </a:ln>
        </p:spPr>
      </p:pic>
    </p:spTree>
    <p:extLst>
      <p:ext uri="{BB962C8B-B14F-4D97-AF65-F5344CB8AC3E}">
        <p14:creationId xmlns:p14="http://schemas.microsoft.com/office/powerpoint/2010/main" val="2827509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158031" y="-4389793"/>
            <a:ext cx="8835600" cy="10684183"/>
          </a:xfrm>
          <a:prstGeom prst="rect">
            <a:avLst/>
          </a:prstGeom>
          <a:ln>
            <a:solidFill>
              <a:schemeClr val="tx1"/>
            </a:solidFill>
          </a:ln>
        </p:spPr>
      </p:pic>
      <p:sp>
        <p:nvSpPr>
          <p:cNvPr id="6" name="Rectangle: Rounded Corners 5">
            <a:extLst>
              <a:ext uri="{FF2B5EF4-FFF2-40B4-BE49-F238E27FC236}">
                <a16:creationId xmlns:a16="http://schemas.microsoft.com/office/drawing/2014/main" id="{B7B377EF-B1C2-49AF-AD25-1959A41664B1}"/>
              </a:ext>
            </a:extLst>
          </p:cNvPr>
          <p:cNvSpPr/>
          <p:nvPr/>
        </p:nvSpPr>
        <p:spPr>
          <a:xfrm>
            <a:off x="6994864" y="5531235"/>
            <a:ext cx="4751583" cy="88490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CF45429-29D8-E21B-F00D-602D8333AEF8}"/>
              </a:ext>
            </a:extLst>
          </p:cNvPr>
          <p:cNvPicPr>
            <a:picLocks noChangeAspect="1"/>
          </p:cNvPicPr>
          <p:nvPr/>
        </p:nvPicPr>
        <p:blipFill>
          <a:blip r:embed="rId3"/>
          <a:srcRect/>
          <a:stretch/>
        </p:blipFill>
        <p:spPr>
          <a:xfrm>
            <a:off x="108430" y="134532"/>
            <a:ext cx="2793160" cy="3614677"/>
          </a:xfrm>
          <a:prstGeom prst="rect">
            <a:avLst/>
          </a:prstGeom>
          <a:ln>
            <a:solidFill>
              <a:schemeClr val="tx1"/>
            </a:solidFill>
          </a:ln>
        </p:spPr>
      </p:pic>
    </p:spTree>
    <p:extLst>
      <p:ext uri="{BB962C8B-B14F-4D97-AF65-F5344CB8AC3E}">
        <p14:creationId xmlns:p14="http://schemas.microsoft.com/office/powerpoint/2010/main" val="85149583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FBD61593-6643-416B-8B47-A7F825813B72}"/>
              </a:ext>
            </a:extLst>
          </p:cNvPr>
          <p:cNvGraphicFramePr>
            <a:graphicFrameLocks noGrp="1"/>
          </p:cNvGraphicFramePr>
          <p:nvPr/>
        </p:nvGraphicFramePr>
        <p:xfrm>
          <a:off x="3085854" y="127818"/>
          <a:ext cx="8521700" cy="5486400"/>
        </p:xfrm>
        <a:graphic>
          <a:graphicData uri="http://schemas.openxmlformats.org/drawingml/2006/table">
            <a:tbl>
              <a:tblPr firstRow="1" bandRow="1">
                <a:tableStyleId>{5C22544A-7EE6-4342-B048-85BDC9FD1C3A}</a:tableStyleId>
              </a:tblPr>
              <a:tblGrid>
                <a:gridCol w="8521700">
                  <a:extLst>
                    <a:ext uri="{9D8B030D-6E8A-4147-A177-3AD203B41FA5}">
                      <a16:colId xmlns:a16="http://schemas.microsoft.com/office/drawing/2014/main" val="704012373"/>
                    </a:ext>
                  </a:extLst>
                </a:gridCol>
              </a:tblGrid>
              <a:tr h="407319">
                <a:tc>
                  <a:txBody>
                    <a:bodyPr/>
                    <a:lstStyle/>
                    <a:p>
                      <a:r>
                        <a:rPr lang="en-US" sz="2400" b="0" i="0" u="none" strike="noStrike" kern="1200" baseline="0">
                          <a:solidFill>
                            <a:schemeClr val="bg1"/>
                          </a:solidFill>
                          <a:latin typeface="+mn-lt"/>
                          <a:ea typeface="+mn-ea"/>
                          <a:cs typeface="+mn-cs"/>
                        </a:rPr>
                        <a:t>Open-Ended Questions: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162"/>
                    </a:solidFill>
                  </a:tcPr>
                </a:tc>
                <a:extLst>
                  <a:ext uri="{0D108BD9-81ED-4DB2-BD59-A6C34878D82A}">
                    <a16:rowId xmlns:a16="http://schemas.microsoft.com/office/drawing/2014/main" val="4197497481"/>
                  </a:ext>
                </a:extLst>
              </a:tr>
              <a:tr h="1097280">
                <a:tc>
                  <a:txBody>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2400" b="0" i="0" u="none" strike="noStrike" kern="1200" baseline="0">
                          <a:solidFill>
                            <a:schemeClr val="tx1"/>
                          </a:solidFill>
                          <a:latin typeface="+mn-lt"/>
                          <a:ea typeface="+mn-ea"/>
                          <a:cs typeface="+mn-cs"/>
                        </a:rPr>
                        <a:t>A) What do you feel is most beneficial about this primary prevention plan’s components (Tier 1 efforts)? B) What is the least beneficial part?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2894101"/>
                  </a:ext>
                </a:extLst>
              </a:tr>
              <a:tr h="1097280">
                <a:tc>
                  <a:txBody>
                    <a:bodyPr/>
                    <a:lstStyle/>
                    <a:p>
                      <a:pPr marL="457200" indent="-457200" algn="l">
                        <a:spcBef>
                          <a:spcPts val="0"/>
                        </a:spcBef>
                        <a:spcAft>
                          <a:spcPts val="0"/>
                        </a:spcAft>
                        <a:buFont typeface="+mj-lt"/>
                        <a:buAutoNum type="arabicPeriod" startAt="2"/>
                      </a:pPr>
                      <a:r>
                        <a:rPr lang="en-US" sz="2400" b="0" i="0" u="none" strike="noStrike" kern="1200" baseline="0">
                          <a:solidFill>
                            <a:schemeClr val="tx1"/>
                          </a:solidFill>
                          <a:latin typeface="+mn-lt"/>
                          <a:ea typeface="+mn-ea"/>
                          <a:cs typeface="+mn-cs"/>
                        </a:rPr>
                        <a:t>Do you think that your and your students’ participation in this Ci3T plan will cause your students’ behavior, social, and/or learning problems to improve? Why or why not? Or if so, how?</a:t>
                      </a:r>
                      <a:endParaRPr lang="en-US" sz="240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05902078"/>
                  </a:ext>
                </a:extLst>
              </a:tr>
              <a:tr h="1097280">
                <a:tc>
                  <a:txBody>
                    <a:bodyPr/>
                    <a:lstStyle/>
                    <a:p>
                      <a:pPr marL="457200" indent="-457200" algn="l">
                        <a:spcBef>
                          <a:spcPts val="0"/>
                        </a:spcBef>
                        <a:spcAft>
                          <a:spcPts val="0"/>
                        </a:spcAft>
                        <a:buFont typeface="+mj-lt"/>
                        <a:buAutoNum type="arabicPeriod" startAt="3"/>
                      </a:pPr>
                      <a:r>
                        <a:rPr lang="en-US" sz="2400" b="0" i="0" u="none" strike="noStrike" kern="1200" baseline="0">
                          <a:solidFill>
                            <a:schemeClr val="tx1"/>
                          </a:solidFill>
                          <a:latin typeface="+mn-lt"/>
                          <a:ea typeface="+mn-ea"/>
                          <a:cs typeface="+mn-cs"/>
                        </a:rPr>
                        <a:t>What would you change about this plan (components, design, implementation etc.) to make it more student-friendly and educator-friendly?</a:t>
                      </a:r>
                      <a:endParaRPr lang="en-US" sz="240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68595098"/>
                  </a:ext>
                </a:extLst>
              </a:tr>
              <a:tr h="1097280">
                <a:tc>
                  <a:txBody>
                    <a:bodyPr/>
                    <a:lstStyle/>
                    <a:p>
                      <a:pPr marL="457200" indent="-457200" algn="l">
                        <a:spcBef>
                          <a:spcPts val="0"/>
                        </a:spcBef>
                        <a:spcAft>
                          <a:spcPts val="0"/>
                        </a:spcAft>
                        <a:buFont typeface="+mj-lt"/>
                        <a:buAutoNum type="arabicPeriod" startAt="4"/>
                      </a:pPr>
                      <a:r>
                        <a:rPr lang="en-US" sz="2400" b="0" i="0" u="none" strike="noStrike" kern="1200" baseline="0">
                          <a:solidFill>
                            <a:schemeClr val="tx1"/>
                          </a:solidFill>
                          <a:latin typeface="+mn-lt"/>
                          <a:ea typeface="+mn-ea"/>
                          <a:cs typeface="+mn-cs"/>
                        </a:rPr>
                        <a:t>What other information would you like to contribute about this plan?</a:t>
                      </a:r>
                      <a:endParaRPr lang="en-US" sz="240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41955774"/>
                  </a:ext>
                </a:extLst>
              </a:tr>
            </a:tbl>
          </a:graphicData>
        </a:graphic>
      </p:graphicFrame>
      <p:sp>
        <p:nvSpPr>
          <p:cNvPr id="6" name="TextBox 5">
            <a:extLst>
              <a:ext uri="{FF2B5EF4-FFF2-40B4-BE49-F238E27FC236}">
                <a16:creationId xmlns:a16="http://schemas.microsoft.com/office/drawing/2014/main" id="{F11D2A95-9C0F-4F45-B835-C84AF5268576}"/>
              </a:ext>
            </a:extLst>
          </p:cNvPr>
          <p:cNvSpPr txBox="1"/>
          <p:nvPr/>
        </p:nvSpPr>
        <p:spPr>
          <a:xfrm>
            <a:off x="103119" y="4050890"/>
            <a:ext cx="2803782" cy="2246769"/>
          </a:xfrm>
          <a:prstGeom prst="rect">
            <a:avLst/>
          </a:prstGeom>
          <a:noFill/>
        </p:spPr>
        <p:txBody>
          <a:bodyPr wrap="square" rtlCol="0">
            <a:spAutoFit/>
          </a:bodyPr>
          <a:lstStyle/>
          <a:p>
            <a:pPr marL="457200" indent="-457200">
              <a:buFont typeface="+mj-lt"/>
              <a:buAutoNum type="arabicPeriod"/>
            </a:pPr>
            <a:r>
              <a:rPr lang="en-US" sz="2000"/>
              <a:t>Read through comments</a:t>
            </a:r>
          </a:p>
          <a:p>
            <a:pPr marL="457200" indent="-457200">
              <a:buFont typeface="+mj-lt"/>
              <a:buAutoNum type="arabicPeriod"/>
            </a:pPr>
            <a:r>
              <a:rPr lang="en-US" sz="2000"/>
              <a:t>Highlight success (literally!)</a:t>
            </a:r>
          </a:p>
          <a:p>
            <a:pPr marL="457200" indent="-457200">
              <a:buFont typeface="+mj-lt"/>
              <a:buAutoNum type="arabicPeriod"/>
            </a:pPr>
            <a:r>
              <a:rPr lang="en-US" sz="2000"/>
              <a:t>Look for themes for celebrations and focus areas</a:t>
            </a:r>
          </a:p>
        </p:txBody>
      </p:sp>
      <p:pic>
        <p:nvPicPr>
          <p:cNvPr id="4" name="Picture 3">
            <a:extLst>
              <a:ext uri="{FF2B5EF4-FFF2-40B4-BE49-F238E27FC236}">
                <a16:creationId xmlns:a16="http://schemas.microsoft.com/office/drawing/2014/main" id="{B4C2636B-187E-DD23-4DEF-447FEF2FAB0F}"/>
              </a:ext>
            </a:extLst>
          </p:cNvPr>
          <p:cNvPicPr>
            <a:picLocks noChangeAspect="1"/>
          </p:cNvPicPr>
          <p:nvPr/>
        </p:nvPicPr>
        <p:blipFill>
          <a:blip r:embed="rId2"/>
          <a:srcRect/>
          <a:stretch/>
        </p:blipFill>
        <p:spPr>
          <a:xfrm>
            <a:off x="108430" y="134532"/>
            <a:ext cx="2793160" cy="3614677"/>
          </a:xfrm>
          <a:prstGeom prst="rect">
            <a:avLst/>
          </a:prstGeom>
          <a:ln>
            <a:solidFill>
              <a:schemeClr val="tx1"/>
            </a:solidFill>
          </a:ln>
        </p:spPr>
      </p:pic>
    </p:spTree>
    <p:extLst>
      <p:ext uri="{BB962C8B-B14F-4D97-AF65-F5344CB8AC3E}">
        <p14:creationId xmlns:p14="http://schemas.microsoft.com/office/powerpoint/2010/main" val="9807168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529346" y="1199855"/>
            <a:ext cx="5133308" cy="4502901"/>
          </a:xfrm>
          <a:prstGeom prst="rect">
            <a:avLst/>
          </a:prstGeom>
          <a:ln>
            <a:solidFill>
              <a:schemeClr val="tx1"/>
            </a:solidFill>
          </a:ln>
        </p:spPr>
      </p:pic>
      <p:pic>
        <p:nvPicPr>
          <p:cNvPr id="2" name="Picture 1">
            <a:extLst>
              <a:ext uri="{FF2B5EF4-FFF2-40B4-BE49-F238E27FC236}">
                <a16:creationId xmlns:a16="http://schemas.microsoft.com/office/drawing/2014/main" id="{AAFE074F-34C3-181F-3025-D0F3E574F08C}"/>
              </a:ext>
            </a:extLst>
          </p:cNvPr>
          <p:cNvPicPr>
            <a:picLocks noChangeAspect="1"/>
          </p:cNvPicPr>
          <p:nvPr/>
        </p:nvPicPr>
        <p:blipFill>
          <a:blip r:embed="rId3"/>
          <a:srcRect/>
          <a:stretch/>
        </p:blipFill>
        <p:spPr>
          <a:xfrm>
            <a:off x="108430" y="134532"/>
            <a:ext cx="2793160" cy="3614677"/>
          </a:xfrm>
          <a:prstGeom prst="rect">
            <a:avLst/>
          </a:prstGeom>
          <a:ln>
            <a:solidFill>
              <a:schemeClr val="tx1"/>
            </a:solidFill>
          </a:ln>
        </p:spPr>
      </p:pic>
    </p:spTree>
    <p:extLst>
      <p:ext uri="{BB962C8B-B14F-4D97-AF65-F5344CB8AC3E}">
        <p14:creationId xmlns:p14="http://schemas.microsoft.com/office/powerpoint/2010/main" val="863904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529346" y="355593"/>
            <a:ext cx="5133307" cy="6191426"/>
          </a:xfrm>
          <a:prstGeom prst="rect">
            <a:avLst/>
          </a:prstGeom>
          <a:ln>
            <a:solidFill>
              <a:schemeClr val="tx1"/>
            </a:solidFill>
          </a:ln>
        </p:spPr>
      </p:pic>
      <p:sp>
        <p:nvSpPr>
          <p:cNvPr id="2" name="Rectangle: Rounded Corners 1">
            <a:extLst>
              <a:ext uri="{FF2B5EF4-FFF2-40B4-BE49-F238E27FC236}">
                <a16:creationId xmlns:a16="http://schemas.microsoft.com/office/drawing/2014/main" id="{003E40AD-7C4E-EAB1-04DB-4FC4B12859E7}"/>
              </a:ext>
            </a:extLst>
          </p:cNvPr>
          <p:cNvSpPr/>
          <p:nvPr/>
        </p:nvSpPr>
        <p:spPr>
          <a:xfrm>
            <a:off x="3529345" y="4183940"/>
            <a:ext cx="5133307" cy="349149"/>
          </a:xfrm>
          <a:prstGeom prst="roundRect">
            <a:avLst/>
          </a:prstGeom>
          <a:solidFill>
            <a:schemeClr val="accent3">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A0268F46-B39F-6A1B-663B-82DF0B4A7EB2}"/>
              </a:ext>
            </a:extLst>
          </p:cNvPr>
          <p:cNvSpPr/>
          <p:nvPr/>
        </p:nvSpPr>
        <p:spPr>
          <a:xfrm>
            <a:off x="3529345" y="3834791"/>
            <a:ext cx="5133307" cy="349149"/>
          </a:xfrm>
          <a:prstGeom prst="roundRect">
            <a:avLst/>
          </a:prstGeom>
          <a:solidFill>
            <a:schemeClr val="accent2">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0309C3C-0257-0FF1-9195-185ECB0BE994}"/>
              </a:ext>
            </a:extLst>
          </p:cNvPr>
          <p:cNvPicPr>
            <a:picLocks noChangeAspect="1"/>
          </p:cNvPicPr>
          <p:nvPr/>
        </p:nvPicPr>
        <p:blipFill>
          <a:blip r:embed="rId3"/>
          <a:srcRect/>
          <a:stretch/>
        </p:blipFill>
        <p:spPr>
          <a:xfrm>
            <a:off x="108430" y="134532"/>
            <a:ext cx="2793160" cy="3614677"/>
          </a:xfrm>
          <a:prstGeom prst="rect">
            <a:avLst/>
          </a:prstGeom>
          <a:ln>
            <a:solidFill>
              <a:schemeClr val="tx1"/>
            </a:solidFill>
          </a:ln>
        </p:spPr>
      </p:pic>
    </p:spTree>
    <p:extLst>
      <p:ext uri="{BB962C8B-B14F-4D97-AF65-F5344CB8AC3E}">
        <p14:creationId xmlns:p14="http://schemas.microsoft.com/office/powerpoint/2010/main" val="289695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529346" y="244818"/>
            <a:ext cx="5133306" cy="6412976"/>
          </a:xfrm>
          <a:prstGeom prst="rect">
            <a:avLst/>
          </a:prstGeom>
          <a:ln>
            <a:solidFill>
              <a:schemeClr val="tx1"/>
            </a:solidFill>
          </a:ln>
        </p:spPr>
      </p:pic>
      <p:pic>
        <p:nvPicPr>
          <p:cNvPr id="2" name="Picture 1">
            <a:extLst>
              <a:ext uri="{FF2B5EF4-FFF2-40B4-BE49-F238E27FC236}">
                <a16:creationId xmlns:a16="http://schemas.microsoft.com/office/drawing/2014/main" id="{9756953A-38CB-86CA-2DDD-9FE8ACA126BD}"/>
              </a:ext>
            </a:extLst>
          </p:cNvPr>
          <p:cNvPicPr>
            <a:picLocks noChangeAspect="1"/>
          </p:cNvPicPr>
          <p:nvPr/>
        </p:nvPicPr>
        <p:blipFill>
          <a:blip r:embed="rId3"/>
          <a:srcRect/>
          <a:stretch/>
        </p:blipFill>
        <p:spPr>
          <a:xfrm>
            <a:off x="108430" y="134532"/>
            <a:ext cx="2793160" cy="3614677"/>
          </a:xfrm>
          <a:prstGeom prst="rect">
            <a:avLst/>
          </a:prstGeom>
          <a:ln>
            <a:solidFill>
              <a:schemeClr val="tx1"/>
            </a:solidFill>
          </a:ln>
        </p:spPr>
      </p:pic>
    </p:spTree>
    <p:extLst>
      <p:ext uri="{BB962C8B-B14F-4D97-AF65-F5344CB8AC3E}">
        <p14:creationId xmlns:p14="http://schemas.microsoft.com/office/powerpoint/2010/main" val="341351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2218-8386-4ACC-817F-C27CB35FB4E2}"/>
              </a:ext>
            </a:extLst>
          </p:cNvPr>
          <p:cNvSpPr>
            <a:spLocks noGrp="1"/>
          </p:cNvSpPr>
          <p:nvPr>
            <p:ph type="title"/>
          </p:nvPr>
        </p:nvSpPr>
        <p:spPr/>
        <p:txBody>
          <a:bodyPr/>
          <a:lstStyle/>
          <a:p>
            <a:r>
              <a:rPr lang="en-US"/>
              <a:t>Treatment Integrity and Social Validity Data Sources</a:t>
            </a:r>
          </a:p>
        </p:txBody>
      </p:sp>
      <p:pic>
        <p:nvPicPr>
          <p:cNvPr id="7" name="Picture 6">
            <a:extLst>
              <a:ext uri="{FF2B5EF4-FFF2-40B4-BE49-F238E27FC236}">
                <a16:creationId xmlns:a16="http://schemas.microsoft.com/office/drawing/2014/main" id="{98D60332-FD96-C0E1-ED6F-837C799EA8F3}"/>
              </a:ext>
            </a:extLst>
          </p:cNvPr>
          <p:cNvPicPr>
            <a:picLocks noChangeAspect="1"/>
          </p:cNvPicPr>
          <p:nvPr/>
        </p:nvPicPr>
        <p:blipFill>
          <a:blip r:embed="rId2"/>
          <a:srcRect/>
          <a:stretch/>
        </p:blipFill>
        <p:spPr>
          <a:xfrm>
            <a:off x="753085" y="2037952"/>
            <a:ext cx="3155956" cy="4078150"/>
          </a:xfrm>
          <a:custGeom>
            <a:avLst/>
            <a:gdLst>
              <a:gd name="connsiteX0" fmla="*/ -64 w 3155956"/>
              <a:gd name="connsiteY0" fmla="*/ -83 h 4094209"/>
              <a:gd name="connsiteX1" fmla="*/ 3155892 w 3155956"/>
              <a:gd name="connsiteY1" fmla="*/ -83 h 4094209"/>
              <a:gd name="connsiteX2" fmla="*/ 3155892 w 3155956"/>
              <a:gd name="connsiteY2" fmla="*/ 4094126 h 4094209"/>
              <a:gd name="connsiteX3" fmla="*/ -64 w 3155956"/>
              <a:gd name="connsiteY3" fmla="*/ 4094126 h 4094209"/>
            </a:gdLst>
            <a:ahLst/>
            <a:cxnLst>
              <a:cxn ang="0">
                <a:pos x="connsiteX0" y="connsiteY0"/>
              </a:cxn>
              <a:cxn ang="0">
                <a:pos x="connsiteX1" y="connsiteY1"/>
              </a:cxn>
              <a:cxn ang="0">
                <a:pos x="connsiteX2" y="connsiteY2"/>
              </a:cxn>
              <a:cxn ang="0">
                <a:pos x="connsiteX3" y="connsiteY3"/>
              </a:cxn>
            </a:cxnLst>
            <a:rect l="l" t="t" r="r" b="b"/>
            <a:pathLst>
              <a:path w="3155956" h="4094209">
                <a:moveTo>
                  <a:pt x="-64" y="-83"/>
                </a:moveTo>
                <a:lnTo>
                  <a:pt x="3155892" y="-83"/>
                </a:lnTo>
                <a:lnTo>
                  <a:pt x="3155892" y="4094126"/>
                </a:lnTo>
                <a:lnTo>
                  <a:pt x="-64" y="4094126"/>
                </a:lnTo>
                <a:close/>
              </a:path>
            </a:pathLst>
          </a:custGeom>
        </p:spPr>
      </p:pic>
      <p:sp>
        <p:nvSpPr>
          <p:cNvPr id="11" name="Freeform: Shape 10">
            <a:extLst>
              <a:ext uri="{FF2B5EF4-FFF2-40B4-BE49-F238E27FC236}">
                <a16:creationId xmlns:a16="http://schemas.microsoft.com/office/drawing/2014/main" id="{E3954B8C-D037-B04B-ACF3-77D46B1AF088}"/>
              </a:ext>
            </a:extLst>
          </p:cNvPr>
          <p:cNvSpPr/>
          <p:nvPr/>
        </p:nvSpPr>
        <p:spPr>
          <a:xfrm>
            <a:off x="748346" y="2025184"/>
            <a:ext cx="3165431" cy="4103688"/>
          </a:xfrm>
          <a:custGeom>
            <a:avLst/>
            <a:gdLst>
              <a:gd name="connsiteX0" fmla="*/ -77 w 3165431"/>
              <a:gd name="connsiteY0" fmla="*/ -211 h 4103688"/>
              <a:gd name="connsiteX1" fmla="*/ 3165355 w 3165431"/>
              <a:gd name="connsiteY1" fmla="*/ -211 h 4103688"/>
              <a:gd name="connsiteX2" fmla="*/ 3165355 w 3165431"/>
              <a:gd name="connsiteY2" fmla="*/ 4103478 h 4103688"/>
              <a:gd name="connsiteX3" fmla="*/ -77 w 3165431"/>
              <a:gd name="connsiteY3" fmla="*/ 4103478 h 4103688"/>
            </a:gdLst>
            <a:ahLst/>
            <a:cxnLst>
              <a:cxn ang="0">
                <a:pos x="connsiteX0" y="connsiteY0"/>
              </a:cxn>
              <a:cxn ang="0">
                <a:pos x="connsiteX1" y="connsiteY1"/>
              </a:cxn>
              <a:cxn ang="0">
                <a:pos x="connsiteX2" y="connsiteY2"/>
              </a:cxn>
              <a:cxn ang="0">
                <a:pos x="connsiteX3" y="connsiteY3"/>
              </a:cxn>
            </a:cxnLst>
            <a:rect l="l" t="t" r="r" b="b"/>
            <a:pathLst>
              <a:path w="3165431" h="4103688">
                <a:moveTo>
                  <a:pt x="-77" y="-211"/>
                </a:moveTo>
                <a:lnTo>
                  <a:pt x="3165355" y="-211"/>
                </a:lnTo>
                <a:lnTo>
                  <a:pt x="3165355" y="4103478"/>
                </a:lnTo>
                <a:lnTo>
                  <a:pt x="-77" y="4103478"/>
                </a:lnTo>
                <a:close/>
              </a:path>
            </a:pathLst>
          </a:custGeom>
          <a:noFill/>
          <a:ln w="9468" cap="flat">
            <a:solidFill>
              <a:srgbClr val="000000"/>
            </a:solidFill>
            <a:prstDash val="solid"/>
            <a:round/>
          </a:ln>
        </p:spPr>
        <p:txBody>
          <a:bodyPr rtlCol="0" anchor="ctr"/>
          <a:lstStyle/>
          <a:p>
            <a:endParaRPr lang="en-US"/>
          </a:p>
        </p:txBody>
      </p:sp>
      <p:sp>
        <p:nvSpPr>
          <p:cNvPr id="8" name="TextBox 7">
            <a:extLst>
              <a:ext uri="{FF2B5EF4-FFF2-40B4-BE49-F238E27FC236}">
                <a16:creationId xmlns:a16="http://schemas.microsoft.com/office/drawing/2014/main" id="{B89B99BC-8664-4E31-9546-37C78433DD37}"/>
              </a:ext>
            </a:extLst>
          </p:cNvPr>
          <p:cNvSpPr txBox="1"/>
          <p:nvPr/>
        </p:nvSpPr>
        <p:spPr>
          <a:xfrm>
            <a:off x="267312" y="6208601"/>
            <a:ext cx="4127500" cy="523220"/>
          </a:xfrm>
          <a:prstGeom prst="rect">
            <a:avLst/>
          </a:prstGeom>
          <a:noFill/>
        </p:spPr>
        <p:txBody>
          <a:bodyPr wrap="square" rtlCol="0" anchor="ctr">
            <a:spAutoFit/>
          </a:bodyPr>
          <a:lstStyle/>
          <a:p>
            <a:pPr algn="ctr"/>
            <a:r>
              <a:rPr lang="en-US" sz="1400"/>
              <a:t>Primary Intervention Rating Scale (Social Validity)</a:t>
            </a:r>
          </a:p>
          <a:p>
            <a:pPr algn="ctr"/>
            <a:r>
              <a:rPr lang="en-US" sz="1400"/>
              <a:t>Ci3T Treatment Integrity: Teacher Self Report</a:t>
            </a:r>
          </a:p>
        </p:txBody>
      </p:sp>
      <p:pic>
        <p:nvPicPr>
          <p:cNvPr id="4" name="Picture 3">
            <a:extLst>
              <a:ext uri="{FF2B5EF4-FFF2-40B4-BE49-F238E27FC236}">
                <a16:creationId xmlns:a16="http://schemas.microsoft.com/office/drawing/2014/main" id="{CAEA1023-7FD5-452F-B501-388C72B40269}"/>
              </a:ext>
            </a:extLst>
          </p:cNvPr>
          <p:cNvPicPr>
            <a:picLocks noChangeAspect="1"/>
          </p:cNvPicPr>
          <p:nvPr/>
        </p:nvPicPr>
        <p:blipFill>
          <a:blip r:embed="rId3"/>
          <a:srcRect/>
          <a:stretch/>
        </p:blipFill>
        <p:spPr>
          <a:xfrm>
            <a:off x="4555045" y="2027693"/>
            <a:ext cx="3167155" cy="4098672"/>
          </a:xfrm>
          <a:prstGeom prst="rect">
            <a:avLst/>
          </a:prstGeom>
          <a:ln>
            <a:solidFill>
              <a:schemeClr val="tx1"/>
            </a:solidFill>
          </a:ln>
        </p:spPr>
      </p:pic>
      <p:sp>
        <p:nvSpPr>
          <p:cNvPr id="9" name="TextBox 8">
            <a:extLst>
              <a:ext uri="{FF2B5EF4-FFF2-40B4-BE49-F238E27FC236}">
                <a16:creationId xmlns:a16="http://schemas.microsoft.com/office/drawing/2014/main" id="{919F5EF0-B4E4-42ED-8495-4F9C373BA181}"/>
              </a:ext>
            </a:extLst>
          </p:cNvPr>
          <p:cNvSpPr txBox="1"/>
          <p:nvPr/>
        </p:nvSpPr>
        <p:spPr>
          <a:xfrm>
            <a:off x="4273749" y="6208601"/>
            <a:ext cx="3729746" cy="307777"/>
          </a:xfrm>
          <a:prstGeom prst="rect">
            <a:avLst/>
          </a:prstGeom>
          <a:noFill/>
        </p:spPr>
        <p:txBody>
          <a:bodyPr wrap="square" rtlCol="0" anchor="ctr">
            <a:spAutoFit/>
          </a:bodyPr>
          <a:lstStyle/>
          <a:p>
            <a:pPr algn="ctr"/>
            <a:r>
              <a:rPr lang="en-US" sz="1400"/>
              <a:t>Ci3T Treatment Integrity: Direct Observation</a:t>
            </a:r>
          </a:p>
        </p:txBody>
      </p:sp>
      <p:pic>
        <p:nvPicPr>
          <p:cNvPr id="5" name="Picture 4">
            <a:extLst>
              <a:ext uri="{FF2B5EF4-FFF2-40B4-BE49-F238E27FC236}">
                <a16:creationId xmlns:a16="http://schemas.microsoft.com/office/drawing/2014/main" id="{9DFCE89B-929F-4507-BAFF-C900463404A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56866" y="2020446"/>
            <a:ext cx="3187434" cy="4124918"/>
          </a:xfrm>
          <a:prstGeom prst="rect">
            <a:avLst/>
          </a:prstGeom>
          <a:ln>
            <a:solidFill>
              <a:schemeClr val="tx1"/>
            </a:solidFill>
          </a:ln>
        </p:spPr>
      </p:pic>
      <p:sp>
        <p:nvSpPr>
          <p:cNvPr id="10" name="TextBox 9">
            <a:extLst>
              <a:ext uri="{FF2B5EF4-FFF2-40B4-BE49-F238E27FC236}">
                <a16:creationId xmlns:a16="http://schemas.microsoft.com/office/drawing/2014/main" id="{4F98FEC1-6CE5-4E84-80FD-CE4819E8B0CD}"/>
              </a:ext>
            </a:extLst>
          </p:cNvPr>
          <p:cNvSpPr txBox="1"/>
          <p:nvPr/>
        </p:nvSpPr>
        <p:spPr>
          <a:xfrm>
            <a:off x="8750193" y="6208601"/>
            <a:ext cx="2400779" cy="307777"/>
          </a:xfrm>
          <a:prstGeom prst="rect">
            <a:avLst/>
          </a:prstGeom>
          <a:noFill/>
        </p:spPr>
        <p:txBody>
          <a:bodyPr wrap="square" rtlCol="0" anchor="ctr">
            <a:spAutoFit/>
          </a:bodyPr>
          <a:lstStyle/>
          <a:p>
            <a:pPr algn="ctr"/>
            <a:r>
              <a:rPr lang="en-US" sz="1400"/>
              <a:t>Tiered Fidelity Inventory</a:t>
            </a:r>
          </a:p>
        </p:txBody>
      </p:sp>
    </p:spTree>
    <p:extLst>
      <p:ext uri="{BB962C8B-B14F-4D97-AF65-F5344CB8AC3E}">
        <p14:creationId xmlns:p14="http://schemas.microsoft.com/office/powerpoint/2010/main" val="1483211079"/>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62000-9D22-E4F6-7061-13258D5E56F8}"/>
              </a:ext>
            </a:extLst>
          </p:cNvPr>
          <p:cNvSpPr>
            <a:spLocks noGrp="1"/>
          </p:cNvSpPr>
          <p:nvPr>
            <p:ph type="title"/>
          </p:nvPr>
        </p:nvSpPr>
        <p:spPr/>
        <p:txBody>
          <a:bodyPr/>
          <a:lstStyle/>
          <a:p>
            <a:r>
              <a:rPr lang="en-US"/>
              <a:t>Zoom Logistics</a:t>
            </a:r>
          </a:p>
        </p:txBody>
      </p:sp>
      <p:sp>
        <p:nvSpPr>
          <p:cNvPr id="3" name="Content Placeholder 2">
            <a:extLst>
              <a:ext uri="{FF2B5EF4-FFF2-40B4-BE49-F238E27FC236}">
                <a16:creationId xmlns:a16="http://schemas.microsoft.com/office/drawing/2014/main" id="{403B2AD3-3EC6-7D78-314D-F6747FF77BE1}"/>
              </a:ext>
            </a:extLst>
          </p:cNvPr>
          <p:cNvSpPr>
            <a:spLocks noGrp="1"/>
          </p:cNvSpPr>
          <p:nvPr>
            <p:ph sz="half" idx="4294967295"/>
          </p:nvPr>
        </p:nvSpPr>
        <p:spPr>
          <a:xfrm>
            <a:off x="5058944" y="5412752"/>
            <a:ext cx="3165236" cy="930275"/>
          </a:xfrm>
        </p:spPr>
        <p:txBody>
          <a:bodyPr>
            <a:noAutofit/>
          </a:bodyPr>
          <a:lstStyle/>
          <a:p>
            <a:pPr marL="0" indent="0" algn="ctr">
              <a:buNone/>
            </a:pPr>
            <a:r>
              <a:rPr lang="en-US" sz="1800"/>
              <a:t>If there are multiple people in the room with you, please list their first and last names and email in the chat!</a:t>
            </a:r>
          </a:p>
        </p:txBody>
      </p:sp>
      <p:sp>
        <p:nvSpPr>
          <p:cNvPr id="17" name="Content Placeholder 2">
            <a:extLst>
              <a:ext uri="{FF2B5EF4-FFF2-40B4-BE49-F238E27FC236}">
                <a16:creationId xmlns:a16="http://schemas.microsoft.com/office/drawing/2014/main" id="{AB434CB4-83DD-F712-B48A-B552946270D3}"/>
              </a:ext>
            </a:extLst>
          </p:cNvPr>
          <p:cNvSpPr txBox="1">
            <a:spLocks/>
          </p:cNvSpPr>
          <p:nvPr/>
        </p:nvSpPr>
        <p:spPr>
          <a:xfrm>
            <a:off x="529368" y="5347176"/>
            <a:ext cx="4203053" cy="11768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t>To help us put you in breakout rooms with your colleagues today we are renaming you with your school initials and first and last name</a:t>
            </a:r>
          </a:p>
        </p:txBody>
      </p:sp>
      <p:sp>
        <p:nvSpPr>
          <p:cNvPr id="6" name="Content Placeholder 2">
            <a:extLst>
              <a:ext uri="{FF2B5EF4-FFF2-40B4-BE49-F238E27FC236}">
                <a16:creationId xmlns:a16="http://schemas.microsoft.com/office/drawing/2014/main" id="{DD34EFEB-C4A5-104E-E680-E1852BEB4D47}"/>
              </a:ext>
            </a:extLst>
          </p:cNvPr>
          <p:cNvSpPr txBox="1">
            <a:spLocks/>
          </p:cNvSpPr>
          <p:nvPr/>
        </p:nvSpPr>
        <p:spPr>
          <a:xfrm>
            <a:off x="8380556" y="5167312"/>
            <a:ext cx="3811444" cy="1325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t>If you are facilitating a Ci3T Leadership Team Symposium session at a satellite location, please email us a list of the names, email addresses, and schools of those attending.   </a:t>
            </a:r>
          </a:p>
        </p:txBody>
      </p:sp>
      <p:pic>
        <p:nvPicPr>
          <p:cNvPr id="11" name="Picture 10">
            <a:extLst>
              <a:ext uri="{FF2B5EF4-FFF2-40B4-BE49-F238E27FC236}">
                <a16:creationId xmlns:a16="http://schemas.microsoft.com/office/drawing/2014/main" id="{B2102BB7-87D9-1A99-92A7-CFAC8B69F63D}"/>
              </a:ext>
            </a:extLst>
          </p:cNvPr>
          <p:cNvPicPr>
            <a:picLocks noChangeAspect="1"/>
          </p:cNvPicPr>
          <p:nvPr/>
        </p:nvPicPr>
        <p:blipFill>
          <a:blip r:embed="rId3"/>
          <a:stretch>
            <a:fillRect/>
          </a:stretch>
        </p:blipFill>
        <p:spPr>
          <a:xfrm>
            <a:off x="838200" y="1941318"/>
            <a:ext cx="4087109" cy="2975364"/>
          </a:xfrm>
          <a:prstGeom prst="rect">
            <a:avLst/>
          </a:prstGeom>
        </p:spPr>
      </p:pic>
      <p:pic>
        <p:nvPicPr>
          <p:cNvPr id="19" name="Graphic 18" descr="Teacher outline">
            <a:extLst>
              <a:ext uri="{FF2B5EF4-FFF2-40B4-BE49-F238E27FC236}">
                <a16:creationId xmlns:a16="http://schemas.microsoft.com/office/drawing/2014/main" id="{D19C5008-DAE6-C73E-9219-3BF222D95C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7148" y="1268436"/>
            <a:ext cx="1233591" cy="1233591"/>
          </a:xfrm>
          <a:prstGeom prst="rect">
            <a:avLst/>
          </a:prstGeom>
        </p:spPr>
      </p:pic>
      <p:pic>
        <p:nvPicPr>
          <p:cNvPr id="21" name="Graphic 20" descr="Meeting outline">
            <a:extLst>
              <a:ext uri="{FF2B5EF4-FFF2-40B4-BE49-F238E27FC236}">
                <a16:creationId xmlns:a16="http://schemas.microsoft.com/office/drawing/2014/main" id="{29C1A7FC-E764-F27D-D0CF-958EB51999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10685" y="3381798"/>
            <a:ext cx="914400" cy="914400"/>
          </a:xfrm>
          <a:prstGeom prst="rect">
            <a:avLst/>
          </a:prstGeom>
        </p:spPr>
      </p:pic>
      <p:pic>
        <p:nvPicPr>
          <p:cNvPr id="22" name="Graphic 21" descr="Meeting outline">
            <a:extLst>
              <a:ext uri="{FF2B5EF4-FFF2-40B4-BE49-F238E27FC236}">
                <a16:creationId xmlns:a16="http://schemas.microsoft.com/office/drawing/2014/main" id="{DA26C2A7-B969-49AA-25E6-3127D3E882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99036" y="2855590"/>
            <a:ext cx="914400" cy="914400"/>
          </a:xfrm>
          <a:prstGeom prst="rect">
            <a:avLst/>
          </a:prstGeom>
        </p:spPr>
      </p:pic>
      <p:pic>
        <p:nvPicPr>
          <p:cNvPr id="23" name="Graphic 22" descr="Meeting outline">
            <a:extLst>
              <a:ext uri="{FF2B5EF4-FFF2-40B4-BE49-F238E27FC236}">
                <a16:creationId xmlns:a16="http://schemas.microsoft.com/office/drawing/2014/main" id="{C31B41B8-33AC-43AF-5E1F-0D031BA84E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81121" y="2959464"/>
            <a:ext cx="914400" cy="914400"/>
          </a:xfrm>
          <a:prstGeom prst="rect">
            <a:avLst/>
          </a:prstGeom>
        </p:spPr>
      </p:pic>
      <p:pic>
        <p:nvPicPr>
          <p:cNvPr id="25" name="Graphic 24" descr="Meeting outline">
            <a:extLst>
              <a:ext uri="{FF2B5EF4-FFF2-40B4-BE49-F238E27FC236}">
                <a16:creationId xmlns:a16="http://schemas.microsoft.com/office/drawing/2014/main" id="{F263F9D6-1C70-F9C1-7842-ECBD8EB8E88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07920" y="2372576"/>
            <a:ext cx="914400" cy="914400"/>
          </a:xfrm>
          <a:prstGeom prst="rect">
            <a:avLst/>
          </a:prstGeom>
        </p:spPr>
      </p:pic>
      <p:pic>
        <p:nvPicPr>
          <p:cNvPr id="26" name="Graphic 25" descr="Meeting outline">
            <a:extLst>
              <a:ext uri="{FF2B5EF4-FFF2-40B4-BE49-F238E27FC236}">
                <a16:creationId xmlns:a16="http://schemas.microsoft.com/office/drawing/2014/main" id="{6BEAB490-96CC-2FF8-8F09-78DEB3920C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13795" y="2117751"/>
            <a:ext cx="914400" cy="914400"/>
          </a:xfrm>
          <a:prstGeom prst="rect">
            <a:avLst/>
          </a:prstGeom>
        </p:spPr>
      </p:pic>
      <p:pic>
        <p:nvPicPr>
          <p:cNvPr id="27" name="Graphic 26" descr="Meeting outline">
            <a:extLst>
              <a:ext uri="{FF2B5EF4-FFF2-40B4-BE49-F238E27FC236}">
                <a16:creationId xmlns:a16="http://schemas.microsoft.com/office/drawing/2014/main" id="{A4CD696E-2713-43C1-84A5-200395FDA8D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64871" y="3722318"/>
            <a:ext cx="914400" cy="914400"/>
          </a:xfrm>
          <a:prstGeom prst="rect">
            <a:avLst/>
          </a:prstGeom>
        </p:spPr>
      </p:pic>
      <p:pic>
        <p:nvPicPr>
          <p:cNvPr id="8" name="Picture 7">
            <a:extLst>
              <a:ext uri="{FF2B5EF4-FFF2-40B4-BE49-F238E27FC236}">
                <a16:creationId xmlns:a16="http://schemas.microsoft.com/office/drawing/2014/main" id="{46061717-A78B-86F0-3D1F-BA4639D1696B}"/>
              </a:ext>
            </a:extLst>
          </p:cNvPr>
          <p:cNvPicPr>
            <a:picLocks noChangeAspect="1"/>
          </p:cNvPicPr>
          <p:nvPr/>
        </p:nvPicPr>
        <p:blipFill>
          <a:blip r:embed="rId8"/>
          <a:stretch>
            <a:fillRect/>
          </a:stretch>
        </p:blipFill>
        <p:spPr>
          <a:xfrm>
            <a:off x="5630424" y="1541376"/>
            <a:ext cx="2085652" cy="3491199"/>
          </a:xfrm>
          <a:prstGeom prst="rect">
            <a:avLst/>
          </a:prstGeom>
          <a:ln>
            <a:solidFill>
              <a:schemeClr val="tx1"/>
            </a:solidFill>
          </a:ln>
        </p:spPr>
      </p:pic>
    </p:spTree>
    <p:extLst>
      <p:ext uri="{BB962C8B-B14F-4D97-AF65-F5344CB8AC3E}">
        <p14:creationId xmlns:p14="http://schemas.microsoft.com/office/powerpoint/2010/main" val="166257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BC70B-1813-43F8-A09D-24E9EEED83D1}"/>
              </a:ext>
            </a:extLst>
          </p:cNvPr>
          <p:cNvSpPr>
            <a:spLocks noGrp="1"/>
          </p:cNvSpPr>
          <p:nvPr>
            <p:ph type="title"/>
          </p:nvPr>
        </p:nvSpPr>
        <p:spPr/>
        <p:txBody>
          <a:bodyPr/>
          <a:lstStyle/>
          <a:p>
            <a:r>
              <a:rPr lang="en-US"/>
              <a:t>Ci3T Treatment Integrity</a:t>
            </a:r>
            <a:br>
              <a:rPr lang="en-US"/>
            </a:br>
            <a:r>
              <a:rPr lang="en-US">
                <a:solidFill>
                  <a:srgbClr val="00B0F0"/>
                </a:solidFill>
              </a:rPr>
              <a:t>Direct Observation </a:t>
            </a:r>
            <a:r>
              <a:rPr lang="en-US"/>
              <a:t>(Ci3T TI:</a:t>
            </a:r>
            <a:r>
              <a:rPr lang="en-US">
                <a:solidFill>
                  <a:srgbClr val="00B0F0"/>
                </a:solidFill>
              </a:rPr>
              <a:t> DO</a:t>
            </a:r>
            <a:r>
              <a:rPr lang="en-US"/>
              <a:t>)</a:t>
            </a:r>
          </a:p>
        </p:txBody>
      </p:sp>
      <p:sp>
        <p:nvSpPr>
          <p:cNvPr id="3" name="Content Placeholder 2">
            <a:extLst>
              <a:ext uri="{FF2B5EF4-FFF2-40B4-BE49-F238E27FC236}">
                <a16:creationId xmlns:a16="http://schemas.microsoft.com/office/drawing/2014/main" id="{622E5570-4094-44BC-88CC-ECB038FDDC9C}"/>
              </a:ext>
            </a:extLst>
          </p:cNvPr>
          <p:cNvSpPr>
            <a:spLocks noGrp="1"/>
          </p:cNvSpPr>
          <p:nvPr>
            <p:ph idx="1"/>
          </p:nvPr>
        </p:nvSpPr>
        <p:spPr/>
        <p:txBody>
          <a:bodyPr>
            <a:normAutofit/>
          </a:bodyPr>
          <a:lstStyle/>
          <a:p>
            <a:r>
              <a:rPr lang="en-US" sz="3200">
                <a:cs typeface="Arial" panose="020B0604020202020204" pitchFamily="34" charset="0"/>
              </a:rPr>
              <a:t>Subset of Ci3T TI: TSR</a:t>
            </a:r>
          </a:p>
          <a:p>
            <a:r>
              <a:rPr lang="en-US" sz="3200">
                <a:cs typeface="Arial" panose="020B0604020202020204" pitchFamily="34" charset="0"/>
              </a:rPr>
              <a:t>Stratified, random selection of educators</a:t>
            </a:r>
            <a:r>
              <a:rPr lang="en-US">
                <a:cs typeface="Arial" panose="020B0604020202020204" pitchFamily="34" charset="0"/>
              </a:rPr>
              <a:t> </a:t>
            </a:r>
          </a:p>
          <a:p>
            <a:pPr lvl="1"/>
            <a:r>
              <a:rPr lang="en-US" sz="2800">
                <a:cs typeface="Arial" panose="020B0604020202020204" pitchFamily="34" charset="0"/>
              </a:rPr>
              <a:t>Personnel who directly instruct students</a:t>
            </a:r>
          </a:p>
          <a:p>
            <a:r>
              <a:rPr lang="en-US" sz="3200">
                <a:cs typeface="Arial" panose="020B0604020202020204" pitchFamily="34" charset="0"/>
              </a:rPr>
              <a:t>Observers trained to criterion</a:t>
            </a:r>
          </a:p>
          <a:p>
            <a:r>
              <a:rPr lang="en-US" sz="3200">
                <a:cs typeface="Arial" panose="020B0604020202020204" pitchFamily="34" charset="0"/>
              </a:rPr>
              <a:t>30-min observations</a:t>
            </a:r>
          </a:p>
          <a:p>
            <a:pPr lvl="1"/>
            <a:r>
              <a:rPr lang="en-US" sz="2800">
                <a:cs typeface="Arial" panose="020B0604020202020204" pitchFamily="34" charset="0"/>
              </a:rPr>
              <a:t>Educator perspective</a:t>
            </a:r>
          </a:p>
          <a:p>
            <a:pPr lvl="1"/>
            <a:r>
              <a:rPr lang="en-US" sz="2800">
                <a:cs typeface="Arial" panose="020B0604020202020204" pitchFamily="34" charset="0"/>
              </a:rPr>
              <a:t>Observer perspective</a:t>
            </a:r>
          </a:p>
        </p:txBody>
      </p:sp>
      <p:sp>
        <p:nvSpPr>
          <p:cNvPr id="4" name="Rectangle 3">
            <a:extLst>
              <a:ext uri="{FF2B5EF4-FFF2-40B4-BE49-F238E27FC236}">
                <a16:creationId xmlns:a16="http://schemas.microsoft.com/office/drawing/2014/main" id="{8D339D78-D096-D34F-A19A-BA27EA76C8CA}"/>
              </a:ext>
            </a:extLst>
          </p:cNvPr>
          <p:cNvSpPr/>
          <p:nvPr/>
        </p:nvSpPr>
        <p:spPr>
          <a:xfrm>
            <a:off x="838200" y="3397957"/>
            <a:ext cx="5610578" cy="575733"/>
          </a:xfrm>
          <a:prstGeom prst="rect">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3789419-83B8-75B1-5D01-2228EF770B31}"/>
              </a:ext>
            </a:extLst>
          </p:cNvPr>
          <p:cNvPicPr>
            <a:picLocks noChangeAspect="1"/>
          </p:cNvPicPr>
          <p:nvPr/>
        </p:nvPicPr>
        <p:blipFill>
          <a:blip r:embed="rId3"/>
          <a:srcRect/>
          <a:stretch/>
        </p:blipFill>
        <p:spPr>
          <a:xfrm>
            <a:off x="8840333" y="1832017"/>
            <a:ext cx="2793656" cy="3615321"/>
          </a:xfrm>
          <a:prstGeom prst="rect">
            <a:avLst/>
          </a:prstGeom>
          <a:ln>
            <a:solidFill>
              <a:schemeClr val="tx1"/>
            </a:solidFill>
          </a:ln>
        </p:spPr>
      </p:pic>
    </p:spTree>
    <p:extLst>
      <p:ext uri="{BB962C8B-B14F-4D97-AF65-F5344CB8AC3E}">
        <p14:creationId xmlns:p14="http://schemas.microsoft.com/office/powerpoint/2010/main" val="146785702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EDA0F-2A62-44A7-BAF8-0FF7B6DD7ACB}"/>
              </a:ext>
            </a:extLst>
          </p:cNvPr>
          <p:cNvPicPr>
            <a:picLocks noChangeAspect="1"/>
          </p:cNvPicPr>
          <p:nvPr/>
        </p:nvPicPr>
        <p:blipFill>
          <a:blip r:embed="rId2"/>
          <a:srcRect/>
          <a:stretch/>
        </p:blipFill>
        <p:spPr>
          <a:xfrm>
            <a:off x="108182" y="134210"/>
            <a:ext cx="2793656" cy="3615321"/>
          </a:xfrm>
          <a:prstGeom prst="rect">
            <a:avLst/>
          </a:prstGeom>
          <a:ln>
            <a:solidFill>
              <a:schemeClr val="tx1"/>
            </a:solidFill>
          </a:ln>
        </p:spPr>
      </p:pic>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7850" y="127818"/>
            <a:ext cx="5136300" cy="6646977"/>
          </a:xfrm>
          <a:prstGeom prst="rect">
            <a:avLst/>
          </a:prstGeom>
          <a:ln>
            <a:solidFill>
              <a:schemeClr val="tx1"/>
            </a:solidFill>
          </a:ln>
        </p:spPr>
      </p:pic>
      <p:sp>
        <p:nvSpPr>
          <p:cNvPr id="4" name="Rectangle 3">
            <a:extLst>
              <a:ext uri="{FF2B5EF4-FFF2-40B4-BE49-F238E27FC236}">
                <a16:creationId xmlns:a16="http://schemas.microsoft.com/office/drawing/2014/main" id="{497BE478-019F-BE5F-E936-ADB05F460C7F}"/>
              </a:ext>
            </a:extLst>
          </p:cNvPr>
          <p:cNvSpPr/>
          <p:nvPr/>
        </p:nvSpPr>
        <p:spPr>
          <a:xfrm>
            <a:off x="5478449" y="3490623"/>
            <a:ext cx="1343770" cy="2589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606E80"/>
                </a:solidFill>
              </a:rPr>
              <a:t>Spring 2024</a:t>
            </a:r>
          </a:p>
        </p:txBody>
      </p:sp>
    </p:spTree>
    <p:extLst>
      <p:ext uri="{BB962C8B-B14F-4D97-AF65-F5344CB8AC3E}">
        <p14:creationId xmlns:p14="http://schemas.microsoft.com/office/powerpoint/2010/main" val="223198035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642384" y="201940"/>
            <a:ext cx="5968575" cy="6267835"/>
          </a:xfrm>
          <a:prstGeom prst="rect">
            <a:avLst/>
          </a:prstGeom>
          <a:ln>
            <a:solidFill>
              <a:schemeClr val="tx1"/>
            </a:solidFill>
          </a:ln>
        </p:spPr>
      </p:pic>
      <p:pic>
        <p:nvPicPr>
          <p:cNvPr id="2" name="Picture 1">
            <a:extLst>
              <a:ext uri="{FF2B5EF4-FFF2-40B4-BE49-F238E27FC236}">
                <a16:creationId xmlns:a16="http://schemas.microsoft.com/office/drawing/2014/main" id="{1879E8D5-E5BF-7CFB-40E2-482167B681E9}"/>
              </a:ext>
            </a:extLst>
          </p:cNvPr>
          <p:cNvPicPr>
            <a:picLocks noChangeAspect="1"/>
          </p:cNvPicPr>
          <p:nvPr/>
        </p:nvPicPr>
        <p:blipFill>
          <a:blip r:embed="rId3"/>
          <a:srcRect/>
          <a:stretch/>
        </p:blipFill>
        <p:spPr>
          <a:xfrm>
            <a:off x="108182" y="134210"/>
            <a:ext cx="2793656" cy="3615321"/>
          </a:xfrm>
          <a:prstGeom prst="rect">
            <a:avLst/>
          </a:prstGeom>
          <a:ln>
            <a:solidFill>
              <a:schemeClr val="tx1"/>
            </a:solidFill>
          </a:ln>
        </p:spPr>
      </p:pic>
    </p:spTree>
    <p:extLst>
      <p:ext uri="{BB962C8B-B14F-4D97-AF65-F5344CB8AC3E}">
        <p14:creationId xmlns:p14="http://schemas.microsoft.com/office/powerpoint/2010/main" val="2851911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3"/>
          <a:srcRect/>
          <a:stretch/>
        </p:blipFill>
        <p:spPr>
          <a:xfrm>
            <a:off x="3527849" y="1079201"/>
            <a:ext cx="7798911" cy="8189942"/>
          </a:xfrm>
          <a:prstGeom prst="rect">
            <a:avLst/>
          </a:prstGeom>
          <a:ln>
            <a:solidFill>
              <a:schemeClr val="tx1"/>
            </a:solidFill>
          </a:ln>
        </p:spPr>
      </p:pic>
      <p:sp>
        <p:nvSpPr>
          <p:cNvPr id="4" name="Rectangle: Rounded Corners 3">
            <a:extLst>
              <a:ext uri="{FF2B5EF4-FFF2-40B4-BE49-F238E27FC236}">
                <a16:creationId xmlns:a16="http://schemas.microsoft.com/office/drawing/2014/main" id="{2B4887B6-366E-4B90-8515-ED0CBB154984}"/>
              </a:ext>
            </a:extLst>
          </p:cNvPr>
          <p:cNvSpPr/>
          <p:nvPr/>
        </p:nvSpPr>
        <p:spPr>
          <a:xfrm>
            <a:off x="3651674" y="1484670"/>
            <a:ext cx="7798911" cy="457200"/>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55F8BAED-2E11-4700-BE80-657B6175E609}"/>
              </a:ext>
            </a:extLst>
          </p:cNvPr>
          <p:cNvSpPr/>
          <p:nvPr/>
        </p:nvSpPr>
        <p:spPr>
          <a:xfrm>
            <a:off x="3527848" y="4043155"/>
            <a:ext cx="7798911" cy="457200"/>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DD9D230E-3E9C-BF8C-39D8-D8FC084AF7CE}"/>
              </a:ext>
            </a:extLst>
          </p:cNvPr>
          <p:cNvSpPr/>
          <p:nvPr/>
        </p:nvSpPr>
        <p:spPr>
          <a:xfrm>
            <a:off x="3527847" y="5813415"/>
            <a:ext cx="7798911" cy="457200"/>
          </a:xfrm>
          <a:prstGeom prst="roundRect">
            <a:avLst/>
          </a:prstGeom>
          <a:solidFill>
            <a:schemeClr val="accent3">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93731E8-BD1F-31F5-F96B-F61274D501C3}"/>
              </a:ext>
            </a:extLst>
          </p:cNvPr>
          <p:cNvSpPr/>
          <p:nvPr/>
        </p:nvSpPr>
        <p:spPr>
          <a:xfrm>
            <a:off x="3527846" y="6373040"/>
            <a:ext cx="7798911" cy="457200"/>
          </a:xfrm>
          <a:prstGeom prst="roundRect">
            <a:avLst/>
          </a:prstGeom>
          <a:solidFill>
            <a:schemeClr val="accent3">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EB35A91-2A9F-1AEF-A4AA-93BA0453F042}"/>
              </a:ext>
            </a:extLst>
          </p:cNvPr>
          <p:cNvPicPr>
            <a:picLocks noChangeAspect="1"/>
          </p:cNvPicPr>
          <p:nvPr/>
        </p:nvPicPr>
        <p:blipFill>
          <a:blip r:embed="rId4"/>
          <a:srcRect/>
          <a:stretch/>
        </p:blipFill>
        <p:spPr>
          <a:xfrm>
            <a:off x="108182" y="134210"/>
            <a:ext cx="2793656" cy="3615321"/>
          </a:xfrm>
          <a:prstGeom prst="rect">
            <a:avLst/>
          </a:prstGeom>
          <a:ln>
            <a:solidFill>
              <a:schemeClr val="tx1"/>
            </a:solidFill>
          </a:ln>
        </p:spPr>
      </p:pic>
    </p:spTree>
    <p:extLst>
      <p:ext uri="{BB962C8B-B14F-4D97-AF65-F5344CB8AC3E}">
        <p14:creationId xmlns:p14="http://schemas.microsoft.com/office/powerpoint/2010/main" val="4119488740"/>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2"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527849" y="-4092584"/>
            <a:ext cx="7798911" cy="8189942"/>
          </a:xfrm>
          <a:prstGeom prst="rect">
            <a:avLst/>
          </a:prstGeom>
          <a:ln>
            <a:solidFill>
              <a:schemeClr val="tx1"/>
            </a:solidFill>
          </a:ln>
        </p:spPr>
      </p:pic>
      <p:sp>
        <p:nvSpPr>
          <p:cNvPr id="6" name="Rectangle: Rounded Corners 5">
            <a:extLst>
              <a:ext uri="{FF2B5EF4-FFF2-40B4-BE49-F238E27FC236}">
                <a16:creationId xmlns:a16="http://schemas.microsoft.com/office/drawing/2014/main" id="{55F8BAED-2E11-4700-BE80-657B6175E609}"/>
              </a:ext>
            </a:extLst>
          </p:cNvPr>
          <p:cNvSpPr/>
          <p:nvPr/>
        </p:nvSpPr>
        <p:spPr>
          <a:xfrm>
            <a:off x="6618032" y="3429000"/>
            <a:ext cx="4581831" cy="392676"/>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0ECEB82-AA97-65D2-9E43-584AC8A63649}"/>
              </a:ext>
            </a:extLst>
          </p:cNvPr>
          <p:cNvPicPr>
            <a:picLocks noChangeAspect="1"/>
          </p:cNvPicPr>
          <p:nvPr/>
        </p:nvPicPr>
        <p:blipFill>
          <a:blip r:embed="rId3"/>
          <a:srcRect/>
          <a:stretch/>
        </p:blipFill>
        <p:spPr>
          <a:xfrm>
            <a:off x="108182" y="134210"/>
            <a:ext cx="2793656" cy="3615321"/>
          </a:xfrm>
          <a:prstGeom prst="rect">
            <a:avLst/>
          </a:prstGeom>
          <a:ln>
            <a:solidFill>
              <a:schemeClr val="tx1"/>
            </a:solidFill>
          </a:ln>
        </p:spPr>
      </p:pic>
    </p:spTree>
    <p:extLst>
      <p:ext uri="{BB962C8B-B14F-4D97-AF65-F5344CB8AC3E}">
        <p14:creationId xmlns:p14="http://schemas.microsoft.com/office/powerpoint/2010/main" val="313334048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527850" y="229675"/>
            <a:ext cx="5136299" cy="6176562"/>
          </a:xfrm>
          <a:prstGeom prst="rect">
            <a:avLst/>
          </a:prstGeom>
          <a:ln>
            <a:solidFill>
              <a:schemeClr val="tx1"/>
            </a:solidFill>
          </a:ln>
        </p:spPr>
      </p:pic>
      <p:pic>
        <p:nvPicPr>
          <p:cNvPr id="2" name="Picture 1">
            <a:extLst>
              <a:ext uri="{FF2B5EF4-FFF2-40B4-BE49-F238E27FC236}">
                <a16:creationId xmlns:a16="http://schemas.microsoft.com/office/drawing/2014/main" id="{5988E4FF-2C81-11D4-ED9D-2BA7862912EB}"/>
              </a:ext>
            </a:extLst>
          </p:cNvPr>
          <p:cNvPicPr>
            <a:picLocks noChangeAspect="1"/>
          </p:cNvPicPr>
          <p:nvPr/>
        </p:nvPicPr>
        <p:blipFill>
          <a:blip r:embed="rId3"/>
          <a:srcRect/>
          <a:stretch/>
        </p:blipFill>
        <p:spPr>
          <a:xfrm>
            <a:off x="108182" y="134210"/>
            <a:ext cx="2793656" cy="3615321"/>
          </a:xfrm>
          <a:prstGeom prst="rect">
            <a:avLst/>
          </a:prstGeom>
          <a:ln>
            <a:solidFill>
              <a:schemeClr val="tx1"/>
            </a:solidFill>
          </a:ln>
        </p:spPr>
      </p:pic>
    </p:spTree>
    <p:extLst>
      <p:ext uri="{BB962C8B-B14F-4D97-AF65-F5344CB8AC3E}">
        <p14:creationId xmlns:p14="http://schemas.microsoft.com/office/powerpoint/2010/main" val="20513003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00678-64B9-4F99-BA3C-F7E9988D42BE}"/>
              </a:ext>
            </a:extLst>
          </p:cNvPr>
          <p:cNvPicPr>
            <a:picLocks noChangeAspect="1"/>
          </p:cNvPicPr>
          <p:nvPr/>
        </p:nvPicPr>
        <p:blipFill>
          <a:blip r:embed="rId2"/>
          <a:srcRect/>
          <a:stretch/>
        </p:blipFill>
        <p:spPr>
          <a:xfrm>
            <a:off x="3531685" y="127819"/>
            <a:ext cx="5128629" cy="6646974"/>
          </a:xfrm>
          <a:prstGeom prst="rect">
            <a:avLst/>
          </a:prstGeom>
          <a:ln>
            <a:solidFill>
              <a:schemeClr val="tx1"/>
            </a:solidFill>
          </a:ln>
        </p:spPr>
      </p:pic>
      <p:pic>
        <p:nvPicPr>
          <p:cNvPr id="2" name="Picture 1">
            <a:extLst>
              <a:ext uri="{FF2B5EF4-FFF2-40B4-BE49-F238E27FC236}">
                <a16:creationId xmlns:a16="http://schemas.microsoft.com/office/drawing/2014/main" id="{D2765542-1328-5551-ADDF-1AA8C13046A1}"/>
              </a:ext>
            </a:extLst>
          </p:cNvPr>
          <p:cNvPicPr>
            <a:picLocks noChangeAspect="1"/>
          </p:cNvPicPr>
          <p:nvPr/>
        </p:nvPicPr>
        <p:blipFill>
          <a:blip r:embed="rId3"/>
          <a:srcRect/>
          <a:stretch/>
        </p:blipFill>
        <p:spPr>
          <a:xfrm>
            <a:off x="108182" y="134210"/>
            <a:ext cx="2793656" cy="3615321"/>
          </a:xfrm>
          <a:prstGeom prst="rect">
            <a:avLst/>
          </a:prstGeom>
          <a:ln>
            <a:solidFill>
              <a:schemeClr val="tx1"/>
            </a:solidFill>
          </a:ln>
        </p:spPr>
      </p:pic>
    </p:spTree>
    <p:extLst>
      <p:ext uri="{BB962C8B-B14F-4D97-AF65-F5344CB8AC3E}">
        <p14:creationId xmlns:p14="http://schemas.microsoft.com/office/powerpoint/2010/main" val="4433683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3608E66-AE7E-4AFF-9B01-A036AF5C5C4B}"/>
              </a:ext>
            </a:extLst>
          </p:cNvPr>
          <p:cNvPicPr>
            <a:picLocks noChangeAspect="1"/>
          </p:cNvPicPr>
          <p:nvPr/>
        </p:nvPicPr>
        <p:blipFill>
          <a:blip r:embed="rId2"/>
          <a:srcRect/>
          <a:stretch/>
        </p:blipFill>
        <p:spPr>
          <a:xfrm>
            <a:off x="3230747" y="1412238"/>
            <a:ext cx="4026835" cy="4033524"/>
          </a:xfrm>
          <a:prstGeom prst="rect">
            <a:avLst/>
          </a:prstGeom>
          <a:ln>
            <a:solidFill>
              <a:schemeClr val="tx1"/>
            </a:solidFill>
          </a:ln>
        </p:spPr>
      </p:pic>
      <p:pic>
        <p:nvPicPr>
          <p:cNvPr id="9" name="Picture 8">
            <a:extLst>
              <a:ext uri="{FF2B5EF4-FFF2-40B4-BE49-F238E27FC236}">
                <a16:creationId xmlns:a16="http://schemas.microsoft.com/office/drawing/2014/main" id="{B37EF559-BC14-456F-BF19-E9CE2A1EAF5E}"/>
              </a:ext>
            </a:extLst>
          </p:cNvPr>
          <p:cNvPicPr>
            <a:picLocks noChangeAspect="1"/>
          </p:cNvPicPr>
          <p:nvPr/>
        </p:nvPicPr>
        <p:blipFill>
          <a:blip r:embed="rId3"/>
          <a:srcRect/>
          <a:stretch/>
        </p:blipFill>
        <p:spPr>
          <a:xfrm>
            <a:off x="7596059" y="977739"/>
            <a:ext cx="4026834" cy="4902521"/>
          </a:xfrm>
          <a:prstGeom prst="rect">
            <a:avLst/>
          </a:prstGeom>
          <a:ln>
            <a:solidFill>
              <a:schemeClr val="tx1"/>
            </a:solidFill>
          </a:ln>
        </p:spPr>
      </p:pic>
      <p:pic>
        <p:nvPicPr>
          <p:cNvPr id="2" name="Picture 1">
            <a:extLst>
              <a:ext uri="{FF2B5EF4-FFF2-40B4-BE49-F238E27FC236}">
                <a16:creationId xmlns:a16="http://schemas.microsoft.com/office/drawing/2014/main" id="{C3786467-80A1-8552-F102-4E050E45210A}"/>
              </a:ext>
            </a:extLst>
          </p:cNvPr>
          <p:cNvPicPr>
            <a:picLocks noChangeAspect="1"/>
          </p:cNvPicPr>
          <p:nvPr/>
        </p:nvPicPr>
        <p:blipFill>
          <a:blip r:embed="rId4"/>
          <a:srcRect/>
          <a:stretch/>
        </p:blipFill>
        <p:spPr>
          <a:xfrm>
            <a:off x="108182" y="134210"/>
            <a:ext cx="2793656" cy="3615321"/>
          </a:xfrm>
          <a:prstGeom prst="rect">
            <a:avLst/>
          </a:prstGeom>
          <a:ln>
            <a:solidFill>
              <a:schemeClr val="tx1"/>
            </a:solidFill>
          </a:ln>
        </p:spPr>
      </p:pic>
    </p:spTree>
    <p:extLst>
      <p:ext uri="{BB962C8B-B14F-4D97-AF65-F5344CB8AC3E}">
        <p14:creationId xmlns:p14="http://schemas.microsoft.com/office/powerpoint/2010/main" val="258399697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81F4068-665F-45CA-92E7-66152FB6BC63}"/>
              </a:ext>
            </a:extLst>
          </p:cNvPr>
          <p:cNvPicPr>
            <a:picLocks noChangeAspect="1"/>
          </p:cNvPicPr>
          <p:nvPr/>
        </p:nvPicPr>
        <p:blipFill>
          <a:blip r:embed="rId2"/>
          <a:srcRect/>
          <a:stretch/>
        </p:blipFill>
        <p:spPr>
          <a:xfrm>
            <a:off x="3527850" y="136212"/>
            <a:ext cx="5136298" cy="6630188"/>
          </a:xfrm>
          <a:prstGeom prst="rect">
            <a:avLst/>
          </a:prstGeom>
          <a:ln>
            <a:solidFill>
              <a:schemeClr val="tx1"/>
            </a:solidFill>
          </a:ln>
        </p:spPr>
      </p:pic>
      <p:pic>
        <p:nvPicPr>
          <p:cNvPr id="2" name="Picture 1">
            <a:extLst>
              <a:ext uri="{FF2B5EF4-FFF2-40B4-BE49-F238E27FC236}">
                <a16:creationId xmlns:a16="http://schemas.microsoft.com/office/drawing/2014/main" id="{6E111290-6302-30E9-039D-4EDA3D02832F}"/>
              </a:ext>
            </a:extLst>
          </p:cNvPr>
          <p:cNvPicPr>
            <a:picLocks noChangeAspect="1"/>
          </p:cNvPicPr>
          <p:nvPr/>
        </p:nvPicPr>
        <p:blipFill>
          <a:blip r:embed="rId3"/>
          <a:srcRect/>
          <a:stretch/>
        </p:blipFill>
        <p:spPr>
          <a:xfrm>
            <a:off x="108182" y="134210"/>
            <a:ext cx="2793656" cy="3615321"/>
          </a:xfrm>
          <a:prstGeom prst="rect">
            <a:avLst/>
          </a:prstGeom>
          <a:ln>
            <a:solidFill>
              <a:schemeClr val="tx1"/>
            </a:solidFill>
          </a:ln>
        </p:spPr>
      </p:pic>
    </p:spTree>
    <p:extLst>
      <p:ext uri="{BB962C8B-B14F-4D97-AF65-F5344CB8AC3E}">
        <p14:creationId xmlns:p14="http://schemas.microsoft.com/office/powerpoint/2010/main" val="17878550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7ED90-A751-A00E-0C80-443243E86C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C60671-1BC7-960E-AC79-5A62791C3A95}"/>
              </a:ext>
            </a:extLst>
          </p:cNvPr>
          <p:cNvSpPr>
            <a:spLocks noGrp="1"/>
          </p:cNvSpPr>
          <p:nvPr>
            <p:ph type="title"/>
          </p:nvPr>
        </p:nvSpPr>
        <p:spPr/>
        <p:txBody>
          <a:bodyPr/>
          <a:lstStyle/>
          <a:p>
            <a:r>
              <a:rPr lang="en-US"/>
              <a:t>Treatment Integrity and Social Validity Data Sources</a:t>
            </a:r>
          </a:p>
        </p:txBody>
      </p:sp>
      <p:pic>
        <p:nvPicPr>
          <p:cNvPr id="7" name="Picture 6">
            <a:extLst>
              <a:ext uri="{FF2B5EF4-FFF2-40B4-BE49-F238E27FC236}">
                <a16:creationId xmlns:a16="http://schemas.microsoft.com/office/drawing/2014/main" id="{13BAA6B8-56E1-9A88-83B7-281C272D9CD8}"/>
              </a:ext>
            </a:extLst>
          </p:cNvPr>
          <p:cNvPicPr>
            <a:picLocks noChangeAspect="1"/>
          </p:cNvPicPr>
          <p:nvPr/>
        </p:nvPicPr>
        <p:blipFill>
          <a:blip r:embed="rId2"/>
          <a:srcRect/>
          <a:stretch/>
        </p:blipFill>
        <p:spPr>
          <a:xfrm>
            <a:off x="753085" y="2037952"/>
            <a:ext cx="3155956" cy="4078150"/>
          </a:xfrm>
          <a:custGeom>
            <a:avLst/>
            <a:gdLst>
              <a:gd name="connsiteX0" fmla="*/ -64 w 3155956"/>
              <a:gd name="connsiteY0" fmla="*/ -83 h 4094209"/>
              <a:gd name="connsiteX1" fmla="*/ 3155892 w 3155956"/>
              <a:gd name="connsiteY1" fmla="*/ -83 h 4094209"/>
              <a:gd name="connsiteX2" fmla="*/ 3155892 w 3155956"/>
              <a:gd name="connsiteY2" fmla="*/ 4094126 h 4094209"/>
              <a:gd name="connsiteX3" fmla="*/ -64 w 3155956"/>
              <a:gd name="connsiteY3" fmla="*/ 4094126 h 4094209"/>
            </a:gdLst>
            <a:ahLst/>
            <a:cxnLst>
              <a:cxn ang="0">
                <a:pos x="connsiteX0" y="connsiteY0"/>
              </a:cxn>
              <a:cxn ang="0">
                <a:pos x="connsiteX1" y="connsiteY1"/>
              </a:cxn>
              <a:cxn ang="0">
                <a:pos x="connsiteX2" y="connsiteY2"/>
              </a:cxn>
              <a:cxn ang="0">
                <a:pos x="connsiteX3" y="connsiteY3"/>
              </a:cxn>
            </a:cxnLst>
            <a:rect l="l" t="t" r="r" b="b"/>
            <a:pathLst>
              <a:path w="3155956" h="4094209">
                <a:moveTo>
                  <a:pt x="-64" y="-83"/>
                </a:moveTo>
                <a:lnTo>
                  <a:pt x="3155892" y="-83"/>
                </a:lnTo>
                <a:lnTo>
                  <a:pt x="3155892" y="4094126"/>
                </a:lnTo>
                <a:lnTo>
                  <a:pt x="-64" y="4094126"/>
                </a:lnTo>
                <a:close/>
              </a:path>
            </a:pathLst>
          </a:custGeom>
        </p:spPr>
      </p:pic>
      <p:sp>
        <p:nvSpPr>
          <p:cNvPr id="11" name="Freeform: Shape 10">
            <a:extLst>
              <a:ext uri="{FF2B5EF4-FFF2-40B4-BE49-F238E27FC236}">
                <a16:creationId xmlns:a16="http://schemas.microsoft.com/office/drawing/2014/main" id="{2114115F-9725-0D6E-2ED1-DFE490509E13}"/>
              </a:ext>
            </a:extLst>
          </p:cNvPr>
          <p:cNvSpPr/>
          <p:nvPr/>
        </p:nvSpPr>
        <p:spPr>
          <a:xfrm>
            <a:off x="748346" y="2025184"/>
            <a:ext cx="3165431" cy="4103688"/>
          </a:xfrm>
          <a:custGeom>
            <a:avLst/>
            <a:gdLst>
              <a:gd name="connsiteX0" fmla="*/ -77 w 3165431"/>
              <a:gd name="connsiteY0" fmla="*/ -211 h 4103688"/>
              <a:gd name="connsiteX1" fmla="*/ 3165355 w 3165431"/>
              <a:gd name="connsiteY1" fmla="*/ -211 h 4103688"/>
              <a:gd name="connsiteX2" fmla="*/ 3165355 w 3165431"/>
              <a:gd name="connsiteY2" fmla="*/ 4103478 h 4103688"/>
              <a:gd name="connsiteX3" fmla="*/ -77 w 3165431"/>
              <a:gd name="connsiteY3" fmla="*/ 4103478 h 4103688"/>
            </a:gdLst>
            <a:ahLst/>
            <a:cxnLst>
              <a:cxn ang="0">
                <a:pos x="connsiteX0" y="connsiteY0"/>
              </a:cxn>
              <a:cxn ang="0">
                <a:pos x="connsiteX1" y="connsiteY1"/>
              </a:cxn>
              <a:cxn ang="0">
                <a:pos x="connsiteX2" y="connsiteY2"/>
              </a:cxn>
              <a:cxn ang="0">
                <a:pos x="connsiteX3" y="connsiteY3"/>
              </a:cxn>
            </a:cxnLst>
            <a:rect l="l" t="t" r="r" b="b"/>
            <a:pathLst>
              <a:path w="3165431" h="4103688">
                <a:moveTo>
                  <a:pt x="-77" y="-211"/>
                </a:moveTo>
                <a:lnTo>
                  <a:pt x="3165355" y="-211"/>
                </a:lnTo>
                <a:lnTo>
                  <a:pt x="3165355" y="4103478"/>
                </a:lnTo>
                <a:lnTo>
                  <a:pt x="-77" y="4103478"/>
                </a:lnTo>
                <a:close/>
              </a:path>
            </a:pathLst>
          </a:custGeom>
          <a:noFill/>
          <a:ln w="9468" cap="flat">
            <a:solidFill>
              <a:srgbClr val="000000"/>
            </a:solidFill>
            <a:prstDash val="solid"/>
            <a:round/>
          </a:ln>
        </p:spPr>
        <p:txBody>
          <a:bodyPr rtlCol="0" anchor="ctr"/>
          <a:lstStyle/>
          <a:p>
            <a:endParaRPr lang="en-US"/>
          </a:p>
        </p:txBody>
      </p:sp>
      <p:sp>
        <p:nvSpPr>
          <p:cNvPr id="8" name="TextBox 7">
            <a:extLst>
              <a:ext uri="{FF2B5EF4-FFF2-40B4-BE49-F238E27FC236}">
                <a16:creationId xmlns:a16="http://schemas.microsoft.com/office/drawing/2014/main" id="{5D2982F3-BF35-5BA3-CE6D-E8FB080F2531}"/>
              </a:ext>
            </a:extLst>
          </p:cNvPr>
          <p:cNvSpPr txBox="1"/>
          <p:nvPr/>
        </p:nvSpPr>
        <p:spPr>
          <a:xfrm>
            <a:off x="267312" y="6208601"/>
            <a:ext cx="4127500" cy="523220"/>
          </a:xfrm>
          <a:prstGeom prst="rect">
            <a:avLst/>
          </a:prstGeom>
          <a:noFill/>
        </p:spPr>
        <p:txBody>
          <a:bodyPr wrap="square" rtlCol="0" anchor="ctr">
            <a:spAutoFit/>
          </a:bodyPr>
          <a:lstStyle/>
          <a:p>
            <a:pPr algn="ctr"/>
            <a:r>
              <a:rPr lang="en-US" sz="1400"/>
              <a:t>Primary Intervention Rating Scale (Social Validity)</a:t>
            </a:r>
          </a:p>
          <a:p>
            <a:pPr algn="ctr"/>
            <a:r>
              <a:rPr lang="en-US" sz="1400"/>
              <a:t>Ci3T Treatment Integrity: Teacher Self Report</a:t>
            </a:r>
          </a:p>
        </p:txBody>
      </p:sp>
      <p:pic>
        <p:nvPicPr>
          <p:cNvPr id="4" name="Picture 3">
            <a:extLst>
              <a:ext uri="{FF2B5EF4-FFF2-40B4-BE49-F238E27FC236}">
                <a16:creationId xmlns:a16="http://schemas.microsoft.com/office/drawing/2014/main" id="{1B5A6179-1E67-39E2-600C-9B065CFEFDCC}"/>
              </a:ext>
            </a:extLst>
          </p:cNvPr>
          <p:cNvPicPr>
            <a:picLocks noChangeAspect="1"/>
          </p:cNvPicPr>
          <p:nvPr/>
        </p:nvPicPr>
        <p:blipFill>
          <a:blip r:embed="rId3"/>
          <a:srcRect/>
          <a:stretch/>
        </p:blipFill>
        <p:spPr>
          <a:xfrm>
            <a:off x="4555045" y="2027693"/>
            <a:ext cx="3167155" cy="4098672"/>
          </a:xfrm>
          <a:prstGeom prst="rect">
            <a:avLst/>
          </a:prstGeom>
          <a:ln>
            <a:solidFill>
              <a:schemeClr val="tx1"/>
            </a:solidFill>
          </a:ln>
        </p:spPr>
      </p:pic>
      <p:sp>
        <p:nvSpPr>
          <p:cNvPr id="9" name="TextBox 8">
            <a:extLst>
              <a:ext uri="{FF2B5EF4-FFF2-40B4-BE49-F238E27FC236}">
                <a16:creationId xmlns:a16="http://schemas.microsoft.com/office/drawing/2014/main" id="{0124B74E-8E77-4ECC-77C2-2E0CBEA1C57A}"/>
              </a:ext>
            </a:extLst>
          </p:cNvPr>
          <p:cNvSpPr txBox="1"/>
          <p:nvPr/>
        </p:nvSpPr>
        <p:spPr>
          <a:xfrm>
            <a:off x="4273749" y="6208601"/>
            <a:ext cx="3729746" cy="307777"/>
          </a:xfrm>
          <a:prstGeom prst="rect">
            <a:avLst/>
          </a:prstGeom>
          <a:noFill/>
        </p:spPr>
        <p:txBody>
          <a:bodyPr wrap="square" rtlCol="0" anchor="ctr">
            <a:spAutoFit/>
          </a:bodyPr>
          <a:lstStyle/>
          <a:p>
            <a:pPr algn="ctr"/>
            <a:r>
              <a:rPr lang="en-US" sz="1400"/>
              <a:t>Ci3T Treatment Integrity: Direct Observation</a:t>
            </a:r>
          </a:p>
        </p:txBody>
      </p:sp>
      <p:pic>
        <p:nvPicPr>
          <p:cNvPr id="5" name="Picture 4">
            <a:extLst>
              <a:ext uri="{FF2B5EF4-FFF2-40B4-BE49-F238E27FC236}">
                <a16:creationId xmlns:a16="http://schemas.microsoft.com/office/drawing/2014/main" id="{6B6310BD-A837-BD19-A2A2-31C02FD6B2B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56866" y="2020446"/>
            <a:ext cx="3187434" cy="4124918"/>
          </a:xfrm>
          <a:prstGeom prst="rect">
            <a:avLst/>
          </a:prstGeom>
          <a:ln>
            <a:solidFill>
              <a:schemeClr val="tx1"/>
            </a:solidFill>
          </a:ln>
        </p:spPr>
      </p:pic>
      <p:sp>
        <p:nvSpPr>
          <p:cNvPr id="10" name="TextBox 9">
            <a:extLst>
              <a:ext uri="{FF2B5EF4-FFF2-40B4-BE49-F238E27FC236}">
                <a16:creationId xmlns:a16="http://schemas.microsoft.com/office/drawing/2014/main" id="{552D8EE7-0D4D-092A-7D47-B881ABB5BD32}"/>
              </a:ext>
            </a:extLst>
          </p:cNvPr>
          <p:cNvSpPr txBox="1"/>
          <p:nvPr/>
        </p:nvSpPr>
        <p:spPr>
          <a:xfrm>
            <a:off x="8750193" y="6208601"/>
            <a:ext cx="2400779" cy="307777"/>
          </a:xfrm>
          <a:prstGeom prst="rect">
            <a:avLst/>
          </a:prstGeom>
          <a:noFill/>
        </p:spPr>
        <p:txBody>
          <a:bodyPr wrap="square" rtlCol="0" anchor="ctr">
            <a:spAutoFit/>
          </a:bodyPr>
          <a:lstStyle/>
          <a:p>
            <a:pPr algn="ctr"/>
            <a:r>
              <a:rPr lang="en-US" sz="1400"/>
              <a:t>Tiered Fidelity Inventory</a:t>
            </a:r>
          </a:p>
        </p:txBody>
      </p:sp>
    </p:spTree>
    <p:extLst>
      <p:ext uri="{BB962C8B-B14F-4D97-AF65-F5344CB8AC3E}">
        <p14:creationId xmlns:p14="http://schemas.microsoft.com/office/powerpoint/2010/main" val="405012692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C367A-473D-9A8A-9347-864A6361F006}"/>
              </a:ext>
            </a:extLst>
          </p:cNvPr>
          <p:cNvSpPr>
            <a:spLocks noGrp="1"/>
          </p:cNvSpPr>
          <p:nvPr>
            <p:ph type="title"/>
          </p:nvPr>
        </p:nvSpPr>
        <p:spPr>
          <a:xfrm>
            <a:off x="838199" y="365125"/>
            <a:ext cx="11081273" cy="1325563"/>
          </a:xfrm>
        </p:spPr>
        <p:txBody>
          <a:bodyPr/>
          <a:lstStyle/>
          <a:p>
            <a:r>
              <a:rPr lang="en-US"/>
              <a:t>Knowledge, Confidence, Use (KCU) Survey</a:t>
            </a:r>
          </a:p>
        </p:txBody>
      </p:sp>
      <p:pic>
        <p:nvPicPr>
          <p:cNvPr id="5" name="Picture 4">
            <a:extLst>
              <a:ext uri="{FF2B5EF4-FFF2-40B4-BE49-F238E27FC236}">
                <a16:creationId xmlns:a16="http://schemas.microsoft.com/office/drawing/2014/main" id="{A58EC6F7-9C84-0937-3857-DF1C44DC45C0}"/>
              </a:ext>
            </a:extLst>
          </p:cNvPr>
          <p:cNvPicPr>
            <a:picLocks noChangeAspect="1"/>
          </p:cNvPicPr>
          <p:nvPr/>
        </p:nvPicPr>
        <p:blipFill>
          <a:blip r:embed="rId3"/>
          <a:stretch>
            <a:fillRect/>
          </a:stretch>
        </p:blipFill>
        <p:spPr>
          <a:xfrm>
            <a:off x="1194098" y="1526678"/>
            <a:ext cx="3534675" cy="5206730"/>
          </a:xfrm>
          <a:prstGeom prst="rect">
            <a:avLst/>
          </a:prstGeom>
          <a:ln>
            <a:solidFill>
              <a:schemeClr val="tx1"/>
            </a:solidFill>
          </a:ln>
        </p:spPr>
      </p:pic>
      <p:pic>
        <p:nvPicPr>
          <p:cNvPr id="7" name="Picture 6">
            <a:extLst>
              <a:ext uri="{FF2B5EF4-FFF2-40B4-BE49-F238E27FC236}">
                <a16:creationId xmlns:a16="http://schemas.microsoft.com/office/drawing/2014/main" id="{D4F0225B-2D7C-741A-4D38-ACAA63B102ED}"/>
              </a:ext>
            </a:extLst>
          </p:cNvPr>
          <p:cNvPicPr>
            <a:picLocks noChangeAspect="1"/>
          </p:cNvPicPr>
          <p:nvPr/>
        </p:nvPicPr>
        <p:blipFill>
          <a:blip r:embed="rId4"/>
          <a:stretch>
            <a:fillRect/>
          </a:stretch>
        </p:blipFill>
        <p:spPr>
          <a:xfrm>
            <a:off x="5515087" y="1526678"/>
            <a:ext cx="4680182" cy="5067760"/>
          </a:xfrm>
          <a:prstGeom prst="rect">
            <a:avLst/>
          </a:prstGeom>
          <a:ln>
            <a:solidFill>
              <a:schemeClr val="tx1"/>
            </a:solidFill>
          </a:ln>
        </p:spPr>
      </p:pic>
      <p:sp>
        <p:nvSpPr>
          <p:cNvPr id="8" name="Rectangle: Rounded Corners 7">
            <a:extLst>
              <a:ext uri="{FF2B5EF4-FFF2-40B4-BE49-F238E27FC236}">
                <a16:creationId xmlns:a16="http://schemas.microsoft.com/office/drawing/2014/main" id="{4165BF09-25CE-D72B-2DC4-9ABFB43D4DD5}"/>
              </a:ext>
            </a:extLst>
          </p:cNvPr>
          <p:cNvSpPr/>
          <p:nvPr/>
        </p:nvSpPr>
        <p:spPr>
          <a:xfrm>
            <a:off x="8489285" y="6048105"/>
            <a:ext cx="2285250" cy="68530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a:t>ci3t.org/measures</a:t>
            </a:r>
          </a:p>
        </p:txBody>
      </p:sp>
    </p:spTree>
    <p:extLst>
      <p:ext uri="{BB962C8B-B14F-4D97-AF65-F5344CB8AC3E}">
        <p14:creationId xmlns:p14="http://schemas.microsoft.com/office/powerpoint/2010/main" val="33891106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0A2FC4-167A-AD61-78A9-E738BC4528EF}"/>
              </a:ext>
            </a:extLst>
          </p:cNvPr>
          <p:cNvPicPr>
            <a:picLocks noChangeAspect="1"/>
          </p:cNvPicPr>
          <p:nvPr/>
        </p:nvPicPr>
        <p:blipFill>
          <a:blip r:embed="rId3"/>
          <a:stretch>
            <a:fillRect/>
          </a:stretch>
        </p:blipFill>
        <p:spPr>
          <a:xfrm>
            <a:off x="298624" y="520995"/>
            <a:ext cx="4267764" cy="5550195"/>
          </a:xfrm>
          <a:prstGeom prst="rect">
            <a:avLst/>
          </a:prstGeom>
        </p:spPr>
      </p:pic>
      <p:pic>
        <p:nvPicPr>
          <p:cNvPr id="1028" name="Picture 4">
            <a:extLst>
              <a:ext uri="{FF2B5EF4-FFF2-40B4-BE49-F238E27FC236}">
                <a16:creationId xmlns:a16="http://schemas.microsoft.com/office/drawing/2014/main" id="{27173E1B-828A-F4D9-64FD-1842952E96D8}"/>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059680" y="1602376"/>
            <a:ext cx="6397761" cy="3517199"/>
          </a:xfrm>
          <a:prstGeom prst="rect">
            <a:avLst/>
          </a:prstGeom>
          <a:noFill/>
          <a:ln>
            <a:solidFill>
              <a:schemeClr val="accent5"/>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7925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5587-26FB-4614-8B6C-3018EF73213A}"/>
              </a:ext>
            </a:extLst>
          </p:cNvPr>
          <p:cNvSpPr>
            <a:spLocks noGrp="1"/>
          </p:cNvSpPr>
          <p:nvPr>
            <p:ph type="title"/>
          </p:nvPr>
        </p:nvSpPr>
        <p:spPr/>
        <p:txBody>
          <a:bodyPr/>
          <a:lstStyle/>
          <a:p>
            <a:r>
              <a:rPr lang="en-US"/>
              <a:t>Sharing and Using Your Data</a:t>
            </a:r>
          </a:p>
        </p:txBody>
      </p:sp>
      <p:grpSp>
        <p:nvGrpSpPr>
          <p:cNvPr id="10" name="Group 9">
            <a:extLst>
              <a:ext uri="{FF2B5EF4-FFF2-40B4-BE49-F238E27FC236}">
                <a16:creationId xmlns:a16="http://schemas.microsoft.com/office/drawing/2014/main" id="{B6DEE262-415B-4AF8-A16A-054501F6A021}"/>
              </a:ext>
            </a:extLst>
          </p:cNvPr>
          <p:cNvGrpSpPr/>
          <p:nvPr/>
        </p:nvGrpSpPr>
        <p:grpSpPr>
          <a:xfrm>
            <a:off x="590426" y="1690689"/>
            <a:ext cx="11011148" cy="4338775"/>
            <a:chOff x="838200" y="1690686"/>
            <a:chExt cx="11011148" cy="4338775"/>
          </a:xfrm>
        </p:grpSpPr>
        <p:pic>
          <p:nvPicPr>
            <p:cNvPr id="5" name="Picture 4">
              <a:extLst>
                <a:ext uri="{FF2B5EF4-FFF2-40B4-BE49-F238E27FC236}">
                  <a16:creationId xmlns:a16="http://schemas.microsoft.com/office/drawing/2014/main" id="{847ABF50-F997-4D24-B053-8138E172D7E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38200" y="4073756"/>
              <a:ext cx="3478133" cy="1951218"/>
            </a:xfrm>
            <a:prstGeom prst="rect">
              <a:avLst/>
            </a:prstGeom>
            <a:ln>
              <a:solidFill>
                <a:schemeClr val="tx1"/>
              </a:solidFill>
            </a:ln>
          </p:spPr>
        </p:pic>
        <p:pic>
          <p:nvPicPr>
            <p:cNvPr id="9" name="Picture 8" descr="Graphical user interface, text, application&#10;&#10;Description automatically generated">
              <a:extLst>
                <a:ext uri="{FF2B5EF4-FFF2-40B4-BE49-F238E27FC236}">
                  <a16:creationId xmlns:a16="http://schemas.microsoft.com/office/drawing/2014/main" id="{F96DCC7B-6478-4435-8CD4-310A62F427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 y="1690686"/>
              <a:ext cx="3478133" cy="1956449"/>
            </a:xfrm>
            <a:prstGeom prst="rect">
              <a:avLst/>
            </a:prstGeom>
            <a:ln>
              <a:solidFill>
                <a:schemeClr val="tx1"/>
              </a:solidFill>
            </a:ln>
          </p:spPr>
        </p:pic>
        <p:pic>
          <p:nvPicPr>
            <p:cNvPr id="11" name="Picture 10" descr="Chart&#10;&#10;Description automatically generated">
              <a:extLst>
                <a:ext uri="{FF2B5EF4-FFF2-40B4-BE49-F238E27FC236}">
                  <a16:creationId xmlns:a16="http://schemas.microsoft.com/office/drawing/2014/main" id="{34276E4B-9988-4B3C-AE8B-1A208660E3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03045" y="4071141"/>
              <a:ext cx="3478133" cy="1956449"/>
            </a:xfrm>
            <a:prstGeom prst="rect">
              <a:avLst/>
            </a:prstGeom>
            <a:ln>
              <a:solidFill>
                <a:schemeClr val="tx1"/>
              </a:solidFill>
            </a:ln>
          </p:spPr>
        </p:pic>
        <p:pic>
          <p:nvPicPr>
            <p:cNvPr id="4" name="Picture 3" descr="Chart, bar chart&#10;&#10;Description automatically generated">
              <a:extLst>
                <a:ext uri="{FF2B5EF4-FFF2-40B4-BE49-F238E27FC236}">
                  <a16:creationId xmlns:a16="http://schemas.microsoft.com/office/drawing/2014/main" id="{8FFCA1FD-5EFF-4AC0-91FE-03BD727AEA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67890" y="4071141"/>
              <a:ext cx="3481458" cy="1958320"/>
            </a:xfrm>
            <a:prstGeom prst="rect">
              <a:avLst/>
            </a:prstGeom>
            <a:ln>
              <a:solidFill>
                <a:schemeClr val="tx1"/>
              </a:solidFill>
            </a:ln>
          </p:spPr>
        </p:pic>
        <p:pic>
          <p:nvPicPr>
            <p:cNvPr id="16" name="Picture 15">
              <a:extLst>
                <a:ext uri="{FF2B5EF4-FFF2-40B4-BE49-F238E27FC236}">
                  <a16:creationId xmlns:a16="http://schemas.microsoft.com/office/drawing/2014/main" id="{383D6596-471E-ECF5-48E2-36CAEDC480E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589322" y="1702658"/>
              <a:ext cx="3474929" cy="1956449"/>
            </a:xfrm>
            <a:prstGeom prst="rect">
              <a:avLst/>
            </a:prstGeom>
            <a:ln>
              <a:solidFill>
                <a:schemeClr val="tx1"/>
              </a:solidFill>
            </a:ln>
          </p:spPr>
        </p:pic>
      </p:grpSp>
      <p:pic>
        <p:nvPicPr>
          <p:cNvPr id="13" name="Picture 12">
            <a:extLst>
              <a:ext uri="{FF2B5EF4-FFF2-40B4-BE49-F238E27FC236}">
                <a16:creationId xmlns:a16="http://schemas.microsoft.com/office/drawing/2014/main" id="{B20022BF-CC9F-4DB5-EFDE-08E61117E2B7}"/>
              </a:ext>
            </a:extLst>
          </p:cNvPr>
          <p:cNvPicPr>
            <a:picLocks noChangeAspect="1"/>
          </p:cNvPicPr>
          <p:nvPr/>
        </p:nvPicPr>
        <p:blipFill>
          <a:blip r:embed="rId7"/>
          <a:stretch>
            <a:fillRect/>
          </a:stretch>
        </p:blipFill>
        <p:spPr>
          <a:xfrm>
            <a:off x="3730883" y="4071144"/>
            <a:ext cx="320688" cy="328146"/>
          </a:xfrm>
          <a:prstGeom prst="rect">
            <a:avLst/>
          </a:prstGeom>
        </p:spPr>
      </p:pic>
      <p:pic>
        <p:nvPicPr>
          <p:cNvPr id="15" name="Picture 14">
            <a:extLst>
              <a:ext uri="{FF2B5EF4-FFF2-40B4-BE49-F238E27FC236}">
                <a16:creationId xmlns:a16="http://schemas.microsoft.com/office/drawing/2014/main" id="{FB311592-E4A1-EAE8-B838-8CFA0CF8C77C}"/>
              </a:ext>
            </a:extLst>
          </p:cNvPr>
          <p:cNvPicPr>
            <a:picLocks noChangeAspect="1"/>
          </p:cNvPicPr>
          <p:nvPr/>
        </p:nvPicPr>
        <p:blipFill>
          <a:blip r:embed="rId7"/>
          <a:stretch>
            <a:fillRect/>
          </a:stretch>
        </p:blipFill>
        <p:spPr>
          <a:xfrm>
            <a:off x="7477502" y="1732632"/>
            <a:ext cx="320688" cy="328146"/>
          </a:xfrm>
          <a:prstGeom prst="rect">
            <a:avLst/>
          </a:prstGeom>
        </p:spPr>
      </p:pic>
      <p:pic>
        <p:nvPicPr>
          <p:cNvPr id="17" name="Picture 16">
            <a:extLst>
              <a:ext uri="{FF2B5EF4-FFF2-40B4-BE49-F238E27FC236}">
                <a16:creationId xmlns:a16="http://schemas.microsoft.com/office/drawing/2014/main" id="{96C63628-3D11-7F30-AD4F-942B0325A6C2}"/>
              </a:ext>
            </a:extLst>
          </p:cNvPr>
          <p:cNvPicPr>
            <a:picLocks noChangeAspect="1"/>
          </p:cNvPicPr>
          <p:nvPr/>
        </p:nvPicPr>
        <p:blipFill>
          <a:blip r:embed="rId7"/>
          <a:stretch>
            <a:fillRect/>
          </a:stretch>
        </p:blipFill>
        <p:spPr>
          <a:xfrm>
            <a:off x="11280886" y="1740821"/>
            <a:ext cx="320688" cy="328146"/>
          </a:xfrm>
          <a:prstGeom prst="rect">
            <a:avLst/>
          </a:prstGeom>
        </p:spPr>
      </p:pic>
      <p:grpSp>
        <p:nvGrpSpPr>
          <p:cNvPr id="19" name="Group 18">
            <a:extLst>
              <a:ext uri="{FF2B5EF4-FFF2-40B4-BE49-F238E27FC236}">
                <a16:creationId xmlns:a16="http://schemas.microsoft.com/office/drawing/2014/main" id="{9E073B0E-BEA1-728C-17B2-735EE3359109}"/>
              </a:ext>
            </a:extLst>
          </p:cNvPr>
          <p:cNvGrpSpPr/>
          <p:nvPr/>
        </p:nvGrpSpPr>
        <p:grpSpPr>
          <a:xfrm>
            <a:off x="8123442" y="1695093"/>
            <a:ext cx="3478132" cy="1947638"/>
            <a:chOff x="8123442" y="1695093"/>
            <a:chExt cx="3478132" cy="1947638"/>
          </a:xfrm>
        </p:grpSpPr>
        <p:pic>
          <p:nvPicPr>
            <p:cNvPr id="14" name="Picture 13">
              <a:extLst>
                <a:ext uri="{FF2B5EF4-FFF2-40B4-BE49-F238E27FC236}">
                  <a16:creationId xmlns:a16="http://schemas.microsoft.com/office/drawing/2014/main" id="{935C4DBA-D446-402E-A2A1-C45E9CA3160D}"/>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123442" y="1695093"/>
              <a:ext cx="3478132" cy="1947638"/>
            </a:xfrm>
            <a:prstGeom prst="rect">
              <a:avLst/>
            </a:prstGeom>
            <a:ln>
              <a:solidFill>
                <a:schemeClr val="tx1"/>
              </a:solidFill>
            </a:ln>
          </p:spPr>
        </p:pic>
        <p:sp>
          <p:nvSpPr>
            <p:cNvPr id="18" name="Rectangle 17">
              <a:extLst>
                <a:ext uri="{FF2B5EF4-FFF2-40B4-BE49-F238E27FC236}">
                  <a16:creationId xmlns:a16="http://schemas.microsoft.com/office/drawing/2014/main" id="{9AF36F76-9562-A37E-D4E6-AB179400D2C9}"/>
                </a:ext>
              </a:extLst>
            </p:cNvPr>
            <p:cNvSpPr/>
            <p:nvPr/>
          </p:nvSpPr>
          <p:spPr>
            <a:xfrm>
              <a:off x="9077325" y="2068967"/>
              <a:ext cx="1585913" cy="1408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a:extLst>
              <a:ext uri="{FF2B5EF4-FFF2-40B4-BE49-F238E27FC236}">
                <a16:creationId xmlns:a16="http://schemas.microsoft.com/office/drawing/2014/main" id="{E237D68B-41E4-6341-5210-E3EFF210F7AD}"/>
              </a:ext>
            </a:extLst>
          </p:cNvPr>
          <p:cNvPicPr>
            <a:picLocks noChangeAspect="1"/>
          </p:cNvPicPr>
          <p:nvPr/>
        </p:nvPicPr>
        <p:blipFill>
          <a:blip r:embed="rId7"/>
          <a:stretch>
            <a:fillRect/>
          </a:stretch>
        </p:blipFill>
        <p:spPr>
          <a:xfrm>
            <a:off x="11280886" y="1720959"/>
            <a:ext cx="320688" cy="328146"/>
          </a:xfrm>
          <a:prstGeom prst="rect">
            <a:avLst/>
          </a:prstGeom>
        </p:spPr>
      </p:pic>
    </p:spTree>
    <p:extLst>
      <p:ext uri="{BB962C8B-B14F-4D97-AF65-F5344CB8AC3E}">
        <p14:creationId xmlns:p14="http://schemas.microsoft.com/office/powerpoint/2010/main" val="13052219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E95F8-09DD-4610-462A-63FF728116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368E6A-7D5C-3DE9-4CFC-4E42151331A5}"/>
              </a:ext>
            </a:extLst>
          </p:cNvPr>
          <p:cNvSpPr>
            <a:spLocks noGrp="1"/>
          </p:cNvSpPr>
          <p:nvPr>
            <p:ph type="title"/>
          </p:nvPr>
        </p:nvSpPr>
        <p:spPr/>
        <p:txBody>
          <a:bodyPr>
            <a:normAutofit/>
          </a:bodyPr>
          <a:lstStyle/>
          <a:p>
            <a:r>
              <a:rPr lang="en-US" sz="4000"/>
              <a:t>Accessing Professional Learning Materials</a:t>
            </a:r>
          </a:p>
        </p:txBody>
      </p:sp>
      <p:sp>
        <p:nvSpPr>
          <p:cNvPr id="7" name="Rectangle 6">
            <a:extLst>
              <a:ext uri="{FF2B5EF4-FFF2-40B4-BE49-F238E27FC236}">
                <a16:creationId xmlns:a16="http://schemas.microsoft.com/office/drawing/2014/main" id="{79E6758D-09B8-96D1-6D34-D4B024C17CE8}"/>
              </a:ext>
            </a:extLst>
          </p:cNvPr>
          <p:cNvSpPr/>
          <p:nvPr/>
        </p:nvSpPr>
        <p:spPr>
          <a:xfrm>
            <a:off x="838199" y="1364802"/>
            <a:ext cx="5028579" cy="519822"/>
          </a:xfrm>
          <a:prstGeom prst="rect">
            <a:avLst/>
          </a:prstGeom>
        </p:spPr>
        <p:txBody>
          <a:bodyPr wrap="square">
            <a:spAutoFit/>
          </a:bodyPr>
          <a:lstStyle/>
          <a:p>
            <a:pPr>
              <a:lnSpc>
                <a:spcPct val="107000"/>
              </a:lnSpc>
            </a:pPr>
            <a:r>
              <a:rPr lang="en-US" sz="2800">
                <a:solidFill>
                  <a:schemeClr val="accent5"/>
                </a:solidFill>
                <a:ea typeface="Calibri" panose="020F0502020204030204" pitchFamily="34" charset="0"/>
                <a:cs typeface="Times New Roman" panose="02020603050405020304" pitchFamily="18" charset="0"/>
              </a:rPr>
              <a:t>ci3t.org/imp</a:t>
            </a:r>
          </a:p>
        </p:txBody>
      </p:sp>
      <p:pic>
        <p:nvPicPr>
          <p:cNvPr id="4" name="Picture 3">
            <a:extLst>
              <a:ext uri="{FF2B5EF4-FFF2-40B4-BE49-F238E27FC236}">
                <a16:creationId xmlns:a16="http://schemas.microsoft.com/office/drawing/2014/main" id="{2CC9E214-79D0-FB7E-C6FA-45837A14A57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198" y="1951169"/>
            <a:ext cx="5519571" cy="4906831"/>
          </a:xfrm>
          <a:prstGeom prst="rect">
            <a:avLst/>
          </a:prstGeom>
        </p:spPr>
      </p:pic>
      <p:pic>
        <p:nvPicPr>
          <p:cNvPr id="13" name="Picture 12">
            <a:extLst>
              <a:ext uri="{FF2B5EF4-FFF2-40B4-BE49-F238E27FC236}">
                <a16:creationId xmlns:a16="http://schemas.microsoft.com/office/drawing/2014/main" id="{FB94DB78-B307-E9D6-BB8D-D88E443E01A0}"/>
              </a:ext>
            </a:extLst>
          </p:cNvPr>
          <p:cNvPicPr>
            <a:picLocks noChangeAspect="1"/>
          </p:cNvPicPr>
          <p:nvPr/>
        </p:nvPicPr>
        <p:blipFill rotWithShape="1">
          <a:blip r:embed="rId3"/>
          <a:srcRect/>
          <a:stretch/>
        </p:blipFill>
        <p:spPr>
          <a:xfrm>
            <a:off x="6672430" y="1320360"/>
            <a:ext cx="5519571" cy="5537640"/>
          </a:xfrm>
          <a:prstGeom prst="rect">
            <a:avLst/>
          </a:prstGeom>
        </p:spPr>
      </p:pic>
    </p:spTree>
    <p:extLst>
      <p:ext uri="{BB962C8B-B14F-4D97-AF65-F5344CB8AC3E}">
        <p14:creationId xmlns:p14="http://schemas.microsoft.com/office/powerpoint/2010/main" val="30752497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document&#10;&#10;Description automatically generated">
            <a:extLst>
              <a:ext uri="{FF2B5EF4-FFF2-40B4-BE49-F238E27FC236}">
                <a16:creationId xmlns:a16="http://schemas.microsoft.com/office/drawing/2014/main" id="{0D951739-5B1F-461C-9D89-DA673BDE36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88353" y="1437840"/>
            <a:ext cx="3650361" cy="4723998"/>
          </a:xfrm>
          <a:prstGeom prst="rect">
            <a:avLst/>
          </a:prstGeom>
          <a:ln>
            <a:solidFill>
              <a:schemeClr val="tx1"/>
            </a:solidFill>
          </a:ln>
        </p:spPr>
      </p:pic>
      <p:pic>
        <p:nvPicPr>
          <p:cNvPr id="3" name="Picture 2">
            <a:extLst>
              <a:ext uri="{FF2B5EF4-FFF2-40B4-BE49-F238E27FC236}">
                <a16:creationId xmlns:a16="http://schemas.microsoft.com/office/drawing/2014/main" id="{D6A37EB1-5801-A17C-607B-208FF354D330}"/>
              </a:ext>
            </a:extLst>
          </p:cNvPr>
          <p:cNvPicPr>
            <a:picLocks noChangeAspect="1"/>
          </p:cNvPicPr>
          <p:nvPr/>
        </p:nvPicPr>
        <p:blipFill>
          <a:blip r:embed="rId3"/>
          <a:srcRect/>
          <a:stretch/>
        </p:blipFill>
        <p:spPr>
          <a:xfrm>
            <a:off x="1517696" y="1437840"/>
            <a:ext cx="3902111" cy="4723998"/>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4" name="Title 1">
            <a:extLst>
              <a:ext uri="{FF2B5EF4-FFF2-40B4-BE49-F238E27FC236}">
                <a16:creationId xmlns:a16="http://schemas.microsoft.com/office/drawing/2014/main" id="{55DD4124-9DAC-FABB-71AA-DAF342C68061}"/>
              </a:ext>
            </a:extLst>
          </p:cNvPr>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r>
              <a:rPr lang="en-US" sz="4000"/>
              <a:t>Accessing Professional Learning Materials</a:t>
            </a:r>
          </a:p>
        </p:txBody>
      </p:sp>
      <p:sp>
        <p:nvSpPr>
          <p:cNvPr id="5" name="Rectangle 4">
            <a:extLst>
              <a:ext uri="{FF2B5EF4-FFF2-40B4-BE49-F238E27FC236}">
                <a16:creationId xmlns:a16="http://schemas.microsoft.com/office/drawing/2014/main" id="{9D6505CA-640E-5AC1-229F-BA5E84C01334}"/>
              </a:ext>
            </a:extLst>
          </p:cNvPr>
          <p:cNvSpPr/>
          <p:nvPr/>
        </p:nvSpPr>
        <p:spPr>
          <a:xfrm>
            <a:off x="1351280" y="4561840"/>
            <a:ext cx="4267200" cy="858320"/>
          </a:xfrm>
          <a:prstGeom prst="rect">
            <a:avLst/>
          </a:prstGeom>
          <a:noFill/>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27D9CD13-AD5D-87F8-D366-E10911F54B7A}"/>
              </a:ext>
            </a:extLst>
          </p:cNvPr>
          <p:cNvCxnSpPr/>
          <p:nvPr/>
        </p:nvCxnSpPr>
        <p:spPr>
          <a:xfrm flipV="1">
            <a:off x="3852880" y="3429000"/>
            <a:ext cx="2336800" cy="1417320"/>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2400613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B6C3AF90-C96E-9817-65AF-732AC09172CA}"/>
              </a:ext>
            </a:extLst>
          </p:cNvPr>
          <p:cNvSpPr txBox="1">
            <a:spLocks/>
          </p:cNvSpPr>
          <p:nvPr/>
        </p:nvSpPr>
        <p:spPr>
          <a:xfrm>
            <a:off x="458011" y="451057"/>
            <a:ext cx="11203255" cy="380794"/>
          </a:xfrm>
          <a:prstGeom prst="rect">
            <a:avLst/>
          </a:prstGeom>
          <a:solidFill>
            <a:schemeClr val="accent5">
              <a:lumMod val="75000"/>
            </a:schemeClr>
          </a:solidFill>
          <a:ln>
            <a:solidFill>
              <a:schemeClr val="tx1"/>
            </a:solidFill>
          </a:ln>
        </p:spPr>
        <p:txBody>
          <a:bodyPr anchor="ctr">
            <a:normAutofit fontScale="92500" lnSpcReduction="10000"/>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2400">
                <a:solidFill>
                  <a:schemeClr val="bg1"/>
                </a:solidFill>
              </a:rPr>
              <a:t>Let’s Discuss</a:t>
            </a:r>
          </a:p>
        </p:txBody>
      </p:sp>
      <p:sp>
        <p:nvSpPr>
          <p:cNvPr id="15" name="Content Placeholder 4">
            <a:extLst>
              <a:ext uri="{FF2B5EF4-FFF2-40B4-BE49-F238E27FC236}">
                <a16:creationId xmlns:a16="http://schemas.microsoft.com/office/drawing/2014/main" id="{2878C86A-A937-8AF6-3DFB-80A5A66CABBB}"/>
              </a:ext>
            </a:extLst>
          </p:cNvPr>
          <p:cNvSpPr txBox="1">
            <a:spLocks/>
          </p:cNvSpPr>
          <p:nvPr/>
        </p:nvSpPr>
        <p:spPr>
          <a:xfrm>
            <a:off x="458011" y="831851"/>
            <a:ext cx="11203255" cy="3723820"/>
          </a:xfrm>
          <a:prstGeom prst="rect">
            <a:avLst/>
          </a:prstGeom>
          <a:solidFill>
            <a:srgbClr val="CEDCEA">
              <a:alpha val="69020"/>
            </a:srgbClr>
          </a:solidFill>
          <a:ln>
            <a:solidFill>
              <a:schemeClr val="tx1"/>
            </a:solidFill>
          </a:ln>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AutoNum type="arabicParenR"/>
            </a:pPr>
            <a:r>
              <a:rPr lang="en-US" sz="2400"/>
              <a:t>Locate your school’s Social Validity and Treatment Integrity Data </a:t>
            </a:r>
          </a:p>
          <a:p>
            <a:pPr marL="0" indent="0">
              <a:buNone/>
            </a:pPr>
            <a:r>
              <a:rPr lang="en-US" sz="1800"/>
              <a:t>(e.g.,Ci3T Implementation Report, Ci3T Treatment Integrity: Direct Observation Report, Tiered Fidelity Inventory)</a:t>
            </a:r>
          </a:p>
          <a:p>
            <a:pPr marL="0" indent="0">
              <a:buNone/>
            </a:pPr>
            <a:r>
              <a:rPr lang="en-US" sz="2400"/>
              <a:t>2) Review data and:</a:t>
            </a:r>
          </a:p>
          <a:p>
            <a:pPr marL="519113" indent="-285750">
              <a:buFont typeface="Arial" panose="020B0604020202020204" pitchFamily="34" charset="0"/>
              <a:buChar char="•"/>
            </a:pPr>
            <a:r>
              <a:rPr lang="en-US" sz="2000"/>
              <a:t>Highlight successes</a:t>
            </a:r>
          </a:p>
          <a:p>
            <a:pPr marL="519113" indent="-285750">
              <a:buFont typeface="Arial" panose="020B0604020202020204" pitchFamily="34" charset="0"/>
              <a:buChar char="•"/>
            </a:pPr>
            <a:r>
              <a:rPr lang="en-US" sz="2000"/>
              <a:t>Discuss concerns and identify areas of focus</a:t>
            </a:r>
          </a:p>
          <a:p>
            <a:pPr marL="519113" indent="-285750">
              <a:buFont typeface="Arial" panose="020B0604020202020204" pitchFamily="34" charset="0"/>
              <a:buChar char="•"/>
            </a:pPr>
            <a:r>
              <a:rPr lang="en-US" sz="2000"/>
              <a:t>Use HO </a:t>
            </a:r>
            <a:r>
              <a:rPr lang="en-US" sz="2000" i="1"/>
              <a:t>Working with Treatment Integrity and Social Validity Data</a:t>
            </a:r>
            <a:br>
              <a:rPr lang="en-US" sz="2000" i="1"/>
            </a:br>
            <a:r>
              <a:rPr lang="en-US" sz="2000"/>
              <a:t>to record plans for addressing these focus areas</a:t>
            </a:r>
          </a:p>
        </p:txBody>
      </p:sp>
      <p:pic>
        <p:nvPicPr>
          <p:cNvPr id="28" name="20">
            <a:extLst>
              <a:ext uri="{FF2B5EF4-FFF2-40B4-BE49-F238E27FC236}">
                <a16:creationId xmlns:a16="http://schemas.microsoft.com/office/drawing/2014/main" id="{B34DC47A-237B-427B-4606-6D0744B6928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0" name="19">
            <a:extLst>
              <a:ext uri="{FF2B5EF4-FFF2-40B4-BE49-F238E27FC236}">
                <a16:creationId xmlns:a16="http://schemas.microsoft.com/office/drawing/2014/main" id="{80BA17ED-62FF-598E-5CD2-36B7499C54D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1" name="18">
            <a:extLst>
              <a:ext uri="{FF2B5EF4-FFF2-40B4-BE49-F238E27FC236}">
                <a16:creationId xmlns:a16="http://schemas.microsoft.com/office/drawing/2014/main" id="{B50E320A-A29C-31FE-E870-F048AAFFB59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2" name="17">
            <a:extLst>
              <a:ext uri="{FF2B5EF4-FFF2-40B4-BE49-F238E27FC236}">
                <a16:creationId xmlns:a16="http://schemas.microsoft.com/office/drawing/2014/main" id="{DC9E8A90-F5FA-3ED4-F3E7-D1EE7ABC281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3" name="16">
            <a:extLst>
              <a:ext uri="{FF2B5EF4-FFF2-40B4-BE49-F238E27FC236}">
                <a16:creationId xmlns:a16="http://schemas.microsoft.com/office/drawing/2014/main" id="{9096EFED-18B8-7CCE-C372-6B8F78E9F56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4" name="Picture 47">
            <a:extLst>
              <a:ext uri="{FF2B5EF4-FFF2-40B4-BE49-F238E27FC236}">
                <a16:creationId xmlns:a16="http://schemas.microsoft.com/office/drawing/2014/main" id="{339DDF12-E6A5-0CFF-A405-33FC9DE0C0AF}"/>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5" name="Picture 51">
            <a:extLst>
              <a:ext uri="{FF2B5EF4-FFF2-40B4-BE49-F238E27FC236}">
                <a16:creationId xmlns:a16="http://schemas.microsoft.com/office/drawing/2014/main" id="{41CE3A31-6C44-9AF6-69F7-8DFF3C07CC0F}"/>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6" name="Picture 50">
            <a:extLst>
              <a:ext uri="{FF2B5EF4-FFF2-40B4-BE49-F238E27FC236}">
                <a16:creationId xmlns:a16="http://schemas.microsoft.com/office/drawing/2014/main" id="{9A11BD95-B0B6-8FBB-88F5-C3030FDDD442}"/>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7" name="Picture 49">
            <a:extLst>
              <a:ext uri="{FF2B5EF4-FFF2-40B4-BE49-F238E27FC236}">
                <a16:creationId xmlns:a16="http://schemas.microsoft.com/office/drawing/2014/main" id="{062BF549-B9C1-444C-4E66-28824B2CF009}"/>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8" name="Picture 48">
            <a:extLst>
              <a:ext uri="{FF2B5EF4-FFF2-40B4-BE49-F238E27FC236}">
                <a16:creationId xmlns:a16="http://schemas.microsoft.com/office/drawing/2014/main" id="{DC4CDF22-B871-177A-F52F-6DD2A377244E}"/>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39" name="Picture 42">
            <a:extLst>
              <a:ext uri="{FF2B5EF4-FFF2-40B4-BE49-F238E27FC236}">
                <a16:creationId xmlns:a16="http://schemas.microsoft.com/office/drawing/2014/main" id="{24F3F3EF-F5BF-AA2B-2F2E-63920A933EA1}"/>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0" name="Picture 46">
            <a:extLst>
              <a:ext uri="{FF2B5EF4-FFF2-40B4-BE49-F238E27FC236}">
                <a16:creationId xmlns:a16="http://schemas.microsoft.com/office/drawing/2014/main" id="{0010DB39-A03E-49E6-21CB-D64DFC2388A5}"/>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1" name="Picture 45">
            <a:extLst>
              <a:ext uri="{FF2B5EF4-FFF2-40B4-BE49-F238E27FC236}">
                <a16:creationId xmlns:a16="http://schemas.microsoft.com/office/drawing/2014/main" id="{4A986979-4051-B52F-39BA-4A422C6EDD26}"/>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2" name="Picture 44">
            <a:extLst>
              <a:ext uri="{FF2B5EF4-FFF2-40B4-BE49-F238E27FC236}">
                <a16:creationId xmlns:a16="http://schemas.microsoft.com/office/drawing/2014/main" id="{F1BDBCB2-B147-141B-2C16-97C99B95C37F}"/>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3" name="Picture 43">
            <a:extLst>
              <a:ext uri="{FF2B5EF4-FFF2-40B4-BE49-F238E27FC236}">
                <a16:creationId xmlns:a16="http://schemas.microsoft.com/office/drawing/2014/main" id="{54629DA6-A010-3FF3-16C5-923CFF2771C2}"/>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4" name="Picture 43">
            <a:extLst>
              <a:ext uri="{FF2B5EF4-FFF2-40B4-BE49-F238E27FC236}">
                <a16:creationId xmlns:a16="http://schemas.microsoft.com/office/drawing/2014/main" id="{5819C4C5-553C-D446-83D7-1A8956088CF8}"/>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5" name="Picture 40">
            <a:extLst>
              <a:ext uri="{FF2B5EF4-FFF2-40B4-BE49-F238E27FC236}">
                <a16:creationId xmlns:a16="http://schemas.microsoft.com/office/drawing/2014/main" id="{65213E99-3AEB-5044-F061-450EB75D92BF}"/>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6" name="Picture 39">
            <a:extLst>
              <a:ext uri="{FF2B5EF4-FFF2-40B4-BE49-F238E27FC236}">
                <a16:creationId xmlns:a16="http://schemas.microsoft.com/office/drawing/2014/main" id="{FDF4CA9D-D2AB-5414-8EBD-F6088588BC33}"/>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7" name="Picture 46">
            <a:extLst>
              <a:ext uri="{FF2B5EF4-FFF2-40B4-BE49-F238E27FC236}">
                <a16:creationId xmlns:a16="http://schemas.microsoft.com/office/drawing/2014/main" id="{475B519D-7A05-A0CD-A13F-BA15E98A4A97}"/>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8" name="Picture 33">
            <a:extLst>
              <a:ext uri="{FF2B5EF4-FFF2-40B4-BE49-F238E27FC236}">
                <a16:creationId xmlns:a16="http://schemas.microsoft.com/office/drawing/2014/main" id="{DB081613-5CFB-BB78-53DC-394EB6A9F329}"/>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49" name="Picture 36">
            <a:extLst>
              <a:ext uri="{FF2B5EF4-FFF2-40B4-BE49-F238E27FC236}">
                <a16:creationId xmlns:a16="http://schemas.microsoft.com/office/drawing/2014/main" id="{2CCED7B6-3C41-82BA-1EF1-ED3165BCC99A}"/>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50" name="Picture 32">
            <a:extLst>
              <a:ext uri="{FF2B5EF4-FFF2-40B4-BE49-F238E27FC236}">
                <a16:creationId xmlns:a16="http://schemas.microsoft.com/office/drawing/2014/main" id="{22D7B17B-90A8-C617-4F2A-99FC55410C92}"/>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tretch>
            <a:fillRect/>
          </a:stretch>
        </p:blipFill>
        <p:spPr bwMode="auto">
          <a:xfrm>
            <a:off x="3710127" y="4857842"/>
            <a:ext cx="4771745" cy="1692108"/>
          </a:xfrm>
          <a:prstGeom prst="rect">
            <a:avLst/>
          </a:prstGeom>
          <a:noFill/>
        </p:spPr>
      </p:pic>
      <p:pic>
        <p:nvPicPr>
          <p:cNvPr id="53" name="Picture 52">
            <a:extLst>
              <a:ext uri="{FF2B5EF4-FFF2-40B4-BE49-F238E27FC236}">
                <a16:creationId xmlns:a16="http://schemas.microsoft.com/office/drawing/2014/main" id="{396DF810-E37F-1B94-5ED6-14E38A0184F7}"/>
              </a:ext>
            </a:extLst>
          </p:cNvPr>
          <p:cNvPicPr>
            <a:picLocks noChangeAspect="1"/>
          </p:cNvPicPr>
          <p:nvPr/>
        </p:nvPicPr>
        <p:blipFill>
          <a:blip r:embed="rId25" cstate="screen">
            <a:extLst>
              <a:ext uri="{28A0092B-C50C-407E-A947-70E740481C1C}">
                <a14:useLocalDpi xmlns:a14="http://schemas.microsoft.com/office/drawing/2010/main"/>
              </a:ext>
            </a:extLst>
          </a:blip>
          <a:srcRect/>
          <a:stretch/>
        </p:blipFill>
        <p:spPr>
          <a:xfrm>
            <a:off x="1407669" y="4674972"/>
            <a:ext cx="1576798" cy="2036618"/>
          </a:xfrm>
          <a:prstGeom prst="rect">
            <a:avLst/>
          </a:prstGeom>
          <a:ln>
            <a:solidFill>
              <a:schemeClr val="tx1"/>
            </a:solidFill>
          </a:ln>
        </p:spPr>
      </p:pic>
      <p:pic>
        <p:nvPicPr>
          <p:cNvPr id="52" name="Picture 51" descr="Graphical user interface, application&#10;&#10;Description automatically generated">
            <a:extLst>
              <a:ext uri="{FF2B5EF4-FFF2-40B4-BE49-F238E27FC236}">
                <a16:creationId xmlns:a16="http://schemas.microsoft.com/office/drawing/2014/main" id="{931BF646-75F4-6C41-D8D8-16D5989D4891}"/>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a:stretch/>
        </p:blipFill>
        <p:spPr>
          <a:xfrm>
            <a:off x="8600153" y="4779330"/>
            <a:ext cx="2647711" cy="143629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51" name="Picture 50" descr="Table&#10;&#10;Description automatically generated">
            <a:extLst>
              <a:ext uri="{FF2B5EF4-FFF2-40B4-BE49-F238E27FC236}">
                <a16:creationId xmlns:a16="http://schemas.microsoft.com/office/drawing/2014/main" id="{23CE7101-E5C0-B980-47A1-A4880C458CE1}"/>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10605901" y="5050040"/>
            <a:ext cx="1283925" cy="1661550"/>
          </a:xfrm>
          <a:prstGeom prst="rect">
            <a:avLst/>
          </a:prstGeom>
          <a:ln>
            <a:solidFill>
              <a:schemeClr val="tx1"/>
            </a:solidFill>
          </a:ln>
        </p:spPr>
      </p:pic>
      <p:pic>
        <p:nvPicPr>
          <p:cNvPr id="4" name="Picture 3">
            <a:extLst>
              <a:ext uri="{FF2B5EF4-FFF2-40B4-BE49-F238E27FC236}">
                <a16:creationId xmlns:a16="http://schemas.microsoft.com/office/drawing/2014/main" id="{FFB94499-9C34-F14C-0848-FB9FE6FD27EE}"/>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8466054" y="2028178"/>
            <a:ext cx="2915908" cy="1721653"/>
          </a:xfrm>
          <a:prstGeom prst="rect">
            <a:avLst/>
          </a:prstGeom>
        </p:spPr>
      </p:pic>
      <p:pic>
        <p:nvPicPr>
          <p:cNvPr id="3" name="Picture 2">
            <a:extLst>
              <a:ext uri="{FF2B5EF4-FFF2-40B4-BE49-F238E27FC236}">
                <a16:creationId xmlns:a16="http://schemas.microsoft.com/office/drawing/2014/main" id="{58C2390B-4014-6C34-F739-20A65943853E}"/>
              </a:ext>
            </a:extLst>
          </p:cNvPr>
          <p:cNvPicPr>
            <a:picLocks noChangeAspect="1"/>
          </p:cNvPicPr>
          <p:nvPr/>
        </p:nvPicPr>
        <p:blipFill>
          <a:blip r:embed="rId29" cstate="screen">
            <a:extLst>
              <a:ext uri="{28A0092B-C50C-407E-A947-70E740481C1C}">
                <a14:useLocalDpi xmlns:a14="http://schemas.microsoft.com/office/drawing/2010/main"/>
              </a:ext>
            </a:extLst>
          </a:blip>
          <a:srcRect/>
          <a:stretch/>
        </p:blipFill>
        <p:spPr>
          <a:xfrm>
            <a:off x="9321976" y="2757382"/>
            <a:ext cx="1283925" cy="1661551"/>
          </a:xfrm>
          <a:prstGeom prst="rect">
            <a:avLst/>
          </a:prstGeom>
          <a:ln>
            <a:solidFill>
              <a:schemeClr val="tx1"/>
            </a:solidFill>
          </a:ln>
        </p:spPr>
      </p:pic>
    </p:spTree>
    <p:extLst>
      <p:ext uri="{BB962C8B-B14F-4D97-AF65-F5344CB8AC3E}">
        <p14:creationId xmlns:p14="http://schemas.microsoft.com/office/powerpoint/2010/main" val="12225094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301000">
        <p159:morph option="byObject"/>
      </p:transition>
    </mc:Choice>
    <mc:Fallback>
      <p:transition spd="slow" advClick="0" advTm="30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30"/>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31"/>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32"/>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33"/>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34"/>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35"/>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36"/>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37"/>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38"/>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39"/>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40"/>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41"/>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42"/>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43"/>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44"/>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45"/>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46"/>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47"/>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48"/>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30000"/>
                                  </p:stCondLst>
                                  <p:childTnLst>
                                    <p:set>
                                      <p:cBhvr>
                                        <p:cTn id="63" dur="1" fill="hold">
                                          <p:stCondLst>
                                            <p:cond delay="0"/>
                                          </p:stCondLst>
                                        </p:cTn>
                                        <p:tgtEl>
                                          <p:spTgt spid="49"/>
                                        </p:tgtEl>
                                        <p:attrNameLst>
                                          <p:attrName>style.visibility</p:attrName>
                                        </p:attrNameLst>
                                      </p:cBhvr>
                                      <p:to>
                                        <p:strVal val="visible"/>
                                      </p:to>
                                    </p:set>
                                  </p:childTnLst>
                                </p:cTn>
                              </p:par>
                            </p:childTnLst>
                          </p:cTn>
                        </p:par>
                        <p:par>
                          <p:cTn id="64" fill="hold">
                            <p:stCondLst>
                              <p:cond delay="1151000"/>
                            </p:stCondLst>
                            <p:childTnLst>
                              <p:par>
                                <p:cTn id="65" presetID="1" presetClass="entr" presetSubtype="0" fill="hold" nodeType="afterEffect">
                                  <p:stCondLst>
                                    <p:cond delay="30000"/>
                                  </p:stCondLst>
                                  <p:childTnLst>
                                    <p:set>
                                      <p:cBhvr>
                                        <p:cTn id="6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A6D849-EE6F-3683-3AD3-B7C987B6358D}"/>
              </a:ext>
            </a:extLst>
          </p:cNvPr>
          <p:cNvSpPr>
            <a:spLocks noGrp="1"/>
          </p:cNvSpPr>
          <p:nvPr>
            <p:ph type="title"/>
          </p:nvPr>
        </p:nvSpPr>
        <p:spPr>
          <a:xfrm>
            <a:off x="831850" y="1709738"/>
            <a:ext cx="7941274" cy="2852737"/>
          </a:xfrm>
        </p:spPr>
        <p:txBody>
          <a:bodyPr/>
          <a:lstStyle/>
          <a:p>
            <a:r>
              <a:rPr lang="en-US"/>
              <a:t>Procedures for Monitoring</a:t>
            </a:r>
          </a:p>
        </p:txBody>
      </p:sp>
      <p:sp>
        <p:nvSpPr>
          <p:cNvPr id="5" name="Text Placeholder 4">
            <a:extLst>
              <a:ext uri="{FF2B5EF4-FFF2-40B4-BE49-F238E27FC236}">
                <a16:creationId xmlns:a16="http://schemas.microsoft.com/office/drawing/2014/main" id="{62B931FD-3939-9508-7318-341DDD8B292D}"/>
              </a:ext>
            </a:extLst>
          </p:cNvPr>
          <p:cNvSpPr>
            <a:spLocks noGrp="1"/>
          </p:cNvSpPr>
          <p:nvPr>
            <p:ph type="body" idx="1"/>
          </p:nvPr>
        </p:nvSpPr>
        <p:spPr>
          <a:xfrm>
            <a:off x="831850" y="4589463"/>
            <a:ext cx="8262274" cy="1500187"/>
          </a:xfrm>
        </p:spPr>
        <p:txBody>
          <a:bodyPr>
            <a:normAutofit/>
          </a:bodyPr>
          <a:lstStyle/>
          <a:p>
            <a:r>
              <a:rPr lang="en-US" sz="2200"/>
              <a:t>Review your School’s Social Validity &amp; Treatment Integrity Data</a:t>
            </a:r>
          </a:p>
          <a:p>
            <a:r>
              <a:rPr lang="en-US" sz="2200" b="1"/>
              <a:t>Review your School’s Spring Screening Data</a:t>
            </a:r>
          </a:p>
        </p:txBody>
      </p:sp>
      <p:pic>
        <p:nvPicPr>
          <p:cNvPr id="2" name="Picture 1" descr="A hand holding a flashlight&#10;&#10;Description automatically generated">
            <a:extLst>
              <a:ext uri="{FF2B5EF4-FFF2-40B4-BE49-F238E27FC236}">
                <a16:creationId xmlns:a16="http://schemas.microsoft.com/office/drawing/2014/main" id="{C0DC6A14-7A35-F4EE-0B0D-FDC46AB7F0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55264" y="1323384"/>
            <a:ext cx="2381374" cy="3720898"/>
          </a:xfrm>
          <a:prstGeom prst="rect">
            <a:avLst/>
          </a:prstGeom>
        </p:spPr>
      </p:pic>
    </p:spTree>
    <p:extLst>
      <p:ext uri="{BB962C8B-B14F-4D97-AF65-F5344CB8AC3E}">
        <p14:creationId xmlns:p14="http://schemas.microsoft.com/office/powerpoint/2010/main" val="35511770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02225-99E2-4853-7050-959E0BE52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4B7ED8-834D-FED9-BB04-A3B83792A738}"/>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0602FC96-406A-A8FB-0A13-D059C83850B4}"/>
              </a:ext>
            </a:extLst>
          </p:cNvPr>
          <p:cNvSpPr>
            <a:spLocks noGrp="1"/>
          </p:cNvSpPr>
          <p:nvPr>
            <p:ph idx="1"/>
          </p:nvPr>
        </p:nvSpPr>
        <p:spPr/>
        <p:txBody>
          <a:bodyPr>
            <a:noAutofit/>
          </a:bodyPr>
          <a:lstStyle/>
          <a:p>
            <a:pPr marL="342900" marR="0" lvl="0" indent="-342900">
              <a:lnSpc>
                <a:spcPct val="100000"/>
              </a:lnSpc>
              <a:spcBef>
                <a:spcPts val="0"/>
              </a:spcBef>
              <a:spcAft>
                <a:spcPts val="0"/>
              </a:spcAft>
              <a:buFont typeface="+mj-lt"/>
              <a:buAutoNum type="arabicPeriod"/>
            </a:pPr>
            <a:r>
              <a:rPr lang="en-US" sz="2600"/>
              <a:t>Interpret social validity, treatment integrity, and winter screening data at the school- and classroom-level to identify successes and focus areas relative to Ci3T implementation.</a:t>
            </a:r>
          </a:p>
          <a:p>
            <a:pPr marL="457200" marR="0" lvl="0" indent="-457200">
              <a:lnSpc>
                <a:spcPct val="100000"/>
              </a:lnSpc>
              <a:spcBef>
                <a:spcPts val="0"/>
              </a:spcBef>
              <a:spcAft>
                <a:spcPts val="0"/>
              </a:spcAft>
              <a:buFont typeface="+mj-lt"/>
              <a:buAutoNum type="arabicPeriod"/>
            </a:pPr>
            <a:endParaRPr lang="en-US" sz="1600"/>
          </a:p>
          <a:p>
            <a:pPr marL="342900" indent="-342900">
              <a:lnSpc>
                <a:spcPct val="100000"/>
              </a:lnSpc>
              <a:spcBef>
                <a:spcPts val="0"/>
              </a:spcBef>
              <a:buFont typeface="+mj-lt"/>
              <a:buAutoNum type="arabicPeriod"/>
            </a:pPr>
            <a:r>
              <a:rPr lang="en-US" sz="2600"/>
              <a:t>Develop corresponding professional learning opportunities to empower faculty and staff with effective practices to inform instruction at each level of prevention (e.g., Tier 1, low-intensity strategies, Tier 2 and Tier 3 interventions) according to needs identified in social validity, treatment integrity, and winter screening data. </a:t>
            </a:r>
          </a:p>
        </p:txBody>
      </p:sp>
      <p:pic>
        <p:nvPicPr>
          <p:cNvPr id="5" name="Picture 4" descr="A screenshot of a computer&#10;&#10;Description automatically generated">
            <a:extLst>
              <a:ext uri="{FF2B5EF4-FFF2-40B4-BE49-F238E27FC236}">
                <a16:creationId xmlns:a16="http://schemas.microsoft.com/office/drawing/2014/main" id="{8475F389-EC7D-01A7-0E86-4386F4EC6A7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180646" y="5400089"/>
            <a:ext cx="1891037" cy="1325563"/>
          </a:xfrm>
          <a:prstGeom prst="rect">
            <a:avLst/>
          </a:prstGeom>
        </p:spPr>
      </p:pic>
      <p:sp>
        <p:nvSpPr>
          <p:cNvPr id="4" name="Rectangle 3">
            <a:extLst>
              <a:ext uri="{FF2B5EF4-FFF2-40B4-BE49-F238E27FC236}">
                <a16:creationId xmlns:a16="http://schemas.microsoft.com/office/drawing/2014/main" id="{9D4E60E9-9CF6-45DC-BDD7-68C6D3553225}"/>
              </a:ext>
            </a:extLst>
          </p:cNvPr>
          <p:cNvSpPr/>
          <p:nvPr/>
        </p:nvSpPr>
        <p:spPr>
          <a:xfrm>
            <a:off x="838200" y="1539642"/>
            <a:ext cx="10808368" cy="172607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37313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669791-B09D-A173-8200-ABF8E5C784E8}"/>
              </a:ext>
            </a:extLst>
          </p:cNvPr>
          <p:cNvSpPr txBox="1"/>
          <p:nvPr/>
        </p:nvSpPr>
        <p:spPr>
          <a:xfrm>
            <a:off x="6517944" y="5843730"/>
            <a:ext cx="2347117" cy="584775"/>
          </a:xfrm>
          <a:prstGeom prst="rect">
            <a:avLst/>
          </a:prstGeom>
          <a:noFill/>
        </p:spPr>
        <p:txBody>
          <a:bodyPr wrap="none" rtlCol="0">
            <a:spAutoFit/>
          </a:bodyPr>
          <a:lstStyle/>
          <a:p>
            <a:r>
              <a:rPr lang="en-US" sz="3200">
                <a:solidFill>
                  <a:schemeClr val="tx2"/>
                </a:solidFill>
              </a:rPr>
              <a:t>for behavior</a:t>
            </a:r>
          </a:p>
        </p:txBody>
      </p:sp>
      <p:sp>
        <p:nvSpPr>
          <p:cNvPr id="2" name="Title 1">
            <a:extLst>
              <a:ext uri="{FF2B5EF4-FFF2-40B4-BE49-F238E27FC236}">
                <a16:creationId xmlns:a16="http://schemas.microsoft.com/office/drawing/2014/main" id="{0D71DF4C-A026-E041-8D5B-8384E05DA34E}"/>
              </a:ext>
            </a:extLst>
          </p:cNvPr>
          <p:cNvSpPr>
            <a:spLocks noGrp="1"/>
          </p:cNvSpPr>
          <p:nvPr>
            <p:ph type="title"/>
          </p:nvPr>
        </p:nvSpPr>
        <p:spPr/>
        <p:txBody>
          <a:bodyPr/>
          <a:lstStyle/>
          <a:p>
            <a:r>
              <a:rPr lang="en-US"/>
              <a:t>Essential Components of Primary (Tier 1) Prevention Efforts</a:t>
            </a:r>
          </a:p>
        </p:txBody>
      </p:sp>
      <p:graphicFrame>
        <p:nvGraphicFramePr>
          <p:cNvPr id="12" name="Content Placeholder 4">
            <a:extLst>
              <a:ext uri="{FF2B5EF4-FFF2-40B4-BE49-F238E27FC236}">
                <a16:creationId xmlns:a16="http://schemas.microsoft.com/office/drawing/2014/main" id="{AC8CEEF1-B7B5-1B40-A8D2-D660A9946D46}"/>
              </a:ext>
            </a:extLst>
          </p:cNvPr>
          <p:cNvGraphicFramePr>
            <a:graphicFrameLocks/>
          </p:cNvGraphicFramePr>
          <p:nvPr/>
        </p:nvGraphicFramePr>
        <p:xfrm>
          <a:off x="1981200" y="1925320"/>
          <a:ext cx="82296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5A09957-B873-4686-A463-F5135D02C7D1}"/>
              </a:ext>
            </a:extLst>
          </p:cNvPr>
          <p:cNvPicPr>
            <a:picLocks noChangeAspect="1"/>
          </p:cNvPicPr>
          <p:nvPr/>
        </p:nvPicPr>
        <p:blipFill>
          <a:blip r:embed="rId8"/>
          <a:srcRect/>
          <a:stretch/>
        </p:blipFill>
        <p:spPr>
          <a:xfrm>
            <a:off x="657115" y="2292149"/>
            <a:ext cx="1601535" cy="2072574"/>
          </a:xfrm>
          <a:prstGeom prst="rect">
            <a:avLst/>
          </a:prstGeom>
          <a:ln w="6350">
            <a:solidFill>
              <a:schemeClr val="tx1">
                <a:lumMod val="50000"/>
                <a:lumOff val="50000"/>
              </a:schemeClr>
            </a:solidFill>
          </a:ln>
        </p:spPr>
      </p:pic>
      <p:pic>
        <p:nvPicPr>
          <p:cNvPr id="3" name="Picture 2">
            <a:extLst>
              <a:ext uri="{FF2B5EF4-FFF2-40B4-BE49-F238E27FC236}">
                <a16:creationId xmlns:a16="http://schemas.microsoft.com/office/drawing/2014/main" id="{3BBFC1AA-EFA0-0A9B-7069-C384CEE5CF41}"/>
              </a:ext>
            </a:extLst>
          </p:cNvPr>
          <p:cNvPicPr>
            <a:picLocks noChangeAspect="1"/>
          </p:cNvPicPr>
          <p:nvPr/>
        </p:nvPicPr>
        <p:blipFill>
          <a:blip r:embed="rId9"/>
          <a:srcRect/>
          <a:stretch/>
        </p:blipFill>
        <p:spPr>
          <a:xfrm>
            <a:off x="9448800" y="5224912"/>
            <a:ext cx="2590582" cy="1464961"/>
          </a:xfrm>
          <a:prstGeom prst="rect">
            <a:avLst/>
          </a:prstGeom>
          <a:ln w="6350">
            <a:solidFill>
              <a:schemeClr val="tx1">
                <a:lumMod val="50000"/>
                <a:lumOff val="50000"/>
              </a:schemeClr>
            </a:solidFill>
          </a:ln>
        </p:spPr>
      </p:pic>
      <p:pic>
        <p:nvPicPr>
          <p:cNvPr id="6" name="Picture 5">
            <a:hlinkClick r:id="rId10"/>
            <a:extLst>
              <a:ext uri="{FF2B5EF4-FFF2-40B4-BE49-F238E27FC236}">
                <a16:creationId xmlns:a16="http://schemas.microsoft.com/office/drawing/2014/main" id="{9C5782F8-C9F0-1D0E-2C03-D708AABB0D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874119" y="1430440"/>
            <a:ext cx="1739944" cy="2633704"/>
          </a:xfrm>
          <a:prstGeom prst="rect">
            <a:avLst/>
          </a:prstGeom>
          <a:ln>
            <a:solidFill>
              <a:schemeClr val="tx1"/>
            </a:solidFill>
          </a:ln>
        </p:spPr>
      </p:pic>
      <p:sp>
        <p:nvSpPr>
          <p:cNvPr id="9" name="Websites" hidden="1">
            <a:extLst>
              <a:ext uri="{FF2B5EF4-FFF2-40B4-BE49-F238E27FC236}">
                <a16:creationId xmlns:a16="http://schemas.microsoft.com/office/drawing/2014/main" id="{76C90D6D-2E52-5BDA-E966-D00047FFE5AB}"/>
              </a:ext>
            </a:extLst>
          </p:cNvPr>
          <p:cNvSpPr txBox="1"/>
          <p:nvPr/>
        </p:nvSpPr>
        <p:spPr>
          <a:xfrm>
            <a:off x="10222859" y="4064144"/>
            <a:ext cx="1816523" cy="1138773"/>
          </a:xfrm>
          <a:prstGeom prst="rect">
            <a:avLst/>
          </a:prstGeom>
          <a:noFill/>
        </p:spPr>
        <p:txBody>
          <a:bodyPr wrap="none" rtlCol="0">
            <a:spAutoFit/>
          </a:bodyPr>
          <a:lstStyle/>
          <a:p>
            <a:r>
              <a:rPr lang="en-US" sz="1600"/>
              <a:t>ci3t.org/measures</a:t>
            </a:r>
          </a:p>
          <a:p>
            <a:endParaRPr lang="en-US"/>
          </a:p>
          <a:p>
            <a:endParaRPr lang="en-US"/>
          </a:p>
          <a:p>
            <a:r>
              <a:rPr lang="en-US" sz="1600"/>
              <a:t>ci3t.org/screening</a:t>
            </a:r>
          </a:p>
        </p:txBody>
      </p:sp>
      <p:sp>
        <p:nvSpPr>
          <p:cNvPr id="4" name="Rectangle 3">
            <a:extLst>
              <a:ext uri="{FF2B5EF4-FFF2-40B4-BE49-F238E27FC236}">
                <a16:creationId xmlns:a16="http://schemas.microsoft.com/office/drawing/2014/main" id="{256A9C8F-02C7-4F40-EBE5-7C9B47CF6B3F}"/>
              </a:ext>
            </a:extLst>
          </p:cNvPr>
          <p:cNvSpPr/>
          <p:nvPr/>
        </p:nvSpPr>
        <p:spPr>
          <a:xfrm>
            <a:off x="1238032" y="4966184"/>
            <a:ext cx="10801350" cy="176375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407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1CC6C-2968-5366-8D3A-83E116A2BE01}"/>
              </a:ext>
            </a:extLst>
          </p:cNvPr>
          <p:cNvSpPr>
            <a:spLocks noGrp="1"/>
          </p:cNvSpPr>
          <p:nvPr>
            <p:ph type="title"/>
          </p:nvPr>
        </p:nvSpPr>
        <p:spPr/>
        <p:txBody>
          <a:bodyPr/>
          <a:lstStyle/>
          <a:p>
            <a:r>
              <a:rPr lang="en-US"/>
              <a:t>Behavior Screening</a:t>
            </a:r>
          </a:p>
        </p:txBody>
      </p:sp>
      <p:pic>
        <p:nvPicPr>
          <p:cNvPr id="5" name="Content Placeholder 4" descr="A person smiling while building a structure&#10;&#10;Description automatically generated">
            <a:extLst>
              <a:ext uri="{FF2B5EF4-FFF2-40B4-BE49-F238E27FC236}">
                <a16:creationId xmlns:a16="http://schemas.microsoft.com/office/drawing/2014/main" id="{532F4539-2EF8-02B1-8F10-70A26201011F}"/>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282571" y="1690687"/>
            <a:ext cx="3107943" cy="4856163"/>
          </a:xfrm>
        </p:spPr>
      </p:pic>
      <p:pic>
        <p:nvPicPr>
          <p:cNvPr id="7" name="Picture 6" descr="A hand holding a flashlight&#10;&#10;Description automatically generated">
            <a:extLst>
              <a:ext uri="{FF2B5EF4-FFF2-40B4-BE49-F238E27FC236}">
                <a16:creationId xmlns:a16="http://schemas.microsoft.com/office/drawing/2014/main" id="{1DF6B255-BCBC-2120-9FAE-A26D1351F9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8139" y="1690687"/>
            <a:ext cx="3107943" cy="4856163"/>
          </a:xfrm>
          <a:prstGeom prst="rect">
            <a:avLst/>
          </a:prstGeom>
        </p:spPr>
      </p:pic>
    </p:spTree>
    <p:extLst>
      <p:ext uri="{BB962C8B-B14F-4D97-AF65-F5344CB8AC3E}">
        <p14:creationId xmlns:p14="http://schemas.microsoft.com/office/powerpoint/2010/main" val="27824262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6E1EB-B920-1AC0-AB3B-37E0CA53F7F0}"/>
              </a:ext>
            </a:extLst>
          </p:cNvPr>
          <p:cNvSpPr>
            <a:spLocks noGrp="1"/>
          </p:cNvSpPr>
          <p:nvPr>
            <p:ph type="title"/>
          </p:nvPr>
        </p:nvSpPr>
        <p:spPr/>
        <p:txBody>
          <a:bodyPr/>
          <a:lstStyle/>
          <a:p>
            <a:r>
              <a:rPr lang="en-US"/>
              <a:t>Systematic Behavior Screening</a:t>
            </a:r>
          </a:p>
        </p:txBody>
      </p:sp>
      <p:pic>
        <p:nvPicPr>
          <p:cNvPr id="7" name="Picture 6" descr="A diagram of a variety of objects&#10;&#10;Description automatically generated with medium confidence">
            <a:extLst>
              <a:ext uri="{FF2B5EF4-FFF2-40B4-BE49-F238E27FC236}">
                <a16:creationId xmlns:a16="http://schemas.microsoft.com/office/drawing/2014/main" id="{00DA776C-235D-C137-36DB-E73435AC2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1690688"/>
            <a:ext cx="3153109" cy="4081694"/>
          </a:xfrm>
          <a:prstGeom prst="rect">
            <a:avLst/>
          </a:prstGeom>
          <a:ln>
            <a:solidFill>
              <a:schemeClr val="tx2"/>
            </a:solidFill>
          </a:ln>
        </p:spPr>
      </p:pic>
      <p:pic>
        <p:nvPicPr>
          <p:cNvPr id="8" name="Content Placeholder 4" descr="A person smiling while building a structure&#10;&#10;Description automatically generated">
            <a:extLst>
              <a:ext uri="{FF2B5EF4-FFF2-40B4-BE49-F238E27FC236}">
                <a16:creationId xmlns:a16="http://schemas.microsoft.com/office/drawing/2014/main" id="{F8824F50-7AFD-6243-92F9-34B23C9A3C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73438" y="3175"/>
            <a:ext cx="914400" cy="1428750"/>
          </a:xfrm>
          <a:prstGeom prst="rect">
            <a:avLst/>
          </a:prstGeom>
        </p:spPr>
      </p:pic>
      <p:pic>
        <p:nvPicPr>
          <p:cNvPr id="9" name="Picture 8" descr="A hand holding a flashlight&#10;&#10;Description automatically generated">
            <a:extLst>
              <a:ext uri="{FF2B5EF4-FFF2-40B4-BE49-F238E27FC236}">
                <a16:creationId xmlns:a16="http://schemas.microsoft.com/office/drawing/2014/main" id="{F7EB3490-B75A-7B89-37C0-B00A0E2747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77600" y="3175"/>
            <a:ext cx="914400" cy="1428750"/>
          </a:xfrm>
          <a:prstGeom prst="rect">
            <a:avLst/>
          </a:prstGeom>
        </p:spPr>
      </p:pic>
      <p:pic>
        <p:nvPicPr>
          <p:cNvPr id="13" name="Picture 12">
            <a:extLst>
              <a:ext uri="{FF2B5EF4-FFF2-40B4-BE49-F238E27FC236}">
                <a16:creationId xmlns:a16="http://schemas.microsoft.com/office/drawing/2014/main" id="{B2A0E3AD-42C1-C44C-E2DC-80FBD4CE7E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61804" y="1690688"/>
            <a:ext cx="4292310" cy="2426088"/>
          </a:xfrm>
          <a:prstGeom prst="rect">
            <a:avLst/>
          </a:prstGeom>
          <a:ln>
            <a:noFill/>
          </a:ln>
        </p:spPr>
      </p:pic>
      <p:pic>
        <p:nvPicPr>
          <p:cNvPr id="15" name="Picture 14" descr="A screen shot of a survey&#10;&#10;Description automatically generated">
            <a:extLst>
              <a:ext uri="{FF2B5EF4-FFF2-40B4-BE49-F238E27FC236}">
                <a16:creationId xmlns:a16="http://schemas.microsoft.com/office/drawing/2014/main" id="{13C5261B-3E39-AAAC-2CB2-163F3CB020A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49538" y="1690688"/>
            <a:ext cx="3154036" cy="4081694"/>
          </a:xfrm>
          <a:prstGeom prst="rect">
            <a:avLst/>
          </a:prstGeom>
          <a:ln>
            <a:solidFill>
              <a:schemeClr val="tx1"/>
            </a:solidFill>
          </a:ln>
        </p:spPr>
      </p:pic>
      <p:pic>
        <p:nvPicPr>
          <p:cNvPr id="17" name="Picture 16" descr="A screenshot of a computer&#10;&#10;Description automatically generated">
            <a:extLst>
              <a:ext uri="{FF2B5EF4-FFF2-40B4-BE49-F238E27FC236}">
                <a16:creationId xmlns:a16="http://schemas.microsoft.com/office/drawing/2014/main" id="{C58967AD-4204-EDEF-5C52-B0F5C6030E0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61804" y="4375539"/>
            <a:ext cx="4292311" cy="1187171"/>
          </a:xfrm>
          <a:prstGeom prst="rect">
            <a:avLst/>
          </a:prstGeom>
          <a:ln>
            <a:solidFill>
              <a:schemeClr val="tx1"/>
            </a:solidFill>
          </a:ln>
        </p:spPr>
      </p:pic>
    </p:spTree>
    <p:extLst>
      <p:ext uri="{BB962C8B-B14F-4D97-AF65-F5344CB8AC3E}">
        <p14:creationId xmlns:p14="http://schemas.microsoft.com/office/powerpoint/2010/main" val="2175610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9AA39-7B21-C120-7EEC-5794C2E33C43}"/>
              </a:ext>
            </a:extLst>
          </p:cNvPr>
          <p:cNvSpPr>
            <a:spLocks noGrp="1"/>
          </p:cNvSpPr>
          <p:nvPr>
            <p:ph type="title"/>
          </p:nvPr>
        </p:nvSpPr>
        <p:spPr/>
        <p:txBody>
          <a:bodyPr/>
          <a:lstStyle/>
          <a:p>
            <a:r>
              <a:rPr lang="en-US"/>
              <a:t>Enhancing Ci3T Modules</a:t>
            </a:r>
          </a:p>
        </p:txBody>
      </p:sp>
      <p:grpSp>
        <p:nvGrpSpPr>
          <p:cNvPr id="3" name="Group 2">
            <a:extLst>
              <a:ext uri="{FF2B5EF4-FFF2-40B4-BE49-F238E27FC236}">
                <a16:creationId xmlns:a16="http://schemas.microsoft.com/office/drawing/2014/main" id="{D02254BA-1039-58B9-95FB-753BE60319D8}"/>
              </a:ext>
            </a:extLst>
          </p:cNvPr>
          <p:cNvGrpSpPr/>
          <p:nvPr/>
        </p:nvGrpSpPr>
        <p:grpSpPr>
          <a:xfrm>
            <a:off x="770057" y="1626111"/>
            <a:ext cx="5783776" cy="5231889"/>
            <a:chOff x="8188726" y="3207338"/>
            <a:chExt cx="3932788" cy="3557522"/>
          </a:xfrm>
        </p:grpSpPr>
        <p:pic>
          <p:nvPicPr>
            <p:cNvPr id="4" name="Computer">
              <a:extLst>
                <a:ext uri="{FF2B5EF4-FFF2-40B4-BE49-F238E27FC236}">
                  <a16:creationId xmlns:a16="http://schemas.microsoft.com/office/drawing/2014/main" id="{F3E1B861-C5A8-D6D9-7346-D3DF30A22C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88726" y="3207338"/>
              <a:ext cx="3932788" cy="3557522"/>
            </a:xfrm>
            <a:prstGeom prst="rect">
              <a:avLst/>
            </a:prstGeom>
          </p:spPr>
        </p:pic>
        <p:pic>
          <p:nvPicPr>
            <p:cNvPr id="5" name="Modules">
              <a:extLst>
                <a:ext uri="{FF2B5EF4-FFF2-40B4-BE49-F238E27FC236}">
                  <a16:creationId xmlns:a16="http://schemas.microsoft.com/office/drawing/2014/main" id="{0C8B6526-0747-DD26-11A9-10B3A7ABE7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a:stretch/>
          </p:blipFill>
          <p:spPr>
            <a:xfrm>
              <a:off x="8337235" y="3356755"/>
              <a:ext cx="3658295" cy="2289001"/>
            </a:xfrm>
            <a:prstGeom prst="rect">
              <a:avLst/>
            </a:prstGeom>
          </p:spPr>
        </p:pic>
        <p:sp>
          <p:nvSpPr>
            <p:cNvPr id="6" name="Right Triangle 180">
              <a:extLst>
                <a:ext uri="{FF2B5EF4-FFF2-40B4-BE49-F238E27FC236}">
                  <a16:creationId xmlns:a16="http://schemas.microsoft.com/office/drawing/2014/main" id="{7191B44F-8EB9-CA64-1543-13A299A80A1A}"/>
                </a:ext>
              </a:extLst>
            </p:cNvPr>
            <p:cNvSpPr/>
            <p:nvPr userDrawn="1"/>
          </p:nvSpPr>
          <p:spPr>
            <a:xfrm flipH="1" flipV="1">
              <a:off x="8607387" y="3359664"/>
              <a:ext cx="3379506" cy="1843606"/>
            </a:xfrm>
            <a:custGeom>
              <a:avLst/>
              <a:gdLst>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1807081 w 3630775"/>
                <a:gd name="connsiteY2" fmla="*/ 1130669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60418"/>
                <a:gd name="connsiteY0" fmla="*/ 2286092 h 2286092"/>
                <a:gd name="connsiteX1" fmla="*/ 0 w 3660418"/>
                <a:gd name="connsiteY1" fmla="*/ 0 h 2286092"/>
                <a:gd name="connsiteX2" fmla="*/ 3630775 w 3660418"/>
                <a:gd name="connsiteY2" fmla="*/ 2286092 h 2286092"/>
                <a:gd name="connsiteX3" fmla="*/ 0 w 3660418"/>
                <a:gd name="connsiteY3" fmla="*/ 2286092 h 2286092"/>
                <a:gd name="connsiteX0" fmla="*/ 453845 w 4084620"/>
                <a:gd name="connsiteY0" fmla="*/ 2286092 h 2286092"/>
                <a:gd name="connsiteX1" fmla="*/ 453845 w 4084620"/>
                <a:gd name="connsiteY1" fmla="*/ 0 h 2286092"/>
                <a:gd name="connsiteX2" fmla="*/ 4084620 w 4084620"/>
                <a:gd name="connsiteY2" fmla="*/ 2286092 h 2286092"/>
                <a:gd name="connsiteX3" fmla="*/ 453845 w 4084620"/>
                <a:gd name="connsiteY3" fmla="*/ 2286092 h 2286092"/>
                <a:gd name="connsiteX0" fmla="*/ 268947 w 3899722"/>
                <a:gd name="connsiteY0" fmla="*/ 2286092 h 2286092"/>
                <a:gd name="connsiteX1" fmla="*/ 268947 w 3899722"/>
                <a:gd name="connsiteY1" fmla="*/ 0 h 2286092"/>
                <a:gd name="connsiteX2" fmla="*/ 3899722 w 3899722"/>
                <a:gd name="connsiteY2" fmla="*/ 2286092 h 2286092"/>
                <a:gd name="connsiteX3" fmla="*/ 268947 w 3899722"/>
                <a:gd name="connsiteY3" fmla="*/ 2286092 h 2286092"/>
                <a:gd name="connsiteX0" fmla="*/ 1 w 3630776"/>
                <a:gd name="connsiteY0" fmla="*/ 2286092 h 2286092"/>
                <a:gd name="connsiteX1" fmla="*/ 1 w 3630776"/>
                <a:gd name="connsiteY1" fmla="*/ 0 h 2286092"/>
                <a:gd name="connsiteX2" fmla="*/ 3630776 w 3630776"/>
                <a:gd name="connsiteY2" fmla="*/ 2286092 h 2286092"/>
                <a:gd name="connsiteX3" fmla="*/ 1 w 3630776"/>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Lst>
              <a:ahLst/>
              <a:cxnLst>
                <a:cxn ang="0">
                  <a:pos x="connsiteX0" y="connsiteY0"/>
                </a:cxn>
                <a:cxn ang="0">
                  <a:pos x="connsiteX1" y="connsiteY1"/>
                </a:cxn>
                <a:cxn ang="0">
                  <a:pos x="connsiteX2" y="connsiteY2"/>
                </a:cxn>
                <a:cxn ang="0">
                  <a:pos x="connsiteX3" y="connsiteY3"/>
                </a:cxn>
              </a:cxnLst>
              <a:rect l="l" t="t" r="r" b="b"/>
              <a:pathLst>
                <a:path w="3630775" h="2286092">
                  <a:moveTo>
                    <a:pt x="0" y="2286092"/>
                  </a:moveTo>
                  <a:lnTo>
                    <a:pt x="0" y="0"/>
                  </a:lnTo>
                  <a:cubicBezTo>
                    <a:pt x="573095" y="332764"/>
                    <a:pt x="1815387" y="1143046"/>
                    <a:pt x="3630775" y="2286092"/>
                  </a:cubicBezTo>
                  <a:lnTo>
                    <a:pt x="0" y="2286092"/>
                  </a:lnTo>
                  <a:close/>
                </a:path>
              </a:pathLst>
            </a:cu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website">
            <a:extLst>
              <a:ext uri="{FF2B5EF4-FFF2-40B4-BE49-F238E27FC236}">
                <a16:creationId xmlns:a16="http://schemas.microsoft.com/office/drawing/2014/main" id="{1C2E37FF-3EDF-2CC8-2E93-FD0384EC4E7A}"/>
              </a:ext>
            </a:extLst>
          </p:cNvPr>
          <p:cNvSpPr>
            <a:spLocks noGrp="1"/>
          </p:cNvSpPr>
          <p:nvPr>
            <p:ph idx="1"/>
          </p:nvPr>
        </p:nvSpPr>
        <p:spPr>
          <a:xfrm>
            <a:off x="768135" y="5367348"/>
            <a:ext cx="5775782" cy="633796"/>
          </a:xfrm>
        </p:spPr>
        <p:txBody>
          <a:bodyPr anchor="ctr">
            <a:normAutofit/>
          </a:bodyPr>
          <a:lstStyle/>
          <a:p>
            <a:pPr marL="0" indent="0" algn="ctr">
              <a:buNone/>
            </a:pPr>
            <a:r>
              <a:rPr lang="en-US" sz="2400">
                <a:solidFill>
                  <a:schemeClr val="accent4"/>
                </a:solidFill>
              </a:rPr>
              <a:t>ci3t.org/enhance</a:t>
            </a:r>
          </a:p>
        </p:txBody>
      </p:sp>
      <p:pic>
        <p:nvPicPr>
          <p:cNvPr id="11" name="Picture 10">
            <a:extLst>
              <a:ext uri="{FF2B5EF4-FFF2-40B4-BE49-F238E27FC236}">
                <a16:creationId xmlns:a16="http://schemas.microsoft.com/office/drawing/2014/main" id="{01A9ED8C-9CA7-67AF-FD7B-0B826FB505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49626" y="1690688"/>
            <a:ext cx="4296814" cy="3765301"/>
          </a:xfrm>
          <a:prstGeom prst="rect">
            <a:avLst/>
          </a:prstGeom>
          <a:ln>
            <a:solidFill>
              <a:schemeClr val="tx1"/>
            </a:solidFill>
          </a:ln>
        </p:spPr>
      </p:pic>
      <p:sp>
        <p:nvSpPr>
          <p:cNvPr id="13" name="Rectangle 12">
            <a:extLst>
              <a:ext uri="{FF2B5EF4-FFF2-40B4-BE49-F238E27FC236}">
                <a16:creationId xmlns:a16="http://schemas.microsoft.com/office/drawing/2014/main" id="{08F4ADA9-D3F0-7DED-9E0E-918F55320D84}"/>
              </a:ext>
            </a:extLst>
          </p:cNvPr>
          <p:cNvSpPr/>
          <p:nvPr/>
        </p:nvSpPr>
        <p:spPr>
          <a:xfrm>
            <a:off x="7033259" y="4319280"/>
            <a:ext cx="4581226" cy="84803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785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631E6-AFAA-AB40-858E-4ED93D73DA47}"/>
              </a:ext>
            </a:extLst>
          </p:cNvPr>
          <p:cNvSpPr>
            <a:spLocks noGrp="1"/>
          </p:cNvSpPr>
          <p:nvPr>
            <p:ph type="title"/>
          </p:nvPr>
        </p:nvSpPr>
        <p:spPr/>
        <p:txBody>
          <a:bodyPr>
            <a:normAutofit fontScale="90000"/>
          </a:bodyPr>
          <a:lstStyle/>
          <a:p>
            <a:r>
              <a:rPr lang="en-US" altLang="en-US"/>
              <a:t>Student Risk Screening Scale – Internalizing and Externalizing </a:t>
            </a:r>
            <a:r>
              <a:rPr lang="en-US" altLang="en-US" sz="2400" b="0">
                <a:solidFill>
                  <a:schemeClr val="tx2"/>
                </a:solidFill>
              </a:rPr>
              <a:t>(SRSS-IE; Drummond, 1994; Lane &amp; Menzies, 2009)</a:t>
            </a:r>
            <a:br>
              <a:rPr lang="en-US" altLang="en-US" b="0"/>
            </a:br>
            <a:r>
              <a:rPr lang="en-US" altLang="en-US" b="0" spc="0"/>
              <a:t>Elementary</a:t>
            </a:r>
            <a:endParaRPr lang="en-US"/>
          </a:p>
        </p:txBody>
      </p:sp>
      <p:pic>
        <p:nvPicPr>
          <p:cNvPr id="6" name="Content Placeholder 5">
            <a:extLst>
              <a:ext uri="{FF2B5EF4-FFF2-40B4-BE49-F238E27FC236}">
                <a16:creationId xmlns:a16="http://schemas.microsoft.com/office/drawing/2014/main" id="{C74A0A58-1176-3442-9E6D-62EC2E57808C}"/>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838199" y="1906647"/>
            <a:ext cx="10123025" cy="4893480"/>
          </a:xfrm>
          <a:prstGeom prst="rect">
            <a:avLst/>
          </a:prstGeom>
        </p:spPr>
      </p:pic>
      <p:sp>
        <p:nvSpPr>
          <p:cNvPr id="3" name="Rectangle 2">
            <a:extLst>
              <a:ext uri="{FF2B5EF4-FFF2-40B4-BE49-F238E27FC236}">
                <a16:creationId xmlns:a16="http://schemas.microsoft.com/office/drawing/2014/main" id="{AD2A03D5-ABD9-4C1F-CAC7-BC613C92F1F6}"/>
              </a:ext>
            </a:extLst>
          </p:cNvPr>
          <p:cNvSpPr/>
          <p:nvPr/>
        </p:nvSpPr>
        <p:spPr>
          <a:xfrm>
            <a:off x="7901248" y="2339173"/>
            <a:ext cx="771525" cy="1327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48744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CD8E9-D419-164C-A7F0-BF63F96CDADA}"/>
              </a:ext>
            </a:extLst>
          </p:cNvPr>
          <p:cNvSpPr>
            <a:spLocks noGrp="1"/>
          </p:cNvSpPr>
          <p:nvPr>
            <p:ph type="title"/>
          </p:nvPr>
        </p:nvSpPr>
        <p:spPr/>
        <p:txBody>
          <a:bodyPr>
            <a:normAutofit fontScale="90000"/>
          </a:bodyPr>
          <a:lstStyle/>
          <a:p>
            <a:r>
              <a:rPr lang="en-US" altLang="en-US"/>
              <a:t>Student Risk Screening Scale – Internalizing and Externalizing </a:t>
            </a:r>
            <a:r>
              <a:rPr lang="en-US" altLang="en-US" sz="2400" b="0">
                <a:solidFill>
                  <a:schemeClr val="tx2"/>
                </a:solidFill>
              </a:rPr>
              <a:t>(SRSS-IE; Drummond, 1994; Lane &amp; Menzies, 2009)</a:t>
            </a:r>
            <a:br>
              <a:rPr lang="en-US" altLang="en-US" b="0"/>
            </a:br>
            <a:r>
              <a:rPr lang="en-US" altLang="en-US" b="0" spc="0"/>
              <a:t>Secondary</a:t>
            </a:r>
            <a:endParaRPr lang="en-US"/>
          </a:p>
        </p:txBody>
      </p:sp>
      <p:pic>
        <p:nvPicPr>
          <p:cNvPr id="4" name="Content Placeholder 3">
            <a:extLst>
              <a:ext uri="{FF2B5EF4-FFF2-40B4-BE49-F238E27FC236}">
                <a16:creationId xmlns:a16="http://schemas.microsoft.com/office/drawing/2014/main" id="{988F04DD-A7D3-694A-873B-E1CA1D57797D}"/>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b="9376"/>
          <a:stretch/>
        </p:blipFill>
        <p:spPr>
          <a:xfrm>
            <a:off x="950669" y="1935584"/>
            <a:ext cx="10069363" cy="4922416"/>
          </a:xfrm>
          <a:prstGeom prst="rect">
            <a:avLst/>
          </a:prstGeom>
        </p:spPr>
      </p:pic>
      <p:sp>
        <p:nvSpPr>
          <p:cNvPr id="3" name="Rectangle 2">
            <a:extLst>
              <a:ext uri="{FF2B5EF4-FFF2-40B4-BE49-F238E27FC236}">
                <a16:creationId xmlns:a16="http://schemas.microsoft.com/office/drawing/2014/main" id="{4C749549-D31A-033F-DC1C-843A5809B337}"/>
              </a:ext>
            </a:extLst>
          </p:cNvPr>
          <p:cNvSpPr/>
          <p:nvPr/>
        </p:nvSpPr>
        <p:spPr>
          <a:xfrm>
            <a:off x="8318254" y="2344198"/>
            <a:ext cx="971447" cy="1327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6433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AFF24-FC7B-4542-85C2-E11E0A35C032}"/>
              </a:ext>
            </a:extLst>
          </p:cNvPr>
          <p:cNvSpPr>
            <a:spLocks noGrp="1"/>
          </p:cNvSpPr>
          <p:nvPr>
            <p:ph type="title"/>
          </p:nvPr>
        </p:nvSpPr>
        <p:spPr/>
        <p:txBody>
          <a:bodyPr/>
          <a:lstStyle/>
          <a:p>
            <a:r>
              <a:rPr lang="en-US" altLang="en-US"/>
              <a:t>SRSS-IE: Cut Scores</a:t>
            </a:r>
            <a:endParaRPr lang="en-US"/>
          </a:p>
        </p:txBody>
      </p:sp>
      <p:sp>
        <p:nvSpPr>
          <p:cNvPr id="8" name="TextBox 9">
            <a:extLst>
              <a:ext uri="{FF2B5EF4-FFF2-40B4-BE49-F238E27FC236}">
                <a16:creationId xmlns:a16="http://schemas.microsoft.com/office/drawing/2014/main" id="{EA556C7D-E246-1345-8D25-CEFC14078C6F}"/>
              </a:ext>
            </a:extLst>
          </p:cNvPr>
          <p:cNvSpPr txBox="1">
            <a:spLocks noChangeArrowheads="1"/>
          </p:cNvSpPr>
          <p:nvPr/>
        </p:nvSpPr>
        <p:spPr bwMode="auto">
          <a:xfrm>
            <a:off x="0" y="5688449"/>
            <a:ext cx="1031064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defRPr/>
            </a:pPr>
            <a:r>
              <a:rPr lang="en-US" altLang="en-US" sz="1000" b="1">
                <a:solidFill>
                  <a:srgbClr val="A6A6A6"/>
                </a:solidFill>
                <a:latin typeface="+mn-lt"/>
                <a:ea typeface="MS PGothic" panose="020B0600070205080204" pitchFamily="34" charset="-128"/>
                <a:cs typeface="Times New Roman" panose="02020603050405020304" pitchFamily="18" charset="0"/>
              </a:rPr>
              <a:t>Elementary School Level:</a:t>
            </a:r>
          </a:p>
          <a:p>
            <a:pPr>
              <a:lnSpc>
                <a:spcPct val="100000"/>
              </a:lnSpc>
              <a:spcBef>
                <a:spcPct val="0"/>
              </a:spcBef>
              <a:buFont typeface="Arial" panose="020B0604020202020204" pitchFamily="34" charset="0"/>
              <a:buNone/>
              <a:defRPr/>
            </a:pPr>
            <a:r>
              <a:rPr lang="en-US" altLang="en-US" sz="1000">
                <a:solidFill>
                  <a:srgbClr val="A6A6A6"/>
                </a:solidFill>
                <a:latin typeface="+mn-lt"/>
                <a:ea typeface="MS PGothic" panose="020B0600070205080204" pitchFamily="34" charset="-128"/>
                <a:cs typeface="Times New Roman" panose="02020603050405020304" pitchFamily="18" charset="0"/>
              </a:rPr>
              <a:t>Lane, K. L., Oakes, W. P., </a:t>
            </a:r>
            <a:r>
              <a:rPr lang="en-US" altLang="en-US" sz="1000" err="1">
                <a:solidFill>
                  <a:srgbClr val="A6A6A6"/>
                </a:solidFill>
                <a:latin typeface="+mn-lt"/>
                <a:ea typeface="MS PGothic" panose="020B0600070205080204" pitchFamily="34" charset="-128"/>
                <a:cs typeface="Times New Roman" panose="02020603050405020304" pitchFamily="18" charset="0"/>
              </a:rPr>
              <a:t>Swogger</a:t>
            </a:r>
            <a:r>
              <a:rPr lang="en-US" altLang="en-US" sz="1000">
                <a:solidFill>
                  <a:srgbClr val="A6A6A6"/>
                </a:solidFill>
                <a:latin typeface="+mn-lt"/>
                <a:ea typeface="MS PGothic" panose="020B0600070205080204" pitchFamily="34" charset="-128"/>
                <a:cs typeface="Times New Roman" panose="02020603050405020304" pitchFamily="18" charset="0"/>
              </a:rPr>
              <a:t>, E. D., Schatschneider, C., Menzies, H., M., &amp; Sanchez, J. (2015). Student risk screening scale for internalizing and externalizing behaviors: Preliminary cut scores to support data-informed decision making. </a:t>
            </a:r>
            <a:r>
              <a:rPr lang="en-US" altLang="en-US" sz="1000" i="1">
                <a:solidFill>
                  <a:srgbClr val="A6A6A6"/>
                </a:solidFill>
                <a:latin typeface="+mn-lt"/>
                <a:ea typeface="MS PGothic" panose="020B0600070205080204" pitchFamily="34" charset="-128"/>
                <a:cs typeface="Times New Roman" panose="02020603050405020304" pitchFamily="18" charset="0"/>
              </a:rPr>
              <a:t>Behavioral Disorders, 40,</a:t>
            </a:r>
            <a:r>
              <a:rPr lang="en-US" altLang="en-US" sz="1000">
                <a:solidFill>
                  <a:srgbClr val="A6A6A6"/>
                </a:solidFill>
                <a:latin typeface="+mn-lt"/>
                <a:ea typeface="MS PGothic" panose="020B0600070205080204" pitchFamily="34" charset="-128"/>
                <a:cs typeface="Times New Roman" panose="02020603050405020304" pitchFamily="18" charset="0"/>
              </a:rPr>
              <a:t> 159-170.</a:t>
            </a:r>
          </a:p>
          <a:p>
            <a:pPr>
              <a:lnSpc>
                <a:spcPct val="100000"/>
              </a:lnSpc>
              <a:spcBef>
                <a:spcPct val="0"/>
              </a:spcBef>
              <a:buFont typeface="Arial" panose="020B0604020202020204" pitchFamily="34" charset="0"/>
              <a:buNone/>
              <a:defRPr/>
            </a:pPr>
            <a:r>
              <a:rPr lang="en-US" altLang="en-US" sz="1000">
                <a:solidFill>
                  <a:srgbClr val="A6A6A6"/>
                </a:solidFill>
                <a:latin typeface="+mn-lt"/>
                <a:ea typeface="MS PGothic" panose="020B0600070205080204" pitchFamily="34" charset="-128"/>
                <a:cs typeface="Times New Roman" panose="02020603050405020304" pitchFamily="18" charset="0"/>
              </a:rPr>
              <a:t> </a:t>
            </a:r>
          </a:p>
          <a:p>
            <a:pPr>
              <a:lnSpc>
                <a:spcPct val="100000"/>
              </a:lnSpc>
              <a:spcBef>
                <a:spcPct val="0"/>
              </a:spcBef>
              <a:buFont typeface="Arial" panose="020B0604020202020204" pitchFamily="34" charset="0"/>
              <a:buNone/>
              <a:defRPr/>
            </a:pPr>
            <a:r>
              <a:rPr lang="en-US" altLang="en-US" sz="1000" b="1">
                <a:solidFill>
                  <a:srgbClr val="A6A6A6"/>
                </a:solidFill>
                <a:latin typeface="+mn-lt"/>
                <a:ea typeface="MS PGothic" panose="020B0600070205080204" pitchFamily="34" charset="-128"/>
                <a:cs typeface="Times New Roman" panose="02020603050405020304" pitchFamily="18" charset="0"/>
              </a:rPr>
              <a:t>Middle and High School Levels:</a:t>
            </a:r>
          </a:p>
          <a:p>
            <a:pPr>
              <a:lnSpc>
                <a:spcPct val="100000"/>
              </a:lnSpc>
              <a:spcBef>
                <a:spcPct val="0"/>
              </a:spcBef>
              <a:buFont typeface="Arial" panose="020B0604020202020204" pitchFamily="34" charset="0"/>
              <a:buNone/>
              <a:defRPr/>
            </a:pPr>
            <a:r>
              <a:rPr lang="en-US" altLang="en-US" sz="1000">
                <a:solidFill>
                  <a:srgbClr val="A6A6A6"/>
                </a:solidFill>
                <a:latin typeface="+mn-lt"/>
                <a:ea typeface="MS PGothic" panose="020B0600070205080204" pitchFamily="34" charset="-128"/>
                <a:cs typeface="Times New Roman" panose="02020603050405020304" pitchFamily="18" charset="0"/>
              </a:rPr>
              <a:t>Lane, K. L., Oakes, W. P., Cantwell, E. D., Schatschneider, C., Menzies, H., Crittenden, M., &amp;  Messenger, M. (2016). Student Risk Screening Scale for Internalizing and Externalizing Behaviors: Preliminary cut scores to support data-informed decision making in middle and high schools. </a:t>
            </a:r>
            <a:r>
              <a:rPr lang="en-US" altLang="en-US" sz="1000" i="1">
                <a:solidFill>
                  <a:srgbClr val="A6A6A6"/>
                </a:solidFill>
                <a:latin typeface="+mn-lt"/>
                <a:ea typeface="MS PGothic" panose="020B0600070205080204" pitchFamily="34" charset="-128"/>
                <a:cs typeface="Times New Roman" panose="02020603050405020304" pitchFamily="18" charset="0"/>
              </a:rPr>
              <a:t>Behavioral Disorders, 42</a:t>
            </a:r>
            <a:r>
              <a:rPr lang="en-US" altLang="en-US" sz="1000">
                <a:solidFill>
                  <a:srgbClr val="A6A6A6"/>
                </a:solidFill>
                <a:latin typeface="+mn-lt"/>
                <a:ea typeface="MS PGothic" panose="020B0600070205080204" pitchFamily="34" charset="-128"/>
                <a:cs typeface="Times New Roman" panose="02020603050405020304" pitchFamily="18" charset="0"/>
              </a:rPr>
              <a:t>(1), 271-284</a:t>
            </a:r>
          </a:p>
        </p:txBody>
      </p:sp>
      <p:graphicFrame>
        <p:nvGraphicFramePr>
          <p:cNvPr id="19" name="Content Placeholder 18">
            <a:extLst>
              <a:ext uri="{FF2B5EF4-FFF2-40B4-BE49-F238E27FC236}">
                <a16:creationId xmlns:a16="http://schemas.microsoft.com/office/drawing/2014/main" id="{AF913AAE-9952-CD43-AEF3-E248CBE5559A}"/>
              </a:ext>
            </a:extLst>
          </p:cNvPr>
          <p:cNvGraphicFramePr>
            <a:graphicFrameLocks noGrp="1"/>
          </p:cNvGraphicFramePr>
          <p:nvPr>
            <p:ph idx="1"/>
          </p:nvPr>
        </p:nvGraphicFramePr>
        <p:xfrm>
          <a:off x="838200" y="1825624"/>
          <a:ext cx="10515599" cy="2850547"/>
        </p:xfrm>
        <a:graphic>
          <a:graphicData uri="http://schemas.openxmlformats.org/drawingml/2006/table">
            <a:tbl>
              <a:tblPr firstRow="1" firstCol="1" bandRow="1"/>
              <a:tblGrid>
                <a:gridCol w="2621955">
                  <a:extLst>
                    <a:ext uri="{9D8B030D-6E8A-4147-A177-3AD203B41FA5}">
                      <a16:colId xmlns:a16="http://schemas.microsoft.com/office/drawing/2014/main" val="20000"/>
                    </a:ext>
                  </a:extLst>
                </a:gridCol>
                <a:gridCol w="2621817">
                  <a:extLst>
                    <a:ext uri="{9D8B030D-6E8A-4147-A177-3AD203B41FA5}">
                      <a16:colId xmlns:a16="http://schemas.microsoft.com/office/drawing/2014/main" val="20001"/>
                    </a:ext>
                  </a:extLst>
                </a:gridCol>
                <a:gridCol w="2650010">
                  <a:extLst>
                    <a:ext uri="{9D8B030D-6E8A-4147-A177-3AD203B41FA5}">
                      <a16:colId xmlns:a16="http://schemas.microsoft.com/office/drawing/2014/main" val="20002"/>
                    </a:ext>
                  </a:extLst>
                </a:gridCol>
                <a:gridCol w="2621817">
                  <a:extLst>
                    <a:ext uri="{9D8B030D-6E8A-4147-A177-3AD203B41FA5}">
                      <a16:colId xmlns:a16="http://schemas.microsoft.com/office/drawing/2014/main" val="20003"/>
                    </a:ext>
                  </a:extLst>
                </a:gridCol>
              </a:tblGrid>
              <a:tr h="438492">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lgn="ctr">
                        <a:spcBef>
                          <a:spcPts val="0"/>
                        </a:spcBef>
                        <a:spcAft>
                          <a:spcPts val="0"/>
                        </a:spcAft>
                      </a:pPr>
                      <a:r>
                        <a:rPr lang="en-US" sz="2200">
                          <a:solidFill>
                            <a:schemeClr val="bg1"/>
                          </a:solidFill>
                          <a:effectLst/>
                          <a:latin typeface="+mn-lt"/>
                        </a:rPr>
                        <a:t>Elementary School</a:t>
                      </a:r>
                      <a:endParaRPr lang="en-US" sz="2000">
                        <a:solidFill>
                          <a:schemeClr val="bg1"/>
                        </a:solidFill>
                        <a:effectLst/>
                        <a:latin typeface="+mn-lt"/>
                        <a:ea typeface="Calibri" panose="020F0502020204030204" pitchFamily="34" charset="0"/>
                        <a:cs typeface="Times New Roman" panose="02020603050405020304" pitchFamily="18" charset="0"/>
                      </a:endParaRPr>
                    </a:p>
                  </a:txBody>
                  <a:tcPr marL="75512" marR="75512" marT="0" marB="0" anchor="ctr">
                    <a:lnL w="12700" cmpd="sng">
                      <a:solidFill>
                        <a:srgbClr val="A5A5A5"/>
                      </a:solidFill>
                    </a:lnL>
                    <a:lnR w="12700" cmpd="sng">
                      <a:solidFill>
                        <a:srgbClr val="A5A5A5"/>
                      </a:solidFill>
                    </a:lnR>
                    <a:lnT w="12700" cmpd="sng">
                      <a:solidFill>
                        <a:srgbClr val="A5A5A5"/>
                      </a:solidFill>
                    </a:lnT>
                    <a:lnB w="25400" cmpd="sng">
                      <a:solidFill>
                        <a:srgbClr val="A5A5A5"/>
                      </a:solidFill>
                    </a:lnB>
                    <a:lnTlToBr w="12700" cmpd="sng">
                      <a:noFill/>
                      <a:prstDash val="solid"/>
                    </a:lnTlToBr>
                    <a:lnBlToTr w="12700" cmpd="sng">
                      <a:noFill/>
                      <a:prstDash val="solid"/>
                    </a:lnBlToTr>
                    <a:solidFill>
                      <a:srgbClr val="5B9BD5">
                        <a:lumMod val="75000"/>
                      </a:srgbClr>
                    </a:solidFill>
                  </a:tcPr>
                </a:tc>
                <a:tc hMerge="1">
                  <a:txBody>
                    <a:bodyPr/>
                    <a:lstStyle/>
                    <a:p>
                      <a:endParaRPr lang="en-US"/>
                    </a:p>
                  </a:txBody>
                  <a:tcPr/>
                </a:tc>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lgn="ctr">
                        <a:spcBef>
                          <a:spcPts val="0"/>
                        </a:spcBef>
                        <a:spcAft>
                          <a:spcPts val="0"/>
                        </a:spcAft>
                      </a:pPr>
                      <a:r>
                        <a:rPr lang="en-US" sz="2200">
                          <a:solidFill>
                            <a:schemeClr val="bg1"/>
                          </a:solidFill>
                          <a:effectLst/>
                          <a:latin typeface="+mn-lt"/>
                        </a:rPr>
                        <a:t>Middle and High School</a:t>
                      </a:r>
                      <a:endParaRPr lang="en-US" sz="2000">
                        <a:solidFill>
                          <a:schemeClr val="bg1"/>
                        </a:solidFill>
                        <a:effectLst/>
                        <a:latin typeface="+mn-lt"/>
                        <a:ea typeface="Calibri" panose="020F0502020204030204" pitchFamily="34" charset="0"/>
                        <a:cs typeface="Times New Roman" panose="02020603050405020304" pitchFamily="18" charset="0"/>
                      </a:endParaRPr>
                    </a:p>
                  </a:txBody>
                  <a:tcPr marL="75512" marR="75512" marT="0" marB="0" anchor="ctr">
                    <a:lnL w="12700" cmpd="sng">
                      <a:solidFill>
                        <a:srgbClr val="A5A5A5"/>
                      </a:solidFill>
                    </a:lnL>
                    <a:lnR w="12700" cmpd="sng">
                      <a:solidFill>
                        <a:srgbClr val="A5A5A5"/>
                      </a:solidFill>
                    </a:lnR>
                    <a:lnT w="12700" cmpd="sng">
                      <a:solidFill>
                        <a:srgbClr val="A5A5A5"/>
                      </a:solidFill>
                    </a:lnT>
                    <a:lnB w="25400" cmpd="sng">
                      <a:solidFill>
                        <a:srgbClr val="A5A5A5"/>
                      </a:solidFill>
                    </a:lnB>
                    <a:lnTlToBr w="12700" cmpd="sng">
                      <a:noFill/>
                      <a:prstDash val="solid"/>
                    </a:lnTlToBr>
                    <a:lnBlToTr w="12700" cmpd="sng">
                      <a:noFill/>
                      <a:prstDash val="solid"/>
                    </a:lnBlToTr>
                    <a:solidFill>
                      <a:srgbClr val="5B9BD5">
                        <a:lumMod val="50000"/>
                      </a:srgbClr>
                    </a:solidFill>
                  </a:tcPr>
                </a:tc>
                <a:tc hMerge="1">
                  <a:txBody>
                    <a:bodyPr/>
                    <a:lstStyle/>
                    <a:p>
                      <a:endParaRPr lang="en-US"/>
                    </a:p>
                  </a:txBody>
                  <a:tcPr/>
                </a:tc>
                <a:extLst>
                  <a:ext uri="{0D108BD9-81ED-4DB2-BD59-A6C34878D82A}">
                    <a16:rowId xmlns:a16="http://schemas.microsoft.com/office/drawing/2014/main" val="10000"/>
                  </a:ext>
                </a:extLst>
              </a:tr>
              <a:tr h="438492">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lgn="ctr">
                        <a:spcBef>
                          <a:spcPts val="0"/>
                        </a:spcBef>
                        <a:spcAft>
                          <a:spcPts val="0"/>
                        </a:spcAft>
                      </a:pPr>
                      <a:r>
                        <a:rPr lang="en-US" sz="2200" b="0">
                          <a:effectLst/>
                          <a:latin typeface="+mn-lt"/>
                        </a:rPr>
                        <a:t>SRSS-E7</a:t>
                      </a:r>
                      <a:endParaRPr lang="en-US" sz="2000" b="0">
                        <a:effectLst/>
                        <a:latin typeface="+mn-lt"/>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200">
                          <a:effectLst/>
                          <a:latin typeface="+mn-lt"/>
                        </a:rPr>
                        <a:t>SRSS-I5</a:t>
                      </a:r>
                      <a:endParaRPr lang="en-US" sz="200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200">
                          <a:effectLst/>
                          <a:latin typeface="+mn-lt"/>
                        </a:rPr>
                        <a:t>SRSS-E7</a:t>
                      </a:r>
                      <a:endParaRPr lang="en-US" sz="200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2200">
                          <a:effectLst/>
                          <a:latin typeface="+mn-lt"/>
                        </a:rPr>
                        <a:t>SRSS-I6</a:t>
                      </a:r>
                      <a:endParaRPr lang="en-US" sz="200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extLst>
                  <a:ext uri="{0D108BD9-81ED-4DB2-BD59-A6C34878D82A}">
                    <a16:rowId xmlns:a16="http://schemas.microsoft.com/office/drawing/2014/main" val="10001"/>
                  </a:ext>
                </a:extLst>
              </a:tr>
              <a:tr h="658086">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spcBef>
                          <a:spcPts val="0"/>
                        </a:spcBef>
                        <a:spcAft>
                          <a:spcPts val="0"/>
                        </a:spcAft>
                      </a:pPr>
                      <a:r>
                        <a:rPr lang="en-US" sz="2200" b="0">
                          <a:effectLst/>
                          <a:latin typeface="+mn-lt"/>
                          <a:ea typeface="+mn-ea"/>
                          <a:cs typeface="+mn-cs"/>
                        </a:rPr>
                        <a:t>Items</a:t>
                      </a:r>
                      <a:r>
                        <a:rPr lang="en-US" sz="2200" b="0" baseline="0">
                          <a:effectLst/>
                          <a:latin typeface="+mn-lt"/>
                          <a:ea typeface="+mn-ea"/>
                          <a:cs typeface="+mn-cs"/>
                        </a:rPr>
                        <a:t> 1-7</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Items</a:t>
                      </a:r>
                      <a:r>
                        <a:rPr lang="en-US" sz="2200" baseline="0">
                          <a:effectLst/>
                          <a:latin typeface="+mn-lt"/>
                        </a:rPr>
                        <a:t> 8-12</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b="0">
                          <a:effectLst/>
                          <a:latin typeface="+mn-lt"/>
                          <a:ea typeface="+mn-ea"/>
                          <a:cs typeface="+mn-cs"/>
                        </a:rPr>
                        <a:t>Items</a:t>
                      </a:r>
                      <a:r>
                        <a:rPr lang="en-US" sz="2200" b="0" baseline="0">
                          <a:effectLst/>
                          <a:latin typeface="+mn-lt"/>
                          <a:ea typeface="+mn-ea"/>
                          <a:cs typeface="+mn-cs"/>
                        </a:rPr>
                        <a:t> 1-7</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Items</a:t>
                      </a:r>
                      <a:r>
                        <a:rPr lang="en-US" sz="2200" baseline="0">
                          <a:effectLst/>
                          <a:latin typeface="+mn-lt"/>
                        </a:rPr>
                        <a:t> 4, 8-12</a:t>
                      </a:r>
                      <a:endParaRPr lang="en-US" sz="2000">
                        <a:effectLst/>
                        <a:latin typeface="+mn-lt"/>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315477">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a:spcBef>
                          <a:spcPts val="0"/>
                        </a:spcBef>
                        <a:spcAft>
                          <a:spcPts val="0"/>
                        </a:spcAft>
                      </a:pPr>
                      <a:r>
                        <a:rPr lang="en-US" sz="2200" b="0">
                          <a:effectLst/>
                          <a:latin typeface="+mn-lt"/>
                        </a:rPr>
                        <a:t>0-3 = low risk</a:t>
                      </a:r>
                      <a:endParaRPr lang="en-US" sz="2000" b="0">
                        <a:effectLst/>
                        <a:latin typeface="+mn-lt"/>
                      </a:endParaRPr>
                    </a:p>
                    <a:p>
                      <a:pPr marL="0" marR="0">
                        <a:spcBef>
                          <a:spcPts val="0"/>
                        </a:spcBef>
                        <a:spcAft>
                          <a:spcPts val="0"/>
                        </a:spcAft>
                      </a:pPr>
                      <a:r>
                        <a:rPr lang="en-US" sz="2200" b="0">
                          <a:effectLst/>
                          <a:latin typeface="+mn-lt"/>
                        </a:rPr>
                        <a:t>4-8 = moderate risk</a:t>
                      </a:r>
                      <a:endParaRPr lang="en-US" sz="2000" b="0">
                        <a:effectLst/>
                        <a:latin typeface="+mn-lt"/>
                      </a:endParaRPr>
                    </a:p>
                    <a:p>
                      <a:pPr marL="0" marR="0">
                        <a:spcBef>
                          <a:spcPts val="0"/>
                        </a:spcBef>
                        <a:spcAft>
                          <a:spcPts val="0"/>
                        </a:spcAft>
                      </a:pPr>
                      <a:r>
                        <a:rPr lang="en-US" sz="2200" b="0">
                          <a:effectLst/>
                          <a:latin typeface="+mn-lt"/>
                        </a:rPr>
                        <a:t>9-21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0-1 = low risk</a:t>
                      </a:r>
                      <a:endParaRPr lang="en-US" sz="2000">
                        <a:effectLst/>
                        <a:latin typeface="+mn-lt"/>
                      </a:endParaRPr>
                    </a:p>
                    <a:p>
                      <a:pPr marL="0" marR="0">
                        <a:spcBef>
                          <a:spcPts val="0"/>
                        </a:spcBef>
                        <a:spcAft>
                          <a:spcPts val="0"/>
                        </a:spcAft>
                      </a:pPr>
                      <a:r>
                        <a:rPr lang="en-US" sz="2200">
                          <a:effectLst/>
                          <a:latin typeface="+mn-lt"/>
                        </a:rPr>
                        <a:t>2-3 = moderate risk</a:t>
                      </a:r>
                      <a:endParaRPr lang="en-US" sz="2000">
                        <a:effectLst/>
                        <a:latin typeface="+mn-lt"/>
                      </a:endParaRPr>
                    </a:p>
                    <a:p>
                      <a:pPr marL="0" marR="0">
                        <a:spcBef>
                          <a:spcPts val="0"/>
                        </a:spcBef>
                        <a:spcAft>
                          <a:spcPts val="0"/>
                        </a:spcAft>
                      </a:pPr>
                      <a:r>
                        <a:rPr lang="en-US" sz="2200">
                          <a:effectLst/>
                          <a:latin typeface="+mn-lt"/>
                        </a:rPr>
                        <a:t>4-15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0-3 = low risk</a:t>
                      </a:r>
                      <a:endParaRPr lang="en-US" sz="2000">
                        <a:effectLst/>
                        <a:latin typeface="+mn-lt"/>
                      </a:endParaRPr>
                    </a:p>
                    <a:p>
                      <a:pPr marL="0" marR="0">
                        <a:spcBef>
                          <a:spcPts val="0"/>
                        </a:spcBef>
                        <a:spcAft>
                          <a:spcPts val="0"/>
                        </a:spcAft>
                      </a:pPr>
                      <a:r>
                        <a:rPr lang="en-US" sz="2200">
                          <a:effectLst/>
                          <a:latin typeface="+mn-lt"/>
                        </a:rPr>
                        <a:t>4-8 = moderate risk</a:t>
                      </a:r>
                      <a:endParaRPr lang="en-US" sz="2000">
                        <a:effectLst/>
                        <a:latin typeface="+mn-lt"/>
                      </a:endParaRPr>
                    </a:p>
                    <a:p>
                      <a:pPr marL="0" marR="0">
                        <a:spcBef>
                          <a:spcPts val="0"/>
                        </a:spcBef>
                        <a:spcAft>
                          <a:spcPts val="0"/>
                        </a:spcAft>
                      </a:pPr>
                      <a:r>
                        <a:rPr lang="en-US" sz="2200">
                          <a:effectLst/>
                          <a:latin typeface="+mn-lt"/>
                        </a:rPr>
                        <a:t>9-21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2200">
                          <a:effectLst/>
                          <a:latin typeface="+mn-lt"/>
                        </a:rPr>
                        <a:t>0-3 = low risk</a:t>
                      </a:r>
                      <a:endParaRPr lang="en-US" sz="2000">
                        <a:effectLst/>
                        <a:latin typeface="+mn-lt"/>
                      </a:endParaRPr>
                    </a:p>
                    <a:p>
                      <a:pPr marL="0" marR="0">
                        <a:spcBef>
                          <a:spcPts val="0"/>
                        </a:spcBef>
                        <a:spcAft>
                          <a:spcPts val="0"/>
                        </a:spcAft>
                      </a:pPr>
                      <a:r>
                        <a:rPr lang="en-US" sz="2200">
                          <a:effectLst/>
                          <a:latin typeface="+mn-lt"/>
                        </a:rPr>
                        <a:t>4-5 = moderate risk</a:t>
                      </a:r>
                      <a:endParaRPr lang="en-US" sz="2000">
                        <a:effectLst/>
                        <a:latin typeface="+mn-lt"/>
                      </a:endParaRPr>
                    </a:p>
                    <a:p>
                      <a:pPr marL="0" marR="0">
                        <a:spcBef>
                          <a:spcPts val="0"/>
                        </a:spcBef>
                        <a:spcAft>
                          <a:spcPts val="0"/>
                        </a:spcAft>
                      </a:pPr>
                      <a:r>
                        <a:rPr lang="en-US" sz="2200">
                          <a:effectLst/>
                          <a:latin typeface="+mn-lt"/>
                        </a:rPr>
                        <a:t>6-18 = high risk</a:t>
                      </a:r>
                      <a:endParaRPr lang="en-US" sz="2000" b="0">
                        <a:effectLst/>
                        <a:latin typeface="+mn-lt"/>
                        <a:ea typeface="Calibri" panose="020F0502020204030204" pitchFamily="34" charset="0"/>
                        <a:cs typeface="Times New Roman" panose="02020603050405020304" pitchFamily="18" charset="0"/>
                      </a:endParaRPr>
                    </a:p>
                  </a:txBody>
                  <a:tcPr marL="75512" marR="75512" marT="0" marB="0">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solidFill>
                      <a:srgbClr val="A5A5A5">
                        <a:lumMod val="75000"/>
                        <a:alpha val="20000"/>
                      </a:srgbClr>
                    </a:solidFill>
                  </a:tcPr>
                </a:tc>
                <a:extLst>
                  <a:ext uri="{0D108BD9-81ED-4DB2-BD59-A6C34878D82A}">
                    <a16:rowId xmlns:a16="http://schemas.microsoft.com/office/drawing/2014/main" val="10003"/>
                  </a:ext>
                </a:extLst>
              </a:tr>
            </a:tbl>
          </a:graphicData>
        </a:graphic>
      </p:graphicFrame>
      <p:sp>
        <p:nvSpPr>
          <p:cNvPr id="10" name="Rectangle 9">
            <a:extLst>
              <a:ext uri="{FF2B5EF4-FFF2-40B4-BE49-F238E27FC236}">
                <a16:creationId xmlns:a16="http://schemas.microsoft.com/office/drawing/2014/main" id="{4053C4ED-BA7D-8E45-9317-F9E962913D11}"/>
              </a:ext>
            </a:extLst>
          </p:cNvPr>
          <p:cNvSpPr/>
          <p:nvPr/>
        </p:nvSpPr>
        <p:spPr>
          <a:xfrm>
            <a:off x="6095999" y="1818310"/>
            <a:ext cx="5257800" cy="2857861"/>
          </a:xfrm>
          <a:prstGeom prst="rect">
            <a:avLst/>
          </a:prstGeom>
          <a:noFill/>
          <a:ln w="76200" cap="flat" cmpd="sng" algn="ctr">
            <a:solidFill>
              <a:srgbClr val="FFFF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64B3C"/>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96F2D7C2-E28F-8B49-8E90-5F9E2BA7D7B8}"/>
              </a:ext>
            </a:extLst>
          </p:cNvPr>
          <p:cNvSpPr/>
          <p:nvPr/>
        </p:nvSpPr>
        <p:spPr>
          <a:xfrm>
            <a:off x="838200" y="1818310"/>
            <a:ext cx="5257799" cy="2857861"/>
          </a:xfrm>
          <a:prstGeom prst="rect">
            <a:avLst/>
          </a:prstGeom>
          <a:noFill/>
          <a:ln w="76200" cap="flat" cmpd="sng" algn="ctr">
            <a:solidFill>
              <a:srgbClr val="FFFF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64B3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39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A29BB-57CE-DDD1-1344-54EFE7717A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10895-40DB-1EA8-2D66-20D41D4E5A19}"/>
              </a:ext>
            </a:extLst>
          </p:cNvPr>
          <p:cNvSpPr>
            <a:spLocks noGrp="1"/>
          </p:cNvSpPr>
          <p:nvPr>
            <p:ph type="title"/>
          </p:nvPr>
        </p:nvSpPr>
        <p:spPr>
          <a:solidFill>
            <a:schemeClr val="accent6">
              <a:lumMod val="20000"/>
              <a:lumOff val="80000"/>
            </a:schemeClr>
          </a:solidFill>
          <a:effectLst>
            <a:softEdge rad="127000"/>
          </a:effectLst>
        </p:spPr>
        <p:txBody>
          <a:bodyPr>
            <a:normAutofit/>
          </a:bodyPr>
          <a:lstStyle/>
          <a:p>
            <a:pPr algn="ctr"/>
            <a:r>
              <a:rPr lang="en-US" sz="4000"/>
              <a:t>Spring 2024</a:t>
            </a:r>
            <a:br>
              <a:rPr lang="en-US" sz="4000"/>
            </a:br>
            <a:r>
              <a:rPr lang="en-US" sz="3200"/>
              <a:t>SRSS-</a:t>
            </a:r>
            <a:r>
              <a:rPr lang="en-US" sz="3200" u="sng"/>
              <a:t>Externalizing </a:t>
            </a:r>
            <a:r>
              <a:rPr lang="en-US" sz="3200"/>
              <a:t>Results – Elementary School level</a:t>
            </a:r>
            <a:endParaRPr lang="en-US" sz="4000"/>
          </a:p>
        </p:txBody>
      </p:sp>
      <p:graphicFrame>
        <p:nvGraphicFramePr>
          <p:cNvPr id="5" name="Chart 4">
            <a:extLst>
              <a:ext uri="{FF2B5EF4-FFF2-40B4-BE49-F238E27FC236}">
                <a16:creationId xmlns:a16="http://schemas.microsoft.com/office/drawing/2014/main" id="{67796038-4EC1-9E78-3291-EB6A8295E44A}"/>
              </a:ext>
            </a:extLst>
          </p:cNvPr>
          <p:cNvGraphicFramePr/>
          <p:nvPr>
            <p:extLst>
              <p:ext uri="{D42A27DB-BD31-4B8C-83A1-F6EECF244321}">
                <p14:modId xmlns:p14="http://schemas.microsoft.com/office/powerpoint/2010/main" val="4227027480"/>
              </p:ext>
            </p:extLst>
          </p:nvPr>
        </p:nvGraphicFramePr>
        <p:xfrm>
          <a:off x="544945" y="1699924"/>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8">
            <a:extLst>
              <a:ext uri="{FF2B5EF4-FFF2-40B4-BE49-F238E27FC236}">
                <a16:creationId xmlns:a16="http://schemas.microsoft.com/office/drawing/2014/main" id="{DEC9FB68-CACA-6B3E-1FDB-D072AD111EBC}"/>
              </a:ext>
            </a:extLst>
          </p:cNvPr>
          <p:cNvSpPr/>
          <p:nvPr/>
        </p:nvSpPr>
        <p:spPr>
          <a:xfrm>
            <a:off x="2903075" y="179258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70</a:t>
            </a:r>
          </a:p>
        </p:txBody>
      </p:sp>
      <p:sp>
        <p:nvSpPr>
          <p:cNvPr id="4" name="Rectangle 10">
            <a:extLst>
              <a:ext uri="{FF2B5EF4-FFF2-40B4-BE49-F238E27FC236}">
                <a16:creationId xmlns:a16="http://schemas.microsoft.com/office/drawing/2014/main" id="{680CC06F-3E6D-7F1B-0715-AF0F8FE59514}"/>
              </a:ext>
            </a:extLst>
          </p:cNvPr>
          <p:cNvSpPr/>
          <p:nvPr/>
        </p:nvSpPr>
        <p:spPr>
          <a:xfrm>
            <a:off x="2970737" y="3162215"/>
            <a:ext cx="483161"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n = 129</a:t>
            </a:r>
          </a:p>
        </p:txBody>
      </p:sp>
      <p:sp>
        <p:nvSpPr>
          <p:cNvPr id="6" name="Rectangle 12">
            <a:extLst>
              <a:ext uri="{FF2B5EF4-FFF2-40B4-BE49-F238E27FC236}">
                <a16:creationId xmlns:a16="http://schemas.microsoft.com/office/drawing/2014/main" id="{E2F21D6A-F7E4-6169-85A4-578CDD7548E7}"/>
              </a:ext>
            </a:extLst>
          </p:cNvPr>
          <p:cNvSpPr/>
          <p:nvPr/>
        </p:nvSpPr>
        <p:spPr>
          <a:xfrm>
            <a:off x="2988751" y="3690890"/>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241</a:t>
            </a:r>
          </a:p>
        </p:txBody>
      </p:sp>
      <p:sp>
        <p:nvSpPr>
          <p:cNvPr id="7" name="Rectangle 8">
            <a:extLst>
              <a:ext uri="{FF2B5EF4-FFF2-40B4-BE49-F238E27FC236}">
                <a16:creationId xmlns:a16="http://schemas.microsoft.com/office/drawing/2014/main" id="{20EE7C57-5224-1EF4-2599-91F6F2366AB1}"/>
              </a:ext>
            </a:extLst>
          </p:cNvPr>
          <p:cNvSpPr/>
          <p:nvPr/>
        </p:nvSpPr>
        <p:spPr>
          <a:xfrm>
            <a:off x="3881814" y="179258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43</a:t>
            </a:r>
          </a:p>
        </p:txBody>
      </p:sp>
      <p:sp>
        <p:nvSpPr>
          <p:cNvPr id="17" name="Rectangle 10">
            <a:extLst>
              <a:ext uri="{FF2B5EF4-FFF2-40B4-BE49-F238E27FC236}">
                <a16:creationId xmlns:a16="http://schemas.microsoft.com/office/drawing/2014/main" id="{55CD24EE-8BFB-6E31-64EA-A2404BF1CC9F}"/>
              </a:ext>
            </a:extLst>
          </p:cNvPr>
          <p:cNvSpPr/>
          <p:nvPr/>
        </p:nvSpPr>
        <p:spPr>
          <a:xfrm>
            <a:off x="3802078" y="3162215"/>
            <a:ext cx="465147"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n = 123</a:t>
            </a:r>
          </a:p>
        </p:txBody>
      </p:sp>
      <p:sp>
        <p:nvSpPr>
          <p:cNvPr id="19" name="Rectangle 12">
            <a:extLst>
              <a:ext uri="{FF2B5EF4-FFF2-40B4-BE49-F238E27FC236}">
                <a16:creationId xmlns:a16="http://schemas.microsoft.com/office/drawing/2014/main" id="{3095C66A-FAA9-E7E6-89AF-45329C5B20B9}"/>
              </a:ext>
            </a:extLst>
          </p:cNvPr>
          <p:cNvSpPr/>
          <p:nvPr/>
        </p:nvSpPr>
        <p:spPr>
          <a:xfrm>
            <a:off x="3824969" y="3690890"/>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298</a:t>
            </a:r>
          </a:p>
        </p:txBody>
      </p:sp>
      <p:sp>
        <p:nvSpPr>
          <p:cNvPr id="21" name="Rectangle 8">
            <a:extLst>
              <a:ext uri="{FF2B5EF4-FFF2-40B4-BE49-F238E27FC236}">
                <a16:creationId xmlns:a16="http://schemas.microsoft.com/office/drawing/2014/main" id="{FE2D3DD9-D02D-B350-A341-F6DA68619DD6}"/>
              </a:ext>
            </a:extLst>
          </p:cNvPr>
          <p:cNvSpPr/>
          <p:nvPr/>
        </p:nvSpPr>
        <p:spPr>
          <a:xfrm>
            <a:off x="4757882" y="1792584"/>
            <a:ext cx="465147"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45</a:t>
            </a:r>
          </a:p>
        </p:txBody>
      </p:sp>
      <p:sp>
        <p:nvSpPr>
          <p:cNvPr id="23" name="Rectangle 10">
            <a:extLst>
              <a:ext uri="{FF2B5EF4-FFF2-40B4-BE49-F238E27FC236}">
                <a16:creationId xmlns:a16="http://schemas.microsoft.com/office/drawing/2014/main" id="{C8744F9E-D988-E11E-CC6E-4F85442BB642}"/>
              </a:ext>
            </a:extLst>
          </p:cNvPr>
          <p:cNvSpPr/>
          <p:nvPr/>
        </p:nvSpPr>
        <p:spPr>
          <a:xfrm>
            <a:off x="4641974" y="3162215"/>
            <a:ext cx="52360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n = 110</a:t>
            </a:r>
          </a:p>
        </p:txBody>
      </p:sp>
      <p:sp>
        <p:nvSpPr>
          <p:cNvPr id="25" name="Rectangle 12">
            <a:extLst>
              <a:ext uri="{FF2B5EF4-FFF2-40B4-BE49-F238E27FC236}">
                <a16:creationId xmlns:a16="http://schemas.microsoft.com/office/drawing/2014/main" id="{BE0A2B49-B52C-FF48-7194-9503EFF0B439}"/>
              </a:ext>
            </a:extLst>
          </p:cNvPr>
          <p:cNvSpPr/>
          <p:nvPr/>
        </p:nvSpPr>
        <p:spPr>
          <a:xfrm>
            <a:off x="4659835" y="3690890"/>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289</a:t>
            </a:r>
          </a:p>
        </p:txBody>
      </p:sp>
      <p:sp>
        <p:nvSpPr>
          <p:cNvPr id="27" name="Rectangle 8">
            <a:extLst>
              <a:ext uri="{FF2B5EF4-FFF2-40B4-BE49-F238E27FC236}">
                <a16:creationId xmlns:a16="http://schemas.microsoft.com/office/drawing/2014/main" id="{28C07724-75F8-4570-D364-3A69D89C9B57}"/>
              </a:ext>
            </a:extLst>
          </p:cNvPr>
          <p:cNvSpPr/>
          <p:nvPr/>
        </p:nvSpPr>
        <p:spPr>
          <a:xfrm>
            <a:off x="5507791" y="179258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5</a:t>
            </a:r>
          </a:p>
        </p:txBody>
      </p:sp>
      <p:sp>
        <p:nvSpPr>
          <p:cNvPr id="29" name="Rectangle 10">
            <a:extLst>
              <a:ext uri="{FF2B5EF4-FFF2-40B4-BE49-F238E27FC236}">
                <a16:creationId xmlns:a16="http://schemas.microsoft.com/office/drawing/2014/main" id="{5F33DB23-077F-5E67-6727-787B0BE85ABD}"/>
              </a:ext>
            </a:extLst>
          </p:cNvPr>
          <p:cNvSpPr/>
          <p:nvPr/>
        </p:nvSpPr>
        <p:spPr>
          <a:xfrm>
            <a:off x="5502587" y="3162215"/>
            <a:ext cx="390784"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n = 11</a:t>
            </a:r>
          </a:p>
        </p:txBody>
      </p:sp>
      <p:sp>
        <p:nvSpPr>
          <p:cNvPr id="31" name="Rectangle 12">
            <a:extLst>
              <a:ext uri="{FF2B5EF4-FFF2-40B4-BE49-F238E27FC236}">
                <a16:creationId xmlns:a16="http://schemas.microsoft.com/office/drawing/2014/main" id="{D3996350-4750-BE8D-E6DE-A87B03612832}"/>
              </a:ext>
            </a:extLst>
          </p:cNvPr>
          <p:cNvSpPr/>
          <p:nvPr/>
        </p:nvSpPr>
        <p:spPr>
          <a:xfrm>
            <a:off x="5497404" y="3702364"/>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31</a:t>
            </a:r>
          </a:p>
        </p:txBody>
      </p:sp>
      <p:sp>
        <p:nvSpPr>
          <p:cNvPr id="33" name="Rectangle 8">
            <a:extLst>
              <a:ext uri="{FF2B5EF4-FFF2-40B4-BE49-F238E27FC236}">
                <a16:creationId xmlns:a16="http://schemas.microsoft.com/office/drawing/2014/main" id="{0CAAFE67-F50D-C977-8F22-062378528E2E}"/>
              </a:ext>
            </a:extLst>
          </p:cNvPr>
          <p:cNvSpPr/>
          <p:nvPr/>
        </p:nvSpPr>
        <p:spPr>
          <a:xfrm>
            <a:off x="6347913" y="179258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43</a:t>
            </a:r>
          </a:p>
        </p:txBody>
      </p:sp>
      <p:sp>
        <p:nvSpPr>
          <p:cNvPr id="35" name="Rectangle 10">
            <a:extLst>
              <a:ext uri="{FF2B5EF4-FFF2-40B4-BE49-F238E27FC236}">
                <a16:creationId xmlns:a16="http://schemas.microsoft.com/office/drawing/2014/main" id="{2ABDE12F-9DD2-6A86-7891-90E030EB2325}"/>
              </a:ext>
            </a:extLst>
          </p:cNvPr>
          <p:cNvSpPr/>
          <p:nvPr/>
        </p:nvSpPr>
        <p:spPr>
          <a:xfrm>
            <a:off x="6368614" y="3120727"/>
            <a:ext cx="465147"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n = 103</a:t>
            </a:r>
          </a:p>
        </p:txBody>
      </p:sp>
      <p:sp>
        <p:nvSpPr>
          <p:cNvPr id="37" name="Rectangle 12">
            <a:extLst>
              <a:ext uri="{FF2B5EF4-FFF2-40B4-BE49-F238E27FC236}">
                <a16:creationId xmlns:a16="http://schemas.microsoft.com/office/drawing/2014/main" id="{B26E0190-AF51-E939-FAC4-EF7B823E42BB}"/>
              </a:ext>
            </a:extLst>
          </p:cNvPr>
          <p:cNvSpPr/>
          <p:nvPr/>
        </p:nvSpPr>
        <p:spPr>
          <a:xfrm>
            <a:off x="6447517" y="3688333"/>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288</a:t>
            </a:r>
          </a:p>
        </p:txBody>
      </p:sp>
      <p:sp>
        <p:nvSpPr>
          <p:cNvPr id="15" name="Rectangle 8">
            <a:extLst>
              <a:ext uri="{FF2B5EF4-FFF2-40B4-BE49-F238E27FC236}">
                <a16:creationId xmlns:a16="http://schemas.microsoft.com/office/drawing/2014/main" id="{99E1FBFB-34A1-7CBF-9645-69A2AA3610E4}"/>
              </a:ext>
            </a:extLst>
          </p:cNvPr>
          <p:cNvSpPr/>
          <p:nvPr/>
        </p:nvSpPr>
        <p:spPr>
          <a:xfrm>
            <a:off x="8083399" y="1792584"/>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7</a:t>
            </a:r>
          </a:p>
        </p:txBody>
      </p:sp>
      <p:sp>
        <p:nvSpPr>
          <p:cNvPr id="16" name="Rectangle 10">
            <a:extLst>
              <a:ext uri="{FF2B5EF4-FFF2-40B4-BE49-F238E27FC236}">
                <a16:creationId xmlns:a16="http://schemas.microsoft.com/office/drawing/2014/main" id="{0144A220-512E-427A-48E5-7A78FEEE2BEE}"/>
              </a:ext>
            </a:extLst>
          </p:cNvPr>
          <p:cNvSpPr/>
          <p:nvPr/>
        </p:nvSpPr>
        <p:spPr>
          <a:xfrm>
            <a:off x="8051994" y="2453799"/>
            <a:ext cx="465147"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n = 38</a:t>
            </a:r>
          </a:p>
        </p:txBody>
      </p:sp>
      <p:sp>
        <p:nvSpPr>
          <p:cNvPr id="18" name="Rectangle 12">
            <a:extLst>
              <a:ext uri="{FF2B5EF4-FFF2-40B4-BE49-F238E27FC236}">
                <a16:creationId xmlns:a16="http://schemas.microsoft.com/office/drawing/2014/main" id="{564348CC-B85B-4D58-8FE7-7F8D44AD8358}"/>
              </a:ext>
            </a:extLst>
          </p:cNvPr>
          <p:cNvSpPr/>
          <p:nvPr/>
        </p:nvSpPr>
        <p:spPr>
          <a:xfrm>
            <a:off x="8118601" y="3684232"/>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297</a:t>
            </a:r>
          </a:p>
        </p:txBody>
      </p:sp>
      <p:sp>
        <p:nvSpPr>
          <p:cNvPr id="24" name="Rectangle 8">
            <a:extLst>
              <a:ext uri="{FF2B5EF4-FFF2-40B4-BE49-F238E27FC236}">
                <a16:creationId xmlns:a16="http://schemas.microsoft.com/office/drawing/2014/main" id="{A3A2550D-06E2-A7E4-85B3-D9DC344F474B}"/>
              </a:ext>
            </a:extLst>
          </p:cNvPr>
          <p:cNvSpPr/>
          <p:nvPr/>
        </p:nvSpPr>
        <p:spPr>
          <a:xfrm>
            <a:off x="9807545" y="1791202"/>
            <a:ext cx="402336" cy="299686"/>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a:t>
            </a:r>
            <a:r>
              <a:rPr lang="en-US" sz="900">
                <a:solidFill>
                  <a:prstClr val="white"/>
                </a:solidFill>
                <a:latin typeface="Arial" panose="020B0604020202020204"/>
              </a:rPr>
              <a:t>31</a:t>
            </a:r>
            <a:endParaRPr kumimoji="0" lang="en-US" sz="9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 name="Rectangle 10">
            <a:extLst>
              <a:ext uri="{FF2B5EF4-FFF2-40B4-BE49-F238E27FC236}">
                <a16:creationId xmlns:a16="http://schemas.microsoft.com/office/drawing/2014/main" id="{DABF0D6C-A7B6-FF69-D291-7531FA4A5825}"/>
              </a:ext>
            </a:extLst>
          </p:cNvPr>
          <p:cNvSpPr/>
          <p:nvPr/>
        </p:nvSpPr>
        <p:spPr>
          <a:xfrm>
            <a:off x="9776140" y="2821041"/>
            <a:ext cx="465147" cy="299686"/>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n = 95</a:t>
            </a:r>
          </a:p>
        </p:txBody>
      </p:sp>
      <p:sp>
        <p:nvSpPr>
          <p:cNvPr id="28" name="Rectangle 12">
            <a:extLst>
              <a:ext uri="{FF2B5EF4-FFF2-40B4-BE49-F238E27FC236}">
                <a16:creationId xmlns:a16="http://schemas.microsoft.com/office/drawing/2014/main" id="{44BD0F7E-D7C9-55B0-079A-42036ECF3BC3}"/>
              </a:ext>
            </a:extLst>
          </p:cNvPr>
          <p:cNvSpPr/>
          <p:nvPr/>
        </p:nvSpPr>
        <p:spPr>
          <a:xfrm>
            <a:off x="9807545" y="3628340"/>
            <a:ext cx="465147" cy="299686"/>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330</a:t>
            </a:r>
          </a:p>
        </p:txBody>
      </p:sp>
      <p:sp>
        <p:nvSpPr>
          <p:cNvPr id="32" name="Rectangle 8">
            <a:extLst>
              <a:ext uri="{FF2B5EF4-FFF2-40B4-BE49-F238E27FC236}">
                <a16:creationId xmlns:a16="http://schemas.microsoft.com/office/drawing/2014/main" id="{3CA23283-3379-7DC7-21AB-31696974C92F}"/>
              </a:ext>
            </a:extLst>
          </p:cNvPr>
          <p:cNvSpPr/>
          <p:nvPr/>
        </p:nvSpPr>
        <p:spPr>
          <a:xfrm>
            <a:off x="8929039" y="1795141"/>
            <a:ext cx="402336" cy="299686"/>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a:t>
            </a:r>
            <a:r>
              <a:rPr lang="en-US" sz="900">
                <a:solidFill>
                  <a:prstClr val="white"/>
                </a:solidFill>
                <a:latin typeface="Arial" panose="020B0604020202020204"/>
              </a:rPr>
              <a:t>25</a:t>
            </a:r>
            <a:endParaRPr kumimoji="0" lang="en-US" sz="9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10">
            <a:extLst>
              <a:ext uri="{FF2B5EF4-FFF2-40B4-BE49-F238E27FC236}">
                <a16:creationId xmlns:a16="http://schemas.microsoft.com/office/drawing/2014/main" id="{E0CBDCBD-2743-20F2-3C8E-DB4B8ED76E6F}"/>
              </a:ext>
            </a:extLst>
          </p:cNvPr>
          <p:cNvSpPr/>
          <p:nvPr/>
        </p:nvSpPr>
        <p:spPr>
          <a:xfrm>
            <a:off x="8929039" y="2798888"/>
            <a:ext cx="465147" cy="299686"/>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n = 87</a:t>
            </a:r>
          </a:p>
        </p:txBody>
      </p:sp>
      <p:sp>
        <p:nvSpPr>
          <p:cNvPr id="36" name="Rectangle 12">
            <a:extLst>
              <a:ext uri="{FF2B5EF4-FFF2-40B4-BE49-F238E27FC236}">
                <a16:creationId xmlns:a16="http://schemas.microsoft.com/office/drawing/2014/main" id="{5BC4AF63-8E09-7047-C540-57E1C1816602}"/>
              </a:ext>
            </a:extLst>
          </p:cNvPr>
          <p:cNvSpPr/>
          <p:nvPr/>
        </p:nvSpPr>
        <p:spPr>
          <a:xfrm>
            <a:off x="8957558" y="3684738"/>
            <a:ext cx="465147" cy="299686"/>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314</a:t>
            </a:r>
          </a:p>
        </p:txBody>
      </p:sp>
      <p:sp>
        <p:nvSpPr>
          <p:cNvPr id="8" name="Rectangle 8">
            <a:extLst>
              <a:ext uri="{FF2B5EF4-FFF2-40B4-BE49-F238E27FC236}">
                <a16:creationId xmlns:a16="http://schemas.microsoft.com/office/drawing/2014/main" id="{40AED760-D33F-91A4-DD31-4FB45FF5ED8D}"/>
              </a:ext>
            </a:extLst>
          </p:cNvPr>
          <p:cNvSpPr/>
          <p:nvPr/>
        </p:nvSpPr>
        <p:spPr>
          <a:xfrm>
            <a:off x="10786284" y="1805440"/>
            <a:ext cx="402336" cy="299686"/>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a:t>
            </a:r>
            <a:r>
              <a:rPr lang="en-US" sz="900">
                <a:solidFill>
                  <a:prstClr val="white"/>
                </a:solidFill>
                <a:latin typeface="Arial" panose="020B0604020202020204"/>
              </a:rPr>
              <a:t>15</a:t>
            </a:r>
            <a:endParaRPr kumimoji="0" lang="en-US" sz="9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Rectangle 10">
            <a:extLst>
              <a:ext uri="{FF2B5EF4-FFF2-40B4-BE49-F238E27FC236}">
                <a16:creationId xmlns:a16="http://schemas.microsoft.com/office/drawing/2014/main" id="{9FE41934-C4E8-EED6-CF5B-05249BDF9D5C}"/>
              </a:ext>
            </a:extLst>
          </p:cNvPr>
          <p:cNvSpPr/>
          <p:nvPr/>
        </p:nvSpPr>
        <p:spPr>
          <a:xfrm>
            <a:off x="10801361" y="2521355"/>
            <a:ext cx="465147" cy="299686"/>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n = 90</a:t>
            </a:r>
          </a:p>
        </p:txBody>
      </p:sp>
      <p:sp>
        <p:nvSpPr>
          <p:cNvPr id="10" name="Rectangle 12">
            <a:extLst>
              <a:ext uri="{FF2B5EF4-FFF2-40B4-BE49-F238E27FC236}">
                <a16:creationId xmlns:a16="http://schemas.microsoft.com/office/drawing/2014/main" id="{0D7A5B3F-A470-521B-79E2-3EB10E35F4DA}"/>
              </a:ext>
            </a:extLst>
          </p:cNvPr>
          <p:cNvSpPr/>
          <p:nvPr/>
        </p:nvSpPr>
        <p:spPr>
          <a:xfrm>
            <a:off x="10939009" y="3665984"/>
            <a:ext cx="465147" cy="299686"/>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Arial" panose="020B0604020202020204"/>
                <a:ea typeface="+mn-ea"/>
                <a:cs typeface="+mn-cs"/>
              </a:rPr>
              <a:t>n = 380</a:t>
            </a:r>
          </a:p>
        </p:txBody>
      </p:sp>
    </p:spTree>
    <p:extLst>
      <p:ext uri="{BB962C8B-B14F-4D97-AF65-F5344CB8AC3E}">
        <p14:creationId xmlns:p14="http://schemas.microsoft.com/office/powerpoint/2010/main" val="2560404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76">
          <a:extLst>
            <a:ext uri="{FF2B5EF4-FFF2-40B4-BE49-F238E27FC236}">
              <a16:creationId xmlns:a16="http://schemas.microsoft.com/office/drawing/2014/main" id="{9A52BEC8-9D6C-C67C-0071-AD2CB9B3A886}"/>
            </a:ext>
          </a:extLst>
        </p:cNvPr>
        <p:cNvGrpSpPr/>
        <p:nvPr/>
      </p:nvGrpSpPr>
      <p:grpSpPr>
        <a:xfrm>
          <a:off x="0" y="0"/>
          <a:ext cx="0" cy="0"/>
          <a:chOff x="0" y="0"/>
          <a:chExt cx="0" cy="0"/>
        </a:xfrm>
      </p:grpSpPr>
      <p:sp>
        <p:nvSpPr>
          <p:cNvPr id="277" name="Google Shape;277;p43">
            <a:extLst>
              <a:ext uri="{FF2B5EF4-FFF2-40B4-BE49-F238E27FC236}">
                <a16:creationId xmlns:a16="http://schemas.microsoft.com/office/drawing/2014/main" id="{56A47837-CFE9-813B-B4BC-4EF5F17D1B63}"/>
              </a:ext>
            </a:extLst>
          </p:cNvPr>
          <p:cNvSpPr txBox="1">
            <a:spLocks noGrp="1"/>
          </p:cNvSpPr>
          <p:nvPr>
            <p:ph type="title"/>
          </p:nvPr>
        </p:nvSpPr>
        <p:spPr>
          <a:xfrm>
            <a:off x="838200" y="365125"/>
            <a:ext cx="10515600" cy="1325563"/>
          </a:xfrm>
          <a:prstGeom prst="rect">
            <a:avLst/>
          </a:prstGeom>
          <a:solidFill>
            <a:srgbClr val="CEE8D1"/>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000"/>
              <a:t>Spring 2024</a:t>
            </a:r>
            <a:br>
              <a:rPr lang="en-US" sz="4000"/>
            </a:br>
            <a:r>
              <a:rPr lang="en-US" sz="3200"/>
              <a:t>SRSS-</a:t>
            </a:r>
            <a:r>
              <a:rPr lang="en-US" sz="3200" u="sng"/>
              <a:t>Externalizing </a:t>
            </a:r>
            <a:r>
              <a:rPr lang="en-US" sz="3200"/>
              <a:t>Results – Elementary Grade level</a:t>
            </a:r>
            <a:endParaRPr sz="4000"/>
          </a:p>
        </p:txBody>
      </p:sp>
      <p:graphicFrame>
        <p:nvGraphicFramePr>
          <p:cNvPr id="278" name="Google Shape;278;p43">
            <a:extLst>
              <a:ext uri="{FF2B5EF4-FFF2-40B4-BE49-F238E27FC236}">
                <a16:creationId xmlns:a16="http://schemas.microsoft.com/office/drawing/2014/main" id="{58893618-7D95-4843-5D7B-CD81307DAA43}"/>
              </a:ext>
            </a:extLst>
          </p:cNvPr>
          <p:cNvGraphicFramePr/>
          <p:nvPr>
            <p:extLst>
              <p:ext uri="{D42A27DB-BD31-4B8C-83A1-F6EECF244321}">
                <p14:modId xmlns:p14="http://schemas.microsoft.com/office/powerpoint/2010/main" val="1437510276"/>
              </p:ext>
            </p:extLst>
          </p:nvPr>
        </p:nvGraphicFramePr>
        <p:xfrm>
          <a:off x="609600" y="1801089"/>
          <a:ext cx="10972850" cy="4856340"/>
        </p:xfrm>
        <a:graphic>
          <a:graphicData uri="http://schemas.openxmlformats.org/drawingml/2006/table">
            <a:tbl>
              <a:tblPr firstRow="1" bandRow="1">
                <a:noFill/>
              </a:tblPr>
              <a:tblGrid>
                <a:gridCol w="1538250">
                  <a:extLst>
                    <a:ext uri="{9D8B030D-6E8A-4147-A177-3AD203B41FA5}">
                      <a16:colId xmlns:a16="http://schemas.microsoft.com/office/drawing/2014/main" val="20000"/>
                    </a:ext>
                  </a:extLst>
                </a:gridCol>
                <a:gridCol w="1743350">
                  <a:extLst>
                    <a:ext uri="{9D8B030D-6E8A-4147-A177-3AD203B41FA5}">
                      <a16:colId xmlns:a16="http://schemas.microsoft.com/office/drawing/2014/main" val="20001"/>
                    </a:ext>
                  </a:extLst>
                </a:gridCol>
                <a:gridCol w="2563750">
                  <a:extLst>
                    <a:ext uri="{9D8B030D-6E8A-4147-A177-3AD203B41FA5}">
                      <a16:colId xmlns:a16="http://schemas.microsoft.com/office/drawing/2014/main" val="20002"/>
                    </a:ext>
                  </a:extLst>
                </a:gridCol>
                <a:gridCol w="2666300">
                  <a:extLst>
                    <a:ext uri="{9D8B030D-6E8A-4147-A177-3AD203B41FA5}">
                      <a16:colId xmlns:a16="http://schemas.microsoft.com/office/drawing/2014/main" val="20003"/>
                    </a:ext>
                  </a:extLst>
                </a:gridCol>
                <a:gridCol w="2461200">
                  <a:extLst>
                    <a:ext uri="{9D8B030D-6E8A-4147-A177-3AD203B41FA5}">
                      <a16:colId xmlns:a16="http://schemas.microsoft.com/office/drawing/2014/main" val="20004"/>
                    </a:ext>
                  </a:extLst>
                </a:gridCol>
              </a:tblGrid>
              <a:tr h="762000">
                <a:tc>
                  <a:txBody>
                    <a:bodyPr/>
                    <a:lstStyle/>
                    <a:p>
                      <a:pPr marL="0" marR="0" lvl="0" indent="0" algn="ctr" rtl="0">
                        <a:spcBef>
                          <a:spcPts val="0"/>
                        </a:spcBef>
                        <a:spcAft>
                          <a:spcPts val="0"/>
                        </a:spcAft>
                        <a:buNone/>
                      </a:pPr>
                      <a:r>
                        <a:rPr lang="en-US" sz="2000" u="none" strike="noStrike" cap="none">
                          <a:solidFill>
                            <a:schemeClr val="dk1"/>
                          </a:solidFill>
                        </a:rPr>
                        <a:t>Grade Level</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i="1" u="none" strike="noStrike" cap="none">
                          <a:solidFill>
                            <a:schemeClr val="dk1"/>
                          </a:solidFill>
                        </a:rPr>
                        <a:t>N</a:t>
                      </a:r>
                      <a:endParaRPr/>
                    </a:p>
                    <a:p>
                      <a:pPr marL="0" marR="0" lvl="0" indent="0" algn="ctr" rtl="0">
                        <a:spcBef>
                          <a:spcPts val="0"/>
                        </a:spcBef>
                        <a:spcAft>
                          <a:spcPts val="0"/>
                        </a:spcAft>
                        <a:buNone/>
                      </a:pPr>
                      <a:r>
                        <a:rPr lang="en-US" sz="2000" u="none" strike="noStrike" cap="none">
                          <a:solidFill>
                            <a:schemeClr val="dk1"/>
                          </a:solidFill>
                        </a:rPr>
                        <a:t>Screened</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u="none" strike="noStrike" cap="none"/>
                        <a:t>Low  </a:t>
                      </a:r>
                      <a:endParaRPr/>
                    </a:p>
                    <a:p>
                      <a:pPr marL="0" marR="0" lvl="0" indent="0" algn="ctr" rtl="0">
                        <a:spcBef>
                          <a:spcPts val="0"/>
                        </a:spcBef>
                        <a:spcAft>
                          <a:spcPts val="0"/>
                        </a:spcAft>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u="none" strike="noStrike" cap="none">
                          <a:solidFill>
                            <a:schemeClr val="dk1"/>
                          </a:solidFill>
                        </a:rPr>
                        <a:t>Moderate</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solidFill>
                            <a:schemeClr val="dk1"/>
                          </a:solidFill>
                        </a:rPr>
                        <a:t>n (%)</a:t>
                      </a:r>
                      <a:r>
                        <a:rPr lang="en-US" sz="2000" u="none" strike="noStrike" cap="none">
                          <a:solidFill>
                            <a:schemeClr val="dk1"/>
                          </a:solidFill>
                        </a:rPr>
                        <a:t>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u="none" strike="noStrike" cap="none"/>
                        <a:t>High</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1269925">
                <a:tc>
                  <a:txBody>
                    <a:bodyPr/>
                    <a:lstStyle/>
                    <a:p>
                      <a:pPr marL="0" marR="0" lvl="0" indent="0" algn="ctr" rtl="0">
                        <a:spcBef>
                          <a:spcPts val="0"/>
                        </a:spcBef>
                        <a:spcAft>
                          <a:spcPts val="0"/>
                        </a:spcAft>
                        <a:buNone/>
                      </a:pPr>
                      <a:r>
                        <a:rPr lang="en-US" sz="2400" u="none" strike="noStrike" cap="none"/>
                        <a:t>K</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66</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43</a:t>
                      </a:r>
                    </a:p>
                    <a:p>
                      <a:pPr marL="0" lvl="0" indent="0" algn="ctr" rtl="0">
                        <a:spcBef>
                          <a:spcPts val="0"/>
                        </a:spcBef>
                        <a:spcAft>
                          <a:spcPts val="0"/>
                        </a:spcAft>
                        <a:buNone/>
                      </a:pPr>
                      <a:r>
                        <a:rPr lang="en-US" sz="2400"/>
                        <a:t>(65.15%)</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endParaRPr lang="en-US" sz="2400"/>
                    </a:p>
                    <a:p>
                      <a:pPr marL="0" lvl="0" indent="0" algn="ctr">
                        <a:lnSpc>
                          <a:spcPct val="100000"/>
                        </a:lnSpc>
                        <a:spcBef>
                          <a:spcPts val="0"/>
                        </a:spcBef>
                        <a:spcAft>
                          <a:spcPts val="0"/>
                        </a:spcAft>
                        <a:buNone/>
                      </a:pPr>
                      <a:r>
                        <a:rPr lang="en-US" sz="2400"/>
                        <a:t>20 </a:t>
                      </a:r>
                    </a:p>
                    <a:p>
                      <a:pPr marL="0" lvl="0" indent="0" algn="ctr" rtl="0">
                        <a:lnSpc>
                          <a:spcPct val="100000"/>
                        </a:lnSpc>
                        <a:spcBef>
                          <a:spcPts val="0"/>
                        </a:spcBef>
                        <a:spcAft>
                          <a:spcPts val="0"/>
                        </a:spcAft>
                        <a:buNone/>
                      </a:pPr>
                      <a:r>
                        <a:rPr lang="en-US" sz="2400"/>
                        <a:t>(30.30%)</a:t>
                      </a:r>
                    </a:p>
                    <a:p>
                      <a:pPr marL="0" lvl="0" indent="0" algn="ctr" rtl="0">
                        <a:spcBef>
                          <a:spcPts val="0"/>
                        </a:spcBef>
                        <a:spcAft>
                          <a:spcPts val="0"/>
                        </a:spcAft>
                        <a:buNone/>
                      </a:pP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3 </a:t>
                      </a:r>
                    </a:p>
                    <a:p>
                      <a:pPr marL="0" lvl="0" indent="0" algn="ctr" rtl="0">
                        <a:spcBef>
                          <a:spcPts val="0"/>
                        </a:spcBef>
                        <a:spcAft>
                          <a:spcPts val="0"/>
                        </a:spcAft>
                        <a:buNone/>
                      </a:pPr>
                      <a:r>
                        <a:rPr lang="en-US" sz="2400"/>
                        <a:t>(4.55%)</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269925">
                <a:tc>
                  <a:txBody>
                    <a:bodyPr/>
                    <a:lstStyle/>
                    <a:p>
                      <a:pPr marL="0" marR="0" lvl="0" indent="0" algn="ctr" rtl="0">
                        <a:spcBef>
                          <a:spcPts val="0"/>
                        </a:spcBef>
                        <a:spcAft>
                          <a:spcPts val="0"/>
                        </a:spcAft>
                        <a:buNone/>
                      </a:pPr>
                      <a:r>
                        <a:rPr lang="en-US" sz="2400" u="none" strike="noStrike" cap="none"/>
                        <a:t>1</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79</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65 </a:t>
                      </a:r>
                    </a:p>
                    <a:p>
                      <a:pPr marL="0" lvl="0" indent="0" algn="ctr" rtl="0">
                        <a:spcBef>
                          <a:spcPts val="0"/>
                        </a:spcBef>
                        <a:spcAft>
                          <a:spcPts val="0"/>
                        </a:spcAft>
                        <a:buNone/>
                      </a:pPr>
                      <a:r>
                        <a:rPr lang="en-US" sz="2400"/>
                        <a:t>(82.28%)</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9 </a:t>
                      </a:r>
                    </a:p>
                    <a:p>
                      <a:pPr marL="0" lvl="0" indent="0" algn="ctr" rtl="0">
                        <a:spcBef>
                          <a:spcPts val="0"/>
                        </a:spcBef>
                        <a:spcAft>
                          <a:spcPts val="0"/>
                        </a:spcAft>
                        <a:buNone/>
                      </a:pPr>
                      <a:r>
                        <a:rPr lang="en-US" sz="2400"/>
                        <a:t>(11.39%)</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5</a:t>
                      </a:r>
                    </a:p>
                    <a:p>
                      <a:pPr marL="0" lvl="0" indent="0" algn="ctr" rtl="0">
                        <a:spcBef>
                          <a:spcPts val="0"/>
                        </a:spcBef>
                        <a:spcAft>
                          <a:spcPts val="0"/>
                        </a:spcAft>
                        <a:buNone/>
                      </a:pPr>
                      <a:r>
                        <a:rPr lang="en-US" sz="2400"/>
                        <a:t>(6.33%)</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269925">
                <a:tc>
                  <a:txBody>
                    <a:bodyPr/>
                    <a:lstStyle/>
                    <a:p>
                      <a:pPr marL="0" marR="0" lvl="0" indent="0" algn="ctr" rtl="0">
                        <a:spcBef>
                          <a:spcPts val="0"/>
                        </a:spcBef>
                        <a:spcAft>
                          <a:spcPts val="0"/>
                        </a:spcAft>
                        <a:buNone/>
                      </a:pPr>
                      <a:r>
                        <a:rPr lang="en-US" sz="2400" u="none" strike="noStrike" cap="none"/>
                        <a:t>2</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78</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54</a:t>
                      </a:r>
                    </a:p>
                    <a:p>
                      <a:pPr marL="0" lvl="0" indent="0" algn="ctr" rtl="0">
                        <a:spcBef>
                          <a:spcPts val="0"/>
                        </a:spcBef>
                        <a:spcAft>
                          <a:spcPts val="0"/>
                        </a:spcAft>
                        <a:buNone/>
                      </a:pPr>
                      <a:r>
                        <a:rPr lang="en-US" sz="2400"/>
                        <a:t>(69.23%)</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20 </a:t>
                      </a:r>
                    </a:p>
                    <a:p>
                      <a:pPr marL="0" lvl="0" indent="0" algn="ctr" rtl="0">
                        <a:spcBef>
                          <a:spcPts val="0"/>
                        </a:spcBef>
                        <a:spcAft>
                          <a:spcPts val="0"/>
                        </a:spcAft>
                        <a:buNone/>
                      </a:pPr>
                      <a:r>
                        <a:rPr lang="en-US" sz="2400"/>
                        <a:t>(25.64%)</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4</a:t>
                      </a:r>
                    </a:p>
                    <a:p>
                      <a:pPr marL="0" lvl="0" indent="0" algn="ctr" rtl="0">
                        <a:spcBef>
                          <a:spcPts val="0"/>
                        </a:spcBef>
                        <a:spcAft>
                          <a:spcPts val="0"/>
                        </a:spcAft>
                        <a:buNone/>
                      </a:pPr>
                      <a:r>
                        <a:rPr lang="en-US" sz="2400"/>
                        <a:t>(5.13%)</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07014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6">
              <a:lumMod val="20000"/>
              <a:lumOff val="80000"/>
            </a:schemeClr>
          </a:solidFill>
          <a:effectLst>
            <a:softEdge rad="127000"/>
          </a:effectLst>
        </p:spPr>
        <p:txBody>
          <a:bodyPr>
            <a:normAutofit/>
          </a:bodyPr>
          <a:lstStyle/>
          <a:p>
            <a:pPr algn="ctr"/>
            <a:r>
              <a:rPr lang="en-US" sz="4000"/>
              <a:t>Spring 2024</a:t>
            </a:r>
            <a:br>
              <a:rPr lang="en-US" sz="4000"/>
            </a:br>
            <a:r>
              <a:rPr lang="en-US" sz="3200"/>
              <a:t>SRSS-</a:t>
            </a:r>
            <a:r>
              <a:rPr lang="en-US" sz="3200" u="sng"/>
              <a:t>Internalizing </a:t>
            </a:r>
            <a:r>
              <a:rPr lang="en-US" sz="3200"/>
              <a:t>Results – Elementary School Level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extLst>
              <p:ext uri="{D42A27DB-BD31-4B8C-83A1-F6EECF244321}">
                <p14:modId xmlns:p14="http://schemas.microsoft.com/office/powerpoint/2010/main" val="704708864"/>
              </p:ext>
            </p:extLst>
          </p:nvPr>
        </p:nvGraphicFramePr>
        <p:xfrm>
          <a:off x="514119" y="1699924"/>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06186B22-5573-4831-AC1A-FC325585F712}"/>
              </a:ext>
            </a:extLst>
          </p:cNvPr>
          <p:cNvSpPr txBox="1"/>
          <p:nvPr/>
        </p:nvSpPr>
        <p:spPr>
          <a:xfrm>
            <a:off x="-10122" y="6273813"/>
            <a:ext cx="3965944" cy="577081"/>
          </a:xfrm>
          <a:prstGeom prst="rect">
            <a:avLst/>
          </a:prstGeom>
          <a:noFill/>
        </p:spPr>
        <p:txBody>
          <a:bodyPr wrap="square" rtlCol="0">
            <a:spAutoFit/>
          </a:bodyPr>
          <a:lstStyle/>
          <a:p>
            <a:r>
              <a:rPr lang="en-US" sz="1050" b="1"/>
              <a:t>Cut scores vary by school level:</a:t>
            </a:r>
          </a:p>
          <a:p>
            <a:r>
              <a:rPr lang="en-US" sz="1050"/>
              <a:t>Elementary (I5): Low (0-1), Moderate (2-3), High (4-15)</a:t>
            </a:r>
          </a:p>
          <a:p>
            <a:r>
              <a:rPr lang="en-US" sz="1050"/>
              <a:t>Middle and High (I6): Low (0-3), Moderate (4-5), High (6-18)</a:t>
            </a:r>
          </a:p>
        </p:txBody>
      </p:sp>
      <p:sp>
        <p:nvSpPr>
          <p:cNvPr id="4" name="Rectangle 8">
            <a:extLst>
              <a:ext uri="{FF2B5EF4-FFF2-40B4-BE49-F238E27FC236}">
                <a16:creationId xmlns:a16="http://schemas.microsoft.com/office/drawing/2014/main" id="{A00F0DDD-0992-43BA-93B3-6A2131BF082A}"/>
              </a:ext>
            </a:extLst>
          </p:cNvPr>
          <p:cNvSpPr/>
          <p:nvPr/>
        </p:nvSpPr>
        <p:spPr>
          <a:xfrm>
            <a:off x="2728184" y="1801343"/>
            <a:ext cx="465147"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54</a:t>
            </a:r>
          </a:p>
        </p:txBody>
      </p:sp>
      <p:sp>
        <p:nvSpPr>
          <p:cNvPr id="6" name="Rectangle 10">
            <a:extLst>
              <a:ext uri="{FF2B5EF4-FFF2-40B4-BE49-F238E27FC236}">
                <a16:creationId xmlns:a16="http://schemas.microsoft.com/office/drawing/2014/main" id="{1ABD231E-612F-4718-B2C9-8DC7D0E2815B}"/>
              </a:ext>
            </a:extLst>
          </p:cNvPr>
          <p:cNvSpPr/>
          <p:nvPr/>
        </p:nvSpPr>
        <p:spPr>
          <a:xfrm>
            <a:off x="2878927" y="3009471"/>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103</a:t>
            </a:r>
          </a:p>
        </p:txBody>
      </p:sp>
      <p:sp>
        <p:nvSpPr>
          <p:cNvPr id="7" name="Rectangle 12">
            <a:extLst>
              <a:ext uri="{FF2B5EF4-FFF2-40B4-BE49-F238E27FC236}">
                <a16:creationId xmlns:a16="http://schemas.microsoft.com/office/drawing/2014/main" id="{BF5B32B8-7AEC-4834-A1DA-A5F7D4FCB959}"/>
              </a:ext>
            </a:extLst>
          </p:cNvPr>
          <p:cNvSpPr/>
          <p:nvPr/>
        </p:nvSpPr>
        <p:spPr>
          <a:xfrm>
            <a:off x="2878927" y="3577326"/>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283</a:t>
            </a:r>
          </a:p>
        </p:txBody>
      </p:sp>
      <p:sp>
        <p:nvSpPr>
          <p:cNvPr id="18" name="Rectangle 10">
            <a:extLst>
              <a:ext uri="{FF2B5EF4-FFF2-40B4-BE49-F238E27FC236}">
                <a16:creationId xmlns:a16="http://schemas.microsoft.com/office/drawing/2014/main" id="{9346656D-C1AA-4876-85F9-7CCE79509F45}"/>
              </a:ext>
            </a:extLst>
          </p:cNvPr>
          <p:cNvSpPr/>
          <p:nvPr/>
        </p:nvSpPr>
        <p:spPr>
          <a:xfrm>
            <a:off x="3801821" y="2975874"/>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70</a:t>
            </a:r>
          </a:p>
        </p:txBody>
      </p:sp>
      <p:sp>
        <p:nvSpPr>
          <p:cNvPr id="20" name="Rectangle 12">
            <a:extLst>
              <a:ext uri="{FF2B5EF4-FFF2-40B4-BE49-F238E27FC236}">
                <a16:creationId xmlns:a16="http://schemas.microsoft.com/office/drawing/2014/main" id="{B2493DC6-294A-4A8B-8493-A25577F49523}"/>
              </a:ext>
            </a:extLst>
          </p:cNvPr>
          <p:cNvSpPr/>
          <p:nvPr/>
        </p:nvSpPr>
        <p:spPr>
          <a:xfrm>
            <a:off x="3801821" y="3563699"/>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352</a:t>
            </a:r>
          </a:p>
        </p:txBody>
      </p:sp>
      <p:sp>
        <p:nvSpPr>
          <p:cNvPr id="22" name="Rectangle 8">
            <a:extLst>
              <a:ext uri="{FF2B5EF4-FFF2-40B4-BE49-F238E27FC236}">
                <a16:creationId xmlns:a16="http://schemas.microsoft.com/office/drawing/2014/main" id="{80F5B3FE-5730-4594-A6EE-E69B3A123EB6}"/>
              </a:ext>
            </a:extLst>
          </p:cNvPr>
          <p:cNvSpPr/>
          <p:nvPr/>
        </p:nvSpPr>
        <p:spPr>
          <a:xfrm>
            <a:off x="4578228" y="1801343"/>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36</a:t>
            </a:r>
          </a:p>
        </p:txBody>
      </p:sp>
      <p:sp>
        <p:nvSpPr>
          <p:cNvPr id="24" name="Rectangle 10">
            <a:extLst>
              <a:ext uri="{FF2B5EF4-FFF2-40B4-BE49-F238E27FC236}">
                <a16:creationId xmlns:a16="http://schemas.microsoft.com/office/drawing/2014/main" id="{7A24E177-A06E-486B-A9BE-E3C538FCAAED}"/>
              </a:ext>
            </a:extLst>
          </p:cNvPr>
          <p:cNvSpPr/>
          <p:nvPr/>
        </p:nvSpPr>
        <p:spPr>
          <a:xfrm>
            <a:off x="4581911" y="2946603"/>
            <a:ext cx="398653"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68</a:t>
            </a:r>
          </a:p>
        </p:txBody>
      </p:sp>
      <p:sp>
        <p:nvSpPr>
          <p:cNvPr id="26" name="Rectangle 12">
            <a:extLst>
              <a:ext uri="{FF2B5EF4-FFF2-40B4-BE49-F238E27FC236}">
                <a16:creationId xmlns:a16="http://schemas.microsoft.com/office/drawing/2014/main" id="{24794696-E8A3-4611-9778-7C033FA0F11C}"/>
              </a:ext>
            </a:extLst>
          </p:cNvPr>
          <p:cNvSpPr/>
          <p:nvPr/>
        </p:nvSpPr>
        <p:spPr>
          <a:xfrm>
            <a:off x="4578228" y="3563699"/>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340</a:t>
            </a:r>
          </a:p>
        </p:txBody>
      </p:sp>
      <p:sp>
        <p:nvSpPr>
          <p:cNvPr id="10" name="Rectangle 8">
            <a:extLst>
              <a:ext uri="{FF2B5EF4-FFF2-40B4-BE49-F238E27FC236}">
                <a16:creationId xmlns:a16="http://schemas.microsoft.com/office/drawing/2014/main" id="{D9C9EFEC-E672-5EC5-AE20-3177B04B8824}"/>
              </a:ext>
            </a:extLst>
          </p:cNvPr>
          <p:cNvSpPr/>
          <p:nvPr/>
        </p:nvSpPr>
        <p:spPr>
          <a:xfrm>
            <a:off x="3754654" y="1808720"/>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42</a:t>
            </a:r>
          </a:p>
        </p:txBody>
      </p:sp>
    </p:spTree>
    <p:extLst>
      <p:ext uri="{BB962C8B-B14F-4D97-AF65-F5344CB8AC3E}">
        <p14:creationId xmlns:p14="http://schemas.microsoft.com/office/powerpoint/2010/main" val="22893566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46">
          <a:extLst>
            <a:ext uri="{FF2B5EF4-FFF2-40B4-BE49-F238E27FC236}">
              <a16:creationId xmlns:a16="http://schemas.microsoft.com/office/drawing/2014/main" id="{F69B7A55-C2F8-F26B-C8A4-100082B5A405}"/>
            </a:ext>
          </a:extLst>
        </p:cNvPr>
        <p:cNvGrpSpPr/>
        <p:nvPr/>
      </p:nvGrpSpPr>
      <p:grpSpPr>
        <a:xfrm>
          <a:off x="0" y="0"/>
          <a:ext cx="0" cy="0"/>
          <a:chOff x="0" y="0"/>
          <a:chExt cx="0" cy="0"/>
        </a:xfrm>
      </p:grpSpPr>
      <p:sp>
        <p:nvSpPr>
          <p:cNvPr id="347" name="Google Shape;347;p54">
            <a:extLst>
              <a:ext uri="{FF2B5EF4-FFF2-40B4-BE49-F238E27FC236}">
                <a16:creationId xmlns:a16="http://schemas.microsoft.com/office/drawing/2014/main" id="{FDEB4AB6-D6BD-3E65-F61B-A974AAEA48CE}"/>
              </a:ext>
            </a:extLst>
          </p:cNvPr>
          <p:cNvSpPr txBox="1">
            <a:spLocks noGrp="1"/>
          </p:cNvSpPr>
          <p:nvPr>
            <p:ph type="title"/>
          </p:nvPr>
        </p:nvSpPr>
        <p:spPr>
          <a:xfrm>
            <a:off x="838200" y="365125"/>
            <a:ext cx="10515600" cy="1325563"/>
          </a:xfrm>
          <a:prstGeom prst="rect">
            <a:avLst/>
          </a:prstGeom>
          <a:solidFill>
            <a:srgbClr val="CEE8D1"/>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000"/>
              <a:t>Spring 2024</a:t>
            </a:r>
            <a:br>
              <a:rPr lang="en-US" sz="4000"/>
            </a:br>
            <a:r>
              <a:rPr lang="en-US" sz="3200"/>
              <a:t>SRSS-</a:t>
            </a:r>
            <a:r>
              <a:rPr lang="en-US" sz="3200" u="sng"/>
              <a:t>Internalizing </a:t>
            </a:r>
            <a:r>
              <a:rPr lang="en-US" sz="3200"/>
              <a:t>Results – Elementary Grade Level</a:t>
            </a:r>
            <a:endParaRPr sz="4000"/>
          </a:p>
        </p:txBody>
      </p:sp>
      <p:graphicFrame>
        <p:nvGraphicFramePr>
          <p:cNvPr id="348" name="Google Shape;348;p54">
            <a:extLst>
              <a:ext uri="{FF2B5EF4-FFF2-40B4-BE49-F238E27FC236}">
                <a16:creationId xmlns:a16="http://schemas.microsoft.com/office/drawing/2014/main" id="{2AE10B5D-A63D-5582-F962-830B45A30421}"/>
              </a:ext>
            </a:extLst>
          </p:cNvPr>
          <p:cNvGraphicFramePr/>
          <p:nvPr/>
        </p:nvGraphicFramePr>
        <p:xfrm>
          <a:off x="609600" y="1801089"/>
          <a:ext cx="10972850" cy="4571775"/>
        </p:xfrm>
        <a:graphic>
          <a:graphicData uri="http://schemas.openxmlformats.org/drawingml/2006/table">
            <a:tbl>
              <a:tblPr firstRow="1" bandRow="1">
                <a:noFill/>
              </a:tblPr>
              <a:tblGrid>
                <a:gridCol w="1538250">
                  <a:extLst>
                    <a:ext uri="{9D8B030D-6E8A-4147-A177-3AD203B41FA5}">
                      <a16:colId xmlns:a16="http://schemas.microsoft.com/office/drawing/2014/main" val="20000"/>
                    </a:ext>
                  </a:extLst>
                </a:gridCol>
                <a:gridCol w="1743350">
                  <a:extLst>
                    <a:ext uri="{9D8B030D-6E8A-4147-A177-3AD203B41FA5}">
                      <a16:colId xmlns:a16="http://schemas.microsoft.com/office/drawing/2014/main" val="20001"/>
                    </a:ext>
                  </a:extLst>
                </a:gridCol>
                <a:gridCol w="2563750">
                  <a:extLst>
                    <a:ext uri="{9D8B030D-6E8A-4147-A177-3AD203B41FA5}">
                      <a16:colId xmlns:a16="http://schemas.microsoft.com/office/drawing/2014/main" val="20002"/>
                    </a:ext>
                  </a:extLst>
                </a:gridCol>
                <a:gridCol w="2666300">
                  <a:extLst>
                    <a:ext uri="{9D8B030D-6E8A-4147-A177-3AD203B41FA5}">
                      <a16:colId xmlns:a16="http://schemas.microsoft.com/office/drawing/2014/main" val="20003"/>
                    </a:ext>
                  </a:extLst>
                </a:gridCol>
                <a:gridCol w="2461200">
                  <a:extLst>
                    <a:ext uri="{9D8B030D-6E8A-4147-A177-3AD203B41FA5}">
                      <a16:colId xmlns:a16="http://schemas.microsoft.com/office/drawing/2014/main" val="20004"/>
                    </a:ext>
                  </a:extLst>
                </a:gridCol>
              </a:tblGrid>
              <a:tr h="762000">
                <a:tc>
                  <a:txBody>
                    <a:bodyPr/>
                    <a:lstStyle/>
                    <a:p>
                      <a:pPr marL="0" marR="0" lvl="0" indent="0" algn="ctr" rtl="0">
                        <a:spcBef>
                          <a:spcPts val="0"/>
                        </a:spcBef>
                        <a:spcAft>
                          <a:spcPts val="0"/>
                        </a:spcAft>
                        <a:buNone/>
                      </a:pPr>
                      <a:r>
                        <a:rPr lang="en-US" sz="2000" u="none" strike="noStrike" cap="none">
                          <a:solidFill>
                            <a:schemeClr val="dk1"/>
                          </a:solidFill>
                        </a:rPr>
                        <a:t>Grade Level</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i="1" u="none" strike="noStrike" cap="none">
                          <a:solidFill>
                            <a:schemeClr val="dk1"/>
                          </a:solidFill>
                        </a:rPr>
                        <a:t>N</a:t>
                      </a:r>
                      <a:endParaRPr/>
                    </a:p>
                    <a:p>
                      <a:pPr marL="0" marR="0" lvl="0" indent="0" algn="ctr" rtl="0">
                        <a:spcBef>
                          <a:spcPts val="0"/>
                        </a:spcBef>
                        <a:spcAft>
                          <a:spcPts val="0"/>
                        </a:spcAft>
                        <a:buNone/>
                      </a:pPr>
                      <a:r>
                        <a:rPr lang="en-US" sz="2000" u="none" strike="noStrike" cap="none">
                          <a:solidFill>
                            <a:schemeClr val="dk1"/>
                          </a:solidFill>
                        </a:rPr>
                        <a:t>Screened</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u="none" strike="noStrike" cap="none"/>
                        <a:t>Low  </a:t>
                      </a:r>
                      <a:endParaRPr/>
                    </a:p>
                    <a:p>
                      <a:pPr marL="0" marR="0" lvl="0" indent="0" algn="ctr" rtl="0">
                        <a:spcBef>
                          <a:spcPts val="0"/>
                        </a:spcBef>
                        <a:spcAft>
                          <a:spcPts val="0"/>
                        </a:spcAft>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u="none" strike="noStrike" cap="none">
                          <a:solidFill>
                            <a:schemeClr val="dk1"/>
                          </a:solidFill>
                        </a:rPr>
                        <a:t>Moderate</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solidFill>
                            <a:schemeClr val="dk1"/>
                          </a:solidFill>
                        </a:rPr>
                        <a:t>n (%)</a:t>
                      </a:r>
                      <a:r>
                        <a:rPr lang="en-US" sz="2000" u="none" strike="noStrike" cap="none">
                          <a:solidFill>
                            <a:schemeClr val="dk1"/>
                          </a:solidFill>
                        </a:rPr>
                        <a:t>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u="none" strike="noStrike" cap="none"/>
                        <a:t>High</a:t>
                      </a:r>
                      <a:endParaRPr/>
                    </a:p>
                    <a:p>
                      <a:pPr marL="0" marR="0" lvl="0" indent="0" algn="ctr" rtl="0">
                        <a:lnSpc>
                          <a:spcPct val="100000"/>
                        </a:lnSpc>
                        <a:spcBef>
                          <a:spcPts val="0"/>
                        </a:spcBef>
                        <a:spcAft>
                          <a:spcPts val="0"/>
                        </a:spcAft>
                        <a:buClr>
                          <a:schemeClr val="dk1"/>
                        </a:buClr>
                        <a:buSzPts val="2000"/>
                        <a:buFont typeface="Arial"/>
                        <a:buNone/>
                      </a:pPr>
                      <a:r>
                        <a:rPr lang="en-US" sz="2000" i="1" u="none" strike="noStrike" cap="none"/>
                        <a:t>n (%)</a:t>
                      </a:r>
                      <a:endParaRPr sz="2000" i="1"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1269925">
                <a:tc>
                  <a:txBody>
                    <a:bodyPr/>
                    <a:lstStyle/>
                    <a:p>
                      <a:pPr marL="0" marR="0" lvl="0" indent="0" algn="ctr" rtl="0">
                        <a:spcBef>
                          <a:spcPts val="0"/>
                        </a:spcBef>
                        <a:spcAft>
                          <a:spcPts val="0"/>
                        </a:spcAft>
                        <a:buNone/>
                      </a:pPr>
                      <a:r>
                        <a:rPr lang="en-US" sz="2400" u="none" strike="noStrike" cap="none"/>
                        <a:t>3</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62</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51</a:t>
                      </a:r>
                    </a:p>
                    <a:p>
                      <a:pPr marL="0" lvl="0" indent="0" algn="ctr" rtl="0">
                        <a:spcBef>
                          <a:spcPts val="0"/>
                        </a:spcBef>
                        <a:spcAft>
                          <a:spcPts val="0"/>
                        </a:spcAft>
                        <a:buNone/>
                      </a:pPr>
                      <a:r>
                        <a:rPr lang="en-US" sz="2400"/>
                        <a:t>(82.26%)</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11</a:t>
                      </a:r>
                    </a:p>
                    <a:p>
                      <a:pPr marL="0" lvl="0" indent="0" algn="ctr" rtl="0">
                        <a:spcBef>
                          <a:spcPts val="0"/>
                        </a:spcBef>
                        <a:spcAft>
                          <a:spcPts val="0"/>
                        </a:spcAft>
                        <a:buNone/>
                      </a:pPr>
                      <a:r>
                        <a:rPr lang="en-US" sz="2400"/>
                        <a:t>(17.74%)</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0</a:t>
                      </a:r>
                    </a:p>
                    <a:p>
                      <a:pPr marL="0" lvl="0" indent="0" algn="ctr" rtl="0">
                        <a:spcBef>
                          <a:spcPts val="0"/>
                        </a:spcBef>
                        <a:spcAft>
                          <a:spcPts val="0"/>
                        </a:spcAft>
                        <a:buNone/>
                      </a:pPr>
                      <a:r>
                        <a:rPr lang="en-US" sz="2400"/>
                        <a:t>(0.00%)</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269925">
                <a:tc>
                  <a:txBody>
                    <a:bodyPr/>
                    <a:lstStyle/>
                    <a:p>
                      <a:pPr marL="0" marR="0" lvl="0" indent="0" algn="ctr" rtl="0">
                        <a:spcBef>
                          <a:spcPts val="0"/>
                        </a:spcBef>
                        <a:spcAft>
                          <a:spcPts val="0"/>
                        </a:spcAft>
                        <a:buNone/>
                      </a:pPr>
                      <a:r>
                        <a:rPr lang="en-US" sz="2400" u="none" strike="noStrike" cap="none"/>
                        <a:t>4</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81</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62</a:t>
                      </a:r>
                    </a:p>
                    <a:p>
                      <a:pPr marL="0" lvl="0" indent="0" algn="ctr" rtl="0">
                        <a:spcBef>
                          <a:spcPts val="0"/>
                        </a:spcBef>
                        <a:spcAft>
                          <a:spcPts val="0"/>
                        </a:spcAft>
                        <a:buNone/>
                      </a:pPr>
                      <a:r>
                        <a:rPr lang="en-US" sz="2400"/>
                        <a:t>(76.54%)</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13</a:t>
                      </a:r>
                    </a:p>
                    <a:p>
                      <a:pPr marL="0" lvl="0" indent="0" algn="ctr" rtl="0">
                        <a:spcBef>
                          <a:spcPts val="0"/>
                        </a:spcBef>
                        <a:spcAft>
                          <a:spcPts val="0"/>
                        </a:spcAft>
                        <a:buNone/>
                      </a:pPr>
                      <a:r>
                        <a:rPr lang="en-US" sz="2400"/>
                        <a:t>(16.05%)</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6</a:t>
                      </a:r>
                    </a:p>
                    <a:p>
                      <a:pPr marL="0" lvl="0" indent="0" algn="ctr" rtl="0">
                        <a:spcBef>
                          <a:spcPts val="0"/>
                        </a:spcBef>
                        <a:spcAft>
                          <a:spcPts val="0"/>
                        </a:spcAft>
                        <a:buNone/>
                      </a:pPr>
                      <a:r>
                        <a:rPr lang="en-US" sz="2400"/>
                        <a:t>(7.41%)</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269925">
                <a:tc>
                  <a:txBody>
                    <a:bodyPr/>
                    <a:lstStyle/>
                    <a:p>
                      <a:pPr marL="0" marR="0" lvl="0" indent="0" algn="ctr" rtl="0">
                        <a:spcBef>
                          <a:spcPts val="0"/>
                        </a:spcBef>
                        <a:spcAft>
                          <a:spcPts val="0"/>
                        </a:spcAft>
                        <a:buNone/>
                      </a:pPr>
                      <a:r>
                        <a:rPr lang="en-US" sz="2400" u="none" strike="noStrike" cap="none"/>
                        <a:t>5</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90</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64</a:t>
                      </a:r>
                    </a:p>
                    <a:p>
                      <a:pPr marL="0" lvl="0" indent="0" algn="ctr" rtl="0">
                        <a:spcBef>
                          <a:spcPts val="0"/>
                        </a:spcBef>
                        <a:spcAft>
                          <a:spcPts val="0"/>
                        </a:spcAft>
                        <a:buNone/>
                      </a:pPr>
                      <a:r>
                        <a:rPr lang="en-US" sz="2400"/>
                        <a:t>(71.11%)</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13</a:t>
                      </a:r>
                    </a:p>
                    <a:p>
                      <a:pPr marL="0" lvl="0" indent="0" algn="ctr" rtl="0">
                        <a:spcBef>
                          <a:spcPts val="0"/>
                        </a:spcBef>
                        <a:spcAft>
                          <a:spcPts val="0"/>
                        </a:spcAft>
                        <a:buNone/>
                      </a:pPr>
                      <a:r>
                        <a:rPr lang="en-US" sz="2400"/>
                        <a:t>(14.44%)</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13</a:t>
                      </a:r>
                    </a:p>
                    <a:p>
                      <a:pPr marL="0" lvl="0" indent="0" algn="ctr" rtl="0">
                        <a:spcBef>
                          <a:spcPts val="0"/>
                        </a:spcBef>
                        <a:spcAft>
                          <a:spcPts val="0"/>
                        </a:spcAft>
                        <a:buNone/>
                      </a:pPr>
                      <a:r>
                        <a:rPr lang="en-US" sz="2400"/>
                        <a:t>(14.44%)</a:t>
                      </a:r>
                      <a:endParaRPr sz="24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557111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BDF1B-13E7-A8A4-2AA1-11F71DB634E1}"/>
              </a:ext>
            </a:extLst>
          </p:cNvPr>
          <p:cNvSpPr>
            <a:spLocks noGrp="1"/>
          </p:cNvSpPr>
          <p:nvPr>
            <p:ph type="title"/>
          </p:nvPr>
        </p:nvSpPr>
        <p:spPr/>
        <p:txBody>
          <a:bodyPr/>
          <a:lstStyle/>
          <a:p>
            <a:r>
              <a:rPr lang="en-US"/>
              <a:t>Reviewing Screening Data</a:t>
            </a:r>
          </a:p>
        </p:txBody>
      </p:sp>
      <p:pic>
        <p:nvPicPr>
          <p:cNvPr id="5" name="Content Placeholder 4" descr="A screen shot of a survey&#10;&#10;Description automatically generated">
            <a:extLst>
              <a:ext uri="{FF2B5EF4-FFF2-40B4-BE49-F238E27FC236}">
                <a16:creationId xmlns:a16="http://schemas.microsoft.com/office/drawing/2014/main" id="{745D9C26-94F1-F055-C9BC-B2BE8D7B66F5}"/>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7807103" y="1825625"/>
            <a:ext cx="3017202" cy="3904615"/>
          </a:xfrm>
          <a:ln>
            <a:solidFill>
              <a:schemeClr val="tx1"/>
            </a:solidFill>
          </a:ln>
        </p:spPr>
      </p:pic>
      <p:sp>
        <p:nvSpPr>
          <p:cNvPr id="6" name="Content Placeholder 5">
            <a:extLst>
              <a:ext uri="{FF2B5EF4-FFF2-40B4-BE49-F238E27FC236}">
                <a16:creationId xmlns:a16="http://schemas.microsoft.com/office/drawing/2014/main" id="{171743A6-82CC-D030-812F-4F9A7D7D4F56}"/>
              </a:ext>
            </a:extLst>
          </p:cNvPr>
          <p:cNvSpPr>
            <a:spLocks noGrp="1"/>
          </p:cNvSpPr>
          <p:nvPr>
            <p:ph sz="half" idx="2"/>
          </p:nvPr>
        </p:nvSpPr>
        <p:spPr>
          <a:xfrm>
            <a:off x="914399" y="1825625"/>
            <a:ext cx="6695441" cy="4351338"/>
          </a:xfrm>
        </p:spPr>
        <p:txBody>
          <a:bodyPr>
            <a:normAutofit/>
          </a:bodyPr>
          <a:lstStyle/>
          <a:p>
            <a:pPr marL="0" indent="0">
              <a:buNone/>
            </a:pPr>
            <a:r>
              <a:rPr lang="en-US"/>
              <a:t>Ci3T Leadership Teams review screening data at the following levels:</a:t>
            </a:r>
          </a:p>
          <a:p>
            <a:r>
              <a:rPr lang="en-US" sz="2400"/>
              <a:t>Screening Practice </a:t>
            </a:r>
          </a:p>
          <a:p>
            <a:r>
              <a:rPr lang="en-US" sz="2400"/>
              <a:t>School-wide (e.g., Tier 1 efforts)</a:t>
            </a:r>
          </a:p>
          <a:p>
            <a:r>
              <a:rPr lang="en-US" sz="2400"/>
              <a:t>Grade or department (e.g., Tier 1 efforts, low-intensity strategies)</a:t>
            </a:r>
          </a:p>
          <a:p>
            <a:r>
              <a:rPr lang="en-US" sz="2400"/>
              <a:t>Class level (e.g., low-intensity strategies)</a:t>
            </a:r>
          </a:p>
          <a:p>
            <a:r>
              <a:rPr lang="en-US" sz="2400"/>
              <a:t>Individual student level (e.g., Tier 2 and Tier 3)</a:t>
            </a:r>
          </a:p>
        </p:txBody>
      </p:sp>
      <p:pic>
        <p:nvPicPr>
          <p:cNvPr id="4" name="Picture 3" descr="A hand holding a flashlight&#10;&#10;Description automatically generated">
            <a:extLst>
              <a:ext uri="{FF2B5EF4-FFF2-40B4-BE49-F238E27FC236}">
                <a16:creationId xmlns:a16="http://schemas.microsoft.com/office/drawing/2014/main" id="{C28679A2-5908-4CC4-5EF3-9BF4688257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1568" y="0"/>
            <a:ext cx="1170432" cy="1828800"/>
          </a:xfrm>
          <a:prstGeom prst="rect">
            <a:avLst/>
          </a:prstGeom>
        </p:spPr>
      </p:pic>
    </p:spTree>
    <p:extLst>
      <p:ext uri="{BB962C8B-B14F-4D97-AF65-F5344CB8AC3E}">
        <p14:creationId xmlns:p14="http://schemas.microsoft.com/office/powerpoint/2010/main" val="40031572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FC31-6886-ED06-977D-27072AE9B6CE}"/>
              </a:ext>
            </a:extLst>
          </p:cNvPr>
          <p:cNvSpPr>
            <a:spLocks noGrp="1"/>
          </p:cNvSpPr>
          <p:nvPr>
            <p:ph type="title"/>
          </p:nvPr>
        </p:nvSpPr>
        <p:spPr/>
        <p:txBody>
          <a:bodyPr/>
          <a:lstStyle/>
          <a:p>
            <a:r>
              <a:rPr lang="en-US"/>
              <a:t>Academic Screening</a:t>
            </a:r>
          </a:p>
        </p:txBody>
      </p:sp>
      <p:pic>
        <p:nvPicPr>
          <p:cNvPr id="4" name="Picture 3" descr="A diagram of a variety of objects&#10;&#10;Description automatically generated with medium confidence">
            <a:extLst>
              <a:ext uri="{FF2B5EF4-FFF2-40B4-BE49-F238E27FC236}">
                <a16:creationId xmlns:a16="http://schemas.microsoft.com/office/drawing/2014/main" id="{62F45403-B985-7C49-BE15-FE1A53EA607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15016" y="2181859"/>
            <a:ext cx="10438784" cy="3202689"/>
          </a:xfrm>
          <a:prstGeom prst="rect">
            <a:avLst/>
          </a:prstGeom>
          <a:ln>
            <a:noFill/>
          </a:ln>
        </p:spPr>
      </p:pic>
    </p:spTree>
    <p:extLst>
      <p:ext uri="{BB962C8B-B14F-4D97-AF65-F5344CB8AC3E}">
        <p14:creationId xmlns:p14="http://schemas.microsoft.com/office/powerpoint/2010/main" val="26896452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D67E0-E458-A20C-AB93-ADD3161A7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29642B-5898-DA3E-C6B5-F946E53EC997}"/>
              </a:ext>
            </a:extLst>
          </p:cNvPr>
          <p:cNvSpPr>
            <a:spLocks noGrp="1"/>
          </p:cNvSpPr>
          <p:nvPr>
            <p:ph type="title"/>
          </p:nvPr>
        </p:nvSpPr>
        <p:spPr/>
        <p:txBody>
          <a:bodyPr/>
          <a:lstStyle/>
          <a:p>
            <a:r>
              <a:rPr lang="en-US"/>
              <a:t>Reviewing Multiple Sources of Data in an Integrated Way</a:t>
            </a:r>
          </a:p>
        </p:txBody>
      </p:sp>
      <p:pic>
        <p:nvPicPr>
          <p:cNvPr id="9" name="Picture 8">
            <a:extLst>
              <a:ext uri="{FF2B5EF4-FFF2-40B4-BE49-F238E27FC236}">
                <a16:creationId xmlns:a16="http://schemas.microsoft.com/office/drawing/2014/main" id="{96BE2A57-F9C0-041A-4601-B38C185732B4}"/>
              </a:ext>
            </a:extLst>
          </p:cNvPr>
          <p:cNvPicPr>
            <a:picLocks noChangeAspect="1"/>
          </p:cNvPicPr>
          <p:nvPr/>
        </p:nvPicPr>
        <p:blipFill>
          <a:blip r:embed="rId2"/>
          <a:stretch>
            <a:fillRect/>
          </a:stretch>
        </p:blipFill>
        <p:spPr>
          <a:xfrm>
            <a:off x="903514" y="1864860"/>
            <a:ext cx="10384971" cy="3886116"/>
          </a:xfrm>
          <a:prstGeom prst="rect">
            <a:avLst/>
          </a:prstGeom>
          <a:ln>
            <a:solidFill>
              <a:schemeClr val="tx1"/>
            </a:solidFill>
          </a:ln>
        </p:spPr>
      </p:pic>
      <p:sp>
        <p:nvSpPr>
          <p:cNvPr id="10" name="Rectangle 9">
            <a:extLst>
              <a:ext uri="{FF2B5EF4-FFF2-40B4-BE49-F238E27FC236}">
                <a16:creationId xmlns:a16="http://schemas.microsoft.com/office/drawing/2014/main" id="{407F6D5A-C046-885F-CAD5-8F250DEF1126}"/>
              </a:ext>
            </a:extLst>
          </p:cNvPr>
          <p:cNvSpPr/>
          <p:nvPr/>
        </p:nvSpPr>
        <p:spPr>
          <a:xfrm>
            <a:off x="4114800" y="1777774"/>
            <a:ext cx="1190626"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341DB75-502D-B602-5592-B5CE776E3A23}"/>
              </a:ext>
            </a:extLst>
          </p:cNvPr>
          <p:cNvSpPr/>
          <p:nvPr/>
        </p:nvSpPr>
        <p:spPr>
          <a:xfrm>
            <a:off x="5419724" y="1777774"/>
            <a:ext cx="4467225"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8C8293-FBF2-C281-51A2-BA3EFF1DFE4C}"/>
              </a:ext>
            </a:extLst>
          </p:cNvPr>
          <p:cNvSpPr/>
          <p:nvPr/>
        </p:nvSpPr>
        <p:spPr>
          <a:xfrm>
            <a:off x="2924174" y="1777774"/>
            <a:ext cx="838201" cy="4060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6E13E454-4DC6-33D9-00C5-231020399F27}"/>
              </a:ext>
            </a:extLst>
          </p:cNvPr>
          <p:cNvSpPr/>
          <p:nvPr/>
        </p:nvSpPr>
        <p:spPr>
          <a:xfrm>
            <a:off x="2238375" y="5906696"/>
            <a:ext cx="1524000" cy="36195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attendance</a:t>
            </a:r>
          </a:p>
        </p:txBody>
      </p:sp>
      <p:sp>
        <p:nvSpPr>
          <p:cNvPr id="14" name="Rectangle: Rounded Corners 13">
            <a:extLst>
              <a:ext uri="{FF2B5EF4-FFF2-40B4-BE49-F238E27FC236}">
                <a16:creationId xmlns:a16="http://schemas.microsoft.com/office/drawing/2014/main" id="{FC8C99F0-FCBF-7D0A-EBDD-0D04BD5D26DC}"/>
              </a:ext>
            </a:extLst>
          </p:cNvPr>
          <p:cNvSpPr/>
          <p:nvPr/>
        </p:nvSpPr>
        <p:spPr>
          <a:xfrm>
            <a:off x="3948113" y="5925147"/>
            <a:ext cx="1524000" cy="567727"/>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behavior</a:t>
            </a:r>
          </a:p>
          <a:p>
            <a:pPr algn="ctr"/>
            <a:r>
              <a:rPr lang="en-US"/>
              <a:t>screening</a:t>
            </a:r>
          </a:p>
        </p:txBody>
      </p:sp>
      <p:sp>
        <p:nvSpPr>
          <p:cNvPr id="15" name="Rectangle: Rounded Corners 14">
            <a:extLst>
              <a:ext uri="{FF2B5EF4-FFF2-40B4-BE49-F238E27FC236}">
                <a16:creationId xmlns:a16="http://schemas.microsoft.com/office/drawing/2014/main" id="{DA07B747-3433-8B07-4FCE-F2A05481830F}"/>
              </a:ext>
            </a:extLst>
          </p:cNvPr>
          <p:cNvSpPr/>
          <p:nvPr/>
        </p:nvSpPr>
        <p:spPr>
          <a:xfrm>
            <a:off x="6215063" y="5925147"/>
            <a:ext cx="3052762" cy="567727"/>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academic screening</a:t>
            </a:r>
          </a:p>
        </p:txBody>
      </p:sp>
    </p:spTree>
    <p:extLst>
      <p:ext uri="{BB962C8B-B14F-4D97-AF65-F5344CB8AC3E}">
        <p14:creationId xmlns:p14="http://schemas.microsoft.com/office/powerpoint/2010/main" val="311665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125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125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363D29FB-AF02-B57D-8AE4-E0055F689F31}"/>
              </a:ext>
            </a:extLst>
          </p:cNvPr>
          <p:cNvPicPr>
            <a:picLocks noChangeAspect="1"/>
          </p:cNvPicPr>
          <p:nvPr/>
        </p:nvPicPr>
        <p:blipFill>
          <a:blip r:embed="rId2"/>
          <a:stretch>
            <a:fillRect/>
          </a:stretch>
        </p:blipFill>
        <p:spPr>
          <a:xfrm>
            <a:off x="2803423" y="136422"/>
            <a:ext cx="6585155" cy="6585155"/>
          </a:xfrm>
          <a:prstGeom prst="rect">
            <a:avLst/>
          </a:prstGeom>
          <a:ln>
            <a:solidFill>
              <a:schemeClr val="tx2"/>
            </a:solidFill>
          </a:ln>
        </p:spPr>
      </p:pic>
    </p:spTree>
    <p:extLst>
      <p:ext uri="{BB962C8B-B14F-4D97-AF65-F5344CB8AC3E}">
        <p14:creationId xmlns:p14="http://schemas.microsoft.com/office/powerpoint/2010/main" val="37619579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58387-3DAD-A5CA-897B-2F54B37FC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8362F0-B685-5703-9462-7C2D804B132C}"/>
              </a:ext>
            </a:extLst>
          </p:cNvPr>
          <p:cNvSpPr>
            <a:spLocks noGrp="1"/>
          </p:cNvSpPr>
          <p:nvPr>
            <p:ph type="title"/>
          </p:nvPr>
        </p:nvSpPr>
        <p:spPr/>
        <p:txBody>
          <a:bodyPr>
            <a:normAutofit/>
          </a:bodyPr>
          <a:lstStyle/>
          <a:p>
            <a:r>
              <a:rPr lang="en-US" sz="4000"/>
              <a:t>Accessing Professional Learning Materials</a:t>
            </a:r>
          </a:p>
        </p:txBody>
      </p:sp>
      <p:sp>
        <p:nvSpPr>
          <p:cNvPr id="7" name="Rectangle 6">
            <a:extLst>
              <a:ext uri="{FF2B5EF4-FFF2-40B4-BE49-F238E27FC236}">
                <a16:creationId xmlns:a16="http://schemas.microsoft.com/office/drawing/2014/main" id="{78F0773D-E0DA-21F3-EBCD-0D992A236122}"/>
              </a:ext>
            </a:extLst>
          </p:cNvPr>
          <p:cNvSpPr/>
          <p:nvPr/>
        </p:nvSpPr>
        <p:spPr>
          <a:xfrm>
            <a:off x="838199" y="1364802"/>
            <a:ext cx="5028579" cy="519822"/>
          </a:xfrm>
          <a:prstGeom prst="rect">
            <a:avLst/>
          </a:prstGeom>
        </p:spPr>
        <p:txBody>
          <a:bodyPr wrap="square">
            <a:spAutoFit/>
          </a:bodyPr>
          <a:lstStyle/>
          <a:p>
            <a:pPr>
              <a:lnSpc>
                <a:spcPct val="107000"/>
              </a:lnSpc>
            </a:pPr>
            <a:r>
              <a:rPr lang="en-US" sz="2800">
                <a:solidFill>
                  <a:schemeClr val="accent5"/>
                </a:solidFill>
                <a:ea typeface="Calibri" panose="020F0502020204030204" pitchFamily="34" charset="0"/>
                <a:cs typeface="Times New Roman" panose="02020603050405020304" pitchFamily="18" charset="0"/>
              </a:rPr>
              <a:t>ci3t.org/imp</a:t>
            </a:r>
          </a:p>
        </p:txBody>
      </p:sp>
      <p:pic>
        <p:nvPicPr>
          <p:cNvPr id="4" name="Picture 3">
            <a:extLst>
              <a:ext uri="{FF2B5EF4-FFF2-40B4-BE49-F238E27FC236}">
                <a16:creationId xmlns:a16="http://schemas.microsoft.com/office/drawing/2014/main" id="{4A990CC9-314A-F64B-B94F-0F5E2DEA56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198" y="1951169"/>
            <a:ext cx="5519571" cy="4906831"/>
          </a:xfrm>
          <a:prstGeom prst="rect">
            <a:avLst/>
          </a:prstGeom>
        </p:spPr>
      </p:pic>
      <p:pic>
        <p:nvPicPr>
          <p:cNvPr id="13" name="Picture 12">
            <a:extLst>
              <a:ext uri="{FF2B5EF4-FFF2-40B4-BE49-F238E27FC236}">
                <a16:creationId xmlns:a16="http://schemas.microsoft.com/office/drawing/2014/main" id="{2F0CDA52-AA0E-4909-48D5-BE6C842A22E8}"/>
              </a:ext>
            </a:extLst>
          </p:cNvPr>
          <p:cNvPicPr>
            <a:picLocks noChangeAspect="1"/>
          </p:cNvPicPr>
          <p:nvPr/>
        </p:nvPicPr>
        <p:blipFill rotWithShape="1">
          <a:blip r:embed="rId3"/>
          <a:srcRect/>
          <a:stretch/>
        </p:blipFill>
        <p:spPr>
          <a:xfrm>
            <a:off x="6672430" y="1320360"/>
            <a:ext cx="5519571" cy="5537640"/>
          </a:xfrm>
          <a:prstGeom prst="rect">
            <a:avLst/>
          </a:prstGeom>
        </p:spPr>
      </p:pic>
    </p:spTree>
    <p:extLst>
      <p:ext uri="{BB962C8B-B14F-4D97-AF65-F5344CB8AC3E}">
        <p14:creationId xmlns:p14="http://schemas.microsoft.com/office/powerpoint/2010/main" val="2680895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18129-F16A-5176-673B-8D24C7E360B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088DF1B-C78E-0735-3672-761C98B5BF5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451599" y="1270000"/>
            <a:ext cx="3844897" cy="5130800"/>
          </a:xfrm>
          <a:prstGeom prst="rect">
            <a:avLst/>
          </a:prstGeom>
          <a:ln>
            <a:solidFill>
              <a:schemeClr val="tx1"/>
            </a:solidFill>
          </a:ln>
        </p:spPr>
      </p:pic>
      <p:pic>
        <p:nvPicPr>
          <p:cNvPr id="3" name="Picture 2">
            <a:extLst>
              <a:ext uri="{FF2B5EF4-FFF2-40B4-BE49-F238E27FC236}">
                <a16:creationId xmlns:a16="http://schemas.microsoft.com/office/drawing/2014/main" id="{FC47D047-8AB7-7526-DD00-280A977F0912}"/>
              </a:ext>
            </a:extLst>
          </p:cNvPr>
          <p:cNvPicPr>
            <a:picLocks noChangeAspect="1"/>
          </p:cNvPicPr>
          <p:nvPr/>
        </p:nvPicPr>
        <p:blipFill>
          <a:blip r:embed="rId3"/>
          <a:srcRect/>
          <a:stretch/>
        </p:blipFill>
        <p:spPr>
          <a:xfrm>
            <a:off x="1661816" y="1270000"/>
            <a:ext cx="4334853" cy="5222875"/>
          </a:xfrm>
          <a:prstGeom prst="rect">
            <a:avLst/>
          </a:prstGeom>
        </p:spPr>
      </p:pic>
      <p:sp>
        <p:nvSpPr>
          <p:cNvPr id="4" name="Title 1">
            <a:extLst>
              <a:ext uri="{FF2B5EF4-FFF2-40B4-BE49-F238E27FC236}">
                <a16:creationId xmlns:a16="http://schemas.microsoft.com/office/drawing/2014/main" id="{D8D6311D-A496-5E8F-37E5-281F622618C0}"/>
              </a:ext>
            </a:extLst>
          </p:cNvPr>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r>
              <a:rPr lang="en-US" sz="4000"/>
              <a:t>Accessing Professional Learning Materials</a:t>
            </a:r>
          </a:p>
        </p:txBody>
      </p:sp>
      <p:sp>
        <p:nvSpPr>
          <p:cNvPr id="5" name="Rectangle 4">
            <a:extLst>
              <a:ext uri="{FF2B5EF4-FFF2-40B4-BE49-F238E27FC236}">
                <a16:creationId xmlns:a16="http://schemas.microsoft.com/office/drawing/2014/main" id="{F757DB0F-453D-2DE3-B5B6-3AAF9B0DD1BB}"/>
              </a:ext>
            </a:extLst>
          </p:cNvPr>
          <p:cNvSpPr/>
          <p:nvPr/>
        </p:nvSpPr>
        <p:spPr>
          <a:xfrm>
            <a:off x="1613198" y="4729680"/>
            <a:ext cx="4482801" cy="929440"/>
          </a:xfrm>
          <a:prstGeom prst="rect">
            <a:avLst/>
          </a:prstGeom>
          <a:noFill/>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87FB31E-2BE2-4D12-7E6B-8D2B63DC17A8}"/>
              </a:ext>
            </a:extLst>
          </p:cNvPr>
          <p:cNvCxnSpPr>
            <a:cxnSpLocks/>
          </p:cNvCxnSpPr>
          <p:nvPr/>
        </p:nvCxnSpPr>
        <p:spPr>
          <a:xfrm flipV="1">
            <a:off x="3058160" y="3596840"/>
            <a:ext cx="3393439" cy="1605080"/>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41731886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0486-0FB9-1134-AE04-A0DA9E0577C4}"/>
            </a:ext>
          </a:extLst>
        </p:cNvPr>
        <p:cNvGrpSpPr/>
        <p:nvPr/>
      </p:nvGrpSpPr>
      <p:grpSpPr>
        <a:xfrm>
          <a:off x="0" y="0"/>
          <a:ext cx="0" cy="0"/>
          <a:chOff x="0" y="0"/>
          <a:chExt cx="0" cy="0"/>
        </a:xfrm>
      </p:grpSpPr>
      <p:graphicFrame>
        <p:nvGraphicFramePr>
          <p:cNvPr id="17" name="Table 6">
            <a:extLst>
              <a:ext uri="{FF2B5EF4-FFF2-40B4-BE49-F238E27FC236}">
                <a16:creationId xmlns:a16="http://schemas.microsoft.com/office/drawing/2014/main" id="{4B71F325-F65C-F4C8-B004-929520BF5D13}"/>
              </a:ext>
            </a:extLst>
          </p:cNvPr>
          <p:cNvGraphicFramePr>
            <a:graphicFrameLocks noGrp="1"/>
          </p:cNvGraphicFramePr>
          <p:nvPr/>
        </p:nvGraphicFramePr>
        <p:xfrm>
          <a:off x="693823" y="589022"/>
          <a:ext cx="6814358" cy="5590713"/>
        </p:xfrm>
        <a:graphic>
          <a:graphicData uri="http://schemas.openxmlformats.org/drawingml/2006/table">
            <a:tbl>
              <a:tblPr firstRow="1" bandRow="1">
                <a:tableStyleId>{5C22544A-7EE6-4342-B048-85BDC9FD1C3A}</a:tableStyleId>
              </a:tblPr>
              <a:tblGrid>
                <a:gridCol w="6814358">
                  <a:extLst>
                    <a:ext uri="{9D8B030D-6E8A-4147-A177-3AD203B41FA5}">
                      <a16:colId xmlns:a16="http://schemas.microsoft.com/office/drawing/2014/main" val="659750370"/>
                    </a:ext>
                  </a:extLst>
                </a:gridCol>
              </a:tblGrid>
              <a:tr h="599005">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1">
                          <a:solidFill>
                            <a:schemeClr val="bg1"/>
                          </a:solidFill>
                        </a:rPr>
                        <a:t>At your next Ci3T Leadership Team Meeting…</a:t>
                      </a:r>
                    </a:p>
                  </a:txBody>
                  <a:tcPr>
                    <a:solidFill>
                      <a:schemeClr val="accent5"/>
                    </a:solidFill>
                  </a:tcPr>
                </a:tc>
                <a:extLst>
                  <a:ext uri="{0D108BD9-81ED-4DB2-BD59-A6C34878D82A}">
                    <a16:rowId xmlns:a16="http://schemas.microsoft.com/office/drawing/2014/main" val="2349869466"/>
                  </a:ext>
                </a:extLst>
              </a:tr>
              <a:tr h="4991708">
                <a:tc>
                  <a:txBody>
                    <a:bodyPr/>
                    <a:lstStyle/>
                    <a:p>
                      <a:pPr marL="457200" indent="-457200">
                        <a:buFont typeface="Arial" panose="020B0604020202020204" pitchFamily="34" charset="0"/>
                        <a:buChar char="•"/>
                      </a:pPr>
                      <a:r>
                        <a:rPr lang="en-US" sz="2400"/>
                        <a:t>Use the </a:t>
                      </a:r>
                      <a:r>
                        <a:rPr lang="en-US" sz="2400" i="1"/>
                        <a:t>Working with Your Screening Data Handout </a:t>
                      </a:r>
                      <a:r>
                        <a:rPr lang="en-US" sz="2400"/>
                        <a:t>to review Spring screening data</a:t>
                      </a:r>
                    </a:p>
                    <a:p>
                      <a:pPr marL="1257300" lvl="2" indent="-342900">
                        <a:buFont typeface="Arial" panose="020B0604020202020204" pitchFamily="34" charset="0"/>
                        <a:buChar char="•"/>
                      </a:pPr>
                      <a:r>
                        <a:rPr lang="en-US" sz="2400"/>
                        <a:t>Where are there strengths or bright spots?</a:t>
                      </a:r>
                    </a:p>
                    <a:p>
                      <a:pPr marL="1257300" lvl="2" indent="-342900">
                        <a:buFont typeface="Arial" panose="020B0604020202020204" pitchFamily="34" charset="0"/>
                        <a:buChar char="•"/>
                      </a:pPr>
                      <a:r>
                        <a:rPr lang="en-US" sz="2400"/>
                        <a:t>What are the greatest areas of need?</a:t>
                      </a:r>
                    </a:p>
                    <a:p>
                      <a:pPr marL="1714500" lvl="3" indent="-342900">
                        <a:buFont typeface="Arial" panose="020B0604020202020204" pitchFamily="34" charset="0"/>
                        <a:buChar char="•"/>
                      </a:pPr>
                      <a:r>
                        <a:rPr lang="en-US" sz="2000"/>
                        <a:t>School-level (e.g., Tier 1)?</a:t>
                      </a:r>
                    </a:p>
                    <a:p>
                      <a:pPr marL="1714500" lvl="3" indent="-342900">
                        <a:buFont typeface="Arial" panose="020B0604020202020204" pitchFamily="34" charset="0"/>
                        <a:buChar char="•"/>
                      </a:pPr>
                      <a:r>
                        <a:rPr lang="en-US" sz="2000"/>
                        <a:t>Grade or department level (e.g., Tier 1, low intensity strategies)?</a:t>
                      </a:r>
                    </a:p>
                    <a:p>
                      <a:pPr marL="1714500" lvl="3" indent="-342900">
                        <a:buFont typeface="Arial" panose="020B0604020202020204" pitchFamily="34" charset="0"/>
                        <a:buChar char="•"/>
                      </a:pPr>
                      <a:r>
                        <a:rPr lang="en-US" sz="2000"/>
                        <a:t>Classroom level (e.g., low intensity strategies)?</a:t>
                      </a:r>
                    </a:p>
                    <a:p>
                      <a:pPr marL="1714500" lvl="3" indent="-342900">
                        <a:buFont typeface="Arial" panose="020B0604020202020204" pitchFamily="34" charset="0"/>
                        <a:buChar char="•"/>
                      </a:pPr>
                      <a:r>
                        <a:rPr lang="en-US" sz="2000"/>
                        <a:t>Student-level (e.g., Tier 2 &amp; Tier 3)</a:t>
                      </a:r>
                    </a:p>
                    <a:p>
                      <a:pPr marL="342900" lvl="0" indent="-342900">
                        <a:buFont typeface="Arial" panose="020B0604020202020204" pitchFamily="34" charset="0"/>
                        <a:buChar char="•"/>
                      </a:pPr>
                      <a:r>
                        <a:rPr lang="en-US" sz="2400"/>
                        <a:t>Determine when and how to share Spring screening data with faculty and staff</a:t>
                      </a:r>
                    </a:p>
                  </a:txBody>
                  <a:tcPr>
                    <a:solidFill>
                      <a:srgbClr val="DDE7F0"/>
                    </a:solidFill>
                  </a:tcPr>
                </a:tc>
                <a:extLst>
                  <a:ext uri="{0D108BD9-81ED-4DB2-BD59-A6C34878D82A}">
                    <a16:rowId xmlns:a16="http://schemas.microsoft.com/office/drawing/2014/main" val="927646794"/>
                  </a:ext>
                </a:extLst>
              </a:tr>
            </a:tbl>
          </a:graphicData>
        </a:graphic>
      </p:graphicFrame>
      <p:pic>
        <p:nvPicPr>
          <p:cNvPr id="5" name="Graphic 4" descr="Daily calendar outline">
            <a:extLst>
              <a:ext uri="{FF2B5EF4-FFF2-40B4-BE49-F238E27FC236}">
                <a16:creationId xmlns:a16="http://schemas.microsoft.com/office/drawing/2014/main" id="{092741D7-B415-4690-1BC2-E2C11CD208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84304" y="4772686"/>
            <a:ext cx="1631004" cy="1631004"/>
          </a:xfrm>
          <a:prstGeom prst="rect">
            <a:avLst/>
          </a:prstGeom>
        </p:spPr>
      </p:pic>
      <p:pic>
        <p:nvPicPr>
          <p:cNvPr id="7" name="Picture 6">
            <a:extLst>
              <a:ext uri="{FF2B5EF4-FFF2-40B4-BE49-F238E27FC236}">
                <a16:creationId xmlns:a16="http://schemas.microsoft.com/office/drawing/2014/main" id="{AA5EF4D3-FCDC-55A3-023F-635A3097DC1D}"/>
              </a:ext>
            </a:extLst>
          </p:cNvPr>
          <p:cNvPicPr>
            <a:picLocks noChangeAspect="1"/>
          </p:cNvPicPr>
          <p:nvPr/>
        </p:nvPicPr>
        <p:blipFill>
          <a:blip r:embed="rId5"/>
          <a:srcRect l="2847" t="1954" r="3913" b="1730"/>
          <a:stretch/>
        </p:blipFill>
        <p:spPr>
          <a:xfrm>
            <a:off x="7763519" y="589022"/>
            <a:ext cx="3197737" cy="4267200"/>
          </a:xfrm>
          <a:prstGeom prst="rect">
            <a:avLst/>
          </a:prstGeom>
          <a:ln>
            <a:solidFill>
              <a:schemeClr val="tx1"/>
            </a:solidFill>
          </a:ln>
        </p:spPr>
      </p:pic>
      <p:pic>
        <p:nvPicPr>
          <p:cNvPr id="6" name="Picture 5" descr="Table&#10;&#10;Description automatically generated">
            <a:extLst>
              <a:ext uri="{FF2B5EF4-FFF2-40B4-BE49-F238E27FC236}">
                <a16:creationId xmlns:a16="http://schemas.microsoft.com/office/drawing/2014/main" id="{C35CFAF1-42B8-1D20-763D-2A2C4336268F}"/>
              </a:ext>
            </a:extLst>
          </p:cNvPr>
          <p:cNvPicPr>
            <a:picLocks noChangeAspect="1"/>
          </p:cNvPicPr>
          <p:nvPr/>
        </p:nvPicPr>
        <p:blipFill>
          <a:blip r:embed="rId6"/>
          <a:stretch>
            <a:fillRect/>
          </a:stretch>
        </p:blipFill>
        <p:spPr>
          <a:xfrm>
            <a:off x="9415308" y="3219930"/>
            <a:ext cx="2082870" cy="2695478"/>
          </a:xfrm>
          <a:prstGeom prst="rect">
            <a:avLst/>
          </a:prstGeom>
          <a:ln>
            <a:solidFill>
              <a:schemeClr val="tx1"/>
            </a:solidFill>
          </a:ln>
        </p:spPr>
      </p:pic>
    </p:spTree>
    <p:extLst>
      <p:ext uri="{BB962C8B-B14F-4D97-AF65-F5344CB8AC3E}">
        <p14:creationId xmlns:p14="http://schemas.microsoft.com/office/powerpoint/2010/main" val="11040129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C7AD1B-0815-D528-D207-8B9A7C28A053}"/>
              </a:ext>
            </a:extLst>
          </p:cNvPr>
          <p:cNvPicPr>
            <a:picLocks noChangeAspect="1"/>
          </p:cNvPicPr>
          <p:nvPr/>
        </p:nvPicPr>
        <p:blipFill>
          <a:blip r:embed="rId2"/>
          <a:stretch>
            <a:fillRect/>
          </a:stretch>
        </p:blipFill>
        <p:spPr>
          <a:xfrm>
            <a:off x="947325" y="197928"/>
            <a:ext cx="10459910" cy="2743583"/>
          </a:xfrm>
          <a:prstGeom prst="rect">
            <a:avLst/>
          </a:prstGeom>
        </p:spPr>
      </p:pic>
      <p:pic>
        <p:nvPicPr>
          <p:cNvPr id="5" name="Picture 4">
            <a:extLst>
              <a:ext uri="{FF2B5EF4-FFF2-40B4-BE49-F238E27FC236}">
                <a16:creationId xmlns:a16="http://schemas.microsoft.com/office/drawing/2014/main" id="{5AC047EC-908E-4948-6A46-38CE13D84897}"/>
              </a:ext>
            </a:extLst>
          </p:cNvPr>
          <p:cNvPicPr>
            <a:picLocks noChangeAspect="1"/>
          </p:cNvPicPr>
          <p:nvPr/>
        </p:nvPicPr>
        <p:blipFill>
          <a:blip r:embed="rId3"/>
          <a:stretch>
            <a:fillRect/>
          </a:stretch>
        </p:blipFill>
        <p:spPr>
          <a:xfrm>
            <a:off x="2322712" y="3017520"/>
            <a:ext cx="6813712" cy="4365943"/>
          </a:xfrm>
          <a:prstGeom prst="rect">
            <a:avLst/>
          </a:prstGeom>
        </p:spPr>
      </p:pic>
      <p:sp>
        <p:nvSpPr>
          <p:cNvPr id="6" name="TextBox 5">
            <a:extLst>
              <a:ext uri="{FF2B5EF4-FFF2-40B4-BE49-F238E27FC236}">
                <a16:creationId xmlns:a16="http://schemas.microsoft.com/office/drawing/2014/main" id="{6C4FBF80-06DF-D27C-AB78-C4DBB46F1FF0}"/>
              </a:ext>
            </a:extLst>
          </p:cNvPr>
          <p:cNvSpPr txBox="1"/>
          <p:nvPr/>
        </p:nvSpPr>
        <p:spPr>
          <a:xfrm>
            <a:off x="124326" y="6088559"/>
            <a:ext cx="3468770" cy="769441"/>
          </a:xfrm>
          <a:prstGeom prst="rect">
            <a:avLst/>
          </a:prstGeom>
          <a:noFill/>
        </p:spPr>
        <p:txBody>
          <a:bodyPr wrap="none" rtlCol="0">
            <a:spAutoFit/>
          </a:bodyPr>
          <a:lstStyle/>
          <a:p>
            <a:r>
              <a:rPr lang="en-US" sz="4400" dirty="0">
                <a:solidFill>
                  <a:srgbClr val="000000"/>
                </a:solidFill>
              </a:rPr>
              <a:t>ci3t.org users</a:t>
            </a:r>
          </a:p>
        </p:txBody>
      </p:sp>
      <p:sp>
        <p:nvSpPr>
          <p:cNvPr id="7" name="TextBox 6">
            <a:extLst>
              <a:ext uri="{FF2B5EF4-FFF2-40B4-BE49-F238E27FC236}">
                <a16:creationId xmlns:a16="http://schemas.microsoft.com/office/drawing/2014/main" id="{F7092D6A-2013-7B4E-BF5B-F278B2614612}"/>
              </a:ext>
            </a:extLst>
          </p:cNvPr>
          <p:cNvSpPr txBox="1"/>
          <p:nvPr/>
        </p:nvSpPr>
        <p:spPr>
          <a:xfrm>
            <a:off x="8621791" y="6481399"/>
            <a:ext cx="3570208" cy="369332"/>
          </a:xfrm>
          <a:prstGeom prst="rect">
            <a:avLst/>
          </a:prstGeom>
          <a:noFill/>
        </p:spPr>
        <p:txBody>
          <a:bodyPr wrap="none" rtlCol="0">
            <a:spAutoFit/>
          </a:bodyPr>
          <a:lstStyle/>
          <a:p>
            <a:pPr algn="r"/>
            <a:r>
              <a:rPr lang="en-US" dirty="0"/>
              <a:t>June 24, 2024 to March 24, 2025</a:t>
            </a:r>
          </a:p>
        </p:txBody>
      </p:sp>
    </p:spTree>
    <p:extLst>
      <p:ext uri="{BB962C8B-B14F-4D97-AF65-F5344CB8AC3E}">
        <p14:creationId xmlns:p14="http://schemas.microsoft.com/office/powerpoint/2010/main" val="25397081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5B813-EB3E-DED6-E21B-39BCFD1F83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489D28A-4E77-A3D6-4B5A-DC35683B96A3}"/>
              </a:ext>
            </a:extLst>
          </p:cNvPr>
          <p:cNvPicPr>
            <a:picLocks noChangeAspect="1"/>
          </p:cNvPicPr>
          <p:nvPr/>
        </p:nvPicPr>
        <p:blipFill>
          <a:blip r:embed="rId2"/>
          <a:srcRect/>
          <a:stretch/>
        </p:blipFill>
        <p:spPr>
          <a:xfrm>
            <a:off x="1133521" y="197928"/>
            <a:ext cx="10087518" cy="2743583"/>
          </a:xfrm>
          <a:prstGeom prst="rect">
            <a:avLst/>
          </a:prstGeom>
        </p:spPr>
      </p:pic>
      <p:pic>
        <p:nvPicPr>
          <p:cNvPr id="5" name="Picture 4">
            <a:extLst>
              <a:ext uri="{FF2B5EF4-FFF2-40B4-BE49-F238E27FC236}">
                <a16:creationId xmlns:a16="http://schemas.microsoft.com/office/drawing/2014/main" id="{588FC1F3-E85E-3B5A-019A-C35C4EA0C5E3}"/>
              </a:ext>
            </a:extLst>
          </p:cNvPr>
          <p:cNvPicPr>
            <a:picLocks noChangeAspect="1"/>
          </p:cNvPicPr>
          <p:nvPr/>
        </p:nvPicPr>
        <p:blipFill>
          <a:blip r:embed="rId3"/>
          <a:srcRect/>
          <a:stretch/>
        </p:blipFill>
        <p:spPr>
          <a:xfrm>
            <a:off x="2322712" y="3123438"/>
            <a:ext cx="6813712" cy="4154107"/>
          </a:xfrm>
          <a:prstGeom prst="rect">
            <a:avLst/>
          </a:prstGeom>
        </p:spPr>
      </p:pic>
      <p:sp>
        <p:nvSpPr>
          <p:cNvPr id="6" name="TextBox 5">
            <a:extLst>
              <a:ext uri="{FF2B5EF4-FFF2-40B4-BE49-F238E27FC236}">
                <a16:creationId xmlns:a16="http://schemas.microsoft.com/office/drawing/2014/main" id="{CA6B8E76-6A8B-490E-2216-0F06D2E7501B}"/>
              </a:ext>
            </a:extLst>
          </p:cNvPr>
          <p:cNvSpPr txBox="1"/>
          <p:nvPr/>
        </p:nvSpPr>
        <p:spPr>
          <a:xfrm>
            <a:off x="124326" y="6088559"/>
            <a:ext cx="3468770" cy="769441"/>
          </a:xfrm>
          <a:prstGeom prst="rect">
            <a:avLst/>
          </a:prstGeom>
          <a:noFill/>
        </p:spPr>
        <p:txBody>
          <a:bodyPr wrap="none" rtlCol="0">
            <a:spAutoFit/>
          </a:bodyPr>
          <a:lstStyle/>
          <a:p>
            <a:r>
              <a:rPr lang="en-US" sz="4400" dirty="0">
                <a:solidFill>
                  <a:srgbClr val="000000"/>
                </a:solidFill>
              </a:rPr>
              <a:t>ci3t.org users</a:t>
            </a:r>
          </a:p>
        </p:txBody>
      </p:sp>
      <p:sp>
        <p:nvSpPr>
          <p:cNvPr id="7" name="TextBox 6">
            <a:extLst>
              <a:ext uri="{FF2B5EF4-FFF2-40B4-BE49-F238E27FC236}">
                <a16:creationId xmlns:a16="http://schemas.microsoft.com/office/drawing/2014/main" id="{0B05A9BE-5EAC-1F57-C49F-5ED27165A8FC}"/>
              </a:ext>
            </a:extLst>
          </p:cNvPr>
          <p:cNvSpPr txBox="1"/>
          <p:nvPr/>
        </p:nvSpPr>
        <p:spPr>
          <a:xfrm>
            <a:off x="8839800" y="6473279"/>
            <a:ext cx="3352200" cy="369332"/>
          </a:xfrm>
          <a:prstGeom prst="rect">
            <a:avLst/>
          </a:prstGeom>
          <a:noFill/>
        </p:spPr>
        <p:txBody>
          <a:bodyPr wrap="none" rtlCol="0">
            <a:spAutoFit/>
          </a:bodyPr>
          <a:lstStyle/>
          <a:p>
            <a:pPr algn="r"/>
            <a:r>
              <a:rPr lang="en-US" dirty="0"/>
              <a:t>July 1, 2022 to March 24, 2025</a:t>
            </a:r>
          </a:p>
        </p:txBody>
      </p:sp>
    </p:spTree>
    <p:extLst>
      <p:ext uri="{BB962C8B-B14F-4D97-AF65-F5344CB8AC3E}">
        <p14:creationId xmlns:p14="http://schemas.microsoft.com/office/powerpoint/2010/main" val="20671648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8086-9B58-6422-43CB-2B64D4ABF43C}"/>
              </a:ext>
            </a:extLst>
          </p:cNvPr>
          <p:cNvSpPr>
            <a:spLocks noGrp="1"/>
          </p:cNvSpPr>
          <p:nvPr>
            <p:ph type="title"/>
          </p:nvPr>
        </p:nvSpPr>
        <p:spPr/>
        <p:txBody>
          <a:bodyPr/>
          <a:lstStyle/>
          <a:p>
            <a:r>
              <a:rPr lang="en-US"/>
              <a:t>Planning for the Year Ahead 2025-2026</a:t>
            </a:r>
          </a:p>
        </p:txBody>
      </p:sp>
      <p:sp>
        <p:nvSpPr>
          <p:cNvPr id="3" name="Text Placeholder 2">
            <a:extLst>
              <a:ext uri="{FF2B5EF4-FFF2-40B4-BE49-F238E27FC236}">
                <a16:creationId xmlns:a16="http://schemas.microsoft.com/office/drawing/2014/main" id="{D8D8D176-2E08-C48C-6BD3-A8C2719FA493}"/>
              </a:ext>
            </a:extLst>
          </p:cNvPr>
          <p:cNvSpPr>
            <a:spLocks noGrp="1"/>
          </p:cNvSpPr>
          <p:nvPr>
            <p:ph type="body" idx="1"/>
          </p:nvPr>
        </p:nvSpPr>
        <p:spPr>
          <a:xfrm>
            <a:off x="831850" y="4589463"/>
            <a:ext cx="10515600" cy="1729856"/>
          </a:xfrm>
        </p:spPr>
        <p:txBody>
          <a:bodyPr>
            <a:normAutofit fontScale="92500"/>
          </a:bodyPr>
          <a:lstStyle/>
          <a:p>
            <a:r>
              <a:rPr lang="en-US"/>
              <a:t>Review 2024-2025 data: Treatment integrity, social validity, screening, attendance</a:t>
            </a:r>
          </a:p>
          <a:p>
            <a:r>
              <a:rPr lang="en-US"/>
              <a:t>Review Your Ci3T Implementation Manual for 2025-2026</a:t>
            </a:r>
          </a:p>
          <a:p>
            <a:r>
              <a:rPr lang="en-US"/>
              <a:t>Incorporate revisions provided by your district: Ci3T District Masters – Updates</a:t>
            </a:r>
          </a:p>
          <a:p>
            <a:r>
              <a:rPr lang="en-US"/>
              <a:t>Use 2024-2025 data to inform revision for your Ci3T Implementation Manual </a:t>
            </a:r>
          </a:p>
        </p:txBody>
      </p:sp>
    </p:spTree>
    <p:extLst>
      <p:ext uri="{BB962C8B-B14F-4D97-AF65-F5344CB8AC3E}">
        <p14:creationId xmlns:p14="http://schemas.microsoft.com/office/powerpoint/2010/main" val="23173348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A5CDB-8D60-C901-90EE-D56AA1F9F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89F4FF-FDDE-AB39-8497-E7EBDE7ABBEE}"/>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E548D36C-5F5B-FD16-E86F-65545EDD73BC}"/>
              </a:ext>
            </a:extLst>
          </p:cNvPr>
          <p:cNvSpPr>
            <a:spLocks noGrp="1"/>
          </p:cNvSpPr>
          <p:nvPr>
            <p:ph idx="1"/>
          </p:nvPr>
        </p:nvSpPr>
        <p:spPr/>
        <p:txBody>
          <a:bodyPr>
            <a:noAutofit/>
          </a:bodyPr>
          <a:lstStyle/>
          <a:p>
            <a:pPr marL="342900" marR="0" lvl="0" indent="-342900">
              <a:lnSpc>
                <a:spcPct val="100000"/>
              </a:lnSpc>
              <a:spcBef>
                <a:spcPts val="0"/>
              </a:spcBef>
              <a:spcAft>
                <a:spcPts val="0"/>
              </a:spcAft>
              <a:buFont typeface="+mj-lt"/>
              <a:buAutoNum type="arabicPeriod"/>
            </a:pPr>
            <a:r>
              <a:rPr lang="en-US" sz="2600"/>
              <a:t>Interpret social validity, treatment integrity, and winter screening data at the school- and classroom-level to identify successes and focus areas relative to Ci3T implementation.</a:t>
            </a:r>
          </a:p>
          <a:p>
            <a:pPr marL="457200" marR="0" lvl="0" indent="-457200">
              <a:lnSpc>
                <a:spcPct val="100000"/>
              </a:lnSpc>
              <a:spcBef>
                <a:spcPts val="0"/>
              </a:spcBef>
              <a:spcAft>
                <a:spcPts val="0"/>
              </a:spcAft>
              <a:buFont typeface="+mj-lt"/>
              <a:buAutoNum type="arabicPeriod"/>
            </a:pPr>
            <a:endParaRPr lang="en-US" sz="1600"/>
          </a:p>
          <a:p>
            <a:pPr marL="342900" indent="-342900">
              <a:lnSpc>
                <a:spcPct val="100000"/>
              </a:lnSpc>
              <a:spcBef>
                <a:spcPts val="0"/>
              </a:spcBef>
              <a:buFont typeface="+mj-lt"/>
              <a:buAutoNum type="arabicPeriod"/>
            </a:pPr>
            <a:r>
              <a:rPr lang="en-US" sz="2600"/>
              <a:t>Develop corresponding professional learning opportunities to empower faculty and staff with effective practices to inform instruction at each level of prevention (e.g., Tier 1, low-intensity strategies, Tier 2 and Tier 3 interventions) according to needs identified in social validity, treatment integrity, and winter screening data. </a:t>
            </a:r>
          </a:p>
        </p:txBody>
      </p:sp>
      <p:sp>
        <p:nvSpPr>
          <p:cNvPr id="4" name="Rectangle 3">
            <a:extLst>
              <a:ext uri="{FF2B5EF4-FFF2-40B4-BE49-F238E27FC236}">
                <a16:creationId xmlns:a16="http://schemas.microsoft.com/office/drawing/2014/main" id="{25C4008F-23E6-89AC-DBF2-F94EFC0D2F4A}"/>
              </a:ext>
            </a:extLst>
          </p:cNvPr>
          <p:cNvSpPr/>
          <p:nvPr/>
        </p:nvSpPr>
        <p:spPr>
          <a:xfrm>
            <a:off x="691816" y="3186391"/>
            <a:ext cx="10808368" cy="2481077"/>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5" name="Picture 4" descr="A screenshot of a computer&#10;&#10;Description automatically generated">
            <a:extLst>
              <a:ext uri="{FF2B5EF4-FFF2-40B4-BE49-F238E27FC236}">
                <a16:creationId xmlns:a16="http://schemas.microsoft.com/office/drawing/2014/main" id="{31714BAF-4ED1-31C5-EE11-38C57FDC3F2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180646" y="5400089"/>
            <a:ext cx="1891037" cy="1325563"/>
          </a:xfrm>
          <a:prstGeom prst="rect">
            <a:avLst/>
          </a:prstGeom>
        </p:spPr>
      </p:pic>
    </p:spTree>
    <p:extLst>
      <p:ext uri="{BB962C8B-B14F-4D97-AF65-F5344CB8AC3E}">
        <p14:creationId xmlns:p14="http://schemas.microsoft.com/office/powerpoint/2010/main" val="5801261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B8ECD-7248-BF1D-A879-79EC24522C1B}"/>
              </a:ext>
            </a:extLst>
          </p:cNvPr>
          <p:cNvSpPr>
            <a:spLocks noGrp="1"/>
          </p:cNvSpPr>
          <p:nvPr>
            <p:ph type="title"/>
          </p:nvPr>
        </p:nvSpPr>
        <p:spPr/>
        <p:txBody>
          <a:bodyPr/>
          <a:lstStyle/>
          <a:p>
            <a:r>
              <a:rPr lang="en-US"/>
              <a:t>Action Planning</a:t>
            </a:r>
          </a:p>
        </p:txBody>
      </p:sp>
      <p:pic>
        <p:nvPicPr>
          <p:cNvPr id="4" name="Picture 3" descr="Graphical user interface, application&#10;&#10;Description automatically generated">
            <a:extLst>
              <a:ext uri="{FF2B5EF4-FFF2-40B4-BE49-F238E27FC236}">
                <a16:creationId xmlns:a16="http://schemas.microsoft.com/office/drawing/2014/main" id="{FBB92B0B-CF28-A8F6-473E-661FA76949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6792" y="1476709"/>
            <a:ext cx="9298334" cy="5044025"/>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5" name="Picture 4" descr="Table&#10;&#10;Description automatically generated">
            <a:extLst>
              <a:ext uri="{FF2B5EF4-FFF2-40B4-BE49-F238E27FC236}">
                <a16:creationId xmlns:a16="http://schemas.microsoft.com/office/drawing/2014/main" id="{68533E8F-4EEF-0FDF-A5E9-B06CBE3EC1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78836" y="0"/>
            <a:ext cx="1413164" cy="18288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sp>
        <p:nvSpPr>
          <p:cNvPr id="7" name="TextBox 6">
            <a:extLst>
              <a:ext uri="{FF2B5EF4-FFF2-40B4-BE49-F238E27FC236}">
                <a16:creationId xmlns:a16="http://schemas.microsoft.com/office/drawing/2014/main" id="{833AC4FB-9105-4968-BFBC-B3149F561036}"/>
              </a:ext>
            </a:extLst>
          </p:cNvPr>
          <p:cNvSpPr txBox="1"/>
          <p:nvPr/>
        </p:nvSpPr>
        <p:spPr>
          <a:xfrm>
            <a:off x="1188040" y="2826336"/>
            <a:ext cx="3916223" cy="261610"/>
          </a:xfrm>
          <a:prstGeom prst="rect">
            <a:avLst/>
          </a:prstGeom>
          <a:noFill/>
        </p:spPr>
        <p:txBody>
          <a:bodyPr wrap="square" rtlCol="0">
            <a:spAutoFit/>
          </a:bodyPr>
          <a:lstStyle/>
          <a:p>
            <a:r>
              <a:rPr lang="en-US" sz="1100"/>
              <a:t>Review 2025- 2026 Implementation Data </a:t>
            </a:r>
          </a:p>
        </p:txBody>
      </p:sp>
      <p:sp>
        <p:nvSpPr>
          <p:cNvPr id="6" name="TextBox 5">
            <a:extLst>
              <a:ext uri="{FF2B5EF4-FFF2-40B4-BE49-F238E27FC236}">
                <a16:creationId xmlns:a16="http://schemas.microsoft.com/office/drawing/2014/main" id="{8A167AFC-5291-F4DF-98C4-E0A789D2BA57}"/>
              </a:ext>
            </a:extLst>
          </p:cNvPr>
          <p:cNvSpPr txBox="1"/>
          <p:nvPr/>
        </p:nvSpPr>
        <p:spPr>
          <a:xfrm>
            <a:off x="5780319" y="2846229"/>
            <a:ext cx="620481" cy="261610"/>
          </a:xfrm>
          <a:prstGeom prst="rect">
            <a:avLst/>
          </a:prstGeom>
          <a:noFill/>
        </p:spPr>
        <p:txBody>
          <a:bodyPr wrap="square" rtlCol="0">
            <a:spAutoFit/>
          </a:bodyPr>
          <a:lstStyle/>
          <a:p>
            <a:r>
              <a:rPr lang="en-US" sz="1100"/>
              <a:t>Elise</a:t>
            </a:r>
          </a:p>
        </p:txBody>
      </p:sp>
      <p:sp>
        <p:nvSpPr>
          <p:cNvPr id="8" name="TextBox 7">
            <a:extLst>
              <a:ext uri="{FF2B5EF4-FFF2-40B4-BE49-F238E27FC236}">
                <a16:creationId xmlns:a16="http://schemas.microsoft.com/office/drawing/2014/main" id="{1EFFF7FF-FD56-970F-A229-BAB549F2E550}"/>
              </a:ext>
            </a:extLst>
          </p:cNvPr>
          <p:cNvSpPr txBox="1"/>
          <p:nvPr/>
        </p:nvSpPr>
        <p:spPr>
          <a:xfrm>
            <a:off x="7639197" y="2849921"/>
            <a:ext cx="879161" cy="261610"/>
          </a:xfrm>
          <a:prstGeom prst="rect">
            <a:avLst/>
          </a:prstGeom>
          <a:noFill/>
        </p:spPr>
        <p:txBody>
          <a:bodyPr wrap="square" rtlCol="0">
            <a:spAutoFit/>
          </a:bodyPr>
          <a:lstStyle/>
          <a:p>
            <a:r>
              <a:rPr lang="en-US" sz="1100"/>
              <a:t>05/24/25</a:t>
            </a:r>
          </a:p>
        </p:txBody>
      </p:sp>
      <p:sp>
        <p:nvSpPr>
          <p:cNvPr id="9" name="TextBox 8">
            <a:extLst>
              <a:ext uri="{FF2B5EF4-FFF2-40B4-BE49-F238E27FC236}">
                <a16:creationId xmlns:a16="http://schemas.microsoft.com/office/drawing/2014/main" id="{8B3B1ECE-9410-274B-F3DC-8D59BC56A01B}"/>
              </a:ext>
            </a:extLst>
          </p:cNvPr>
          <p:cNvSpPr txBox="1"/>
          <p:nvPr/>
        </p:nvSpPr>
        <p:spPr>
          <a:xfrm>
            <a:off x="1188041" y="3087946"/>
            <a:ext cx="3575538" cy="261610"/>
          </a:xfrm>
          <a:prstGeom prst="rect">
            <a:avLst/>
          </a:prstGeom>
          <a:noFill/>
        </p:spPr>
        <p:txBody>
          <a:bodyPr wrap="square" rtlCol="0">
            <a:spAutoFit/>
          </a:bodyPr>
          <a:lstStyle/>
          <a:p>
            <a:r>
              <a:rPr lang="en-US" sz="1100"/>
              <a:t>Incorporate updates from the district </a:t>
            </a:r>
          </a:p>
        </p:txBody>
      </p:sp>
      <p:sp>
        <p:nvSpPr>
          <p:cNvPr id="10" name="TextBox 9">
            <a:extLst>
              <a:ext uri="{FF2B5EF4-FFF2-40B4-BE49-F238E27FC236}">
                <a16:creationId xmlns:a16="http://schemas.microsoft.com/office/drawing/2014/main" id="{D9D7B1F7-DA2D-4527-20F1-D7B67F42A4D5}"/>
              </a:ext>
            </a:extLst>
          </p:cNvPr>
          <p:cNvSpPr txBox="1"/>
          <p:nvPr/>
        </p:nvSpPr>
        <p:spPr>
          <a:xfrm>
            <a:off x="5780319" y="3065963"/>
            <a:ext cx="620481" cy="261610"/>
          </a:xfrm>
          <a:prstGeom prst="rect">
            <a:avLst/>
          </a:prstGeom>
          <a:noFill/>
        </p:spPr>
        <p:txBody>
          <a:bodyPr wrap="square" rtlCol="0">
            <a:spAutoFit/>
          </a:bodyPr>
          <a:lstStyle/>
          <a:p>
            <a:r>
              <a:rPr lang="en-US" sz="1100"/>
              <a:t>Allison</a:t>
            </a:r>
          </a:p>
        </p:txBody>
      </p:sp>
      <p:sp>
        <p:nvSpPr>
          <p:cNvPr id="11" name="TextBox 10">
            <a:extLst>
              <a:ext uri="{FF2B5EF4-FFF2-40B4-BE49-F238E27FC236}">
                <a16:creationId xmlns:a16="http://schemas.microsoft.com/office/drawing/2014/main" id="{979A2B24-96F5-7BC6-F299-449D89129DDD}"/>
              </a:ext>
            </a:extLst>
          </p:cNvPr>
          <p:cNvSpPr txBox="1"/>
          <p:nvPr/>
        </p:nvSpPr>
        <p:spPr>
          <a:xfrm>
            <a:off x="7639197" y="3069655"/>
            <a:ext cx="879161" cy="261610"/>
          </a:xfrm>
          <a:prstGeom prst="rect">
            <a:avLst/>
          </a:prstGeom>
          <a:noFill/>
        </p:spPr>
        <p:txBody>
          <a:bodyPr wrap="square" rtlCol="0">
            <a:spAutoFit/>
          </a:bodyPr>
          <a:lstStyle/>
          <a:p>
            <a:r>
              <a:rPr lang="en-US" sz="1100"/>
              <a:t>05/15/25</a:t>
            </a:r>
          </a:p>
        </p:txBody>
      </p:sp>
      <p:sp>
        <p:nvSpPr>
          <p:cNvPr id="12" name="TextBox 11">
            <a:extLst>
              <a:ext uri="{FF2B5EF4-FFF2-40B4-BE49-F238E27FC236}">
                <a16:creationId xmlns:a16="http://schemas.microsoft.com/office/drawing/2014/main" id="{BEB8319D-5A30-449E-DC08-D7C58BAF7AF4}"/>
              </a:ext>
            </a:extLst>
          </p:cNvPr>
          <p:cNvSpPr txBox="1"/>
          <p:nvPr/>
        </p:nvSpPr>
        <p:spPr>
          <a:xfrm>
            <a:off x="5780319" y="3285697"/>
            <a:ext cx="620481" cy="261610"/>
          </a:xfrm>
          <a:prstGeom prst="rect">
            <a:avLst/>
          </a:prstGeom>
          <a:noFill/>
        </p:spPr>
        <p:txBody>
          <a:bodyPr wrap="square" rtlCol="0">
            <a:spAutoFit/>
          </a:bodyPr>
          <a:lstStyle/>
          <a:p>
            <a:r>
              <a:rPr lang="en-US" sz="1100"/>
              <a:t>Mark</a:t>
            </a:r>
          </a:p>
        </p:txBody>
      </p:sp>
      <p:sp>
        <p:nvSpPr>
          <p:cNvPr id="13" name="TextBox 12">
            <a:extLst>
              <a:ext uri="{FF2B5EF4-FFF2-40B4-BE49-F238E27FC236}">
                <a16:creationId xmlns:a16="http://schemas.microsoft.com/office/drawing/2014/main" id="{B7EC1B97-D58F-B2B8-AAF8-3A0E141BEA61}"/>
              </a:ext>
            </a:extLst>
          </p:cNvPr>
          <p:cNvSpPr txBox="1"/>
          <p:nvPr/>
        </p:nvSpPr>
        <p:spPr>
          <a:xfrm>
            <a:off x="7639197" y="3289389"/>
            <a:ext cx="879161" cy="261610"/>
          </a:xfrm>
          <a:prstGeom prst="rect">
            <a:avLst/>
          </a:prstGeom>
          <a:noFill/>
        </p:spPr>
        <p:txBody>
          <a:bodyPr wrap="square" rtlCol="0">
            <a:spAutoFit/>
          </a:bodyPr>
          <a:lstStyle/>
          <a:p>
            <a:r>
              <a:rPr lang="en-US" sz="1100"/>
              <a:t>06/18/25</a:t>
            </a:r>
          </a:p>
        </p:txBody>
      </p:sp>
      <p:sp>
        <p:nvSpPr>
          <p:cNvPr id="14" name="TextBox 13">
            <a:extLst>
              <a:ext uri="{FF2B5EF4-FFF2-40B4-BE49-F238E27FC236}">
                <a16:creationId xmlns:a16="http://schemas.microsoft.com/office/drawing/2014/main" id="{DE26A590-B753-65A5-C64C-73FC533C250E}"/>
              </a:ext>
            </a:extLst>
          </p:cNvPr>
          <p:cNvSpPr txBox="1"/>
          <p:nvPr/>
        </p:nvSpPr>
        <p:spPr>
          <a:xfrm>
            <a:off x="1184028" y="3288474"/>
            <a:ext cx="4140549" cy="261610"/>
          </a:xfrm>
          <a:prstGeom prst="rect">
            <a:avLst/>
          </a:prstGeom>
          <a:noFill/>
        </p:spPr>
        <p:txBody>
          <a:bodyPr wrap="square" rtlCol="0">
            <a:spAutoFit/>
          </a:bodyPr>
          <a:lstStyle/>
          <a:p>
            <a:r>
              <a:rPr lang="en-US" sz="1050"/>
              <a:t>Attend Ci3T Implementation Symposium- update plan!</a:t>
            </a:r>
          </a:p>
        </p:txBody>
      </p:sp>
    </p:spTree>
    <p:extLst>
      <p:ext uri="{BB962C8B-B14F-4D97-AF65-F5344CB8AC3E}">
        <p14:creationId xmlns:p14="http://schemas.microsoft.com/office/powerpoint/2010/main" val="291198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8" grpId="0"/>
      <p:bldP spid="9" grpId="0"/>
      <p:bldP spid="10" grpId="0"/>
      <p:bldP spid="11" grpId="0"/>
      <p:bldP spid="12" grpId="0"/>
      <p:bldP spid="13" grpId="0"/>
      <p:bldP spid="1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BB6C1-FB14-4F90-B255-3B3911AAE780}"/>
              </a:ext>
            </a:extLst>
          </p:cNvPr>
          <p:cNvSpPr>
            <a:spLocks noGrp="1"/>
          </p:cNvSpPr>
          <p:nvPr>
            <p:ph type="title"/>
          </p:nvPr>
        </p:nvSpPr>
        <p:spPr/>
        <p:txBody>
          <a:bodyPr/>
          <a:lstStyle/>
          <a:p>
            <a:r>
              <a:rPr lang="en-US"/>
              <a:t>Ci3T Implementation Manual Review</a:t>
            </a:r>
          </a:p>
        </p:txBody>
      </p:sp>
      <p:sp>
        <p:nvSpPr>
          <p:cNvPr id="6" name="TextBox 5">
            <a:extLst>
              <a:ext uri="{FF2B5EF4-FFF2-40B4-BE49-F238E27FC236}">
                <a16:creationId xmlns:a16="http://schemas.microsoft.com/office/drawing/2014/main" id="{246ECC83-3D2C-47AF-8B32-75DB806744BD}"/>
              </a:ext>
            </a:extLst>
          </p:cNvPr>
          <p:cNvSpPr txBox="1"/>
          <p:nvPr/>
        </p:nvSpPr>
        <p:spPr>
          <a:xfrm>
            <a:off x="2373549" y="6447514"/>
            <a:ext cx="1614792" cy="369332"/>
          </a:xfrm>
          <a:prstGeom prst="rect">
            <a:avLst/>
          </a:prstGeom>
          <a:noFill/>
        </p:spPr>
        <p:txBody>
          <a:bodyPr wrap="square" rtlCol="0" anchor="ctr">
            <a:spAutoFit/>
          </a:bodyPr>
          <a:lstStyle/>
          <a:p>
            <a:pPr algn="ctr"/>
            <a:r>
              <a:rPr lang="en-US">
                <a:hlinkClick r:id="rId3"/>
              </a:rPr>
              <a:t>ci3t.org/imp</a:t>
            </a:r>
            <a:endParaRPr lang="en-US"/>
          </a:p>
        </p:txBody>
      </p:sp>
      <p:grpSp>
        <p:nvGrpSpPr>
          <p:cNvPr id="16" name="Group 15">
            <a:extLst>
              <a:ext uri="{FF2B5EF4-FFF2-40B4-BE49-F238E27FC236}">
                <a16:creationId xmlns:a16="http://schemas.microsoft.com/office/drawing/2014/main" id="{0EF12CD7-BD2D-46B6-97E5-775D74EB5585}"/>
              </a:ext>
            </a:extLst>
          </p:cNvPr>
          <p:cNvGrpSpPr/>
          <p:nvPr/>
        </p:nvGrpSpPr>
        <p:grpSpPr>
          <a:xfrm>
            <a:off x="5057589" y="2578935"/>
            <a:ext cx="6918780" cy="3829758"/>
            <a:chOff x="4933281" y="2862536"/>
            <a:chExt cx="6918780" cy="3829758"/>
          </a:xfrm>
        </p:grpSpPr>
        <p:grpSp>
          <p:nvGrpSpPr>
            <p:cNvPr id="10" name="Group 9">
              <a:extLst>
                <a:ext uri="{FF2B5EF4-FFF2-40B4-BE49-F238E27FC236}">
                  <a16:creationId xmlns:a16="http://schemas.microsoft.com/office/drawing/2014/main" id="{2F96A62A-8A20-46C0-9525-8CB3B435323D}"/>
                </a:ext>
              </a:extLst>
            </p:cNvPr>
            <p:cNvGrpSpPr/>
            <p:nvPr/>
          </p:nvGrpSpPr>
          <p:grpSpPr>
            <a:xfrm>
              <a:off x="4933281" y="2862536"/>
              <a:ext cx="6918780" cy="3829758"/>
              <a:chOff x="5057589" y="2862536"/>
              <a:chExt cx="6918780" cy="3829758"/>
            </a:xfrm>
          </p:grpSpPr>
          <p:sp>
            <p:nvSpPr>
              <p:cNvPr id="9" name="Rectangle 8">
                <a:extLst>
                  <a:ext uri="{FF2B5EF4-FFF2-40B4-BE49-F238E27FC236}">
                    <a16:creationId xmlns:a16="http://schemas.microsoft.com/office/drawing/2014/main" id="{3DA9CEDC-0615-4DEE-B14B-50BEAE7C66FF}"/>
                  </a:ext>
                </a:extLst>
              </p:cNvPr>
              <p:cNvSpPr/>
              <p:nvPr/>
            </p:nvSpPr>
            <p:spPr>
              <a:xfrm>
                <a:off x="5247831" y="5525310"/>
                <a:ext cx="5909795" cy="330741"/>
              </a:xfrm>
              <a:prstGeom prst="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E4AFB8C-3473-4E67-B9B4-6981BF2EBB5B}"/>
                  </a:ext>
                </a:extLst>
              </p:cNvPr>
              <p:cNvPicPr>
                <a:picLocks noChangeAspect="1"/>
              </p:cNvPicPr>
              <p:nvPr/>
            </p:nvPicPr>
            <p:blipFill>
              <a:blip r:embed="rId4"/>
              <a:stretch>
                <a:fillRect/>
              </a:stretch>
            </p:blipFill>
            <p:spPr>
              <a:xfrm>
                <a:off x="5057589" y="2862536"/>
                <a:ext cx="6918780" cy="3829758"/>
              </a:xfrm>
              <a:prstGeom prst="rect">
                <a:avLst/>
              </a:prstGeom>
              <a:ln>
                <a:solidFill>
                  <a:schemeClr val="tx1"/>
                </a:solidFill>
              </a:ln>
              <a:effectLst>
                <a:outerShdw blurRad="292100" dist="139700" dir="2700000" algn="tl" rotWithShape="0">
                  <a:srgbClr val="333333">
                    <a:alpha val="65000"/>
                  </a:srgbClr>
                </a:outerShdw>
              </a:effectLst>
            </p:spPr>
          </p:pic>
        </p:grpSp>
        <p:sp>
          <p:nvSpPr>
            <p:cNvPr id="15" name="Rectangle 14">
              <a:extLst>
                <a:ext uri="{FF2B5EF4-FFF2-40B4-BE49-F238E27FC236}">
                  <a16:creationId xmlns:a16="http://schemas.microsoft.com/office/drawing/2014/main" id="{F1EB50E6-E840-4981-BC2E-1E3E50D4B13A}"/>
                </a:ext>
              </a:extLst>
            </p:cNvPr>
            <p:cNvSpPr/>
            <p:nvPr/>
          </p:nvSpPr>
          <p:spPr>
            <a:xfrm>
              <a:off x="5123523" y="5525310"/>
              <a:ext cx="5909795" cy="330741"/>
            </a:xfrm>
            <a:prstGeom prst="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Content Placeholder 6" descr="Text&#10;&#10;Description automatically generated">
            <a:extLst>
              <a:ext uri="{FF2B5EF4-FFF2-40B4-BE49-F238E27FC236}">
                <a16:creationId xmlns:a16="http://schemas.microsoft.com/office/drawing/2014/main" id="{F37A77EB-735C-45E2-8306-6D33119E5EF8}"/>
              </a:ext>
            </a:extLst>
          </p:cNvPr>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8282465" y="1663735"/>
            <a:ext cx="3480823" cy="2689727"/>
          </a:xfrm>
          <a:ln>
            <a:solidFill>
              <a:schemeClr val="tx1"/>
            </a:solidFill>
          </a:ln>
        </p:spPr>
      </p:pic>
      <p:pic>
        <p:nvPicPr>
          <p:cNvPr id="21" name="Picture 20">
            <a:extLst>
              <a:ext uri="{FF2B5EF4-FFF2-40B4-BE49-F238E27FC236}">
                <a16:creationId xmlns:a16="http://schemas.microsoft.com/office/drawing/2014/main" id="{712F9C11-2E03-7EF1-8E30-6EB5FAF786E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3610" y="1633175"/>
            <a:ext cx="4533979" cy="3939275"/>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13" name="Right Arrow 25">
            <a:extLst>
              <a:ext uri="{FF2B5EF4-FFF2-40B4-BE49-F238E27FC236}">
                <a16:creationId xmlns:a16="http://schemas.microsoft.com/office/drawing/2014/main" id="{337A8761-4DDE-FC60-CE73-1A69A920B272}"/>
              </a:ext>
            </a:extLst>
          </p:cNvPr>
          <p:cNvSpPr/>
          <p:nvPr/>
        </p:nvSpPr>
        <p:spPr>
          <a:xfrm>
            <a:off x="54023" y="1751648"/>
            <a:ext cx="500804" cy="3892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5D13A51B-FC3C-6AF1-69BA-24F6E7677D71}"/>
              </a:ext>
            </a:extLst>
          </p:cNvPr>
          <p:cNvGrpSpPr/>
          <p:nvPr/>
        </p:nvGrpSpPr>
        <p:grpSpPr>
          <a:xfrm>
            <a:off x="304425" y="2565752"/>
            <a:ext cx="5066737" cy="3829620"/>
            <a:chOff x="333601" y="1529675"/>
            <a:chExt cx="5066737" cy="3829620"/>
          </a:xfrm>
        </p:grpSpPr>
        <p:sp>
          <p:nvSpPr>
            <p:cNvPr id="4" name="Rounded Rectangle 3">
              <a:extLst>
                <a:ext uri="{FF2B5EF4-FFF2-40B4-BE49-F238E27FC236}">
                  <a16:creationId xmlns:a16="http://schemas.microsoft.com/office/drawing/2014/main" id="{05F3A2B1-4496-F445-39DD-C64F16A5CCF2}"/>
                </a:ext>
              </a:extLst>
            </p:cNvPr>
            <p:cNvSpPr/>
            <p:nvPr/>
          </p:nvSpPr>
          <p:spPr>
            <a:xfrm>
              <a:off x="333601" y="1529675"/>
              <a:ext cx="5066737" cy="382962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en-US"/>
                <a:t>Also available </a:t>
              </a:r>
            </a:p>
            <a:p>
              <a:r>
                <a:rPr lang="en-US"/>
                <a:t>as a </a:t>
              </a:r>
            </a:p>
            <a:p>
              <a:r>
                <a:rPr lang="en-US"/>
                <a:t>handout </a:t>
              </a:r>
            </a:p>
            <a:p>
              <a:r>
                <a:rPr lang="en-US">
                  <a:solidFill>
                    <a:schemeClr val="bg1"/>
                  </a:solidFill>
                  <a:hlinkClick r:id="rId7">
                    <a:extLst>
                      <a:ext uri="{A12FA001-AC4F-418D-AE19-62706E023703}">
                        <ahyp:hlinkClr xmlns:ahyp="http://schemas.microsoft.com/office/drawing/2018/hyperlinkcolor" val="tx"/>
                      </a:ext>
                    </a:extLst>
                  </a:hlinkClick>
                </a:rPr>
                <a:t>ci3t.org/enhance</a:t>
              </a:r>
              <a:r>
                <a:rPr lang="en-US">
                  <a:solidFill>
                    <a:schemeClr val="bg1"/>
                  </a:solidFill>
                </a:rPr>
                <a:t> </a:t>
              </a:r>
            </a:p>
          </p:txBody>
        </p:sp>
        <p:pic>
          <p:nvPicPr>
            <p:cNvPr id="17" name="Picture 16">
              <a:extLst>
                <a:ext uri="{FF2B5EF4-FFF2-40B4-BE49-F238E27FC236}">
                  <a16:creationId xmlns:a16="http://schemas.microsoft.com/office/drawing/2014/main" id="{50C490A3-7704-659F-C01A-66DFC34E1B9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361531" y="1999891"/>
              <a:ext cx="2996671" cy="2961315"/>
            </a:xfrm>
            <a:prstGeom prst="rect">
              <a:avLst/>
            </a:prstGeom>
          </p:spPr>
        </p:pic>
        <p:sp>
          <p:nvSpPr>
            <p:cNvPr id="18" name="Rectangle 17">
              <a:extLst>
                <a:ext uri="{FF2B5EF4-FFF2-40B4-BE49-F238E27FC236}">
                  <a16:creationId xmlns:a16="http://schemas.microsoft.com/office/drawing/2014/main" id="{1FBB16F9-9776-4914-D61B-35151A0CA037}"/>
                </a:ext>
              </a:extLst>
            </p:cNvPr>
            <p:cNvSpPr/>
            <p:nvPr/>
          </p:nvSpPr>
          <p:spPr>
            <a:xfrm>
              <a:off x="2402725" y="4497175"/>
              <a:ext cx="1923043" cy="176668"/>
            </a:xfrm>
            <a:prstGeom prst="rect">
              <a:avLst/>
            </a:prstGeom>
            <a:noFill/>
            <a:ln w="28575">
              <a:solidFill>
                <a:schemeClr val="accent3"/>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27529980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fltVal val="0"/>
                                          </p:val>
                                        </p:tav>
                                        <p:tav tm="100000">
                                          <p:val>
                                            <p:strVal val="#ppt_w"/>
                                          </p:val>
                                        </p:tav>
                                      </p:tavLst>
                                    </p:anim>
                                    <p:anim calcmode="lin" valueType="num">
                                      <p:cBhvr>
                                        <p:cTn id="13" dur="1000" fill="hold"/>
                                        <p:tgtEl>
                                          <p:spTgt spid="12"/>
                                        </p:tgtEl>
                                        <p:attrNameLst>
                                          <p:attrName>ppt_h</p:attrName>
                                        </p:attrNameLst>
                                      </p:cBhvr>
                                      <p:tavLst>
                                        <p:tav tm="0">
                                          <p:val>
                                            <p:fltVal val="0"/>
                                          </p:val>
                                        </p:tav>
                                        <p:tav tm="100000">
                                          <p:val>
                                            <p:strVal val="#ppt_h"/>
                                          </p:val>
                                        </p:tav>
                                      </p:tavLst>
                                    </p:anim>
                                    <p:anim calcmode="lin" valueType="num">
                                      <p:cBhvr>
                                        <p:cTn id="14" dur="1000" fill="hold"/>
                                        <p:tgtEl>
                                          <p:spTgt spid="12"/>
                                        </p:tgtEl>
                                        <p:attrNameLst>
                                          <p:attrName>style.rotation</p:attrName>
                                        </p:attrNameLst>
                                      </p:cBhvr>
                                      <p:tavLst>
                                        <p:tav tm="0">
                                          <p:val>
                                            <p:fltVal val="90"/>
                                          </p:val>
                                        </p:tav>
                                        <p:tav tm="100000">
                                          <p:val>
                                            <p:fltVal val="0"/>
                                          </p:val>
                                        </p:tav>
                                      </p:tavLst>
                                    </p:anim>
                                    <p:animEffect transition="in" filter="fade">
                                      <p:cBhvr>
                                        <p:cTn id="15" dur="1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6" descr="Text&#10;&#10;Description automatically generated">
            <a:extLst>
              <a:ext uri="{FF2B5EF4-FFF2-40B4-BE49-F238E27FC236}">
                <a16:creationId xmlns:a16="http://schemas.microsoft.com/office/drawing/2014/main" id="{F37A77EB-735C-45E2-8306-6D33119E5EF8}"/>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833427" y="135193"/>
            <a:ext cx="8525145" cy="6587613"/>
          </a:xfrm>
          <a:ln>
            <a:solidFill>
              <a:schemeClr val="tx1"/>
            </a:solidFill>
          </a:ln>
        </p:spPr>
      </p:pic>
      <p:pic>
        <p:nvPicPr>
          <p:cNvPr id="7" name="Picture 6">
            <a:extLst>
              <a:ext uri="{FF2B5EF4-FFF2-40B4-BE49-F238E27FC236}">
                <a16:creationId xmlns:a16="http://schemas.microsoft.com/office/drawing/2014/main" id="{573C7FAD-4FF0-4B72-B183-F95C0E0808FB}"/>
              </a:ext>
            </a:extLst>
          </p:cNvPr>
          <p:cNvPicPr>
            <a:picLocks noChangeAspect="1"/>
          </p:cNvPicPr>
          <p:nvPr/>
        </p:nvPicPr>
        <p:blipFill>
          <a:blip r:embed="rId3"/>
          <a:stretch>
            <a:fillRect/>
          </a:stretch>
        </p:blipFill>
        <p:spPr>
          <a:xfrm>
            <a:off x="2762713" y="2112273"/>
            <a:ext cx="1402202" cy="615749"/>
          </a:xfrm>
          <a:prstGeom prst="rect">
            <a:avLst/>
          </a:prstGeom>
        </p:spPr>
      </p:pic>
      <p:pic>
        <p:nvPicPr>
          <p:cNvPr id="13" name="Picture 12">
            <a:extLst>
              <a:ext uri="{FF2B5EF4-FFF2-40B4-BE49-F238E27FC236}">
                <a16:creationId xmlns:a16="http://schemas.microsoft.com/office/drawing/2014/main" id="{5B0CB569-0C68-9B2C-BE44-BA3063A6BEEB}"/>
              </a:ext>
            </a:extLst>
          </p:cNvPr>
          <p:cNvPicPr>
            <a:picLocks noChangeAspect="1"/>
          </p:cNvPicPr>
          <p:nvPr/>
        </p:nvPicPr>
        <p:blipFill>
          <a:blip r:embed="rId4"/>
          <a:stretch>
            <a:fillRect/>
          </a:stretch>
        </p:blipFill>
        <p:spPr>
          <a:xfrm>
            <a:off x="5046161" y="2115322"/>
            <a:ext cx="1963082" cy="615749"/>
          </a:xfrm>
          <a:prstGeom prst="rect">
            <a:avLst/>
          </a:prstGeom>
        </p:spPr>
      </p:pic>
      <p:pic>
        <p:nvPicPr>
          <p:cNvPr id="17" name="Picture 16">
            <a:extLst>
              <a:ext uri="{FF2B5EF4-FFF2-40B4-BE49-F238E27FC236}">
                <a16:creationId xmlns:a16="http://schemas.microsoft.com/office/drawing/2014/main" id="{BC6728D7-B3D8-486F-1E8D-D8FB98256518}"/>
              </a:ext>
            </a:extLst>
          </p:cNvPr>
          <p:cNvPicPr>
            <a:picLocks noChangeAspect="1"/>
          </p:cNvPicPr>
          <p:nvPr/>
        </p:nvPicPr>
        <p:blipFill>
          <a:blip r:embed="rId5"/>
          <a:stretch>
            <a:fillRect/>
          </a:stretch>
        </p:blipFill>
        <p:spPr>
          <a:xfrm>
            <a:off x="7890490" y="2118369"/>
            <a:ext cx="1725318" cy="609653"/>
          </a:xfrm>
          <a:prstGeom prst="rect">
            <a:avLst/>
          </a:prstGeom>
        </p:spPr>
      </p:pic>
    </p:spTree>
    <p:extLst>
      <p:ext uri="{BB962C8B-B14F-4D97-AF65-F5344CB8AC3E}">
        <p14:creationId xmlns:p14="http://schemas.microsoft.com/office/powerpoint/2010/main" val="312989815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77"/>
          <a:stretch/>
        </p:blipFill>
        <p:spPr>
          <a:xfrm>
            <a:off x="2683040" y="1505412"/>
            <a:ext cx="7358991" cy="5158444"/>
          </a:xfrm>
          <a:prstGeom prst="rect">
            <a:avLst/>
          </a:prstGeom>
        </p:spPr>
      </p:pic>
      <p:sp>
        <p:nvSpPr>
          <p:cNvPr id="7" name="Rectangle 6">
            <a:extLst>
              <a:ext uri="{FF2B5EF4-FFF2-40B4-BE49-F238E27FC236}">
                <a16:creationId xmlns:a16="http://schemas.microsoft.com/office/drawing/2014/main" id="{2D378C1D-F90A-1E9B-855A-A23BA6CB0546}"/>
              </a:ext>
            </a:extLst>
          </p:cNvPr>
          <p:cNvSpPr/>
          <p:nvPr/>
        </p:nvSpPr>
        <p:spPr>
          <a:xfrm>
            <a:off x="2683040" y="3200401"/>
            <a:ext cx="7358991" cy="33688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58FB2CED-AC05-FE02-6533-BD4D23CA9427}"/>
              </a:ext>
            </a:extLst>
          </p:cNvPr>
          <p:cNvSpPr>
            <a:spLocks noGrp="1"/>
          </p:cNvSpPr>
          <p:nvPr>
            <p:ph type="title"/>
          </p:nvPr>
        </p:nvSpPr>
        <p:spPr/>
        <p:txBody>
          <a:bodyPr/>
          <a:lstStyle/>
          <a:p>
            <a:r>
              <a:rPr lang="en-US">
                <a:effectLst/>
                <a:latin typeface="Segoe UI" panose="020B0502040204020203" pitchFamily="34" charset="0"/>
              </a:rPr>
              <a:t>Enhanced Ci3T Implementation Series and Delivery</a:t>
            </a:r>
            <a:endParaRPr lang="en-US"/>
          </a:p>
        </p:txBody>
      </p:sp>
    </p:spTree>
    <p:extLst>
      <p:ext uri="{BB962C8B-B14F-4D97-AF65-F5344CB8AC3E}">
        <p14:creationId xmlns:p14="http://schemas.microsoft.com/office/powerpoint/2010/main" val="109714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0872-1EDD-C8B3-F3F3-9C182CDD8377}"/>
              </a:ext>
            </a:extLst>
          </p:cNvPr>
          <p:cNvSpPr>
            <a:spLocks noGrp="1"/>
          </p:cNvSpPr>
          <p:nvPr>
            <p:ph type="title"/>
          </p:nvPr>
        </p:nvSpPr>
        <p:spPr/>
        <p:txBody>
          <a:bodyPr/>
          <a:lstStyle/>
          <a:p>
            <a:r>
              <a:rPr lang="en-US"/>
              <a:t>Professional Learning: Long Range Planning</a:t>
            </a:r>
          </a:p>
        </p:txBody>
      </p:sp>
      <p:pic>
        <p:nvPicPr>
          <p:cNvPr id="7" name="Picture 6">
            <a:extLst>
              <a:ext uri="{FF2B5EF4-FFF2-40B4-BE49-F238E27FC236}">
                <a16:creationId xmlns:a16="http://schemas.microsoft.com/office/drawing/2014/main" id="{12716CAB-7BDA-2B59-5930-E3EF6C33E6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1934" y="1939047"/>
            <a:ext cx="5674066" cy="3234856"/>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EBCC5E50-2463-43C8-634C-DE45F7A9B63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021568" y="0"/>
            <a:ext cx="1170432" cy="18288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pic>
        <p:nvPicPr>
          <p:cNvPr id="10" name="Picture 9">
            <a:extLst>
              <a:ext uri="{FF2B5EF4-FFF2-40B4-BE49-F238E27FC236}">
                <a16:creationId xmlns:a16="http://schemas.microsoft.com/office/drawing/2014/main" id="{1758B8A8-CBF1-B8BE-1C97-4B160C6540D4}"/>
              </a:ext>
            </a:extLst>
          </p:cNvPr>
          <p:cNvPicPr>
            <a:picLocks noChangeAspect="1"/>
          </p:cNvPicPr>
          <p:nvPr/>
        </p:nvPicPr>
        <p:blipFill>
          <a:blip r:embed="rId4"/>
          <a:srcRect/>
          <a:stretch/>
        </p:blipFill>
        <p:spPr>
          <a:xfrm>
            <a:off x="6468279" y="1581198"/>
            <a:ext cx="4383293" cy="4085048"/>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CBCA14DF-3A97-A834-2D0F-FB615684BB44}"/>
              </a:ext>
            </a:extLst>
          </p:cNvPr>
          <p:cNvPicPr>
            <a:picLocks noChangeAspect="1"/>
          </p:cNvPicPr>
          <p:nvPr/>
        </p:nvPicPr>
        <p:blipFill>
          <a:blip r:embed="rId5"/>
          <a:srcRect/>
          <a:stretch/>
        </p:blipFill>
        <p:spPr>
          <a:xfrm>
            <a:off x="8346027" y="3797508"/>
            <a:ext cx="3607558" cy="2875138"/>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A screenshot of a computer&#10;&#10;Description automatically generated">
            <a:extLst>
              <a:ext uri="{FF2B5EF4-FFF2-40B4-BE49-F238E27FC236}">
                <a16:creationId xmlns:a16="http://schemas.microsoft.com/office/drawing/2014/main" id="{276C25D9-7874-B166-AF54-E1D6A83ED1E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037853" y="3623722"/>
            <a:ext cx="4260430" cy="2986441"/>
          </a:xfrm>
          <a:prstGeom prst="rect">
            <a:avLst/>
          </a:prstGeom>
        </p:spPr>
      </p:pic>
    </p:spTree>
    <p:extLst>
      <p:ext uri="{BB962C8B-B14F-4D97-AF65-F5344CB8AC3E}">
        <p14:creationId xmlns:p14="http://schemas.microsoft.com/office/powerpoint/2010/main" val="8757985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D325A-7E42-4F89-9D68-C162E5697E89}"/>
              </a:ext>
            </a:extLst>
          </p:cNvPr>
          <p:cNvSpPr>
            <a:spLocks noGrp="1"/>
          </p:cNvSpPr>
          <p:nvPr>
            <p:ph type="title"/>
          </p:nvPr>
        </p:nvSpPr>
        <p:spPr/>
        <p:txBody>
          <a:bodyPr/>
          <a:lstStyle/>
          <a:p>
            <a:r>
              <a:rPr lang="en-US"/>
              <a:t>Using Data to Revise Your Ci3T Plan</a:t>
            </a:r>
          </a:p>
        </p:txBody>
      </p:sp>
      <p:pic>
        <p:nvPicPr>
          <p:cNvPr id="4" name="Content Placeholder 3">
            <a:extLst>
              <a:ext uri="{FF2B5EF4-FFF2-40B4-BE49-F238E27FC236}">
                <a16:creationId xmlns:a16="http://schemas.microsoft.com/office/drawing/2014/main" id="{453FA42F-2254-4F96-B7E1-174D1D44431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t="5192" r="-1852"/>
          <a:stretch/>
        </p:blipFill>
        <p:spPr>
          <a:xfrm>
            <a:off x="3195106" y="2603955"/>
            <a:ext cx="3527349" cy="4125424"/>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0E49F568-0EFD-4B81-B1B3-6E4D45BB86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37037" y="1414777"/>
            <a:ext cx="3520460" cy="1093572"/>
          </a:xfrm>
          <a:prstGeom prst="rect">
            <a:avLst/>
          </a:prstGeom>
          <a:ln>
            <a:solidFill>
              <a:schemeClr val="tx1">
                <a:lumMod val="50000"/>
                <a:lumOff val="50000"/>
              </a:schemeClr>
            </a:solidFill>
          </a:ln>
        </p:spPr>
      </p:pic>
      <p:pic>
        <p:nvPicPr>
          <p:cNvPr id="12" name="Picture 11">
            <a:extLst>
              <a:ext uri="{FF2B5EF4-FFF2-40B4-BE49-F238E27FC236}">
                <a16:creationId xmlns:a16="http://schemas.microsoft.com/office/drawing/2014/main" id="{2CD2E55A-6762-4581-A71C-7203EA583A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7037" y="2603955"/>
            <a:ext cx="3520460" cy="1086879"/>
          </a:xfrm>
          <a:prstGeom prst="rect">
            <a:avLst/>
          </a:prstGeom>
          <a:ln>
            <a:solidFill>
              <a:schemeClr val="tx1">
                <a:lumMod val="50000"/>
                <a:lumOff val="50000"/>
              </a:schemeClr>
            </a:solidFill>
          </a:ln>
        </p:spPr>
      </p:pic>
      <p:sp>
        <p:nvSpPr>
          <p:cNvPr id="8" name="Right Arrow 12">
            <a:extLst>
              <a:ext uri="{FF2B5EF4-FFF2-40B4-BE49-F238E27FC236}">
                <a16:creationId xmlns:a16="http://schemas.microsoft.com/office/drawing/2014/main" id="{B83CD157-0876-4C42-9147-E96ECCE205C9}"/>
              </a:ext>
            </a:extLst>
          </p:cNvPr>
          <p:cNvSpPr/>
          <p:nvPr/>
        </p:nvSpPr>
        <p:spPr>
          <a:xfrm rot="653427">
            <a:off x="4452005" y="1505528"/>
            <a:ext cx="2412678" cy="1025751"/>
          </a:xfrm>
          <a:prstGeom prst="rightArrow">
            <a:avLst/>
          </a:prstGeom>
          <a:solidFill>
            <a:schemeClr val="accent5"/>
          </a:solidFill>
          <a:ln w="3175" cap="flat">
            <a:solidFill>
              <a:schemeClr val="tx1"/>
            </a:solidFill>
            <a:prstDash val="solid"/>
            <a:miter lim="800000"/>
            <a:extLst>
              <a:ext uri="{C807C97D-BFC1-408E-A445-0C87EB9F89A2}">
                <ask:lineSketchStyleProps xmlns:ask="http://schemas.microsoft.com/office/drawing/2018/sketchyshapes" sd="1219033472">
                  <a:custGeom>
                    <a:avLst/>
                    <a:gdLst>
                      <a:gd name="connsiteX0" fmla="*/ 0 w 2412678"/>
                      <a:gd name="connsiteY0" fmla="*/ 256438 h 1025751"/>
                      <a:gd name="connsiteX1" fmla="*/ 633268 w 2412678"/>
                      <a:gd name="connsiteY1" fmla="*/ 256438 h 1025751"/>
                      <a:gd name="connsiteX2" fmla="*/ 1285533 w 2412678"/>
                      <a:gd name="connsiteY2" fmla="*/ 256438 h 1025751"/>
                      <a:gd name="connsiteX3" fmla="*/ 1899803 w 2412678"/>
                      <a:gd name="connsiteY3" fmla="*/ 256438 h 1025751"/>
                      <a:gd name="connsiteX4" fmla="*/ 1899803 w 2412678"/>
                      <a:gd name="connsiteY4" fmla="*/ 0 h 1025751"/>
                      <a:gd name="connsiteX5" fmla="*/ 2156241 w 2412678"/>
                      <a:gd name="connsiteY5" fmla="*/ 256438 h 1025751"/>
                      <a:gd name="connsiteX6" fmla="*/ 2412678 w 2412678"/>
                      <a:gd name="connsiteY6" fmla="*/ 512876 h 1025751"/>
                      <a:gd name="connsiteX7" fmla="*/ 2161369 w 2412678"/>
                      <a:gd name="connsiteY7" fmla="*/ 764185 h 1025751"/>
                      <a:gd name="connsiteX8" fmla="*/ 1899803 w 2412678"/>
                      <a:gd name="connsiteY8" fmla="*/ 1025751 h 1025751"/>
                      <a:gd name="connsiteX9" fmla="*/ 1899803 w 2412678"/>
                      <a:gd name="connsiteY9" fmla="*/ 769313 h 1025751"/>
                      <a:gd name="connsiteX10" fmla="*/ 1247537 w 2412678"/>
                      <a:gd name="connsiteY10" fmla="*/ 769313 h 1025751"/>
                      <a:gd name="connsiteX11" fmla="*/ 633268 w 2412678"/>
                      <a:gd name="connsiteY11" fmla="*/ 769313 h 1025751"/>
                      <a:gd name="connsiteX12" fmla="*/ 0 w 2412678"/>
                      <a:gd name="connsiteY12" fmla="*/ 769313 h 1025751"/>
                      <a:gd name="connsiteX13" fmla="*/ 0 w 2412678"/>
                      <a:gd name="connsiteY13" fmla="*/ 256438 h 1025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2678" h="1025751" fill="none" extrusionOk="0">
                        <a:moveTo>
                          <a:pt x="0" y="256438"/>
                        </a:moveTo>
                        <a:cubicBezTo>
                          <a:pt x="313080" y="239928"/>
                          <a:pt x="328083" y="235676"/>
                          <a:pt x="633268" y="256438"/>
                        </a:cubicBezTo>
                        <a:cubicBezTo>
                          <a:pt x="938453" y="277200"/>
                          <a:pt x="973461" y="260487"/>
                          <a:pt x="1285533" y="256438"/>
                        </a:cubicBezTo>
                        <a:cubicBezTo>
                          <a:pt x="1597605" y="252389"/>
                          <a:pt x="1751587" y="252816"/>
                          <a:pt x="1899803" y="256438"/>
                        </a:cubicBezTo>
                        <a:cubicBezTo>
                          <a:pt x="1904793" y="168413"/>
                          <a:pt x="1892708" y="118995"/>
                          <a:pt x="1899803" y="0"/>
                        </a:cubicBezTo>
                        <a:cubicBezTo>
                          <a:pt x="1968492" y="76698"/>
                          <a:pt x="2074031" y="170237"/>
                          <a:pt x="2156241" y="256438"/>
                        </a:cubicBezTo>
                        <a:cubicBezTo>
                          <a:pt x="2238451" y="342639"/>
                          <a:pt x="2358620" y="442546"/>
                          <a:pt x="2412678" y="512876"/>
                        </a:cubicBezTo>
                        <a:cubicBezTo>
                          <a:pt x="2330545" y="575144"/>
                          <a:pt x="2280154" y="651286"/>
                          <a:pt x="2161369" y="764185"/>
                        </a:cubicBezTo>
                        <a:cubicBezTo>
                          <a:pt x="2042584" y="877084"/>
                          <a:pt x="1948971" y="963253"/>
                          <a:pt x="1899803" y="1025751"/>
                        </a:cubicBezTo>
                        <a:cubicBezTo>
                          <a:pt x="1898573" y="938943"/>
                          <a:pt x="1900705" y="858964"/>
                          <a:pt x="1899803" y="769313"/>
                        </a:cubicBezTo>
                        <a:cubicBezTo>
                          <a:pt x="1664759" y="792753"/>
                          <a:pt x="1544446" y="798966"/>
                          <a:pt x="1247537" y="769313"/>
                        </a:cubicBezTo>
                        <a:cubicBezTo>
                          <a:pt x="950628" y="739660"/>
                          <a:pt x="825096" y="784245"/>
                          <a:pt x="633268" y="769313"/>
                        </a:cubicBezTo>
                        <a:cubicBezTo>
                          <a:pt x="441440" y="754381"/>
                          <a:pt x="130018" y="762549"/>
                          <a:pt x="0" y="769313"/>
                        </a:cubicBezTo>
                        <a:cubicBezTo>
                          <a:pt x="-80" y="609920"/>
                          <a:pt x="-12838" y="362323"/>
                          <a:pt x="0" y="256438"/>
                        </a:cubicBezTo>
                        <a:close/>
                      </a:path>
                      <a:path w="2412678" h="1025751" stroke="0" extrusionOk="0">
                        <a:moveTo>
                          <a:pt x="0" y="256438"/>
                        </a:moveTo>
                        <a:cubicBezTo>
                          <a:pt x="282359" y="239887"/>
                          <a:pt x="472905" y="246027"/>
                          <a:pt x="614270" y="256438"/>
                        </a:cubicBezTo>
                        <a:cubicBezTo>
                          <a:pt x="755635" y="266850"/>
                          <a:pt x="1011939" y="263189"/>
                          <a:pt x="1190543" y="256438"/>
                        </a:cubicBezTo>
                        <a:cubicBezTo>
                          <a:pt x="1369147" y="249687"/>
                          <a:pt x="1741226" y="237480"/>
                          <a:pt x="1899803" y="256438"/>
                        </a:cubicBezTo>
                        <a:cubicBezTo>
                          <a:pt x="1908973" y="157666"/>
                          <a:pt x="1897591" y="59956"/>
                          <a:pt x="1899803" y="0"/>
                        </a:cubicBezTo>
                        <a:cubicBezTo>
                          <a:pt x="1969015" y="83657"/>
                          <a:pt x="2045657" y="141411"/>
                          <a:pt x="2145983" y="246180"/>
                        </a:cubicBezTo>
                        <a:cubicBezTo>
                          <a:pt x="2246309" y="350950"/>
                          <a:pt x="2338392" y="443058"/>
                          <a:pt x="2412678" y="512876"/>
                        </a:cubicBezTo>
                        <a:cubicBezTo>
                          <a:pt x="2295786" y="629284"/>
                          <a:pt x="2263330" y="671987"/>
                          <a:pt x="2166498" y="759056"/>
                        </a:cubicBezTo>
                        <a:cubicBezTo>
                          <a:pt x="2069666" y="846125"/>
                          <a:pt x="1994089" y="929718"/>
                          <a:pt x="1899803" y="1025751"/>
                        </a:cubicBezTo>
                        <a:cubicBezTo>
                          <a:pt x="1911745" y="917902"/>
                          <a:pt x="1893799" y="830595"/>
                          <a:pt x="1899803" y="769313"/>
                        </a:cubicBezTo>
                        <a:cubicBezTo>
                          <a:pt x="1767209" y="790880"/>
                          <a:pt x="1502441" y="762281"/>
                          <a:pt x="1247537" y="769313"/>
                        </a:cubicBezTo>
                        <a:cubicBezTo>
                          <a:pt x="992633" y="776345"/>
                          <a:pt x="761537" y="764583"/>
                          <a:pt x="576274" y="769313"/>
                        </a:cubicBezTo>
                        <a:cubicBezTo>
                          <a:pt x="391011" y="774043"/>
                          <a:pt x="161745" y="745650"/>
                          <a:pt x="0" y="769313"/>
                        </a:cubicBezTo>
                        <a:cubicBezTo>
                          <a:pt x="11865" y="644533"/>
                          <a:pt x="16804" y="409091"/>
                          <a:pt x="0" y="256438"/>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Add in plans for Tier 2 &amp; 3</a:t>
            </a:r>
          </a:p>
        </p:txBody>
      </p:sp>
      <p:pic>
        <p:nvPicPr>
          <p:cNvPr id="7" name="Picture 2">
            <a:extLst>
              <a:ext uri="{FF2B5EF4-FFF2-40B4-BE49-F238E27FC236}">
                <a16:creationId xmlns:a16="http://schemas.microsoft.com/office/drawing/2014/main" id="{CDA6CBB0-73F6-021F-7D3C-FB6BFFE960B5}"/>
              </a:ext>
            </a:extLst>
          </p:cNvPr>
          <p:cNvPicPr>
            <a:picLocks noChangeAspect="1"/>
          </p:cNvPicPr>
          <p:nvPr/>
        </p:nvPicPr>
        <p:blipFill>
          <a:blip r:embed="rId5"/>
          <a:srcRect/>
          <a:stretch/>
        </p:blipFill>
        <p:spPr>
          <a:xfrm>
            <a:off x="248327" y="1421872"/>
            <a:ext cx="2800495" cy="3624170"/>
          </a:xfrm>
          <a:prstGeom prst="rect">
            <a:avLst/>
          </a:prstGeom>
          <a:ln>
            <a:solidFill>
              <a:schemeClr val="tx1"/>
            </a:solidFill>
          </a:ln>
        </p:spPr>
      </p:pic>
      <p:pic>
        <p:nvPicPr>
          <p:cNvPr id="10" name="Picture 4" descr="A graph of different colored bars&#10;&#10;AI-generated content may be incorrect.">
            <a:extLst>
              <a:ext uri="{FF2B5EF4-FFF2-40B4-BE49-F238E27FC236}">
                <a16:creationId xmlns:a16="http://schemas.microsoft.com/office/drawing/2014/main" id="{FD766A0E-03DF-AE18-ADE4-3E809DEC627F}"/>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934052" y="3909016"/>
            <a:ext cx="3520460" cy="1980597"/>
          </a:xfrm>
          <a:prstGeom prst="rect">
            <a:avLst/>
          </a:prstGeom>
          <a:noFill/>
          <a:ln>
            <a:solidFill>
              <a:schemeClr val="accent5"/>
            </a:solidFill>
          </a:ln>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AB520EBA-D0FC-48C6-A5BC-3A7FCEC4A98B}"/>
              </a:ext>
            </a:extLst>
          </p:cNvPr>
          <p:cNvGrpSpPr/>
          <p:nvPr/>
        </p:nvGrpSpPr>
        <p:grpSpPr>
          <a:xfrm>
            <a:off x="6418217" y="2749958"/>
            <a:ext cx="273570" cy="1404849"/>
            <a:chOff x="6418217" y="2749958"/>
            <a:chExt cx="273570" cy="1404849"/>
          </a:xfrm>
        </p:grpSpPr>
        <p:sp>
          <p:nvSpPr>
            <p:cNvPr id="6" name="Rectangle 5">
              <a:extLst>
                <a:ext uri="{FF2B5EF4-FFF2-40B4-BE49-F238E27FC236}">
                  <a16:creationId xmlns:a16="http://schemas.microsoft.com/office/drawing/2014/main" id="{C342DB76-3EC5-6758-3519-0CB5C332F9D2}"/>
                </a:ext>
              </a:extLst>
            </p:cNvPr>
            <p:cNvSpPr/>
            <p:nvPr/>
          </p:nvSpPr>
          <p:spPr>
            <a:xfrm>
              <a:off x="6418217" y="2749958"/>
              <a:ext cx="243840" cy="24579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D27346-6369-5753-B2A6-E81D01BED457}"/>
                </a:ext>
              </a:extLst>
            </p:cNvPr>
            <p:cNvSpPr/>
            <p:nvPr/>
          </p:nvSpPr>
          <p:spPr>
            <a:xfrm>
              <a:off x="6447947" y="3909016"/>
              <a:ext cx="243840" cy="24579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288919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odule 7.2">
            <a:extLst>
              <a:ext uri="{FF2B5EF4-FFF2-40B4-BE49-F238E27FC236}">
                <a16:creationId xmlns:a16="http://schemas.microsoft.com/office/drawing/2014/main" id="{A7C00E76-5FCD-D899-4E2A-481B884F3FD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09266" y="2356055"/>
            <a:ext cx="1373469" cy="21458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2139290" y="439583"/>
            <a:ext cx="8010525" cy="5962650"/>
          </a:xfrm>
          <a:prstGeom prst="rect">
            <a:avLst/>
          </a:prstGeom>
        </p:spPr>
      </p:pic>
      <p:sp>
        <p:nvSpPr>
          <p:cNvPr id="8" name="Rectangle 7"/>
          <p:cNvSpPr/>
          <p:nvPr/>
        </p:nvSpPr>
        <p:spPr>
          <a:xfrm>
            <a:off x="3203096" y="2561761"/>
            <a:ext cx="5365020" cy="639271"/>
          </a:xfrm>
          <a:prstGeom prst="rect">
            <a:avLst/>
          </a:prstGeom>
          <a:solidFill>
            <a:schemeClr val="accent5"/>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solidFill>
                  <a:prstClr val="white"/>
                </a:solidFill>
                <a:latin typeface="Calibri" panose="020F0502020204030204"/>
              </a:rPr>
              <a:t>Teach, display, and model school-wide expectations</a:t>
            </a:r>
          </a:p>
        </p:txBody>
      </p:sp>
      <p:sp>
        <p:nvSpPr>
          <p:cNvPr id="9" name="Rectangle 8"/>
          <p:cNvSpPr/>
          <p:nvPr/>
        </p:nvSpPr>
        <p:spPr>
          <a:xfrm>
            <a:off x="4647526" y="3649508"/>
            <a:ext cx="2476162" cy="145656"/>
          </a:xfrm>
          <a:prstGeom prst="rect">
            <a:avLst/>
          </a:prstGeom>
          <a:solidFill>
            <a:srgbClr val="4F81BD">
              <a:alpha val="1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10" name="Rectangle 9"/>
          <p:cNvSpPr/>
          <p:nvPr/>
        </p:nvSpPr>
        <p:spPr>
          <a:xfrm>
            <a:off x="7357009" y="4797228"/>
            <a:ext cx="2476162" cy="308846"/>
          </a:xfrm>
          <a:prstGeom prst="rect">
            <a:avLst/>
          </a:prstGeom>
          <a:solidFill>
            <a:srgbClr val="9BBB59">
              <a:alpha val="16078"/>
            </a:srgb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11" name="Rectangle 10"/>
          <p:cNvSpPr/>
          <p:nvPr/>
        </p:nvSpPr>
        <p:spPr>
          <a:xfrm>
            <a:off x="7371844" y="3646810"/>
            <a:ext cx="2476162" cy="308846"/>
          </a:xfrm>
          <a:prstGeom prst="rect">
            <a:avLst/>
          </a:prstGeom>
          <a:solidFill>
            <a:srgbClr val="9BBB59">
              <a:alpha val="16078"/>
            </a:srgb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12" name="Rectangle 11"/>
          <p:cNvSpPr/>
          <p:nvPr/>
        </p:nvSpPr>
        <p:spPr>
          <a:xfrm>
            <a:off x="6650000" y="6062999"/>
            <a:ext cx="5365020" cy="639271"/>
          </a:xfrm>
          <a:prstGeom prst="rect">
            <a:avLst/>
          </a:prstGeom>
          <a:solidFill>
            <a:schemeClr val="accent5"/>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r>
              <a:rPr lang="en-US">
                <a:solidFill>
                  <a:prstClr val="white"/>
                </a:solidFill>
                <a:latin typeface="Calibri" panose="020F0502020204030204"/>
              </a:rPr>
              <a:t>Teach school-wide social skills…, model social skills</a:t>
            </a:r>
          </a:p>
        </p:txBody>
      </p:sp>
      <p:sp>
        <p:nvSpPr>
          <p:cNvPr id="13" name="Rectangle: Rounded Corners 12">
            <a:extLst>
              <a:ext uri="{FF2B5EF4-FFF2-40B4-BE49-F238E27FC236}">
                <a16:creationId xmlns:a16="http://schemas.microsoft.com/office/drawing/2014/main" id="{52408ADE-DE3A-48BF-B81E-639E248994D1}"/>
              </a:ext>
            </a:extLst>
          </p:cNvPr>
          <p:cNvSpPr/>
          <p:nvPr/>
        </p:nvSpPr>
        <p:spPr>
          <a:xfrm>
            <a:off x="3481920" y="1039741"/>
            <a:ext cx="4807373" cy="706829"/>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000" i="1">
                <a:ln w="0"/>
                <a:solidFill>
                  <a:prstClr val="black"/>
                </a:solidFill>
                <a:effectLst>
                  <a:outerShdw blurRad="38100" dist="19050" dir="2700000" algn="tl" rotWithShape="0">
                    <a:prstClr val="black">
                      <a:alpha val="40000"/>
                    </a:prstClr>
                  </a:outerShdw>
                </a:effectLst>
                <a:latin typeface="Calibri" panose="020F0502020204030204"/>
              </a:rPr>
              <a:t>Check to see if your district has updated their District Master Blueprint</a:t>
            </a:r>
          </a:p>
        </p:txBody>
      </p:sp>
    </p:spTree>
    <p:extLst>
      <p:ext uri="{BB962C8B-B14F-4D97-AF65-F5344CB8AC3E}">
        <p14:creationId xmlns:p14="http://schemas.microsoft.com/office/powerpoint/2010/main" val="864049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9AA39-7B21-C120-7EEC-5794C2E33C43}"/>
              </a:ext>
            </a:extLst>
          </p:cNvPr>
          <p:cNvSpPr>
            <a:spLocks noGrp="1"/>
          </p:cNvSpPr>
          <p:nvPr>
            <p:ph type="title"/>
          </p:nvPr>
        </p:nvSpPr>
        <p:spPr/>
        <p:txBody>
          <a:bodyPr/>
          <a:lstStyle/>
          <a:p>
            <a:r>
              <a:rPr lang="en-US"/>
              <a:t>Enhancing Ci3T Modules</a:t>
            </a:r>
          </a:p>
        </p:txBody>
      </p:sp>
      <p:grpSp>
        <p:nvGrpSpPr>
          <p:cNvPr id="3" name="Group 2">
            <a:extLst>
              <a:ext uri="{FF2B5EF4-FFF2-40B4-BE49-F238E27FC236}">
                <a16:creationId xmlns:a16="http://schemas.microsoft.com/office/drawing/2014/main" id="{D02254BA-1039-58B9-95FB-753BE60319D8}"/>
              </a:ext>
            </a:extLst>
          </p:cNvPr>
          <p:cNvGrpSpPr/>
          <p:nvPr/>
        </p:nvGrpSpPr>
        <p:grpSpPr>
          <a:xfrm>
            <a:off x="770057" y="1626111"/>
            <a:ext cx="5783776" cy="5231889"/>
            <a:chOff x="8188726" y="3207338"/>
            <a:chExt cx="3932788" cy="3557522"/>
          </a:xfrm>
        </p:grpSpPr>
        <p:pic>
          <p:nvPicPr>
            <p:cNvPr id="4" name="Computer">
              <a:extLst>
                <a:ext uri="{FF2B5EF4-FFF2-40B4-BE49-F238E27FC236}">
                  <a16:creationId xmlns:a16="http://schemas.microsoft.com/office/drawing/2014/main" id="{F3E1B861-C5A8-D6D9-7346-D3DF30A22C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88726" y="3207338"/>
              <a:ext cx="3932788" cy="3557522"/>
            </a:xfrm>
            <a:prstGeom prst="rect">
              <a:avLst/>
            </a:prstGeom>
          </p:spPr>
        </p:pic>
        <p:pic>
          <p:nvPicPr>
            <p:cNvPr id="5" name="Modules">
              <a:extLst>
                <a:ext uri="{FF2B5EF4-FFF2-40B4-BE49-F238E27FC236}">
                  <a16:creationId xmlns:a16="http://schemas.microsoft.com/office/drawing/2014/main" id="{0C8B6526-0747-DD26-11A9-10B3A7ABE7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a:stretch/>
          </p:blipFill>
          <p:spPr>
            <a:xfrm>
              <a:off x="8337235" y="3356755"/>
              <a:ext cx="3658295" cy="2289001"/>
            </a:xfrm>
            <a:prstGeom prst="rect">
              <a:avLst/>
            </a:prstGeom>
          </p:spPr>
        </p:pic>
        <p:sp>
          <p:nvSpPr>
            <p:cNvPr id="6" name="Right Triangle 180">
              <a:extLst>
                <a:ext uri="{FF2B5EF4-FFF2-40B4-BE49-F238E27FC236}">
                  <a16:creationId xmlns:a16="http://schemas.microsoft.com/office/drawing/2014/main" id="{7191B44F-8EB9-CA64-1543-13A299A80A1A}"/>
                </a:ext>
              </a:extLst>
            </p:cNvPr>
            <p:cNvSpPr/>
            <p:nvPr userDrawn="1"/>
          </p:nvSpPr>
          <p:spPr>
            <a:xfrm flipH="1" flipV="1">
              <a:off x="8607387" y="3359664"/>
              <a:ext cx="3379506" cy="1843606"/>
            </a:xfrm>
            <a:custGeom>
              <a:avLst/>
              <a:gdLst>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1807081 w 3630775"/>
                <a:gd name="connsiteY2" fmla="*/ 1130669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60418"/>
                <a:gd name="connsiteY0" fmla="*/ 2286092 h 2286092"/>
                <a:gd name="connsiteX1" fmla="*/ 0 w 3660418"/>
                <a:gd name="connsiteY1" fmla="*/ 0 h 2286092"/>
                <a:gd name="connsiteX2" fmla="*/ 3630775 w 3660418"/>
                <a:gd name="connsiteY2" fmla="*/ 2286092 h 2286092"/>
                <a:gd name="connsiteX3" fmla="*/ 0 w 3660418"/>
                <a:gd name="connsiteY3" fmla="*/ 2286092 h 2286092"/>
                <a:gd name="connsiteX0" fmla="*/ 453845 w 4084620"/>
                <a:gd name="connsiteY0" fmla="*/ 2286092 h 2286092"/>
                <a:gd name="connsiteX1" fmla="*/ 453845 w 4084620"/>
                <a:gd name="connsiteY1" fmla="*/ 0 h 2286092"/>
                <a:gd name="connsiteX2" fmla="*/ 4084620 w 4084620"/>
                <a:gd name="connsiteY2" fmla="*/ 2286092 h 2286092"/>
                <a:gd name="connsiteX3" fmla="*/ 453845 w 4084620"/>
                <a:gd name="connsiteY3" fmla="*/ 2286092 h 2286092"/>
                <a:gd name="connsiteX0" fmla="*/ 268947 w 3899722"/>
                <a:gd name="connsiteY0" fmla="*/ 2286092 h 2286092"/>
                <a:gd name="connsiteX1" fmla="*/ 268947 w 3899722"/>
                <a:gd name="connsiteY1" fmla="*/ 0 h 2286092"/>
                <a:gd name="connsiteX2" fmla="*/ 3899722 w 3899722"/>
                <a:gd name="connsiteY2" fmla="*/ 2286092 h 2286092"/>
                <a:gd name="connsiteX3" fmla="*/ 268947 w 3899722"/>
                <a:gd name="connsiteY3" fmla="*/ 2286092 h 2286092"/>
                <a:gd name="connsiteX0" fmla="*/ 1 w 3630776"/>
                <a:gd name="connsiteY0" fmla="*/ 2286092 h 2286092"/>
                <a:gd name="connsiteX1" fmla="*/ 1 w 3630776"/>
                <a:gd name="connsiteY1" fmla="*/ 0 h 2286092"/>
                <a:gd name="connsiteX2" fmla="*/ 3630776 w 3630776"/>
                <a:gd name="connsiteY2" fmla="*/ 2286092 h 2286092"/>
                <a:gd name="connsiteX3" fmla="*/ 1 w 3630776"/>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Lst>
              <a:ahLst/>
              <a:cxnLst>
                <a:cxn ang="0">
                  <a:pos x="connsiteX0" y="connsiteY0"/>
                </a:cxn>
                <a:cxn ang="0">
                  <a:pos x="connsiteX1" y="connsiteY1"/>
                </a:cxn>
                <a:cxn ang="0">
                  <a:pos x="connsiteX2" y="connsiteY2"/>
                </a:cxn>
                <a:cxn ang="0">
                  <a:pos x="connsiteX3" y="connsiteY3"/>
                </a:cxn>
              </a:cxnLst>
              <a:rect l="l" t="t" r="r" b="b"/>
              <a:pathLst>
                <a:path w="3630775" h="2286092">
                  <a:moveTo>
                    <a:pt x="0" y="2286092"/>
                  </a:moveTo>
                  <a:lnTo>
                    <a:pt x="0" y="0"/>
                  </a:lnTo>
                  <a:cubicBezTo>
                    <a:pt x="573095" y="332764"/>
                    <a:pt x="1815387" y="1143046"/>
                    <a:pt x="3630775" y="2286092"/>
                  </a:cubicBezTo>
                  <a:lnTo>
                    <a:pt x="0" y="2286092"/>
                  </a:lnTo>
                  <a:close/>
                </a:path>
              </a:pathLst>
            </a:cu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website">
            <a:extLst>
              <a:ext uri="{FF2B5EF4-FFF2-40B4-BE49-F238E27FC236}">
                <a16:creationId xmlns:a16="http://schemas.microsoft.com/office/drawing/2014/main" id="{1C2E37FF-3EDF-2CC8-2E93-FD0384EC4E7A}"/>
              </a:ext>
            </a:extLst>
          </p:cNvPr>
          <p:cNvSpPr>
            <a:spLocks noGrp="1"/>
          </p:cNvSpPr>
          <p:nvPr>
            <p:ph idx="1"/>
          </p:nvPr>
        </p:nvSpPr>
        <p:spPr>
          <a:xfrm>
            <a:off x="768135" y="5367348"/>
            <a:ext cx="5775782" cy="633796"/>
          </a:xfrm>
        </p:spPr>
        <p:txBody>
          <a:bodyPr anchor="ctr">
            <a:normAutofit/>
          </a:bodyPr>
          <a:lstStyle/>
          <a:p>
            <a:pPr marL="0" indent="0" algn="ctr">
              <a:buNone/>
            </a:pPr>
            <a:r>
              <a:rPr lang="en-US" sz="2400">
                <a:solidFill>
                  <a:schemeClr val="accent4"/>
                </a:solidFill>
              </a:rPr>
              <a:t>ci3t.org/enhance</a:t>
            </a:r>
          </a:p>
        </p:txBody>
      </p:sp>
      <p:pic>
        <p:nvPicPr>
          <p:cNvPr id="11" name="Picture 10">
            <a:extLst>
              <a:ext uri="{FF2B5EF4-FFF2-40B4-BE49-F238E27FC236}">
                <a16:creationId xmlns:a16="http://schemas.microsoft.com/office/drawing/2014/main" id="{01A9ED8C-9CA7-67AF-FD7B-0B826FB505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49626" y="1690688"/>
            <a:ext cx="4296814" cy="3765301"/>
          </a:xfrm>
          <a:prstGeom prst="rect">
            <a:avLst/>
          </a:prstGeom>
          <a:ln>
            <a:solidFill>
              <a:schemeClr val="tx1"/>
            </a:solidFill>
          </a:ln>
        </p:spPr>
      </p:pic>
      <p:sp>
        <p:nvSpPr>
          <p:cNvPr id="13" name="Rectangle 12">
            <a:extLst>
              <a:ext uri="{FF2B5EF4-FFF2-40B4-BE49-F238E27FC236}">
                <a16:creationId xmlns:a16="http://schemas.microsoft.com/office/drawing/2014/main" id="{08F4ADA9-D3F0-7DED-9E0E-918F55320D84}"/>
              </a:ext>
            </a:extLst>
          </p:cNvPr>
          <p:cNvSpPr/>
          <p:nvPr/>
        </p:nvSpPr>
        <p:spPr>
          <a:xfrm>
            <a:off x="7033259" y="4319280"/>
            <a:ext cx="4581226" cy="84803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808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0058AF-38B8-1D43-26A4-D20F91AAF2D3}"/>
              </a:ext>
            </a:extLst>
          </p:cNvPr>
          <p:cNvPicPr>
            <a:picLocks noChangeAspect="1"/>
          </p:cNvPicPr>
          <p:nvPr/>
        </p:nvPicPr>
        <p:blipFill>
          <a:blip r:embed="rId3"/>
          <a:stretch>
            <a:fillRect/>
          </a:stretch>
        </p:blipFill>
        <p:spPr>
          <a:xfrm>
            <a:off x="300095" y="215451"/>
            <a:ext cx="10215165" cy="6337749"/>
          </a:xfrm>
          <a:prstGeom prst="rect">
            <a:avLst/>
          </a:prstGeom>
          <a:ln>
            <a:solidFill>
              <a:schemeClr val="accent5"/>
            </a:solidFill>
          </a:ln>
        </p:spPr>
      </p:pic>
      <p:sp>
        <p:nvSpPr>
          <p:cNvPr id="6" name="Rectangle: Rounded Corners 5">
            <a:extLst>
              <a:ext uri="{FF2B5EF4-FFF2-40B4-BE49-F238E27FC236}">
                <a16:creationId xmlns:a16="http://schemas.microsoft.com/office/drawing/2014/main" id="{55761529-3149-72A9-0F8A-752461B19041}"/>
              </a:ext>
            </a:extLst>
          </p:cNvPr>
          <p:cNvSpPr/>
          <p:nvPr/>
        </p:nvSpPr>
        <p:spPr>
          <a:xfrm>
            <a:off x="215210" y="1913701"/>
            <a:ext cx="10215165" cy="43446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C98D487-F761-DA61-4902-C7AE0130EA42}"/>
              </a:ext>
            </a:extLst>
          </p:cNvPr>
          <p:cNvSpPr/>
          <p:nvPr/>
        </p:nvSpPr>
        <p:spPr>
          <a:xfrm>
            <a:off x="281715" y="5993366"/>
            <a:ext cx="10082154" cy="43446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4B7D94C-0E3E-2EC5-2BBC-F61A88349BE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853106" y="0"/>
            <a:ext cx="1338108" cy="1733550"/>
          </a:xfrm>
          <a:prstGeom prst="rect">
            <a:avLst/>
          </a:prstGeom>
          <a:ln>
            <a:solidFill>
              <a:schemeClr val="tx1"/>
            </a:solidFill>
          </a:ln>
        </p:spPr>
      </p:pic>
    </p:spTree>
    <p:extLst>
      <p:ext uri="{BB962C8B-B14F-4D97-AF65-F5344CB8AC3E}">
        <p14:creationId xmlns:p14="http://schemas.microsoft.com/office/powerpoint/2010/main" val="321775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71F7C9-8D92-63E1-1EA2-80F3B224F8B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51896" y="545289"/>
            <a:ext cx="4630733" cy="5999219"/>
          </a:xfrm>
          <a:prstGeom prst="rect">
            <a:avLst/>
          </a:prstGeom>
          <a:ln>
            <a:solidFill>
              <a:schemeClr val="tx1"/>
            </a:solidFill>
          </a:ln>
        </p:spPr>
      </p:pic>
      <p:sp>
        <p:nvSpPr>
          <p:cNvPr id="3" name="Speech Bubble: Oval 2">
            <a:extLst>
              <a:ext uri="{FF2B5EF4-FFF2-40B4-BE49-F238E27FC236}">
                <a16:creationId xmlns:a16="http://schemas.microsoft.com/office/drawing/2014/main" id="{08EE634C-BC0F-C3FC-2E82-AD87D99E6625}"/>
              </a:ext>
            </a:extLst>
          </p:cNvPr>
          <p:cNvSpPr/>
          <p:nvPr/>
        </p:nvSpPr>
        <p:spPr>
          <a:xfrm>
            <a:off x="6063918" y="406269"/>
            <a:ext cx="2085474" cy="1492058"/>
          </a:xfrm>
          <a:prstGeom prst="wedgeEllipseCallout">
            <a:avLst>
              <a:gd name="adj1" fmla="val -47270"/>
              <a:gd name="adj2" fmla="val 6168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Tickets don’t work.</a:t>
            </a:r>
          </a:p>
        </p:txBody>
      </p:sp>
      <p:sp>
        <p:nvSpPr>
          <p:cNvPr id="4" name="Speech Bubble: Oval 3">
            <a:extLst>
              <a:ext uri="{FF2B5EF4-FFF2-40B4-BE49-F238E27FC236}">
                <a16:creationId xmlns:a16="http://schemas.microsoft.com/office/drawing/2014/main" id="{6E722FF8-5C48-BD7F-C3AB-A05FF3FEE807}"/>
              </a:ext>
            </a:extLst>
          </p:cNvPr>
          <p:cNvSpPr/>
          <p:nvPr/>
        </p:nvSpPr>
        <p:spPr>
          <a:xfrm>
            <a:off x="8634756" y="1187784"/>
            <a:ext cx="3015917" cy="1492058"/>
          </a:xfrm>
          <a:prstGeom prst="wedgeEllipseCallout">
            <a:avLst>
              <a:gd name="adj1" fmla="val 52730"/>
              <a:gd name="adj2" fmla="val 62762"/>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It’s too complicated to collect and keep track of tickets.</a:t>
            </a:r>
          </a:p>
        </p:txBody>
      </p:sp>
      <p:sp>
        <p:nvSpPr>
          <p:cNvPr id="5" name="Speech Bubble: Oval 4">
            <a:extLst>
              <a:ext uri="{FF2B5EF4-FFF2-40B4-BE49-F238E27FC236}">
                <a16:creationId xmlns:a16="http://schemas.microsoft.com/office/drawing/2014/main" id="{0DB2C9A5-42B0-9846-772D-F404596A6877}"/>
              </a:ext>
            </a:extLst>
          </p:cNvPr>
          <p:cNvSpPr/>
          <p:nvPr/>
        </p:nvSpPr>
        <p:spPr>
          <a:xfrm>
            <a:off x="5570711" y="2398223"/>
            <a:ext cx="3551648" cy="2061553"/>
          </a:xfrm>
          <a:prstGeom prst="wedgeEllipseCallout">
            <a:avLst>
              <a:gd name="adj1" fmla="val -47270"/>
              <a:gd name="adj2" fmla="val 6168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Tickets don’t build intrinsic motivation. This isn’t preparing them for the real world </a:t>
            </a:r>
          </a:p>
        </p:txBody>
      </p:sp>
      <p:sp>
        <p:nvSpPr>
          <p:cNvPr id="6" name="Speech Bubble: Oval 5">
            <a:extLst>
              <a:ext uri="{FF2B5EF4-FFF2-40B4-BE49-F238E27FC236}">
                <a16:creationId xmlns:a16="http://schemas.microsoft.com/office/drawing/2014/main" id="{D8743A56-F80B-9EBA-3CD2-DC4BF3D00F52}"/>
              </a:ext>
            </a:extLst>
          </p:cNvPr>
          <p:cNvSpPr/>
          <p:nvPr/>
        </p:nvSpPr>
        <p:spPr>
          <a:xfrm>
            <a:off x="7126797" y="4747481"/>
            <a:ext cx="3015917" cy="1492058"/>
          </a:xfrm>
          <a:prstGeom prst="wedgeEllipseCallout">
            <a:avLst>
              <a:gd name="adj1" fmla="val 52730"/>
              <a:gd name="adj2" fmla="val 62762"/>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Fifth graders don’t care about tickets.</a:t>
            </a:r>
          </a:p>
        </p:txBody>
      </p:sp>
    </p:spTree>
    <p:extLst>
      <p:ext uri="{BB962C8B-B14F-4D97-AF65-F5344CB8AC3E}">
        <p14:creationId xmlns:p14="http://schemas.microsoft.com/office/powerpoint/2010/main" val="424891822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4A65E-8CC8-7A43-5962-5DE18760CA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23885-1CDB-F2E7-72D6-2C9D3A07B423}"/>
              </a:ext>
            </a:extLst>
          </p:cNvPr>
          <p:cNvSpPr>
            <a:spLocks noGrp="1"/>
          </p:cNvSpPr>
          <p:nvPr>
            <p:ph type="title"/>
          </p:nvPr>
        </p:nvSpPr>
        <p:spPr/>
        <p:txBody>
          <a:bodyPr/>
          <a:lstStyle/>
          <a:p>
            <a:r>
              <a:rPr lang="en-US"/>
              <a:t>Professional Learning</a:t>
            </a:r>
          </a:p>
        </p:txBody>
      </p:sp>
      <p:pic>
        <p:nvPicPr>
          <p:cNvPr id="3" name="Picture 2">
            <a:extLst>
              <a:ext uri="{FF2B5EF4-FFF2-40B4-BE49-F238E27FC236}">
                <a16:creationId xmlns:a16="http://schemas.microsoft.com/office/drawing/2014/main" id="{CB7797ED-021C-FED7-DD71-B313044A4A8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1314176" y="0"/>
            <a:ext cx="877824" cy="1371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E685795-6367-39A6-81A4-AA92B56571F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8200" y="1690688"/>
            <a:ext cx="4775590" cy="4448797"/>
          </a:xfrm>
          <a:prstGeom prst="rect">
            <a:avLst/>
          </a:prstGeom>
          <a:ln>
            <a:solidFill>
              <a:schemeClr val="tx1"/>
            </a:solidFill>
          </a:ln>
        </p:spPr>
      </p:pic>
      <p:pic>
        <p:nvPicPr>
          <p:cNvPr id="8" name="Picture 7">
            <a:extLst>
              <a:ext uri="{FF2B5EF4-FFF2-40B4-BE49-F238E27FC236}">
                <a16:creationId xmlns:a16="http://schemas.microsoft.com/office/drawing/2014/main" id="{BE99168F-A968-B743-7BB7-1E04AEA74F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44169" y="2055813"/>
            <a:ext cx="5518813" cy="3557208"/>
          </a:xfrm>
          <a:prstGeom prst="rect">
            <a:avLst/>
          </a:prstGeom>
        </p:spPr>
      </p:pic>
    </p:spTree>
    <p:extLst>
      <p:ext uri="{BB962C8B-B14F-4D97-AF65-F5344CB8AC3E}">
        <p14:creationId xmlns:p14="http://schemas.microsoft.com/office/powerpoint/2010/main" val="17906824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8915E-C08E-B11E-56B8-5F2E7172D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F9E4DD-D0F5-90D2-B951-B69E1D84F6A3}"/>
              </a:ext>
            </a:extLst>
          </p:cNvPr>
          <p:cNvSpPr>
            <a:spLocks noGrp="1"/>
          </p:cNvSpPr>
          <p:nvPr>
            <p:ph type="title"/>
          </p:nvPr>
        </p:nvSpPr>
        <p:spPr/>
        <p:txBody>
          <a:bodyPr/>
          <a:lstStyle/>
          <a:p>
            <a:r>
              <a:rPr lang="en-US"/>
              <a:t>Professional Learning</a:t>
            </a:r>
          </a:p>
        </p:txBody>
      </p:sp>
      <p:pic>
        <p:nvPicPr>
          <p:cNvPr id="3" name="Picture 2">
            <a:extLst>
              <a:ext uri="{FF2B5EF4-FFF2-40B4-BE49-F238E27FC236}">
                <a16:creationId xmlns:a16="http://schemas.microsoft.com/office/drawing/2014/main" id="{807A069E-AAE3-65CB-8108-E8DB1A8589D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1314176" y="0"/>
            <a:ext cx="877824" cy="1371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DF30DB2-1CED-A55D-4E98-90A01BA1F99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77" t="2153" r="2385" b="2641"/>
          <a:stretch/>
        </p:blipFill>
        <p:spPr>
          <a:xfrm>
            <a:off x="768802" y="2287825"/>
            <a:ext cx="5415953" cy="3034802"/>
          </a:xfrm>
          <a:prstGeom prst="rect">
            <a:avLst/>
          </a:prstGeom>
          <a:ln>
            <a:solidFill>
              <a:schemeClr val="tx1"/>
            </a:solidFill>
          </a:ln>
        </p:spPr>
      </p:pic>
      <p:pic>
        <p:nvPicPr>
          <p:cNvPr id="7" name="Picture 6" descr="A poster with text and images&#10;&#10;Description automatically generated with medium confidence">
            <a:extLst>
              <a:ext uri="{FF2B5EF4-FFF2-40B4-BE49-F238E27FC236}">
                <a16:creationId xmlns:a16="http://schemas.microsoft.com/office/drawing/2014/main" id="{C8693797-1137-7B79-8998-2BDCFA6145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06533" y="2315189"/>
            <a:ext cx="5346555" cy="3007438"/>
          </a:xfrm>
          <a:prstGeom prst="rect">
            <a:avLst/>
          </a:prstGeom>
        </p:spPr>
      </p:pic>
    </p:spTree>
    <p:extLst>
      <p:ext uri="{BB962C8B-B14F-4D97-AF65-F5344CB8AC3E}">
        <p14:creationId xmlns:p14="http://schemas.microsoft.com/office/powerpoint/2010/main" val="19909224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8605B-FA7D-22A2-9CA3-AE083093D67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5654386-6356-E838-CADC-1EF1F8B1ABC2}"/>
              </a:ext>
            </a:extLst>
          </p:cNvPr>
          <p:cNvSpPr>
            <a:spLocks noGrp="1"/>
          </p:cNvSpPr>
          <p:nvPr>
            <p:ph idx="1"/>
          </p:nvPr>
        </p:nvSpPr>
        <p:spPr/>
        <p:txBody>
          <a:bodyPr/>
          <a:lstStyle/>
          <a:p>
            <a:endParaRPr lang="en-US"/>
          </a:p>
        </p:txBody>
      </p:sp>
      <p:pic>
        <p:nvPicPr>
          <p:cNvPr id="6" name="Picture 7">
            <a:extLst>
              <a:ext uri="{FF2B5EF4-FFF2-40B4-BE49-F238E27FC236}">
                <a16:creationId xmlns:a16="http://schemas.microsoft.com/office/drawing/2014/main" id="{5797D6B9-871E-D53D-E5ED-20901597570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853106" y="0"/>
            <a:ext cx="1338108" cy="1733550"/>
          </a:xfrm>
          <a:prstGeom prst="rect">
            <a:avLst/>
          </a:prstGeom>
          <a:ln>
            <a:solidFill>
              <a:schemeClr val="tx1"/>
            </a:solidFill>
          </a:ln>
        </p:spPr>
      </p:pic>
      <p:pic>
        <p:nvPicPr>
          <p:cNvPr id="8" name="Picture 7">
            <a:extLst>
              <a:ext uri="{FF2B5EF4-FFF2-40B4-BE49-F238E27FC236}">
                <a16:creationId xmlns:a16="http://schemas.microsoft.com/office/drawing/2014/main" id="{EC9B00DD-C6B5-2494-9EC0-267FB77218C5}"/>
              </a:ext>
            </a:extLst>
          </p:cNvPr>
          <p:cNvPicPr>
            <a:picLocks noChangeAspect="1"/>
          </p:cNvPicPr>
          <p:nvPr/>
        </p:nvPicPr>
        <p:blipFill>
          <a:blip r:embed="rId4"/>
          <a:stretch>
            <a:fillRect/>
          </a:stretch>
        </p:blipFill>
        <p:spPr>
          <a:xfrm>
            <a:off x="529389" y="144405"/>
            <a:ext cx="7784432" cy="6569189"/>
          </a:xfrm>
          <a:prstGeom prst="rect">
            <a:avLst/>
          </a:prstGeom>
        </p:spPr>
      </p:pic>
      <p:sp>
        <p:nvSpPr>
          <p:cNvPr id="9" name="Rectangle: Rounded Corners 8">
            <a:extLst>
              <a:ext uri="{FF2B5EF4-FFF2-40B4-BE49-F238E27FC236}">
                <a16:creationId xmlns:a16="http://schemas.microsoft.com/office/drawing/2014/main" id="{B81299ED-F3F7-DCFC-73B8-0212EFD3220E}"/>
              </a:ext>
            </a:extLst>
          </p:cNvPr>
          <p:cNvSpPr/>
          <p:nvPr/>
        </p:nvSpPr>
        <p:spPr>
          <a:xfrm>
            <a:off x="431780" y="5029880"/>
            <a:ext cx="7882042" cy="43446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1B0D72D3-8C95-6F50-AFF9-03ABB635CB51}"/>
              </a:ext>
            </a:extLst>
          </p:cNvPr>
          <p:cNvSpPr/>
          <p:nvPr/>
        </p:nvSpPr>
        <p:spPr>
          <a:xfrm>
            <a:off x="480584" y="6269038"/>
            <a:ext cx="7882042" cy="434463"/>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224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376C41-E9BE-3578-DFA0-E0F04597A17D}"/>
              </a:ext>
            </a:extLst>
          </p:cNvPr>
          <p:cNvSpPr>
            <a:spLocks noGrp="1"/>
          </p:cNvSpPr>
          <p:nvPr>
            <p:ph type="title"/>
          </p:nvPr>
        </p:nvSpPr>
        <p:spPr/>
        <p:txBody>
          <a:bodyPr/>
          <a:lstStyle/>
          <a:p>
            <a:r>
              <a:rPr lang="en-US"/>
              <a:t>Focus:</a:t>
            </a:r>
            <a:br>
              <a:rPr lang="en-US"/>
            </a:br>
            <a:r>
              <a:rPr lang="en-US"/>
              <a:t>Embedding Low-Intensity Strategies</a:t>
            </a:r>
          </a:p>
        </p:txBody>
      </p:sp>
      <p:pic>
        <p:nvPicPr>
          <p:cNvPr id="7" name="Picture 6">
            <a:extLst>
              <a:ext uri="{FF2B5EF4-FFF2-40B4-BE49-F238E27FC236}">
                <a16:creationId xmlns:a16="http://schemas.microsoft.com/office/drawing/2014/main" id="{DAC79418-D643-B430-C721-FCF1BCFAF256}"/>
              </a:ext>
            </a:extLst>
          </p:cNvPr>
          <p:cNvPicPr>
            <a:picLocks noChangeAspect="1"/>
          </p:cNvPicPr>
          <p:nvPr/>
        </p:nvPicPr>
        <p:blipFill>
          <a:blip r:embed="rId3"/>
          <a:stretch>
            <a:fillRect/>
          </a:stretch>
        </p:blipFill>
        <p:spPr>
          <a:xfrm>
            <a:off x="6225157" y="1952407"/>
            <a:ext cx="4853340" cy="3541460"/>
          </a:xfrm>
          <a:prstGeom prst="rect">
            <a:avLst/>
          </a:prstGeom>
          <a:ln>
            <a:solidFill>
              <a:schemeClr val="tx1"/>
            </a:solidFill>
          </a:ln>
        </p:spPr>
      </p:pic>
      <p:pic>
        <p:nvPicPr>
          <p:cNvPr id="7170" name="Picture 2">
            <a:extLst>
              <a:ext uri="{FF2B5EF4-FFF2-40B4-BE49-F238E27FC236}">
                <a16:creationId xmlns:a16="http://schemas.microsoft.com/office/drawing/2014/main" id="{D59AFDDE-719D-6ABD-C9F7-FB4516693EE3}"/>
              </a:ext>
            </a:extLst>
          </p:cNvPr>
          <p:cNvPicPr>
            <a:picLocks noChangeAspect="1" noChangeArrowheads="1"/>
          </p:cNvPicPr>
          <p:nvPr/>
        </p:nvPicPr>
        <p:blipFill>
          <a:blip r:embed="rId4"/>
          <a:srcRect/>
          <a:stretch/>
        </p:blipFill>
        <p:spPr bwMode="auto">
          <a:xfrm>
            <a:off x="1113607" y="1776463"/>
            <a:ext cx="2871214" cy="44862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i3T integrated lesson plan template">
            <a:extLst>
              <a:ext uri="{FF2B5EF4-FFF2-40B4-BE49-F238E27FC236}">
                <a16:creationId xmlns:a16="http://schemas.microsoft.com/office/drawing/2014/main" id="{0ED7DE4A-5E6D-90FD-AA4A-B810C3242EF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31069" y="4494859"/>
            <a:ext cx="3135775" cy="199801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524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23" b="37955"/>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1F719A63-198C-A223-CEFA-9D32E59186E0}"/>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CA11158D-C367-B5F7-995B-B6F609FCEA8D}"/>
              </a:ext>
            </a:extLst>
          </p:cNvPr>
          <p:cNvSpPr/>
          <p:nvPr/>
        </p:nvSpPr>
        <p:spPr>
          <a:xfrm>
            <a:off x="1415714" y="4098759"/>
            <a:ext cx="9808336" cy="34490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30252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BB083C-6526-1995-DBAC-65F7D4FF7C3B}"/>
              </a:ext>
            </a:extLst>
          </p:cNvPr>
          <p:cNvPicPr>
            <a:picLocks noChangeAspect="1"/>
          </p:cNvPicPr>
          <p:nvPr/>
        </p:nvPicPr>
        <p:blipFill>
          <a:blip r:embed="rId2"/>
          <a:stretch>
            <a:fillRect/>
          </a:stretch>
        </p:blipFill>
        <p:spPr>
          <a:xfrm>
            <a:off x="228369" y="457135"/>
            <a:ext cx="10638522" cy="5943729"/>
          </a:xfrm>
          <a:prstGeom prst="rect">
            <a:avLst/>
          </a:prstGeom>
        </p:spPr>
      </p:pic>
      <p:pic>
        <p:nvPicPr>
          <p:cNvPr id="9" name="Picture 8" descr="A child and child sticking their tongue out&#10;&#10;Description automatically generated">
            <a:extLst>
              <a:ext uri="{FF2B5EF4-FFF2-40B4-BE49-F238E27FC236}">
                <a16:creationId xmlns:a16="http://schemas.microsoft.com/office/drawing/2014/main" id="{6630BA40-8D91-2355-EB87-C966261F4C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4176" y="0"/>
            <a:ext cx="877824" cy="1371600"/>
          </a:xfrm>
          <a:prstGeom prst="rect">
            <a:avLst/>
          </a:prstGeom>
        </p:spPr>
      </p:pic>
      <p:sp>
        <p:nvSpPr>
          <p:cNvPr id="3" name="Rectangle 2">
            <a:extLst>
              <a:ext uri="{FF2B5EF4-FFF2-40B4-BE49-F238E27FC236}">
                <a16:creationId xmlns:a16="http://schemas.microsoft.com/office/drawing/2014/main" id="{29E4BDE2-A8CA-B9B3-49C8-1CD46F0C3A14}"/>
              </a:ext>
            </a:extLst>
          </p:cNvPr>
          <p:cNvSpPr/>
          <p:nvPr/>
        </p:nvSpPr>
        <p:spPr>
          <a:xfrm>
            <a:off x="309282" y="3307976"/>
            <a:ext cx="3213847" cy="726142"/>
          </a:xfrm>
          <a:prstGeom prst="rect">
            <a:avLst/>
          </a:prstGeom>
          <a:noFill/>
          <a:ln>
            <a:solidFill>
              <a:schemeClr val="accent2"/>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7DBD434-7F0E-96CD-A3A8-56035382C348}"/>
              </a:ext>
            </a:extLst>
          </p:cNvPr>
          <p:cNvSpPr/>
          <p:nvPr/>
        </p:nvSpPr>
        <p:spPr>
          <a:xfrm>
            <a:off x="309282" y="4854420"/>
            <a:ext cx="3213847" cy="726142"/>
          </a:xfrm>
          <a:prstGeom prst="rect">
            <a:avLst/>
          </a:prstGeom>
          <a:noFill/>
          <a:ln>
            <a:solidFill>
              <a:schemeClr val="accent2"/>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FEE226C-507E-799E-7237-69CC97FA3871}"/>
              </a:ext>
            </a:extLst>
          </p:cNvPr>
          <p:cNvSpPr/>
          <p:nvPr/>
        </p:nvSpPr>
        <p:spPr>
          <a:xfrm>
            <a:off x="309282" y="5607423"/>
            <a:ext cx="3213847" cy="726142"/>
          </a:xfrm>
          <a:prstGeom prst="rect">
            <a:avLst/>
          </a:prstGeom>
          <a:noFill/>
          <a:ln>
            <a:solidFill>
              <a:schemeClr val="accent2"/>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172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ppt_x</p:attrName>
                                        </p:attrNameLst>
                                      </p:cBhvr>
                                      <p:tavLst>
                                        <p:tav tm="0">
                                          <p:val>
                                            <p:strVal val="#ppt_x"/>
                                          </p:val>
                                        </p:tav>
                                        <p:tav tm="100000">
                                          <p:val>
                                            <p:strVal val="#ppt_x"/>
                                          </p:val>
                                        </p:tav>
                                      </p:tavLst>
                                    </p:anim>
                                    <p:anim calcmode="lin" valueType="num">
                                      <p:cBhvr>
                                        <p:cTn id="15" dur="5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anim calcmode="lin" valueType="num">
                                      <p:cBhvr>
                                        <p:cTn id="20" dur="500" fill="hold"/>
                                        <p:tgtEl>
                                          <p:spTgt spid="6"/>
                                        </p:tgtEl>
                                        <p:attrNameLst>
                                          <p:attrName>ppt_x</p:attrName>
                                        </p:attrNameLst>
                                      </p:cBhvr>
                                      <p:tavLst>
                                        <p:tav tm="0">
                                          <p:val>
                                            <p:strVal val="#ppt_x"/>
                                          </p:val>
                                        </p:tav>
                                        <p:tav tm="100000">
                                          <p:val>
                                            <p:strVal val="#ppt_x"/>
                                          </p:val>
                                        </p:tav>
                                      </p:tavLst>
                                    </p:anim>
                                    <p:anim calcmode="lin" valueType="num">
                                      <p:cBhvr>
                                        <p:cTn id="21"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7428-1D70-4E33-B193-BD019826DDA2}"/>
              </a:ext>
            </a:extLst>
          </p:cNvPr>
          <p:cNvSpPr>
            <a:spLocks noGrp="1"/>
          </p:cNvSpPr>
          <p:nvPr>
            <p:ph type="title"/>
          </p:nvPr>
        </p:nvSpPr>
        <p:spPr>
          <a:solidFill>
            <a:schemeClr val="accent2">
              <a:lumMod val="20000"/>
              <a:lumOff val="80000"/>
            </a:schemeClr>
          </a:solidFill>
          <a:effectLst>
            <a:softEdge rad="127000"/>
          </a:effectLst>
        </p:spPr>
        <p:txBody>
          <a:bodyPr>
            <a:normAutofit/>
          </a:bodyPr>
          <a:lstStyle/>
          <a:p>
            <a:pPr algn="ctr"/>
            <a:r>
              <a:rPr lang="en-US" sz="4000"/>
              <a:t>Winter 2024</a:t>
            </a:r>
            <a:br>
              <a:rPr lang="en-US" sz="4000"/>
            </a:br>
            <a:r>
              <a:rPr lang="en-US" sz="3200"/>
              <a:t>SRSS-</a:t>
            </a:r>
            <a:r>
              <a:rPr lang="en-US" sz="3200" u="sng"/>
              <a:t>Externalizing </a:t>
            </a:r>
            <a:r>
              <a:rPr lang="en-US" sz="3200"/>
              <a:t>Results – High School Level</a:t>
            </a:r>
            <a:endParaRPr lang="en-US" sz="4000"/>
          </a:p>
        </p:txBody>
      </p:sp>
      <p:graphicFrame>
        <p:nvGraphicFramePr>
          <p:cNvPr id="5" name="Chart 4">
            <a:extLst>
              <a:ext uri="{FF2B5EF4-FFF2-40B4-BE49-F238E27FC236}">
                <a16:creationId xmlns:a16="http://schemas.microsoft.com/office/drawing/2014/main" id="{2E699412-F23A-490A-ABBA-74BDE1D78D16}"/>
              </a:ext>
            </a:extLst>
          </p:cNvPr>
          <p:cNvGraphicFramePr/>
          <p:nvPr/>
        </p:nvGraphicFramePr>
        <p:xfrm>
          <a:off x="538938" y="1706649"/>
          <a:ext cx="11008591" cy="4792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D6E72BFA-4A4D-4F16-9513-68A6ED4C0C83}"/>
              </a:ext>
            </a:extLst>
          </p:cNvPr>
          <p:cNvSpPr/>
          <p:nvPr/>
        </p:nvSpPr>
        <p:spPr>
          <a:xfrm>
            <a:off x="3064007"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47</a:t>
            </a:r>
          </a:p>
        </p:txBody>
      </p:sp>
      <p:sp>
        <p:nvSpPr>
          <p:cNvPr id="11" name="Rectangle 10">
            <a:extLst>
              <a:ext uri="{FF2B5EF4-FFF2-40B4-BE49-F238E27FC236}">
                <a16:creationId xmlns:a16="http://schemas.microsoft.com/office/drawing/2014/main" id="{CA4B4E3C-684B-4363-A3DA-60E579543B65}"/>
              </a:ext>
            </a:extLst>
          </p:cNvPr>
          <p:cNvSpPr/>
          <p:nvPr/>
        </p:nvSpPr>
        <p:spPr>
          <a:xfrm>
            <a:off x="3064007" y="2925065"/>
            <a:ext cx="422302"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137</a:t>
            </a:r>
          </a:p>
        </p:txBody>
      </p:sp>
      <p:sp>
        <p:nvSpPr>
          <p:cNvPr id="13" name="Rectangle 12">
            <a:extLst>
              <a:ext uri="{FF2B5EF4-FFF2-40B4-BE49-F238E27FC236}">
                <a16:creationId xmlns:a16="http://schemas.microsoft.com/office/drawing/2014/main" id="{05BE7812-9552-43F2-9CE7-7146EB841E59}"/>
              </a:ext>
            </a:extLst>
          </p:cNvPr>
          <p:cNvSpPr/>
          <p:nvPr/>
        </p:nvSpPr>
        <p:spPr>
          <a:xfrm>
            <a:off x="3080365"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1259</a:t>
            </a:r>
          </a:p>
        </p:txBody>
      </p:sp>
      <p:sp>
        <p:nvSpPr>
          <p:cNvPr id="10" name="Rectangle 9">
            <a:extLst>
              <a:ext uri="{FF2B5EF4-FFF2-40B4-BE49-F238E27FC236}">
                <a16:creationId xmlns:a16="http://schemas.microsoft.com/office/drawing/2014/main" id="{3CD5F843-B179-43AE-9202-B178FF35F915}"/>
              </a:ext>
            </a:extLst>
          </p:cNvPr>
          <p:cNvSpPr/>
          <p:nvPr/>
        </p:nvSpPr>
        <p:spPr>
          <a:xfrm>
            <a:off x="4146566"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72</a:t>
            </a:r>
          </a:p>
        </p:txBody>
      </p:sp>
      <p:sp>
        <p:nvSpPr>
          <p:cNvPr id="17" name="Rectangle: Rounded Corners 16">
            <a:extLst>
              <a:ext uri="{FF2B5EF4-FFF2-40B4-BE49-F238E27FC236}">
                <a16:creationId xmlns:a16="http://schemas.microsoft.com/office/drawing/2014/main" id="{87EE6B98-2F8A-485D-9BBF-FE2AE46E0776}"/>
              </a:ext>
            </a:extLst>
          </p:cNvPr>
          <p:cNvSpPr/>
          <p:nvPr/>
        </p:nvSpPr>
        <p:spPr>
          <a:xfrm>
            <a:off x="5171472"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36</a:t>
            </a:r>
          </a:p>
        </p:txBody>
      </p:sp>
      <p:sp>
        <p:nvSpPr>
          <p:cNvPr id="18" name="Rectangle: Rounded Corners 17">
            <a:extLst>
              <a:ext uri="{FF2B5EF4-FFF2-40B4-BE49-F238E27FC236}">
                <a16:creationId xmlns:a16="http://schemas.microsoft.com/office/drawing/2014/main" id="{E0089D20-C08E-4A8F-B3D9-9395AF8295EA}"/>
              </a:ext>
            </a:extLst>
          </p:cNvPr>
          <p:cNvSpPr/>
          <p:nvPr/>
        </p:nvSpPr>
        <p:spPr>
          <a:xfrm>
            <a:off x="5144695" y="2877422"/>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114</a:t>
            </a:r>
          </a:p>
        </p:txBody>
      </p:sp>
      <p:sp>
        <p:nvSpPr>
          <p:cNvPr id="19" name="Rectangle: Rounded Corners 18">
            <a:extLst>
              <a:ext uri="{FF2B5EF4-FFF2-40B4-BE49-F238E27FC236}">
                <a16:creationId xmlns:a16="http://schemas.microsoft.com/office/drawing/2014/main" id="{80B61446-B10B-4910-957C-3013F62B30C9}"/>
              </a:ext>
            </a:extLst>
          </p:cNvPr>
          <p:cNvSpPr/>
          <p:nvPr/>
        </p:nvSpPr>
        <p:spPr>
          <a:xfrm>
            <a:off x="5180468" y="3429000"/>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1188</a:t>
            </a:r>
          </a:p>
        </p:txBody>
      </p:sp>
      <p:sp>
        <p:nvSpPr>
          <p:cNvPr id="21" name="Rectangle: Rounded Corners 20">
            <a:extLst>
              <a:ext uri="{FF2B5EF4-FFF2-40B4-BE49-F238E27FC236}">
                <a16:creationId xmlns:a16="http://schemas.microsoft.com/office/drawing/2014/main" id="{B81539E4-F0AF-452A-A85A-3B2BC891E14E}"/>
              </a:ext>
            </a:extLst>
          </p:cNvPr>
          <p:cNvSpPr/>
          <p:nvPr/>
        </p:nvSpPr>
        <p:spPr>
          <a:xfrm>
            <a:off x="6298745"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36</a:t>
            </a:r>
          </a:p>
        </p:txBody>
      </p:sp>
      <p:sp>
        <p:nvSpPr>
          <p:cNvPr id="22" name="Rectangle: Rounded Corners 21">
            <a:extLst>
              <a:ext uri="{FF2B5EF4-FFF2-40B4-BE49-F238E27FC236}">
                <a16:creationId xmlns:a16="http://schemas.microsoft.com/office/drawing/2014/main" id="{6D0C1A40-31A9-4C46-888F-D43B667F3952}"/>
              </a:ext>
            </a:extLst>
          </p:cNvPr>
          <p:cNvSpPr/>
          <p:nvPr/>
        </p:nvSpPr>
        <p:spPr>
          <a:xfrm>
            <a:off x="6307212" y="2394866"/>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119</a:t>
            </a:r>
          </a:p>
        </p:txBody>
      </p:sp>
      <p:sp>
        <p:nvSpPr>
          <p:cNvPr id="23" name="Rectangle: Rounded Corners 22">
            <a:extLst>
              <a:ext uri="{FF2B5EF4-FFF2-40B4-BE49-F238E27FC236}">
                <a16:creationId xmlns:a16="http://schemas.microsoft.com/office/drawing/2014/main" id="{20EDD72E-2D33-48D5-81B5-3DBB6F004B2E}"/>
              </a:ext>
            </a:extLst>
          </p:cNvPr>
          <p:cNvSpPr/>
          <p:nvPr/>
        </p:nvSpPr>
        <p:spPr>
          <a:xfrm>
            <a:off x="6293976" y="3397012"/>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994</a:t>
            </a:r>
          </a:p>
        </p:txBody>
      </p:sp>
      <p:sp>
        <p:nvSpPr>
          <p:cNvPr id="24" name="Rectangle: Rounded Corners 28">
            <a:extLst>
              <a:ext uri="{FF2B5EF4-FFF2-40B4-BE49-F238E27FC236}">
                <a16:creationId xmlns:a16="http://schemas.microsoft.com/office/drawing/2014/main" id="{CC2CC2AC-3286-6B49-AE81-68DACE304518}"/>
              </a:ext>
            </a:extLst>
          </p:cNvPr>
          <p:cNvSpPr/>
          <p:nvPr/>
        </p:nvSpPr>
        <p:spPr>
          <a:xfrm>
            <a:off x="8386009"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8</a:t>
            </a:r>
          </a:p>
        </p:txBody>
      </p:sp>
      <p:sp>
        <p:nvSpPr>
          <p:cNvPr id="28" name="Rectangle: Rounded Corners 29">
            <a:extLst>
              <a:ext uri="{FF2B5EF4-FFF2-40B4-BE49-F238E27FC236}">
                <a16:creationId xmlns:a16="http://schemas.microsoft.com/office/drawing/2014/main" id="{1F15B6D2-FF46-7843-9992-9DB8A53B72E6}"/>
              </a:ext>
            </a:extLst>
          </p:cNvPr>
          <p:cNvSpPr/>
          <p:nvPr/>
        </p:nvSpPr>
        <p:spPr>
          <a:xfrm>
            <a:off x="8401578" y="2789490"/>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90</a:t>
            </a:r>
          </a:p>
        </p:txBody>
      </p:sp>
      <p:sp>
        <p:nvSpPr>
          <p:cNvPr id="32" name="Rectangle: Rounded Corners 30">
            <a:extLst>
              <a:ext uri="{FF2B5EF4-FFF2-40B4-BE49-F238E27FC236}">
                <a16:creationId xmlns:a16="http://schemas.microsoft.com/office/drawing/2014/main" id="{EB8CA458-3B3B-6846-96BC-8CD066086925}"/>
              </a:ext>
            </a:extLst>
          </p:cNvPr>
          <p:cNvSpPr/>
          <p:nvPr/>
        </p:nvSpPr>
        <p:spPr>
          <a:xfrm>
            <a:off x="8410487" y="3397012"/>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717</a:t>
            </a:r>
          </a:p>
        </p:txBody>
      </p:sp>
      <p:sp>
        <p:nvSpPr>
          <p:cNvPr id="3" name="Rectangle 11">
            <a:extLst>
              <a:ext uri="{FF2B5EF4-FFF2-40B4-BE49-F238E27FC236}">
                <a16:creationId xmlns:a16="http://schemas.microsoft.com/office/drawing/2014/main" id="{ACBED13E-527C-2402-94F0-A4BB7F1FAE4D}"/>
              </a:ext>
            </a:extLst>
          </p:cNvPr>
          <p:cNvSpPr/>
          <p:nvPr/>
        </p:nvSpPr>
        <p:spPr>
          <a:xfrm>
            <a:off x="4144463" y="292506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134</a:t>
            </a:r>
          </a:p>
        </p:txBody>
      </p:sp>
      <p:sp>
        <p:nvSpPr>
          <p:cNvPr id="4" name="Rectangle 14">
            <a:extLst>
              <a:ext uri="{FF2B5EF4-FFF2-40B4-BE49-F238E27FC236}">
                <a16:creationId xmlns:a16="http://schemas.microsoft.com/office/drawing/2014/main" id="{8919B39C-8333-A6B5-88B3-D3E7F8E41876}"/>
              </a:ext>
            </a:extLst>
          </p:cNvPr>
          <p:cNvSpPr/>
          <p:nvPr/>
        </p:nvSpPr>
        <p:spPr>
          <a:xfrm>
            <a:off x="4123066"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1280</a:t>
            </a:r>
          </a:p>
        </p:txBody>
      </p:sp>
      <p:sp>
        <p:nvSpPr>
          <p:cNvPr id="6" name="Rectangle: Rounded Corners 28">
            <a:extLst>
              <a:ext uri="{FF2B5EF4-FFF2-40B4-BE49-F238E27FC236}">
                <a16:creationId xmlns:a16="http://schemas.microsoft.com/office/drawing/2014/main" id="{807A080E-B3EC-5D28-5CE9-B94B710C1399}"/>
              </a:ext>
            </a:extLst>
          </p:cNvPr>
          <p:cNvSpPr/>
          <p:nvPr/>
        </p:nvSpPr>
        <p:spPr>
          <a:xfrm>
            <a:off x="9426648"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17</a:t>
            </a:r>
          </a:p>
        </p:txBody>
      </p:sp>
      <p:sp>
        <p:nvSpPr>
          <p:cNvPr id="7" name="Rectangle: Rounded Corners 29">
            <a:extLst>
              <a:ext uri="{FF2B5EF4-FFF2-40B4-BE49-F238E27FC236}">
                <a16:creationId xmlns:a16="http://schemas.microsoft.com/office/drawing/2014/main" id="{BDE971B9-70FC-80CC-6507-C9A7A44647F9}"/>
              </a:ext>
            </a:extLst>
          </p:cNvPr>
          <p:cNvSpPr/>
          <p:nvPr/>
        </p:nvSpPr>
        <p:spPr>
          <a:xfrm>
            <a:off x="9438296" y="2793635"/>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65</a:t>
            </a:r>
          </a:p>
        </p:txBody>
      </p:sp>
      <p:sp>
        <p:nvSpPr>
          <p:cNvPr id="8" name="Rectangle: Rounded Corners 30">
            <a:extLst>
              <a:ext uri="{FF2B5EF4-FFF2-40B4-BE49-F238E27FC236}">
                <a16:creationId xmlns:a16="http://schemas.microsoft.com/office/drawing/2014/main" id="{1CBC69F0-3E14-2C32-ABFE-A816D4F5CB5B}"/>
              </a:ext>
            </a:extLst>
          </p:cNvPr>
          <p:cNvSpPr/>
          <p:nvPr/>
        </p:nvSpPr>
        <p:spPr>
          <a:xfrm>
            <a:off x="9482010" y="3424721"/>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750</a:t>
            </a:r>
          </a:p>
        </p:txBody>
      </p:sp>
      <p:sp>
        <p:nvSpPr>
          <p:cNvPr id="14" name="Rectangle: Rounded Corners 28">
            <a:extLst>
              <a:ext uri="{FF2B5EF4-FFF2-40B4-BE49-F238E27FC236}">
                <a16:creationId xmlns:a16="http://schemas.microsoft.com/office/drawing/2014/main" id="{12075107-7945-FE9F-4CFF-5B91849E37DF}"/>
              </a:ext>
            </a:extLst>
          </p:cNvPr>
          <p:cNvSpPr/>
          <p:nvPr/>
        </p:nvSpPr>
        <p:spPr>
          <a:xfrm>
            <a:off x="10618846"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38</a:t>
            </a:r>
          </a:p>
        </p:txBody>
      </p:sp>
      <p:sp>
        <p:nvSpPr>
          <p:cNvPr id="16" name="Rectangle: Rounded Corners 29">
            <a:extLst>
              <a:ext uri="{FF2B5EF4-FFF2-40B4-BE49-F238E27FC236}">
                <a16:creationId xmlns:a16="http://schemas.microsoft.com/office/drawing/2014/main" id="{7E9020FB-041E-1D8F-6C0A-F1402CD3E852}"/>
              </a:ext>
            </a:extLst>
          </p:cNvPr>
          <p:cNvSpPr/>
          <p:nvPr/>
        </p:nvSpPr>
        <p:spPr>
          <a:xfrm>
            <a:off x="10650252" y="2425662"/>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113</a:t>
            </a:r>
          </a:p>
        </p:txBody>
      </p:sp>
      <p:sp>
        <p:nvSpPr>
          <p:cNvPr id="20" name="Rectangle: Rounded Corners 30">
            <a:extLst>
              <a:ext uri="{FF2B5EF4-FFF2-40B4-BE49-F238E27FC236}">
                <a16:creationId xmlns:a16="http://schemas.microsoft.com/office/drawing/2014/main" id="{88A44948-BD65-FEBB-BF0E-DFE4B3ABF7E6}"/>
              </a:ext>
            </a:extLst>
          </p:cNvPr>
          <p:cNvSpPr/>
          <p:nvPr/>
        </p:nvSpPr>
        <p:spPr>
          <a:xfrm>
            <a:off x="10587441" y="3453415"/>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920</a:t>
            </a:r>
          </a:p>
        </p:txBody>
      </p:sp>
      <p:sp>
        <p:nvSpPr>
          <p:cNvPr id="15" name="Rectangle: Rounded Corners 14">
            <a:extLst>
              <a:ext uri="{FF2B5EF4-FFF2-40B4-BE49-F238E27FC236}">
                <a16:creationId xmlns:a16="http://schemas.microsoft.com/office/drawing/2014/main" id="{6C33FF8E-B79E-3372-FC95-D6307FD8F9AE}"/>
              </a:ext>
            </a:extLst>
          </p:cNvPr>
          <p:cNvSpPr/>
          <p:nvPr/>
        </p:nvSpPr>
        <p:spPr>
          <a:xfrm>
            <a:off x="7305768" y="1753495"/>
            <a:ext cx="402336" cy="304800"/>
          </a:xfrm>
          <a:prstGeom prst="roundRect">
            <a:avLst/>
          </a:prstGeom>
          <a:solidFill>
            <a:srgbClr val="FF33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40</a:t>
            </a:r>
          </a:p>
        </p:txBody>
      </p:sp>
      <p:sp>
        <p:nvSpPr>
          <p:cNvPr id="25" name="Rectangle: Rounded Corners 24">
            <a:extLst>
              <a:ext uri="{FF2B5EF4-FFF2-40B4-BE49-F238E27FC236}">
                <a16:creationId xmlns:a16="http://schemas.microsoft.com/office/drawing/2014/main" id="{898AFDD1-0320-7BE6-D348-EAEF68D60B34}"/>
              </a:ext>
            </a:extLst>
          </p:cNvPr>
          <p:cNvSpPr/>
          <p:nvPr/>
        </p:nvSpPr>
        <p:spPr>
          <a:xfrm>
            <a:off x="7287277" y="2616388"/>
            <a:ext cx="402336" cy="3048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n = 47</a:t>
            </a:r>
          </a:p>
        </p:txBody>
      </p:sp>
      <p:sp>
        <p:nvSpPr>
          <p:cNvPr id="26" name="Rectangle: Rounded Corners 25">
            <a:extLst>
              <a:ext uri="{FF2B5EF4-FFF2-40B4-BE49-F238E27FC236}">
                <a16:creationId xmlns:a16="http://schemas.microsoft.com/office/drawing/2014/main" id="{5FD5A44B-BB86-080E-B272-3787BFA82914}"/>
              </a:ext>
            </a:extLst>
          </p:cNvPr>
          <p:cNvSpPr/>
          <p:nvPr/>
        </p:nvSpPr>
        <p:spPr>
          <a:xfrm>
            <a:off x="7345825" y="3418779"/>
            <a:ext cx="465147" cy="304800"/>
          </a:xfrm>
          <a:prstGeom prst="round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t>n = 447</a:t>
            </a:r>
          </a:p>
        </p:txBody>
      </p:sp>
    </p:spTree>
    <p:extLst>
      <p:ext uri="{BB962C8B-B14F-4D97-AF65-F5344CB8AC3E}">
        <p14:creationId xmlns:p14="http://schemas.microsoft.com/office/powerpoint/2010/main" val="19395596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893D0-7EA3-FA8F-4DD1-47EB1623EA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7FE67-6F31-E63E-26DC-004E80551858}"/>
              </a:ext>
            </a:extLst>
          </p:cNvPr>
          <p:cNvSpPr>
            <a:spLocks noGrp="1"/>
          </p:cNvSpPr>
          <p:nvPr>
            <p:ph type="title"/>
          </p:nvPr>
        </p:nvSpPr>
        <p:spPr/>
        <p:txBody>
          <a:bodyPr/>
          <a:lstStyle/>
          <a:p>
            <a:r>
              <a:rPr lang="en-US"/>
              <a:t>Encourage Review of Tier 2 and Tier 3 Enhancing Ci3T Modules</a:t>
            </a:r>
          </a:p>
        </p:txBody>
      </p:sp>
      <p:pic>
        <p:nvPicPr>
          <p:cNvPr id="9" name="Picture 8">
            <a:extLst>
              <a:ext uri="{FF2B5EF4-FFF2-40B4-BE49-F238E27FC236}">
                <a16:creationId xmlns:a16="http://schemas.microsoft.com/office/drawing/2014/main" id="{2F16EB4D-4583-F564-CBB0-2207E518496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9567" y="2108515"/>
            <a:ext cx="5055058" cy="3591752"/>
          </a:xfrm>
          <a:prstGeom prst="rect">
            <a:avLst/>
          </a:prstGeom>
        </p:spPr>
      </p:pic>
      <p:pic>
        <p:nvPicPr>
          <p:cNvPr id="12" name="Picture 11">
            <a:extLst>
              <a:ext uri="{FF2B5EF4-FFF2-40B4-BE49-F238E27FC236}">
                <a16:creationId xmlns:a16="http://schemas.microsoft.com/office/drawing/2014/main" id="{9FDF4C96-AC91-1704-27AB-F05D8FA53B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34730" y="2108515"/>
            <a:ext cx="4867703" cy="3591752"/>
          </a:xfrm>
          <a:prstGeom prst="rect">
            <a:avLst/>
          </a:prstGeom>
        </p:spPr>
      </p:pic>
    </p:spTree>
    <p:extLst>
      <p:ext uri="{BB962C8B-B14F-4D97-AF65-F5344CB8AC3E}">
        <p14:creationId xmlns:p14="http://schemas.microsoft.com/office/powerpoint/2010/main" val="10071624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F0490E2-7CA3-700A-7A04-2352013E744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90219" y="505656"/>
            <a:ext cx="8490923" cy="597504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0DB8DC6D-1945-22DB-6F78-D7F115B4370E}"/>
              </a:ext>
            </a:extLst>
          </p:cNvPr>
          <p:cNvSpPr txBox="1">
            <a:spLocks/>
          </p:cNvSpPr>
          <p:nvPr/>
        </p:nvSpPr>
        <p:spPr>
          <a:xfrm>
            <a:off x="7350711" y="2339987"/>
            <a:ext cx="4551069" cy="2519778"/>
          </a:xfrm>
          <a:prstGeom prst="rect">
            <a:avLst/>
          </a:prstGeom>
          <a:noFill/>
          <a:ln>
            <a:solidFill>
              <a:schemeClr val="bg2">
                <a:lumMod val="75000"/>
              </a:schemeClr>
            </a:solidFill>
          </a:ln>
        </p:spPr>
        <p:style>
          <a:lnRef idx="1">
            <a:schemeClr val="accent2"/>
          </a:lnRef>
          <a:fillRef idx="2">
            <a:schemeClr val="accent2"/>
          </a:fillRef>
          <a:effectRef idx="1">
            <a:schemeClr val="accent2"/>
          </a:effectRef>
          <a:fontRef idx="minor">
            <a:schemeClr val="dk1"/>
          </a:fontRef>
        </p:style>
        <p:txBody>
          <a:bodyPr>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panose="020B0604020202020204" pitchFamily="34" charset="0"/>
              <a:buNone/>
              <a:defRPr/>
            </a:pPr>
            <a:endParaRPr lang="en-US"/>
          </a:p>
          <a:p>
            <a:pPr algn="ctr">
              <a:buFont typeface="Arial" panose="020B0604020202020204" pitchFamily="34" charset="0"/>
              <a:buNone/>
              <a:defRPr/>
            </a:pPr>
            <a:r>
              <a:rPr lang="en-US" sz="4400"/>
              <a:t>Whether the problem behavior is managed safely or not </a:t>
            </a:r>
          </a:p>
          <a:p>
            <a:pPr algn="ctr">
              <a:buFont typeface="Arial" panose="020B0604020202020204" pitchFamily="34" charset="0"/>
              <a:buNone/>
              <a:defRPr/>
            </a:pPr>
            <a:r>
              <a:rPr lang="en-US" sz="4400"/>
              <a:t>	or is defused</a:t>
            </a:r>
          </a:p>
          <a:p>
            <a:pPr algn="ctr">
              <a:buFont typeface="Arial" panose="020B0604020202020204" pitchFamily="34" charset="0"/>
              <a:buNone/>
              <a:defRPr/>
            </a:pPr>
            <a:r>
              <a:rPr lang="en-US" sz="4400"/>
              <a:t>in a large measure depends on</a:t>
            </a:r>
          </a:p>
          <a:p>
            <a:pPr algn="ctr">
              <a:buFont typeface="Arial" panose="020B0604020202020204" pitchFamily="34" charset="0"/>
              <a:buNone/>
              <a:defRPr/>
            </a:pPr>
            <a:r>
              <a:rPr lang="en-US" sz="4400" b="1">
                <a:solidFill>
                  <a:schemeClr val="accent6"/>
                </a:solidFill>
              </a:rPr>
              <a:t>YOUR INITIAL RESPONSE</a:t>
            </a:r>
          </a:p>
          <a:p>
            <a:pPr marL="0" indent="0" algn="r">
              <a:buNone/>
            </a:pPr>
            <a:r>
              <a:rPr lang="en-US"/>
              <a:t>-Dr. Geoff Colvin</a:t>
            </a:r>
          </a:p>
        </p:txBody>
      </p:sp>
      <p:pic>
        <p:nvPicPr>
          <p:cNvPr id="1026" name="Picture 2">
            <a:extLst>
              <a:ext uri="{FF2B5EF4-FFF2-40B4-BE49-F238E27FC236}">
                <a16:creationId xmlns:a16="http://schemas.microsoft.com/office/drawing/2014/main" id="{C215D875-F8D3-9B8D-2D11-75F26695823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936251" y="0"/>
            <a:ext cx="1255749" cy="1961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78421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 screen&#10;&#10;Description automatically generated">
            <a:extLst>
              <a:ext uri="{FF2B5EF4-FFF2-40B4-BE49-F238E27FC236}">
                <a16:creationId xmlns:a16="http://schemas.microsoft.com/office/drawing/2014/main" id="{B07D20C6-F615-9FD7-4AE6-B6A9AFA9E8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99721" y="124659"/>
            <a:ext cx="5120690" cy="6608682"/>
          </a:xfrm>
          <a:prstGeom prst="rect">
            <a:avLst/>
          </a:prstGeom>
        </p:spPr>
      </p:pic>
      <p:pic>
        <p:nvPicPr>
          <p:cNvPr id="9" name="Picture 8" descr="A hand writing on a whiteboard&#10;&#10;Description automatically generated">
            <a:extLst>
              <a:ext uri="{FF2B5EF4-FFF2-40B4-BE49-F238E27FC236}">
                <a16:creationId xmlns:a16="http://schemas.microsoft.com/office/drawing/2014/main" id="{49448057-0C4A-324D-20BC-065B58CBDD8D}"/>
              </a:ext>
            </a:extLst>
          </p:cNvPr>
          <p:cNvPicPr>
            <a:picLocks noChangeAspect="1"/>
          </p:cNvPicPr>
          <p:nvPr/>
        </p:nvPicPr>
        <p:blipFill>
          <a:blip r:embed="rId3"/>
          <a:stretch>
            <a:fillRect/>
          </a:stretch>
        </p:blipFill>
        <p:spPr>
          <a:xfrm>
            <a:off x="531874" y="786690"/>
            <a:ext cx="4490631" cy="2504069"/>
          </a:xfrm>
          <a:prstGeom prst="rect">
            <a:avLst/>
          </a:prstGeom>
          <a:ln>
            <a:solidFill>
              <a:schemeClr val="tx1"/>
            </a:solidFill>
          </a:ln>
        </p:spPr>
      </p:pic>
      <p:pic>
        <p:nvPicPr>
          <p:cNvPr id="13" name="Picture 12" descr="A screenshot of a school-family partnership&#10;&#10;Description automatically generated">
            <a:extLst>
              <a:ext uri="{FF2B5EF4-FFF2-40B4-BE49-F238E27FC236}">
                <a16:creationId xmlns:a16="http://schemas.microsoft.com/office/drawing/2014/main" id="{A10FF97E-1AF0-D33C-8A89-AE3644C308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2203" y="3628021"/>
            <a:ext cx="4451678" cy="2504069"/>
          </a:xfrm>
          <a:prstGeom prst="rect">
            <a:avLst/>
          </a:prstGeom>
          <a:ln>
            <a:solidFill>
              <a:schemeClr val="tx1"/>
            </a:solidFill>
          </a:ln>
        </p:spPr>
      </p:pic>
      <p:pic>
        <p:nvPicPr>
          <p:cNvPr id="2" name="Picture 2">
            <a:extLst>
              <a:ext uri="{FF2B5EF4-FFF2-40B4-BE49-F238E27FC236}">
                <a16:creationId xmlns:a16="http://schemas.microsoft.com/office/drawing/2014/main" id="{057843D8-9B16-1320-1B4E-C393EE4CA1F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936251" y="0"/>
            <a:ext cx="1255749" cy="1961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72412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F6E78-DC06-1A6D-2911-E4342116F04C}"/>
              </a:ext>
            </a:extLst>
          </p:cNvPr>
          <p:cNvSpPr>
            <a:spLocks noGrp="1"/>
          </p:cNvSpPr>
          <p:nvPr>
            <p:ph type="title"/>
          </p:nvPr>
        </p:nvSpPr>
        <p:spPr/>
        <p:txBody>
          <a:bodyPr/>
          <a:lstStyle/>
          <a:p>
            <a:r>
              <a:rPr lang="en-US"/>
              <a:t>Focusing on Data-Informed Professional Learning</a:t>
            </a:r>
          </a:p>
        </p:txBody>
      </p:sp>
      <p:sp>
        <p:nvSpPr>
          <p:cNvPr id="3" name="Text Placeholder 2">
            <a:extLst>
              <a:ext uri="{FF2B5EF4-FFF2-40B4-BE49-F238E27FC236}">
                <a16:creationId xmlns:a16="http://schemas.microsoft.com/office/drawing/2014/main" id="{EB0D2D92-30BD-617D-29FF-3D174295D8A3}"/>
              </a:ext>
            </a:extLst>
          </p:cNvPr>
          <p:cNvSpPr>
            <a:spLocks noGrp="1"/>
          </p:cNvSpPr>
          <p:nvPr>
            <p:ph type="body" idx="1"/>
          </p:nvPr>
        </p:nvSpPr>
        <p:spPr/>
        <p:txBody>
          <a:bodyPr>
            <a:normAutofit fontScale="92500" lnSpcReduction="20000"/>
          </a:bodyPr>
          <a:lstStyle/>
          <a:p>
            <a:r>
              <a:rPr lang="en-US"/>
              <a:t>Ci3T Monthly Leadership Team Meetings</a:t>
            </a:r>
          </a:p>
          <a:p>
            <a:r>
              <a:rPr lang="en-US"/>
              <a:t>Project EMPOWER: Building Capacity</a:t>
            </a:r>
          </a:p>
          <a:p>
            <a:r>
              <a:rPr lang="en-US"/>
              <a:t>Ci3T Trainer and Coaches Calls</a:t>
            </a:r>
          </a:p>
          <a:p>
            <a:r>
              <a:rPr lang="en-US"/>
              <a:t>Ci3T Summer Symposium</a:t>
            </a:r>
          </a:p>
          <a:p>
            <a:endParaRPr lang="en-US"/>
          </a:p>
        </p:txBody>
      </p:sp>
    </p:spTree>
    <p:extLst>
      <p:ext uri="{BB962C8B-B14F-4D97-AF65-F5344CB8AC3E}">
        <p14:creationId xmlns:p14="http://schemas.microsoft.com/office/powerpoint/2010/main" val="34422962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5D369-BC52-6581-9703-E62055B1CE43}"/>
            </a:ext>
          </a:extLst>
        </p:cNvPr>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81C30670-826A-244D-B229-9EC3095C3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23" b="37955"/>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A0075AAB-88AC-FA3B-C424-F48F9445AFF2}"/>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B6B9BE36-90D2-BBED-AD8D-B1EBBA0051D2}"/>
              </a:ext>
            </a:extLst>
          </p:cNvPr>
          <p:cNvSpPr/>
          <p:nvPr/>
        </p:nvSpPr>
        <p:spPr>
          <a:xfrm>
            <a:off x="1415714" y="2027976"/>
            <a:ext cx="9808336" cy="207324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1F9EE0B-D583-79B2-4D3E-C5EA59A98151}"/>
              </a:ext>
            </a:extLst>
          </p:cNvPr>
          <p:cNvSpPr/>
          <p:nvPr/>
        </p:nvSpPr>
        <p:spPr>
          <a:xfrm>
            <a:off x="1415714" y="4108764"/>
            <a:ext cx="9808336" cy="187138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92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4DE03A-655D-7A58-4B14-916168E6AF6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000250" y="142875"/>
            <a:ext cx="8665634" cy="65722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35A3C4EC-E9E0-A7B8-258C-ED07E4E6C67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875170" y="1"/>
            <a:ext cx="1316830" cy="20573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Module 3.2">
            <a:extLst>
              <a:ext uri="{FF2B5EF4-FFF2-40B4-BE49-F238E27FC236}">
                <a16:creationId xmlns:a16="http://schemas.microsoft.com/office/drawing/2014/main" id="{50B48D5A-555F-71AF-B0F0-287F0BE4812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74187" y="2185146"/>
            <a:ext cx="1358154" cy="2140325"/>
          </a:xfrm>
          <a:prstGeom prst="rect">
            <a:avLst/>
          </a:prstGeom>
          <a:noFill/>
        </p:spPr>
      </p:pic>
    </p:spTree>
    <p:extLst>
      <p:ext uri="{BB962C8B-B14F-4D97-AF65-F5344CB8AC3E}">
        <p14:creationId xmlns:p14="http://schemas.microsoft.com/office/powerpoint/2010/main" val="4393355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D8E7FFA-85A3-7356-3388-A3C286A8BF7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 y="0"/>
            <a:ext cx="12182123" cy="923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16384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1250">
        <p159:morph option="byObject"/>
      </p:transition>
    </mc:Choice>
    <mc:Fallback>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9DD7FA-9CF9-2B30-F128-95A3B61DACE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 y="-2381250"/>
            <a:ext cx="12182123" cy="923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6399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1250">
        <p159:morph option="byObject"/>
      </p:transition>
    </mc:Choice>
    <mc:Fallback>
      <p:transition spd="slow">
        <p:fade/>
      </p:transition>
    </mc:Fallback>
  </mc:AlternateContent>
</p:sld>
</file>

<file path=ppt/theme/theme1.xml><?xml version="1.0" encoding="utf-8"?>
<a:theme xmlns:a="http://schemas.openxmlformats.org/drawingml/2006/main" name="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0E23ECD8D3C74A8280BD586F448DD4" ma:contentTypeVersion="12" ma:contentTypeDescription="Create a new document." ma:contentTypeScope="" ma:versionID="7a9dd5abdca422e8ffdf6dd14d4ac73b">
  <xsd:schema xmlns:xsd="http://www.w3.org/2001/XMLSchema" xmlns:xs="http://www.w3.org/2001/XMLSchema" xmlns:p="http://schemas.microsoft.com/office/2006/metadata/properties" xmlns:ns2="a235ba24-0017-43d1-bba7-85df926f0576" xmlns:ns3="ede146cc-ecaa-4210-9e24-4bb62ea35dd6" targetNamespace="http://schemas.microsoft.com/office/2006/metadata/properties" ma:root="true" ma:fieldsID="21cbe25d49a9842dc4c8c843dd9b6265" ns2:_="" ns3:_="">
    <xsd:import namespace="a235ba24-0017-43d1-bba7-85df926f0576"/>
    <xsd:import namespace="ede146cc-ecaa-4210-9e24-4bb62ea35d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5ba24-0017-43d1-bba7-85df926f05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2c5899-478d-4689-af14-80570c5f1cc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e146cc-ecaa-4210-9e24-4bb62ea35d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57a2109-94ab-44c1-9f6c-69a6e8027ccd}" ma:internalName="TaxCatchAll" ma:showField="CatchAllData" ma:web="ede146cc-ecaa-4210-9e24-4bb62ea35d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de146cc-ecaa-4210-9e24-4bb62ea35dd6" xsi:nil="true"/>
    <lcf76f155ced4ddcb4097134ff3c332f xmlns="a235ba24-0017-43d1-bba7-85df926f057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694CC8-D7DB-4265-983C-6DD8377F8F08}">
  <ds:schemaRefs>
    <ds:schemaRef ds:uri="a235ba24-0017-43d1-bba7-85df926f0576"/>
    <ds:schemaRef ds:uri="ede146cc-ecaa-4210-9e24-4bb62ea35d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EF777F3-6079-4545-82A1-8899C1BF4B17}">
  <ds:schemaRefs>
    <ds:schemaRef ds:uri="a235ba24-0017-43d1-bba7-85df926f0576"/>
    <ds:schemaRef ds:uri="http://purl.org/dc/terms/"/>
    <ds:schemaRef ds:uri="http://purl.org/dc/dcmitype/"/>
    <ds:schemaRef ds:uri="ede146cc-ecaa-4210-9e24-4bb62ea35dd6"/>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D7CC1B7-66EB-47CE-B68C-EECED86C43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Ci3T</Template>
  <TotalTime>578</TotalTime>
  <Words>5398</Words>
  <Application>Microsoft Office PowerPoint</Application>
  <PresentationFormat>Widescreen</PresentationFormat>
  <Paragraphs>965</Paragraphs>
  <Slides>112</Slides>
  <Notes>34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112</vt:i4>
      </vt:variant>
    </vt:vector>
  </HeadingPairs>
  <TitlesOfParts>
    <vt:vector size="125" baseType="lpstr">
      <vt:lpstr>Adobe Hebrew</vt:lpstr>
      <vt:lpstr>Aptos</vt:lpstr>
      <vt:lpstr>Arial</vt:lpstr>
      <vt:lpstr>Calibri</vt:lpstr>
      <vt:lpstr>Century Gothic</vt:lpstr>
      <vt:lpstr>Courier New</vt:lpstr>
      <vt:lpstr>Roboto</vt:lpstr>
      <vt:lpstr>Segoe UI</vt:lpstr>
      <vt:lpstr>System Font Regular</vt:lpstr>
      <vt:lpstr>Times New Roman</vt:lpstr>
      <vt:lpstr>Wingdings</vt:lpstr>
      <vt:lpstr>Ci3T</vt:lpstr>
      <vt:lpstr>1_Ci3T</vt:lpstr>
      <vt:lpstr>Implementing Comprehensive, Integrated, Three-tiered (Ci3T) Models: Planning for the Year Ahead</vt:lpstr>
      <vt:lpstr>PowerPoint Presentation</vt:lpstr>
      <vt:lpstr>Ci3T Research Team</vt:lpstr>
      <vt:lpstr>Zoom Logistics</vt:lpstr>
      <vt:lpstr>Knowledge, Confidence, Use (KCU) Survey</vt:lpstr>
      <vt:lpstr>Enhancing Ci3T Modules</vt:lpstr>
      <vt:lpstr>PowerPoint Presentation</vt:lpstr>
      <vt:lpstr>Enhanced Ci3T Implementation Series and Delivery</vt:lpstr>
      <vt:lpstr>Foundational Ci3T Implementation &amp; Professional Learning Activities</vt:lpstr>
      <vt:lpstr>Session 4 Feedback</vt:lpstr>
      <vt:lpstr>Session 4 Feedback</vt:lpstr>
      <vt:lpstr>Session Outcomes</vt:lpstr>
      <vt:lpstr>Agenda</vt:lpstr>
      <vt:lpstr>Knowledge, Confidence, Use (KCU) Survey</vt:lpstr>
      <vt:lpstr>Accessing Professional Learning Materials</vt:lpstr>
      <vt:lpstr>Materials for Today’s Session</vt:lpstr>
      <vt:lpstr>Ci3T Leadership Team Agenda Template</vt:lpstr>
      <vt:lpstr>Coaching Protocol</vt:lpstr>
      <vt:lpstr>Procedures for Monitoring</vt:lpstr>
      <vt:lpstr>Session Outcomes</vt:lpstr>
      <vt:lpstr>PowerPoint Presentation</vt:lpstr>
      <vt:lpstr>Essential Components of Primary (Tier 1) Prevention Efforts</vt:lpstr>
      <vt:lpstr>Ci3T Primary Plan Procedures for Monitoring: Elementary</vt:lpstr>
      <vt:lpstr>PowerPoint Presentation</vt:lpstr>
      <vt:lpstr>Procedures for Monitoring</vt:lpstr>
      <vt:lpstr>Social Validity How do stakeholders view the plan?</vt:lpstr>
      <vt:lpstr>Treatment Integrity Are we implementing our plan as intended?</vt:lpstr>
      <vt:lpstr>Logistics Planning</vt:lpstr>
      <vt:lpstr>Using Treatment Integrity and Social Validity Data</vt:lpstr>
      <vt:lpstr>Treatment Integrity and Social Validity Data 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Treatment Integrity and Social Validity Data Sources</vt:lpstr>
      <vt:lpstr>Ci3T Treatment Integrity Direct Observation (Ci3T TI: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Treatment Integrity and Social Validity Data Sources</vt:lpstr>
      <vt:lpstr>PowerPoint Presentation</vt:lpstr>
      <vt:lpstr>Sharing and Using Your Data</vt:lpstr>
      <vt:lpstr>Accessing Professional Learning Materials</vt:lpstr>
      <vt:lpstr>PowerPoint Presentation</vt:lpstr>
      <vt:lpstr>PowerPoint Presentation</vt:lpstr>
      <vt:lpstr>Procedures for Monitoring</vt:lpstr>
      <vt:lpstr>Session Outcomes</vt:lpstr>
      <vt:lpstr>Essential Components of Primary (Tier 1) Prevention Efforts</vt:lpstr>
      <vt:lpstr>Behavior Screening</vt:lpstr>
      <vt:lpstr>Systematic Behavior Screening</vt:lpstr>
      <vt:lpstr>Student Risk Screening Scale – Internalizing and Externalizing (SRSS-IE; Drummond, 1994; Lane &amp; Menzies, 2009) Elementary</vt:lpstr>
      <vt:lpstr>Student Risk Screening Scale – Internalizing and Externalizing (SRSS-IE; Drummond, 1994; Lane &amp; Menzies, 2009) Secondary</vt:lpstr>
      <vt:lpstr>SRSS-IE: Cut Scores</vt:lpstr>
      <vt:lpstr>Spring 2024 SRSS-Externalizing Results – Elementary School level</vt:lpstr>
      <vt:lpstr>Spring 2024 SRSS-Externalizing Results – Elementary Grade level</vt:lpstr>
      <vt:lpstr>Spring 2024 SRSS-Internalizing Results – Elementary School Level</vt:lpstr>
      <vt:lpstr>Spring 2024 SRSS-Internalizing Results – Elementary Grade Level</vt:lpstr>
      <vt:lpstr>Reviewing Screening Data</vt:lpstr>
      <vt:lpstr>Academic Screening</vt:lpstr>
      <vt:lpstr>Reviewing Multiple Sources of Data in an Integrated Way</vt:lpstr>
      <vt:lpstr>Accessing Professional Learning Materials</vt:lpstr>
      <vt:lpstr>PowerPoint Presentation</vt:lpstr>
      <vt:lpstr>PowerPoint Presentation</vt:lpstr>
      <vt:lpstr>PowerPoint Presentation</vt:lpstr>
      <vt:lpstr>PowerPoint Presentation</vt:lpstr>
      <vt:lpstr>Planning for the Year Ahead 2025-2026</vt:lpstr>
      <vt:lpstr>Session Outcomes</vt:lpstr>
      <vt:lpstr>Action Planning</vt:lpstr>
      <vt:lpstr>Ci3T Implementation Manual Review</vt:lpstr>
      <vt:lpstr>PowerPoint Presentation</vt:lpstr>
      <vt:lpstr>Professional Learning: Long Range Planning</vt:lpstr>
      <vt:lpstr>Using Data to Revise Your Ci3T Plan</vt:lpstr>
      <vt:lpstr>PowerPoint Presentation</vt:lpstr>
      <vt:lpstr>Enhancing Ci3T Modules</vt:lpstr>
      <vt:lpstr>PowerPoint Presentation</vt:lpstr>
      <vt:lpstr>PowerPoint Presentation</vt:lpstr>
      <vt:lpstr>Professional Learning</vt:lpstr>
      <vt:lpstr>Professional Learning</vt:lpstr>
      <vt:lpstr>PowerPoint Presentation</vt:lpstr>
      <vt:lpstr>Focus: Embedding Low-Intensity Strategies</vt:lpstr>
      <vt:lpstr>PowerPoint Presentation</vt:lpstr>
      <vt:lpstr>Winter 2024 SRSS-Externalizing Results – High School Level</vt:lpstr>
      <vt:lpstr>Encourage Review of Tier 2 and Tier 3 Enhancing Ci3T Modules</vt:lpstr>
      <vt:lpstr>PowerPoint Presentation</vt:lpstr>
      <vt:lpstr>PowerPoint Presentation</vt:lpstr>
      <vt:lpstr>Focusing on Data-Informed Professional Learning</vt:lpstr>
      <vt:lpstr>Foundational Ci3T Implementation &amp; Professional Learning Activities</vt:lpstr>
      <vt:lpstr>PowerPoint Presentation</vt:lpstr>
      <vt:lpstr>PowerPoint Presentation</vt:lpstr>
      <vt:lpstr>PowerPoint Presentation</vt:lpstr>
      <vt:lpstr>Ci3T Monthly Leadership Team  Meetings &amp; Faculty and Staff Meetings</vt:lpstr>
      <vt:lpstr>Ci3T Implementation Professional Learning Series </vt:lpstr>
      <vt:lpstr>Project EMPOWER+</vt:lpstr>
      <vt:lpstr>PowerPoint Presentation</vt:lpstr>
      <vt:lpstr>Ci3T Implementers Symposium</vt:lpstr>
      <vt:lpstr>PowerPoint Presentation</vt:lpstr>
      <vt:lpstr>Wrapping Up and Moving Forward</vt:lpstr>
      <vt:lpstr>Project EMPOWER +</vt:lpstr>
      <vt:lpstr>Wrap Up and Preview</vt:lpstr>
      <vt:lpstr>Homework</vt:lpstr>
      <vt:lpstr>Action Planning</vt:lpstr>
      <vt:lpstr>Coaching Protocol Reminder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Royer, David J</dc:creator>
  <cp:lastModifiedBy>Sarasin, Elise</cp:lastModifiedBy>
  <cp:revision>1</cp:revision>
  <dcterms:created xsi:type="dcterms:W3CDTF">2020-08-09T02:04:37Z</dcterms:created>
  <dcterms:modified xsi:type="dcterms:W3CDTF">2025-04-15T15:51:26Z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0x0101003C0E23ECD8D3C74A8280BD586F448DD4</vt:lpwstr>
  </property>
  <property fmtid="{D5CDD505-2E9C-101B-9397-08002B2CF9AE}" pid="3" name="MediaServiceImageTags">
    <vt:lpwstr/>
  </property>
  <property fmtid="{D5CDD505-2E9C-101B-9397-08002B2CF9AE}" pid="4" name="Order">
    <vt:lpwstr>6822600.00000000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