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1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05"/>
  </p:notesMasterIdLst>
  <p:handoutMasterIdLst>
    <p:handoutMasterId r:id="rId106"/>
  </p:handoutMasterIdLst>
  <p:sldIdLst>
    <p:sldId id="1914" r:id="rId5"/>
    <p:sldId id="1924" r:id="rId6"/>
    <p:sldId id="1954" r:id="rId7"/>
    <p:sldId id="1955" r:id="rId8"/>
    <p:sldId id="1929" r:id="rId9"/>
    <p:sldId id="1841" r:id="rId10"/>
    <p:sldId id="1946" r:id="rId11"/>
    <p:sldId id="1947" r:id="rId12"/>
    <p:sldId id="1952" r:id="rId13"/>
    <p:sldId id="1956" r:id="rId14"/>
    <p:sldId id="1951" r:id="rId15"/>
    <p:sldId id="1957" r:id="rId16"/>
    <p:sldId id="1953" r:id="rId17"/>
    <p:sldId id="1935" r:id="rId18"/>
    <p:sldId id="337" r:id="rId19"/>
    <p:sldId id="1966" r:id="rId20"/>
    <p:sldId id="2124" r:id="rId21"/>
    <p:sldId id="2117" r:id="rId22"/>
    <p:sldId id="2121" r:id="rId23"/>
    <p:sldId id="2122" r:id="rId24"/>
    <p:sldId id="2116" r:id="rId25"/>
    <p:sldId id="2100" r:id="rId26"/>
    <p:sldId id="2101" r:id="rId27"/>
    <p:sldId id="2123" r:id="rId28"/>
    <p:sldId id="2112" r:id="rId29"/>
    <p:sldId id="2125" r:id="rId30"/>
    <p:sldId id="2126" r:id="rId31"/>
    <p:sldId id="2150" r:id="rId32"/>
    <p:sldId id="2154" r:id="rId33"/>
    <p:sldId id="2155" r:id="rId34"/>
    <p:sldId id="2156" r:id="rId35"/>
    <p:sldId id="2079" r:id="rId36"/>
    <p:sldId id="2036" r:id="rId37"/>
    <p:sldId id="2157" r:id="rId38"/>
    <p:sldId id="2158" r:id="rId39"/>
    <p:sldId id="2057" r:id="rId40"/>
    <p:sldId id="1652" r:id="rId41"/>
    <p:sldId id="338" r:id="rId42"/>
    <p:sldId id="2110" r:id="rId43"/>
    <p:sldId id="1678" r:id="rId44"/>
    <p:sldId id="1523" r:id="rId45"/>
    <p:sldId id="2048" r:id="rId46"/>
    <p:sldId id="2132" r:id="rId47"/>
    <p:sldId id="2133" r:id="rId48"/>
    <p:sldId id="2039" r:id="rId49"/>
    <p:sldId id="2040" r:id="rId50"/>
    <p:sldId id="2130" r:id="rId51"/>
    <p:sldId id="2151" r:id="rId52"/>
    <p:sldId id="2152" r:id="rId53"/>
    <p:sldId id="2153" r:id="rId54"/>
    <p:sldId id="258" r:id="rId55"/>
    <p:sldId id="339" r:id="rId56"/>
    <p:sldId id="2109" r:id="rId57"/>
    <p:sldId id="2054" r:id="rId58"/>
    <p:sldId id="2059" r:id="rId59"/>
    <p:sldId id="2058" r:id="rId60"/>
    <p:sldId id="1051" r:id="rId61"/>
    <p:sldId id="1052" r:id="rId62"/>
    <p:sldId id="930" r:id="rId63"/>
    <p:sldId id="1129" r:id="rId64"/>
    <p:sldId id="1130" r:id="rId65"/>
    <p:sldId id="2026" r:id="rId66"/>
    <p:sldId id="2060" r:id="rId67"/>
    <p:sldId id="2162" r:id="rId68"/>
    <p:sldId id="1137" r:id="rId69"/>
    <p:sldId id="927" r:id="rId70"/>
    <p:sldId id="929" r:id="rId71"/>
    <p:sldId id="1094" r:id="rId72"/>
    <p:sldId id="1095" r:id="rId73"/>
    <p:sldId id="2164" r:id="rId74"/>
    <p:sldId id="2161" r:id="rId75"/>
    <p:sldId id="2165" r:id="rId76"/>
    <p:sldId id="2160" r:id="rId77"/>
    <p:sldId id="2167" r:id="rId78"/>
    <p:sldId id="2166" r:id="rId79"/>
    <p:sldId id="340" r:id="rId80"/>
    <p:sldId id="2111" r:id="rId81"/>
    <p:sldId id="2055" r:id="rId82"/>
    <p:sldId id="2030" r:id="rId83"/>
    <p:sldId id="2163" r:id="rId84"/>
    <p:sldId id="2022" r:id="rId85"/>
    <p:sldId id="2168" r:id="rId86"/>
    <p:sldId id="2003" r:id="rId87"/>
    <p:sldId id="2169" r:id="rId88"/>
    <p:sldId id="2170" r:id="rId89"/>
    <p:sldId id="2056" r:id="rId90"/>
    <p:sldId id="2173" r:id="rId91"/>
    <p:sldId id="2171" r:id="rId92"/>
    <p:sldId id="2172" r:id="rId93"/>
    <p:sldId id="2090" r:id="rId94"/>
    <p:sldId id="1826" r:id="rId95"/>
    <p:sldId id="341" r:id="rId96"/>
    <p:sldId id="2102" r:id="rId97"/>
    <p:sldId id="1939" r:id="rId98"/>
    <p:sldId id="1940" r:id="rId99"/>
    <p:sldId id="1961" r:id="rId100"/>
    <p:sldId id="2105" r:id="rId101"/>
    <p:sldId id="2107" r:id="rId102"/>
    <p:sldId id="1989" r:id="rId103"/>
    <p:sldId id="1995" r:id="rId10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D39D67C9-B5BF-496B-9C50-E89B0F78462B}">
          <p14:sldIdLst>
            <p14:sldId id="1914"/>
            <p14:sldId id="1924"/>
            <p14:sldId id="1954"/>
            <p14:sldId id="1955"/>
            <p14:sldId id="1929"/>
            <p14:sldId id="1841"/>
            <p14:sldId id="1946"/>
            <p14:sldId id="1947"/>
            <p14:sldId id="1952"/>
            <p14:sldId id="1956"/>
            <p14:sldId id="1951"/>
            <p14:sldId id="1957"/>
            <p14:sldId id="1953"/>
            <p14:sldId id="1935"/>
          </p14:sldIdLst>
        </p14:section>
        <p14:section name="Data-Informed Decision-Making: Sharing Data with Stakeholders" id="{12E7647E-7047-483A-B6C9-9691DD617FF0}">
          <p14:sldIdLst>
            <p14:sldId id="337"/>
            <p14:sldId id="1966"/>
            <p14:sldId id="2124"/>
            <p14:sldId id="2117"/>
            <p14:sldId id="2121"/>
            <p14:sldId id="2122"/>
            <p14:sldId id="2116"/>
            <p14:sldId id="2100"/>
            <p14:sldId id="2101"/>
            <p14:sldId id="2123"/>
            <p14:sldId id="2112"/>
          </p14:sldIdLst>
        </p14:section>
        <p14:section name="Data-Informed Decision-Making: Using Data to Inform PL and Instruction" id="{4AC93CE6-1C6B-C045-B800-AAEEBFA501BF}">
          <p14:sldIdLst>
            <p14:sldId id="2125"/>
            <p14:sldId id="2126"/>
            <p14:sldId id="2150"/>
            <p14:sldId id="2154"/>
            <p14:sldId id="2155"/>
            <p14:sldId id="2156"/>
            <p14:sldId id="2079"/>
            <p14:sldId id="2036"/>
            <p14:sldId id="2157"/>
            <p14:sldId id="2158"/>
            <p14:sldId id="2057"/>
            <p14:sldId id="1652"/>
          </p14:sldIdLst>
        </p14:section>
        <p14:section name="Integrated Lesson Planning at Tier 1" id="{28C9ABBA-DFBB-43F2-99F2-44896F999B7D}">
          <p14:sldIdLst>
            <p14:sldId id="338"/>
            <p14:sldId id="2110"/>
            <p14:sldId id="1678"/>
            <p14:sldId id="1523"/>
            <p14:sldId id="2048"/>
            <p14:sldId id="2132"/>
            <p14:sldId id="2133"/>
            <p14:sldId id="2039"/>
            <p14:sldId id="2040"/>
            <p14:sldId id="2130"/>
            <p14:sldId id="2151"/>
            <p14:sldId id="2152"/>
            <p14:sldId id="2153"/>
            <p14:sldId id="258"/>
          </p14:sldIdLst>
        </p14:section>
        <p14:section name="Planning and Implementing Tier 2 Interventions" id="{0D6476A6-0A14-4AF9-A15D-69A409A76807}">
          <p14:sldIdLst>
            <p14:sldId id="339"/>
            <p14:sldId id="2109"/>
            <p14:sldId id="2054"/>
            <p14:sldId id="2059"/>
            <p14:sldId id="2058"/>
            <p14:sldId id="1051"/>
            <p14:sldId id="1052"/>
            <p14:sldId id="930"/>
            <p14:sldId id="1129"/>
            <p14:sldId id="1130"/>
            <p14:sldId id="2026"/>
            <p14:sldId id="2060"/>
            <p14:sldId id="2162"/>
            <p14:sldId id="1137"/>
            <p14:sldId id="927"/>
            <p14:sldId id="929"/>
            <p14:sldId id="1094"/>
            <p14:sldId id="1095"/>
            <p14:sldId id="2164"/>
            <p14:sldId id="2161"/>
            <p14:sldId id="2165"/>
            <p14:sldId id="2160"/>
            <p14:sldId id="2167"/>
            <p14:sldId id="2166"/>
          </p14:sldIdLst>
        </p14:section>
        <p14:section name="Planning and Implementing Tier 3 Interventions" id="{BD59459C-74F0-4A62-A369-30391018C53D}">
          <p14:sldIdLst>
            <p14:sldId id="340"/>
            <p14:sldId id="2111"/>
            <p14:sldId id="2055"/>
            <p14:sldId id="2030"/>
            <p14:sldId id="2163"/>
            <p14:sldId id="2022"/>
            <p14:sldId id="2168"/>
            <p14:sldId id="2003"/>
            <p14:sldId id="2169"/>
            <p14:sldId id="2170"/>
            <p14:sldId id="2056"/>
            <p14:sldId id="2173"/>
            <p14:sldId id="2171"/>
            <p14:sldId id="2172"/>
          </p14:sldIdLst>
        </p14:section>
        <p14:section name="Jigsaw" id="{513FAA68-23D2-B644-8426-B041E24CE059}">
          <p14:sldIdLst>
            <p14:sldId id="2090"/>
            <p14:sldId id="1826"/>
          </p14:sldIdLst>
        </p14:section>
        <p14:section name="Wrapping up and Moving Forward" id="{D1586569-1C66-4018-9ECA-E2644A72E7FB}">
          <p14:sldIdLst>
            <p14:sldId id="341"/>
            <p14:sldId id="2102"/>
            <p14:sldId id="1939"/>
            <p14:sldId id="1940"/>
            <p14:sldId id="1961"/>
            <p14:sldId id="2105"/>
            <p14:sldId id="2107"/>
            <p14:sldId id="1989"/>
            <p14:sldId id="199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ED62F2-255E-4F6C-9837-06BCEDE35F4E}" v="26" dt="2025-02-18T19:42:10.380"/>
    <p1510:client id="{266CF100-A0FD-4153-A49E-941BD5ED440C}" v="6" dt="2025-02-18T21:11:16.2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microsoft.com/office/2015/10/relationships/revisionInfo" Target="revisionInfo.xml"/><Relationship Id="rId16" Type="http://schemas.openxmlformats.org/officeDocument/2006/relationships/slide" Target="slides/slide12.xml"/><Relationship Id="rId107" Type="http://schemas.openxmlformats.org/officeDocument/2006/relationships/presProps" Target="presProps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viewProps" Target="viewProps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theme" Target="theme/theme1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nard, Allison M" userId="7cd67125-3436-42b8-b83a-bbe37ba15a4e" providerId="ADAL" clId="{E4A639F4-6B23-4940-B0FC-FD2D4AA9BC5D}"/>
    <pc:docChg chg="undo custSel addSld delSld modSld sldOrd modSection">
      <pc:chgData name="Bernard, Allison M" userId="7cd67125-3436-42b8-b83a-bbe37ba15a4e" providerId="ADAL" clId="{E4A639F4-6B23-4940-B0FC-FD2D4AA9BC5D}" dt="2025-02-13T21:06:08.592" v="232" actId="2696"/>
      <pc:docMkLst>
        <pc:docMk/>
      </pc:docMkLst>
      <pc:sldChg chg="addSp delSp modSp del mod">
        <pc:chgData name="Bernard, Allison M" userId="7cd67125-3436-42b8-b83a-bbe37ba15a4e" providerId="ADAL" clId="{E4A639F4-6B23-4940-B0FC-FD2D4AA9BC5D}" dt="2025-02-13T21:06:08.592" v="232" actId="2696"/>
        <pc:sldMkLst>
          <pc:docMk/>
          <pc:sldMk cId="46010162" sldId="1959"/>
        </pc:sldMkLst>
      </pc:sldChg>
      <pc:sldChg chg="modSp mod ord">
        <pc:chgData name="Bernard, Allison M" userId="7cd67125-3436-42b8-b83a-bbe37ba15a4e" providerId="ADAL" clId="{E4A639F4-6B23-4940-B0FC-FD2D4AA9BC5D}" dt="2025-02-10T22:03:05.957" v="1" actId="1076"/>
        <pc:sldMkLst>
          <pc:docMk/>
          <pc:sldMk cId="3713359631" sldId="2103"/>
        </pc:sldMkLst>
      </pc:sldChg>
      <pc:sldChg chg="addSp delSp modSp add mod">
        <pc:chgData name="Bernard, Allison M" userId="7cd67125-3436-42b8-b83a-bbe37ba15a4e" providerId="ADAL" clId="{E4A639F4-6B23-4940-B0FC-FD2D4AA9BC5D}" dt="2025-02-13T21:05:47.092" v="231" actId="1076"/>
        <pc:sldMkLst>
          <pc:docMk/>
          <pc:sldMk cId="3323800131" sldId="2175"/>
        </pc:sldMkLst>
      </pc:sldChg>
    </pc:docChg>
  </pc:docChgLst>
  <pc:docChgLst>
    <pc:chgData name="Lane, Kathleen" userId="d8586a00-d571-4eeb-bfc3-f42bf250439e" providerId="ADAL" clId="{BFAA7C5D-58C0-40B6-940C-98E6CFF76C95}"/>
    <pc:docChg chg="undo custSel modSld sldOrd">
      <pc:chgData name="Lane, Kathleen" userId="d8586a00-d571-4eeb-bfc3-f42bf250439e" providerId="ADAL" clId="{BFAA7C5D-58C0-40B6-940C-98E6CFF76C95}" dt="2023-09-25T19:41:21.329" v="9"/>
      <pc:docMkLst>
        <pc:docMk/>
      </pc:docMkLst>
      <pc:sldChg chg="mod ord modShow">
        <pc:chgData name="Lane, Kathleen" userId="d8586a00-d571-4eeb-bfc3-f42bf250439e" providerId="ADAL" clId="{BFAA7C5D-58C0-40B6-940C-98E6CFF76C95}" dt="2023-09-25T19:41:21.329" v="9"/>
        <pc:sldMkLst>
          <pc:docMk/>
          <pc:sldMk cId="651940277" sldId="1811"/>
        </pc:sldMkLst>
      </pc:sldChg>
    </pc:docChg>
  </pc:docChgLst>
  <pc:docChgLst>
    <pc:chgData name="Lane, Kathleen" userId="d8586a00-d571-4eeb-bfc3-f42bf250439e" providerId="ADAL" clId="{3B955577-FD06-410A-9FC4-D76CB4F9D1C1}"/>
    <pc:docChg chg="undo custSel addSld delSld modSld sldOrd addSection delSection modSection">
      <pc:chgData name="Lane, Kathleen" userId="d8586a00-d571-4eeb-bfc3-f42bf250439e" providerId="ADAL" clId="{3B955577-FD06-410A-9FC4-D76CB4F9D1C1}" dt="2022-11-16T21:24:39.705" v="676" actId="47"/>
      <pc:docMkLst>
        <pc:docMk/>
      </pc:docMkLst>
      <pc:sldChg chg="delSp mod">
        <pc:chgData name="Lane, Kathleen" userId="d8586a00-d571-4eeb-bfc3-f42bf250439e" providerId="ADAL" clId="{3B955577-FD06-410A-9FC4-D76CB4F9D1C1}" dt="2022-11-13T15:55:43.021" v="0" actId="478"/>
        <pc:sldMkLst>
          <pc:docMk/>
          <pc:sldMk cId="915396111" sldId="337"/>
        </pc:sldMkLst>
      </pc:sldChg>
      <pc:sldChg chg="addSp modSp mod">
        <pc:chgData name="Lane, Kathleen" userId="d8586a00-d571-4eeb-bfc3-f42bf250439e" providerId="ADAL" clId="{3B955577-FD06-410A-9FC4-D76CB4F9D1C1}" dt="2022-11-13T16:14:35.336" v="110" actId="1076"/>
        <pc:sldMkLst>
          <pc:docMk/>
          <pc:sldMk cId="3653695269" sldId="338"/>
        </pc:sldMkLst>
      </pc:sldChg>
      <pc:sldChg chg="ord">
        <pc:chgData name="Lane, Kathleen" userId="d8586a00-d571-4eeb-bfc3-f42bf250439e" providerId="ADAL" clId="{3B955577-FD06-410A-9FC4-D76CB4F9D1C1}" dt="2022-11-13T17:39:35.134" v="639"/>
        <pc:sldMkLst>
          <pc:docMk/>
          <pc:sldMk cId="2029176238" sldId="683"/>
        </pc:sldMkLst>
      </pc:sldChg>
      <pc:sldChg chg="addSp modSp add del ord">
        <pc:chgData name="Lane, Kathleen" userId="d8586a00-d571-4eeb-bfc3-f42bf250439e" providerId="ADAL" clId="{3B955577-FD06-410A-9FC4-D76CB4F9D1C1}" dt="2022-11-13T17:41:06.433" v="648" actId="47"/>
        <pc:sldMkLst>
          <pc:docMk/>
          <pc:sldMk cId="3789153456" sldId="684"/>
        </pc:sldMkLst>
      </pc:sldChg>
      <pc:sldChg chg="addSp delSp modSp mod">
        <pc:chgData name="Lane, Kathleen" userId="d8586a00-d571-4eeb-bfc3-f42bf250439e" providerId="ADAL" clId="{3B955577-FD06-410A-9FC4-D76CB4F9D1C1}" dt="2022-11-13T17:15:58.239" v="504"/>
        <pc:sldMkLst>
          <pc:docMk/>
          <pc:sldMk cId="3591871090" sldId="893"/>
        </pc:sldMkLst>
      </pc:sldChg>
      <pc:sldChg chg="add">
        <pc:chgData name="Lane, Kathleen" userId="d8586a00-d571-4eeb-bfc3-f42bf250439e" providerId="ADAL" clId="{3B955577-FD06-410A-9FC4-D76CB4F9D1C1}" dt="2022-11-13T16:54:09.921" v="463"/>
        <pc:sldMkLst>
          <pc:docMk/>
          <pc:sldMk cId="735325854" sldId="927"/>
        </pc:sldMkLst>
      </pc:sldChg>
      <pc:sldChg chg="add">
        <pc:chgData name="Lane, Kathleen" userId="d8586a00-d571-4eeb-bfc3-f42bf250439e" providerId="ADAL" clId="{3B955577-FD06-410A-9FC4-D76CB4F9D1C1}" dt="2022-11-13T16:54:09.921" v="463"/>
        <pc:sldMkLst>
          <pc:docMk/>
          <pc:sldMk cId="2723005328" sldId="929"/>
        </pc:sldMkLst>
      </pc:sldChg>
      <pc:sldChg chg="add">
        <pc:chgData name="Lane, Kathleen" userId="d8586a00-d571-4eeb-bfc3-f42bf250439e" providerId="ADAL" clId="{3B955577-FD06-410A-9FC4-D76CB4F9D1C1}" dt="2022-11-13T16:54:09.921" v="463"/>
        <pc:sldMkLst>
          <pc:docMk/>
          <pc:sldMk cId="3350262613" sldId="951"/>
        </pc:sldMkLst>
      </pc:sldChg>
      <pc:sldChg chg="add del">
        <pc:chgData name="Lane, Kathleen" userId="d8586a00-d571-4eeb-bfc3-f42bf250439e" providerId="ADAL" clId="{3B955577-FD06-410A-9FC4-D76CB4F9D1C1}" dt="2022-11-13T17:35:57.233" v="632"/>
        <pc:sldMkLst>
          <pc:docMk/>
          <pc:sldMk cId="40250592" sldId="1029"/>
        </pc:sldMkLst>
      </pc:sldChg>
      <pc:sldChg chg="add">
        <pc:chgData name="Lane, Kathleen" userId="d8586a00-d571-4eeb-bfc3-f42bf250439e" providerId="ADAL" clId="{3B955577-FD06-410A-9FC4-D76CB4F9D1C1}" dt="2022-11-13T16:54:09.921" v="463"/>
        <pc:sldMkLst>
          <pc:docMk/>
          <pc:sldMk cId="1236674725" sldId="1094"/>
        </pc:sldMkLst>
      </pc:sldChg>
      <pc:sldChg chg="add">
        <pc:chgData name="Lane, Kathleen" userId="d8586a00-d571-4eeb-bfc3-f42bf250439e" providerId="ADAL" clId="{3B955577-FD06-410A-9FC4-D76CB4F9D1C1}" dt="2022-11-13T16:54:09.921" v="463"/>
        <pc:sldMkLst>
          <pc:docMk/>
          <pc:sldMk cId="3331212531" sldId="1095"/>
        </pc:sldMkLst>
      </pc:sldChg>
      <pc:sldChg chg="addSp modSp mod">
        <pc:chgData name="Lane, Kathleen" userId="d8586a00-d571-4eeb-bfc3-f42bf250439e" providerId="ADAL" clId="{3B955577-FD06-410A-9FC4-D76CB4F9D1C1}" dt="2022-11-13T17:15:08.156" v="500" actId="1076"/>
        <pc:sldMkLst>
          <pc:docMk/>
          <pc:sldMk cId="2996260995" sldId="1112"/>
        </pc:sldMkLst>
      </pc:sldChg>
      <pc:sldChg chg="modSp mod">
        <pc:chgData name="Lane, Kathleen" userId="d8586a00-d571-4eeb-bfc3-f42bf250439e" providerId="ADAL" clId="{3B955577-FD06-410A-9FC4-D76CB4F9D1C1}" dt="2022-11-13T16:37:49.585" v="165" actId="20577"/>
        <pc:sldMkLst>
          <pc:docMk/>
          <pc:sldMk cId="4088284866" sldId="1129"/>
        </pc:sldMkLst>
      </pc:sldChg>
      <pc:sldChg chg="modSp mod">
        <pc:chgData name="Lane, Kathleen" userId="d8586a00-d571-4eeb-bfc3-f42bf250439e" providerId="ADAL" clId="{3B955577-FD06-410A-9FC4-D76CB4F9D1C1}" dt="2022-11-13T16:37:55.082" v="166" actId="20577"/>
        <pc:sldMkLst>
          <pc:docMk/>
          <pc:sldMk cId="3958504117" sldId="1130"/>
        </pc:sldMkLst>
      </pc:sldChg>
      <pc:sldChg chg="add">
        <pc:chgData name="Lane, Kathleen" userId="d8586a00-d571-4eeb-bfc3-f42bf250439e" providerId="ADAL" clId="{3B955577-FD06-410A-9FC4-D76CB4F9D1C1}" dt="2022-11-13T16:54:09.921" v="463"/>
        <pc:sldMkLst>
          <pc:docMk/>
          <pc:sldMk cId="2927978011" sldId="1135"/>
        </pc:sldMkLst>
      </pc:sldChg>
      <pc:sldChg chg="add">
        <pc:chgData name="Lane, Kathleen" userId="d8586a00-d571-4eeb-bfc3-f42bf250439e" providerId="ADAL" clId="{3B955577-FD06-410A-9FC4-D76CB4F9D1C1}" dt="2022-11-13T16:54:09.921" v="463"/>
        <pc:sldMkLst>
          <pc:docMk/>
          <pc:sldMk cId="3505865709" sldId="1136"/>
        </pc:sldMkLst>
      </pc:sldChg>
      <pc:sldChg chg="add">
        <pc:chgData name="Lane, Kathleen" userId="d8586a00-d571-4eeb-bfc3-f42bf250439e" providerId="ADAL" clId="{3B955577-FD06-410A-9FC4-D76CB4F9D1C1}" dt="2022-11-13T16:54:09.921" v="463"/>
        <pc:sldMkLst>
          <pc:docMk/>
          <pc:sldMk cId="1957697153" sldId="1137"/>
        </pc:sldMkLst>
      </pc:sldChg>
      <pc:sldChg chg="add del">
        <pc:chgData name="Lane, Kathleen" userId="d8586a00-d571-4eeb-bfc3-f42bf250439e" providerId="ADAL" clId="{3B955577-FD06-410A-9FC4-D76CB4F9D1C1}" dt="2022-11-13T16:32:34.019" v="144"/>
        <pc:sldMkLst>
          <pc:docMk/>
          <pc:sldMk cId="2769551429" sldId="1163"/>
        </pc:sldMkLst>
      </pc:sldChg>
      <pc:sldChg chg="addSp delSp modSp mod delAnim modAnim">
        <pc:chgData name="Lane, Kathleen" userId="d8586a00-d571-4eeb-bfc3-f42bf250439e" providerId="ADAL" clId="{3B955577-FD06-410A-9FC4-D76CB4F9D1C1}" dt="2022-11-13T16:48:18.901" v="376" actId="478"/>
        <pc:sldMkLst>
          <pc:docMk/>
          <pc:sldMk cId="325440945" sldId="1165"/>
        </pc:sldMkLst>
      </pc:sldChg>
      <pc:sldChg chg="addSp modSp mod">
        <pc:chgData name="Lane, Kathleen" userId="d8586a00-d571-4eeb-bfc3-f42bf250439e" providerId="ADAL" clId="{3B955577-FD06-410A-9FC4-D76CB4F9D1C1}" dt="2022-11-13T16:49:59.190" v="430" actId="14100"/>
        <pc:sldMkLst>
          <pc:docMk/>
          <pc:sldMk cId="280758818" sldId="1166"/>
        </pc:sldMkLst>
      </pc:sldChg>
      <pc:sldChg chg="add">
        <pc:chgData name="Lane, Kathleen" userId="d8586a00-d571-4eeb-bfc3-f42bf250439e" providerId="ADAL" clId="{3B955577-FD06-410A-9FC4-D76CB4F9D1C1}" dt="2022-11-13T17:30:18.583" v="584"/>
        <pc:sldMkLst>
          <pc:docMk/>
          <pc:sldMk cId="2601743110" sldId="1487"/>
        </pc:sldMkLst>
      </pc:sldChg>
      <pc:sldChg chg="add ord">
        <pc:chgData name="Lane, Kathleen" userId="d8586a00-d571-4eeb-bfc3-f42bf250439e" providerId="ADAL" clId="{3B955577-FD06-410A-9FC4-D76CB4F9D1C1}" dt="2022-11-13T17:40:04.549" v="645"/>
        <pc:sldMkLst>
          <pc:docMk/>
          <pc:sldMk cId="2212180674" sldId="1527"/>
        </pc:sldMkLst>
      </pc:sldChg>
      <pc:sldChg chg="add">
        <pc:chgData name="Lane, Kathleen" userId="d8586a00-d571-4eeb-bfc3-f42bf250439e" providerId="ADAL" clId="{3B955577-FD06-410A-9FC4-D76CB4F9D1C1}" dt="2022-11-13T17:30:18.583" v="584"/>
        <pc:sldMkLst>
          <pc:docMk/>
          <pc:sldMk cId="2203340649" sldId="1551"/>
        </pc:sldMkLst>
      </pc:sldChg>
      <pc:sldChg chg="addSp delSp modSp mod">
        <pc:chgData name="Lane, Kathleen" userId="d8586a00-d571-4eeb-bfc3-f42bf250439e" providerId="ADAL" clId="{3B955577-FD06-410A-9FC4-D76CB4F9D1C1}" dt="2022-11-13T19:20:55.189" v="653" actId="1076"/>
        <pc:sldMkLst>
          <pc:docMk/>
          <pc:sldMk cId="2535699167" sldId="1591"/>
        </pc:sldMkLst>
      </pc:sldChg>
      <pc:sldChg chg="ord">
        <pc:chgData name="Lane, Kathleen" userId="d8586a00-d571-4eeb-bfc3-f42bf250439e" providerId="ADAL" clId="{3B955577-FD06-410A-9FC4-D76CB4F9D1C1}" dt="2022-11-13T16:24:48.316" v="124"/>
        <pc:sldMkLst>
          <pc:docMk/>
          <pc:sldMk cId="4063457441" sldId="1628"/>
        </pc:sldMkLst>
      </pc:sldChg>
      <pc:sldChg chg="addSp delSp modSp add del mod">
        <pc:chgData name="Lane, Kathleen" userId="d8586a00-d571-4eeb-bfc3-f42bf250439e" providerId="ADAL" clId="{3B955577-FD06-410A-9FC4-D76CB4F9D1C1}" dt="2022-11-13T16:29:21.585" v="143" actId="14100"/>
        <pc:sldMkLst>
          <pc:docMk/>
          <pc:sldMk cId="3106563145" sldId="1631"/>
        </pc:sldMkLst>
      </pc:sldChg>
      <pc:sldChg chg="add">
        <pc:chgData name="Lane, Kathleen" userId="d8586a00-d571-4eeb-bfc3-f42bf250439e" providerId="ADAL" clId="{3B955577-FD06-410A-9FC4-D76CB4F9D1C1}" dt="2022-11-13T16:54:09.921" v="463"/>
        <pc:sldMkLst>
          <pc:docMk/>
          <pc:sldMk cId="2218676400" sldId="1650"/>
        </pc:sldMkLst>
      </pc:sldChg>
      <pc:sldChg chg="add ord">
        <pc:chgData name="Lane, Kathleen" userId="d8586a00-d571-4eeb-bfc3-f42bf250439e" providerId="ADAL" clId="{3B955577-FD06-410A-9FC4-D76CB4F9D1C1}" dt="2022-11-13T16:06:06.006" v="54"/>
        <pc:sldMkLst>
          <pc:docMk/>
          <pc:sldMk cId="3203914519" sldId="1657"/>
        </pc:sldMkLst>
      </pc:sldChg>
      <pc:sldChg chg="addSp modSp add mod">
        <pc:chgData name="Lane, Kathleen" userId="d8586a00-d571-4eeb-bfc3-f42bf250439e" providerId="ADAL" clId="{3B955577-FD06-410A-9FC4-D76CB4F9D1C1}" dt="2022-11-13T19:23:14.147" v="660" actId="1076"/>
        <pc:sldMkLst>
          <pc:docMk/>
          <pc:sldMk cId="283624003" sldId="1670"/>
        </pc:sldMkLst>
      </pc:sldChg>
      <pc:sldChg chg="addSp delSp modSp modAnim">
        <pc:chgData name="Lane, Kathleen" userId="d8586a00-d571-4eeb-bfc3-f42bf250439e" providerId="ADAL" clId="{3B955577-FD06-410A-9FC4-D76CB4F9D1C1}" dt="2022-11-13T17:11:07.399" v="494" actId="1076"/>
        <pc:sldMkLst>
          <pc:docMk/>
          <pc:sldMk cId="350987641" sldId="1673"/>
        </pc:sldMkLst>
      </pc:sldChg>
      <pc:sldChg chg="modSp add mod modTransition">
        <pc:chgData name="Lane, Kathleen" userId="d8586a00-d571-4eeb-bfc3-f42bf250439e" providerId="ADAL" clId="{3B955577-FD06-410A-9FC4-D76CB4F9D1C1}" dt="2022-11-13T16:57:32.925" v="472" actId="14100"/>
        <pc:sldMkLst>
          <pc:docMk/>
          <pc:sldMk cId="3177934791" sldId="1694"/>
        </pc:sldMkLst>
      </pc:sldChg>
      <pc:sldChg chg="addSp delSp modSp add mod modTransition">
        <pc:chgData name="Lane, Kathleen" userId="d8586a00-d571-4eeb-bfc3-f42bf250439e" providerId="ADAL" clId="{3B955577-FD06-410A-9FC4-D76CB4F9D1C1}" dt="2022-11-13T16:41:54.103" v="208" actId="1076"/>
        <pc:sldMkLst>
          <pc:docMk/>
          <pc:sldMk cId="1348061867" sldId="1726"/>
        </pc:sldMkLst>
      </pc:sldChg>
      <pc:sldChg chg="modSp add mod">
        <pc:chgData name="Lane, Kathleen" userId="d8586a00-d571-4eeb-bfc3-f42bf250439e" providerId="ADAL" clId="{3B955577-FD06-410A-9FC4-D76CB4F9D1C1}" dt="2022-11-13T16:55:12.796" v="465"/>
        <pc:sldMkLst>
          <pc:docMk/>
          <pc:sldMk cId="424401210" sldId="1738"/>
        </pc:sldMkLst>
      </pc:sldChg>
      <pc:sldChg chg="modSp mod">
        <pc:chgData name="Lane, Kathleen" userId="d8586a00-d571-4eeb-bfc3-f42bf250439e" providerId="ADAL" clId="{3B955577-FD06-410A-9FC4-D76CB4F9D1C1}" dt="2022-11-13T17:21:11.980" v="516" actId="20577"/>
        <pc:sldMkLst>
          <pc:docMk/>
          <pc:sldMk cId="1262879721" sldId="1756"/>
        </pc:sldMkLst>
      </pc:sldChg>
      <pc:sldChg chg="modSp mod">
        <pc:chgData name="Lane, Kathleen" userId="d8586a00-d571-4eeb-bfc3-f42bf250439e" providerId="ADAL" clId="{3B955577-FD06-410A-9FC4-D76CB4F9D1C1}" dt="2022-11-13T16:45:55.596" v="266" actId="20577"/>
        <pc:sldMkLst>
          <pc:docMk/>
          <pc:sldMk cId="2058169874" sldId="1761"/>
        </pc:sldMkLst>
      </pc:sldChg>
      <pc:sldChg chg="modSp mod">
        <pc:chgData name="Lane, Kathleen" userId="d8586a00-d571-4eeb-bfc3-f42bf250439e" providerId="ADAL" clId="{3B955577-FD06-410A-9FC4-D76CB4F9D1C1}" dt="2022-11-13T17:23:45.740" v="583" actId="20577"/>
        <pc:sldMkLst>
          <pc:docMk/>
          <pc:sldMk cId="1330837439" sldId="1765"/>
        </pc:sldMkLst>
      </pc:sldChg>
      <pc:sldChg chg="ord">
        <pc:chgData name="Lane, Kathleen" userId="d8586a00-d571-4eeb-bfc3-f42bf250439e" providerId="ADAL" clId="{3B955577-FD06-410A-9FC4-D76CB4F9D1C1}" dt="2022-11-13T16:55:29.063" v="467"/>
        <pc:sldMkLst>
          <pc:docMk/>
          <pc:sldMk cId="521072916" sldId="1777"/>
        </pc:sldMkLst>
      </pc:sldChg>
      <pc:sldChg chg="ord">
        <pc:chgData name="Lane, Kathleen" userId="d8586a00-d571-4eeb-bfc3-f42bf250439e" providerId="ADAL" clId="{3B955577-FD06-410A-9FC4-D76CB4F9D1C1}" dt="2022-11-13T17:39:37.674" v="641"/>
        <pc:sldMkLst>
          <pc:docMk/>
          <pc:sldMk cId="3443114402" sldId="1779"/>
        </pc:sldMkLst>
      </pc:sldChg>
      <pc:sldChg chg="addSp delSp modSp">
        <pc:chgData name="Lane, Kathleen" userId="d8586a00-d571-4eeb-bfc3-f42bf250439e" providerId="ADAL" clId="{3B955577-FD06-410A-9FC4-D76CB4F9D1C1}" dt="2022-11-13T19:21:00.944" v="655"/>
        <pc:sldMkLst>
          <pc:docMk/>
          <pc:sldMk cId="2614932590" sldId="1780"/>
        </pc:sldMkLst>
      </pc:sldChg>
      <pc:sldChg chg="addSp delSp modSp add mod addAnim delAnim modAnim">
        <pc:chgData name="Lane, Kathleen" userId="d8586a00-d571-4eeb-bfc3-f42bf250439e" providerId="ADAL" clId="{3B955577-FD06-410A-9FC4-D76CB4F9D1C1}" dt="2022-11-13T15:59:00.294" v="32" actId="478"/>
        <pc:sldMkLst>
          <pc:docMk/>
          <pc:sldMk cId="21763641" sldId="1782"/>
        </pc:sldMkLst>
      </pc:sldChg>
      <pc:sldChg chg="add">
        <pc:chgData name="Lane, Kathleen" userId="d8586a00-d571-4eeb-bfc3-f42bf250439e" providerId="ADAL" clId="{3B955577-FD06-410A-9FC4-D76CB4F9D1C1}" dt="2022-11-13T15:56:10.750" v="1"/>
        <pc:sldMkLst>
          <pc:docMk/>
          <pc:sldMk cId="3926885716" sldId="1783"/>
        </pc:sldMkLst>
      </pc:sldChg>
      <pc:sldChg chg="addSp delSp modSp add mod modAnim">
        <pc:chgData name="Lane, Kathleen" userId="d8586a00-d571-4eeb-bfc3-f42bf250439e" providerId="ADAL" clId="{3B955577-FD06-410A-9FC4-D76CB4F9D1C1}" dt="2022-11-13T19:24:52.673" v="673" actId="1076"/>
        <pc:sldMkLst>
          <pc:docMk/>
          <pc:sldMk cId="1622404389" sldId="1784"/>
        </pc:sldMkLst>
      </pc:sldChg>
      <pc:sldChg chg="addSp modSp add mod">
        <pc:chgData name="Lane, Kathleen" userId="d8586a00-d571-4eeb-bfc3-f42bf250439e" providerId="ADAL" clId="{3B955577-FD06-410A-9FC4-D76CB4F9D1C1}" dt="2022-11-13T16:33:56.065" v="162" actId="14100"/>
        <pc:sldMkLst>
          <pc:docMk/>
          <pc:sldMk cId="3079518499" sldId="1799"/>
        </pc:sldMkLst>
      </pc:sldChg>
      <pc:sldChg chg="addSp modSp add mod">
        <pc:chgData name="Lane, Kathleen" userId="d8586a00-d571-4eeb-bfc3-f42bf250439e" providerId="ADAL" clId="{3B955577-FD06-410A-9FC4-D76CB4F9D1C1}" dt="2022-11-13T16:19:15.336" v="119" actId="14100"/>
        <pc:sldMkLst>
          <pc:docMk/>
          <pc:sldMk cId="651940277" sldId="1811"/>
        </pc:sldMkLst>
      </pc:sldChg>
      <pc:sldChg chg="add">
        <pc:chgData name="Lane, Kathleen" userId="d8586a00-d571-4eeb-bfc3-f42bf250439e" providerId="ADAL" clId="{3B955577-FD06-410A-9FC4-D76CB4F9D1C1}" dt="2022-11-13T16:05:39.145" v="48"/>
        <pc:sldMkLst>
          <pc:docMk/>
          <pc:sldMk cId="3876275240" sldId="1812"/>
        </pc:sldMkLst>
      </pc:sldChg>
      <pc:sldChg chg="addSp modSp add del mod">
        <pc:chgData name="Lane, Kathleen" userId="d8586a00-d571-4eeb-bfc3-f42bf250439e" providerId="ADAL" clId="{3B955577-FD06-410A-9FC4-D76CB4F9D1C1}" dt="2022-11-13T16:10:26.163" v="81" actId="1076"/>
        <pc:sldMkLst>
          <pc:docMk/>
          <pc:sldMk cId="1252396288" sldId="1813"/>
        </pc:sldMkLst>
      </pc:sldChg>
      <pc:sldChg chg="add">
        <pc:chgData name="Lane, Kathleen" userId="d8586a00-d571-4eeb-bfc3-f42bf250439e" providerId="ADAL" clId="{3B955577-FD06-410A-9FC4-D76CB4F9D1C1}" dt="2022-11-13T16:05:39.145" v="48"/>
        <pc:sldMkLst>
          <pc:docMk/>
          <pc:sldMk cId="4215611196" sldId="1814"/>
        </pc:sldMkLst>
      </pc:sldChg>
      <pc:sldChg chg="modSp add mod">
        <pc:chgData name="Lane, Kathleen" userId="d8586a00-d571-4eeb-bfc3-f42bf250439e" providerId="ADAL" clId="{3B955577-FD06-410A-9FC4-D76CB4F9D1C1}" dt="2022-11-13T16:46:55.403" v="372" actId="20577"/>
        <pc:sldMkLst>
          <pc:docMk/>
          <pc:sldMk cId="2844501239" sldId="1815"/>
        </pc:sldMkLst>
      </pc:sldChg>
      <pc:sldChg chg="addSp delSp modSp new mod">
        <pc:chgData name="Lane, Kathleen" userId="d8586a00-d571-4eeb-bfc3-f42bf250439e" providerId="ADAL" clId="{3B955577-FD06-410A-9FC4-D76CB4F9D1C1}" dt="2022-11-13T17:16:12.226" v="505"/>
        <pc:sldMkLst>
          <pc:docMk/>
          <pc:sldMk cId="1264939991" sldId="1817"/>
        </pc:sldMkLst>
      </pc:sldChg>
      <pc:sldChg chg="add">
        <pc:chgData name="Lane, Kathleen" userId="d8586a00-d571-4eeb-bfc3-f42bf250439e" providerId="ADAL" clId="{3B955577-FD06-410A-9FC4-D76CB4F9D1C1}" dt="2022-11-13T17:13:28.603" v="495"/>
        <pc:sldMkLst>
          <pc:docMk/>
          <pc:sldMk cId="1946940983" sldId="1818"/>
        </pc:sldMkLst>
      </pc:sldChg>
      <pc:sldChg chg="add mod modShow">
        <pc:chgData name="Lane, Kathleen" userId="d8586a00-d571-4eeb-bfc3-f42bf250439e" providerId="ADAL" clId="{3B955577-FD06-410A-9FC4-D76CB4F9D1C1}" dt="2022-11-13T17:30:23.756" v="585" actId="729"/>
        <pc:sldMkLst>
          <pc:docMk/>
          <pc:sldMk cId="3761137955" sldId="1819"/>
        </pc:sldMkLst>
      </pc:sldChg>
      <pc:sldMasterChg chg="delSldLayout">
        <pc:chgData name="Lane, Kathleen" userId="d8586a00-d571-4eeb-bfc3-f42bf250439e" providerId="ADAL" clId="{3B955577-FD06-410A-9FC4-D76CB4F9D1C1}" dt="2022-11-13T16:50:04.568" v="431" actId="47"/>
        <pc:sldMasterMkLst>
          <pc:docMk/>
          <pc:sldMasterMk cId="3300153613" sldId="2147483660"/>
        </pc:sldMasterMkLst>
      </pc:sldMasterChg>
    </pc:docChg>
  </pc:docChgLst>
  <pc:docChgLst>
    <pc:chgData name="Bernard, Allison M" userId="7cd67125-3436-42b8-b83a-bbe37ba15a4e" providerId="ADAL" clId="{9291FD3E-DAFB-4E09-8D1D-C238D4A04CDF}"/>
    <pc:docChg chg="modSld">
      <pc:chgData name="Bernard, Allison M" userId="7cd67125-3436-42b8-b83a-bbe37ba15a4e" providerId="ADAL" clId="{9291FD3E-DAFB-4E09-8D1D-C238D4A04CDF}" dt="2024-02-14T15:56:17.191" v="0" actId="14826"/>
      <pc:docMkLst>
        <pc:docMk/>
      </pc:docMkLst>
      <pc:sldChg chg="modSp mod">
        <pc:chgData name="Bernard, Allison M" userId="7cd67125-3436-42b8-b83a-bbe37ba15a4e" providerId="ADAL" clId="{9291FD3E-DAFB-4E09-8D1D-C238D4A04CDF}" dt="2024-02-14T15:56:17.191" v="0" actId="14826"/>
        <pc:sldMkLst>
          <pc:docMk/>
          <pc:sldMk cId="295473230" sldId="1856"/>
        </pc:sldMkLst>
      </pc:sldChg>
    </pc:docChg>
  </pc:docChgLst>
  <pc:docChgLst>
    <pc:chgData name="Sherod, Rebecca Lee" userId="4a5e3857-22b8-48bf-84ca-3e6efb53098b" providerId="ADAL" clId="{5FF65AA6-3A20-4607-8624-FA99EC6DA01C}"/>
    <pc:docChg chg="modSld">
      <pc:chgData name="Sherod, Rebecca Lee" userId="4a5e3857-22b8-48bf-84ca-3e6efb53098b" providerId="ADAL" clId="{5FF65AA6-3A20-4607-8624-FA99EC6DA01C}" dt="2023-03-09T15:57:43.515" v="1" actId="729"/>
      <pc:docMkLst>
        <pc:docMk/>
      </pc:docMkLst>
      <pc:sldChg chg="mod modShow">
        <pc:chgData name="Sherod, Rebecca Lee" userId="4a5e3857-22b8-48bf-84ca-3e6efb53098b" providerId="ADAL" clId="{5FF65AA6-3A20-4607-8624-FA99EC6DA01C}" dt="2023-03-09T15:57:43.515" v="1" actId="729"/>
        <pc:sldMkLst>
          <pc:docMk/>
          <pc:sldMk cId="2601743110" sldId="1487"/>
        </pc:sldMkLst>
      </pc:sldChg>
      <pc:sldChg chg="mod modShow">
        <pc:chgData name="Sherod, Rebecca Lee" userId="4a5e3857-22b8-48bf-84ca-3e6efb53098b" providerId="ADAL" clId="{5FF65AA6-3A20-4607-8624-FA99EC6DA01C}" dt="2023-03-09T15:57:40.178" v="0" actId="729"/>
        <pc:sldMkLst>
          <pc:docMk/>
          <pc:sldMk cId="2203340649" sldId="1551"/>
        </pc:sldMkLst>
      </pc:sldChg>
    </pc:docChg>
  </pc:docChgLst>
  <pc:docChgLst>
    <pc:chgData name="Bernard, Allison M" userId="7cd67125-3436-42b8-b83a-bbe37ba15a4e" providerId="ADAL" clId="{237AEDBF-8923-407C-9C47-6303E20039A7}"/>
    <pc:docChg chg="addSld modSld">
      <pc:chgData name="Bernard, Allison M" userId="7cd67125-3436-42b8-b83a-bbe37ba15a4e" providerId="ADAL" clId="{237AEDBF-8923-407C-9C47-6303E20039A7}" dt="2023-10-08T19:14:54.517" v="5" actId="729"/>
      <pc:docMkLst>
        <pc:docMk/>
      </pc:docMkLst>
      <pc:sldChg chg="modSp mod">
        <pc:chgData name="Bernard, Allison M" userId="7cd67125-3436-42b8-b83a-bbe37ba15a4e" providerId="ADAL" clId="{237AEDBF-8923-407C-9C47-6303E20039A7}" dt="2023-10-08T19:14:36.852" v="1" actId="1076"/>
        <pc:sldMkLst>
          <pc:docMk/>
          <pc:sldMk cId="0" sldId="267"/>
        </pc:sldMkLst>
      </pc:sldChg>
      <pc:sldChg chg="add">
        <pc:chgData name="Bernard, Allison M" userId="7cd67125-3436-42b8-b83a-bbe37ba15a4e" providerId="ADAL" clId="{237AEDBF-8923-407C-9C47-6303E20039A7}" dt="2023-10-08T19:14:29.164" v="0"/>
        <pc:sldMkLst>
          <pc:docMk/>
          <pc:sldMk cId="0" sldId="1871"/>
        </pc:sldMkLst>
      </pc:sldChg>
      <pc:sldChg chg="addSp modSp mod modShow">
        <pc:chgData name="Bernard, Allison M" userId="7cd67125-3436-42b8-b83a-bbe37ba15a4e" providerId="ADAL" clId="{237AEDBF-8923-407C-9C47-6303E20039A7}" dt="2023-10-08T19:14:49.471" v="4" actId="729"/>
        <pc:sldMkLst>
          <pc:docMk/>
          <pc:sldMk cId="0" sldId="1876"/>
        </pc:sldMkLst>
      </pc:sldChg>
      <pc:sldChg chg="addSp modSp mod modShow">
        <pc:chgData name="Bernard, Allison M" userId="7cd67125-3436-42b8-b83a-bbe37ba15a4e" providerId="ADAL" clId="{237AEDBF-8923-407C-9C47-6303E20039A7}" dt="2023-10-08T19:14:54.517" v="5" actId="729"/>
        <pc:sldMkLst>
          <pc:docMk/>
          <pc:sldMk cId="0" sldId="1877"/>
        </pc:sldMkLst>
      </pc:sldChg>
      <pc:sldChg chg="add">
        <pc:chgData name="Bernard, Allison M" userId="7cd67125-3436-42b8-b83a-bbe37ba15a4e" providerId="ADAL" clId="{237AEDBF-8923-407C-9C47-6303E20039A7}" dt="2023-10-08T19:14:29.164" v="0"/>
        <pc:sldMkLst>
          <pc:docMk/>
          <pc:sldMk cId="3060707925" sldId="1893"/>
        </pc:sldMkLst>
      </pc:sldChg>
      <pc:sldChg chg="add">
        <pc:chgData name="Bernard, Allison M" userId="7cd67125-3436-42b8-b83a-bbe37ba15a4e" providerId="ADAL" clId="{237AEDBF-8923-407C-9C47-6303E20039A7}" dt="2023-10-08T19:14:29.164" v="0"/>
        <pc:sldMkLst>
          <pc:docMk/>
          <pc:sldMk cId="1108201248" sldId="1894"/>
        </pc:sldMkLst>
      </pc:sldChg>
      <pc:sldChg chg="add">
        <pc:chgData name="Bernard, Allison M" userId="7cd67125-3436-42b8-b83a-bbe37ba15a4e" providerId="ADAL" clId="{237AEDBF-8923-407C-9C47-6303E20039A7}" dt="2023-10-08T19:14:29.164" v="0"/>
        <pc:sldMkLst>
          <pc:docMk/>
          <pc:sldMk cId="84166808" sldId="1895"/>
        </pc:sldMkLst>
      </pc:sldChg>
      <pc:sldChg chg="add">
        <pc:chgData name="Bernard, Allison M" userId="7cd67125-3436-42b8-b83a-bbe37ba15a4e" providerId="ADAL" clId="{237AEDBF-8923-407C-9C47-6303E20039A7}" dt="2023-10-08T19:14:29.164" v="0"/>
        <pc:sldMkLst>
          <pc:docMk/>
          <pc:sldMk cId="2724490585" sldId="1896"/>
        </pc:sldMkLst>
      </pc:sldChg>
      <pc:sldChg chg="add">
        <pc:chgData name="Bernard, Allison M" userId="7cd67125-3436-42b8-b83a-bbe37ba15a4e" providerId="ADAL" clId="{237AEDBF-8923-407C-9C47-6303E20039A7}" dt="2023-10-08T19:14:29.164" v="0"/>
        <pc:sldMkLst>
          <pc:docMk/>
          <pc:sldMk cId="1228848409" sldId="1897"/>
        </pc:sldMkLst>
      </pc:sldChg>
      <pc:sldChg chg="add">
        <pc:chgData name="Bernard, Allison M" userId="7cd67125-3436-42b8-b83a-bbe37ba15a4e" providerId="ADAL" clId="{237AEDBF-8923-407C-9C47-6303E20039A7}" dt="2023-10-08T19:14:29.164" v="0"/>
        <pc:sldMkLst>
          <pc:docMk/>
          <pc:sldMk cId="640910738" sldId="1898"/>
        </pc:sldMkLst>
      </pc:sldChg>
      <pc:sldChg chg="add">
        <pc:chgData name="Bernard, Allison M" userId="7cd67125-3436-42b8-b83a-bbe37ba15a4e" providerId="ADAL" clId="{237AEDBF-8923-407C-9C47-6303E20039A7}" dt="2023-10-08T19:14:29.164" v="0"/>
        <pc:sldMkLst>
          <pc:docMk/>
          <pc:sldMk cId="1574643098" sldId="1899"/>
        </pc:sldMkLst>
      </pc:sldChg>
      <pc:sldChg chg="add">
        <pc:chgData name="Bernard, Allison M" userId="7cd67125-3436-42b8-b83a-bbe37ba15a4e" providerId="ADAL" clId="{237AEDBF-8923-407C-9C47-6303E20039A7}" dt="2023-10-08T19:14:29.164" v="0"/>
        <pc:sldMkLst>
          <pc:docMk/>
          <pc:sldMk cId="1939559607" sldId="1900"/>
        </pc:sldMkLst>
      </pc:sldChg>
      <pc:sldChg chg="add">
        <pc:chgData name="Bernard, Allison M" userId="7cd67125-3436-42b8-b83a-bbe37ba15a4e" providerId="ADAL" clId="{237AEDBF-8923-407C-9C47-6303E20039A7}" dt="2023-10-08T19:14:29.164" v="0"/>
        <pc:sldMkLst>
          <pc:docMk/>
          <pc:sldMk cId="142171071" sldId="1901"/>
        </pc:sldMkLst>
      </pc:sldChg>
      <pc:sldChg chg="add">
        <pc:chgData name="Bernard, Allison M" userId="7cd67125-3436-42b8-b83a-bbe37ba15a4e" providerId="ADAL" clId="{237AEDBF-8923-407C-9C47-6303E20039A7}" dt="2023-10-08T19:14:29.164" v="0"/>
        <pc:sldMkLst>
          <pc:docMk/>
          <pc:sldMk cId="718096006" sldId="1902"/>
        </pc:sldMkLst>
      </pc:sldChg>
      <pc:sldChg chg="add">
        <pc:chgData name="Bernard, Allison M" userId="7cd67125-3436-42b8-b83a-bbe37ba15a4e" providerId="ADAL" clId="{237AEDBF-8923-407C-9C47-6303E20039A7}" dt="2023-10-08T19:14:29.164" v="0"/>
        <pc:sldMkLst>
          <pc:docMk/>
          <pc:sldMk cId="1391870540" sldId="1903"/>
        </pc:sldMkLst>
      </pc:sldChg>
    </pc:docChg>
  </pc:docChgLst>
  <pc:docChgLst>
    <pc:chgData name="Sarasin, Elise" userId="051ede2b-3008-44c0-bb19-c9bb04b8c5c9" providerId="ADAL" clId="{C35CDE00-4D2C-435D-8E78-A3DA7E3F432C}"/>
    <pc:docChg chg="custSel modSld">
      <pc:chgData name="Sarasin, Elise" userId="051ede2b-3008-44c0-bb19-c9bb04b8c5c9" providerId="ADAL" clId="{C35CDE00-4D2C-435D-8E78-A3DA7E3F432C}" dt="2024-02-14T19:51:49.004" v="16" actId="14734"/>
      <pc:docMkLst>
        <pc:docMk/>
      </pc:docMkLst>
      <pc:sldChg chg="delSp mod">
        <pc:chgData name="Sarasin, Elise" userId="051ede2b-3008-44c0-bb19-c9bb04b8c5c9" providerId="ADAL" clId="{C35CDE00-4D2C-435D-8E78-A3DA7E3F432C}" dt="2024-02-09T20:53:09.821" v="0" actId="478"/>
        <pc:sldMkLst>
          <pc:docMk/>
          <pc:sldMk cId="2601743110" sldId="1487"/>
        </pc:sldMkLst>
      </pc:sldChg>
      <pc:sldChg chg="modSp mod">
        <pc:chgData name="Sarasin, Elise" userId="051ede2b-3008-44c0-bb19-c9bb04b8c5c9" providerId="ADAL" clId="{C35CDE00-4D2C-435D-8E78-A3DA7E3F432C}" dt="2024-02-14T19:51:49.004" v="16" actId="14734"/>
        <pc:sldMkLst>
          <pc:docMk/>
          <pc:sldMk cId="2212180674" sldId="1527"/>
        </pc:sldMkLst>
      </pc:sldChg>
      <pc:sldChg chg="modSp mod">
        <pc:chgData name="Sarasin, Elise" userId="051ede2b-3008-44c0-bb19-c9bb04b8c5c9" providerId="ADAL" clId="{C35CDE00-4D2C-435D-8E78-A3DA7E3F432C}" dt="2024-02-14T19:49:58.358" v="3" actId="14100"/>
        <pc:sldMkLst>
          <pc:docMk/>
          <pc:sldMk cId="2203340649" sldId="1551"/>
        </pc:sldMkLst>
      </pc:sldChg>
    </pc:docChg>
  </pc:docChgLst>
  <pc:docChgLst>
    <pc:chgData name="Wendy Oakes" userId="S::wendy.oakes_asu.edu#ext#@kansas.onmicrosoft.com::2e8a6244-b545-461d-a2d5-8205ea4c66f5" providerId="AD" clId="Web-{6D9AAB67-A44E-99A6-D8FF-596DFE8D3A6F}"/>
    <pc:docChg chg="modSld sldOrd modSection">
      <pc:chgData name="Wendy Oakes" userId="S::wendy.oakes_asu.edu#ext#@kansas.onmicrosoft.com::2e8a6244-b545-461d-a2d5-8205ea4c66f5" providerId="AD" clId="Web-{6D9AAB67-A44E-99A6-D8FF-596DFE8D3A6F}" dt="2023-09-20T16:18:13.258" v="26" actId="1076"/>
      <pc:docMkLst>
        <pc:docMk/>
      </pc:docMkLst>
      <pc:sldChg chg="ord">
        <pc:chgData name="Wendy Oakes" userId="S::wendy.oakes_asu.edu#ext#@kansas.onmicrosoft.com::2e8a6244-b545-461d-a2d5-8205ea4c66f5" providerId="AD" clId="Web-{6D9AAB67-A44E-99A6-D8FF-596DFE8D3A6F}" dt="2023-09-20T16:06:03.576" v="4"/>
        <pc:sldMkLst>
          <pc:docMk/>
          <pc:sldMk cId="3106563145" sldId="1631"/>
        </pc:sldMkLst>
      </pc:sldChg>
      <pc:sldChg chg="addSp modSp">
        <pc:chgData name="Wendy Oakes" userId="S::wendy.oakes_asu.edu#ext#@kansas.onmicrosoft.com::2e8a6244-b545-461d-a2d5-8205ea4c66f5" providerId="AD" clId="Web-{6D9AAB67-A44E-99A6-D8FF-596DFE8D3A6F}" dt="2023-09-20T16:18:13.258" v="26" actId="1076"/>
        <pc:sldMkLst>
          <pc:docMk/>
          <pc:sldMk cId="424401210" sldId="1738"/>
        </pc:sldMkLst>
      </pc:sldChg>
      <pc:sldChg chg="modSp">
        <pc:chgData name="Wendy Oakes" userId="S::wendy.oakes_asu.edu#ext#@kansas.onmicrosoft.com::2e8a6244-b545-461d-a2d5-8205ea4c66f5" providerId="AD" clId="Web-{6D9AAB67-A44E-99A6-D8FF-596DFE8D3A6F}" dt="2023-09-20T16:02:21.521" v="2" actId="1076"/>
        <pc:sldMkLst>
          <pc:docMk/>
          <pc:sldMk cId="521072916" sldId="1777"/>
        </pc:sldMkLst>
      </pc:sldChg>
      <pc:sldChg chg="modSp">
        <pc:chgData name="Wendy Oakes" userId="S::wendy.oakes_asu.edu#ext#@kansas.onmicrosoft.com::2e8a6244-b545-461d-a2d5-8205ea4c66f5" providerId="AD" clId="Web-{6D9AAB67-A44E-99A6-D8FF-596DFE8D3A6F}" dt="2023-09-20T16:08:35.535" v="5" actId="1076"/>
        <pc:sldMkLst>
          <pc:docMk/>
          <pc:sldMk cId="3582658163" sldId="1823"/>
        </pc:sldMkLst>
      </pc:sldChg>
      <pc:sldChg chg="addSp">
        <pc:chgData name="Wendy Oakes" userId="S::wendy.oakes_asu.edu#ext#@kansas.onmicrosoft.com::2e8a6244-b545-461d-a2d5-8205ea4c66f5" providerId="AD" clId="Web-{6D9AAB67-A44E-99A6-D8FF-596DFE8D3A6F}" dt="2023-09-20T16:17:33.366" v="25"/>
        <pc:sldMkLst>
          <pc:docMk/>
          <pc:sldMk cId="3988406604" sldId="1826"/>
        </pc:sldMkLst>
      </pc:sldChg>
    </pc:docChg>
  </pc:docChgLst>
  <pc:docChgLst>
    <pc:chgData name="Bernard, Allison M" userId="7cd67125-3436-42b8-b83a-bbe37ba15a4e" providerId="ADAL" clId="{86A44100-DD01-4EB1-B933-3E023E2E4FF8}"/>
    <pc:docChg chg="custSel modSld">
      <pc:chgData name="Bernard, Allison M" userId="7cd67125-3436-42b8-b83a-bbe37ba15a4e" providerId="ADAL" clId="{86A44100-DD01-4EB1-B933-3E023E2E4FF8}" dt="2023-07-15T18:36:36.096" v="345" actId="729"/>
      <pc:docMkLst>
        <pc:docMk/>
      </pc:docMkLst>
      <pc:sldChg chg="addSp modSp mod">
        <pc:chgData name="Bernard, Allison M" userId="7cd67125-3436-42b8-b83a-bbe37ba15a4e" providerId="ADAL" clId="{86A44100-DD01-4EB1-B933-3E023E2E4FF8}" dt="2023-07-10T19:07:16.959" v="104" actId="20577"/>
        <pc:sldMkLst>
          <pc:docMk/>
          <pc:sldMk cId="3850467017" sldId="930"/>
        </pc:sldMkLst>
      </pc:sldChg>
      <pc:sldChg chg="modSp mod modShow">
        <pc:chgData name="Bernard, Allison M" userId="7cd67125-3436-42b8-b83a-bbe37ba15a4e" providerId="ADAL" clId="{86A44100-DD01-4EB1-B933-3E023E2E4FF8}" dt="2023-07-15T18:36:36.096" v="345" actId="729"/>
        <pc:sldMkLst>
          <pc:docMk/>
          <pc:sldMk cId="2601743110" sldId="1487"/>
        </pc:sldMkLst>
      </pc:sldChg>
      <pc:sldChg chg="modSp">
        <pc:chgData name="Bernard, Allison M" userId="7cd67125-3436-42b8-b83a-bbe37ba15a4e" providerId="ADAL" clId="{86A44100-DD01-4EB1-B933-3E023E2E4FF8}" dt="2023-07-10T19:17:03.037" v="343"/>
        <pc:sldMkLst>
          <pc:docMk/>
          <pc:sldMk cId="2212180674" sldId="1527"/>
        </pc:sldMkLst>
      </pc:sldChg>
      <pc:sldChg chg="modSp mod modShow">
        <pc:chgData name="Bernard, Allison M" userId="7cd67125-3436-42b8-b83a-bbe37ba15a4e" providerId="ADAL" clId="{86A44100-DD01-4EB1-B933-3E023E2E4FF8}" dt="2023-07-15T18:36:34.113" v="344" actId="729"/>
        <pc:sldMkLst>
          <pc:docMk/>
          <pc:sldMk cId="2203340649" sldId="1551"/>
        </pc:sldMkLst>
      </pc:sldChg>
      <pc:sldChg chg="addSp modSp mod">
        <pc:chgData name="Bernard, Allison M" userId="7cd67125-3436-42b8-b83a-bbe37ba15a4e" providerId="ADAL" clId="{86A44100-DD01-4EB1-B933-3E023E2E4FF8}" dt="2023-07-10T19:06:47.447" v="69" actId="20577"/>
        <pc:sldMkLst>
          <pc:docMk/>
          <pc:sldMk cId="3106563145" sldId="1631"/>
        </pc:sldMkLst>
      </pc:sldChg>
      <pc:sldChg chg="addSp modSp mod">
        <pc:chgData name="Bernard, Allison M" userId="7cd67125-3436-42b8-b83a-bbe37ba15a4e" providerId="ADAL" clId="{86A44100-DD01-4EB1-B933-3E023E2E4FF8}" dt="2023-07-10T19:09:43.710" v="339" actId="20577"/>
        <pc:sldMkLst>
          <pc:docMk/>
          <pc:sldMk cId="521072916" sldId="1777"/>
        </pc:sldMkLst>
      </pc:sldChg>
      <pc:sldChg chg="modSp">
        <pc:chgData name="Bernard, Allison M" userId="7cd67125-3436-42b8-b83a-bbe37ba15a4e" providerId="ADAL" clId="{86A44100-DD01-4EB1-B933-3E023E2E4FF8}" dt="2023-07-10T19:10:44.825" v="341"/>
        <pc:sldMkLst>
          <pc:docMk/>
          <pc:sldMk cId="3761137955" sldId="1819"/>
        </pc:sldMkLst>
      </pc:sldChg>
      <pc:sldChg chg="addSp modSp">
        <pc:chgData name="Bernard, Allison M" userId="7cd67125-3436-42b8-b83a-bbe37ba15a4e" providerId="ADAL" clId="{86A44100-DD01-4EB1-B933-3E023E2E4FF8}" dt="2023-07-10T19:07:32.277" v="105"/>
        <pc:sldMkLst>
          <pc:docMk/>
          <pc:sldMk cId="3582658163" sldId="1823"/>
        </pc:sldMkLst>
      </pc:sldChg>
    </pc:docChg>
  </pc:docChgLst>
  <pc:docChgLst>
    <pc:chgData name="Lane, Kathleen" userId="d8586a00-d571-4eeb-bfc3-f42bf250439e" providerId="ADAL" clId="{06C763E2-9857-4E1F-B06D-C8371DE2E034}"/>
    <pc:docChg chg="modSld">
      <pc:chgData name="Lane, Kathleen" userId="d8586a00-d571-4eeb-bfc3-f42bf250439e" providerId="ADAL" clId="{06C763E2-9857-4E1F-B06D-C8371DE2E034}" dt="2023-03-15T19:19:11.174" v="3" actId="729"/>
      <pc:docMkLst>
        <pc:docMk/>
      </pc:docMkLst>
      <pc:sldChg chg="mod modShow">
        <pc:chgData name="Lane, Kathleen" userId="d8586a00-d571-4eeb-bfc3-f42bf250439e" providerId="ADAL" clId="{06C763E2-9857-4E1F-B06D-C8371DE2E034}" dt="2023-03-15T19:19:07.268" v="2" actId="729"/>
        <pc:sldMkLst>
          <pc:docMk/>
          <pc:sldMk cId="2203340649" sldId="1551"/>
        </pc:sldMkLst>
      </pc:sldChg>
      <pc:sldChg chg="mod modShow">
        <pc:chgData name="Lane, Kathleen" userId="d8586a00-d571-4eeb-bfc3-f42bf250439e" providerId="ADAL" clId="{06C763E2-9857-4E1F-B06D-C8371DE2E034}" dt="2023-03-15T19:19:04.692" v="1" actId="729"/>
        <pc:sldMkLst>
          <pc:docMk/>
          <pc:sldMk cId="3761137955" sldId="1819"/>
        </pc:sldMkLst>
      </pc:sldChg>
    </pc:docChg>
  </pc:docChgLst>
  <pc:docChgLst>
    <pc:chgData name="Williams, Stacie Nicole" userId="557e7285-5eed-4251-8df7-94b561a4ad8f" providerId="ADAL" clId="{D4E228D5-74E5-44F5-9816-12EA957229BC}"/>
    <pc:docChg chg="undo custSel modSld">
      <pc:chgData name="Williams, Stacie Nicole" userId="557e7285-5eed-4251-8df7-94b561a4ad8f" providerId="ADAL" clId="{D4E228D5-74E5-44F5-9816-12EA957229BC}" dt="2025-02-14T20:52:59.651" v="438" actId="20577"/>
      <pc:docMkLst>
        <pc:docMk/>
      </pc:docMkLst>
      <pc:sldChg chg="addSp delSp modSp mod">
        <pc:chgData name="Williams, Stacie Nicole" userId="557e7285-5eed-4251-8df7-94b561a4ad8f" providerId="ADAL" clId="{D4E228D5-74E5-44F5-9816-12EA957229BC}" dt="2025-02-13T20:50:51.910" v="33" actId="478"/>
        <pc:sldMkLst>
          <pc:docMk/>
          <pc:sldMk cId="46010162" sldId="1959"/>
        </pc:sldMkLst>
      </pc:sldChg>
      <pc:sldChg chg="addSp modSp mod">
        <pc:chgData name="Williams, Stacie Nicole" userId="557e7285-5eed-4251-8df7-94b561a4ad8f" providerId="ADAL" clId="{D4E228D5-74E5-44F5-9816-12EA957229BC}" dt="2025-02-13T19:20:04.441" v="2" actId="1076"/>
        <pc:sldMkLst>
          <pc:docMk/>
          <pc:sldMk cId="1050942835" sldId="2090"/>
        </pc:sldMkLst>
        <pc:graphicFrameChg chg="modGraphic">
          <ac:chgData name="Williams, Stacie Nicole" userId="557e7285-5eed-4251-8df7-94b561a4ad8f" providerId="ADAL" clId="{D4E228D5-74E5-44F5-9816-12EA957229BC}" dt="2025-02-13T19:20:00.007" v="0" actId="20577"/>
          <ac:graphicFrameMkLst>
            <pc:docMk/>
            <pc:sldMk cId="1050942835" sldId="2090"/>
            <ac:graphicFrameMk id="4" creationId="{F4899510-78AE-2214-EB07-27CF889B9A29}"/>
          </ac:graphicFrameMkLst>
        </pc:graphicFrameChg>
      </pc:sldChg>
      <pc:sldChg chg="delSp modSp mod">
        <pc:chgData name="Williams, Stacie Nicole" userId="557e7285-5eed-4251-8df7-94b561a4ad8f" providerId="ADAL" clId="{D4E228D5-74E5-44F5-9816-12EA957229BC}" dt="2025-02-14T20:52:59.651" v="438" actId="20577"/>
        <pc:sldMkLst>
          <pc:docMk/>
          <pc:sldMk cId="3713359631" sldId="2103"/>
        </pc:sldMkLst>
      </pc:sldChg>
      <pc:sldChg chg="addSp modSp mod">
        <pc:chgData name="Williams, Stacie Nicole" userId="557e7285-5eed-4251-8df7-94b561a4ad8f" providerId="ADAL" clId="{D4E228D5-74E5-44F5-9816-12EA957229BC}" dt="2025-02-13T21:05:52.606" v="45" actId="1076"/>
        <pc:sldMkLst>
          <pc:docMk/>
          <pc:sldMk cId="3323800131" sldId="2175"/>
        </pc:sldMkLst>
      </pc:sldChg>
    </pc:docChg>
  </pc:docChgLst>
  <pc:docChgLst>
    <pc:chgData name="Wendy Oakes" userId="S::wendy.oakes_asu.edu#ext#@kansas.onmicrosoft.com::2e8a6244-b545-461d-a2d5-8205ea4c66f5" providerId="AD" clId="Web-{6646B270-4657-FD09-1BDD-4110543351C0}"/>
    <pc:docChg chg="sldOrd">
      <pc:chgData name="Wendy Oakes" userId="S::wendy.oakes_asu.edu#ext#@kansas.onmicrosoft.com::2e8a6244-b545-461d-a2d5-8205ea4c66f5" providerId="AD" clId="Web-{6646B270-4657-FD09-1BDD-4110543351C0}" dt="2025-02-17T16:57:42.719" v="1"/>
      <pc:docMkLst>
        <pc:docMk/>
      </pc:docMkLst>
      <pc:sldChg chg="ord">
        <pc:chgData name="Wendy Oakes" userId="S::wendy.oakes_asu.edu#ext#@kansas.onmicrosoft.com::2e8a6244-b545-461d-a2d5-8205ea4c66f5" providerId="AD" clId="Web-{6646B270-4657-FD09-1BDD-4110543351C0}" dt="2025-02-17T16:57:42.719" v="1"/>
        <pc:sldMkLst>
          <pc:docMk/>
          <pc:sldMk cId="2527024598" sldId="2039"/>
        </pc:sldMkLst>
      </pc:sldChg>
      <pc:sldChg chg="ord">
        <pc:chgData name="Wendy Oakes" userId="S::wendy.oakes_asu.edu#ext#@kansas.onmicrosoft.com::2e8a6244-b545-461d-a2d5-8205ea4c66f5" providerId="AD" clId="Web-{6646B270-4657-FD09-1BDD-4110543351C0}" dt="2025-02-17T16:57:40.672" v="0"/>
        <pc:sldMkLst>
          <pc:docMk/>
          <pc:sldMk cId="2943280652" sldId="2132"/>
        </pc:sldMkLst>
      </pc:sldChg>
    </pc:docChg>
  </pc:docChgLst>
  <pc:docChgLst>
    <pc:chgData name="Bernard, Allison M" userId="7cd67125-3436-42b8-b83a-bbe37ba15a4e" providerId="ADAL" clId="{266CF100-A0FD-4153-A49E-941BD5ED440C}"/>
    <pc:docChg chg="custSel delSld modSld sldOrd modSection">
      <pc:chgData name="Bernard, Allison M" userId="7cd67125-3436-42b8-b83a-bbe37ba15a4e" providerId="ADAL" clId="{266CF100-A0FD-4153-A49E-941BD5ED440C}" dt="2025-02-18T20:54:27.814" v="19" actId="20577"/>
      <pc:docMkLst>
        <pc:docMk/>
      </pc:docMkLst>
      <pc:sldChg chg="delSp mod">
        <pc:chgData name="Bernard, Allison M" userId="7cd67125-3436-42b8-b83a-bbe37ba15a4e" providerId="ADAL" clId="{266CF100-A0FD-4153-A49E-941BD5ED440C}" dt="2025-02-18T20:48:19.279" v="8" actId="478"/>
        <pc:sldMkLst>
          <pc:docMk/>
          <pc:sldMk cId="915396111" sldId="337"/>
        </pc:sldMkLst>
        <pc:spChg chg="del">
          <ac:chgData name="Bernard, Allison M" userId="7cd67125-3436-42b8-b83a-bbe37ba15a4e" providerId="ADAL" clId="{266CF100-A0FD-4153-A49E-941BD5ED440C}" dt="2025-02-18T20:48:15.678" v="4" actId="478"/>
          <ac:spMkLst>
            <pc:docMk/>
            <pc:sldMk cId="915396111" sldId="337"/>
            <ac:spMk id="5" creationId="{A39EAF53-882C-F4AA-CA7C-8E9DA640D6B5}"/>
          </ac:spMkLst>
        </pc:spChg>
        <pc:spChg chg="del">
          <ac:chgData name="Bernard, Allison M" userId="7cd67125-3436-42b8-b83a-bbe37ba15a4e" providerId="ADAL" clId="{266CF100-A0FD-4153-A49E-941BD5ED440C}" dt="2025-02-18T20:48:17.364" v="5" actId="478"/>
          <ac:spMkLst>
            <pc:docMk/>
            <pc:sldMk cId="915396111" sldId="337"/>
            <ac:spMk id="6" creationId="{C56AB40C-3989-B145-517C-1DD05AC9198B}"/>
          </ac:spMkLst>
        </pc:spChg>
        <pc:picChg chg="del">
          <ac:chgData name="Bernard, Allison M" userId="7cd67125-3436-42b8-b83a-bbe37ba15a4e" providerId="ADAL" clId="{266CF100-A0FD-4153-A49E-941BD5ED440C}" dt="2025-02-18T20:48:19.279" v="8" actId="478"/>
          <ac:picMkLst>
            <pc:docMk/>
            <pc:sldMk cId="915396111" sldId="337"/>
            <ac:picMk id="4" creationId="{48041C4C-0626-4D2E-BA42-9D0DA23ED53C}"/>
          </ac:picMkLst>
        </pc:picChg>
        <pc:picChg chg="del">
          <ac:chgData name="Bernard, Allison M" userId="7cd67125-3436-42b8-b83a-bbe37ba15a4e" providerId="ADAL" clId="{266CF100-A0FD-4153-A49E-941BD5ED440C}" dt="2025-02-18T20:48:18.661" v="7" actId="478"/>
          <ac:picMkLst>
            <pc:docMk/>
            <pc:sldMk cId="915396111" sldId="337"/>
            <ac:picMk id="7" creationId="{BFA255AC-55BE-AC21-B7A7-AF820A86854D}"/>
          </ac:picMkLst>
        </pc:picChg>
        <pc:picChg chg="del">
          <ac:chgData name="Bernard, Allison M" userId="7cd67125-3436-42b8-b83a-bbe37ba15a4e" providerId="ADAL" clId="{266CF100-A0FD-4153-A49E-941BD5ED440C}" dt="2025-02-18T20:48:18.160" v="6" actId="478"/>
          <ac:picMkLst>
            <pc:docMk/>
            <pc:sldMk cId="915396111" sldId="337"/>
            <ac:picMk id="8" creationId="{A0819AAD-4658-002C-ACD9-7F7190BF4E84}"/>
          </ac:picMkLst>
        </pc:picChg>
      </pc:sldChg>
      <pc:sldChg chg="delSp mod">
        <pc:chgData name="Bernard, Allison M" userId="7cd67125-3436-42b8-b83a-bbe37ba15a4e" providerId="ADAL" clId="{266CF100-A0FD-4153-A49E-941BD5ED440C}" dt="2025-02-18T20:50:29.314" v="18" actId="478"/>
        <pc:sldMkLst>
          <pc:docMk/>
          <pc:sldMk cId="1214524682" sldId="341"/>
        </pc:sldMkLst>
        <pc:spChg chg="del">
          <ac:chgData name="Bernard, Allison M" userId="7cd67125-3436-42b8-b83a-bbe37ba15a4e" providerId="ADAL" clId="{266CF100-A0FD-4153-A49E-941BD5ED440C}" dt="2025-02-18T20:50:27.674" v="17" actId="478"/>
          <ac:spMkLst>
            <pc:docMk/>
            <pc:sldMk cId="1214524682" sldId="341"/>
            <ac:spMk id="5" creationId="{0AE055FB-34CA-3398-02F6-CCB807CDA978}"/>
          </ac:spMkLst>
        </pc:spChg>
        <pc:spChg chg="del">
          <ac:chgData name="Bernard, Allison M" userId="7cd67125-3436-42b8-b83a-bbe37ba15a4e" providerId="ADAL" clId="{266CF100-A0FD-4153-A49E-941BD5ED440C}" dt="2025-02-18T20:50:29.314" v="18" actId="478"/>
          <ac:spMkLst>
            <pc:docMk/>
            <pc:sldMk cId="1214524682" sldId="341"/>
            <ac:spMk id="6" creationId="{F0A339A1-29A0-887A-698A-EDD9565AF13B}"/>
          </ac:spMkLst>
        </pc:spChg>
        <pc:picChg chg="del">
          <ac:chgData name="Bernard, Allison M" userId="7cd67125-3436-42b8-b83a-bbe37ba15a4e" providerId="ADAL" clId="{266CF100-A0FD-4153-A49E-941BD5ED440C}" dt="2025-02-18T20:50:26.531" v="16" actId="478"/>
          <ac:picMkLst>
            <pc:docMk/>
            <pc:sldMk cId="1214524682" sldId="341"/>
            <ac:picMk id="4" creationId="{B623AB81-418C-9994-061D-B331D1D2083D}"/>
          </ac:picMkLst>
        </pc:picChg>
        <pc:picChg chg="del">
          <ac:chgData name="Bernard, Allison M" userId="7cd67125-3436-42b8-b83a-bbe37ba15a4e" providerId="ADAL" clId="{266CF100-A0FD-4153-A49E-941BD5ED440C}" dt="2025-02-18T20:50:24.438" v="15" actId="478"/>
          <ac:picMkLst>
            <pc:docMk/>
            <pc:sldMk cId="1214524682" sldId="341"/>
            <ac:picMk id="7" creationId="{C6876814-8DA6-C64E-84FF-4185EA5EB583}"/>
          </ac:picMkLst>
        </pc:picChg>
      </pc:sldChg>
      <pc:sldChg chg="modSp mod">
        <pc:chgData name="Bernard, Allison M" userId="7cd67125-3436-42b8-b83a-bbe37ba15a4e" providerId="ADAL" clId="{266CF100-A0FD-4153-A49E-941BD5ED440C}" dt="2025-02-18T20:54:27.814" v="19" actId="20577"/>
        <pc:sldMkLst>
          <pc:docMk/>
          <pc:sldMk cId="3988406604" sldId="1826"/>
        </pc:sldMkLst>
        <pc:spChg chg="mod">
          <ac:chgData name="Bernard, Allison M" userId="7cd67125-3436-42b8-b83a-bbe37ba15a4e" providerId="ADAL" clId="{266CF100-A0FD-4153-A49E-941BD5ED440C}" dt="2025-02-18T20:54:27.814" v="19" actId="20577"/>
          <ac:spMkLst>
            <pc:docMk/>
            <pc:sldMk cId="3988406604" sldId="1826"/>
            <ac:spMk id="3" creationId="{0D0DE835-53C9-F620-7392-E557B94F6411}"/>
          </ac:spMkLst>
        </pc:spChg>
      </pc:sldChg>
      <pc:sldChg chg="ord">
        <pc:chgData name="Bernard, Allison M" userId="7cd67125-3436-42b8-b83a-bbe37ba15a4e" providerId="ADAL" clId="{266CF100-A0FD-4153-A49E-941BD5ED440C}" dt="2025-02-18T20:47:57.097" v="0" actId="20578"/>
        <pc:sldMkLst>
          <pc:docMk/>
          <pc:sldMk cId="1353025288" sldId="1947"/>
        </pc:sldMkLst>
      </pc:sldChg>
      <pc:sldChg chg="delSp mod">
        <pc:chgData name="Bernard, Allison M" userId="7cd67125-3436-42b8-b83a-bbe37ba15a4e" providerId="ADAL" clId="{266CF100-A0FD-4153-A49E-941BD5ED440C}" dt="2025-02-18T20:48:08.344" v="3" actId="478"/>
        <pc:sldMkLst>
          <pc:docMk/>
          <pc:sldMk cId="1214318063" sldId="1956"/>
        </pc:sldMkLst>
        <pc:spChg chg="del">
          <ac:chgData name="Bernard, Allison M" userId="7cd67125-3436-42b8-b83a-bbe37ba15a4e" providerId="ADAL" clId="{266CF100-A0FD-4153-A49E-941BD5ED440C}" dt="2025-02-18T20:48:08.344" v="3" actId="478"/>
          <ac:spMkLst>
            <pc:docMk/>
            <pc:sldMk cId="1214318063" sldId="1956"/>
            <ac:spMk id="7" creationId="{71C4A1D1-E616-F7B7-0F3E-CE3E5F9B6ED4}"/>
          </ac:spMkLst>
        </pc:spChg>
      </pc:sldChg>
      <pc:sldChg chg="del">
        <pc:chgData name="Bernard, Allison M" userId="7cd67125-3436-42b8-b83a-bbe37ba15a4e" providerId="ADAL" clId="{266CF100-A0FD-4153-A49E-941BD5ED440C}" dt="2025-02-18T20:48:01.492" v="2" actId="47"/>
        <pc:sldMkLst>
          <pc:docMk/>
          <pc:sldMk cId="3713359631" sldId="2103"/>
        </pc:sldMkLst>
      </pc:sldChg>
      <pc:sldChg chg="delSp mod">
        <pc:chgData name="Bernard, Allison M" userId="7cd67125-3436-42b8-b83a-bbe37ba15a4e" providerId="ADAL" clId="{266CF100-A0FD-4153-A49E-941BD5ED440C}" dt="2025-02-18T20:48:42.318" v="13" actId="478"/>
        <pc:sldMkLst>
          <pc:docMk/>
          <pc:sldMk cId="10759253" sldId="2125"/>
        </pc:sldMkLst>
        <pc:spChg chg="del">
          <ac:chgData name="Bernard, Allison M" userId="7cd67125-3436-42b8-b83a-bbe37ba15a4e" providerId="ADAL" clId="{266CF100-A0FD-4153-A49E-941BD5ED440C}" dt="2025-02-18T20:48:36.651" v="9" actId="478"/>
          <ac:spMkLst>
            <pc:docMk/>
            <pc:sldMk cId="10759253" sldId="2125"/>
            <ac:spMk id="5" creationId="{2C90B2B2-E4CF-578C-7BC9-F8FDE3442F5E}"/>
          </ac:spMkLst>
        </pc:spChg>
        <pc:spChg chg="del">
          <ac:chgData name="Bernard, Allison M" userId="7cd67125-3436-42b8-b83a-bbe37ba15a4e" providerId="ADAL" clId="{266CF100-A0FD-4153-A49E-941BD5ED440C}" dt="2025-02-18T20:48:40.907" v="11" actId="478"/>
          <ac:spMkLst>
            <pc:docMk/>
            <pc:sldMk cId="10759253" sldId="2125"/>
            <ac:spMk id="6" creationId="{A0FFA7B5-B2FF-CBF5-D0BB-9541C7F98201}"/>
          </ac:spMkLst>
        </pc:spChg>
        <pc:picChg chg="del">
          <ac:chgData name="Bernard, Allison M" userId="7cd67125-3436-42b8-b83a-bbe37ba15a4e" providerId="ADAL" clId="{266CF100-A0FD-4153-A49E-941BD5ED440C}" dt="2025-02-18T20:48:39.374" v="10" actId="478"/>
          <ac:picMkLst>
            <pc:docMk/>
            <pc:sldMk cId="10759253" sldId="2125"/>
            <ac:picMk id="4" creationId="{A3387F6B-DCBA-599B-FCD3-F823BA1DA378}"/>
          </ac:picMkLst>
        </pc:picChg>
        <pc:picChg chg="del">
          <ac:chgData name="Bernard, Allison M" userId="7cd67125-3436-42b8-b83a-bbe37ba15a4e" providerId="ADAL" clId="{266CF100-A0FD-4153-A49E-941BD5ED440C}" dt="2025-02-18T20:48:42.318" v="13" actId="478"/>
          <ac:picMkLst>
            <pc:docMk/>
            <pc:sldMk cId="10759253" sldId="2125"/>
            <ac:picMk id="7" creationId="{6E83552F-AE91-AD0B-F3BE-56B03BCC690C}"/>
          </ac:picMkLst>
        </pc:picChg>
        <pc:picChg chg="del">
          <ac:chgData name="Bernard, Allison M" userId="7cd67125-3436-42b8-b83a-bbe37ba15a4e" providerId="ADAL" clId="{266CF100-A0FD-4153-A49E-941BD5ED440C}" dt="2025-02-18T20:48:41.819" v="12" actId="478"/>
          <ac:picMkLst>
            <pc:docMk/>
            <pc:sldMk cId="10759253" sldId="2125"/>
            <ac:picMk id="8" creationId="{7647E5FB-B782-2472-0662-0CE46B3B7113}"/>
          </ac:picMkLst>
        </pc:picChg>
      </pc:sldChg>
      <pc:sldChg chg="del">
        <pc:chgData name="Bernard, Allison M" userId="7cd67125-3436-42b8-b83a-bbe37ba15a4e" providerId="ADAL" clId="{266CF100-A0FD-4153-A49E-941BD5ED440C}" dt="2025-02-18T20:48:59.549" v="14" actId="47"/>
        <pc:sldMkLst>
          <pc:docMk/>
          <pc:sldMk cId="3870440679" sldId="2159"/>
        </pc:sldMkLst>
      </pc:sldChg>
      <pc:sldChg chg="del">
        <pc:chgData name="Bernard, Allison M" userId="7cd67125-3436-42b8-b83a-bbe37ba15a4e" providerId="ADAL" clId="{266CF100-A0FD-4153-A49E-941BD5ED440C}" dt="2025-02-18T20:48:00.148" v="1" actId="47"/>
        <pc:sldMkLst>
          <pc:docMk/>
          <pc:sldMk cId="3323800131" sldId="2175"/>
        </pc:sldMkLst>
      </pc:sldChg>
    </pc:docChg>
  </pc:docChgLst>
  <pc:docChgLst>
    <pc:chgData name="Sarasin, Elise" userId="051ede2b-3008-44c0-bb19-c9bb04b8c5c9" providerId="ADAL" clId="{9ED575BD-DAC2-2641-AD7D-6095020A9506}"/>
    <pc:docChg chg="undo custSel addSld delSld modSld sldOrd addSection delSection modSection">
      <pc:chgData name="Sarasin, Elise" userId="051ede2b-3008-44c0-bb19-c9bb04b8c5c9" providerId="ADAL" clId="{9ED575BD-DAC2-2641-AD7D-6095020A9506}" dt="2025-01-03T22:40:01.866" v="6472" actId="20577"/>
      <pc:docMkLst>
        <pc:docMk/>
      </pc:docMkLst>
      <pc:sldChg chg="addSp delSp modSp mod ord">
        <pc:chgData name="Sarasin, Elise" userId="051ede2b-3008-44c0-bb19-c9bb04b8c5c9" providerId="ADAL" clId="{9ED575BD-DAC2-2641-AD7D-6095020A9506}" dt="2025-01-03T20:59:34.677" v="4440" actId="1076"/>
        <pc:sldMkLst>
          <pc:docMk/>
          <pc:sldMk cId="1222509459" sldId="258"/>
        </pc:sldMkLst>
        <pc:spChg chg="mod">
          <ac:chgData name="Sarasin, Elise" userId="051ede2b-3008-44c0-bb19-c9bb04b8c5c9" providerId="ADAL" clId="{9ED575BD-DAC2-2641-AD7D-6095020A9506}" dt="2025-01-03T15:39:41.679" v="845" actId="20577"/>
          <ac:spMkLst>
            <pc:docMk/>
            <pc:sldMk cId="1222509459" sldId="258"/>
            <ac:spMk id="14" creationId="{B6C3AF90-C96E-9817-65AF-732AC09172CA}"/>
          </ac:spMkLst>
        </pc:spChg>
        <pc:spChg chg="mod">
          <ac:chgData name="Sarasin, Elise" userId="051ede2b-3008-44c0-bb19-c9bb04b8c5c9" providerId="ADAL" clId="{9ED575BD-DAC2-2641-AD7D-6095020A9506}" dt="2025-01-03T15:26:22.996" v="788" actId="20577"/>
          <ac:spMkLst>
            <pc:docMk/>
            <pc:sldMk cId="1222509459" sldId="258"/>
            <ac:spMk id="15" creationId="{2878C86A-A937-8AF6-3DFB-80A5A66CABBB}"/>
          </ac:spMkLst>
        </pc:spChg>
        <pc:picChg chg="mod">
          <ac:chgData name="Sarasin, Elise" userId="051ede2b-3008-44c0-bb19-c9bb04b8c5c9" providerId="ADAL" clId="{9ED575BD-DAC2-2641-AD7D-6095020A9506}" dt="2025-01-03T20:59:34.677" v="4440" actId="1076"/>
          <ac:picMkLst>
            <pc:docMk/>
            <pc:sldMk cId="1222509459" sldId="258"/>
            <ac:picMk id="5" creationId="{899D6A98-058A-298A-6295-C2095B610AEE}"/>
          </ac:picMkLst>
        </pc:picChg>
        <pc:picChg chg="mod">
          <ac:chgData name="Sarasin, Elise" userId="051ede2b-3008-44c0-bb19-c9bb04b8c5c9" providerId="ADAL" clId="{9ED575BD-DAC2-2641-AD7D-6095020A9506}" dt="2025-01-03T20:59:34.677" v="4440" actId="1076"/>
          <ac:picMkLst>
            <pc:docMk/>
            <pc:sldMk cId="1222509459" sldId="258"/>
            <ac:picMk id="6" creationId="{A5363892-691C-12CD-DEEF-8C6FD4B8D894}"/>
          </ac:picMkLst>
        </pc:picChg>
        <pc:picChg chg="mod">
          <ac:chgData name="Sarasin, Elise" userId="051ede2b-3008-44c0-bb19-c9bb04b8c5c9" providerId="ADAL" clId="{9ED575BD-DAC2-2641-AD7D-6095020A9506}" dt="2025-01-03T20:59:34.677" v="4440" actId="1076"/>
          <ac:picMkLst>
            <pc:docMk/>
            <pc:sldMk cId="1222509459" sldId="258"/>
            <ac:picMk id="8" creationId="{FF434C94-61A7-2CBF-7228-56AE1D3AAA36}"/>
          </ac:picMkLst>
        </pc:picChg>
        <pc:picChg chg="mod">
          <ac:chgData name="Sarasin, Elise" userId="051ede2b-3008-44c0-bb19-c9bb04b8c5c9" providerId="ADAL" clId="{9ED575BD-DAC2-2641-AD7D-6095020A9506}" dt="2025-01-03T20:59:34.677" v="4440" actId="1076"/>
          <ac:picMkLst>
            <pc:docMk/>
            <pc:sldMk cId="1222509459" sldId="258"/>
            <ac:picMk id="9" creationId="{6ECBEDC6-471C-342C-364D-24C19F6F7157}"/>
          </ac:picMkLst>
        </pc:picChg>
        <pc:picChg chg="mod">
          <ac:chgData name="Sarasin, Elise" userId="051ede2b-3008-44c0-bb19-c9bb04b8c5c9" providerId="ADAL" clId="{9ED575BD-DAC2-2641-AD7D-6095020A9506}" dt="2025-01-03T20:59:34.677" v="4440" actId="1076"/>
          <ac:picMkLst>
            <pc:docMk/>
            <pc:sldMk cId="1222509459" sldId="258"/>
            <ac:picMk id="10" creationId="{DEC58C68-A50A-0F1E-41E8-E1A190A571EF}"/>
          </ac:picMkLst>
        </pc:picChg>
        <pc:picChg chg="mod">
          <ac:chgData name="Sarasin, Elise" userId="051ede2b-3008-44c0-bb19-c9bb04b8c5c9" providerId="ADAL" clId="{9ED575BD-DAC2-2641-AD7D-6095020A9506}" dt="2025-01-03T20:59:34.677" v="4440" actId="1076"/>
          <ac:picMkLst>
            <pc:docMk/>
            <pc:sldMk cId="1222509459" sldId="258"/>
            <ac:picMk id="11" creationId="{53704B46-CB2D-397E-C333-1E6CAB379A82}"/>
          </ac:picMkLst>
        </pc:picChg>
        <pc:picChg chg="mod">
          <ac:chgData name="Sarasin, Elise" userId="051ede2b-3008-44c0-bb19-c9bb04b8c5c9" providerId="ADAL" clId="{9ED575BD-DAC2-2641-AD7D-6095020A9506}" dt="2025-01-03T20:59:34.677" v="4440" actId="1076"/>
          <ac:picMkLst>
            <pc:docMk/>
            <pc:sldMk cId="1222509459" sldId="258"/>
            <ac:picMk id="12" creationId="{4D88823D-AAB0-1EAD-1BB6-2A06DFE43D77}"/>
          </ac:picMkLst>
        </pc:picChg>
        <pc:picChg chg="mod">
          <ac:chgData name="Sarasin, Elise" userId="051ede2b-3008-44c0-bb19-c9bb04b8c5c9" providerId="ADAL" clId="{9ED575BD-DAC2-2641-AD7D-6095020A9506}" dt="2025-01-03T20:59:34.677" v="4440" actId="1076"/>
          <ac:picMkLst>
            <pc:docMk/>
            <pc:sldMk cId="1222509459" sldId="258"/>
            <ac:picMk id="13" creationId="{ADE74B7D-5FC1-2CA8-EB84-80E6B14486F2}"/>
          </ac:picMkLst>
        </pc:picChg>
        <pc:picChg chg="mod">
          <ac:chgData name="Sarasin, Elise" userId="051ede2b-3008-44c0-bb19-c9bb04b8c5c9" providerId="ADAL" clId="{9ED575BD-DAC2-2641-AD7D-6095020A9506}" dt="2025-01-03T20:59:34.677" v="4440" actId="1076"/>
          <ac:picMkLst>
            <pc:docMk/>
            <pc:sldMk cId="1222509459" sldId="258"/>
            <ac:picMk id="19" creationId="{4655C858-CFAC-1DAC-B199-416B96F2100C}"/>
          </ac:picMkLst>
        </pc:picChg>
        <pc:picChg chg="mod">
          <ac:chgData name="Sarasin, Elise" userId="051ede2b-3008-44c0-bb19-c9bb04b8c5c9" providerId="ADAL" clId="{9ED575BD-DAC2-2641-AD7D-6095020A9506}" dt="2025-01-03T20:59:34.677" v="4440" actId="1076"/>
          <ac:picMkLst>
            <pc:docMk/>
            <pc:sldMk cId="1222509459" sldId="258"/>
            <ac:picMk id="20" creationId="{6F077C8C-01EF-D2DB-F657-C1C12DCE0FA5}"/>
          </ac:picMkLst>
        </pc:picChg>
        <pc:picChg chg="add mod">
          <ac:chgData name="Sarasin, Elise" userId="051ede2b-3008-44c0-bb19-c9bb04b8c5c9" providerId="ADAL" clId="{9ED575BD-DAC2-2641-AD7D-6095020A9506}" dt="2025-01-03T15:25:26.407" v="727" actId="1076"/>
          <ac:picMkLst>
            <pc:docMk/>
            <pc:sldMk cId="1222509459" sldId="258"/>
            <ac:picMk id="21" creationId="{413C91BF-D92A-3D88-EE2B-8CE2970CAFCE}"/>
          </ac:picMkLst>
        </pc:picChg>
        <pc:picChg chg="add mod">
          <ac:chgData name="Sarasin, Elise" userId="051ede2b-3008-44c0-bb19-c9bb04b8c5c9" providerId="ADAL" clId="{9ED575BD-DAC2-2641-AD7D-6095020A9506}" dt="2025-01-03T15:26:29.446" v="789" actId="1076"/>
          <ac:picMkLst>
            <pc:docMk/>
            <pc:sldMk cId="1222509459" sldId="258"/>
            <ac:picMk id="23" creationId="{2458E857-9EA1-F03F-DEA3-D8A8EC4FDC72}"/>
          </ac:picMkLst>
        </pc:picChg>
      </pc:sldChg>
      <pc:sldChg chg="del">
        <pc:chgData name="Sarasin, Elise" userId="051ede2b-3008-44c0-bb19-c9bb04b8c5c9" providerId="ADAL" clId="{9ED575BD-DAC2-2641-AD7D-6095020A9506}" dt="2025-01-03T20:25:31.954" v="3772" actId="2696"/>
        <pc:sldMkLst>
          <pc:docMk/>
          <pc:sldMk cId="4061281819" sldId="266"/>
        </pc:sldMkLst>
      </pc:sldChg>
      <pc:sldChg chg="del">
        <pc:chgData name="Sarasin, Elise" userId="051ede2b-3008-44c0-bb19-c9bb04b8c5c9" providerId="ADAL" clId="{9ED575BD-DAC2-2641-AD7D-6095020A9506}" dt="2025-01-03T20:25:31.878" v="3760" actId="2696"/>
        <pc:sldMkLst>
          <pc:docMk/>
          <pc:sldMk cId="709905527" sldId="268"/>
        </pc:sldMkLst>
      </pc:sldChg>
      <pc:sldChg chg="del">
        <pc:chgData name="Sarasin, Elise" userId="051ede2b-3008-44c0-bb19-c9bb04b8c5c9" providerId="ADAL" clId="{9ED575BD-DAC2-2641-AD7D-6095020A9506}" dt="2025-01-03T20:25:31.881" v="3762" actId="2696"/>
        <pc:sldMkLst>
          <pc:docMk/>
          <pc:sldMk cId="3679088711" sldId="271"/>
        </pc:sldMkLst>
      </pc:sldChg>
      <pc:sldChg chg="del">
        <pc:chgData name="Sarasin, Elise" userId="051ede2b-3008-44c0-bb19-c9bb04b8c5c9" providerId="ADAL" clId="{9ED575BD-DAC2-2641-AD7D-6095020A9506}" dt="2025-01-03T20:25:31.880" v="3761" actId="2696"/>
        <pc:sldMkLst>
          <pc:docMk/>
          <pc:sldMk cId="4137750153" sldId="272"/>
        </pc:sldMkLst>
      </pc:sldChg>
      <pc:sldChg chg="delSp modSp del mod modShow">
        <pc:chgData name="Sarasin, Elise" userId="051ede2b-3008-44c0-bb19-c9bb04b8c5c9" providerId="ADAL" clId="{9ED575BD-DAC2-2641-AD7D-6095020A9506}" dt="2025-01-03T15:35:24.478" v="837" actId="2696"/>
        <pc:sldMkLst>
          <pc:docMk/>
          <pc:sldMk cId="3929194274" sldId="334"/>
        </pc:sldMkLst>
      </pc:sldChg>
      <pc:sldChg chg="del">
        <pc:chgData name="Sarasin, Elise" userId="051ede2b-3008-44c0-bb19-c9bb04b8c5c9" providerId="ADAL" clId="{9ED575BD-DAC2-2641-AD7D-6095020A9506}" dt="2025-01-03T13:57:08.722" v="138" actId="2696"/>
        <pc:sldMkLst>
          <pc:docMk/>
          <pc:sldMk cId="707342084" sldId="335"/>
        </pc:sldMkLst>
      </pc:sldChg>
      <pc:sldChg chg="modSp mod">
        <pc:chgData name="Sarasin, Elise" userId="051ede2b-3008-44c0-bb19-c9bb04b8c5c9" providerId="ADAL" clId="{9ED575BD-DAC2-2641-AD7D-6095020A9506}" dt="2025-01-03T14:37:48.438" v="436" actId="113"/>
        <pc:sldMkLst>
          <pc:docMk/>
          <pc:sldMk cId="915396111" sldId="337"/>
        </pc:sldMkLst>
        <pc:spChg chg="mod">
          <ac:chgData name="Sarasin, Elise" userId="051ede2b-3008-44c0-bb19-c9bb04b8c5c9" providerId="ADAL" clId="{9ED575BD-DAC2-2641-AD7D-6095020A9506}" dt="2025-01-03T14:37:48.438" v="436" actId="113"/>
          <ac:spMkLst>
            <pc:docMk/>
            <pc:sldMk cId="915396111" sldId="337"/>
            <ac:spMk id="3" creationId="{35E409CC-DE1A-1C88-943D-BD03F73F629A}"/>
          </ac:spMkLst>
        </pc:spChg>
      </pc:sldChg>
      <pc:sldChg chg="addSp delSp modSp mod">
        <pc:chgData name="Sarasin, Elise" userId="051ede2b-3008-44c0-bb19-c9bb04b8c5c9" providerId="ADAL" clId="{9ED575BD-DAC2-2641-AD7D-6095020A9506}" dt="2025-01-03T14:46:28.650" v="464" actId="1076"/>
        <pc:sldMkLst>
          <pc:docMk/>
          <pc:sldMk cId="3653695269" sldId="338"/>
        </pc:sldMkLst>
        <pc:picChg chg="add mod">
          <ac:chgData name="Sarasin, Elise" userId="051ede2b-3008-44c0-bb19-c9bb04b8c5c9" providerId="ADAL" clId="{9ED575BD-DAC2-2641-AD7D-6095020A9506}" dt="2025-01-03T14:46:28.650" v="464" actId="1076"/>
          <ac:picMkLst>
            <pc:docMk/>
            <pc:sldMk cId="3653695269" sldId="338"/>
            <ac:picMk id="6" creationId="{4C040E01-FE1A-D517-AF66-CC7F37841A1D}"/>
          </ac:picMkLst>
        </pc:picChg>
      </pc:sldChg>
      <pc:sldChg chg="del">
        <pc:chgData name="Sarasin, Elise" userId="051ede2b-3008-44c0-bb19-c9bb04b8c5c9" providerId="ADAL" clId="{9ED575BD-DAC2-2641-AD7D-6095020A9506}" dt="2025-01-03T13:57:40.894" v="148" actId="2696"/>
        <pc:sldMkLst>
          <pc:docMk/>
          <pc:sldMk cId="2813498575" sldId="681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2029176238" sldId="683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3789153456" sldId="684"/>
        </pc:sldMkLst>
      </pc:sldChg>
      <pc:sldChg chg="del">
        <pc:chgData name="Sarasin, Elise" userId="051ede2b-3008-44c0-bb19-c9bb04b8c5c9" providerId="ADAL" clId="{9ED575BD-DAC2-2641-AD7D-6095020A9506}" dt="2025-01-03T14:22:18.442" v="370" actId="2696"/>
        <pc:sldMkLst>
          <pc:docMk/>
          <pc:sldMk cId="2895398262" sldId="888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1659631156" sldId="896"/>
        </pc:sldMkLst>
      </pc:sldChg>
      <pc:sldChg chg="del">
        <pc:chgData name="Sarasin, Elise" userId="051ede2b-3008-44c0-bb19-c9bb04b8c5c9" providerId="ADAL" clId="{9ED575BD-DAC2-2641-AD7D-6095020A9506}" dt="2025-01-03T21:25:51.191" v="4842" actId="2696"/>
        <pc:sldMkLst>
          <pc:docMk/>
          <pc:sldMk cId="735325854" sldId="927"/>
        </pc:sldMkLst>
      </pc:sldChg>
      <pc:sldChg chg="addSp delSp modSp add mod">
        <pc:chgData name="Sarasin, Elise" userId="051ede2b-3008-44c0-bb19-c9bb04b8c5c9" providerId="ADAL" clId="{9ED575BD-DAC2-2641-AD7D-6095020A9506}" dt="2025-01-03T21:32:21.719" v="4961" actId="167"/>
        <pc:sldMkLst>
          <pc:docMk/>
          <pc:sldMk cId="3625614563" sldId="927"/>
        </pc:sldMkLst>
        <pc:spChg chg="mod">
          <ac:chgData name="Sarasin, Elise" userId="051ede2b-3008-44c0-bb19-c9bb04b8c5c9" providerId="ADAL" clId="{9ED575BD-DAC2-2641-AD7D-6095020A9506}" dt="2025-01-03T21:31:36.136" v="4926" actId="20577"/>
          <ac:spMkLst>
            <pc:docMk/>
            <pc:sldMk cId="3625614563" sldId="927"/>
            <ac:spMk id="2" creationId="{4F4ED0D2-5B2F-4960-8E22-FE95CE0B9BC9}"/>
          </ac:spMkLst>
        </pc:spChg>
        <pc:spChg chg="mod">
          <ac:chgData name="Sarasin, Elise" userId="051ede2b-3008-44c0-bb19-c9bb04b8c5c9" providerId="ADAL" clId="{9ED575BD-DAC2-2641-AD7D-6095020A9506}" dt="2025-01-03T21:27:38.644" v="4857" actId="1076"/>
          <ac:spMkLst>
            <pc:docMk/>
            <pc:sldMk cId="3625614563" sldId="927"/>
            <ac:spMk id="6" creationId="{6C189485-7297-42CA-A6FE-E7427BB3EB11}"/>
          </ac:spMkLst>
        </pc:spChg>
        <pc:picChg chg="mod">
          <ac:chgData name="Sarasin, Elise" userId="051ede2b-3008-44c0-bb19-c9bb04b8c5c9" providerId="ADAL" clId="{9ED575BD-DAC2-2641-AD7D-6095020A9506}" dt="2025-01-03T21:27:32.053" v="4855" actId="1076"/>
          <ac:picMkLst>
            <pc:docMk/>
            <pc:sldMk cId="3625614563" sldId="927"/>
            <ac:picMk id="3" creationId="{5F6EBC60-9DC0-4481-BFC5-34A8AFE5E12E}"/>
          </ac:picMkLst>
        </pc:picChg>
        <pc:picChg chg="add mod">
          <ac:chgData name="Sarasin, Elise" userId="051ede2b-3008-44c0-bb19-c9bb04b8c5c9" providerId="ADAL" clId="{9ED575BD-DAC2-2641-AD7D-6095020A9506}" dt="2025-01-03T21:32:21.719" v="4961" actId="167"/>
          <ac:picMkLst>
            <pc:docMk/>
            <pc:sldMk cId="3625614563" sldId="927"/>
            <ac:picMk id="4" creationId="{2127C95E-646E-2238-0CEC-582D662EB4E6}"/>
          </ac:picMkLst>
        </pc:picChg>
        <pc:picChg chg="mod">
          <ac:chgData name="Sarasin, Elise" userId="051ede2b-3008-44c0-bb19-c9bb04b8c5c9" providerId="ADAL" clId="{9ED575BD-DAC2-2641-AD7D-6095020A9506}" dt="2025-01-03T21:27:35.279" v="4856" actId="1076"/>
          <ac:picMkLst>
            <pc:docMk/>
            <pc:sldMk cId="3625614563" sldId="927"/>
            <ac:picMk id="9" creationId="{49D4D9EF-2FED-4F9E-A30C-4A395E62E4AE}"/>
          </ac:picMkLst>
        </pc:picChg>
      </pc:sldChg>
      <pc:sldChg chg="del">
        <pc:chgData name="Sarasin, Elise" userId="051ede2b-3008-44c0-bb19-c9bb04b8c5c9" providerId="ADAL" clId="{9ED575BD-DAC2-2641-AD7D-6095020A9506}" dt="2025-01-03T21:25:51.191" v="4842" actId="2696"/>
        <pc:sldMkLst>
          <pc:docMk/>
          <pc:sldMk cId="2723005328" sldId="929"/>
        </pc:sldMkLst>
      </pc:sldChg>
      <pc:sldChg chg="addSp delSp modSp add mod modTransition modAnim modNotesTx">
        <pc:chgData name="Sarasin, Elise" userId="051ede2b-3008-44c0-bb19-c9bb04b8c5c9" providerId="ADAL" clId="{9ED575BD-DAC2-2641-AD7D-6095020A9506}" dt="2025-01-03T21:36:06.153" v="5218" actId="20577"/>
        <pc:sldMkLst>
          <pc:docMk/>
          <pc:sldMk cId="3348503604" sldId="929"/>
        </pc:sldMkLst>
        <pc:spChg chg="mod">
          <ac:chgData name="Sarasin, Elise" userId="051ede2b-3008-44c0-bb19-c9bb04b8c5c9" providerId="ADAL" clId="{9ED575BD-DAC2-2641-AD7D-6095020A9506}" dt="2025-01-03T21:36:06.153" v="5218" actId="20577"/>
          <ac:spMkLst>
            <pc:docMk/>
            <pc:sldMk cId="3348503604" sldId="929"/>
            <ac:spMk id="2" creationId="{4F4ED0D2-5B2F-4960-8E22-FE95CE0B9BC9}"/>
          </ac:spMkLst>
        </pc:spChg>
        <pc:picChg chg="mod">
          <ac:chgData name="Sarasin, Elise" userId="051ede2b-3008-44c0-bb19-c9bb04b8c5c9" providerId="ADAL" clId="{9ED575BD-DAC2-2641-AD7D-6095020A9506}" dt="2025-01-03T21:30:49.683" v="4892" actId="14100"/>
          <ac:picMkLst>
            <pc:docMk/>
            <pc:sldMk cId="3348503604" sldId="929"/>
            <ac:picMk id="5" creationId="{A05EEE48-9F6B-6A42-9215-B53F32146B49}"/>
          </ac:picMkLst>
        </pc:picChg>
        <pc:picChg chg="add mod">
          <ac:chgData name="Sarasin, Elise" userId="051ede2b-3008-44c0-bb19-c9bb04b8c5c9" providerId="ADAL" clId="{9ED575BD-DAC2-2641-AD7D-6095020A9506}" dt="2025-01-03T21:30:57.189" v="4895" actId="1076"/>
          <ac:picMkLst>
            <pc:docMk/>
            <pc:sldMk cId="3348503604" sldId="929"/>
            <ac:picMk id="4098" creationId="{4E9D5467-D855-8007-0E1F-C3D6EA075042}"/>
          </ac:picMkLst>
        </pc:picChg>
        <pc:picChg chg="add mod">
          <ac:chgData name="Sarasin, Elise" userId="051ede2b-3008-44c0-bb19-c9bb04b8c5c9" providerId="ADAL" clId="{9ED575BD-DAC2-2641-AD7D-6095020A9506}" dt="2025-01-03T21:31:00.267" v="4897" actId="1076"/>
          <ac:picMkLst>
            <pc:docMk/>
            <pc:sldMk cId="3348503604" sldId="929"/>
            <ac:picMk id="4100" creationId="{BCD2B96E-AD0C-D11D-8935-200108F48944}"/>
          </ac:picMkLst>
        </pc:picChg>
        <pc:picChg chg="add mod">
          <ac:chgData name="Sarasin, Elise" userId="051ede2b-3008-44c0-bb19-c9bb04b8c5c9" providerId="ADAL" clId="{9ED575BD-DAC2-2641-AD7D-6095020A9506}" dt="2025-01-03T21:30:58.412" v="4896" actId="1076"/>
          <ac:picMkLst>
            <pc:docMk/>
            <pc:sldMk cId="3348503604" sldId="929"/>
            <ac:picMk id="4102" creationId="{77A2259F-0CA4-7675-EE7B-F2A8DA1C16B8}"/>
          </ac:picMkLst>
        </pc:picChg>
      </pc:sldChg>
      <pc:sldChg chg="del">
        <pc:chgData name="Sarasin, Elise" userId="051ede2b-3008-44c0-bb19-c9bb04b8c5c9" providerId="ADAL" clId="{9ED575BD-DAC2-2641-AD7D-6095020A9506}" dt="2025-01-03T21:26:47.365" v="4848" actId="2696"/>
        <pc:sldMkLst>
          <pc:docMk/>
          <pc:sldMk cId="3350262613" sldId="951"/>
        </pc:sldMkLst>
      </pc:sldChg>
      <pc:sldChg chg="del">
        <pc:chgData name="Sarasin, Elise" userId="051ede2b-3008-44c0-bb19-c9bb04b8c5c9" providerId="ADAL" clId="{9ED575BD-DAC2-2641-AD7D-6095020A9506}" dt="2025-01-03T21:26:54.469" v="4849" actId="2696"/>
        <pc:sldMkLst>
          <pc:docMk/>
          <pc:sldMk cId="1236674725" sldId="1094"/>
        </pc:sldMkLst>
      </pc:sldChg>
      <pc:sldChg chg="addSp delSp modSp add mod">
        <pc:chgData name="Sarasin, Elise" userId="051ede2b-3008-44c0-bb19-c9bb04b8c5c9" providerId="ADAL" clId="{9ED575BD-DAC2-2641-AD7D-6095020A9506}" dt="2025-01-03T21:47:18.425" v="5404" actId="20577"/>
        <pc:sldMkLst>
          <pc:docMk/>
          <pc:sldMk cId="1303178757" sldId="1094"/>
        </pc:sldMkLst>
        <pc:spChg chg="mod">
          <ac:chgData name="Sarasin, Elise" userId="051ede2b-3008-44c0-bb19-c9bb04b8c5c9" providerId="ADAL" clId="{9ED575BD-DAC2-2641-AD7D-6095020A9506}" dt="2025-01-03T21:37:45.624" v="5276" actId="20577"/>
          <ac:spMkLst>
            <pc:docMk/>
            <pc:sldMk cId="1303178757" sldId="1094"/>
            <ac:spMk id="2" creationId="{6FCEE897-456A-404D-8E90-C421A088CC98}"/>
          </ac:spMkLst>
        </pc:spChg>
        <pc:spChg chg="add mod">
          <ac:chgData name="Sarasin, Elise" userId="051ede2b-3008-44c0-bb19-c9bb04b8c5c9" providerId="ADAL" clId="{9ED575BD-DAC2-2641-AD7D-6095020A9506}" dt="2025-01-03T21:47:18.425" v="5404" actId="20577"/>
          <ac:spMkLst>
            <pc:docMk/>
            <pc:sldMk cId="1303178757" sldId="1094"/>
            <ac:spMk id="11" creationId="{D5C5249D-DD32-04C9-9A98-FFDCBA22F272}"/>
          </ac:spMkLst>
        </pc:spChg>
        <pc:picChg chg="mod">
          <ac:chgData name="Sarasin, Elise" userId="051ede2b-3008-44c0-bb19-c9bb04b8c5c9" providerId="ADAL" clId="{9ED575BD-DAC2-2641-AD7D-6095020A9506}" dt="2025-01-03T21:38:35.489" v="5279" actId="1076"/>
          <ac:picMkLst>
            <pc:docMk/>
            <pc:sldMk cId="1303178757" sldId="1094"/>
            <ac:picMk id="4" creationId="{26F0A6CE-58D9-49A6-9D48-E6399BD50196}"/>
          </ac:picMkLst>
        </pc:picChg>
        <pc:picChg chg="mod">
          <ac:chgData name="Sarasin, Elise" userId="051ede2b-3008-44c0-bb19-c9bb04b8c5c9" providerId="ADAL" clId="{9ED575BD-DAC2-2641-AD7D-6095020A9506}" dt="2025-01-03T21:37:23.476" v="5265" actId="1076"/>
          <ac:picMkLst>
            <pc:docMk/>
            <pc:sldMk cId="1303178757" sldId="1094"/>
            <ac:picMk id="9" creationId="{4A0DEA59-8C38-44B7-9E78-FC6F9C084E07}"/>
          </ac:picMkLst>
        </pc:picChg>
        <pc:picChg chg="add mod">
          <ac:chgData name="Sarasin, Elise" userId="051ede2b-3008-44c0-bb19-c9bb04b8c5c9" providerId="ADAL" clId="{9ED575BD-DAC2-2641-AD7D-6095020A9506}" dt="2025-01-03T21:44:56.157" v="5362" actId="1076"/>
          <ac:picMkLst>
            <pc:docMk/>
            <pc:sldMk cId="1303178757" sldId="1094"/>
            <ac:picMk id="10" creationId="{2D106B2C-F948-4B29-1535-9FA91C285AAF}"/>
          </ac:picMkLst>
        </pc:picChg>
      </pc:sldChg>
      <pc:sldChg chg="addSp delSp modSp add mod modAnim">
        <pc:chgData name="Sarasin, Elise" userId="051ede2b-3008-44c0-bb19-c9bb04b8c5c9" providerId="ADAL" clId="{9ED575BD-DAC2-2641-AD7D-6095020A9506}" dt="2025-01-03T21:51:42.045" v="5430"/>
        <pc:sldMkLst>
          <pc:docMk/>
          <pc:sldMk cId="2082376106" sldId="1095"/>
        </pc:sldMkLst>
        <pc:spChg chg="mod">
          <ac:chgData name="Sarasin, Elise" userId="051ede2b-3008-44c0-bb19-c9bb04b8c5c9" providerId="ADAL" clId="{9ED575BD-DAC2-2641-AD7D-6095020A9506}" dt="2025-01-03T21:51:08.743" v="5426"/>
          <ac:spMkLst>
            <pc:docMk/>
            <pc:sldMk cId="2082376106" sldId="1095"/>
            <ac:spMk id="2" creationId="{6FCEE897-456A-404D-8E90-C421A088CC98}"/>
          </ac:spMkLst>
        </pc:spChg>
        <pc:picChg chg="mod">
          <ac:chgData name="Sarasin, Elise" userId="051ede2b-3008-44c0-bb19-c9bb04b8c5c9" providerId="ADAL" clId="{9ED575BD-DAC2-2641-AD7D-6095020A9506}" dt="2025-01-03T21:47:33.584" v="5405" actId="1076"/>
          <ac:picMkLst>
            <pc:docMk/>
            <pc:sldMk cId="2082376106" sldId="1095"/>
            <ac:picMk id="3" creationId="{993EA7C2-E84C-1B4F-882D-9BCB24177FA3}"/>
          </ac:picMkLst>
        </pc:picChg>
        <pc:picChg chg="add mod">
          <ac:chgData name="Sarasin, Elise" userId="051ede2b-3008-44c0-bb19-c9bb04b8c5c9" providerId="ADAL" clId="{9ED575BD-DAC2-2641-AD7D-6095020A9506}" dt="2025-01-03T21:50:54.838" v="5421" actId="1076"/>
          <ac:picMkLst>
            <pc:docMk/>
            <pc:sldMk cId="2082376106" sldId="1095"/>
            <ac:picMk id="4" creationId="{75992C1D-BD87-A68E-4506-56607E3EC010}"/>
          </ac:picMkLst>
        </pc:picChg>
        <pc:picChg chg="add mod">
          <ac:chgData name="Sarasin, Elise" userId="051ede2b-3008-44c0-bb19-c9bb04b8c5c9" providerId="ADAL" clId="{9ED575BD-DAC2-2641-AD7D-6095020A9506}" dt="2025-01-03T21:50:35.213" v="5416" actId="1076"/>
          <ac:picMkLst>
            <pc:docMk/>
            <pc:sldMk cId="2082376106" sldId="1095"/>
            <ac:picMk id="5" creationId="{85C34DBE-1F7B-C470-2B7C-302D473B4EAB}"/>
          </ac:picMkLst>
        </pc:picChg>
        <pc:picChg chg="mod">
          <ac:chgData name="Sarasin, Elise" userId="051ede2b-3008-44c0-bb19-c9bb04b8c5c9" providerId="ADAL" clId="{9ED575BD-DAC2-2641-AD7D-6095020A9506}" dt="2025-01-03T21:47:39.991" v="5406" actId="1076"/>
          <ac:picMkLst>
            <pc:docMk/>
            <pc:sldMk cId="2082376106" sldId="1095"/>
            <ac:picMk id="8" creationId="{EAD8AFFF-C1AB-48FB-B020-96CF4C980873}"/>
          </ac:picMkLst>
        </pc:picChg>
        <pc:cxnChg chg="add mod">
          <ac:chgData name="Sarasin, Elise" userId="051ede2b-3008-44c0-bb19-c9bb04b8c5c9" providerId="ADAL" clId="{9ED575BD-DAC2-2641-AD7D-6095020A9506}" dt="2025-01-03T21:51:31.671" v="5429" actId="1582"/>
          <ac:cxnSpMkLst>
            <pc:docMk/>
            <pc:sldMk cId="2082376106" sldId="1095"/>
            <ac:cxnSpMk id="11" creationId="{1D9F27D0-34DD-02C0-7E32-F69D4FD0E73D}"/>
          </ac:cxnSpMkLst>
        </pc:cxnChg>
      </pc:sldChg>
      <pc:sldChg chg="del">
        <pc:chgData name="Sarasin, Elise" userId="051ede2b-3008-44c0-bb19-c9bb04b8c5c9" providerId="ADAL" clId="{9ED575BD-DAC2-2641-AD7D-6095020A9506}" dt="2025-01-03T21:26:54.469" v="4849" actId="2696"/>
        <pc:sldMkLst>
          <pc:docMk/>
          <pc:sldMk cId="3331212531" sldId="1095"/>
        </pc:sldMkLst>
      </pc:sldChg>
      <pc:sldChg chg="del">
        <pc:chgData name="Sarasin, Elise" userId="051ede2b-3008-44c0-bb19-c9bb04b8c5c9" providerId="ADAL" clId="{9ED575BD-DAC2-2641-AD7D-6095020A9506}" dt="2025-01-03T20:25:31.956" v="3774" actId="2696"/>
        <pc:sldMkLst>
          <pc:docMk/>
          <pc:sldMk cId="4033057664" sldId="1101"/>
        </pc:sldMkLst>
      </pc:sldChg>
      <pc:sldChg chg="addSp delSp modSp mod ord modClrScheme chgLayout">
        <pc:chgData name="Sarasin, Elise" userId="051ede2b-3008-44c0-bb19-c9bb04b8c5c9" providerId="ADAL" clId="{9ED575BD-DAC2-2641-AD7D-6095020A9506}" dt="2025-01-03T21:19:36.991" v="4832" actId="1076"/>
        <pc:sldMkLst>
          <pc:docMk/>
          <pc:sldMk cId="4088284866" sldId="1129"/>
        </pc:sldMkLst>
        <pc:spChg chg="mod ord">
          <ac:chgData name="Sarasin, Elise" userId="051ede2b-3008-44c0-bb19-c9bb04b8c5c9" providerId="ADAL" clId="{9ED575BD-DAC2-2641-AD7D-6095020A9506}" dt="2025-01-03T21:14:38.330" v="4767" actId="700"/>
          <ac:spMkLst>
            <pc:docMk/>
            <pc:sldMk cId="4088284866" sldId="1129"/>
            <ac:spMk id="2" creationId="{6FCEE897-456A-404D-8E90-C421A088CC98}"/>
          </ac:spMkLst>
        </pc:spChg>
        <pc:picChg chg="add mod">
          <ac:chgData name="Sarasin, Elise" userId="051ede2b-3008-44c0-bb19-c9bb04b8c5c9" providerId="ADAL" clId="{9ED575BD-DAC2-2641-AD7D-6095020A9506}" dt="2025-01-03T21:19:36.991" v="4832" actId="1076"/>
          <ac:picMkLst>
            <pc:docMk/>
            <pc:sldMk cId="4088284866" sldId="1129"/>
            <ac:picMk id="3" creationId="{DC952C07-3F31-0BB1-EFE2-725EA4D6E648}"/>
          </ac:picMkLst>
        </pc:picChg>
      </pc:sldChg>
      <pc:sldChg chg="addSp modSp mod ord chgLayout">
        <pc:chgData name="Sarasin, Elise" userId="051ede2b-3008-44c0-bb19-c9bb04b8c5c9" providerId="ADAL" clId="{9ED575BD-DAC2-2641-AD7D-6095020A9506}" dt="2025-01-03T21:14:49.923" v="4769" actId="1076"/>
        <pc:sldMkLst>
          <pc:docMk/>
          <pc:sldMk cId="3958504117" sldId="1130"/>
        </pc:sldMkLst>
        <pc:spChg chg="mod ord">
          <ac:chgData name="Sarasin, Elise" userId="051ede2b-3008-44c0-bb19-c9bb04b8c5c9" providerId="ADAL" clId="{9ED575BD-DAC2-2641-AD7D-6095020A9506}" dt="2025-01-03T21:14:30.601" v="4765" actId="700"/>
          <ac:spMkLst>
            <pc:docMk/>
            <pc:sldMk cId="3958504117" sldId="1130"/>
            <ac:spMk id="2" creationId="{6FCEE897-456A-404D-8E90-C421A088CC98}"/>
          </ac:spMkLst>
        </pc:spChg>
        <pc:picChg chg="add mod">
          <ac:chgData name="Sarasin, Elise" userId="051ede2b-3008-44c0-bb19-c9bb04b8c5c9" providerId="ADAL" clId="{9ED575BD-DAC2-2641-AD7D-6095020A9506}" dt="2025-01-03T20:24:21.531" v="3755"/>
          <ac:picMkLst>
            <pc:docMk/>
            <pc:sldMk cId="3958504117" sldId="1130"/>
            <ac:picMk id="3" creationId="{4DB5B4D4-91AF-D8C9-B4AB-7D8657E5BF07}"/>
          </ac:picMkLst>
        </pc:picChg>
        <pc:picChg chg="mod">
          <ac:chgData name="Sarasin, Elise" userId="051ede2b-3008-44c0-bb19-c9bb04b8c5c9" providerId="ADAL" clId="{9ED575BD-DAC2-2641-AD7D-6095020A9506}" dt="2025-01-03T21:14:49.923" v="4769" actId="1076"/>
          <ac:picMkLst>
            <pc:docMk/>
            <pc:sldMk cId="3958504117" sldId="1130"/>
            <ac:picMk id="5" creationId="{5623E295-29E4-5B40-AC97-7F571432A6A7}"/>
          </ac:picMkLst>
        </pc:picChg>
        <pc:picChg chg="mod">
          <ac:chgData name="Sarasin, Elise" userId="051ede2b-3008-44c0-bb19-c9bb04b8c5c9" providerId="ADAL" clId="{9ED575BD-DAC2-2641-AD7D-6095020A9506}" dt="2025-01-03T21:14:08.693" v="4758" actId="1076"/>
          <ac:picMkLst>
            <pc:docMk/>
            <pc:sldMk cId="3958504117" sldId="1130"/>
            <ac:picMk id="7" creationId="{2DBBA16F-93B3-D1BA-2728-57DDC9AFF559}"/>
          </ac:picMkLst>
        </pc:picChg>
      </pc:sldChg>
      <pc:sldChg chg="del">
        <pc:chgData name="Sarasin, Elise" userId="051ede2b-3008-44c0-bb19-c9bb04b8c5c9" providerId="ADAL" clId="{9ED575BD-DAC2-2641-AD7D-6095020A9506}" dt="2025-01-03T21:26:54.469" v="4849" actId="2696"/>
        <pc:sldMkLst>
          <pc:docMk/>
          <pc:sldMk cId="2927978011" sldId="1135"/>
        </pc:sldMkLst>
      </pc:sldChg>
      <pc:sldChg chg="add del">
        <pc:chgData name="Sarasin, Elise" userId="051ede2b-3008-44c0-bb19-c9bb04b8c5c9" providerId="ADAL" clId="{9ED575BD-DAC2-2641-AD7D-6095020A9506}" dt="2025-01-03T21:52:08.143" v="5431" actId="2696"/>
        <pc:sldMkLst>
          <pc:docMk/>
          <pc:sldMk cId="3661337413" sldId="1135"/>
        </pc:sldMkLst>
      </pc:sldChg>
      <pc:sldChg chg="del">
        <pc:chgData name="Sarasin, Elise" userId="051ede2b-3008-44c0-bb19-c9bb04b8c5c9" providerId="ADAL" clId="{9ED575BD-DAC2-2641-AD7D-6095020A9506}" dt="2025-01-03T21:05:20.186" v="4737" actId="2696"/>
        <pc:sldMkLst>
          <pc:docMk/>
          <pc:sldMk cId="3505865709" sldId="1136"/>
        </pc:sldMkLst>
      </pc:sldChg>
      <pc:sldChg chg="addSp delSp modSp mod ord chgLayout">
        <pc:chgData name="Sarasin, Elise" userId="051ede2b-3008-44c0-bb19-c9bb04b8c5c9" providerId="ADAL" clId="{9ED575BD-DAC2-2641-AD7D-6095020A9506}" dt="2025-01-03T21:20:48.447" v="4841" actId="478"/>
        <pc:sldMkLst>
          <pc:docMk/>
          <pc:sldMk cId="1957697153" sldId="1137"/>
        </pc:sldMkLst>
        <pc:spChg chg="mod ord">
          <ac:chgData name="Sarasin, Elise" userId="051ede2b-3008-44c0-bb19-c9bb04b8c5c9" providerId="ADAL" clId="{9ED575BD-DAC2-2641-AD7D-6095020A9506}" dt="2025-01-03T21:19:20.720" v="4828" actId="700"/>
          <ac:spMkLst>
            <pc:docMk/>
            <pc:sldMk cId="1957697153" sldId="1137"/>
            <ac:spMk id="2" creationId="{6FCEE897-456A-404D-8E90-C421A088CC98}"/>
          </ac:spMkLst>
        </pc:spChg>
        <pc:graphicFrameChg chg="mod modGraphic">
          <ac:chgData name="Sarasin, Elise" userId="051ede2b-3008-44c0-bb19-c9bb04b8c5c9" providerId="ADAL" clId="{9ED575BD-DAC2-2641-AD7D-6095020A9506}" dt="2025-01-03T21:20:46.283" v="4840" actId="2711"/>
          <ac:graphicFrameMkLst>
            <pc:docMk/>
            <pc:sldMk cId="1957697153" sldId="1137"/>
            <ac:graphicFrameMk id="7" creationId="{DD4D6456-1956-1340-9360-FD832633EDF1}"/>
          </ac:graphicFrameMkLst>
        </pc:graphicFrameChg>
        <pc:picChg chg="add mod">
          <ac:chgData name="Sarasin, Elise" userId="051ede2b-3008-44c0-bb19-c9bb04b8c5c9" providerId="ADAL" clId="{9ED575BD-DAC2-2641-AD7D-6095020A9506}" dt="2025-01-03T21:19:51.517" v="4835"/>
          <ac:picMkLst>
            <pc:docMk/>
            <pc:sldMk cId="1957697153" sldId="1137"/>
            <ac:picMk id="8" creationId="{C2E77C26-A9BB-B529-9FD8-672BFB00724B}"/>
          </ac:picMkLst>
        </pc:picChg>
      </pc:sldChg>
      <pc:sldChg chg="del">
        <pc:chgData name="Sarasin, Elise" userId="051ede2b-3008-44c0-bb19-c9bb04b8c5c9" providerId="ADAL" clId="{9ED575BD-DAC2-2641-AD7D-6095020A9506}" dt="2025-01-03T14:45:12.599" v="455" actId="2696"/>
        <pc:sldMkLst>
          <pc:docMk/>
          <pc:sldMk cId="1203233725" sldId="1164"/>
        </pc:sldMkLst>
      </pc:sldChg>
      <pc:sldChg chg="del">
        <pc:chgData name="Sarasin, Elise" userId="051ede2b-3008-44c0-bb19-c9bb04b8c5c9" providerId="ADAL" clId="{9ED575BD-DAC2-2641-AD7D-6095020A9506}" dt="2025-01-03T20:16:19.801" v="3743" actId="2696"/>
        <pc:sldMkLst>
          <pc:docMk/>
          <pc:sldMk cId="325440945" sldId="1165"/>
        </pc:sldMkLst>
      </pc:sldChg>
      <pc:sldChg chg="del">
        <pc:chgData name="Sarasin, Elise" userId="051ede2b-3008-44c0-bb19-c9bb04b8c5c9" providerId="ADAL" clId="{9ED575BD-DAC2-2641-AD7D-6095020A9506}" dt="2025-01-03T20:22:41.138" v="3745" actId="2696"/>
        <pc:sldMkLst>
          <pc:docMk/>
          <pc:sldMk cId="280758818" sldId="1166"/>
        </pc:sldMkLst>
      </pc:sldChg>
      <pc:sldChg chg="del">
        <pc:chgData name="Sarasin, Elise" userId="051ede2b-3008-44c0-bb19-c9bb04b8c5c9" providerId="ADAL" clId="{9ED575BD-DAC2-2641-AD7D-6095020A9506}" dt="2025-01-03T13:57:38.778" v="145" actId="2696"/>
        <pc:sldMkLst>
          <pc:docMk/>
          <pc:sldMk cId="2937838435" sldId="1316"/>
        </pc:sldMkLst>
      </pc:sldChg>
      <pc:sldChg chg="del">
        <pc:chgData name="Sarasin, Elise" userId="051ede2b-3008-44c0-bb19-c9bb04b8c5c9" providerId="ADAL" clId="{9ED575BD-DAC2-2641-AD7D-6095020A9506}" dt="2025-01-03T14:22:18.411" v="357" actId="2696"/>
        <pc:sldMkLst>
          <pc:docMk/>
          <pc:sldMk cId="2994101766" sldId="1408"/>
        </pc:sldMkLst>
      </pc:sldChg>
      <pc:sldChg chg="del">
        <pc:chgData name="Sarasin, Elise" userId="051ede2b-3008-44c0-bb19-c9bb04b8c5c9" providerId="ADAL" clId="{9ED575BD-DAC2-2641-AD7D-6095020A9506}" dt="2025-01-03T14:22:18.444" v="371" actId="2696"/>
        <pc:sldMkLst>
          <pc:docMk/>
          <pc:sldMk cId="4206840694" sldId="1428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2601743110" sldId="1487"/>
        </pc:sldMkLst>
      </pc:sldChg>
      <pc:sldChg chg="del">
        <pc:chgData name="Sarasin, Elise" userId="051ede2b-3008-44c0-bb19-c9bb04b8c5c9" providerId="ADAL" clId="{9ED575BD-DAC2-2641-AD7D-6095020A9506}" dt="2025-01-03T13:57:40.514" v="147" actId="2696"/>
        <pc:sldMkLst>
          <pc:docMk/>
          <pc:sldMk cId="1538077358" sldId="1509"/>
        </pc:sldMkLst>
      </pc:sldChg>
      <pc:sldChg chg="add">
        <pc:chgData name="Sarasin, Elise" userId="051ede2b-3008-44c0-bb19-c9bb04b8c5c9" providerId="ADAL" clId="{9ED575BD-DAC2-2641-AD7D-6095020A9506}" dt="2025-01-03T14:42:01.305" v="439"/>
        <pc:sldMkLst>
          <pc:docMk/>
          <pc:sldMk cId="4149186321" sldId="1523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2212180674" sldId="1527"/>
        </pc:sldMkLst>
      </pc:sldChg>
      <pc:sldChg chg="del">
        <pc:chgData name="Sarasin, Elise" userId="051ede2b-3008-44c0-bb19-c9bb04b8c5c9" providerId="ADAL" clId="{9ED575BD-DAC2-2641-AD7D-6095020A9506}" dt="2025-01-03T13:57:08.722" v="138" actId="2696"/>
        <pc:sldMkLst>
          <pc:docMk/>
          <pc:sldMk cId="2424679647" sldId="1529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2203340649" sldId="1551"/>
        </pc:sldMkLst>
      </pc:sldChg>
      <pc:sldChg chg="del">
        <pc:chgData name="Sarasin, Elise" userId="051ede2b-3008-44c0-bb19-c9bb04b8c5c9" providerId="ADAL" clId="{9ED575BD-DAC2-2641-AD7D-6095020A9506}" dt="2025-01-03T14:22:18.439" v="368" actId="2696"/>
        <pc:sldMkLst>
          <pc:docMk/>
          <pc:sldMk cId="3697368815" sldId="1586"/>
        </pc:sldMkLst>
      </pc:sldChg>
      <pc:sldChg chg="del">
        <pc:chgData name="Sarasin, Elise" userId="051ede2b-3008-44c0-bb19-c9bb04b8c5c9" providerId="ADAL" clId="{9ED575BD-DAC2-2641-AD7D-6095020A9506}" dt="2025-01-03T14:22:18.440" v="369" actId="2696"/>
        <pc:sldMkLst>
          <pc:docMk/>
          <pc:sldMk cId="681357722" sldId="1594"/>
        </pc:sldMkLst>
      </pc:sldChg>
      <pc:sldChg chg="del">
        <pc:chgData name="Sarasin, Elise" userId="051ede2b-3008-44c0-bb19-c9bb04b8c5c9" providerId="ADAL" clId="{9ED575BD-DAC2-2641-AD7D-6095020A9506}" dt="2025-01-03T13:57:38.181" v="144" actId="2696"/>
        <pc:sldMkLst>
          <pc:docMk/>
          <pc:sldMk cId="991337717" sldId="1610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2678547143" sldId="1625"/>
        </pc:sldMkLst>
      </pc:sldChg>
      <pc:sldChg chg="del">
        <pc:chgData name="Sarasin, Elise" userId="051ede2b-3008-44c0-bb19-c9bb04b8c5c9" providerId="ADAL" clId="{9ED575BD-DAC2-2641-AD7D-6095020A9506}" dt="2025-01-03T14:22:18.438" v="367" actId="2696"/>
        <pc:sldMkLst>
          <pc:docMk/>
          <pc:sldMk cId="4063457441" sldId="1628"/>
        </pc:sldMkLst>
      </pc:sldChg>
      <pc:sldChg chg="del">
        <pc:chgData name="Sarasin, Elise" userId="051ede2b-3008-44c0-bb19-c9bb04b8c5c9" providerId="ADAL" clId="{9ED575BD-DAC2-2641-AD7D-6095020A9506}" dt="2025-01-03T14:45:04.265" v="451" actId="2696"/>
        <pc:sldMkLst>
          <pc:docMk/>
          <pc:sldMk cId="3106563145" sldId="1631"/>
        </pc:sldMkLst>
      </pc:sldChg>
      <pc:sldChg chg="del">
        <pc:chgData name="Sarasin, Elise" userId="051ede2b-3008-44c0-bb19-c9bb04b8c5c9" providerId="ADAL" clId="{9ED575BD-DAC2-2641-AD7D-6095020A9506}" dt="2025-01-03T13:57:08.722" v="138" actId="2696"/>
        <pc:sldMkLst>
          <pc:docMk/>
          <pc:sldMk cId="581133847" sldId="1634"/>
        </pc:sldMkLst>
      </pc:sldChg>
      <pc:sldChg chg="del">
        <pc:chgData name="Sarasin, Elise" userId="051ede2b-3008-44c0-bb19-c9bb04b8c5c9" providerId="ADAL" clId="{9ED575BD-DAC2-2641-AD7D-6095020A9506}" dt="2025-01-03T14:22:18.436" v="366" actId="2696"/>
        <pc:sldMkLst>
          <pc:docMk/>
          <pc:sldMk cId="1787855055" sldId="1637"/>
        </pc:sldMkLst>
      </pc:sldChg>
      <pc:sldChg chg="del">
        <pc:chgData name="Sarasin, Elise" userId="051ede2b-3008-44c0-bb19-c9bb04b8c5c9" providerId="ADAL" clId="{9ED575BD-DAC2-2641-AD7D-6095020A9506}" dt="2025-01-03T13:57:08.722" v="138" actId="2696"/>
        <pc:sldMkLst>
          <pc:docMk/>
          <pc:sldMk cId="3830091043" sldId="1642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1955364775" sldId="1645"/>
        </pc:sldMkLst>
      </pc:sldChg>
      <pc:sldChg chg="del">
        <pc:chgData name="Sarasin, Elise" userId="051ede2b-3008-44c0-bb19-c9bb04b8c5c9" providerId="ADAL" clId="{9ED575BD-DAC2-2641-AD7D-6095020A9506}" dt="2025-01-03T21:26:44.834" v="4847" actId="2696"/>
        <pc:sldMkLst>
          <pc:docMk/>
          <pc:sldMk cId="2218676400" sldId="1650"/>
        </pc:sldMkLst>
      </pc:sldChg>
      <pc:sldChg chg="addSp delSp modSp add mod delAnim modAnim modNotesTx">
        <pc:chgData name="Sarasin, Elise" userId="051ede2b-3008-44c0-bb19-c9bb04b8c5c9" providerId="ADAL" clId="{9ED575BD-DAC2-2641-AD7D-6095020A9506}" dt="2025-01-03T21:00:05.605" v="4447" actId="1076"/>
        <pc:sldMkLst>
          <pc:docMk/>
          <pc:sldMk cId="1764742822" sldId="1652"/>
        </pc:sldMkLst>
        <pc:graphicFrameChg chg="mod modGraphic">
          <ac:chgData name="Sarasin, Elise" userId="051ede2b-3008-44c0-bb19-c9bb04b8c5c9" providerId="ADAL" clId="{9ED575BD-DAC2-2641-AD7D-6095020A9506}" dt="2025-01-03T20:04:52.378" v="3726" actId="255"/>
          <ac:graphicFrameMkLst>
            <pc:docMk/>
            <pc:sldMk cId="1764742822" sldId="1652"/>
            <ac:graphicFrameMk id="6" creationId="{3269DBAF-295D-1B8B-221C-A2B1504A7766}"/>
          </ac:graphicFrameMkLst>
        </pc:graphicFrameChg>
        <pc:picChg chg="mod">
          <ac:chgData name="Sarasin, Elise" userId="051ede2b-3008-44c0-bb19-c9bb04b8c5c9" providerId="ADAL" clId="{9ED575BD-DAC2-2641-AD7D-6095020A9506}" dt="2025-01-03T20:05:38.011" v="3737" actId="1076"/>
          <ac:picMkLst>
            <pc:docMk/>
            <pc:sldMk cId="1764742822" sldId="1652"/>
            <ac:picMk id="3" creationId="{BA097A57-C9D6-AED7-C193-DB086569D186}"/>
          </ac:picMkLst>
        </pc:picChg>
        <pc:picChg chg="mod">
          <ac:chgData name="Sarasin, Elise" userId="051ede2b-3008-44c0-bb19-c9bb04b8c5c9" providerId="ADAL" clId="{9ED575BD-DAC2-2641-AD7D-6095020A9506}" dt="2025-01-03T20:05:36.353" v="3736" actId="1076"/>
          <ac:picMkLst>
            <pc:docMk/>
            <pc:sldMk cId="1764742822" sldId="1652"/>
            <ac:picMk id="4" creationId="{D125A33F-E5C7-B0B8-3035-592FF6551BCF}"/>
          </ac:picMkLst>
        </pc:picChg>
        <pc:picChg chg="add mod">
          <ac:chgData name="Sarasin, Elise" userId="051ede2b-3008-44c0-bb19-c9bb04b8c5c9" providerId="ADAL" clId="{9ED575BD-DAC2-2641-AD7D-6095020A9506}" dt="2025-01-03T21:00:05.605" v="4447" actId="1076"/>
          <ac:picMkLst>
            <pc:docMk/>
            <pc:sldMk cId="1764742822" sldId="1652"/>
            <ac:picMk id="5" creationId="{6E1B160A-1238-C883-7CE3-A355A3F9176C}"/>
          </ac:picMkLst>
        </pc:picChg>
        <pc:picChg chg="add mod">
          <ac:chgData name="Sarasin, Elise" userId="051ede2b-3008-44c0-bb19-c9bb04b8c5c9" providerId="ADAL" clId="{9ED575BD-DAC2-2641-AD7D-6095020A9506}" dt="2025-01-03T21:00:05.605" v="4447" actId="1076"/>
          <ac:picMkLst>
            <pc:docMk/>
            <pc:sldMk cId="1764742822" sldId="1652"/>
            <ac:picMk id="9" creationId="{254657C1-24E7-BD9D-C12E-9E24D26E2928}"/>
          </ac:picMkLst>
        </pc:picChg>
        <pc:picChg chg="add mod">
          <ac:chgData name="Sarasin, Elise" userId="051ede2b-3008-44c0-bb19-c9bb04b8c5c9" providerId="ADAL" clId="{9ED575BD-DAC2-2641-AD7D-6095020A9506}" dt="2025-01-03T21:00:05.605" v="4447" actId="1076"/>
          <ac:picMkLst>
            <pc:docMk/>
            <pc:sldMk cId="1764742822" sldId="1652"/>
            <ac:picMk id="20" creationId="{882ED3A2-1C69-5812-AE81-8A6D06722EB1}"/>
          </ac:picMkLst>
        </pc:picChg>
        <pc:picChg chg="add mod">
          <ac:chgData name="Sarasin, Elise" userId="051ede2b-3008-44c0-bb19-c9bb04b8c5c9" providerId="ADAL" clId="{9ED575BD-DAC2-2641-AD7D-6095020A9506}" dt="2025-01-03T21:00:05.605" v="4447" actId="1076"/>
          <ac:picMkLst>
            <pc:docMk/>
            <pc:sldMk cId="1764742822" sldId="1652"/>
            <ac:picMk id="21" creationId="{F4B4454F-C8CD-C681-2CB2-6E9FB89716BF}"/>
          </ac:picMkLst>
        </pc:picChg>
        <pc:picChg chg="add mod">
          <ac:chgData name="Sarasin, Elise" userId="051ede2b-3008-44c0-bb19-c9bb04b8c5c9" providerId="ADAL" clId="{9ED575BD-DAC2-2641-AD7D-6095020A9506}" dt="2025-01-03T21:00:05.605" v="4447" actId="1076"/>
          <ac:picMkLst>
            <pc:docMk/>
            <pc:sldMk cId="1764742822" sldId="1652"/>
            <ac:picMk id="23" creationId="{5B057F34-018F-4FBB-5164-857ED8CE8220}"/>
          </ac:picMkLst>
        </pc:picChg>
        <pc:picChg chg="add mod">
          <ac:chgData name="Sarasin, Elise" userId="051ede2b-3008-44c0-bb19-c9bb04b8c5c9" providerId="ADAL" clId="{9ED575BD-DAC2-2641-AD7D-6095020A9506}" dt="2025-01-03T21:00:05.605" v="4447" actId="1076"/>
          <ac:picMkLst>
            <pc:docMk/>
            <pc:sldMk cId="1764742822" sldId="1652"/>
            <ac:picMk id="25" creationId="{3D6E73C1-1882-90EE-B8E1-4884C3C0FE7D}"/>
          </ac:picMkLst>
        </pc:picChg>
        <pc:picChg chg="add mod">
          <ac:chgData name="Sarasin, Elise" userId="051ede2b-3008-44c0-bb19-c9bb04b8c5c9" providerId="ADAL" clId="{9ED575BD-DAC2-2641-AD7D-6095020A9506}" dt="2025-01-03T21:00:05.605" v="4447" actId="1076"/>
          <ac:picMkLst>
            <pc:docMk/>
            <pc:sldMk cId="1764742822" sldId="1652"/>
            <ac:picMk id="26" creationId="{8BCB4FF6-BC24-E6B8-C201-4D8962075325}"/>
          </ac:picMkLst>
        </pc:picChg>
        <pc:picChg chg="add mod">
          <ac:chgData name="Sarasin, Elise" userId="051ede2b-3008-44c0-bb19-c9bb04b8c5c9" providerId="ADAL" clId="{9ED575BD-DAC2-2641-AD7D-6095020A9506}" dt="2025-01-03T21:00:05.605" v="4447" actId="1076"/>
          <ac:picMkLst>
            <pc:docMk/>
            <pc:sldMk cId="1764742822" sldId="1652"/>
            <ac:picMk id="27" creationId="{B9D0134D-E749-D3AE-0457-C7F11687591A}"/>
          </ac:picMkLst>
        </pc:picChg>
        <pc:picChg chg="add mod">
          <ac:chgData name="Sarasin, Elise" userId="051ede2b-3008-44c0-bb19-c9bb04b8c5c9" providerId="ADAL" clId="{9ED575BD-DAC2-2641-AD7D-6095020A9506}" dt="2025-01-03T21:00:05.605" v="4447" actId="1076"/>
          <ac:picMkLst>
            <pc:docMk/>
            <pc:sldMk cId="1764742822" sldId="1652"/>
            <ac:picMk id="29" creationId="{6AF74487-1293-AF4A-36AF-A37544ED4867}"/>
          </ac:picMkLst>
        </pc:picChg>
        <pc:picChg chg="add mod">
          <ac:chgData name="Sarasin, Elise" userId="051ede2b-3008-44c0-bb19-c9bb04b8c5c9" providerId="ADAL" clId="{9ED575BD-DAC2-2641-AD7D-6095020A9506}" dt="2025-01-03T21:00:05.605" v="4447" actId="1076"/>
          <ac:picMkLst>
            <pc:docMk/>
            <pc:sldMk cId="1764742822" sldId="1652"/>
            <ac:picMk id="30" creationId="{7DA8A33E-0B0D-2017-FE0B-60F500E2349E}"/>
          </ac:picMkLst>
        </pc:picChg>
      </pc:sldChg>
      <pc:sldChg chg="del">
        <pc:chgData name="Sarasin, Elise" userId="051ede2b-3008-44c0-bb19-c9bb04b8c5c9" providerId="ADAL" clId="{9ED575BD-DAC2-2641-AD7D-6095020A9506}" dt="2025-01-03T13:57:39.335" v="146" actId="2696"/>
        <pc:sldMkLst>
          <pc:docMk/>
          <pc:sldMk cId="3514542088" sldId="1656"/>
        </pc:sldMkLst>
      </pc:sldChg>
      <pc:sldChg chg="del">
        <pc:chgData name="Sarasin, Elise" userId="051ede2b-3008-44c0-bb19-c9bb04b8c5c9" providerId="ADAL" clId="{9ED575BD-DAC2-2641-AD7D-6095020A9506}" dt="2025-01-03T14:42:23.256" v="443" actId="2696"/>
        <pc:sldMkLst>
          <pc:docMk/>
          <pc:sldMk cId="3203914519" sldId="1657"/>
        </pc:sldMkLst>
      </pc:sldChg>
      <pc:sldChg chg="addSp modSp add del mod">
        <pc:chgData name="Sarasin, Elise" userId="051ede2b-3008-44c0-bb19-c9bb04b8c5c9" providerId="ADAL" clId="{9ED575BD-DAC2-2641-AD7D-6095020A9506}" dt="2025-01-03T14:25:25.207" v="384" actId="2696"/>
        <pc:sldMkLst>
          <pc:docMk/>
          <pc:sldMk cId="2374295461" sldId="1666"/>
        </pc:sldMkLst>
      </pc:sldChg>
      <pc:sldChg chg="del">
        <pc:chgData name="Sarasin, Elise" userId="051ede2b-3008-44c0-bb19-c9bb04b8c5c9" providerId="ADAL" clId="{9ED575BD-DAC2-2641-AD7D-6095020A9506}" dt="2025-01-03T14:45:04.124" v="445" actId="2696"/>
        <pc:sldMkLst>
          <pc:docMk/>
          <pc:sldMk cId="283624003" sldId="1670"/>
        </pc:sldMkLst>
      </pc:sldChg>
      <pc:sldChg chg="del">
        <pc:chgData name="Sarasin, Elise" userId="051ede2b-3008-44c0-bb19-c9bb04b8c5c9" providerId="ADAL" clId="{9ED575BD-DAC2-2641-AD7D-6095020A9506}" dt="2025-01-03T14:45:04.292" v="452" actId="2696"/>
        <pc:sldMkLst>
          <pc:docMk/>
          <pc:sldMk cId="1519929176" sldId="1671"/>
        </pc:sldMkLst>
      </pc:sldChg>
      <pc:sldChg chg="del">
        <pc:chgData name="Sarasin, Elise" userId="051ede2b-3008-44c0-bb19-c9bb04b8c5c9" providerId="ADAL" clId="{9ED575BD-DAC2-2641-AD7D-6095020A9506}" dt="2025-01-03T14:45:04.208" v="447" actId="2696"/>
        <pc:sldMkLst>
          <pc:docMk/>
          <pc:sldMk cId="4046627010" sldId="1672"/>
        </pc:sldMkLst>
      </pc:sldChg>
      <pc:sldChg chg="del">
        <pc:chgData name="Sarasin, Elise" userId="051ede2b-3008-44c0-bb19-c9bb04b8c5c9" providerId="ADAL" clId="{9ED575BD-DAC2-2641-AD7D-6095020A9506}" dt="2025-01-03T14:45:04.261" v="448" actId="2696"/>
        <pc:sldMkLst>
          <pc:docMk/>
          <pc:sldMk cId="350987641" sldId="1673"/>
        </pc:sldMkLst>
      </pc:sldChg>
      <pc:sldChg chg="del">
        <pc:chgData name="Sarasin, Elise" userId="051ede2b-3008-44c0-bb19-c9bb04b8c5c9" providerId="ADAL" clId="{9ED575BD-DAC2-2641-AD7D-6095020A9506}" dt="2025-01-03T14:45:04.351" v="453" actId="2696"/>
        <pc:sldMkLst>
          <pc:docMk/>
          <pc:sldMk cId="3592895014" sldId="1674"/>
        </pc:sldMkLst>
      </pc:sldChg>
      <pc:sldChg chg="del">
        <pc:chgData name="Sarasin, Elise" userId="051ede2b-3008-44c0-bb19-c9bb04b8c5c9" providerId="ADAL" clId="{9ED575BD-DAC2-2641-AD7D-6095020A9506}" dt="2025-01-03T14:45:04.154" v="446" actId="2696"/>
        <pc:sldMkLst>
          <pc:docMk/>
          <pc:sldMk cId="112283027" sldId="1675"/>
        </pc:sldMkLst>
      </pc:sldChg>
      <pc:sldChg chg="add">
        <pc:chgData name="Sarasin, Elise" userId="051ede2b-3008-44c0-bb19-c9bb04b8c5c9" providerId="ADAL" clId="{9ED575BD-DAC2-2641-AD7D-6095020A9506}" dt="2025-01-03T14:42:01.305" v="439"/>
        <pc:sldMkLst>
          <pc:docMk/>
          <pc:sldMk cId="4274574129" sldId="1678"/>
        </pc:sldMkLst>
      </pc:sldChg>
      <pc:sldChg chg="del">
        <pc:chgData name="Sarasin, Elise" userId="051ede2b-3008-44c0-bb19-c9bb04b8c5c9" providerId="ADAL" clId="{9ED575BD-DAC2-2641-AD7D-6095020A9506}" dt="2025-01-03T20:25:31.965" v="3784" actId="2696"/>
        <pc:sldMkLst>
          <pc:docMk/>
          <pc:sldMk cId="2875471287" sldId="1707"/>
        </pc:sldMkLst>
      </pc:sldChg>
      <pc:sldChg chg="del">
        <pc:chgData name="Sarasin, Elise" userId="051ede2b-3008-44c0-bb19-c9bb04b8c5c9" providerId="ADAL" clId="{9ED575BD-DAC2-2641-AD7D-6095020A9506}" dt="2025-01-03T20:25:31.957" v="3776" actId="2696"/>
        <pc:sldMkLst>
          <pc:docMk/>
          <pc:sldMk cId="2254556952" sldId="1708"/>
        </pc:sldMkLst>
      </pc:sldChg>
      <pc:sldChg chg="del">
        <pc:chgData name="Sarasin, Elise" userId="051ede2b-3008-44c0-bb19-c9bb04b8c5c9" providerId="ADAL" clId="{9ED575BD-DAC2-2641-AD7D-6095020A9506}" dt="2025-01-03T20:41:29.197" v="3940" actId="2696"/>
        <pc:sldMkLst>
          <pc:docMk/>
          <pc:sldMk cId="65179255" sldId="1724"/>
        </pc:sldMkLst>
      </pc:sldChg>
      <pc:sldChg chg="del">
        <pc:chgData name="Sarasin, Elise" userId="051ede2b-3008-44c0-bb19-c9bb04b8c5c9" providerId="ADAL" clId="{9ED575BD-DAC2-2641-AD7D-6095020A9506}" dt="2025-01-03T14:42:23.252" v="442" actId="2696"/>
        <pc:sldMkLst>
          <pc:docMk/>
          <pc:sldMk cId="2106679956" sldId="1725"/>
        </pc:sldMkLst>
      </pc:sldChg>
      <pc:sldChg chg="del">
        <pc:chgData name="Sarasin, Elise" userId="051ede2b-3008-44c0-bb19-c9bb04b8c5c9" providerId="ADAL" clId="{9ED575BD-DAC2-2641-AD7D-6095020A9506}" dt="2025-01-03T20:40:40.359" v="3937" actId="2696"/>
        <pc:sldMkLst>
          <pc:docMk/>
          <pc:sldMk cId="1404812296" sldId="1732"/>
        </pc:sldMkLst>
      </pc:sldChg>
      <pc:sldChg chg="del">
        <pc:chgData name="Sarasin, Elise" userId="051ede2b-3008-44c0-bb19-c9bb04b8c5c9" providerId="ADAL" clId="{9ED575BD-DAC2-2641-AD7D-6095020A9506}" dt="2025-01-03T20:25:31.884" v="3764" actId="2696"/>
        <pc:sldMkLst>
          <pc:docMk/>
          <pc:sldMk cId="2761349820" sldId="1734"/>
        </pc:sldMkLst>
      </pc:sldChg>
      <pc:sldChg chg="del">
        <pc:chgData name="Sarasin, Elise" userId="051ede2b-3008-44c0-bb19-c9bb04b8c5c9" providerId="ADAL" clId="{9ED575BD-DAC2-2641-AD7D-6095020A9506}" dt="2025-01-03T14:45:04.262" v="449" actId="2696"/>
        <pc:sldMkLst>
          <pc:docMk/>
          <pc:sldMk cId="21672445" sldId="1736"/>
        </pc:sldMkLst>
      </pc:sldChg>
      <pc:sldChg chg="addSp modSp mod">
        <pc:chgData name="Sarasin, Elise" userId="051ede2b-3008-44c0-bb19-c9bb04b8c5c9" providerId="ADAL" clId="{9ED575BD-DAC2-2641-AD7D-6095020A9506}" dt="2025-01-03T22:40:01.866" v="6472" actId="20577"/>
        <pc:sldMkLst>
          <pc:docMk/>
          <pc:sldMk cId="424401210" sldId="1738"/>
        </pc:sldMkLst>
      </pc:sldChg>
      <pc:sldChg chg="del">
        <pc:chgData name="Sarasin, Elise" userId="051ede2b-3008-44c0-bb19-c9bb04b8c5c9" providerId="ADAL" clId="{9ED575BD-DAC2-2641-AD7D-6095020A9506}" dt="2025-01-03T20:25:31.863" v="3758" actId="2696"/>
        <pc:sldMkLst>
          <pc:docMk/>
          <pc:sldMk cId="1182338381" sldId="1741"/>
        </pc:sldMkLst>
      </pc:sldChg>
      <pc:sldChg chg="del">
        <pc:chgData name="Sarasin, Elise" userId="051ede2b-3008-44c0-bb19-c9bb04b8c5c9" providerId="ADAL" clId="{9ED575BD-DAC2-2641-AD7D-6095020A9506}" dt="2025-01-03T20:41:27.936" v="3939" actId="2696"/>
        <pc:sldMkLst>
          <pc:docMk/>
          <pc:sldMk cId="2036086681" sldId="1743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3131842691" sldId="1748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353129255" sldId="1749"/>
        </pc:sldMkLst>
      </pc:sldChg>
      <pc:sldChg chg="del">
        <pc:chgData name="Sarasin, Elise" userId="051ede2b-3008-44c0-bb19-c9bb04b8c5c9" providerId="ADAL" clId="{9ED575BD-DAC2-2641-AD7D-6095020A9506}" dt="2025-01-03T20:25:31.887" v="3766" actId="2696"/>
        <pc:sldMkLst>
          <pc:docMk/>
          <pc:sldMk cId="548703702" sldId="1751"/>
        </pc:sldMkLst>
      </pc:sldChg>
      <pc:sldChg chg="del">
        <pc:chgData name="Sarasin, Elise" userId="051ede2b-3008-44c0-bb19-c9bb04b8c5c9" providerId="ADAL" clId="{9ED575BD-DAC2-2641-AD7D-6095020A9506}" dt="2025-01-03T20:42:06.663" v="3943" actId="2696"/>
        <pc:sldMkLst>
          <pc:docMk/>
          <pc:sldMk cId="2426661622" sldId="1753"/>
        </pc:sldMkLst>
      </pc:sldChg>
      <pc:sldChg chg="del">
        <pc:chgData name="Sarasin, Elise" userId="051ede2b-3008-44c0-bb19-c9bb04b8c5c9" providerId="ADAL" clId="{9ED575BD-DAC2-2641-AD7D-6095020A9506}" dt="2025-01-03T20:42:07.303" v="3944" actId="2696"/>
        <pc:sldMkLst>
          <pc:docMk/>
          <pc:sldMk cId="1262879721" sldId="1756"/>
        </pc:sldMkLst>
      </pc:sldChg>
      <pc:sldChg chg="del">
        <pc:chgData name="Sarasin, Elise" userId="051ede2b-3008-44c0-bb19-c9bb04b8c5c9" providerId="ADAL" clId="{9ED575BD-DAC2-2641-AD7D-6095020A9506}" dt="2025-01-03T20:42:07.918" v="3945" actId="2696"/>
        <pc:sldMkLst>
          <pc:docMk/>
          <pc:sldMk cId="476791477" sldId="1758"/>
        </pc:sldMkLst>
      </pc:sldChg>
      <pc:sldChg chg="del">
        <pc:chgData name="Sarasin, Elise" userId="051ede2b-3008-44c0-bb19-c9bb04b8c5c9" providerId="ADAL" clId="{9ED575BD-DAC2-2641-AD7D-6095020A9506}" dt="2025-01-03T20:42:08.505" v="3946" actId="2696"/>
        <pc:sldMkLst>
          <pc:docMk/>
          <pc:sldMk cId="2058169874" sldId="1761"/>
        </pc:sldMkLst>
      </pc:sldChg>
      <pc:sldChg chg="del">
        <pc:chgData name="Sarasin, Elise" userId="051ede2b-3008-44c0-bb19-c9bb04b8c5c9" providerId="ADAL" clId="{9ED575BD-DAC2-2641-AD7D-6095020A9506}" dt="2025-01-03T20:25:31.962" v="3781" actId="2696"/>
        <pc:sldMkLst>
          <pc:docMk/>
          <pc:sldMk cId="1843596539" sldId="1762"/>
        </pc:sldMkLst>
      </pc:sldChg>
      <pc:sldChg chg="del">
        <pc:chgData name="Sarasin, Elise" userId="051ede2b-3008-44c0-bb19-c9bb04b8c5c9" providerId="ADAL" clId="{9ED575BD-DAC2-2641-AD7D-6095020A9506}" dt="2025-01-03T20:42:09.339" v="3947" actId="2696"/>
        <pc:sldMkLst>
          <pc:docMk/>
          <pc:sldMk cId="1330837439" sldId="1765"/>
        </pc:sldMkLst>
      </pc:sldChg>
      <pc:sldChg chg="del">
        <pc:chgData name="Sarasin, Elise" userId="051ede2b-3008-44c0-bb19-c9bb04b8c5c9" providerId="ADAL" clId="{9ED575BD-DAC2-2641-AD7D-6095020A9506}" dt="2025-01-03T20:41:50.013" v="3941" actId="2696"/>
        <pc:sldMkLst>
          <pc:docMk/>
          <pc:sldMk cId="521072916" sldId="1777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3443114402" sldId="1779"/>
        </pc:sldMkLst>
      </pc:sldChg>
      <pc:sldChg chg="del">
        <pc:chgData name="Sarasin, Elise" userId="051ede2b-3008-44c0-bb19-c9bb04b8c5c9" providerId="ADAL" clId="{9ED575BD-DAC2-2641-AD7D-6095020A9506}" dt="2025-01-03T14:22:18.389" v="356" actId="2696"/>
        <pc:sldMkLst>
          <pc:docMk/>
          <pc:sldMk cId="21763641" sldId="1782"/>
        </pc:sldMkLst>
      </pc:sldChg>
      <pc:sldChg chg="del">
        <pc:chgData name="Sarasin, Elise" userId="051ede2b-3008-44c0-bb19-c9bb04b8c5c9" providerId="ADAL" clId="{9ED575BD-DAC2-2641-AD7D-6095020A9506}" dt="2025-01-03T14:45:04.263" v="450" actId="2696"/>
        <pc:sldMkLst>
          <pc:docMk/>
          <pc:sldMk cId="1622404389" sldId="1784"/>
        </pc:sldMkLst>
      </pc:sldChg>
      <pc:sldChg chg="del">
        <pc:chgData name="Sarasin, Elise" userId="051ede2b-3008-44c0-bb19-c9bb04b8c5c9" providerId="ADAL" clId="{9ED575BD-DAC2-2641-AD7D-6095020A9506}" dt="2025-01-03T14:56:19.351" v="471" actId="2696"/>
        <pc:sldMkLst>
          <pc:docMk/>
          <pc:sldMk cId="651940277" sldId="1811"/>
        </pc:sldMkLst>
      </pc:sldChg>
      <pc:sldChg chg="del">
        <pc:chgData name="Sarasin, Elise" userId="051ede2b-3008-44c0-bb19-c9bb04b8c5c9" providerId="ADAL" clId="{9ED575BD-DAC2-2641-AD7D-6095020A9506}" dt="2025-01-03T14:56:19.868" v="472" actId="2696"/>
        <pc:sldMkLst>
          <pc:docMk/>
          <pc:sldMk cId="4215611196" sldId="1814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3761137955" sldId="1819"/>
        </pc:sldMkLst>
      </pc:sldChg>
      <pc:sldChg chg="del">
        <pc:chgData name="Sarasin, Elise" userId="051ede2b-3008-44c0-bb19-c9bb04b8c5c9" providerId="ADAL" clId="{9ED575BD-DAC2-2641-AD7D-6095020A9506}" dt="2025-01-03T20:41:59.780" v="3942" actId="2696"/>
        <pc:sldMkLst>
          <pc:docMk/>
          <pc:sldMk cId="3988406604" sldId="1826"/>
        </pc:sldMkLst>
      </pc:sldChg>
      <pc:sldChg chg="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3761957924" sldId="1841"/>
        </pc:sldMkLst>
      </pc:sldChg>
      <pc:sldChg chg="del">
        <pc:chgData name="Sarasin, Elise" userId="051ede2b-3008-44c0-bb19-c9bb04b8c5c9" providerId="ADAL" clId="{9ED575BD-DAC2-2641-AD7D-6095020A9506}" dt="2025-01-03T13:57:08.722" v="138" actId="2696"/>
        <pc:sldMkLst>
          <pc:docMk/>
          <pc:sldMk cId="295473230" sldId="1856"/>
        </pc:sldMkLst>
      </pc:sldChg>
      <pc:sldChg chg="del">
        <pc:chgData name="Sarasin, Elise" userId="051ede2b-3008-44c0-bb19-c9bb04b8c5c9" providerId="ADAL" clId="{9ED575BD-DAC2-2641-AD7D-6095020A9506}" dt="2025-01-03T14:22:18.448" v="372" actId="2696"/>
        <pc:sldMkLst>
          <pc:docMk/>
          <pc:sldMk cId="1768666453" sldId="1857"/>
        </pc:sldMkLst>
      </pc:sldChg>
      <pc:sldChg chg="del">
        <pc:chgData name="Sarasin, Elise" userId="051ede2b-3008-44c0-bb19-c9bb04b8c5c9" providerId="ADAL" clId="{9ED575BD-DAC2-2641-AD7D-6095020A9506}" dt="2025-01-03T14:45:04.352" v="454" actId="2696"/>
        <pc:sldMkLst>
          <pc:docMk/>
          <pc:sldMk cId="408659973" sldId="1860"/>
        </pc:sldMkLst>
      </pc:sldChg>
      <pc:sldChg chg="del">
        <pc:chgData name="Sarasin, Elise" userId="051ede2b-3008-44c0-bb19-c9bb04b8c5c9" providerId="ADAL" clId="{9ED575BD-DAC2-2641-AD7D-6095020A9506}" dt="2025-01-03T14:42:23.247" v="441" actId="2696"/>
        <pc:sldMkLst>
          <pc:docMk/>
          <pc:sldMk cId="1314979116" sldId="1865"/>
        </pc:sldMkLst>
      </pc:sldChg>
      <pc:sldChg chg="del">
        <pc:chgData name="Sarasin, Elise" userId="051ede2b-3008-44c0-bb19-c9bb04b8c5c9" providerId="ADAL" clId="{9ED575BD-DAC2-2641-AD7D-6095020A9506}" dt="2025-01-03T20:25:31.950" v="3769" actId="2696"/>
        <pc:sldMkLst>
          <pc:docMk/>
          <pc:sldMk cId="2750475520" sldId="1866"/>
        </pc:sldMkLst>
      </pc:sldChg>
      <pc:sldChg chg="del">
        <pc:chgData name="Sarasin, Elise" userId="051ede2b-3008-44c0-bb19-c9bb04b8c5c9" providerId="ADAL" clId="{9ED575BD-DAC2-2641-AD7D-6095020A9506}" dt="2025-01-03T20:25:31.964" v="3783" actId="2696"/>
        <pc:sldMkLst>
          <pc:docMk/>
          <pc:sldMk cId="3455999396" sldId="1867"/>
        </pc:sldMkLst>
      </pc:sldChg>
      <pc:sldChg chg="del">
        <pc:chgData name="Sarasin, Elise" userId="051ede2b-3008-44c0-bb19-c9bb04b8c5c9" providerId="ADAL" clId="{9ED575BD-DAC2-2641-AD7D-6095020A9506}" dt="2025-01-03T20:25:31.953" v="3771" actId="2696"/>
        <pc:sldMkLst>
          <pc:docMk/>
          <pc:sldMk cId="3274153349" sldId="1868"/>
        </pc:sldMkLst>
      </pc:sldChg>
      <pc:sldChg chg="del">
        <pc:chgData name="Sarasin, Elise" userId="051ede2b-3008-44c0-bb19-c9bb04b8c5c9" providerId="ADAL" clId="{9ED575BD-DAC2-2641-AD7D-6095020A9506}" dt="2025-01-03T20:25:31.963" v="3782" actId="2696"/>
        <pc:sldMkLst>
          <pc:docMk/>
          <pc:sldMk cId="3089600609" sldId="1869"/>
        </pc:sldMkLst>
      </pc:sldChg>
      <pc:sldChg chg="del">
        <pc:chgData name="Sarasin, Elise" userId="051ede2b-3008-44c0-bb19-c9bb04b8c5c9" providerId="ADAL" clId="{9ED575BD-DAC2-2641-AD7D-6095020A9506}" dt="2025-01-03T20:25:31.883" v="3763" actId="2696"/>
        <pc:sldMkLst>
          <pc:docMk/>
          <pc:sldMk cId="3703695143" sldId="1872"/>
        </pc:sldMkLst>
      </pc:sldChg>
      <pc:sldChg chg="del">
        <pc:chgData name="Sarasin, Elise" userId="051ede2b-3008-44c0-bb19-c9bb04b8c5c9" providerId="ADAL" clId="{9ED575BD-DAC2-2641-AD7D-6095020A9506}" dt="2025-01-03T20:25:31.961" v="3780" actId="2696"/>
        <pc:sldMkLst>
          <pc:docMk/>
          <pc:sldMk cId="571762006" sldId="1873"/>
        </pc:sldMkLst>
      </pc:sldChg>
      <pc:sldChg chg="del">
        <pc:chgData name="Sarasin, Elise" userId="051ede2b-3008-44c0-bb19-c9bb04b8c5c9" providerId="ADAL" clId="{9ED575BD-DAC2-2641-AD7D-6095020A9506}" dt="2025-01-03T20:25:31.960" v="3779" actId="2696"/>
        <pc:sldMkLst>
          <pc:docMk/>
          <pc:sldMk cId="4255174956" sldId="1874"/>
        </pc:sldMkLst>
      </pc:sldChg>
      <pc:sldChg chg="del">
        <pc:chgData name="Sarasin, Elise" userId="051ede2b-3008-44c0-bb19-c9bb04b8c5c9" providerId="ADAL" clId="{9ED575BD-DAC2-2641-AD7D-6095020A9506}" dt="2025-01-03T14:22:18.414" v="358" actId="2696"/>
        <pc:sldMkLst>
          <pc:docMk/>
          <pc:sldMk cId="3301402973" sldId="1889"/>
        </pc:sldMkLst>
      </pc:sldChg>
      <pc:sldChg chg="del">
        <pc:chgData name="Sarasin, Elise" userId="051ede2b-3008-44c0-bb19-c9bb04b8c5c9" providerId="ADAL" clId="{9ED575BD-DAC2-2641-AD7D-6095020A9506}" dt="2025-01-03T14:22:18.457" v="377" actId="2696"/>
        <pc:sldMkLst>
          <pc:docMk/>
          <pc:sldMk cId="4015494632" sldId="1890"/>
        </pc:sldMkLst>
      </pc:sldChg>
      <pc:sldChg chg="del">
        <pc:chgData name="Sarasin, Elise" userId="051ede2b-3008-44c0-bb19-c9bb04b8c5c9" providerId="ADAL" clId="{9ED575BD-DAC2-2641-AD7D-6095020A9506}" dt="2025-01-03T14:22:18.453" v="375" actId="2696"/>
        <pc:sldMkLst>
          <pc:docMk/>
          <pc:sldMk cId="4285993367" sldId="1891"/>
        </pc:sldMkLst>
      </pc:sldChg>
      <pc:sldChg chg="del">
        <pc:chgData name="Sarasin, Elise" userId="051ede2b-3008-44c0-bb19-c9bb04b8c5c9" providerId="ADAL" clId="{9ED575BD-DAC2-2641-AD7D-6095020A9506}" dt="2025-01-03T14:22:18.456" v="376" actId="2696"/>
        <pc:sldMkLst>
          <pc:docMk/>
          <pc:sldMk cId="3060707925" sldId="1893"/>
        </pc:sldMkLst>
      </pc:sldChg>
      <pc:sldChg chg="del">
        <pc:chgData name="Sarasin, Elise" userId="051ede2b-3008-44c0-bb19-c9bb04b8c5c9" providerId="ADAL" clId="{9ED575BD-DAC2-2641-AD7D-6095020A9506}" dt="2025-01-03T14:22:18.428" v="362" actId="2696"/>
        <pc:sldMkLst>
          <pc:docMk/>
          <pc:sldMk cId="1108201248" sldId="1894"/>
        </pc:sldMkLst>
      </pc:sldChg>
      <pc:sldChg chg="del">
        <pc:chgData name="Sarasin, Elise" userId="051ede2b-3008-44c0-bb19-c9bb04b8c5c9" providerId="ADAL" clId="{9ED575BD-DAC2-2641-AD7D-6095020A9506}" dt="2025-01-03T14:22:18.433" v="364" actId="2696"/>
        <pc:sldMkLst>
          <pc:docMk/>
          <pc:sldMk cId="84166808" sldId="1895"/>
        </pc:sldMkLst>
      </pc:sldChg>
      <pc:sldChg chg="del">
        <pc:chgData name="Sarasin, Elise" userId="051ede2b-3008-44c0-bb19-c9bb04b8c5c9" providerId="ADAL" clId="{9ED575BD-DAC2-2641-AD7D-6095020A9506}" dt="2025-01-03T14:22:18.419" v="359" actId="2696"/>
        <pc:sldMkLst>
          <pc:docMk/>
          <pc:sldMk cId="2724490585" sldId="1896"/>
        </pc:sldMkLst>
      </pc:sldChg>
      <pc:sldChg chg="del">
        <pc:chgData name="Sarasin, Elise" userId="051ede2b-3008-44c0-bb19-c9bb04b8c5c9" providerId="ADAL" clId="{9ED575BD-DAC2-2641-AD7D-6095020A9506}" dt="2025-01-03T14:22:18.431" v="363" actId="2696"/>
        <pc:sldMkLst>
          <pc:docMk/>
          <pc:sldMk cId="640910738" sldId="1898"/>
        </pc:sldMkLst>
      </pc:sldChg>
      <pc:sldChg chg="del">
        <pc:chgData name="Sarasin, Elise" userId="051ede2b-3008-44c0-bb19-c9bb04b8c5c9" providerId="ADAL" clId="{9ED575BD-DAC2-2641-AD7D-6095020A9506}" dt="2025-01-03T14:22:18.452" v="374" actId="2696"/>
        <pc:sldMkLst>
          <pc:docMk/>
          <pc:sldMk cId="1939559607" sldId="1900"/>
        </pc:sldMkLst>
      </pc:sldChg>
      <pc:sldChg chg="del">
        <pc:chgData name="Sarasin, Elise" userId="051ede2b-3008-44c0-bb19-c9bb04b8c5c9" providerId="ADAL" clId="{9ED575BD-DAC2-2641-AD7D-6095020A9506}" dt="2025-01-03T14:22:18.424" v="361" actId="2696"/>
        <pc:sldMkLst>
          <pc:docMk/>
          <pc:sldMk cId="718096006" sldId="1902"/>
        </pc:sldMkLst>
      </pc:sldChg>
      <pc:sldChg chg="del">
        <pc:chgData name="Sarasin, Elise" userId="051ede2b-3008-44c0-bb19-c9bb04b8c5c9" providerId="ADAL" clId="{9ED575BD-DAC2-2641-AD7D-6095020A9506}" dt="2025-01-03T14:22:18.421" v="360" actId="2696"/>
        <pc:sldMkLst>
          <pc:docMk/>
          <pc:sldMk cId="1757894952" sldId="1903"/>
        </pc:sldMkLst>
      </pc:sldChg>
      <pc:sldChg chg="del">
        <pc:chgData name="Sarasin, Elise" userId="051ede2b-3008-44c0-bb19-c9bb04b8c5c9" providerId="ADAL" clId="{9ED575BD-DAC2-2641-AD7D-6095020A9506}" dt="2025-01-03T14:22:18.449" v="373" actId="2696"/>
        <pc:sldMkLst>
          <pc:docMk/>
          <pc:sldMk cId="3247993453" sldId="1904"/>
        </pc:sldMkLst>
      </pc:sldChg>
      <pc:sldChg chg="del">
        <pc:chgData name="Sarasin, Elise" userId="051ede2b-3008-44c0-bb19-c9bb04b8c5c9" providerId="ADAL" clId="{9ED575BD-DAC2-2641-AD7D-6095020A9506}" dt="2025-01-03T14:22:18.434" v="365" actId="2696"/>
        <pc:sldMkLst>
          <pc:docMk/>
          <pc:sldMk cId="908221291" sldId="1905"/>
        </pc:sldMkLst>
      </pc:sldChg>
      <pc:sldChg chg="del">
        <pc:chgData name="Sarasin, Elise" userId="051ede2b-3008-44c0-bb19-c9bb04b8c5c9" providerId="ADAL" clId="{9ED575BD-DAC2-2641-AD7D-6095020A9506}" dt="2025-01-03T14:42:05.580" v="440" actId="2696"/>
        <pc:sldMkLst>
          <pc:docMk/>
          <pc:sldMk cId="1810744303" sldId="1910"/>
        </pc:sldMkLst>
      </pc:sldChg>
      <pc:sldChg chg="del">
        <pc:chgData name="Sarasin, Elise" userId="051ede2b-3008-44c0-bb19-c9bb04b8c5c9" providerId="ADAL" clId="{9ED575BD-DAC2-2641-AD7D-6095020A9506}" dt="2025-01-03T20:42:10.253" v="3948" actId="2696"/>
        <pc:sldMkLst>
          <pc:docMk/>
          <pc:sldMk cId="3032671952" sldId="1911"/>
        </pc:sldMkLst>
      </pc:sldChg>
      <pc:sldChg chg="del">
        <pc:chgData name="Sarasin, Elise" userId="051ede2b-3008-44c0-bb19-c9bb04b8c5c9" providerId="ADAL" clId="{9ED575BD-DAC2-2641-AD7D-6095020A9506}" dt="2025-01-03T20:25:31.886" v="3765" actId="2696"/>
        <pc:sldMkLst>
          <pc:docMk/>
          <pc:sldMk cId="1971443907" sldId="1912"/>
        </pc:sldMkLst>
      </pc:sldChg>
      <pc:sldChg chg="del">
        <pc:chgData name="Sarasin, Elise" userId="051ede2b-3008-44c0-bb19-c9bb04b8c5c9" providerId="ADAL" clId="{9ED575BD-DAC2-2641-AD7D-6095020A9506}" dt="2025-01-03T20:25:31.955" v="3773" actId="2696"/>
        <pc:sldMkLst>
          <pc:docMk/>
          <pc:sldMk cId="334851314" sldId="1913"/>
        </pc:sldMkLst>
      </pc:sldChg>
      <pc:sldChg chg="addSp delSp modSp add mod modShow">
        <pc:chgData name="Sarasin, Elise" userId="051ede2b-3008-44c0-bb19-c9bb04b8c5c9" providerId="ADAL" clId="{9ED575BD-DAC2-2641-AD7D-6095020A9506}" dt="2025-01-03T22:11:22.626" v="6015" actId="478"/>
        <pc:sldMkLst>
          <pc:docMk/>
          <pc:sldMk cId="1096259455" sldId="1914"/>
        </pc:sldMkLst>
        <pc:spChg chg="mod">
          <ac:chgData name="Sarasin, Elise" userId="051ede2b-3008-44c0-bb19-c9bb04b8c5c9" providerId="ADAL" clId="{9ED575BD-DAC2-2641-AD7D-6095020A9506}" dt="2025-01-03T13:52:35.089" v="44" actId="20577"/>
          <ac:spMkLst>
            <pc:docMk/>
            <pc:sldMk cId="1096259455" sldId="1914"/>
            <ac:spMk id="2" creationId="{57BCB212-66F0-4C3B-B653-2843DDCD3BEE}"/>
          </ac:spMkLst>
        </pc:spChg>
        <pc:spChg chg="mod">
          <ac:chgData name="Sarasin, Elise" userId="051ede2b-3008-44c0-bb19-c9bb04b8c5c9" providerId="ADAL" clId="{9ED575BD-DAC2-2641-AD7D-6095020A9506}" dt="2025-01-03T13:52:37.786" v="46" actId="20577"/>
          <ac:spMkLst>
            <pc:docMk/>
            <pc:sldMk cId="1096259455" sldId="1914"/>
            <ac:spMk id="3" creationId="{5A566965-2075-4DCB-AE1F-BE391667D1F1}"/>
          </ac:spMkLst>
        </pc:spChg>
      </pc:sldChg>
      <pc:sldChg chg="del">
        <pc:chgData name="Sarasin, Elise" userId="051ede2b-3008-44c0-bb19-c9bb04b8c5c9" providerId="ADAL" clId="{9ED575BD-DAC2-2641-AD7D-6095020A9506}" dt="2025-01-03T20:25:31.957" v="3775" actId="2696"/>
        <pc:sldMkLst>
          <pc:docMk/>
          <pc:sldMk cId="4183133262" sldId="1915"/>
        </pc:sldMkLst>
      </pc:sldChg>
      <pc:sldChg chg="del">
        <pc:chgData name="Sarasin, Elise" userId="051ede2b-3008-44c0-bb19-c9bb04b8c5c9" providerId="ADAL" clId="{9ED575BD-DAC2-2641-AD7D-6095020A9506}" dt="2025-01-03T20:25:31.889" v="3768" actId="2696"/>
        <pc:sldMkLst>
          <pc:docMk/>
          <pc:sldMk cId="3497015697" sldId="1916"/>
        </pc:sldMkLst>
      </pc:sldChg>
      <pc:sldChg chg="del">
        <pc:chgData name="Sarasin, Elise" userId="051ede2b-3008-44c0-bb19-c9bb04b8c5c9" providerId="ADAL" clId="{9ED575BD-DAC2-2641-AD7D-6095020A9506}" dt="2025-01-03T20:25:31.959" v="3778" actId="2696"/>
        <pc:sldMkLst>
          <pc:docMk/>
          <pc:sldMk cId="695738220" sldId="1917"/>
        </pc:sldMkLst>
      </pc:sldChg>
      <pc:sldChg chg="del">
        <pc:chgData name="Sarasin, Elise" userId="051ede2b-3008-44c0-bb19-c9bb04b8c5c9" providerId="ADAL" clId="{9ED575BD-DAC2-2641-AD7D-6095020A9506}" dt="2025-01-03T20:25:31.868" v="3759" actId="2696"/>
        <pc:sldMkLst>
          <pc:docMk/>
          <pc:sldMk cId="168675539" sldId="1918"/>
        </pc:sldMkLst>
      </pc:sldChg>
      <pc:sldChg chg="del">
        <pc:chgData name="Sarasin, Elise" userId="051ede2b-3008-44c0-bb19-c9bb04b8c5c9" providerId="ADAL" clId="{9ED575BD-DAC2-2641-AD7D-6095020A9506}" dt="2025-01-03T20:25:31.951" v="3770" actId="2696"/>
        <pc:sldMkLst>
          <pc:docMk/>
          <pc:sldMk cId="3208038024" sldId="1919"/>
        </pc:sldMkLst>
      </pc:sldChg>
      <pc:sldChg chg="del">
        <pc:chgData name="Sarasin, Elise" userId="051ede2b-3008-44c0-bb19-c9bb04b8c5c9" providerId="ADAL" clId="{9ED575BD-DAC2-2641-AD7D-6095020A9506}" dt="2025-01-03T20:25:31.888" v="3767" actId="2696"/>
        <pc:sldMkLst>
          <pc:docMk/>
          <pc:sldMk cId="205636355" sldId="1920"/>
        </pc:sldMkLst>
      </pc:sldChg>
      <pc:sldChg chg="del">
        <pc:chgData name="Sarasin, Elise" userId="051ede2b-3008-44c0-bb19-c9bb04b8c5c9" providerId="ADAL" clId="{9ED575BD-DAC2-2641-AD7D-6095020A9506}" dt="2025-01-03T20:25:31.958" v="3777" actId="2696"/>
        <pc:sldMkLst>
          <pc:docMk/>
          <pc:sldMk cId="2860051878" sldId="1922"/>
        </pc:sldMkLst>
      </pc:sldChg>
      <pc:sldChg chg="del">
        <pc:chgData name="Sarasin, Elise" userId="051ede2b-3008-44c0-bb19-c9bb04b8c5c9" providerId="ADAL" clId="{9ED575BD-DAC2-2641-AD7D-6095020A9506}" dt="2025-01-03T13:59:42.254" v="150" actId="2696"/>
        <pc:sldMkLst>
          <pc:docMk/>
          <pc:sldMk cId="2049872858" sldId="1923"/>
        </pc:sldMkLst>
      </pc:sldChg>
      <pc:sldChg chg="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186056612" sldId="1924"/>
        </pc:sldMkLst>
      </pc:sldChg>
      <pc:sldChg chg="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2907856190" sldId="1929"/>
        </pc:sldMkLst>
      </pc:sldChg>
      <pc:sldChg chg="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2827287498" sldId="1935"/>
        </pc:sldMkLst>
      </pc:sldChg>
      <pc:sldChg chg="add">
        <pc:chgData name="Sarasin, Elise" userId="051ede2b-3008-44c0-bb19-c9bb04b8c5c9" providerId="ADAL" clId="{9ED575BD-DAC2-2641-AD7D-6095020A9506}" dt="2025-01-03T13:59:59.085" v="151"/>
        <pc:sldMkLst>
          <pc:docMk/>
          <pc:sldMk cId="453429982" sldId="1939"/>
        </pc:sldMkLst>
      </pc:sldChg>
      <pc:sldChg chg="add">
        <pc:chgData name="Sarasin, Elise" userId="051ede2b-3008-44c0-bb19-c9bb04b8c5c9" providerId="ADAL" clId="{9ED575BD-DAC2-2641-AD7D-6095020A9506}" dt="2025-01-03T13:59:59.085" v="151"/>
        <pc:sldMkLst>
          <pc:docMk/>
          <pc:sldMk cId="2452288805" sldId="1940"/>
        </pc:sldMkLst>
      </pc:sldChg>
      <pc:sldChg chg="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1097141549" sldId="1946"/>
        </pc:sldMkLst>
      </pc:sldChg>
      <pc:sldChg chg="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1353025288" sldId="1947"/>
        </pc:sldMkLst>
      </pc:sldChg>
      <pc:sldChg chg="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1219460740" sldId="1951"/>
        </pc:sldMkLst>
      </pc:sldChg>
      <pc:sldChg chg="addSp delSp modSp 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2653690524" sldId="1952"/>
        </pc:sldMkLst>
        <pc:spChg chg="mod">
          <ac:chgData name="Sarasin, Elise" userId="051ede2b-3008-44c0-bb19-c9bb04b8c5c9" providerId="ADAL" clId="{9ED575BD-DAC2-2641-AD7D-6095020A9506}" dt="2025-01-03T13:56:04.530" v="130" actId="12"/>
          <ac:spMkLst>
            <pc:docMk/>
            <pc:sldMk cId="2653690524" sldId="1952"/>
            <ac:spMk id="3" creationId="{8FDAB62B-84C1-BAAD-8CB7-5029508AE914}"/>
          </ac:spMkLst>
        </pc:spChg>
      </pc:sldChg>
      <pc:sldChg chg="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2574360009" sldId="1953"/>
        </pc:sldMkLst>
      </pc:sldChg>
      <pc:sldChg chg="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2627314331" sldId="1954"/>
        </pc:sldMkLst>
      </pc:sldChg>
      <pc:sldChg chg="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166257003" sldId="1955"/>
        </pc:sldMkLst>
      </pc:sldChg>
      <pc:sldChg chg="modSp 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1214318063" sldId="1956"/>
        </pc:sldMkLst>
        <pc:spChg chg="mod">
          <ac:chgData name="Sarasin, Elise" userId="051ede2b-3008-44c0-bb19-c9bb04b8c5c9" providerId="ADAL" clId="{9ED575BD-DAC2-2641-AD7D-6095020A9506}" dt="2025-01-03T13:56:38.143" v="137" actId="15"/>
          <ac:spMkLst>
            <pc:docMk/>
            <pc:sldMk cId="1214318063" sldId="1956"/>
            <ac:spMk id="3" creationId="{8FDAB62B-84C1-BAAD-8CB7-5029508AE914}"/>
          </ac:spMkLst>
        </pc:spChg>
      </pc:sldChg>
      <pc:sldChg chg="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507879898" sldId="1957"/>
        </pc:sldMkLst>
      </pc:sldChg>
      <pc:sldChg chg="addSp modSp add mod modShow">
        <pc:chgData name="Sarasin, Elise" userId="051ede2b-3008-44c0-bb19-c9bb04b8c5c9" providerId="ADAL" clId="{9ED575BD-DAC2-2641-AD7D-6095020A9506}" dt="2025-01-03T13:57:26.967" v="142" actId="729"/>
        <pc:sldMkLst>
          <pc:docMk/>
          <pc:sldMk cId="46010162" sldId="1959"/>
        </pc:sldMkLst>
      </pc:sldChg>
      <pc:sldChg chg="add">
        <pc:chgData name="Sarasin, Elise" userId="051ede2b-3008-44c0-bb19-c9bb04b8c5c9" providerId="ADAL" clId="{9ED575BD-DAC2-2641-AD7D-6095020A9506}" dt="2025-01-03T13:59:59.085" v="151"/>
        <pc:sldMkLst>
          <pc:docMk/>
          <pc:sldMk cId="32161051" sldId="1961"/>
        </pc:sldMkLst>
      </pc:sldChg>
      <pc:sldChg chg="delSp add mod delAnim">
        <pc:chgData name="Sarasin, Elise" userId="051ede2b-3008-44c0-bb19-c9bb04b8c5c9" providerId="ADAL" clId="{9ED575BD-DAC2-2641-AD7D-6095020A9506}" dt="2025-01-03T14:23:38.845" v="380" actId="478"/>
        <pc:sldMkLst>
          <pc:docMk/>
          <pc:sldMk cId="837041270" sldId="1966"/>
        </pc:sldMkLst>
      </pc:sldChg>
      <pc:sldChg chg="add">
        <pc:chgData name="Sarasin, Elise" userId="051ede2b-3008-44c0-bb19-c9bb04b8c5c9" providerId="ADAL" clId="{9ED575BD-DAC2-2641-AD7D-6095020A9506}" dt="2025-01-03T13:59:59.085" v="151"/>
        <pc:sldMkLst>
          <pc:docMk/>
          <pc:sldMk cId="2123737182" sldId="1989"/>
        </pc:sldMkLst>
      </pc:sldChg>
      <pc:sldChg chg="add">
        <pc:chgData name="Sarasin, Elise" userId="051ede2b-3008-44c0-bb19-c9bb04b8c5c9" providerId="ADAL" clId="{9ED575BD-DAC2-2641-AD7D-6095020A9506}" dt="2025-01-03T13:59:59.085" v="151"/>
        <pc:sldMkLst>
          <pc:docMk/>
          <pc:sldMk cId="1179565250" sldId="1995"/>
        </pc:sldMkLst>
      </pc:sldChg>
      <pc:sldChg chg="modSp add mod">
        <pc:chgData name="Sarasin, Elise" userId="051ede2b-3008-44c0-bb19-c9bb04b8c5c9" providerId="ADAL" clId="{9ED575BD-DAC2-2641-AD7D-6095020A9506}" dt="2025-01-03T22:24:30.406" v="6120" actId="20577"/>
        <pc:sldMkLst>
          <pc:docMk/>
          <pc:sldMk cId="1977536567" sldId="2003"/>
        </pc:sldMkLst>
        <pc:spChg chg="mod">
          <ac:chgData name="Sarasin, Elise" userId="051ede2b-3008-44c0-bb19-c9bb04b8c5c9" providerId="ADAL" clId="{9ED575BD-DAC2-2641-AD7D-6095020A9506}" dt="2025-01-03T22:24:30.406" v="6120" actId="20577"/>
          <ac:spMkLst>
            <pc:docMk/>
            <pc:sldMk cId="1977536567" sldId="2003"/>
            <ac:spMk id="2" creationId="{C7F35482-7C45-0272-6EB8-5B0098959EBA}"/>
          </ac:spMkLst>
        </pc:spChg>
      </pc:sldChg>
      <pc:sldChg chg="modSp add del modTransition">
        <pc:chgData name="Sarasin, Elise" userId="051ede2b-3008-44c0-bb19-c9bb04b8c5c9" providerId="ADAL" clId="{9ED575BD-DAC2-2641-AD7D-6095020A9506}" dt="2025-01-03T15:20:14.452" v="647" actId="2696"/>
        <pc:sldMkLst>
          <pc:docMk/>
          <pc:sldMk cId="3721457256" sldId="2011"/>
        </pc:sldMkLst>
      </pc:sldChg>
      <pc:sldChg chg="add ord">
        <pc:chgData name="Sarasin, Elise" userId="051ede2b-3008-44c0-bb19-c9bb04b8c5c9" providerId="ADAL" clId="{9ED575BD-DAC2-2641-AD7D-6095020A9506}" dt="2025-01-03T22:12:41.116" v="6022" actId="20578"/>
        <pc:sldMkLst>
          <pc:docMk/>
          <pc:sldMk cId="3648592433" sldId="2022"/>
        </pc:sldMkLst>
      </pc:sldChg>
      <pc:sldChg chg="add">
        <pc:chgData name="Sarasin, Elise" userId="051ede2b-3008-44c0-bb19-c9bb04b8c5c9" providerId="ADAL" clId="{9ED575BD-DAC2-2641-AD7D-6095020A9506}" dt="2025-01-03T20:26:49.441" v="3786"/>
        <pc:sldMkLst>
          <pc:docMk/>
          <pc:sldMk cId="2104670269" sldId="2026"/>
        </pc:sldMkLst>
      </pc:sldChg>
      <pc:sldChg chg="addSp modSp add mod modAnim">
        <pc:chgData name="Sarasin, Elise" userId="051ede2b-3008-44c0-bb19-c9bb04b8c5c9" providerId="ADAL" clId="{9ED575BD-DAC2-2641-AD7D-6095020A9506}" dt="2025-01-03T22:15:05.678" v="6052" actId="1076"/>
        <pc:sldMkLst>
          <pc:docMk/>
          <pc:sldMk cId="131134929" sldId="2030"/>
        </pc:sldMkLst>
        <pc:spChg chg="mod">
          <ac:chgData name="Sarasin, Elise" userId="051ede2b-3008-44c0-bb19-c9bb04b8c5c9" providerId="ADAL" clId="{9ED575BD-DAC2-2641-AD7D-6095020A9506}" dt="2025-01-03T22:13:32.676" v="6026" actId="20577"/>
          <ac:spMkLst>
            <pc:docMk/>
            <pc:sldMk cId="131134929" sldId="2030"/>
            <ac:spMk id="2" creationId="{93237921-F02D-205A-5642-24DA0D5A2FA4}"/>
          </ac:spMkLst>
        </pc:spChg>
        <pc:spChg chg="add mod">
          <ac:chgData name="Sarasin, Elise" userId="051ede2b-3008-44c0-bb19-c9bb04b8c5c9" providerId="ADAL" clId="{9ED575BD-DAC2-2641-AD7D-6095020A9506}" dt="2025-01-03T22:14:30.122" v="6041" actId="1076"/>
          <ac:spMkLst>
            <pc:docMk/>
            <pc:sldMk cId="131134929" sldId="2030"/>
            <ac:spMk id="3" creationId="{2F5E36F1-A44F-D31E-374B-EA9A7732372D}"/>
          </ac:spMkLst>
        </pc:spChg>
        <pc:spChg chg="add mod">
          <ac:chgData name="Sarasin, Elise" userId="051ede2b-3008-44c0-bb19-c9bb04b8c5c9" providerId="ADAL" clId="{9ED575BD-DAC2-2641-AD7D-6095020A9506}" dt="2025-01-03T22:14:32.846" v="6042" actId="1076"/>
          <ac:spMkLst>
            <pc:docMk/>
            <pc:sldMk cId="131134929" sldId="2030"/>
            <ac:spMk id="4" creationId="{99D3F0EA-1ADF-B295-6653-28E6D4243A2F}"/>
          </ac:spMkLst>
        </pc:spChg>
        <pc:spChg chg="add mod">
          <ac:chgData name="Sarasin, Elise" userId="051ede2b-3008-44c0-bb19-c9bb04b8c5c9" providerId="ADAL" clId="{9ED575BD-DAC2-2641-AD7D-6095020A9506}" dt="2025-01-03T22:14:37.193" v="6044" actId="14100"/>
          <ac:spMkLst>
            <pc:docMk/>
            <pc:sldMk cId="131134929" sldId="2030"/>
            <ac:spMk id="6" creationId="{F8A166D6-0A02-05E7-D1B1-E919285BB400}"/>
          </ac:spMkLst>
        </pc:spChg>
        <pc:spChg chg="add mod">
          <ac:chgData name="Sarasin, Elise" userId="051ede2b-3008-44c0-bb19-c9bb04b8c5c9" providerId="ADAL" clId="{9ED575BD-DAC2-2641-AD7D-6095020A9506}" dt="2025-01-03T22:14:55.232" v="6049" actId="1076"/>
          <ac:spMkLst>
            <pc:docMk/>
            <pc:sldMk cId="131134929" sldId="2030"/>
            <ac:spMk id="8" creationId="{03913843-ACB0-6925-3C7A-EED8655B64FC}"/>
          </ac:spMkLst>
        </pc:spChg>
        <pc:spChg chg="add mod">
          <ac:chgData name="Sarasin, Elise" userId="051ede2b-3008-44c0-bb19-c9bb04b8c5c9" providerId="ADAL" clId="{9ED575BD-DAC2-2641-AD7D-6095020A9506}" dt="2025-01-03T22:15:01.121" v="6051" actId="14100"/>
          <ac:spMkLst>
            <pc:docMk/>
            <pc:sldMk cId="131134929" sldId="2030"/>
            <ac:spMk id="9" creationId="{B719BE94-F4C2-24B3-07EC-3670C04AAD5A}"/>
          </ac:spMkLst>
        </pc:spChg>
        <pc:spChg chg="add mod">
          <ac:chgData name="Sarasin, Elise" userId="051ede2b-3008-44c0-bb19-c9bb04b8c5c9" providerId="ADAL" clId="{9ED575BD-DAC2-2641-AD7D-6095020A9506}" dt="2025-01-03T22:14:48.702" v="6048" actId="1076"/>
          <ac:spMkLst>
            <pc:docMk/>
            <pc:sldMk cId="131134929" sldId="2030"/>
            <ac:spMk id="10" creationId="{5DFC2206-547D-1953-F9F7-B93AC693DE95}"/>
          </ac:spMkLst>
        </pc:spChg>
        <pc:spChg chg="add mod">
          <ac:chgData name="Sarasin, Elise" userId="051ede2b-3008-44c0-bb19-c9bb04b8c5c9" providerId="ADAL" clId="{9ED575BD-DAC2-2641-AD7D-6095020A9506}" dt="2025-01-03T22:15:05.678" v="6052" actId="1076"/>
          <ac:spMkLst>
            <pc:docMk/>
            <pc:sldMk cId="131134929" sldId="2030"/>
            <ac:spMk id="11" creationId="{96CF4548-834B-4622-CEE0-8133E87F8166}"/>
          </ac:spMkLst>
        </pc:spChg>
      </pc:sldChg>
      <pc:sldChg chg="modSp add mod modNotesTx">
        <pc:chgData name="Sarasin, Elise" userId="051ede2b-3008-44c0-bb19-c9bb04b8c5c9" providerId="ADAL" clId="{9ED575BD-DAC2-2641-AD7D-6095020A9506}" dt="2025-01-03T19:04:49.493" v="1995" actId="313"/>
        <pc:sldMkLst>
          <pc:docMk/>
          <pc:sldMk cId="3116659332" sldId="2036"/>
        </pc:sldMkLst>
        <pc:spChg chg="mod">
          <ac:chgData name="Sarasin, Elise" userId="051ede2b-3008-44c0-bb19-c9bb04b8c5c9" providerId="ADAL" clId="{9ED575BD-DAC2-2641-AD7D-6095020A9506}" dt="2025-01-03T18:57:19.349" v="1512" actId="20577"/>
          <ac:spMkLst>
            <pc:docMk/>
            <pc:sldMk cId="3116659332" sldId="2036"/>
            <ac:spMk id="2" creationId="{E329642B-5898-DA3E-C6B5-F946E53EC997}"/>
          </ac:spMkLst>
        </pc:spChg>
      </pc:sldChg>
      <pc:sldChg chg="modSp add mod ord">
        <pc:chgData name="Sarasin, Elise" userId="051ede2b-3008-44c0-bb19-c9bb04b8c5c9" providerId="ADAL" clId="{9ED575BD-DAC2-2641-AD7D-6095020A9506}" dt="2025-01-03T15:08:47.728" v="623" actId="20577"/>
        <pc:sldMkLst>
          <pc:docMk/>
          <pc:sldMk cId="2527024598" sldId="2039"/>
        </pc:sldMkLst>
        <pc:spChg chg="mod">
          <ac:chgData name="Sarasin, Elise" userId="051ede2b-3008-44c0-bb19-c9bb04b8c5c9" providerId="ADAL" clId="{9ED575BD-DAC2-2641-AD7D-6095020A9506}" dt="2025-01-03T15:08:47.728" v="623" actId="20577"/>
          <ac:spMkLst>
            <pc:docMk/>
            <pc:sldMk cId="2527024598" sldId="2039"/>
            <ac:spMk id="3" creationId="{439B3C60-69CB-F3F9-798B-625E84340BDC}"/>
          </ac:spMkLst>
        </pc:spChg>
      </pc:sldChg>
      <pc:sldChg chg="modSp add mod ord">
        <pc:chgData name="Sarasin, Elise" userId="051ede2b-3008-44c0-bb19-c9bb04b8c5c9" providerId="ADAL" clId="{9ED575BD-DAC2-2641-AD7D-6095020A9506}" dt="2025-01-03T15:09:25.499" v="624" actId="20578"/>
        <pc:sldMkLst>
          <pc:docMk/>
          <pc:sldMk cId="4001378712" sldId="2040"/>
        </pc:sldMkLst>
        <pc:spChg chg="mod">
          <ac:chgData name="Sarasin, Elise" userId="051ede2b-3008-44c0-bb19-c9bb04b8c5c9" providerId="ADAL" clId="{9ED575BD-DAC2-2641-AD7D-6095020A9506}" dt="2025-01-03T14:55:39.881" v="470" actId="20577"/>
          <ac:spMkLst>
            <pc:docMk/>
            <pc:sldMk cId="4001378712" sldId="2040"/>
            <ac:spMk id="9" creationId="{035F12C7-2FDC-4CDD-7A8C-A3D660E0236E}"/>
          </ac:spMkLst>
        </pc:spChg>
      </pc:sldChg>
      <pc:sldChg chg="add ord modNotesTx">
        <pc:chgData name="Sarasin, Elise" userId="051ede2b-3008-44c0-bb19-c9bb04b8c5c9" providerId="ADAL" clId="{9ED575BD-DAC2-2641-AD7D-6095020A9506}" dt="2025-01-03T14:55:06.593" v="467" actId="20577"/>
        <pc:sldMkLst>
          <pc:docMk/>
          <pc:sldMk cId="3399033694" sldId="2048"/>
        </pc:sldMkLst>
      </pc:sldChg>
      <pc:sldChg chg="add ord">
        <pc:chgData name="Sarasin, Elise" userId="051ede2b-3008-44c0-bb19-c9bb04b8c5c9" providerId="ADAL" clId="{9ED575BD-DAC2-2641-AD7D-6095020A9506}" dt="2025-01-03T20:16:11.672" v="3742" actId="20578"/>
        <pc:sldMkLst>
          <pc:docMk/>
          <pc:sldMk cId="2274750778" sldId="2054"/>
        </pc:sldMkLst>
      </pc:sldChg>
      <pc:sldChg chg="add ord">
        <pc:chgData name="Sarasin, Elise" userId="051ede2b-3008-44c0-bb19-c9bb04b8c5c9" providerId="ADAL" clId="{9ED575BD-DAC2-2641-AD7D-6095020A9506}" dt="2025-01-03T22:12:17.036" v="6019" actId="20578"/>
        <pc:sldMkLst>
          <pc:docMk/>
          <pc:sldMk cId="3945266194" sldId="2055"/>
        </pc:sldMkLst>
      </pc:sldChg>
      <pc:sldChg chg="add ord">
        <pc:chgData name="Sarasin, Elise" userId="051ede2b-3008-44c0-bb19-c9bb04b8c5c9" providerId="ADAL" clId="{9ED575BD-DAC2-2641-AD7D-6095020A9506}" dt="2025-01-03T22:12:23.320" v="6020" actId="20578"/>
        <pc:sldMkLst>
          <pc:docMk/>
          <pc:sldMk cId="174435438" sldId="2056"/>
        </pc:sldMkLst>
      </pc:sldChg>
      <pc:sldChg chg="addSp delSp modSp add mod">
        <pc:chgData name="Sarasin, Elise" userId="051ede2b-3008-44c0-bb19-c9bb04b8c5c9" providerId="ADAL" clId="{9ED575BD-DAC2-2641-AD7D-6095020A9506}" dt="2025-01-03T20:07:51.804" v="3738" actId="14100"/>
        <pc:sldMkLst>
          <pc:docMk/>
          <pc:sldMk cId="76812299" sldId="2057"/>
        </pc:sldMkLst>
        <pc:picChg chg="add mod modCrop">
          <ac:chgData name="Sarasin, Elise" userId="051ede2b-3008-44c0-bb19-c9bb04b8c5c9" providerId="ADAL" clId="{9ED575BD-DAC2-2641-AD7D-6095020A9506}" dt="2025-01-03T20:00:39.914" v="3556" actId="1076"/>
          <ac:picMkLst>
            <pc:docMk/>
            <pc:sldMk cId="76812299" sldId="2057"/>
            <ac:picMk id="3" creationId="{E3F192F6-9FA2-BA89-D39E-EEF52C54C51E}"/>
          </ac:picMkLst>
        </pc:picChg>
        <pc:picChg chg="mod">
          <ac:chgData name="Sarasin, Elise" userId="051ede2b-3008-44c0-bb19-c9bb04b8c5c9" providerId="ADAL" clId="{9ED575BD-DAC2-2641-AD7D-6095020A9506}" dt="2025-01-03T20:07:51.804" v="3738" actId="14100"/>
          <ac:picMkLst>
            <pc:docMk/>
            <pc:sldMk cId="76812299" sldId="2057"/>
            <ac:picMk id="22" creationId="{88A0905F-BC73-D0B7-2ED3-3DD6924A6ABC}"/>
          </ac:picMkLst>
        </pc:picChg>
        <pc:picChg chg="mod">
          <ac:chgData name="Sarasin, Elise" userId="051ede2b-3008-44c0-bb19-c9bb04b8c5c9" providerId="ADAL" clId="{9ED575BD-DAC2-2641-AD7D-6095020A9506}" dt="2025-01-03T20:01:00.006" v="3559" actId="14100"/>
          <ac:picMkLst>
            <pc:docMk/>
            <pc:sldMk cId="76812299" sldId="2057"/>
            <ac:picMk id="24" creationId="{AE20763E-2080-6940-DC9E-556F8C3E9D42}"/>
          </ac:picMkLst>
        </pc:picChg>
      </pc:sldChg>
      <pc:sldChg chg="modSp add mod">
        <pc:chgData name="Sarasin, Elise" userId="051ede2b-3008-44c0-bb19-c9bb04b8c5c9" providerId="ADAL" clId="{9ED575BD-DAC2-2641-AD7D-6095020A9506}" dt="2025-01-03T20:36:08.560" v="3828" actId="20577"/>
        <pc:sldMkLst>
          <pc:docMk/>
          <pc:sldMk cId="2886078372" sldId="2058"/>
        </pc:sldMkLst>
        <pc:spChg chg="mod">
          <ac:chgData name="Sarasin, Elise" userId="051ede2b-3008-44c0-bb19-c9bb04b8c5c9" providerId="ADAL" clId="{9ED575BD-DAC2-2641-AD7D-6095020A9506}" dt="2025-01-03T20:36:08.560" v="3828" actId="20577"/>
          <ac:spMkLst>
            <pc:docMk/>
            <pc:sldMk cId="2886078372" sldId="2058"/>
            <ac:spMk id="2" creationId="{129AA811-1783-49DC-6704-949ED0E59311}"/>
          </ac:spMkLst>
        </pc:spChg>
      </pc:sldChg>
      <pc:sldChg chg="add ord">
        <pc:chgData name="Sarasin, Elise" userId="051ede2b-3008-44c0-bb19-c9bb04b8c5c9" providerId="ADAL" clId="{9ED575BD-DAC2-2641-AD7D-6095020A9506}" dt="2025-01-03T20:15:48.980" v="3740" actId="20578"/>
        <pc:sldMkLst>
          <pc:docMk/>
          <pc:sldMk cId="4273826408" sldId="2059"/>
        </pc:sldMkLst>
      </pc:sldChg>
      <pc:sldChg chg="modSp add mod">
        <pc:chgData name="Sarasin, Elise" userId="051ede2b-3008-44c0-bb19-c9bb04b8c5c9" providerId="ADAL" clId="{9ED575BD-DAC2-2641-AD7D-6095020A9506}" dt="2025-01-03T21:45:38.873" v="5366" actId="1076"/>
        <pc:sldMkLst>
          <pc:docMk/>
          <pc:sldMk cId="3803898990" sldId="2060"/>
        </pc:sldMkLst>
        <pc:picChg chg="mod">
          <ac:chgData name="Sarasin, Elise" userId="051ede2b-3008-44c0-bb19-c9bb04b8c5c9" providerId="ADAL" clId="{9ED575BD-DAC2-2641-AD7D-6095020A9506}" dt="2025-01-03T21:45:38.873" v="5366" actId="1076"/>
          <ac:picMkLst>
            <pc:docMk/>
            <pc:sldMk cId="3803898990" sldId="2060"/>
            <ac:picMk id="3" creationId="{C6CE3AD3-9D22-4944-9470-59A7F6B3A1F1}"/>
          </ac:picMkLst>
        </pc:picChg>
      </pc:sldChg>
      <pc:sldChg chg="modSp add mod modNotesTx">
        <pc:chgData name="Sarasin, Elise" userId="051ede2b-3008-44c0-bb19-c9bb04b8c5c9" providerId="ADAL" clId="{9ED575BD-DAC2-2641-AD7D-6095020A9506}" dt="2025-01-03T19:00:54.583" v="1827" actId="20577"/>
        <pc:sldMkLst>
          <pc:docMk/>
          <pc:sldMk cId="1024283991" sldId="2079"/>
        </pc:sldMkLst>
        <pc:spChg chg="mod">
          <ac:chgData name="Sarasin, Elise" userId="051ede2b-3008-44c0-bb19-c9bb04b8c5c9" providerId="ADAL" clId="{9ED575BD-DAC2-2641-AD7D-6095020A9506}" dt="2025-01-03T19:00:54.583" v="1827" actId="20577"/>
          <ac:spMkLst>
            <pc:docMk/>
            <pc:sldMk cId="1024283991" sldId="2079"/>
            <ac:spMk id="2" creationId="{EBD1F564-8A87-335B-5756-DCCFC574CEFD}"/>
          </ac:spMkLst>
        </pc:spChg>
      </pc:sldChg>
      <pc:sldChg chg="add del">
        <pc:chgData name="Sarasin, Elise" userId="051ede2b-3008-44c0-bb19-c9bb04b8c5c9" providerId="ADAL" clId="{9ED575BD-DAC2-2641-AD7D-6095020A9506}" dt="2025-01-03T14:55:30.012" v="468" actId="2696"/>
        <pc:sldMkLst>
          <pc:docMk/>
          <pc:sldMk cId="1732355913" sldId="2081"/>
        </pc:sldMkLst>
      </pc:sldChg>
      <pc:sldChg chg="delSp modSp add del mod">
        <pc:chgData name="Sarasin, Elise" userId="051ede2b-3008-44c0-bb19-c9bb04b8c5c9" providerId="ADAL" clId="{9ED575BD-DAC2-2641-AD7D-6095020A9506}" dt="2025-01-03T20:49:42.121" v="4010" actId="2696"/>
        <pc:sldMkLst>
          <pc:docMk/>
          <pc:sldMk cId="1050942835" sldId="2090"/>
        </pc:sldMkLst>
        <pc:graphicFrameChg chg="modGraphic">
          <ac:chgData name="Sarasin, Elise" userId="051ede2b-3008-44c0-bb19-c9bb04b8c5c9" providerId="ADAL" clId="{9ED575BD-DAC2-2641-AD7D-6095020A9506}" dt="2025-01-03T20:44:21.414" v="4009" actId="20577"/>
          <ac:graphicFrameMkLst>
            <pc:docMk/>
            <pc:sldMk cId="1050942835" sldId="2090"/>
            <ac:graphicFrameMk id="4" creationId="{F4899510-78AE-2214-EB07-27CF889B9A29}"/>
          </ac:graphicFrameMkLst>
        </pc:graphicFrameChg>
      </pc:sldChg>
      <pc:sldChg chg="add">
        <pc:chgData name="Sarasin, Elise" userId="051ede2b-3008-44c0-bb19-c9bb04b8c5c9" providerId="ADAL" clId="{9ED575BD-DAC2-2641-AD7D-6095020A9506}" dt="2025-01-03T14:17:55.539" v="206"/>
        <pc:sldMkLst>
          <pc:docMk/>
          <pc:sldMk cId="126920719" sldId="2100"/>
        </pc:sldMkLst>
      </pc:sldChg>
      <pc:sldChg chg="add">
        <pc:chgData name="Sarasin, Elise" userId="051ede2b-3008-44c0-bb19-c9bb04b8c5c9" providerId="ADAL" clId="{9ED575BD-DAC2-2641-AD7D-6095020A9506}" dt="2025-01-03T14:17:55.539" v="206"/>
        <pc:sldMkLst>
          <pc:docMk/>
          <pc:sldMk cId="1066247572" sldId="2101"/>
        </pc:sldMkLst>
      </pc:sldChg>
      <pc:sldChg chg="add">
        <pc:chgData name="Sarasin, Elise" userId="051ede2b-3008-44c0-bb19-c9bb04b8c5c9" providerId="ADAL" clId="{9ED575BD-DAC2-2641-AD7D-6095020A9506}" dt="2025-01-03T13:59:59.085" v="151"/>
        <pc:sldMkLst>
          <pc:docMk/>
          <pc:sldMk cId="1634818144" sldId="2102"/>
        </pc:sldMkLst>
      </pc:sldChg>
      <pc:sldChg chg="addSp modSp add mod modShow modNotesTx">
        <pc:chgData name="Sarasin, Elise" userId="051ede2b-3008-44c0-bb19-c9bb04b8c5c9" providerId="ADAL" clId="{9ED575BD-DAC2-2641-AD7D-6095020A9506}" dt="2025-01-03T13:57:26.967" v="142" actId="729"/>
        <pc:sldMkLst>
          <pc:docMk/>
          <pc:sldMk cId="3713359631" sldId="2103"/>
        </pc:sldMkLst>
      </pc:sldChg>
      <pc:sldChg chg="modSp add mod">
        <pc:chgData name="Sarasin, Elise" userId="051ede2b-3008-44c0-bb19-c9bb04b8c5c9" providerId="ADAL" clId="{9ED575BD-DAC2-2641-AD7D-6095020A9506}" dt="2025-01-03T14:01:06.605" v="168" actId="27636"/>
        <pc:sldMkLst>
          <pc:docMk/>
          <pc:sldMk cId="1003743098" sldId="2105"/>
        </pc:sldMkLst>
        <pc:spChg chg="mod">
          <ac:chgData name="Sarasin, Elise" userId="051ede2b-3008-44c0-bb19-c9bb04b8c5c9" providerId="ADAL" clId="{9ED575BD-DAC2-2641-AD7D-6095020A9506}" dt="2025-01-03T14:01:06.602" v="167" actId="27636"/>
          <ac:spMkLst>
            <pc:docMk/>
            <pc:sldMk cId="1003743098" sldId="2105"/>
            <ac:spMk id="4" creationId="{00000000-0000-0000-0000-000000000000}"/>
          </ac:spMkLst>
        </pc:spChg>
        <pc:spChg chg="mod">
          <ac:chgData name="Sarasin, Elise" userId="051ede2b-3008-44c0-bb19-c9bb04b8c5c9" providerId="ADAL" clId="{9ED575BD-DAC2-2641-AD7D-6095020A9506}" dt="2025-01-03T14:01:06.605" v="168" actId="27636"/>
          <ac:spMkLst>
            <pc:docMk/>
            <pc:sldMk cId="1003743098" sldId="2105"/>
            <ac:spMk id="6" creationId="{00000000-0000-0000-0000-000000000000}"/>
          </ac:spMkLst>
        </pc:spChg>
      </pc:sldChg>
      <pc:sldChg chg="add">
        <pc:chgData name="Sarasin, Elise" userId="051ede2b-3008-44c0-bb19-c9bb04b8c5c9" providerId="ADAL" clId="{9ED575BD-DAC2-2641-AD7D-6095020A9506}" dt="2025-01-03T13:59:59.085" v="151"/>
        <pc:sldMkLst>
          <pc:docMk/>
          <pc:sldMk cId="2911983445" sldId="2107"/>
        </pc:sldMkLst>
      </pc:sldChg>
      <pc:sldChg chg="addSp modSp add del mod ord">
        <pc:chgData name="Sarasin, Elise" userId="051ede2b-3008-44c0-bb19-c9bb04b8c5c9" providerId="ADAL" clId="{9ED575BD-DAC2-2641-AD7D-6095020A9506}" dt="2025-01-03T14:37:51.356" v="437" actId="2696"/>
        <pc:sldMkLst>
          <pc:docMk/>
          <pc:sldMk cId="2513828248" sldId="2108"/>
        </pc:sldMkLst>
      </pc:sldChg>
      <pc:sldChg chg="modSp add mod">
        <pc:chgData name="Sarasin, Elise" userId="051ede2b-3008-44c0-bb19-c9bb04b8c5c9" providerId="ADAL" clId="{9ED575BD-DAC2-2641-AD7D-6095020A9506}" dt="2025-01-03T14:03:24.568" v="178" actId="14100"/>
        <pc:sldMkLst>
          <pc:docMk/>
          <pc:sldMk cId="1450003235" sldId="2109"/>
        </pc:sldMkLst>
        <pc:spChg chg="mod">
          <ac:chgData name="Sarasin, Elise" userId="051ede2b-3008-44c0-bb19-c9bb04b8c5c9" providerId="ADAL" clId="{9ED575BD-DAC2-2641-AD7D-6095020A9506}" dt="2025-01-03T14:03:24.568" v="178" actId="14100"/>
          <ac:spMkLst>
            <pc:docMk/>
            <pc:sldMk cId="1450003235" sldId="2109"/>
            <ac:spMk id="4" creationId="{5189FFFB-E23B-2334-29AC-BEB705A35519}"/>
          </ac:spMkLst>
        </pc:spChg>
      </pc:sldChg>
      <pc:sldChg chg="add">
        <pc:chgData name="Sarasin, Elise" userId="051ede2b-3008-44c0-bb19-c9bb04b8c5c9" providerId="ADAL" clId="{9ED575BD-DAC2-2641-AD7D-6095020A9506}" dt="2025-01-03T14:03:13.743" v="176"/>
        <pc:sldMkLst>
          <pc:docMk/>
          <pc:sldMk cId="520513771" sldId="2110"/>
        </pc:sldMkLst>
      </pc:sldChg>
      <pc:sldChg chg="add">
        <pc:chgData name="Sarasin, Elise" userId="051ede2b-3008-44c0-bb19-c9bb04b8c5c9" providerId="ADAL" clId="{9ED575BD-DAC2-2641-AD7D-6095020A9506}" dt="2025-01-03T14:03:34.869" v="179"/>
        <pc:sldMkLst>
          <pc:docMk/>
          <pc:sldMk cId="1714750957" sldId="2111"/>
        </pc:sldMkLst>
      </pc:sldChg>
      <pc:sldChg chg="modSp add mod">
        <pc:chgData name="Sarasin, Elise" userId="051ede2b-3008-44c0-bb19-c9bb04b8c5c9" providerId="ADAL" clId="{9ED575BD-DAC2-2641-AD7D-6095020A9506}" dt="2025-01-03T15:45:23.299" v="1012" actId="20577"/>
        <pc:sldMkLst>
          <pc:docMk/>
          <pc:sldMk cId="3036012261" sldId="2112"/>
        </pc:sldMkLst>
        <pc:spChg chg="mod">
          <ac:chgData name="Sarasin, Elise" userId="051ede2b-3008-44c0-bb19-c9bb04b8c5c9" providerId="ADAL" clId="{9ED575BD-DAC2-2641-AD7D-6095020A9506}" dt="2025-01-03T15:45:23.299" v="1012" actId="20577"/>
          <ac:spMkLst>
            <pc:docMk/>
            <pc:sldMk cId="3036012261" sldId="2112"/>
            <ac:spMk id="3" creationId="{783A89BB-5E6E-7942-C9F7-FB0DCBBACD9F}"/>
          </ac:spMkLst>
        </pc:spChg>
      </pc:sldChg>
      <pc:sldChg chg="add ord">
        <pc:chgData name="Sarasin, Elise" userId="051ede2b-3008-44c0-bb19-c9bb04b8c5c9" providerId="ADAL" clId="{9ED575BD-DAC2-2641-AD7D-6095020A9506}" dt="2025-01-03T14:25:54.787" v="385" actId="20578"/>
        <pc:sldMkLst>
          <pc:docMk/>
          <pc:sldMk cId="3960015087" sldId="2116"/>
        </pc:sldMkLst>
      </pc:sldChg>
      <pc:sldChg chg="add ord">
        <pc:chgData name="Sarasin, Elise" userId="051ede2b-3008-44c0-bb19-c9bb04b8c5c9" providerId="ADAL" clId="{9ED575BD-DAC2-2641-AD7D-6095020A9506}" dt="2025-01-03T14:25:54.787" v="385" actId="20578"/>
        <pc:sldMkLst>
          <pc:docMk/>
          <pc:sldMk cId="4264968945" sldId="2117"/>
        </pc:sldMkLst>
      </pc:sldChg>
      <pc:sldChg chg="add ord">
        <pc:chgData name="Sarasin, Elise" userId="051ede2b-3008-44c0-bb19-c9bb04b8c5c9" providerId="ADAL" clId="{9ED575BD-DAC2-2641-AD7D-6095020A9506}" dt="2025-01-03T14:25:54.787" v="385" actId="20578"/>
        <pc:sldMkLst>
          <pc:docMk/>
          <pc:sldMk cId="2630709159" sldId="2121"/>
        </pc:sldMkLst>
      </pc:sldChg>
      <pc:sldChg chg="add ord">
        <pc:chgData name="Sarasin, Elise" userId="051ede2b-3008-44c0-bb19-c9bb04b8c5c9" providerId="ADAL" clId="{9ED575BD-DAC2-2641-AD7D-6095020A9506}" dt="2025-01-03T14:25:54.787" v="385" actId="20578"/>
        <pc:sldMkLst>
          <pc:docMk/>
          <pc:sldMk cId="3005688084" sldId="2122"/>
        </pc:sldMkLst>
      </pc:sldChg>
      <pc:sldChg chg="modSp add mod">
        <pc:chgData name="Sarasin, Elise" userId="051ede2b-3008-44c0-bb19-c9bb04b8c5c9" providerId="ADAL" clId="{9ED575BD-DAC2-2641-AD7D-6095020A9506}" dt="2025-01-03T14:18:05.518" v="222" actId="1035"/>
        <pc:sldMkLst>
          <pc:docMk/>
          <pc:sldMk cId="1955201526" sldId="2123"/>
        </pc:sldMkLst>
        <pc:spChg chg="mod">
          <ac:chgData name="Sarasin, Elise" userId="051ede2b-3008-44c0-bb19-c9bb04b8c5c9" providerId="ADAL" clId="{9ED575BD-DAC2-2641-AD7D-6095020A9506}" dt="2025-01-03T14:18:05.518" v="222" actId="1035"/>
          <ac:spMkLst>
            <pc:docMk/>
            <pc:sldMk cId="1955201526" sldId="2123"/>
            <ac:spMk id="4" creationId="{5E06AED5-F014-548C-A3F7-4294268410F3}"/>
          </ac:spMkLst>
        </pc:spChg>
      </pc:sldChg>
      <pc:sldChg chg="addSp delSp modSp new mod modClrScheme modAnim chgLayout">
        <pc:chgData name="Sarasin, Elise" userId="051ede2b-3008-44c0-bb19-c9bb04b8c5c9" providerId="ADAL" clId="{9ED575BD-DAC2-2641-AD7D-6095020A9506}" dt="2025-01-03T14:31:30.538" v="430"/>
        <pc:sldMkLst>
          <pc:docMk/>
          <pc:sldMk cId="3959778076" sldId="2124"/>
        </pc:sldMkLst>
        <pc:picChg chg="add mod">
          <ac:chgData name="Sarasin, Elise" userId="051ede2b-3008-44c0-bb19-c9bb04b8c5c9" providerId="ADAL" clId="{9ED575BD-DAC2-2641-AD7D-6095020A9506}" dt="2025-01-03T14:30:29.049" v="412" actId="1076"/>
          <ac:picMkLst>
            <pc:docMk/>
            <pc:sldMk cId="3959778076" sldId="2124"/>
            <ac:picMk id="4" creationId="{D30C671B-DBD4-6F7D-1666-E23FA7D5BDB0}"/>
          </ac:picMkLst>
        </pc:picChg>
        <pc:picChg chg="add mod">
          <ac:chgData name="Sarasin, Elise" userId="051ede2b-3008-44c0-bb19-c9bb04b8c5c9" providerId="ADAL" clId="{9ED575BD-DAC2-2641-AD7D-6095020A9506}" dt="2025-01-03T14:30:27.641" v="411" actId="1076"/>
          <ac:picMkLst>
            <pc:docMk/>
            <pc:sldMk cId="3959778076" sldId="2124"/>
            <ac:picMk id="5" creationId="{EFBE1164-4321-F62F-1F8C-B20ACC49595F}"/>
          </ac:picMkLst>
        </pc:picChg>
        <pc:picChg chg="add mod">
          <ac:chgData name="Sarasin, Elise" userId="051ede2b-3008-44c0-bb19-c9bb04b8c5c9" providerId="ADAL" clId="{9ED575BD-DAC2-2641-AD7D-6095020A9506}" dt="2025-01-03T14:31:07.230" v="426" actId="1076"/>
          <ac:picMkLst>
            <pc:docMk/>
            <pc:sldMk cId="3959778076" sldId="2124"/>
            <ac:picMk id="11" creationId="{1E06CD4B-9192-EFC3-EF32-9DE8A8659E7A}"/>
          </ac:picMkLst>
        </pc:picChg>
      </pc:sldChg>
      <pc:sldChg chg="modSp add mod">
        <pc:chgData name="Sarasin, Elise" userId="051ede2b-3008-44c0-bb19-c9bb04b8c5c9" providerId="ADAL" clId="{9ED575BD-DAC2-2641-AD7D-6095020A9506}" dt="2025-01-03T14:38:25.637" v="438" actId="113"/>
        <pc:sldMkLst>
          <pc:docMk/>
          <pc:sldMk cId="10759253" sldId="2125"/>
        </pc:sldMkLst>
        <pc:spChg chg="mod">
          <ac:chgData name="Sarasin, Elise" userId="051ede2b-3008-44c0-bb19-c9bb04b8c5c9" providerId="ADAL" clId="{9ED575BD-DAC2-2641-AD7D-6095020A9506}" dt="2025-01-03T14:38:25.637" v="438" actId="113"/>
          <ac:spMkLst>
            <pc:docMk/>
            <pc:sldMk cId="10759253" sldId="2125"/>
            <ac:spMk id="3" creationId="{AE4F2E3D-53B6-1E0F-6D93-91492370669A}"/>
          </ac:spMkLst>
        </pc:spChg>
      </pc:sldChg>
      <pc:sldChg chg="addSp delSp modSp new del mod modClrScheme modAnim chgLayout">
        <pc:chgData name="Sarasin, Elise" userId="051ede2b-3008-44c0-bb19-c9bb04b8c5c9" providerId="ADAL" clId="{9ED575BD-DAC2-2641-AD7D-6095020A9506}" dt="2025-01-03T14:31:11.224" v="427" actId="2696"/>
        <pc:sldMkLst>
          <pc:docMk/>
          <pc:sldMk cId="1209847502" sldId="2125"/>
        </pc:sldMkLst>
      </pc:sldChg>
      <pc:sldChg chg="add">
        <pc:chgData name="Sarasin, Elise" userId="051ede2b-3008-44c0-bb19-c9bb04b8c5c9" providerId="ADAL" clId="{9ED575BD-DAC2-2641-AD7D-6095020A9506}" dt="2025-01-03T14:36:50.464" v="431"/>
        <pc:sldMkLst>
          <pc:docMk/>
          <pc:sldMk cId="3065825685" sldId="2126"/>
        </pc:sldMkLst>
      </pc:sldChg>
      <pc:sldChg chg="delSp modSp add del mod">
        <pc:chgData name="Sarasin, Elise" userId="051ede2b-3008-44c0-bb19-c9bb04b8c5c9" providerId="ADAL" clId="{9ED575BD-DAC2-2641-AD7D-6095020A9506}" dt="2025-01-03T15:25:34.464" v="729" actId="2696"/>
        <pc:sldMkLst>
          <pc:docMk/>
          <pc:sldMk cId="1299004461" sldId="2127"/>
        </pc:sldMkLst>
      </pc:sldChg>
      <pc:sldChg chg="addSp modSp add ord">
        <pc:chgData name="Sarasin, Elise" userId="051ede2b-3008-44c0-bb19-c9bb04b8c5c9" providerId="ADAL" clId="{9ED575BD-DAC2-2641-AD7D-6095020A9506}" dt="2025-01-03T15:21:25.993" v="650"/>
        <pc:sldMkLst>
          <pc:docMk/>
          <pc:sldMk cId="3804526648" sldId="2130"/>
        </pc:sldMkLst>
        <pc:picChg chg="add mod">
          <ac:chgData name="Sarasin, Elise" userId="051ede2b-3008-44c0-bb19-c9bb04b8c5c9" providerId="ADAL" clId="{9ED575BD-DAC2-2641-AD7D-6095020A9506}" dt="2025-01-03T15:21:25.993" v="650"/>
          <ac:picMkLst>
            <pc:docMk/>
            <pc:sldMk cId="3804526648" sldId="2130"/>
            <ac:picMk id="3" creationId="{C0915A5B-058A-1A56-F3EE-A3AF4D5E8C2A}"/>
          </ac:picMkLst>
        </pc:picChg>
      </pc:sldChg>
      <pc:sldChg chg="add">
        <pc:chgData name="Sarasin, Elise" userId="051ede2b-3008-44c0-bb19-c9bb04b8c5c9" providerId="ADAL" clId="{9ED575BD-DAC2-2641-AD7D-6095020A9506}" dt="2025-01-03T14:46:05.968" v="456"/>
        <pc:sldMkLst>
          <pc:docMk/>
          <pc:sldMk cId="2943280652" sldId="2132"/>
        </pc:sldMkLst>
      </pc:sldChg>
      <pc:sldChg chg="add">
        <pc:chgData name="Sarasin, Elise" userId="051ede2b-3008-44c0-bb19-c9bb04b8c5c9" providerId="ADAL" clId="{9ED575BD-DAC2-2641-AD7D-6095020A9506}" dt="2025-01-03T14:46:05.968" v="456"/>
        <pc:sldMkLst>
          <pc:docMk/>
          <pc:sldMk cId="630501669" sldId="2133"/>
        </pc:sldMkLst>
      </pc:sldChg>
      <pc:sldChg chg="delSp add del mod ord delAnim modNotesTx">
        <pc:chgData name="Sarasin, Elise" userId="051ede2b-3008-44c0-bb19-c9bb04b8c5c9" providerId="ADAL" clId="{9ED575BD-DAC2-2641-AD7D-6095020A9506}" dt="2025-01-03T21:09:54.338" v="4740" actId="2696"/>
        <pc:sldMkLst>
          <pc:docMk/>
          <pc:sldMk cId="3841083031" sldId="2149"/>
        </pc:sldMkLst>
      </pc:sldChg>
      <pc:sldChg chg="add modNotesTx">
        <pc:chgData name="Sarasin, Elise" userId="051ede2b-3008-44c0-bb19-c9bb04b8c5c9" providerId="ADAL" clId="{9ED575BD-DAC2-2641-AD7D-6095020A9506}" dt="2025-01-03T18:59:47.670" v="1691" actId="20577"/>
        <pc:sldMkLst>
          <pc:docMk/>
          <pc:sldMk cId="3446909249" sldId="2150"/>
        </pc:sldMkLst>
      </pc:sldChg>
      <pc:sldChg chg="addSp delSp modSp add mod ord modAnim modNotesTx">
        <pc:chgData name="Sarasin, Elise" userId="051ede2b-3008-44c0-bb19-c9bb04b8c5c9" providerId="ADAL" clId="{9ED575BD-DAC2-2641-AD7D-6095020A9506}" dt="2025-01-03T15:22:03.898" v="661" actId="1076"/>
        <pc:sldMkLst>
          <pc:docMk/>
          <pc:sldMk cId="3245023098" sldId="2151"/>
        </pc:sldMkLst>
        <pc:spChg chg="mod">
          <ac:chgData name="Sarasin, Elise" userId="051ede2b-3008-44c0-bb19-c9bb04b8c5c9" providerId="ADAL" clId="{9ED575BD-DAC2-2641-AD7D-6095020A9506}" dt="2025-01-03T15:17:08.368" v="627"/>
          <ac:spMkLst>
            <pc:docMk/>
            <pc:sldMk cId="3245023098" sldId="2151"/>
            <ac:spMk id="2" creationId="{C764FD4C-3969-4938-A14C-1855EB6AE0B2}"/>
          </ac:spMkLst>
        </pc:spChg>
        <pc:picChg chg="add mod">
          <ac:chgData name="Sarasin, Elise" userId="051ede2b-3008-44c0-bb19-c9bb04b8c5c9" providerId="ADAL" clId="{9ED575BD-DAC2-2641-AD7D-6095020A9506}" dt="2025-01-03T15:22:00.736" v="660" actId="1076"/>
          <ac:picMkLst>
            <pc:docMk/>
            <pc:sldMk cId="3245023098" sldId="2151"/>
            <ac:picMk id="5" creationId="{38FBA01B-C93B-DF65-2EB6-A5855E8DAEB3}"/>
          </ac:picMkLst>
        </pc:picChg>
        <pc:picChg chg="add mod">
          <ac:chgData name="Sarasin, Elise" userId="051ede2b-3008-44c0-bb19-c9bb04b8c5c9" providerId="ADAL" clId="{9ED575BD-DAC2-2641-AD7D-6095020A9506}" dt="2025-01-03T15:22:03.898" v="661" actId="1076"/>
          <ac:picMkLst>
            <pc:docMk/>
            <pc:sldMk cId="3245023098" sldId="2151"/>
            <ac:picMk id="7" creationId="{3B271401-1B7A-F58C-D1D4-E01119177588}"/>
          </ac:picMkLst>
        </pc:picChg>
        <pc:picChg chg="add mod">
          <ac:chgData name="Sarasin, Elise" userId="051ede2b-3008-44c0-bb19-c9bb04b8c5c9" providerId="ADAL" clId="{9ED575BD-DAC2-2641-AD7D-6095020A9506}" dt="2025-01-03T15:21:57.105" v="659" actId="1076"/>
          <ac:picMkLst>
            <pc:docMk/>
            <pc:sldMk cId="3245023098" sldId="2151"/>
            <ac:picMk id="9" creationId="{F749B43C-4762-A9E0-91F3-92D85C06295D}"/>
          </ac:picMkLst>
        </pc:picChg>
      </pc:sldChg>
      <pc:sldChg chg="add ord modTransition">
        <pc:chgData name="Sarasin, Elise" userId="051ede2b-3008-44c0-bb19-c9bb04b8c5c9" providerId="ADAL" clId="{9ED575BD-DAC2-2641-AD7D-6095020A9506}" dt="2025-01-03T15:20:17.378" v="648"/>
        <pc:sldMkLst>
          <pc:docMk/>
          <pc:sldMk cId="2378794788" sldId="2152"/>
        </pc:sldMkLst>
      </pc:sldChg>
      <pc:sldChg chg="addSp delSp modSp new mod modAnim">
        <pc:chgData name="Sarasin, Elise" userId="051ede2b-3008-44c0-bb19-c9bb04b8c5c9" providerId="ADAL" clId="{9ED575BD-DAC2-2641-AD7D-6095020A9506}" dt="2025-01-03T15:32:26.166" v="834" actId="14100"/>
        <pc:sldMkLst>
          <pc:docMk/>
          <pc:sldMk cId="4068878608" sldId="2153"/>
        </pc:sldMkLst>
        <pc:spChg chg="mod">
          <ac:chgData name="Sarasin, Elise" userId="051ede2b-3008-44c0-bb19-c9bb04b8c5c9" providerId="ADAL" clId="{9ED575BD-DAC2-2641-AD7D-6095020A9506}" dt="2025-01-03T15:31:11.975" v="815" actId="20577"/>
          <ac:spMkLst>
            <pc:docMk/>
            <pc:sldMk cId="4068878608" sldId="2153"/>
            <ac:spMk id="2" creationId="{70C9C07C-5818-88DA-2575-7D1C0F153706}"/>
          </ac:spMkLst>
        </pc:spChg>
        <pc:spChg chg="add mod">
          <ac:chgData name="Sarasin, Elise" userId="051ede2b-3008-44c0-bb19-c9bb04b8c5c9" providerId="ADAL" clId="{9ED575BD-DAC2-2641-AD7D-6095020A9506}" dt="2025-01-03T15:31:52.716" v="826" actId="14100"/>
          <ac:spMkLst>
            <pc:docMk/>
            <pc:sldMk cId="4068878608" sldId="2153"/>
            <ac:spMk id="5" creationId="{D4DD189A-EFEE-5FC1-1B2D-C7280CD1A996}"/>
          </ac:spMkLst>
        </pc:spChg>
        <pc:spChg chg="add mod">
          <ac:chgData name="Sarasin, Elise" userId="051ede2b-3008-44c0-bb19-c9bb04b8c5c9" providerId="ADAL" clId="{9ED575BD-DAC2-2641-AD7D-6095020A9506}" dt="2025-01-03T15:32:26.166" v="834" actId="14100"/>
          <ac:spMkLst>
            <pc:docMk/>
            <pc:sldMk cId="4068878608" sldId="2153"/>
            <ac:spMk id="6" creationId="{7AE3FB90-37F6-4A9C-3BF9-56D40044C30B}"/>
          </ac:spMkLst>
        </pc:spChg>
        <pc:picChg chg="add mod">
          <ac:chgData name="Sarasin, Elise" userId="051ede2b-3008-44c0-bb19-c9bb04b8c5c9" providerId="ADAL" clId="{9ED575BD-DAC2-2641-AD7D-6095020A9506}" dt="2025-01-03T15:31:30.061" v="822" actId="1076"/>
          <ac:picMkLst>
            <pc:docMk/>
            <pc:sldMk cId="4068878608" sldId="2153"/>
            <ac:picMk id="4" creationId="{B8DB245D-C047-0EE4-9108-D0A64646DFD0}"/>
          </ac:picMkLst>
        </pc:picChg>
      </pc:sldChg>
      <pc:sldChg chg="addSp delSp modSp new mod modClrScheme modAnim chgLayout modNotesTx">
        <pc:chgData name="Sarasin, Elise" userId="051ede2b-3008-44c0-bb19-c9bb04b8c5c9" providerId="ADAL" clId="{9ED575BD-DAC2-2641-AD7D-6095020A9506}" dt="2025-01-03T19:05:36.464" v="1996" actId="313"/>
        <pc:sldMkLst>
          <pc:docMk/>
          <pc:sldMk cId="2422355516" sldId="2154"/>
        </pc:sldMkLst>
        <pc:spChg chg="add mod">
          <ac:chgData name="Sarasin, Elise" userId="051ede2b-3008-44c0-bb19-c9bb04b8c5c9" providerId="ADAL" clId="{9ED575BD-DAC2-2641-AD7D-6095020A9506}" dt="2025-01-03T18:55:09.283" v="1464" actId="313"/>
          <ac:spMkLst>
            <pc:docMk/>
            <pc:sldMk cId="2422355516" sldId="2154"/>
            <ac:spMk id="2" creationId="{57D3ABC0-F9EA-8BBB-989E-69971337D155}"/>
          </ac:spMkLst>
        </pc:spChg>
        <pc:picChg chg="add mod">
          <ac:chgData name="Sarasin, Elise" userId="051ede2b-3008-44c0-bb19-c9bb04b8c5c9" providerId="ADAL" clId="{9ED575BD-DAC2-2641-AD7D-6095020A9506}" dt="2025-01-03T18:56:37.659" v="1494" actId="14100"/>
          <ac:picMkLst>
            <pc:docMk/>
            <pc:sldMk cId="2422355516" sldId="2154"/>
            <ac:picMk id="4" creationId="{9DB6B0D0-3CD9-2E73-EAB2-BD539D210DBA}"/>
          </ac:picMkLst>
        </pc:picChg>
        <pc:picChg chg="add mod">
          <ac:chgData name="Sarasin, Elise" userId="051ede2b-3008-44c0-bb19-c9bb04b8c5c9" providerId="ADAL" clId="{9ED575BD-DAC2-2641-AD7D-6095020A9506}" dt="2025-01-03T18:56:34.431" v="1493" actId="208"/>
          <ac:picMkLst>
            <pc:docMk/>
            <pc:sldMk cId="2422355516" sldId="2154"/>
            <ac:picMk id="5" creationId="{F6B29A07-4045-FB34-BC4C-9BA00667E139}"/>
          </ac:picMkLst>
        </pc:picChg>
        <pc:picChg chg="add mod">
          <ac:chgData name="Sarasin, Elise" userId="051ede2b-3008-44c0-bb19-c9bb04b8c5c9" providerId="ADAL" clId="{9ED575BD-DAC2-2641-AD7D-6095020A9506}" dt="2025-01-03T18:55:34.334" v="1477" actId="1076"/>
          <ac:picMkLst>
            <pc:docMk/>
            <pc:sldMk cId="2422355516" sldId="2154"/>
            <ac:picMk id="6" creationId="{108D974D-F248-3B2C-E789-C29BDBDDFE7A}"/>
          </ac:picMkLst>
        </pc:picChg>
        <pc:picChg chg="add mod">
          <ac:chgData name="Sarasin, Elise" userId="051ede2b-3008-44c0-bb19-c9bb04b8c5c9" providerId="ADAL" clId="{9ED575BD-DAC2-2641-AD7D-6095020A9506}" dt="2025-01-03T18:55:35.539" v="1478" actId="1076"/>
          <ac:picMkLst>
            <pc:docMk/>
            <pc:sldMk cId="2422355516" sldId="2154"/>
            <ac:picMk id="7" creationId="{192E5360-E73E-0D15-193C-47EB48A3EB92}"/>
          </ac:picMkLst>
        </pc:picChg>
        <pc:picChg chg="add mod">
          <ac:chgData name="Sarasin, Elise" userId="051ede2b-3008-44c0-bb19-c9bb04b8c5c9" providerId="ADAL" clId="{9ED575BD-DAC2-2641-AD7D-6095020A9506}" dt="2025-01-03T18:55:37.018" v="1479" actId="1076"/>
          <ac:picMkLst>
            <pc:docMk/>
            <pc:sldMk cId="2422355516" sldId="2154"/>
            <ac:picMk id="8" creationId="{659AD851-2EB5-AD33-BFC8-A8D574F0A5E6}"/>
          </ac:picMkLst>
        </pc:picChg>
        <pc:picChg chg="add mod">
          <ac:chgData name="Sarasin, Elise" userId="051ede2b-3008-44c0-bb19-c9bb04b8c5c9" providerId="ADAL" clId="{9ED575BD-DAC2-2641-AD7D-6095020A9506}" dt="2025-01-03T18:56:29.581" v="1492" actId="1076"/>
          <ac:picMkLst>
            <pc:docMk/>
            <pc:sldMk cId="2422355516" sldId="2154"/>
            <ac:picMk id="9" creationId="{E9D73CA2-97FF-29C1-EB66-C3B7CB7C14B8}"/>
          </ac:picMkLst>
        </pc:picChg>
      </pc:sldChg>
      <pc:sldChg chg="addSp delSp modSp new mod modNotesTx">
        <pc:chgData name="Sarasin, Elise" userId="051ede2b-3008-44c0-bb19-c9bb04b8c5c9" providerId="ADAL" clId="{9ED575BD-DAC2-2641-AD7D-6095020A9506}" dt="2025-01-03T19:49:25.608" v="3446" actId="20577"/>
        <pc:sldMkLst>
          <pc:docMk/>
          <pc:sldMk cId="4044858872" sldId="2155"/>
        </pc:sldMkLst>
        <pc:spChg chg="mod">
          <ac:chgData name="Sarasin, Elise" userId="051ede2b-3008-44c0-bb19-c9bb04b8c5c9" providerId="ADAL" clId="{9ED575BD-DAC2-2641-AD7D-6095020A9506}" dt="2025-01-03T19:49:25.608" v="3446" actId="20577"/>
          <ac:spMkLst>
            <pc:docMk/>
            <pc:sldMk cId="4044858872" sldId="2155"/>
            <ac:spMk id="2" creationId="{5181F516-1B71-9922-EDE2-A3B691E48EF5}"/>
          </ac:spMkLst>
        </pc:spChg>
        <pc:picChg chg="add mod">
          <ac:chgData name="Sarasin, Elise" userId="051ede2b-3008-44c0-bb19-c9bb04b8c5c9" providerId="ADAL" clId="{9ED575BD-DAC2-2641-AD7D-6095020A9506}" dt="2025-01-03T19:03:43.969" v="1862" actId="1076"/>
          <ac:picMkLst>
            <pc:docMk/>
            <pc:sldMk cId="4044858872" sldId="2155"/>
            <ac:picMk id="4" creationId="{AC7F7C1D-EA66-E551-F4E0-516118D6BC79}"/>
          </ac:picMkLst>
        </pc:picChg>
        <pc:picChg chg="add mod">
          <ac:chgData name="Sarasin, Elise" userId="051ede2b-3008-44c0-bb19-c9bb04b8c5c9" providerId="ADAL" clId="{9ED575BD-DAC2-2641-AD7D-6095020A9506}" dt="2025-01-03T19:04:04.493" v="1869" actId="1076"/>
          <ac:picMkLst>
            <pc:docMk/>
            <pc:sldMk cId="4044858872" sldId="2155"/>
            <ac:picMk id="5" creationId="{CEAEB149-2928-DBEA-7428-C18BC3B29AF7}"/>
          </ac:picMkLst>
        </pc:picChg>
        <pc:picChg chg="add mod">
          <ac:chgData name="Sarasin, Elise" userId="051ede2b-3008-44c0-bb19-c9bb04b8c5c9" providerId="ADAL" clId="{9ED575BD-DAC2-2641-AD7D-6095020A9506}" dt="2025-01-03T19:04:06.638" v="1870" actId="1076"/>
          <ac:picMkLst>
            <pc:docMk/>
            <pc:sldMk cId="4044858872" sldId="2155"/>
            <ac:picMk id="6" creationId="{A593B078-B7DC-5DFD-218F-39EF32C50976}"/>
          </ac:picMkLst>
        </pc:picChg>
      </pc:sldChg>
      <pc:sldChg chg="addSp delSp modSp add mod chgLayout modNotesTx">
        <pc:chgData name="Sarasin, Elise" userId="051ede2b-3008-44c0-bb19-c9bb04b8c5c9" providerId="ADAL" clId="{9ED575BD-DAC2-2641-AD7D-6095020A9506}" dt="2025-01-03T19:49:34.986" v="3450" actId="20577"/>
        <pc:sldMkLst>
          <pc:docMk/>
          <pc:sldMk cId="2702704931" sldId="2156"/>
        </pc:sldMkLst>
        <pc:spChg chg="mod ord">
          <ac:chgData name="Sarasin, Elise" userId="051ede2b-3008-44c0-bb19-c9bb04b8c5c9" providerId="ADAL" clId="{9ED575BD-DAC2-2641-AD7D-6095020A9506}" dt="2025-01-03T19:49:34.986" v="3450" actId="20577"/>
          <ac:spMkLst>
            <pc:docMk/>
            <pc:sldMk cId="2702704931" sldId="2156"/>
            <ac:spMk id="2" creationId="{87C3E9EA-2F5D-C245-66D2-0EDD7CE1B30A}"/>
          </ac:spMkLst>
        </pc:spChg>
        <pc:spChg chg="mod">
          <ac:chgData name="Sarasin, Elise" userId="051ede2b-3008-44c0-bb19-c9bb04b8c5c9" providerId="ADAL" clId="{9ED575BD-DAC2-2641-AD7D-6095020A9506}" dt="2025-01-03T19:08:59.952" v="2540"/>
          <ac:spMkLst>
            <pc:docMk/>
            <pc:sldMk cId="2702704931" sldId="2156"/>
            <ac:spMk id="9" creationId="{C115C5AB-7975-31CF-5CA2-274C6408A405}"/>
          </ac:spMkLst>
        </pc:spChg>
        <pc:grpChg chg="add mod">
          <ac:chgData name="Sarasin, Elise" userId="051ede2b-3008-44c0-bb19-c9bb04b8c5c9" providerId="ADAL" clId="{9ED575BD-DAC2-2641-AD7D-6095020A9506}" dt="2025-01-03T19:12:17.022" v="2641" actId="14100"/>
          <ac:grpSpMkLst>
            <pc:docMk/>
            <pc:sldMk cId="2702704931" sldId="2156"/>
            <ac:grpSpMk id="7" creationId="{045EB7A5-20E5-FB6D-7CDF-9F0D97E79432}"/>
          </ac:grpSpMkLst>
        </pc:grpChg>
        <pc:picChg chg="mod">
          <ac:chgData name="Sarasin, Elise" userId="051ede2b-3008-44c0-bb19-c9bb04b8c5c9" providerId="ADAL" clId="{9ED575BD-DAC2-2641-AD7D-6095020A9506}" dt="2025-01-03T19:08:59.952" v="2540"/>
          <ac:picMkLst>
            <pc:docMk/>
            <pc:sldMk cId="2702704931" sldId="2156"/>
            <ac:picMk id="8" creationId="{334FBDCB-ADF2-85FF-B4FB-570C6AAD39A6}"/>
          </ac:picMkLst>
        </pc:picChg>
        <pc:picChg chg="add mod">
          <ac:chgData name="Sarasin, Elise" userId="051ede2b-3008-44c0-bb19-c9bb04b8c5c9" providerId="ADAL" clId="{9ED575BD-DAC2-2641-AD7D-6095020A9506}" dt="2025-01-03T19:12:12.518" v="2639" actId="1076"/>
          <ac:picMkLst>
            <pc:docMk/>
            <pc:sldMk cId="2702704931" sldId="2156"/>
            <ac:picMk id="10" creationId="{7650ABBE-B91A-0057-DA51-A512449DA845}"/>
          </ac:picMkLst>
        </pc:picChg>
        <pc:picChg chg="add mod">
          <ac:chgData name="Sarasin, Elise" userId="051ede2b-3008-44c0-bb19-c9bb04b8c5c9" providerId="ADAL" clId="{9ED575BD-DAC2-2641-AD7D-6095020A9506}" dt="2025-01-03T19:12:09.290" v="2638" actId="1076"/>
          <ac:picMkLst>
            <pc:docMk/>
            <pc:sldMk cId="2702704931" sldId="2156"/>
            <ac:picMk id="3074" creationId="{DBDE1C7A-E237-03D9-64B5-F960C3DB22D0}"/>
          </ac:picMkLst>
        </pc:picChg>
      </pc:sldChg>
      <pc:sldChg chg="addSp delSp modSp new mod">
        <pc:chgData name="Sarasin, Elise" userId="051ede2b-3008-44c0-bb19-c9bb04b8c5c9" providerId="ADAL" clId="{9ED575BD-DAC2-2641-AD7D-6095020A9506}" dt="2025-01-03T19:58:26.038" v="3535" actId="1076"/>
        <pc:sldMkLst>
          <pc:docMk/>
          <pc:sldMk cId="3204344546" sldId="2157"/>
        </pc:sldMkLst>
        <pc:spChg chg="mod">
          <ac:chgData name="Sarasin, Elise" userId="051ede2b-3008-44c0-bb19-c9bb04b8c5c9" providerId="ADAL" clId="{9ED575BD-DAC2-2641-AD7D-6095020A9506}" dt="2025-01-03T19:50:37.629" v="3474" actId="20577"/>
          <ac:spMkLst>
            <pc:docMk/>
            <pc:sldMk cId="3204344546" sldId="2157"/>
            <ac:spMk id="2" creationId="{737CBA59-257C-28B6-6142-3134A26107E7}"/>
          </ac:spMkLst>
        </pc:spChg>
        <pc:picChg chg="add mod">
          <ac:chgData name="Sarasin, Elise" userId="051ede2b-3008-44c0-bb19-c9bb04b8c5c9" providerId="ADAL" clId="{9ED575BD-DAC2-2641-AD7D-6095020A9506}" dt="2025-01-03T19:50:09.579" v="3451"/>
          <ac:picMkLst>
            <pc:docMk/>
            <pc:sldMk cId="3204344546" sldId="2157"/>
            <ac:picMk id="4" creationId="{72709D7C-D733-B2AF-AFC4-9C51CFE32BAD}"/>
          </ac:picMkLst>
        </pc:picChg>
        <pc:picChg chg="add mod">
          <ac:chgData name="Sarasin, Elise" userId="051ede2b-3008-44c0-bb19-c9bb04b8c5c9" providerId="ADAL" clId="{9ED575BD-DAC2-2641-AD7D-6095020A9506}" dt="2025-01-03T19:50:30.272" v="3452"/>
          <ac:picMkLst>
            <pc:docMk/>
            <pc:sldMk cId="3204344546" sldId="2157"/>
            <ac:picMk id="5" creationId="{35D45870-8F6D-E3F9-2FEC-D55A5B60AA24}"/>
          </ac:picMkLst>
        </pc:picChg>
        <pc:picChg chg="add mod">
          <ac:chgData name="Sarasin, Elise" userId="051ede2b-3008-44c0-bb19-c9bb04b8c5c9" providerId="ADAL" clId="{9ED575BD-DAC2-2641-AD7D-6095020A9506}" dt="2025-01-03T19:58:26.038" v="3535" actId="1076"/>
          <ac:picMkLst>
            <pc:docMk/>
            <pc:sldMk cId="3204344546" sldId="2157"/>
            <ac:picMk id="6" creationId="{B08CC65E-2956-D216-AE0A-DDC4A83692BA}"/>
          </ac:picMkLst>
        </pc:picChg>
      </pc:sldChg>
      <pc:sldChg chg="addSp delSp modSp new mod modNotesTx">
        <pc:chgData name="Sarasin, Elise" userId="051ede2b-3008-44c0-bb19-c9bb04b8c5c9" providerId="ADAL" clId="{9ED575BD-DAC2-2641-AD7D-6095020A9506}" dt="2025-01-03T20:03:40.488" v="3587" actId="20577"/>
        <pc:sldMkLst>
          <pc:docMk/>
          <pc:sldMk cId="1688465212" sldId="2158"/>
        </pc:sldMkLst>
        <pc:spChg chg="mod">
          <ac:chgData name="Sarasin, Elise" userId="051ede2b-3008-44c0-bb19-c9bb04b8c5c9" providerId="ADAL" clId="{9ED575BD-DAC2-2641-AD7D-6095020A9506}" dt="2025-01-03T20:03:40.488" v="3587" actId="20577"/>
          <ac:spMkLst>
            <pc:docMk/>
            <pc:sldMk cId="1688465212" sldId="2158"/>
            <ac:spMk id="2" creationId="{4E05C034-0D41-4802-1ADC-28DF50DC981D}"/>
          </ac:spMkLst>
        </pc:spChg>
        <pc:picChg chg="add mod">
          <ac:chgData name="Sarasin, Elise" userId="051ede2b-3008-44c0-bb19-c9bb04b8c5c9" providerId="ADAL" clId="{9ED575BD-DAC2-2641-AD7D-6095020A9506}" dt="2025-01-03T20:03:33.848" v="3575" actId="1076"/>
          <ac:picMkLst>
            <pc:docMk/>
            <pc:sldMk cId="1688465212" sldId="2158"/>
            <ac:picMk id="4" creationId="{C01708E9-B664-1984-6D5A-F29DD75D65A9}"/>
          </ac:picMkLst>
        </pc:picChg>
        <pc:picChg chg="add mod">
          <ac:chgData name="Sarasin, Elise" userId="051ede2b-3008-44c0-bb19-c9bb04b8c5c9" providerId="ADAL" clId="{9ED575BD-DAC2-2641-AD7D-6095020A9506}" dt="2025-01-03T19:58:29.037" v="3536"/>
          <ac:picMkLst>
            <pc:docMk/>
            <pc:sldMk cId="1688465212" sldId="2158"/>
            <ac:picMk id="5" creationId="{22D918CB-58FA-3B0F-B99F-6380AB795CC3}"/>
          </ac:picMkLst>
        </pc:picChg>
      </pc:sldChg>
      <pc:sldChg chg="addSp modSp new del mod">
        <pc:chgData name="Sarasin, Elise" userId="051ede2b-3008-44c0-bb19-c9bb04b8c5c9" providerId="ADAL" clId="{9ED575BD-DAC2-2641-AD7D-6095020A9506}" dt="2025-01-03T19:24:19.567" v="3442" actId="2696"/>
        <pc:sldMkLst>
          <pc:docMk/>
          <pc:sldMk cId="1852383825" sldId="2158"/>
        </pc:sldMkLst>
      </pc:sldChg>
      <pc:sldChg chg="addSp modSp new mod">
        <pc:chgData name="Sarasin, Elise" userId="051ede2b-3008-44c0-bb19-c9bb04b8c5c9" providerId="ADAL" clId="{9ED575BD-DAC2-2641-AD7D-6095020A9506}" dt="2025-01-03T21:03:26.895" v="4733" actId="20577"/>
        <pc:sldMkLst>
          <pc:docMk/>
          <pc:sldMk cId="3870440679" sldId="2159"/>
        </pc:sldMkLst>
      </pc:sldChg>
      <pc:sldChg chg="new del">
        <pc:chgData name="Sarasin, Elise" userId="051ede2b-3008-44c0-bb19-c9bb04b8c5c9" providerId="ADAL" clId="{9ED575BD-DAC2-2641-AD7D-6095020A9506}" dt="2025-01-03T20:52:47.951" v="4039" actId="680"/>
        <pc:sldMkLst>
          <pc:docMk/>
          <pc:sldMk cId="3217796913" sldId="2160"/>
        </pc:sldMkLst>
      </pc:sldChg>
      <pc:sldChg chg="modSp add mod">
        <pc:chgData name="Sarasin, Elise" userId="051ede2b-3008-44c0-bb19-c9bb04b8c5c9" providerId="ADAL" clId="{9ED575BD-DAC2-2641-AD7D-6095020A9506}" dt="2025-01-03T21:54:15.818" v="5463" actId="20577"/>
        <pc:sldMkLst>
          <pc:docMk/>
          <pc:sldMk cId="3661751489" sldId="2160"/>
        </pc:sldMkLst>
        <pc:spChg chg="mod">
          <ac:chgData name="Sarasin, Elise" userId="051ede2b-3008-44c0-bb19-c9bb04b8c5c9" providerId="ADAL" clId="{9ED575BD-DAC2-2641-AD7D-6095020A9506}" dt="2025-01-03T21:54:15.818" v="5463" actId="20577"/>
          <ac:spMkLst>
            <pc:docMk/>
            <pc:sldMk cId="3661751489" sldId="2160"/>
            <ac:spMk id="2" creationId="{A18EA150-F3E0-449C-7A6F-D49C76415664}"/>
          </ac:spMkLst>
        </pc:spChg>
        <pc:spChg chg="mod">
          <ac:chgData name="Sarasin, Elise" userId="051ede2b-3008-44c0-bb19-c9bb04b8c5c9" providerId="ADAL" clId="{9ED575BD-DAC2-2641-AD7D-6095020A9506}" dt="2025-01-03T21:05:01.159" v="4736" actId="14100"/>
          <ac:spMkLst>
            <pc:docMk/>
            <pc:sldMk cId="3661751489" sldId="2160"/>
            <ac:spMk id="9" creationId="{4DCF8342-1E2E-F9A8-3393-599652A5CCAC}"/>
          </ac:spMkLst>
        </pc:spChg>
      </pc:sldChg>
      <pc:sldChg chg="modSp add mod ord modNotesTx">
        <pc:chgData name="Sarasin, Elise" userId="051ede2b-3008-44c0-bb19-c9bb04b8c5c9" providerId="ADAL" clId="{9ED575BD-DAC2-2641-AD7D-6095020A9506}" dt="2025-01-03T21:58:13.262" v="5740" actId="20577"/>
        <pc:sldMkLst>
          <pc:docMk/>
          <pc:sldMk cId="1454956592" sldId="2161"/>
        </pc:sldMkLst>
        <pc:spChg chg="mod">
          <ac:chgData name="Sarasin, Elise" userId="051ede2b-3008-44c0-bb19-c9bb04b8c5c9" providerId="ADAL" clId="{9ED575BD-DAC2-2641-AD7D-6095020A9506}" dt="2025-01-03T21:58:06.910" v="5739"/>
          <ac:spMkLst>
            <pc:docMk/>
            <pc:sldMk cId="1454956592" sldId="2161"/>
            <ac:spMk id="2" creationId="{5B3A420F-1CB9-597A-906E-2AC54892D596}"/>
          </ac:spMkLst>
        </pc:spChg>
      </pc:sldChg>
      <pc:sldChg chg="addSp delSp modSp new mod delAnim modAnim">
        <pc:chgData name="Sarasin, Elise" userId="051ede2b-3008-44c0-bb19-c9bb04b8c5c9" providerId="ADAL" clId="{9ED575BD-DAC2-2641-AD7D-6095020A9506}" dt="2025-01-03T21:46:23.405" v="5374" actId="478"/>
        <pc:sldMkLst>
          <pc:docMk/>
          <pc:sldMk cId="3723834709" sldId="2162"/>
        </pc:sldMkLst>
        <pc:spChg chg="mod">
          <ac:chgData name="Sarasin, Elise" userId="051ede2b-3008-44c0-bb19-c9bb04b8c5c9" providerId="ADAL" clId="{9ED575BD-DAC2-2641-AD7D-6095020A9506}" dt="2025-01-03T21:16:44.139" v="4815" actId="20577"/>
          <ac:spMkLst>
            <pc:docMk/>
            <pc:sldMk cId="3723834709" sldId="2162"/>
            <ac:spMk id="2" creationId="{76117715-8063-2612-2A55-1D97742762F6}"/>
          </ac:spMkLst>
        </pc:spChg>
        <pc:picChg chg="add mod modCrop">
          <ac:chgData name="Sarasin, Elise" userId="051ede2b-3008-44c0-bb19-c9bb04b8c5c9" providerId="ADAL" clId="{9ED575BD-DAC2-2641-AD7D-6095020A9506}" dt="2025-01-03T21:18:36.780" v="4824" actId="1076"/>
          <ac:picMkLst>
            <pc:docMk/>
            <pc:sldMk cId="3723834709" sldId="2162"/>
            <ac:picMk id="4" creationId="{4F39A0CA-B8D4-E69A-3FC5-35F7863828B6}"/>
          </ac:picMkLst>
        </pc:picChg>
        <pc:picChg chg="add mod">
          <ac:chgData name="Sarasin, Elise" userId="051ede2b-3008-44c0-bb19-c9bb04b8c5c9" providerId="ADAL" clId="{9ED575BD-DAC2-2641-AD7D-6095020A9506}" dt="2025-01-03T21:45:41.612" v="5367"/>
          <ac:picMkLst>
            <pc:docMk/>
            <pc:sldMk cId="3723834709" sldId="2162"/>
            <ac:picMk id="5" creationId="{8FCF5215-C06F-D850-5E5C-7BCAE7F3C59B}"/>
          </ac:picMkLst>
        </pc:picChg>
      </pc:sldChg>
      <pc:sldChg chg="add">
        <pc:chgData name="Sarasin, Elise" userId="051ede2b-3008-44c0-bb19-c9bb04b8c5c9" providerId="ADAL" clId="{9ED575BD-DAC2-2641-AD7D-6095020A9506}" dt="2025-01-03T21:52:49.868" v="5432"/>
        <pc:sldMkLst>
          <pc:docMk/>
          <pc:sldMk cId="1216875667" sldId="2163"/>
        </pc:sldMkLst>
      </pc:sldChg>
      <pc:sldChg chg="addSp delSp modSp new mod ord modNotesTx">
        <pc:chgData name="Sarasin, Elise" userId="051ede2b-3008-44c0-bb19-c9bb04b8c5c9" providerId="ADAL" clId="{9ED575BD-DAC2-2641-AD7D-6095020A9506}" dt="2025-01-03T21:57:50.034" v="5737" actId="20577"/>
        <pc:sldMkLst>
          <pc:docMk/>
          <pc:sldMk cId="1875199825" sldId="2164"/>
        </pc:sldMkLst>
        <pc:spChg chg="mod">
          <ac:chgData name="Sarasin, Elise" userId="051ede2b-3008-44c0-bb19-c9bb04b8c5c9" providerId="ADAL" clId="{9ED575BD-DAC2-2641-AD7D-6095020A9506}" dt="2025-01-03T21:54:25.438" v="5465"/>
          <ac:spMkLst>
            <pc:docMk/>
            <pc:sldMk cId="1875199825" sldId="2164"/>
            <ac:spMk id="2" creationId="{DCAF5EE2-7463-958E-44FE-5842AF0C6D6A}"/>
          </ac:spMkLst>
        </pc:spChg>
        <pc:picChg chg="add mod">
          <ac:chgData name="Sarasin, Elise" userId="051ede2b-3008-44c0-bb19-c9bb04b8c5c9" providerId="ADAL" clId="{9ED575BD-DAC2-2641-AD7D-6095020A9506}" dt="2025-01-03T21:56:58.048" v="5482" actId="14100"/>
          <ac:picMkLst>
            <pc:docMk/>
            <pc:sldMk cId="1875199825" sldId="2164"/>
            <ac:picMk id="4" creationId="{68744873-730C-F5FA-1915-FACA5DF7F321}"/>
          </ac:picMkLst>
        </pc:picChg>
        <pc:picChg chg="add mod">
          <ac:chgData name="Sarasin, Elise" userId="051ede2b-3008-44c0-bb19-c9bb04b8c5c9" providerId="ADAL" clId="{9ED575BD-DAC2-2641-AD7D-6095020A9506}" dt="2025-01-03T21:56:54.186" v="5480" actId="14100"/>
          <ac:picMkLst>
            <pc:docMk/>
            <pc:sldMk cId="1875199825" sldId="2164"/>
            <ac:picMk id="5" creationId="{03B6F135-D5E3-DB52-2CBF-BAF5DCFD2D96}"/>
          </ac:picMkLst>
        </pc:picChg>
      </pc:sldChg>
      <pc:sldChg chg="addSp delSp modSp add mod modTransition modAnim">
        <pc:chgData name="Sarasin, Elise" userId="051ede2b-3008-44c0-bb19-c9bb04b8c5c9" providerId="ADAL" clId="{9ED575BD-DAC2-2641-AD7D-6095020A9506}" dt="2025-01-03T22:04:06.238" v="5796"/>
        <pc:sldMkLst>
          <pc:docMk/>
          <pc:sldMk cId="2228225815" sldId="2165"/>
        </pc:sldMkLst>
        <pc:picChg chg="add mod">
          <ac:chgData name="Sarasin, Elise" userId="051ede2b-3008-44c0-bb19-c9bb04b8c5c9" providerId="ADAL" clId="{9ED575BD-DAC2-2641-AD7D-6095020A9506}" dt="2025-01-03T22:03:29.292" v="5787" actId="1076"/>
          <ac:picMkLst>
            <pc:docMk/>
            <pc:sldMk cId="2228225815" sldId="2165"/>
            <ac:picMk id="3" creationId="{F879C2C3-DD72-8358-E109-EEED3E86984C}"/>
          </ac:picMkLst>
        </pc:picChg>
        <pc:picChg chg="add mod">
          <ac:chgData name="Sarasin, Elise" userId="051ede2b-3008-44c0-bb19-c9bb04b8c5c9" providerId="ADAL" clId="{9ED575BD-DAC2-2641-AD7D-6095020A9506}" dt="2025-01-03T22:00:40.139" v="5747" actId="1076"/>
          <ac:picMkLst>
            <pc:docMk/>
            <pc:sldMk cId="2228225815" sldId="2165"/>
            <ac:picMk id="5" creationId="{EC38AB76-D760-40B6-528E-4C491A1D52AB}"/>
          </ac:picMkLst>
        </pc:picChg>
        <pc:picChg chg="add mod">
          <ac:chgData name="Sarasin, Elise" userId="051ede2b-3008-44c0-bb19-c9bb04b8c5c9" providerId="ADAL" clId="{9ED575BD-DAC2-2641-AD7D-6095020A9506}" dt="2025-01-03T22:03:29.292" v="5787" actId="1076"/>
          <ac:picMkLst>
            <pc:docMk/>
            <pc:sldMk cId="2228225815" sldId="2165"/>
            <ac:picMk id="6" creationId="{B13B68BE-8989-59D4-DC4B-EC3753E712FC}"/>
          </ac:picMkLst>
        </pc:picChg>
        <pc:picChg chg="add mod">
          <ac:chgData name="Sarasin, Elise" userId="051ede2b-3008-44c0-bb19-c9bb04b8c5c9" providerId="ADAL" clId="{9ED575BD-DAC2-2641-AD7D-6095020A9506}" dt="2025-01-03T22:03:29.292" v="5787" actId="1076"/>
          <ac:picMkLst>
            <pc:docMk/>
            <pc:sldMk cId="2228225815" sldId="2165"/>
            <ac:picMk id="7" creationId="{603A4FF1-758B-03BA-6AEF-A3329754C7C7}"/>
          </ac:picMkLst>
        </pc:picChg>
        <pc:picChg chg="add mod">
          <ac:chgData name="Sarasin, Elise" userId="051ede2b-3008-44c0-bb19-c9bb04b8c5c9" providerId="ADAL" clId="{9ED575BD-DAC2-2641-AD7D-6095020A9506}" dt="2025-01-03T22:03:29.292" v="5787" actId="1076"/>
          <ac:picMkLst>
            <pc:docMk/>
            <pc:sldMk cId="2228225815" sldId="2165"/>
            <ac:picMk id="8" creationId="{A455BE5C-3400-5C52-89E5-2BB2BC7BFB71}"/>
          </ac:picMkLst>
        </pc:picChg>
        <pc:picChg chg="add mod">
          <ac:chgData name="Sarasin, Elise" userId="051ede2b-3008-44c0-bb19-c9bb04b8c5c9" providerId="ADAL" clId="{9ED575BD-DAC2-2641-AD7D-6095020A9506}" dt="2025-01-03T22:03:29.292" v="5787" actId="1076"/>
          <ac:picMkLst>
            <pc:docMk/>
            <pc:sldMk cId="2228225815" sldId="2165"/>
            <ac:picMk id="9" creationId="{2DE8F34F-6C8B-CB1C-4490-A36FA15350B5}"/>
          </ac:picMkLst>
        </pc:picChg>
      </pc:sldChg>
      <pc:sldChg chg="addSp delSp modSp new mod modTransition modClrScheme modAnim chgLayout">
        <pc:chgData name="Sarasin, Elise" userId="051ede2b-3008-44c0-bb19-c9bb04b8c5c9" providerId="ADAL" clId="{9ED575BD-DAC2-2641-AD7D-6095020A9506}" dt="2025-01-03T22:10:31.566" v="6014" actId="20577"/>
        <pc:sldMkLst>
          <pc:docMk/>
          <pc:sldMk cId="3495319865" sldId="2166"/>
        </pc:sldMkLst>
        <pc:spChg chg="add mod">
          <ac:chgData name="Sarasin, Elise" userId="051ede2b-3008-44c0-bb19-c9bb04b8c5c9" providerId="ADAL" clId="{9ED575BD-DAC2-2641-AD7D-6095020A9506}" dt="2025-01-03T22:08:03.720" v="5839" actId="14100"/>
          <ac:spMkLst>
            <pc:docMk/>
            <pc:sldMk cId="3495319865" sldId="2166"/>
            <ac:spMk id="5" creationId="{5E1EC4FC-EBA3-96FB-D2D0-6AA461F92146}"/>
          </ac:spMkLst>
        </pc:spChg>
        <pc:spChg chg="add mod">
          <ac:chgData name="Sarasin, Elise" userId="051ede2b-3008-44c0-bb19-c9bb04b8c5c9" providerId="ADAL" clId="{9ED575BD-DAC2-2641-AD7D-6095020A9506}" dt="2025-01-03T22:09:33.107" v="5923" actId="1076"/>
          <ac:spMkLst>
            <pc:docMk/>
            <pc:sldMk cId="3495319865" sldId="2166"/>
            <ac:spMk id="6" creationId="{1FCA0B70-B38D-1571-4C57-65BF1A4B032B}"/>
          </ac:spMkLst>
        </pc:spChg>
        <pc:spChg chg="add mod">
          <ac:chgData name="Sarasin, Elise" userId="051ede2b-3008-44c0-bb19-c9bb04b8c5c9" providerId="ADAL" clId="{9ED575BD-DAC2-2641-AD7D-6095020A9506}" dt="2025-01-03T22:10:31.566" v="6014" actId="20577"/>
          <ac:spMkLst>
            <pc:docMk/>
            <pc:sldMk cId="3495319865" sldId="2166"/>
            <ac:spMk id="7" creationId="{B443CF01-6FF9-2B67-3B91-36B9EAEDBD9B}"/>
          </ac:spMkLst>
        </pc:spChg>
        <pc:picChg chg="add mod">
          <ac:chgData name="Sarasin, Elise" userId="051ede2b-3008-44c0-bb19-c9bb04b8c5c9" providerId="ADAL" clId="{9ED575BD-DAC2-2641-AD7D-6095020A9506}" dt="2025-01-03T22:05:28.798" v="5800" actId="1076"/>
          <ac:picMkLst>
            <pc:docMk/>
            <pc:sldMk cId="3495319865" sldId="2166"/>
            <ac:picMk id="4" creationId="{07332CA5-BC23-CEDB-856F-DEAF0BEEFB5B}"/>
          </ac:picMkLst>
        </pc:picChg>
      </pc:sldChg>
      <pc:sldChg chg="addSp delSp modSp new mod ord modClrScheme chgLayout">
        <pc:chgData name="Sarasin, Elise" userId="051ede2b-3008-44c0-bb19-c9bb04b8c5c9" providerId="ADAL" clId="{9ED575BD-DAC2-2641-AD7D-6095020A9506}" dt="2025-01-03T22:07:50.101" v="5836" actId="167"/>
        <pc:sldMkLst>
          <pc:docMk/>
          <pc:sldMk cId="1370131462" sldId="2167"/>
        </pc:sldMkLst>
        <pc:spChg chg="add mod ord">
          <ac:chgData name="Sarasin, Elise" userId="051ede2b-3008-44c0-bb19-c9bb04b8c5c9" providerId="ADAL" clId="{9ED575BD-DAC2-2641-AD7D-6095020A9506}" dt="2025-01-03T22:06:56.758" v="5825" actId="20577"/>
          <ac:spMkLst>
            <pc:docMk/>
            <pc:sldMk cId="1370131462" sldId="2167"/>
            <ac:spMk id="4" creationId="{905E9A7B-A73B-9E8B-B993-F8C978E17C05}"/>
          </ac:spMkLst>
        </pc:spChg>
        <pc:picChg chg="add mod">
          <ac:chgData name="Sarasin, Elise" userId="051ede2b-3008-44c0-bb19-c9bb04b8c5c9" providerId="ADAL" clId="{9ED575BD-DAC2-2641-AD7D-6095020A9506}" dt="2025-01-03T22:07:09.794" v="5831" actId="1076"/>
          <ac:picMkLst>
            <pc:docMk/>
            <pc:sldMk cId="1370131462" sldId="2167"/>
            <ac:picMk id="2" creationId="{1E07088C-9856-B09C-032F-E781D41D4FA6}"/>
          </ac:picMkLst>
        </pc:picChg>
        <pc:picChg chg="add mod">
          <ac:chgData name="Sarasin, Elise" userId="051ede2b-3008-44c0-bb19-c9bb04b8c5c9" providerId="ADAL" clId="{9ED575BD-DAC2-2641-AD7D-6095020A9506}" dt="2025-01-03T22:07:08.169" v="5830" actId="1076"/>
          <ac:picMkLst>
            <pc:docMk/>
            <pc:sldMk cId="1370131462" sldId="2167"/>
            <ac:picMk id="3" creationId="{807EBBA3-01BF-B36C-0BB8-3CAA409E0782}"/>
          </ac:picMkLst>
        </pc:picChg>
        <pc:picChg chg="add mod">
          <ac:chgData name="Sarasin, Elise" userId="051ede2b-3008-44c0-bb19-c9bb04b8c5c9" providerId="ADAL" clId="{9ED575BD-DAC2-2641-AD7D-6095020A9506}" dt="2025-01-03T22:07:50.101" v="5836" actId="167"/>
          <ac:picMkLst>
            <pc:docMk/>
            <pc:sldMk cId="1370131462" sldId="2167"/>
            <ac:picMk id="6" creationId="{1D0BBFE2-27F9-8BFF-3F33-D06FFA343461}"/>
          </ac:picMkLst>
        </pc:picChg>
      </pc:sldChg>
      <pc:sldChg chg="addSp delSp modSp new mod ord modTransition">
        <pc:chgData name="Sarasin, Elise" userId="051ede2b-3008-44c0-bb19-c9bb04b8c5c9" providerId="ADAL" clId="{9ED575BD-DAC2-2641-AD7D-6095020A9506}" dt="2025-01-03T22:24:26.001" v="6116" actId="20577"/>
        <pc:sldMkLst>
          <pc:docMk/>
          <pc:sldMk cId="892975794" sldId="2168"/>
        </pc:sldMkLst>
        <pc:spChg chg="mod">
          <ac:chgData name="Sarasin, Elise" userId="051ede2b-3008-44c0-bb19-c9bb04b8c5c9" providerId="ADAL" clId="{9ED575BD-DAC2-2641-AD7D-6095020A9506}" dt="2025-01-03T22:24:26.001" v="6116" actId="20577"/>
          <ac:spMkLst>
            <pc:docMk/>
            <pc:sldMk cId="892975794" sldId="2168"/>
            <ac:spMk id="2" creationId="{8A9FED86-0A5B-4F2D-85BC-18622D3B8C1A}"/>
          </ac:spMkLst>
        </pc:spChg>
        <pc:picChg chg="add mod modCrop">
          <ac:chgData name="Sarasin, Elise" userId="051ede2b-3008-44c0-bb19-c9bb04b8c5c9" providerId="ADAL" clId="{9ED575BD-DAC2-2641-AD7D-6095020A9506}" dt="2025-01-03T22:19:08.282" v="6086" actId="1038"/>
          <ac:picMkLst>
            <pc:docMk/>
            <pc:sldMk cId="892975794" sldId="2168"/>
            <ac:picMk id="4" creationId="{8B418AA5-99C5-B2C4-47E2-D54E0564FAB1}"/>
          </ac:picMkLst>
        </pc:picChg>
        <pc:picChg chg="add mod modCrop">
          <ac:chgData name="Sarasin, Elise" userId="051ede2b-3008-44c0-bb19-c9bb04b8c5c9" providerId="ADAL" clId="{9ED575BD-DAC2-2641-AD7D-6095020A9506}" dt="2025-01-03T22:19:59.574" v="6099" actId="1036"/>
          <ac:picMkLst>
            <pc:docMk/>
            <pc:sldMk cId="892975794" sldId="2168"/>
            <ac:picMk id="5" creationId="{4CA6EF9B-5A55-6E2B-A24A-B122BCCBD0A3}"/>
          </ac:picMkLst>
        </pc:picChg>
        <pc:picChg chg="add mod">
          <ac:chgData name="Sarasin, Elise" userId="051ede2b-3008-44c0-bb19-c9bb04b8c5c9" providerId="ADAL" clId="{9ED575BD-DAC2-2641-AD7D-6095020A9506}" dt="2025-01-03T22:19:56.141" v="6097" actId="167"/>
          <ac:picMkLst>
            <pc:docMk/>
            <pc:sldMk cId="892975794" sldId="2168"/>
            <ac:picMk id="6" creationId="{80B45464-91B7-BB4F-52EC-A1CEEF90DC9B}"/>
          </ac:picMkLst>
        </pc:picChg>
      </pc:sldChg>
      <pc:sldChg chg="addSp modSp new mod">
        <pc:chgData name="Sarasin, Elise" userId="051ede2b-3008-44c0-bb19-c9bb04b8c5c9" providerId="ADAL" clId="{9ED575BD-DAC2-2641-AD7D-6095020A9506}" dt="2025-01-03T22:24:35.908" v="6126" actId="20577"/>
        <pc:sldMkLst>
          <pc:docMk/>
          <pc:sldMk cId="2137655398" sldId="2169"/>
        </pc:sldMkLst>
        <pc:spChg chg="mod">
          <ac:chgData name="Sarasin, Elise" userId="051ede2b-3008-44c0-bb19-c9bb04b8c5c9" providerId="ADAL" clId="{9ED575BD-DAC2-2641-AD7D-6095020A9506}" dt="2025-01-03T22:24:35.908" v="6126" actId="20577"/>
          <ac:spMkLst>
            <pc:docMk/>
            <pc:sldMk cId="2137655398" sldId="2169"/>
            <ac:spMk id="2" creationId="{0FB7857D-7728-8F2E-AD82-445CAB1A818B}"/>
          </ac:spMkLst>
        </pc:spChg>
        <pc:picChg chg="add mod">
          <ac:chgData name="Sarasin, Elise" userId="051ede2b-3008-44c0-bb19-c9bb04b8c5c9" providerId="ADAL" clId="{9ED575BD-DAC2-2641-AD7D-6095020A9506}" dt="2025-01-03T22:21:22.006" v="6107" actId="14100"/>
          <ac:picMkLst>
            <pc:docMk/>
            <pc:sldMk cId="2137655398" sldId="2169"/>
            <ac:picMk id="4" creationId="{E7388D9A-D1B2-E4E7-4CB0-0EF08C02E96A}"/>
          </ac:picMkLst>
        </pc:picChg>
        <pc:picChg chg="add mod">
          <ac:chgData name="Sarasin, Elise" userId="051ede2b-3008-44c0-bb19-c9bb04b8c5c9" providerId="ADAL" clId="{9ED575BD-DAC2-2641-AD7D-6095020A9506}" dt="2025-01-03T22:24:15.437" v="6112" actId="1076"/>
          <ac:picMkLst>
            <pc:docMk/>
            <pc:sldMk cId="2137655398" sldId="2169"/>
            <ac:picMk id="5" creationId="{2637C01F-2F47-F6DB-A502-54B31D1EC28D}"/>
          </ac:picMkLst>
        </pc:picChg>
      </pc:sldChg>
      <pc:sldChg chg="addSp modSp new mod">
        <pc:chgData name="Sarasin, Elise" userId="051ede2b-3008-44c0-bb19-c9bb04b8c5c9" providerId="ADAL" clId="{9ED575BD-DAC2-2641-AD7D-6095020A9506}" dt="2025-01-03T22:25:38.462" v="6135" actId="1076"/>
        <pc:sldMkLst>
          <pc:docMk/>
          <pc:sldMk cId="3546697603" sldId="2170"/>
        </pc:sldMkLst>
        <pc:spChg chg="mod">
          <ac:chgData name="Sarasin, Elise" userId="051ede2b-3008-44c0-bb19-c9bb04b8c5c9" providerId="ADAL" clId="{9ED575BD-DAC2-2641-AD7D-6095020A9506}" dt="2025-01-03T22:25:28.132" v="6131"/>
          <ac:spMkLst>
            <pc:docMk/>
            <pc:sldMk cId="3546697603" sldId="2170"/>
            <ac:spMk id="2" creationId="{FC37F702-A878-E29F-3C47-751F47DBDFD4}"/>
          </ac:spMkLst>
        </pc:spChg>
      </pc:sldChg>
      <pc:sldChg chg="addSp delSp modSp new mod modTransition delAnim modAnim">
        <pc:chgData name="Sarasin, Elise" userId="051ede2b-3008-44c0-bb19-c9bb04b8c5c9" providerId="ADAL" clId="{9ED575BD-DAC2-2641-AD7D-6095020A9506}" dt="2025-01-03T22:34:23.524" v="6202" actId="1076"/>
        <pc:sldMkLst>
          <pc:docMk/>
          <pc:sldMk cId="1043168297" sldId="2171"/>
        </pc:sldMkLst>
        <pc:spChg chg="mod">
          <ac:chgData name="Sarasin, Elise" userId="051ede2b-3008-44c0-bb19-c9bb04b8c5c9" providerId="ADAL" clId="{9ED575BD-DAC2-2641-AD7D-6095020A9506}" dt="2025-01-03T22:27:26.766" v="6146"/>
          <ac:spMkLst>
            <pc:docMk/>
            <pc:sldMk cId="1043168297" sldId="2171"/>
            <ac:spMk id="2" creationId="{47390D90-457D-907D-9919-EA9C62E6127D}"/>
          </ac:spMkLst>
        </pc:spChg>
        <pc:picChg chg="add mod">
          <ac:chgData name="Sarasin, Elise" userId="051ede2b-3008-44c0-bb19-c9bb04b8c5c9" providerId="ADAL" clId="{9ED575BD-DAC2-2641-AD7D-6095020A9506}" dt="2025-01-03T22:29:23.887" v="6162" actId="1076"/>
          <ac:picMkLst>
            <pc:docMk/>
            <pc:sldMk cId="1043168297" sldId="2171"/>
            <ac:picMk id="7" creationId="{EF87CB2A-6851-9F18-547D-923C7FC263E7}"/>
          </ac:picMkLst>
        </pc:picChg>
        <pc:picChg chg="add mod">
          <ac:chgData name="Sarasin, Elise" userId="051ede2b-3008-44c0-bb19-c9bb04b8c5c9" providerId="ADAL" clId="{9ED575BD-DAC2-2641-AD7D-6095020A9506}" dt="2025-01-03T22:31:57.894" v="6188" actId="1076"/>
          <ac:picMkLst>
            <pc:docMk/>
            <pc:sldMk cId="1043168297" sldId="2171"/>
            <ac:picMk id="8" creationId="{676C360D-C6A8-FE15-5810-9B0B656CD76B}"/>
          </ac:picMkLst>
        </pc:picChg>
        <pc:picChg chg="add mod">
          <ac:chgData name="Sarasin, Elise" userId="051ede2b-3008-44c0-bb19-c9bb04b8c5c9" providerId="ADAL" clId="{9ED575BD-DAC2-2641-AD7D-6095020A9506}" dt="2025-01-03T22:34:23.524" v="6202" actId="1076"/>
          <ac:picMkLst>
            <pc:docMk/>
            <pc:sldMk cId="1043168297" sldId="2171"/>
            <ac:picMk id="9" creationId="{7CE0D403-573E-8E59-5A3B-75973AFB22EC}"/>
          </ac:picMkLst>
        </pc:picChg>
        <pc:picChg chg="add mod">
          <ac:chgData name="Sarasin, Elise" userId="051ede2b-3008-44c0-bb19-c9bb04b8c5c9" providerId="ADAL" clId="{9ED575BD-DAC2-2641-AD7D-6095020A9506}" dt="2025-01-03T22:34:20.592" v="6201" actId="2085"/>
          <ac:picMkLst>
            <pc:docMk/>
            <pc:sldMk cId="1043168297" sldId="2171"/>
            <ac:picMk id="7174" creationId="{E37BAAD7-A080-914A-169B-B3AE2900395A}"/>
          </ac:picMkLst>
        </pc:picChg>
      </pc:sldChg>
      <pc:sldChg chg="add">
        <pc:chgData name="Sarasin, Elise" userId="051ede2b-3008-44c0-bb19-c9bb04b8c5c9" providerId="ADAL" clId="{9ED575BD-DAC2-2641-AD7D-6095020A9506}" dt="2025-01-03T22:29:03.258" v="6154"/>
        <pc:sldMkLst>
          <pc:docMk/>
          <pc:sldMk cId="3278040619" sldId="2172"/>
        </pc:sldMkLst>
      </pc:sldChg>
      <pc:sldChg chg="addSp delSp modSp new mod modAnim">
        <pc:chgData name="Sarasin, Elise" userId="051ede2b-3008-44c0-bb19-c9bb04b8c5c9" providerId="ADAL" clId="{9ED575BD-DAC2-2641-AD7D-6095020A9506}" dt="2025-01-03T22:31:48.158" v="6185" actId="1076"/>
        <pc:sldMkLst>
          <pc:docMk/>
          <pc:sldMk cId="1771190930" sldId="2173"/>
        </pc:sldMkLst>
        <pc:spChg chg="mod">
          <ac:chgData name="Sarasin, Elise" userId="051ede2b-3008-44c0-bb19-c9bb04b8c5c9" providerId="ADAL" clId="{9ED575BD-DAC2-2641-AD7D-6095020A9506}" dt="2025-01-03T22:31:25.065" v="6178"/>
          <ac:spMkLst>
            <pc:docMk/>
            <pc:sldMk cId="1771190930" sldId="2173"/>
            <ac:spMk id="2" creationId="{3199A4EB-6A4A-601B-905C-3EFDE089A51A}"/>
          </ac:spMkLst>
        </pc:spChg>
        <pc:picChg chg="add mod">
          <ac:chgData name="Sarasin, Elise" userId="051ede2b-3008-44c0-bb19-c9bb04b8c5c9" providerId="ADAL" clId="{9ED575BD-DAC2-2641-AD7D-6095020A9506}" dt="2025-01-03T22:31:48.158" v="6185" actId="1076"/>
          <ac:picMkLst>
            <pc:docMk/>
            <pc:sldMk cId="1771190930" sldId="2173"/>
            <ac:picMk id="4" creationId="{69065108-3A90-BA3D-20F8-BDEA3708F4F2}"/>
          </ac:picMkLst>
        </pc:picChg>
        <pc:picChg chg="add mod">
          <ac:chgData name="Sarasin, Elise" userId="051ede2b-3008-44c0-bb19-c9bb04b8c5c9" providerId="ADAL" clId="{9ED575BD-DAC2-2641-AD7D-6095020A9506}" dt="2025-01-03T22:31:15.959" v="6175"/>
          <ac:picMkLst>
            <pc:docMk/>
            <pc:sldMk cId="1771190930" sldId="2173"/>
            <ac:picMk id="5" creationId="{4CC9A4DE-FF53-9CF8-DA5B-FC0ECA10B466}"/>
          </ac:picMkLst>
        </pc:picChg>
        <pc:picChg chg="add mod">
          <ac:chgData name="Sarasin, Elise" userId="051ede2b-3008-44c0-bb19-c9bb04b8c5c9" providerId="ADAL" clId="{9ED575BD-DAC2-2641-AD7D-6095020A9506}" dt="2025-01-03T22:31:46.214" v="6184" actId="1076"/>
          <ac:picMkLst>
            <pc:docMk/>
            <pc:sldMk cId="1771190930" sldId="2173"/>
            <ac:picMk id="8" creationId="{909BB1A4-3C0F-CD33-70E8-53983292741E}"/>
          </ac:picMkLst>
        </pc:picChg>
      </pc:sldChg>
    </pc:docChg>
  </pc:docChgLst>
  <pc:docChgLst>
    <pc:chgData name="Sarasin, Elise" userId="051ede2b-3008-44c0-bb19-c9bb04b8c5c9" providerId="ADAL" clId="{FFBD3F60-BC25-4A48-8F84-066133FB7565}"/>
    <pc:docChg chg="modSld">
      <pc:chgData name="Sarasin, Elise" userId="051ede2b-3008-44c0-bb19-c9bb04b8c5c9" providerId="ADAL" clId="{FFBD3F60-BC25-4A48-8F84-066133FB7565}" dt="2024-08-02T13:51:04.296" v="0"/>
      <pc:docMkLst>
        <pc:docMk/>
      </pc:docMkLst>
      <pc:sldChg chg="addSp modSp">
        <pc:chgData name="Sarasin, Elise" userId="051ede2b-3008-44c0-bb19-c9bb04b8c5c9" providerId="ADAL" clId="{FFBD3F60-BC25-4A48-8F84-066133FB7565}" dt="2024-08-02T13:51:04.296" v="0"/>
        <pc:sldMkLst>
          <pc:docMk/>
          <pc:sldMk cId="3929194274" sldId="334"/>
        </pc:sldMkLst>
      </pc:sldChg>
    </pc:docChg>
  </pc:docChgLst>
  <pc:docChgLst>
    <pc:chgData name="Sarasin, Elise" userId="051ede2b-3008-44c0-bb19-c9bb04b8c5c9" providerId="ADAL" clId="{5501BF81-4015-4B43-AE7F-515C0F5AC394}"/>
    <pc:docChg chg="undo custSel addSld delSld modSld addSection modSection">
      <pc:chgData name="Sarasin, Elise" userId="051ede2b-3008-44c0-bb19-c9bb04b8c5c9" providerId="ADAL" clId="{5501BF81-4015-4B43-AE7F-515C0F5AC394}" dt="2025-01-07T00:41:09.454" v="976" actId="20577"/>
      <pc:docMkLst>
        <pc:docMk/>
      </pc:docMkLst>
      <pc:sldChg chg="del">
        <pc:chgData name="Sarasin, Elise" userId="051ede2b-3008-44c0-bb19-c9bb04b8c5c9" providerId="ADAL" clId="{5501BF81-4015-4B43-AE7F-515C0F5AC394}" dt="2025-01-07T00:05:33.226" v="519" actId="2696"/>
        <pc:sldMkLst>
          <pc:docMk/>
          <pc:sldMk cId="424401210" sldId="1738"/>
        </pc:sldMkLst>
      </pc:sldChg>
      <pc:sldChg chg="delSp modSp del mod">
        <pc:chgData name="Sarasin, Elise" userId="051ede2b-3008-44c0-bb19-c9bb04b8c5c9" providerId="ADAL" clId="{5501BF81-4015-4B43-AE7F-515C0F5AC394}" dt="2025-01-07T00:27:06.935" v="877" actId="2696"/>
        <pc:sldMkLst>
          <pc:docMk/>
          <pc:sldMk cId="521072916" sldId="1777"/>
        </pc:sldMkLst>
      </pc:sldChg>
      <pc:sldChg chg="modSp mod">
        <pc:chgData name="Sarasin, Elise" userId="051ede2b-3008-44c0-bb19-c9bb04b8c5c9" providerId="ADAL" clId="{5501BF81-4015-4B43-AE7F-515C0F5AC394}" dt="2025-01-07T00:29:17.965" v="965" actId="20577"/>
        <pc:sldMkLst>
          <pc:docMk/>
          <pc:sldMk cId="3988406604" sldId="1826"/>
        </pc:sldMkLst>
        <pc:spChg chg="mod">
          <ac:chgData name="Sarasin, Elise" userId="051ede2b-3008-44c0-bb19-c9bb04b8c5c9" providerId="ADAL" clId="{5501BF81-4015-4B43-AE7F-515C0F5AC394}" dt="2025-01-07T00:29:17.965" v="965" actId="20577"/>
          <ac:spMkLst>
            <pc:docMk/>
            <pc:sldMk cId="3988406604" sldId="1826"/>
            <ac:spMk id="3" creationId="{0D0DE835-53C9-F620-7392-E557B94F6411}"/>
          </ac:spMkLst>
        </pc:spChg>
      </pc:sldChg>
      <pc:sldChg chg="modNotesTx">
        <pc:chgData name="Sarasin, Elise" userId="051ede2b-3008-44c0-bb19-c9bb04b8c5c9" providerId="ADAL" clId="{5501BF81-4015-4B43-AE7F-515C0F5AC394}" dt="2025-01-06T23:57:45.280" v="180" actId="20577"/>
        <pc:sldMkLst>
          <pc:docMk/>
          <pc:sldMk cId="131134929" sldId="2030"/>
        </pc:sldMkLst>
      </pc:sldChg>
      <pc:sldChg chg="addSp delSp modSp add mod">
        <pc:chgData name="Sarasin, Elise" userId="051ede2b-3008-44c0-bb19-c9bb04b8c5c9" providerId="ADAL" clId="{5501BF81-4015-4B43-AE7F-515C0F5AC394}" dt="2025-01-07T00:28:18.701" v="889" actId="20577"/>
        <pc:sldMkLst>
          <pc:docMk/>
          <pc:sldMk cId="1050942835" sldId="2090"/>
        </pc:sldMkLst>
        <pc:graphicFrameChg chg="mod modGraphic">
          <ac:chgData name="Sarasin, Elise" userId="051ede2b-3008-44c0-bb19-c9bb04b8c5c9" providerId="ADAL" clId="{5501BF81-4015-4B43-AE7F-515C0F5AC394}" dt="2025-01-07T00:28:18.701" v="889" actId="20577"/>
          <ac:graphicFrameMkLst>
            <pc:docMk/>
            <pc:sldMk cId="1050942835" sldId="2090"/>
            <ac:graphicFrameMk id="4" creationId="{F4899510-78AE-2214-EB07-27CF889B9A29}"/>
          </ac:graphicFrameMkLst>
        </pc:graphicFrameChg>
        <pc:picChg chg="add mod">
          <ac:chgData name="Sarasin, Elise" userId="051ede2b-3008-44c0-bb19-c9bb04b8c5c9" providerId="ADAL" clId="{5501BF81-4015-4B43-AE7F-515C0F5AC394}" dt="2025-01-07T00:18:16.379" v="597" actId="1076"/>
          <ac:picMkLst>
            <pc:docMk/>
            <pc:sldMk cId="1050942835" sldId="2090"/>
            <ac:picMk id="2" creationId="{7505B29F-0E5A-C33B-8D15-5DEC4A26DD8B}"/>
          </ac:picMkLst>
        </pc:picChg>
        <pc:picChg chg="add mod">
          <ac:chgData name="Sarasin, Elise" userId="051ede2b-3008-44c0-bb19-c9bb04b8c5c9" providerId="ADAL" clId="{5501BF81-4015-4B43-AE7F-515C0F5AC394}" dt="2025-01-07T00:27:28.517" v="878" actId="1076"/>
          <ac:picMkLst>
            <pc:docMk/>
            <pc:sldMk cId="1050942835" sldId="2090"/>
            <ac:picMk id="3" creationId="{F1E5252A-BA4C-AE37-7C77-720F67D84EDE}"/>
          </ac:picMkLst>
        </pc:picChg>
        <pc:picChg chg="add mod">
          <ac:chgData name="Sarasin, Elise" userId="051ede2b-3008-44c0-bb19-c9bb04b8c5c9" providerId="ADAL" clId="{5501BF81-4015-4B43-AE7F-515C0F5AC394}" dt="2025-01-07T00:26:21.362" v="859" actId="14861"/>
          <ac:picMkLst>
            <pc:docMk/>
            <pc:sldMk cId="1050942835" sldId="2090"/>
            <ac:picMk id="8" creationId="{BDB5B07C-BE86-487A-FD88-8CC37D4F961A}"/>
          </ac:picMkLst>
        </pc:picChg>
        <pc:picChg chg="add mod">
          <ac:chgData name="Sarasin, Elise" userId="051ede2b-3008-44c0-bb19-c9bb04b8c5c9" providerId="ADAL" clId="{5501BF81-4015-4B43-AE7F-515C0F5AC394}" dt="2025-01-07T00:26:31.679" v="872" actId="1035"/>
          <ac:picMkLst>
            <pc:docMk/>
            <pc:sldMk cId="1050942835" sldId="2090"/>
            <ac:picMk id="13" creationId="{49EE30B1-E9B0-920A-355B-4944A2AEF295}"/>
          </ac:picMkLst>
        </pc:picChg>
        <pc:picChg chg="add mod">
          <ac:chgData name="Sarasin, Elise" userId="051ede2b-3008-44c0-bb19-c9bb04b8c5c9" providerId="ADAL" clId="{5501BF81-4015-4B43-AE7F-515C0F5AC394}" dt="2025-01-07T00:26:54.642" v="875" actId="1076"/>
          <ac:picMkLst>
            <pc:docMk/>
            <pc:sldMk cId="1050942835" sldId="2090"/>
            <ac:picMk id="14" creationId="{A8D33360-435C-00B3-B387-00B1F753FD16}"/>
          </ac:picMkLst>
        </pc:picChg>
        <pc:picChg chg="add mod">
          <ac:chgData name="Sarasin, Elise" userId="051ede2b-3008-44c0-bb19-c9bb04b8c5c9" providerId="ADAL" clId="{5501BF81-4015-4B43-AE7F-515C0F5AC394}" dt="2025-01-07T00:26:59.480" v="876" actId="1076"/>
          <ac:picMkLst>
            <pc:docMk/>
            <pc:sldMk cId="1050942835" sldId="2090"/>
            <ac:picMk id="17" creationId="{2F6E7DEF-4651-E7D1-B4AD-E1751DD47FDE}"/>
          </ac:picMkLst>
        </pc:picChg>
      </pc:sldChg>
      <pc:sldChg chg="delSp modSp mod delAnim modAnim">
        <pc:chgData name="Sarasin, Elise" userId="051ede2b-3008-44c0-bb19-c9bb04b8c5c9" providerId="ADAL" clId="{5501BF81-4015-4B43-AE7F-515C0F5AC394}" dt="2025-01-07T00:05:08.968" v="518" actId="14100"/>
        <pc:sldMkLst>
          <pc:docMk/>
          <pc:sldMk cId="2911983445" sldId="2107"/>
        </pc:sldMkLst>
        <pc:spChg chg="mod">
          <ac:chgData name="Sarasin, Elise" userId="051ede2b-3008-44c0-bb19-c9bb04b8c5c9" providerId="ADAL" clId="{5501BF81-4015-4B43-AE7F-515C0F5AC394}" dt="2025-01-07T00:00:32.223" v="262" actId="20577"/>
          <ac:spMkLst>
            <pc:docMk/>
            <pc:sldMk cId="2911983445" sldId="2107"/>
            <ac:spMk id="7" creationId="{833AC4FB-9105-4968-BFBC-B3149F561036}"/>
          </ac:spMkLst>
        </pc:spChg>
        <pc:spChg chg="mod">
          <ac:chgData name="Sarasin, Elise" userId="051ede2b-3008-44c0-bb19-c9bb04b8c5c9" providerId="ADAL" clId="{5501BF81-4015-4B43-AE7F-515C0F5AC394}" dt="2025-01-07T00:00:50.753" v="268" actId="20577"/>
          <ac:spMkLst>
            <pc:docMk/>
            <pc:sldMk cId="2911983445" sldId="2107"/>
            <ac:spMk id="8" creationId="{1EFFF7FF-FD56-970F-A229-BAB549F2E550}"/>
          </ac:spMkLst>
        </pc:spChg>
        <pc:spChg chg="mod">
          <ac:chgData name="Sarasin, Elise" userId="051ede2b-3008-44c0-bb19-c9bb04b8c5c9" providerId="ADAL" clId="{5501BF81-4015-4B43-AE7F-515C0F5AC394}" dt="2025-01-07T00:05:08.968" v="518" actId="14100"/>
          <ac:spMkLst>
            <pc:docMk/>
            <pc:sldMk cId="2911983445" sldId="2107"/>
            <ac:spMk id="9" creationId="{8B3B1ECE-9410-274B-F3DC-8D59BC56A01B}"/>
          </ac:spMkLst>
        </pc:spChg>
        <pc:spChg chg="mod">
          <ac:chgData name="Sarasin, Elise" userId="051ede2b-3008-44c0-bb19-c9bb04b8c5c9" providerId="ADAL" clId="{5501BF81-4015-4B43-AE7F-515C0F5AC394}" dt="2025-01-07T00:04:25.768" v="434" actId="1038"/>
          <ac:spMkLst>
            <pc:docMk/>
            <pc:sldMk cId="2911983445" sldId="2107"/>
            <ac:spMk id="10" creationId="{D9D7B1F7-DA2D-4527-20F1-D7B67F42A4D5}"/>
          </ac:spMkLst>
        </pc:spChg>
        <pc:spChg chg="mod">
          <ac:chgData name="Sarasin, Elise" userId="051ede2b-3008-44c0-bb19-c9bb04b8c5c9" providerId="ADAL" clId="{5501BF81-4015-4B43-AE7F-515C0F5AC394}" dt="2025-01-07T00:04:51.379" v="487" actId="20577"/>
          <ac:spMkLst>
            <pc:docMk/>
            <pc:sldMk cId="2911983445" sldId="2107"/>
            <ac:spMk id="11" creationId="{979A2B24-96F5-7BC6-F299-449D89129DDD}"/>
          </ac:spMkLst>
        </pc:spChg>
      </pc:sldChg>
      <pc:sldChg chg="modSp mod">
        <pc:chgData name="Sarasin, Elise" userId="051ede2b-3008-44c0-bb19-c9bb04b8c5c9" providerId="ADAL" clId="{5501BF81-4015-4B43-AE7F-515C0F5AC394}" dt="2025-01-06T23:56:12.733" v="138" actId="1038"/>
        <pc:sldMkLst>
          <pc:docMk/>
          <pc:sldMk cId="4068878608" sldId="2153"/>
        </pc:sldMkLst>
        <pc:spChg chg="mod">
          <ac:chgData name="Sarasin, Elise" userId="051ede2b-3008-44c0-bb19-c9bb04b8c5c9" providerId="ADAL" clId="{5501BF81-4015-4B43-AE7F-515C0F5AC394}" dt="2025-01-06T23:56:12.733" v="138" actId="1038"/>
          <ac:spMkLst>
            <pc:docMk/>
            <pc:sldMk cId="4068878608" sldId="2153"/>
            <ac:spMk id="3" creationId="{38A4F0ED-CF54-DA06-3C2F-CDA333C40794}"/>
          </ac:spMkLst>
        </pc:spChg>
        <pc:spChg chg="mod">
          <ac:chgData name="Sarasin, Elise" userId="051ede2b-3008-44c0-bb19-c9bb04b8c5c9" providerId="ADAL" clId="{5501BF81-4015-4B43-AE7F-515C0F5AC394}" dt="2025-01-06T23:55:54.992" v="126" actId="1038"/>
          <ac:spMkLst>
            <pc:docMk/>
            <pc:sldMk cId="4068878608" sldId="2153"/>
            <ac:spMk id="5" creationId="{D4DD189A-EFEE-5FC1-1B2D-C7280CD1A996}"/>
          </ac:spMkLst>
        </pc:spChg>
        <pc:spChg chg="mod">
          <ac:chgData name="Sarasin, Elise" userId="051ede2b-3008-44c0-bb19-c9bb04b8c5c9" providerId="ADAL" clId="{5501BF81-4015-4B43-AE7F-515C0F5AC394}" dt="2025-01-06T23:55:54.992" v="126" actId="1038"/>
          <ac:spMkLst>
            <pc:docMk/>
            <pc:sldMk cId="4068878608" sldId="2153"/>
            <ac:spMk id="6" creationId="{7AE3FB90-37F6-4A9C-3BF9-56D40044C30B}"/>
          </ac:spMkLst>
        </pc:spChg>
        <pc:picChg chg="mod">
          <ac:chgData name="Sarasin, Elise" userId="051ede2b-3008-44c0-bb19-c9bb04b8c5c9" providerId="ADAL" clId="{5501BF81-4015-4B43-AE7F-515C0F5AC394}" dt="2025-01-06T23:55:54.992" v="126" actId="1038"/>
          <ac:picMkLst>
            <pc:docMk/>
            <pc:sldMk cId="4068878608" sldId="2153"/>
            <ac:picMk id="4" creationId="{B8DB245D-C047-0EE4-9108-D0A64646DFD0}"/>
          </ac:picMkLst>
        </pc:picChg>
      </pc:sldChg>
      <pc:sldChg chg="modSp mod">
        <pc:chgData name="Sarasin, Elise" userId="051ede2b-3008-44c0-bb19-c9bb04b8c5c9" providerId="ADAL" clId="{5501BF81-4015-4B43-AE7F-515C0F5AC394}" dt="2025-01-07T00:41:09.454" v="976" actId="20577"/>
        <pc:sldMkLst>
          <pc:docMk/>
          <pc:sldMk cId="3870440679" sldId="2159"/>
        </pc:sldMkLst>
      </pc:sldChg>
      <pc:sldChg chg="modNotesTx">
        <pc:chgData name="Sarasin, Elise" userId="051ede2b-3008-44c0-bb19-c9bb04b8c5c9" providerId="ADAL" clId="{5501BF81-4015-4B43-AE7F-515C0F5AC394}" dt="2025-01-06T23:58:01.613" v="233" actId="20577"/>
        <pc:sldMkLst>
          <pc:docMk/>
          <pc:sldMk cId="1216875667" sldId="2163"/>
        </pc:sldMkLst>
      </pc:sldChg>
      <pc:sldChg chg="modSp add mod">
        <pc:chgData name="Sarasin, Elise" userId="051ede2b-3008-44c0-bb19-c9bb04b8c5c9" providerId="ADAL" clId="{5501BF81-4015-4B43-AE7F-515C0F5AC394}" dt="2025-01-07T00:40:44.886" v="973" actId="20577"/>
        <pc:sldMkLst>
          <pc:docMk/>
          <pc:sldMk cId="2693388711" sldId="2174"/>
        </pc:sldMkLst>
      </pc:sldChg>
    </pc:docChg>
  </pc:docChgLst>
  <pc:docChgLst>
    <pc:chgData name="Bernard, Allison M" userId="7cd67125-3436-42b8-b83a-bbe37ba15a4e" providerId="ADAL" clId="{492BF6AD-925B-46C2-A32F-A9A41990DA16}"/>
    <pc:docChg chg="modSld">
      <pc:chgData name="Bernard, Allison M" userId="7cd67125-3436-42b8-b83a-bbe37ba15a4e" providerId="ADAL" clId="{492BF6AD-925B-46C2-A32F-A9A41990DA16}" dt="2023-07-31T16:55:46.243" v="1" actId="1076"/>
      <pc:docMkLst>
        <pc:docMk/>
      </pc:docMkLst>
      <pc:sldChg chg="addSp modSp mod modAnim">
        <pc:chgData name="Bernard, Allison M" userId="7cd67125-3436-42b8-b83a-bbe37ba15a4e" providerId="ADAL" clId="{492BF6AD-925B-46C2-A32F-A9A41990DA16}" dt="2023-07-31T16:55:46.243" v="1" actId="1076"/>
        <pc:sldMkLst>
          <pc:docMk/>
          <pc:sldMk cId="581133847" sldId="1634"/>
        </pc:sldMkLst>
      </pc:sldChg>
    </pc:docChg>
  </pc:docChgLst>
  <pc:docChgLst>
    <pc:chgData name="Wendy Oakes" userId="fcc6ae8e-f314-450b-b37c-a6e4d06c7e48" providerId="ADAL" clId="{43DAEFEA-0054-4143-A787-BF302D962BEC}"/>
    <pc:docChg chg="modSld">
      <pc:chgData name="Wendy Oakes" userId="fcc6ae8e-f314-450b-b37c-a6e4d06c7e48" providerId="ADAL" clId="{43DAEFEA-0054-4143-A787-BF302D962BEC}" dt="2022-12-13T19:19:34.285" v="18" actId="1076"/>
      <pc:docMkLst>
        <pc:docMk/>
      </pc:docMkLst>
      <pc:sldChg chg="modSp">
        <pc:chgData name="Wendy Oakes" userId="fcc6ae8e-f314-450b-b37c-a6e4d06c7e48" providerId="ADAL" clId="{43DAEFEA-0054-4143-A787-BF302D962BEC}" dt="2022-12-13T19:19:34.285" v="18" actId="1076"/>
        <pc:sldMkLst>
          <pc:docMk/>
          <pc:sldMk cId="3935407531" sldId="260"/>
        </pc:sldMkLst>
      </pc:sldChg>
    </pc:docChg>
  </pc:docChgLst>
  <pc:docChgLst>
    <pc:chgData name="Lane, Kathleen" userId="d8586a00-d571-4eeb-bfc3-f42bf250439e" providerId="ADAL" clId="{251ECA85-FA7E-4A5B-BAEE-B7CF3446B20D}"/>
    <pc:docChg chg="addSld modSld">
      <pc:chgData name="Lane, Kathleen" userId="d8586a00-d571-4eeb-bfc3-f42bf250439e" providerId="ADAL" clId="{251ECA85-FA7E-4A5B-BAEE-B7CF3446B20D}" dt="2025-01-06T17:29:36.159" v="34" actId="1076"/>
      <pc:docMkLst>
        <pc:docMk/>
      </pc:docMkLst>
      <pc:sldChg chg="mod modShow">
        <pc:chgData name="Lane, Kathleen" userId="d8586a00-d571-4eeb-bfc3-f42bf250439e" providerId="ADAL" clId="{251ECA85-FA7E-4A5B-BAEE-B7CF3446B20D}" dt="2025-01-06T17:28:20.686" v="32" actId="729"/>
        <pc:sldMkLst>
          <pc:docMk/>
          <pc:sldMk cId="424401210" sldId="1738"/>
        </pc:sldMkLst>
      </pc:sldChg>
      <pc:sldChg chg="modSp add mod">
        <pc:chgData name="Lane, Kathleen" userId="d8586a00-d571-4eeb-bfc3-f42bf250439e" providerId="ADAL" clId="{251ECA85-FA7E-4A5B-BAEE-B7CF3446B20D}" dt="2025-01-06T17:29:36.159" v="34" actId="1076"/>
        <pc:sldMkLst>
          <pc:docMk/>
          <pc:sldMk cId="521072916" sldId="1777"/>
        </pc:sldMkLst>
      </pc:sldChg>
      <pc:sldChg chg="add">
        <pc:chgData name="Lane, Kathleen" userId="d8586a00-d571-4eeb-bfc3-f42bf250439e" providerId="ADAL" clId="{251ECA85-FA7E-4A5B-BAEE-B7CF3446B20D}" dt="2025-01-06T17:28:40.631" v="33"/>
        <pc:sldMkLst>
          <pc:docMk/>
          <pc:sldMk cId="3988406604" sldId="1826"/>
        </pc:sldMkLst>
      </pc:sldChg>
      <pc:sldChg chg="modSp mod">
        <pc:chgData name="Lane, Kathleen" userId="d8586a00-d571-4eeb-bfc3-f42bf250439e" providerId="ADAL" clId="{251ECA85-FA7E-4A5B-BAEE-B7CF3446B20D}" dt="2025-01-06T17:14:42.504" v="30" actId="20577"/>
        <pc:sldMkLst>
          <pc:docMk/>
          <pc:sldMk cId="3870440679" sldId="2159"/>
        </pc:sldMkLst>
      </pc:sldChg>
    </pc:docChg>
  </pc:docChgLst>
  <pc:docChgLst>
    <pc:chgData name="Royer, David J" userId="ebaffb31-5ece-4bcc-af46-ab956e024a9d" providerId="ADAL" clId="{DF6564D1-174D-F247-B82B-865D95E701F0}"/>
    <pc:docChg chg="undo custSel modSld">
      <pc:chgData name="Royer, David J" userId="ebaffb31-5ece-4bcc-af46-ab956e024a9d" providerId="ADAL" clId="{DF6564D1-174D-F247-B82B-865D95E701F0}" dt="2025-01-18T20:14:24.194" v="346" actId="20577"/>
      <pc:docMkLst>
        <pc:docMk/>
      </pc:docMkLst>
      <pc:sldChg chg="modSp mod">
        <pc:chgData name="Royer, David J" userId="ebaffb31-5ece-4bcc-af46-ab956e024a9d" providerId="ADAL" clId="{DF6564D1-174D-F247-B82B-865D95E701F0}" dt="2025-01-18T20:13:02.092" v="305" actId="14100"/>
        <pc:sldMkLst>
          <pc:docMk/>
          <pc:sldMk cId="1214524682" sldId="341"/>
        </pc:sldMkLst>
        <pc:spChg chg="mod">
          <ac:chgData name="Royer, David J" userId="ebaffb31-5ece-4bcc-af46-ab956e024a9d" providerId="ADAL" clId="{DF6564D1-174D-F247-B82B-865D95E701F0}" dt="2025-01-18T20:13:02.092" v="305" actId="14100"/>
          <ac:spMkLst>
            <pc:docMk/>
            <pc:sldMk cId="1214524682" sldId="341"/>
            <ac:spMk id="2" creationId="{65014C87-EA69-461B-ACE4-77C7D7373016}"/>
          </ac:spMkLst>
        </pc:spChg>
      </pc:sldChg>
      <pc:sldChg chg="modSp mod">
        <pc:chgData name="Royer, David J" userId="ebaffb31-5ece-4bcc-af46-ab956e024a9d" providerId="ADAL" clId="{DF6564D1-174D-F247-B82B-865D95E701F0}" dt="2025-01-18T20:06:05.603" v="246" actId="20577"/>
        <pc:sldMkLst>
          <pc:docMk/>
          <pc:sldMk cId="1303178757" sldId="1094"/>
        </pc:sldMkLst>
        <pc:spChg chg="mod">
          <ac:chgData name="Royer, David J" userId="ebaffb31-5ece-4bcc-af46-ab956e024a9d" providerId="ADAL" clId="{DF6564D1-174D-F247-B82B-865D95E701F0}" dt="2025-01-18T20:06:05.603" v="246" actId="20577"/>
          <ac:spMkLst>
            <pc:docMk/>
            <pc:sldMk cId="1303178757" sldId="1094"/>
            <ac:spMk id="11" creationId="{D5C5249D-DD32-04C9-9A98-FFDCBA22F272}"/>
          </ac:spMkLst>
        </pc:spChg>
      </pc:sldChg>
      <pc:sldChg chg="addSp delSp modSp mod">
        <pc:chgData name="Royer, David J" userId="ebaffb31-5ece-4bcc-af46-ab956e024a9d" providerId="ADAL" clId="{DF6564D1-174D-F247-B82B-865D95E701F0}" dt="2025-01-18T20:01:55.255" v="195" actId="20577"/>
        <pc:sldMkLst>
          <pc:docMk/>
          <pc:sldMk cId="4088284866" sldId="1129"/>
        </pc:sldMkLst>
        <pc:graphicFrameChg chg="add mod modGraphic">
          <ac:chgData name="Royer, David J" userId="ebaffb31-5ece-4bcc-af46-ab956e024a9d" providerId="ADAL" clId="{DF6564D1-174D-F247-B82B-865D95E701F0}" dt="2025-01-18T20:01:55.255" v="195" actId="20577"/>
          <ac:graphicFrameMkLst>
            <pc:docMk/>
            <pc:sldMk cId="4088284866" sldId="1129"/>
            <ac:graphicFrameMk id="4" creationId="{239A2245-99C9-25A2-4096-2CAEA3231D0E}"/>
          </ac:graphicFrameMkLst>
        </pc:graphicFrameChg>
      </pc:sldChg>
      <pc:sldChg chg="addSp delSp modSp mod">
        <pc:chgData name="Royer, David J" userId="ebaffb31-5ece-4bcc-af46-ab956e024a9d" providerId="ADAL" clId="{DF6564D1-174D-F247-B82B-865D95E701F0}" dt="2025-01-18T20:01:12.125" v="188" actId="2061"/>
        <pc:sldMkLst>
          <pc:docMk/>
          <pc:sldMk cId="3958504117" sldId="1130"/>
        </pc:sldMkLst>
        <pc:graphicFrameChg chg="add mod modGraphic">
          <ac:chgData name="Royer, David J" userId="ebaffb31-5ece-4bcc-af46-ab956e024a9d" providerId="ADAL" clId="{DF6564D1-174D-F247-B82B-865D95E701F0}" dt="2025-01-18T20:01:12.125" v="188" actId="2061"/>
          <ac:graphicFrameMkLst>
            <pc:docMk/>
            <pc:sldMk cId="3958504117" sldId="1130"/>
            <ac:graphicFrameMk id="8" creationId="{CEA123BA-BA89-83DF-4B78-7783D6BD83FC}"/>
          </ac:graphicFrameMkLst>
        </pc:graphicFrameChg>
        <pc:picChg chg="mod">
          <ac:chgData name="Royer, David J" userId="ebaffb31-5ece-4bcc-af46-ab956e024a9d" providerId="ADAL" clId="{DF6564D1-174D-F247-B82B-865D95E701F0}" dt="2025-01-18T20:00:57.204" v="187" actId="166"/>
          <ac:picMkLst>
            <pc:docMk/>
            <pc:sldMk cId="3958504117" sldId="1130"/>
            <ac:picMk id="5" creationId="{5623E295-29E4-5B40-AC97-7F571432A6A7}"/>
          </ac:picMkLst>
        </pc:picChg>
        <pc:picChg chg="mod">
          <ac:chgData name="Royer, David J" userId="ebaffb31-5ece-4bcc-af46-ab956e024a9d" providerId="ADAL" clId="{DF6564D1-174D-F247-B82B-865D95E701F0}" dt="2025-01-18T20:00:57.204" v="187" actId="166"/>
          <ac:picMkLst>
            <pc:docMk/>
            <pc:sldMk cId="3958504117" sldId="1130"/>
            <ac:picMk id="7" creationId="{2DBBA16F-93B3-D1BA-2728-57DDC9AFF559}"/>
          </ac:picMkLst>
        </pc:picChg>
      </pc:sldChg>
      <pc:sldChg chg="modSp mod">
        <pc:chgData name="Royer, David J" userId="ebaffb31-5ece-4bcc-af46-ab956e024a9d" providerId="ADAL" clId="{DF6564D1-174D-F247-B82B-865D95E701F0}" dt="2025-01-18T20:05:26.222" v="245" actId="179"/>
        <pc:sldMkLst>
          <pc:docMk/>
          <pc:sldMk cId="1957697153" sldId="1137"/>
        </pc:sldMkLst>
        <pc:graphicFrameChg chg="modGraphic">
          <ac:chgData name="Royer, David J" userId="ebaffb31-5ece-4bcc-af46-ab956e024a9d" providerId="ADAL" clId="{DF6564D1-174D-F247-B82B-865D95E701F0}" dt="2025-01-18T20:05:26.222" v="245" actId="179"/>
          <ac:graphicFrameMkLst>
            <pc:docMk/>
            <pc:sldMk cId="1957697153" sldId="1137"/>
            <ac:graphicFrameMk id="7" creationId="{DD4D6456-1956-1340-9360-FD832633EDF1}"/>
          </ac:graphicFrameMkLst>
        </pc:graphicFrameChg>
      </pc:sldChg>
      <pc:sldChg chg="modSp mod">
        <pc:chgData name="Royer, David J" userId="ebaffb31-5ece-4bcc-af46-ab956e024a9d" providerId="ADAL" clId="{DF6564D1-174D-F247-B82B-865D95E701F0}" dt="2025-01-18T19:47:24.184" v="35" actId="20577"/>
        <pc:sldMkLst>
          <pc:docMk/>
          <pc:sldMk cId="1764742822" sldId="1652"/>
        </pc:sldMkLst>
        <pc:graphicFrameChg chg="modGraphic">
          <ac:chgData name="Royer, David J" userId="ebaffb31-5ece-4bcc-af46-ab956e024a9d" providerId="ADAL" clId="{DF6564D1-174D-F247-B82B-865D95E701F0}" dt="2025-01-18T19:47:24.184" v="35" actId="20577"/>
          <ac:graphicFrameMkLst>
            <pc:docMk/>
            <pc:sldMk cId="1764742822" sldId="1652"/>
            <ac:graphicFrameMk id="6" creationId="{3269DBAF-295D-1B8B-221C-A2B1504A7766}"/>
          </ac:graphicFrameMkLst>
        </pc:graphicFrameChg>
      </pc:sldChg>
      <pc:sldChg chg="modSp mod">
        <pc:chgData name="Royer, David J" userId="ebaffb31-5ece-4bcc-af46-ab956e024a9d" providerId="ADAL" clId="{DF6564D1-174D-F247-B82B-865D95E701F0}" dt="2025-01-18T20:12:30.728" v="304" actId="20577"/>
        <pc:sldMkLst>
          <pc:docMk/>
          <pc:sldMk cId="3988406604" sldId="1826"/>
        </pc:sldMkLst>
        <pc:spChg chg="mod">
          <ac:chgData name="Royer, David J" userId="ebaffb31-5ece-4bcc-af46-ab956e024a9d" providerId="ADAL" clId="{DF6564D1-174D-F247-B82B-865D95E701F0}" dt="2025-01-18T20:12:30.728" v="304" actId="20577"/>
          <ac:spMkLst>
            <pc:docMk/>
            <pc:sldMk cId="3988406604" sldId="1826"/>
            <ac:spMk id="3" creationId="{0D0DE835-53C9-F620-7392-E557B94F6411}"/>
          </ac:spMkLst>
        </pc:spChg>
      </pc:sldChg>
      <pc:sldChg chg="modSp mod">
        <pc:chgData name="Royer, David J" userId="ebaffb31-5ece-4bcc-af46-ab956e024a9d" providerId="ADAL" clId="{DF6564D1-174D-F247-B82B-865D95E701F0}" dt="2025-01-18T19:40:35.140" v="1" actId="14100"/>
        <pc:sldMkLst>
          <pc:docMk/>
          <pc:sldMk cId="1096259455" sldId="1914"/>
        </pc:sldMkLst>
        <pc:spChg chg="mod">
          <ac:chgData name="Royer, David J" userId="ebaffb31-5ece-4bcc-af46-ab956e024a9d" providerId="ADAL" clId="{DF6564D1-174D-F247-B82B-865D95E701F0}" dt="2025-01-18T19:40:35.140" v="1" actId="14100"/>
          <ac:spMkLst>
            <pc:docMk/>
            <pc:sldMk cId="1096259455" sldId="1914"/>
            <ac:spMk id="8" creationId="{CEB776C3-772B-5136-04CB-D260F34FFA36}"/>
          </ac:spMkLst>
        </pc:spChg>
      </pc:sldChg>
      <pc:sldChg chg="modSp mod">
        <pc:chgData name="Royer, David J" userId="ebaffb31-5ece-4bcc-af46-ab956e024a9d" providerId="ADAL" clId="{DF6564D1-174D-F247-B82B-865D95E701F0}" dt="2025-01-18T19:41:50.335" v="23" actId="1036"/>
        <pc:sldMkLst>
          <pc:docMk/>
          <pc:sldMk cId="2907856190" sldId="1929"/>
        </pc:sldMkLst>
        <pc:spChg chg="mod">
          <ac:chgData name="Royer, David J" userId="ebaffb31-5ece-4bcc-af46-ab956e024a9d" providerId="ADAL" clId="{DF6564D1-174D-F247-B82B-865D95E701F0}" dt="2025-01-18T19:41:50.335" v="23" actId="1036"/>
          <ac:spMkLst>
            <pc:docMk/>
            <pc:sldMk cId="2907856190" sldId="1929"/>
            <ac:spMk id="13" creationId="{08F4ADA9-D3F0-7DED-9E0E-918F55320D84}"/>
          </ac:spMkLst>
        </pc:spChg>
      </pc:sldChg>
      <pc:sldChg chg="modSp mod">
        <pc:chgData name="Royer, David J" userId="ebaffb31-5ece-4bcc-af46-ab956e024a9d" providerId="ADAL" clId="{DF6564D1-174D-F247-B82B-865D95E701F0}" dt="2025-01-18T20:13:48.875" v="321" actId="13926"/>
        <pc:sldMkLst>
          <pc:docMk/>
          <pc:sldMk cId="453429982" sldId="1939"/>
        </pc:sldMkLst>
        <pc:graphicFrameChg chg="modGraphic">
          <ac:chgData name="Royer, David J" userId="ebaffb31-5ece-4bcc-af46-ab956e024a9d" providerId="ADAL" clId="{DF6564D1-174D-F247-B82B-865D95E701F0}" dt="2025-01-18T20:13:48.875" v="321" actId="13926"/>
          <ac:graphicFrameMkLst>
            <pc:docMk/>
            <pc:sldMk cId="453429982" sldId="1939"/>
            <ac:graphicFrameMk id="5" creationId="{6B42D9FE-43A8-E377-1353-EA42930853F5}"/>
          </ac:graphicFrameMkLst>
        </pc:graphicFrameChg>
      </pc:sldChg>
      <pc:sldChg chg="modSp mod">
        <pc:chgData name="Royer, David J" userId="ebaffb31-5ece-4bcc-af46-ab956e024a9d" providerId="ADAL" clId="{DF6564D1-174D-F247-B82B-865D95E701F0}" dt="2025-01-18T20:13:37.545" v="320" actId="13926"/>
        <pc:sldMkLst>
          <pc:docMk/>
          <pc:sldMk cId="2452288805" sldId="1940"/>
        </pc:sldMkLst>
        <pc:graphicFrameChg chg="modGraphic">
          <ac:chgData name="Royer, David J" userId="ebaffb31-5ece-4bcc-af46-ab956e024a9d" providerId="ADAL" clId="{DF6564D1-174D-F247-B82B-865D95E701F0}" dt="2025-01-18T20:13:37.545" v="320" actId="13926"/>
          <ac:graphicFrameMkLst>
            <pc:docMk/>
            <pc:sldMk cId="2452288805" sldId="1940"/>
            <ac:graphicFrameMk id="5" creationId="{C3FD35C0-89F5-3E73-91B8-5352278A1DF9}"/>
          </ac:graphicFrameMkLst>
        </pc:graphicFrameChg>
      </pc:sldChg>
      <pc:sldChg chg="modSp mod">
        <pc:chgData name="Royer, David J" userId="ebaffb31-5ece-4bcc-af46-ab956e024a9d" providerId="ADAL" clId="{DF6564D1-174D-F247-B82B-865D95E701F0}" dt="2025-01-18T19:42:44.645" v="24" actId="12788"/>
        <pc:sldMkLst>
          <pc:docMk/>
          <pc:sldMk cId="507879898" sldId="1957"/>
        </pc:sldMkLst>
        <pc:spChg chg="mod">
          <ac:chgData name="Royer, David J" userId="ebaffb31-5ece-4bcc-af46-ab956e024a9d" providerId="ADAL" clId="{DF6564D1-174D-F247-B82B-865D95E701F0}" dt="2025-01-18T19:42:44.645" v="24" actId="12788"/>
          <ac:spMkLst>
            <pc:docMk/>
            <pc:sldMk cId="507879898" sldId="1957"/>
            <ac:spMk id="12" creationId="{6B259437-A424-5F0B-C663-4F6BE09EF292}"/>
          </ac:spMkLst>
        </pc:spChg>
        <pc:picChg chg="mod">
          <ac:chgData name="Royer, David J" userId="ebaffb31-5ece-4bcc-af46-ab956e024a9d" providerId="ADAL" clId="{DF6564D1-174D-F247-B82B-865D95E701F0}" dt="2025-01-18T19:42:44.645" v="24" actId="12788"/>
          <ac:picMkLst>
            <pc:docMk/>
            <pc:sldMk cId="507879898" sldId="1957"/>
            <ac:picMk id="5" creationId="{599DF022-11DF-3C76-15A1-C60824DC00D4}"/>
          </ac:picMkLst>
        </pc:picChg>
        <pc:picChg chg="mod">
          <ac:chgData name="Royer, David J" userId="ebaffb31-5ece-4bcc-af46-ab956e024a9d" providerId="ADAL" clId="{DF6564D1-174D-F247-B82B-865D95E701F0}" dt="2025-01-18T19:42:44.645" v="24" actId="12788"/>
          <ac:picMkLst>
            <pc:docMk/>
            <pc:sldMk cId="507879898" sldId="1957"/>
            <ac:picMk id="15" creationId="{C7D7925D-31EA-2574-39C6-4749035AADC3}"/>
          </ac:picMkLst>
        </pc:picChg>
      </pc:sldChg>
      <pc:sldChg chg="modSp mod">
        <pc:chgData name="Royer, David J" userId="ebaffb31-5ece-4bcc-af46-ab956e024a9d" providerId="ADAL" clId="{DF6564D1-174D-F247-B82B-865D95E701F0}" dt="2025-01-18T20:09:05.226" v="264" actId="14100"/>
        <pc:sldMkLst>
          <pc:docMk/>
          <pc:sldMk cId="1977536567" sldId="2003"/>
        </pc:sldMkLst>
        <pc:spChg chg="mod">
          <ac:chgData name="Royer, David J" userId="ebaffb31-5ece-4bcc-af46-ab956e024a9d" providerId="ADAL" clId="{DF6564D1-174D-F247-B82B-865D95E701F0}" dt="2025-01-18T20:09:05.226" v="264" actId="14100"/>
          <ac:spMkLst>
            <pc:docMk/>
            <pc:sldMk cId="1977536567" sldId="2003"/>
            <ac:spMk id="9" creationId="{32BE33FE-DB6F-4C84-63EB-175AE5E408D2}"/>
          </ac:spMkLst>
        </pc:spChg>
      </pc:sldChg>
      <pc:sldChg chg="addSp modSp mod">
        <pc:chgData name="Royer, David J" userId="ebaffb31-5ece-4bcc-af46-ab956e024a9d" providerId="ADAL" clId="{DF6564D1-174D-F247-B82B-865D95E701F0}" dt="2025-01-18T20:04:20.448" v="235" actId="1038"/>
        <pc:sldMkLst>
          <pc:docMk/>
          <pc:sldMk cId="2104670269" sldId="2026"/>
        </pc:sldMkLst>
        <pc:picChg chg="add mod">
          <ac:chgData name="Royer, David J" userId="ebaffb31-5ece-4bcc-af46-ab956e024a9d" providerId="ADAL" clId="{DF6564D1-174D-F247-B82B-865D95E701F0}" dt="2025-01-18T20:04:20.448" v="235" actId="1038"/>
          <ac:picMkLst>
            <pc:docMk/>
            <pc:sldMk cId="2104670269" sldId="2026"/>
            <ac:picMk id="3" creationId="{7DFAC085-593E-E9B6-130D-65919AF3E7FF}"/>
          </ac:picMkLst>
        </pc:picChg>
        <pc:picChg chg="mod modVis">
          <ac:chgData name="Royer, David J" userId="ebaffb31-5ece-4bcc-af46-ab956e024a9d" providerId="ADAL" clId="{DF6564D1-174D-F247-B82B-865D95E701F0}" dt="2025-01-18T20:03:39.907" v="196" actId="14430"/>
          <ac:picMkLst>
            <pc:docMk/>
            <pc:sldMk cId="2104670269" sldId="2026"/>
            <ac:picMk id="6" creationId="{211BB7AC-19D6-4E02-ADDA-234FE10D1A4B}"/>
          </ac:picMkLst>
        </pc:picChg>
        <pc:picChg chg="mod">
          <ac:chgData name="Royer, David J" userId="ebaffb31-5ece-4bcc-af46-ab956e024a9d" providerId="ADAL" clId="{DF6564D1-174D-F247-B82B-865D95E701F0}" dt="2025-01-18T20:04:11.542" v="203" actId="14100"/>
          <ac:picMkLst>
            <pc:docMk/>
            <pc:sldMk cId="2104670269" sldId="2026"/>
            <ac:picMk id="9" creationId="{878B2EDE-7502-B2E4-E529-213CA0123B16}"/>
          </ac:picMkLst>
        </pc:picChg>
      </pc:sldChg>
      <pc:sldChg chg="modTransition">
        <pc:chgData name="Royer, David J" userId="ebaffb31-5ece-4bcc-af46-ab956e024a9d" providerId="ADAL" clId="{DF6564D1-174D-F247-B82B-865D95E701F0}" dt="2025-01-18T20:07:59.856" v="253"/>
        <pc:sldMkLst>
          <pc:docMk/>
          <pc:sldMk cId="131134929" sldId="2030"/>
        </pc:sldMkLst>
      </pc:sldChg>
      <pc:sldChg chg="modTransition">
        <pc:chgData name="Royer, David J" userId="ebaffb31-5ece-4bcc-af46-ab956e024a9d" providerId="ADAL" clId="{DF6564D1-174D-F247-B82B-865D95E701F0}" dt="2025-01-18T19:50:12.756" v="81"/>
        <pc:sldMkLst>
          <pc:docMk/>
          <pc:sldMk cId="76812299" sldId="2057"/>
        </pc:sldMkLst>
      </pc:sldChg>
      <pc:sldChg chg="modTransition">
        <pc:chgData name="Royer, David J" userId="ebaffb31-5ece-4bcc-af46-ab956e024a9d" providerId="ADAL" clId="{DF6564D1-174D-F247-B82B-865D95E701F0}" dt="2025-01-18T20:00:21.420" v="182"/>
        <pc:sldMkLst>
          <pc:docMk/>
          <pc:sldMk cId="2886078372" sldId="2058"/>
        </pc:sldMkLst>
      </pc:sldChg>
      <pc:sldChg chg="modTransition">
        <pc:chgData name="Royer, David J" userId="ebaffb31-5ece-4bcc-af46-ab956e024a9d" providerId="ADAL" clId="{DF6564D1-174D-F247-B82B-865D95E701F0}" dt="2025-01-18T20:00:11.585" v="181"/>
        <pc:sldMkLst>
          <pc:docMk/>
          <pc:sldMk cId="4273826408" sldId="2059"/>
        </pc:sldMkLst>
      </pc:sldChg>
      <pc:sldChg chg="modSp mod">
        <pc:chgData name="Royer, David J" userId="ebaffb31-5ece-4bcc-af46-ab956e024a9d" providerId="ADAL" clId="{DF6564D1-174D-F247-B82B-865D95E701F0}" dt="2025-01-18T20:06:33.226" v="248" actId="20577"/>
        <pc:sldMkLst>
          <pc:docMk/>
          <pc:sldMk cId="3803898990" sldId="2060"/>
        </pc:sldMkLst>
        <pc:spChg chg="mod">
          <ac:chgData name="Royer, David J" userId="ebaffb31-5ece-4bcc-af46-ab956e024a9d" providerId="ADAL" clId="{DF6564D1-174D-F247-B82B-865D95E701F0}" dt="2025-01-18T20:06:33.226" v="248" actId="20577"/>
          <ac:spMkLst>
            <pc:docMk/>
            <pc:sldMk cId="3803898990" sldId="2060"/>
            <ac:spMk id="5" creationId="{6D4A894C-987C-A603-E93C-0BD3210FFC74}"/>
          </ac:spMkLst>
        </pc:spChg>
      </pc:sldChg>
      <pc:sldChg chg="modSp mod">
        <pc:chgData name="Royer, David J" userId="ebaffb31-5ece-4bcc-af46-ab956e024a9d" providerId="ADAL" clId="{DF6564D1-174D-F247-B82B-865D95E701F0}" dt="2025-01-18T20:11:23.161" v="285" actId="14100"/>
        <pc:sldMkLst>
          <pc:docMk/>
          <pc:sldMk cId="1050942835" sldId="2090"/>
        </pc:sldMkLst>
        <pc:graphicFrameChg chg="modGraphic">
          <ac:chgData name="Royer, David J" userId="ebaffb31-5ece-4bcc-af46-ab956e024a9d" providerId="ADAL" clId="{DF6564D1-174D-F247-B82B-865D95E701F0}" dt="2025-01-18T20:10:45.729" v="282" actId="20577"/>
          <ac:graphicFrameMkLst>
            <pc:docMk/>
            <pc:sldMk cId="1050942835" sldId="2090"/>
            <ac:graphicFrameMk id="4" creationId="{F4899510-78AE-2214-EB07-27CF889B9A29}"/>
          </ac:graphicFrameMkLst>
        </pc:graphicFrameChg>
        <pc:picChg chg="mod">
          <ac:chgData name="Royer, David J" userId="ebaffb31-5ece-4bcc-af46-ab956e024a9d" providerId="ADAL" clId="{DF6564D1-174D-F247-B82B-865D95E701F0}" dt="2025-01-18T20:11:12.808" v="284" actId="554"/>
          <ac:picMkLst>
            <pc:docMk/>
            <pc:sldMk cId="1050942835" sldId="2090"/>
            <ac:picMk id="13" creationId="{49EE30B1-E9B0-920A-355B-4944A2AEF295}"/>
          </ac:picMkLst>
        </pc:picChg>
        <pc:picChg chg="mod">
          <ac:chgData name="Royer, David J" userId="ebaffb31-5ece-4bcc-af46-ab956e024a9d" providerId="ADAL" clId="{DF6564D1-174D-F247-B82B-865D95E701F0}" dt="2025-01-18T20:11:12.808" v="284" actId="554"/>
          <ac:picMkLst>
            <pc:docMk/>
            <pc:sldMk cId="1050942835" sldId="2090"/>
            <ac:picMk id="14" creationId="{A8D33360-435C-00B3-B387-00B1F753FD16}"/>
          </ac:picMkLst>
        </pc:picChg>
        <pc:picChg chg="mod">
          <ac:chgData name="Royer, David J" userId="ebaffb31-5ece-4bcc-af46-ab956e024a9d" providerId="ADAL" clId="{DF6564D1-174D-F247-B82B-865D95E701F0}" dt="2025-01-18T20:11:23.161" v="285" actId="14100"/>
          <ac:picMkLst>
            <pc:docMk/>
            <pc:sldMk cId="1050942835" sldId="2090"/>
            <ac:picMk id="17" creationId="{2F6E7DEF-4651-E7D1-B4AD-E1751DD47FDE}"/>
          </ac:picMkLst>
        </pc:picChg>
      </pc:sldChg>
      <pc:sldChg chg="modSp mod">
        <pc:chgData name="Royer, David J" userId="ebaffb31-5ece-4bcc-af46-ab956e024a9d" providerId="ADAL" clId="{DF6564D1-174D-F247-B82B-865D95E701F0}" dt="2025-01-18T20:13:21.267" v="319" actId="20577"/>
        <pc:sldMkLst>
          <pc:docMk/>
          <pc:sldMk cId="1634818144" sldId="2102"/>
        </pc:sldMkLst>
        <pc:spChg chg="mod">
          <ac:chgData name="Royer, David J" userId="ebaffb31-5ece-4bcc-af46-ab956e024a9d" providerId="ADAL" clId="{DF6564D1-174D-F247-B82B-865D95E701F0}" dt="2025-01-18T20:13:21.267" v="319" actId="20577"/>
          <ac:spMkLst>
            <pc:docMk/>
            <pc:sldMk cId="1634818144" sldId="2102"/>
            <ac:spMk id="3" creationId="{D6007C8B-156C-344B-8F7B-7508069F784F}"/>
          </ac:spMkLst>
        </pc:spChg>
      </pc:sldChg>
      <pc:sldChg chg="modSp mod">
        <pc:chgData name="Royer, David J" userId="ebaffb31-5ece-4bcc-af46-ab956e024a9d" providerId="ADAL" clId="{DF6564D1-174D-F247-B82B-865D95E701F0}" dt="2025-01-18T20:14:24.194" v="346" actId="20577"/>
        <pc:sldMkLst>
          <pc:docMk/>
          <pc:sldMk cId="1003743098" sldId="2105"/>
        </pc:sldMkLst>
        <pc:spChg chg="mod">
          <ac:chgData name="Royer, David J" userId="ebaffb31-5ece-4bcc-af46-ab956e024a9d" providerId="ADAL" clId="{DF6564D1-174D-F247-B82B-865D95E701F0}" dt="2025-01-18T20:14:24.194" v="346" actId="20577"/>
          <ac:spMkLst>
            <pc:docMk/>
            <pc:sldMk cId="1003743098" sldId="2105"/>
            <ac:spMk id="6" creationId="{00000000-0000-0000-0000-000000000000}"/>
          </ac:spMkLst>
        </pc:spChg>
      </pc:sldChg>
      <pc:sldChg chg="modSp">
        <pc:chgData name="Royer, David J" userId="ebaffb31-5ece-4bcc-af46-ab956e024a9d" providerId="ADAL" clId="{DF6564D1-174D-F247-B82B-865D95E701F0}" dt="2025-01-18T20:00:03.940" v="180" actId="167"/>
        <pc:sldMkLst>
          <pc:docMk/>
          <pc:sldMk cId="1450003235" sldId="2109"/>
        </pc:sldMkLst>
        <pc:spChg chg="mod">
          <ac:chgData name="Royer, David J" userId="ebaffb31-5ece-4bcc-af46-ab956e024a9d" providerId="ADAL" clId="{DF6564D1-174D-F247-B82B-865D95E701F0}" dt="2025-01-18T20:00:03.940" v="180" actId="167"/>
          <ac:spMkLst>
            <pc:docMk/>
            <pc:sldMk cId="1450003235" sldId="2109"/>
            <ac:spMk id="4" creationId="{5189FFFB-E23B-2334-29AC-BEB705A35519}"/>
          </ac:spMkLst>
        </pc:spChg>
      </pc:sldChg>
      <pc:sldChg chg="modSp">
        <pc:chgData name="Royer, David J" userId="ebaffb31-5ece-4bcc-af46-ab956e024a9d" providerId="ADAL" clId="{DF6564D1-174D-F247-B82B-865D95E701F0}" dt="2025-01-18T19:47:34.751" v="36" actId="167"/>
        <pc:sldMkLst>
          <pc:docMk/>
          <pc:sldMk cId="520513771" sldId="2110"/>
        </pc:sldMkLst>
        <pc:spChg chg="mod">
          <ac:chgData name="Royer, David J" userId="ebaffb31-5ece-4bcc-af46-ab956e024a9d" providerId="ADAL" clId="{DF6564D1-174D-F247-B82B-865D95E701F0}" dt="2025-01-18T19:47:34.751" v="36" actId="167"/>
          <ac:spMkLst>
            <pc:docMk/>
            <pc:sldMk cId="520513771" sldId="2110"/>
            <ac:spMk id="4" creationId="{90216B1B-4A3A-547A-42FF-9E706311B00B}"/>
          </ac:spMkLst>
        </pc:spChg>
      </pc:sldChg>
      <pc:sldChg chg="modSp">
        <pc:chgData name="Royer, David J" userId="ebaffb31-5ece-4bcc-af46-ab956e024a9d" providerId="ADAL" clId="{DF6564D1-174D-F247-B82B-865D95E701F0}" dt="2025-01-18T20:07:39.206" v="252" actId="167"/>
        <pc:sldMkLst>
          <pc:docMk/>
          <pc:sldMk cId="1714750957" sldId="2111"/>
        </pc:sldMkLst>
        <pc:spChg chg="mod">
          <ac:chgData name="Royer, David J" userId="ebaffb31-5ece-4bcc-af46-ab956e024a9d" providerId="ADAL" clId="{DF6564D1-174D-F247-B82B-865D95E701F0}" dt="2025-01-18T20:07:39.206" v="252" actId="167"/>
          <ac:spMkLst>
            <pc:docMk/>
            <pc:sldMk cId="1714750957" sldId="2111"/>
            <ac:spMk id="4" creationId="{29F35779-E651-8FB4-0ABF-BD6315CF83AD}"/>
          </ac:spMkLst>
        </pc:spChg>
      </pc:sldChg>
      <pc:sldChg chg="modSp">
        <pc:chgData name="Royer, David J" userId="ebaffb31-5ece-4bcc-af46-ab956e024a9d" providerId="ADAL" clId="{DF6564D1-174D-F247-B82B-865D95E701F0}" dt="2025-01-18T19:44:20.123" v="25" actId="167"/>
        <pc:sldMkLst>
          <pc:docMk/>
          <pc:sldMk cId="3065825685" sldId="2126"/>
        </pc:sldMkLst>
        <pc:spChg chg="mod">
          <ac:chgData name="Royer, David J" userId="ebaffb31-5ece-4bcc-af46-ab956e024a9d" providerId="ADAL" clId="{DF6564D1-174D-F247-B82B-865D95E701F0}" dt="2025-01-18T19:44:20.123" v="25" actId="167"/>
          <ac:spMkLst>
            <pc:docMk/>
            <pc:sldMk cId="3065825685" sldId="2126"/>
            <ac:spMk id="4" creationId="{659A9C6E-6F32-4A72-E47D-A5A4E01612D2}"/>
          </ac:spMkLst>
        </pc:spChg>
      </pc:sldChg>
      <pc:sldChg chg="modSp mod">
        <pc:chgData name="Royer, David J" userId="ebaffb31-5ece-4bcc-af46-ab956e024a9d" providerId="ADAL" clId="{DF6564D1-174D-F247-B82B-865D95E701F0}" dt="2025-01-18T19:49:18.544" v="76" actId="1035"/>
        <pc:sldMkLst>
          <pc:docMk/>
          <pc:sldMk cId="3804526648" sldId="2130"/>
        </pc:sldMkLst>
        <pc:spChg chg="mod">
          <ac:chgData name="Royer, David J" userId="ebaffb31-5ece-4bcc-af46-ab956e024a9d" providerId="ADAL" clId="{DF6564D1-174D-F247-B82B-865D95E701F0}" dt="2025-01-18T19:48:36.397" v="46" actId="20577"/>
          <ac:spMkLst>
            <pc:docMk/>
            <pc:sldMk cId="3804526648" sldId="2130"/>
            <ac:spMk id="2" creationId="{4704F38A-1D1E-DCF6-7633-B84624AB2D2A}"/>
          </ac:spMkLst>
        </pc:spChg>
        <pc:picChg chg="mod">
          <ac:chgData name="Royer, David J" userId="ebaffb31-5ece-4bcc-af46-ab956e024a9d" providerId="ADAL" clId="{DF6564D1-174D-F247-B82B-865D95E701F0}" dt="2025-01-18T19:49:18.544" v="76" actId="1035"/>
          <ac:picMkLst>
            <pc:docMk/>
            <pc:sldMk cId="3804526648" sldId="2130"/>
            <ac:picMk id="4" creationId="{FF91211D-C020-6F42-50E5-DDD4E3FB18F8}"/>
          </ac:picMkLst>
        </pc:picChg>
      </pc:sldChg>
      <pc:sldChg chg="modSp mod modTransition">
        <pc:chgData name="Royer, David J" userId="ebaffb31-5ece-4bcc-af46-ab956e024a9d" providerId="ADAL" clId="{DF6564D1-174D-F247-B82B-865D95E701F0}" dt="2025-01-18T19:52:08.162" v="139" actId="14100"/>
        <pc:sldMkLst>
          <pc:docMk/>
          <pc:sldMk cId="3245023098" sldId="2151"/>
        </pc:sldMkLst>
        <pc:picChg chg="mod">
          <ac:chgData name="Royer, David J" userId="ebaffb31-5ece-4bcc-af46-ab956e024a9d" providerId="ADAL" clId="{DF6564D1-174D-F247-B82B-865D95E701F0}" dt="2025-01-18T19:49:57.728" v="80" actId="1076"/>
          <ac:picMkLst>
            <pc:docMk/>
            <pc:sldMk cId="3245023098" sldId="2151"/>
            <ac:picMk id="5" creationId="{38FBA01B-C93B-DF65-2EB6-A5855E8DAEB3}"/>
          </ac:picMkLst>
        </pc:picChg>
        <pc:picChg chg="mod">
          <ac:chgData name="Royer, David J" userId="ebaffb31-5ece-4bcc-af46-ab956e024a9d" providerId="ADAL" clId="{DF6564D1-174D-F247-B82B-865D95E701F0}" dt="2025-01-18T19:52:08.162" v="139" actId="14100"/>
          <ac:picMkLst>
            <pc:docMk/>
            <pc:sldMk cId="3245023098" sldId="2151"/>
            <ac:picMk id="7" creationId="{3B271401-1B7A-F58C-D1D4-E01119177588}"/>
          </ac:picMkLst>
        </pc:picChg>
        <pc:picChg chg="mod">
          <ac:chgData name="Royer, David J" userId="ebaffb31-5ece-4bcc-af46-ab956e024a9d" providerId="ADAL" clId="{DF6564D1-174D-F247-B82B-865D95E701F0}" dt="2025-01-18T19:49:51.306" v="78" actId="1076"/>
          <ac:picMkLst>
            <pc:docMk/>
            <pc:sldMk cId="3245023098" sldId="2151"/>
            <ac:picMk id="9" creationId="{F749B43C-4762-A9E0-91F3-92D85C06295D}"/>
          </ac:picMkLst>
        </pc:picChg>
      </pc:sldChg>
      <pc:sldChg chg="addSp modSp mod setBg">
        <pc:chgData name="Royer, David J" userId="ebaffb31-5ece-4bcc-af46-ab956e024a9d" providerId="ADAL" clId="{DF6564D1-174D-F247-B82B-865D95E701F0}" dt="2025-01-18T19:59:42.592" v="179"/>
        <pc:sldMkLst>
          <pc:docMk/>
          <pc:sldMk cId="4068878608" sldId="2153"/>
        </pc:sldMkLst>
        <pc:spChg chg="mod">
          <ac:chgData name="Royer, David J" userId="ebaffb31-5ece-4bcc-af46-ab956e024a9d" providerId="ADAL" clId="{DF6564D1-174D-F247-B82B-865D95E701F0}" dt="2025-01-18T19:59:01.675" v="175" actId="14100"/>
          <ac:spMkLst>
            <pc:docMk/>
            <pc:sldMk cId="4068878608" sldId="2153"/>
            <ac:spMk id="5" creationId="{D4DD189A-EFEE-5FC1-1B2D-C7280CD1A996}"/>
          </ac:spMkLst>
        </pc:spChg>
        <pc:spChg chg="mod">
          <ac:chgData name="Royer, David J" userId="ebaffb31-5ece-4bcc-af46-ab956e024a9d" providerId="ADAL" clId="{DF6564D1-174D-F247-B82B-865D95E701F0}" dt="2025-01-18T19:58:45.760" v="169" actId="14100"/>
          <ac:spMkLst>
            <pc:docMk/>
            <pc:sldMk cId="4068878608" sldId="2153"/>
            <ac:spMk id="6" creationId="{7AE3FB90-37F6-4A9C-3BF9-56D40044C30B}"/>
          </ac:spMkLst>
        </pc:spChg>
        <pc:picChg chg="mod modVis">
          <ac:chgData name="Royer, David J" userId="ebaffb31-5ece-4bcc-af46-ab956e024a9d" providerId="ADAL" clId="{DF6564D1-174D-F247-B82B-865D95E701F0}" dt="2025-01-18T19:58:32.827" v="167" actId="14430"/>
          <ac:picMkLst>
            <pc:docMk/>
            <pc:sldMk cId="4068878608" sldId="2153"/>
            <ac:picMk id="4" creationId="{B8DB245D-C047-0EE4-9108-D0A64646DFD0}"/>
          </ac:picMkLst>
        </pc:picChg>
        <pc:picChg chg="add mod modCrop">
          <ac:chgData name="Royer, David J" userId="ebaffb31-5ece-4bcc-af46-ab956e024a9d" providerId="ADAL" clId="{DF6564D1-174D-F247-B82B-865D95E701F0}" dt="2025-01-18T19:58:20.922" v="166" actId="167"/>
          <ac:picMkLst>
            <pc:docMk/>
            <pc:sldMk cId="4068878608" sldId="2153"/>
            <ac:picMk id="8" creationId="{F99E6D90-5CDA-E27B-3948-D29DCE49685B}"/>
          </ac:picMkLst>
        </pc:picChg>
      </pc:sldChg>
      <pc:sldChg chg="modSp mod">
        <pc:chgData name="Royer, David J" userId="ebaffb31-5ece-4bcc-af46-ab956e024a9d" providerId="ADAL" clId="{DF6564D1-174D-F247-B82B-865D95E701F0}" dt="2025-01-18T19:45:06.323" v="26" actId="207"/>
        <pc:sldMkLst>
          <pc:docMk/>
          <pc:sldMk cId="2702704931" sldId="2156"/>
        </pc:sldMkLst>
        <pc:spChg chg="mod">
          <ac:chgData name="Royer, David J" userId="ebaffb31-5ece-4bcc-af46-ab956e024a9d" providerId="ADAL" clId="{DF6564D1-174D-F247-B82B-865D95E701F0}" dt="2025-01-18T19:45:06.323" v="26" actId="207"/>
          <ac:spMkLst>
            <pc:docMk/>
            <pc:sldMk cId="2702704931" sldId="2156"/>
            <ac:spMk id="2" creationId="{87C3E9EA-2F5D-C245-66D2-0EDD7CE1B30A}"/>
          </ac:spMkLst>
        </pc:spChg>
      </pc:sldChg>
      <pc:sldChg chg="modSp mod">
        <pc:chgData name="Royer, David J" userId="ebaffb31-5ece-4bcc-af46-ab956e024a9d" providerId="ADAL" clId="{DF6564D1-174D-F247-B82B-865D95E701F0}" dt="2025-01-18T19:45:22.545" v="29" actId="20577"/>
        <pc:sldMkLst>
          <pc:docMk/>
          <pc:sldMk cId="3870440679" sldId="2159"/>
        </pc:sldMkLst>
      </pc:sldChg>
      <pc:sldChg chg="modSp mod">
        <pc:chgData name="Royer, David J" userId="ebaffb31-5ece-4bcc-af46-ab956e024a9d" providerId="ADAL" clId="{DF6564D1-174D-F247-B82B-865D95E701F0}" dt="2025-01-18T20:07:09.006" v="250" actId="14100"/>
        <pc:sldMkLst>
          <pc:docMk/>
          <pc:sldMk cId="3661751489" sldId="2160"/>
        </pc:sldMkLst>
        <pc:spChg chg="mod">
          <ac:chgData name="Royer, David J" userId="ebaffb31-5ece-4bcc-af46-ab956e024a9d" providerId="ADAL" clId="{DF6564D1-174D-F247-B82B-865D95E701F0}" dt="2025-01-18T20:07:09.006" v="250" actId="14100"/>
          <ac:spMkLst>
            <pc:docMk/>
            <pc:sldMk cId="3661751489" sldId="2160"/>
            <ac:spMk id="9" creationId="{4DCF8342-1E2E-F9A8-3393-599652A5CCAC}"/>
          </ac:spMkLst>
        </pc:spChg>
      </pc:sldChg>
      <pc:sldChg chg="modSp mod">
        <pc:chgData name="Royer, David J" userId="ebaffb31-5ece-4bcc-af46-ab956e024a9d" providerId="ADAL" clId="{DF6564D1-174D-F247-B82B-865D95E701F0}" dt="2025-01-18T20:05:08.943" v="243" actId="14100"/>
        <pc:sldMkLst>
          <pc:docMk/>
          <pc:sldMk cId="3723834709" sldId="2162"/>
        </pc:sldMkLst>
        <pc:spChg chg="mod">
          <ac:chgData name="Royer, David J" userId="ebaffb31-5ece-4bcc-af46-ab956e024a9d" providerId="ADAL" clId="{DF6564D1-174D-F247-B82B-865D95E701F0}" dt="2025-01-18T20:05:08.943" v="243" actId="14100"/>
          <ac:spMkLst>
            <pc:docMk/>
            <pc:sldMk cId="3723834709" sldId="2162"/>
            <ac:spMk id="2" creationId="{76117715-8063-2612-2A55-1D97742762F6}"/>
          </ac:spMkLst>
        </pc:spChg>
      </pc:sldChg>
      <pc:sldChg chg="modSp mod">
        <pc:chgData name="Royer, David J" userId="ebaffb31-5ece-4bcc-af46-ab956e024a9d" providerId="ADAL" clId="{DF6564D1-174D-F247-B82B-865D95E701F0}" dt="2025-01-18T20:07:29.260" v="251" actId="208"/>
        <pc:sldMkLst>
          <pc:docMk/>
          <pc:sldMk cId="3495319865" sldId="2166"/>
        </pc:sldMkLst>
        <pc:spChg chg="mod">
          <ac:chgData name="Royer, David J" userId="ebaffb31-5ece-4bcc-af46-ab956e024a9d" providerId="ADAL" clId="{DF6564D1-174D-F247-B82B-865D95E701F0}" dt="2025-01-18T20:07:29.260" v="251" actId="208"/>
          <ac:spMkLst>
            <pc:docMk/>
            <pc:sldMk cId="3495319865" sldId="2166"/>
            <ac:spMk id="5" creationId="{5E1EC4FC-EBA3-96FB-D2D0-6AA461F92146}"/>
          </ac:spMkLst>
        </pc:spChg>
      </pc:sldChg>
      <pc:sldChg chg="modSp mod">
        <pc:chgData name="Royer, David J" userId="ebaffb31-5ece-4bcc-af46-ab956e024a9d" providerId="ADAL" clId="{DF6564D1-174D-F247-B82B-865D95E701F0}" dt="2025-01-18T20:08:42.016" v="257" actId="1076"/>
        <pc:sldMkLst>
          <pc:docMk/>
          <pc:sldMk cId="892975794" sldId="2168"/>
        </pc:sldMkLst>
        <pc:picChg chg="mod">
          <ac:chgData name="Royer, David J" userId="ebaffb31-5ece-4bcc-af46-ab956e024a9d" providerId="ADAL" clId="{DF6564D1-174D-F247-B82B-865D95E701F0}" dt="2025-01-18T20:08:41.704" v="256" actId="1076"/>
          <ac:picMkLst>
            <pc:docMk/>
            <pc:sldMk cId="892975794" sldId="2168"/>
            <ac:picMk id="4" creationId="{8B418AA5-99C5-B2C4-47E2-D54E0564FAB1}"/>
          </ac:picMkLst>
        </pc:picChg>
        <pc:picChg chg="mod">
          <ac:chgData name="Royer, David J" userId="ebaffb31-5ece-4bcc-af46-ab956e024a9d" providerId="ADAL" clId="{DF6564D1-174D-F247-B82B-865D95E701F0}" dt="2025-01-18T20:08:42.016" v="257" actId="1076"/>
          <ac:picMkLst>
            <pc:docMk/>
            <pc:sldMk cId="892975794" sldId="2168"/>
            <ac:picMk id="5" creationId="{4CA6EF9B-5A55-6E2B-A24A-B122BCCBD0A3}"/>
          </ac:picMkLst>
        </pc:picChg>
      </pc:sldChg>
      <pc:sldChg chg="addSp delSp modSp">
        <pc:chgData name="Royer, David J" userId="ebaffb31-5ece-4bcc-af46-ab956e024a9d" providerId="ADAL" clId="{DF6564D1-174D-F247-B82B-865D95E701F0}" dt="2025-01-18T20:09:36.696" v="277" actId="1036"/>
        <pc:sldMkLst>
          <pc:docMk/>
          <pc:sldMk cId="3546697603" sldId="2170"/>
        </pc:sldMkLst>
        <pc:picChg chg="add mod">
          <ac:chgData name="Royer, David J" userId="ebaffb31-5ece-4bcc-af46-ab956e024a9d" providerId="ADAL" clId="{DF6564D1-174D-F247-B82B-865D95E701F0}" dt="2025-01-18T20:09:36.696" v="277" actId="1036"/>
          <ac:picMkLst>
            <pc:docMk/>
            <pc:sldMk cId="3546697603" sldId="2170"/>
            <ac:picMk id="4" creationId="{70EEDFC7-A9C3-E157-3D49-D41AFE1CA561}"/>
          </ac:picMkLst>
        </pc:picChg>
      </pc:sldChg>
      <pc:sldChg chg="modSp mod">
        <pc:chgData name="Royer, David J" userId="ebaffb31-5ece-4bcc-af46-ab956e024a9d" providerId="ADAL" clId="{DF6564D1-174D-F247-B82B-865D95E701F0}" dt="2025-01-18T20:10:17.190" v="280" actId="14100"/>
        <pc:sldMkLst>
          <pc:docMk/>
          <pc:sldMk cId="1043168297" sldId="2171"/>
        </pc:sldMkLst>
        <pc:picChg chg="mod">
          <ac:chgData name="Royer, David J" userId="ebaffb31-5ece-4bcc-af46-ab956e024a9d" providerId="ADAL" clId="{DF6564D1-174D-F247-B82B-865D95E701F0}" dt="2025-01-18T20:10:17.190" v="280" actId="14100"/>
          <ac:picMkLst>
            <pc:docMk/>
            <pc:sldMk cId="1043168297" sldId="2171"/>
            <ac:picMk id="7" creationId="{EF87CB2A-6851-9F18-547D-923C7FC263E7}"/>
          </ac:picMkLst>
        </pc:picChg>
        <pc:picChg chg="mod">
          <ac:chgData name="Royer, David J" userId="ebaffb31-5ece-4bcc-af46-ab956e024a9d" providerId="ADAL" clId="{DF6564D1-174D-F247-B82B-865D95E701F0}" dt="2025-01-18T20:10:11.059" v="279" actId="1076"/>
          <ac:picMkLst>
            <pc:docMk/>
            <pc:sldMk cId="1043168297" sldId="2171"/>
            <ac:picMk id="9" creationId="{7CE0D403-573E-8E59-5A3B-75973AFB22EC}"/>
          </ac:picMkLst>
        </pc:picChg>
      </pc:sldChg>
      <pc:sldChg chg="modSp mod">
        <pc:chgData name="Royer, David J" userId="ebaffb31-5ece-4bcc-af46-ab956e024a9d" providerId="ADAL" clId="{DF6564D1-174D-F247-B82B-865D95E701F0}" dt="2025-01-18T20:10:33.626" v="281" actId="14100"/>
        <pc:sldMkLst>
          <pc:docMk/>
          <pc:sldMk cId="3278040619" sldId="2172"/>
        </pc:sldMkLst>
        <pc:spChg chg="mod">
          <ac:chgData name="Royer, David J" userId="ebaffb31-5ece-4bcc-af46-ab956e024a9d" providerId="ADAL" clId="{DF6564D1-174D-F247-B82B-865D95E701F0}" dt="2025-01-18T20:10:33.626" v="281" actId="14100"/>
          <ac:spMkLst>
            <pc:docMk/>
            <pc:sldMk cId="3278040619" sldId="2172"/>
            <ac:spMk id="6" creationId="{653C8501-3375-3535-0328-A9A9472E778A}"/>
          </ac:spMkLst>
        </pc:spChg>
      </pc:sldChg>
    </pc:docChg>
  </pc:docChgLst>
  <pc:docChgLst>
    <pc:chgData name="Lane, Kathleen" userId="d8586a00-d571-4eeb-bfc3-f42bf250439e" providerId="ADAL" clId="{E051D132-DE69-4DB6-928B-397740A1C68B}"/>
    <pc:docChg chg="addSld modSld">
      <pc:chgData name="Lane, Kathleen" userId="d8586a00-d571-4eeb-bfc3-f42bf250439e" providerId="ADAL" clId="{E051D132-DE69-4DB6-928B-397740A1C68B}" dt="2024-03-19T18:32:55.332" v="11" actId="20577"/>
      <pc:docMkLst>
        <pc:docMk/>
      </pc:docMkLst>
      <pc:sldChg chg="mod modShow">
        <pc:chgData name="Lane, Kathleen" userId="d8586a00-d571-4eeb-bfc3-f42bf250439e" providerId="ADAL" clId="{E051D132-DE69-4DB6-928B-397740A1C68B}" dt="2024-03-19T18:32:25.750" v="1" actId="729"/>
        <pc:sldMkLst>
          <pc:docMk/>
          <pc:sldMk cId="2601743110" sldId="1487"/>
        </pc:sldMkLst>
      </pc:sldChg>
      <pc:sldChg chg="mod modShow">
        <pc:chgData name="Lane, Kathleen" userId="d8586a00-d571-4eeb-bfc3-f42bf250439e" providerId="ADAL" clId="{E051D132-DE69-4DB6-928B-397740A1C68B}" dt="2024-03-19T18:32:41.842" v="3" actId="729"/>
        <pc:sldMkLst>
          <pc:docMk/>
          <pc:sldMk cId="3131842691" sldId="1748"/>
        </pc:sldMkLst>
      </pc:sldChg>
      <pc:sldChg chg="mod modShow">
        <pc:chgData name="Lane, Kathleen" userId="d8586a00-d571-4eeb-bfc3-f42bf250439e" providerId="ADAL" clId="{E051D132-DE69-4DB6-928B-397740A1C68B}" dt="2024-03-19T18:32:43.844" v="4" actId="729"/>
        <pc:sldMkLst>
          <pc:docMk/>
          <pc:sldMk cId="353129255" sldId="1749"/>
        </pc:sldMkLst>
      </pc:sldChg>
      <pc:sldChg chg="mod modShow">
        <pc:chgData name="Lane, Kathleen" userId="d8586a00-d571-4eeb-bfc3-f42bf250439e" providerId="ADAL" clId="{E051D132-DE69-4DB6-928B-397740A1C68B}" dt="2024-03-19T18:31:40.473" v="0" actId="729"/>
        <pc:sldMkLst>
          <pc:docMk/>
          <pc:sldMk cId="3761137955" sldId="1819"/>
        </pc:sldMkLst>
      </pc:sldChg>
      <pc:sldChg chg="modSp add mod">
        <pc:chgData name="Lane, Kathleen" userId="d8586a00-d571-4eeb-bfc3-f42bf250439e" providerId="ADAL" clId="{E051D132-DE69-4DB6-928B-397740A1C68B}" dt="2024-03-19T18:32:55.332" v="11" actId="20577"/>
        <pc:sldMkLst>
          <pc:docMk/>
          <pc:sldMk cId="2049872858" sldId="1923"/>
        </pc:sldMkLst>
      </pc:sldChg>
    </pc:docChg>
  </pc:docChgLst>
  <pc:docChgLst>
    <pc:chgData name="Sarasin, Elise" userId="051ede2b-3008-44c0-bb19-c9bb04b8c5c9" providerId="ADAL" clId="{A42C5B6E-EC7A-8746-915A-F14DAE0B9051}"/>
    <pc:docChg chg="modSld">
      <pc:chgData name="Sarasin, Elise" userId="051ede2b-3008-44c0-bb19-c9bb04b8c5c9" providerId="ADAL" clId="{A42C5B6E-EC7A-8746-915A-F14DAE0B9051}" dt="2023-10-08T19:47:11.534" v="60" actId="20577"/>
      <pc:docMkLst>
        <pc:docMk/>
      </pc:docMkLst>
    </pc:docChg>
  </pc:docChgLst>
  <pc:docChgLst>
    <pc:chgData name="Sarasin, Elise" userId="051ede2b-3008-44c0-bb19-c9bb04b8c5c9" providerId="ADAL" clId="{B2698306-3D2E-3F40-BAC7-CABB510AFA0B}"/>
    <pc:docChg chg="undo custSel addSld delSld modSld sldOrd addSection modSection">
      <pc:chgData name="Sarasin, Elise" userId="051ede2b-3008-44c0-bb19-c9bb04b8c5c9" providerId="ADAL" clId="{B2698306-3D2E-3F40-BAC7-CABB510AFA0B}" dt="2023-10-08T22:10:59.245" v="469"/>
      <pc:docMkLst>
        <pc:docMk/>
      </pc:docMkLst>
      <pc:sldChg chg="del">
        <pc:chgData name="Sarasin, Elise" userId="051ede2b-3008-44c0-bb19-c9bb04b8c5c9" providerId="ADAL" clId="{B2698306-3D2E-3F40-BAC7-CABB510AFA0B}" dt="2023-10-08T21:50:05.127" v="38" actId="2696"/>
        <pc:sldMkLst>
          <pc:docMk/>
          <pc:sldMk cId="3935407531" sldId="260"/>
        </pc:sldMkLst>
      </pc:sldChg>
      <pc:sldChg chg="del">
        <pc:chgData name="Sarasin, Elise" userId="051ede2b-3008-44c0-bb19-c9bb04b8c5c9" providerId="ADAL" clId="{B2698306-3D2E-3F40-BAC7-CABB510AFA0B}" dt="2023-10-08T21:50:19.800" v="40" actId="2696"/>
        <pc:sldMkLst>
          <pc:docMk/>
          <pc:sldMk cId="433265206" sldId="261"/>
        </pc:sldMkLst>
      </pc:sldChg>
      <pc:sldChg chg="del">
        <pc:chgData name="Sarasin, Elise" userId="051ede2b-3008-44c0-bb19-c9bb04b8c5c9" providerId="ADAL" clId="{B2698306-3D2E-3F40-BAC7-CABB510AFA0B}" dt="2023-10-08T21:50:19.800" v="40" actId="2696"/>
        <pc:sldMkLst>
          <pc:docMk/>
          <pc:sldMk cId="3446338316" sldId="262"/>
        </pc:sldMkLst>
      </pc:sldChg>
      <pc:sldChg chg="del">
        <pc:chgData name="Sarasin, Elise" userId="051ede2b-3008-44c0-bb19-c9bb04b8c5c9" providerId="ADAL" clId="{B2698306-3D2E-3F40-BAC7-CABB510AFA0B}" dt="2023-10-08T21:50:05.127" v="38" actId="2696"/>
        <pc:sldMkLst>
          <pc:docMk/>
          <pc:sldMk cId="3294199401" sldId="264"/>
        </pc:sldMkLst>
      </pc:sldChg>
      <pc:sldChg chg="del">
        <pc:chgData name="Sarasin, Elise" userId="051ede2b-3008-44c0-bb19-c9bb04b8c5c9" providerId="ADAL" clId="{B2698306-3D2E-3F40-BAC7-CABB510AFA0B}" dt="2023-10-08T21:45:46.690" v="6" actId="2696"/>
        <pc:sldMkLst>
          <pc:docMk/>
          <pc:sldMk cId="0" sldId="267"/>
        </pc:sldMkLst>
      </pc:sldChg>
      <pc:sldChg chg="del">
        <pc:chgData name="Sarasin, Elise" userId="051ede2b-3008-44c0-bb19-c9bb04b8c5c9" providerId="ADAL" clId="{B2698306-3D2E-3F40-BAC7-CABB510AFA0B}" dt="2023-10-08T21:45:46.690" v="6" actId="2696"/>
        <pc:sldMkLst>
          <pc:docMk/>
          <pc:sldMk cId="0" sldId="277"/>
        </pc:sldMkLst>
      </pc:sldChg>
      <pc:sldChg chg="del">
        <pc:chgData name="Sarasin, Elise" userId="051ede2b-3008-44c0-bb19-c9bb04b8c5c9" providerId="ADAL" clId="{B2698306-3D2E-3F40-BAC7-CABB510AFA0B}" dt="2023-10-08T21:50:19.800" v="40" actId="2696"/>
        <pc:sldMkLst>
          <pc:docMk/>
          <pc:sldMk cId="1946058005" sldId="322"/>
        </pc:sldMkLst>
      </pc:sldChg>
      <pc:sldChg chg="addSp modSp mod">
        <pc:chgData name="Sarasin, Elise" userId="051ede2b-3008-44c0-bb19-c9bb04b8c5c9" providerId="ADAL" clId="{B2698306-3D2E-3F40-BAC7-CABB510AFA0B}" dt="2023-10-08T21:54:20.554" v="52" actId="167"/>
        <pc:sldMkLst>
          <pc:docMk/>
          <pc:sldMk cId="3653695269" sldId="338"/>
        </pc:sldMkLst>
      </pc:sldChg>
      <pc:sldChg chg="del">
        <pc:chgData name="Sarasin, Elise" userId="051ede2b-3008-44c0-bb19-c9bb04b8c5c9" providerId="ADAL" clId="{B2698306-3D2E-3F40-BAC7-CABB510AFA0B}" dt="2023-10-08T21:49:46.977" v="35" actId="2696"/>
        <pc:sldMkLst>
          <pc:docMk/>
          <pc:sldMk cId="3591871090" sldId="893"/>
        </pc:sldMkLst>
      </pc:sldChg>
      <pc:sldChg chg="delSp mod">
        <pc:chgData name="Sarasin, Elise" userId="051ede2b-3008-44c0-bb19-c9bb04b8c5c9" providerId="ADAL" clId="{B2698306-3D2E-3F40-BAC7-CABB510AFA0B}" dt="2023-10-08T22:05:18.856" v="463" actId="478"/>
        <pc:sldMkLst>
          <pc:docMk/>
          <pc:sldMk cId="735325854" sldId="927"/>
        </pc:sldMkLst>
      </pc:sldChg>
      <pc:sldChg chg="del">
        <pc:chgData name="Sarasin, Elise" userId="051ede2b-3008-44c0-bb19-c9bb04b8c5c9" providerId="ADAL" clId="{B2698306-3D2E-3F40-BAC7-CABB510AFA0B}" dt="2023-10-08T21:48:39.058" v="31" actId="2696"/>
        <pc:sldMkLst>
          <pc:docMk/>
          <pc:sldMk cId="40250592" sldId="1029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3015259541" sldId="1107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761821803" sldId="1108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1167623656" sldId="1109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87010247" sldId="1110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3532169351" sldId="1111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2996260995" sldId="1112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973062364" sldId="1122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3618589603" sldId="1125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1841595947" sldId="1126"/>
        </pc:sldMkLst>
      </pc:sldChg>
      <pc:sldChg chg="del">
        <pc:chgData name="Sarasin, Elise" userId="051ede2b-3008-44c0-bb19-c9bb04b8c5c9" providerId="ADAL" clId="{B2698306-3D2E-3F40-BAC7-CABB510AFA0B}" dt="2023-10-08T21:48:39.058" v="31" actId="2696"/>
        <pc:sldMkLst>
          <pc:docMk/>
          <pc:sldMk cId="2769551429" sldId="1163"/>
        </pc:sldMkLst>
      </pc:sldChg>
      <pc:sldChg chg="del">
        <pc:chgData name="Sarasin, Elise" userId="051ede2b-3008-44c0-bb19-c9bb04b8c5c9" providerId="ADAL" clId="{B2698306-3D2E-3F40-BAC7-CABB510AFA0B}" dt="2023-10-08T21:49:53.912" v="36" actId="2696"/>
        <pc:sldMkLst>
          <pc:docMk/>
          <pc:sldMk cId="1431490253" sldId="1167"/>
        </pc:sldMkLst>
      </pc:sldChg>
      <pc:sldChg chg="del">
        <pc:chgData name="Sarasin, Elise" userId="051ede2b-3008-44c0-bb19-c9bb04b8c5c9" providerId="ADAL" clId="{B2698306-3D2E-3F40-BAC7-CABB510AFA0B}" dt="2023-10-08T21:50:26.572" v="41" actId="2696"/>
        <pc:sldMkLst>
          <pc:docMk/>
          <pc:sldMk cId="3251266266" sldId="1448"/>
        </pc:sldMkLst>
      </pc:sldChg>
      <pc:sldChg chg="del">
        <pc:chgData name="Sarasin, Elise" userId="051ede2b-3008-44c0-bb19-c9bb04b8c5c9" providerId="ADAL" clId="{B2698306-3D2E-3F40-BAC7-CABB510AFA0B}" dt="2023-10-08T21:50:26.572" v="41" actId="2696"/>
        <pc:sldMkLst>
          <pc:docMk/>
          <pc:sldMk cId="1486301564" sldId="1450"/>
        </pc:sldMkLst>
      </pc:sldChg>
      <pc:sldChg chg="del">
        <pc:chgData name="Sarasin, Elise" userId="051ede2b-3008-44c0-bb19-c9bb04b8c5c9" providerId="ADAL" clId="{B2698306-3D2E-3F40-BAC7-CABB510AFA0B}" dt="2023-10-08T21:50:26.572" v="41" actId="2696"/>
        <pc:sldMkLst>
          <pc:docMk/>
          <pc:sldMk cId="4147889224" sldId="1451"/>
        </pc:sldMkLst>
      </pc:sldChg>
      <pc:sldChg chg="del">
        <pc:chgData name="Sarasin, Elise" userId="051ede2b-3008-44c0-bb19-c9bb04b8c5c9" providerId="ADAL" clId="{B2698306-3D2E-3F40-BAC7-CABB510AFA0B}" dt="2023-10-08T21:50:26.572" v="41" actId="2696"/>
        <pc:sldMkLst>
          <pc:docMk/>
          <pc:sldMk cId="4046534620" sldId="1452"/>
        </pc:sldMkLst>
      </pc:sldChg>
      <pc:sldChg chg="del">
        <pc:chgData name="Sarasin, Elise" userId="051ede2b-3008-44c0-bb19-c9bb04b8c5c9" providerId="ADAL" clId="{B2698306-3D2E-3F40-BAC7-CABB510AFA0B}" dt="2023-10-08T21:48:05.103" v="29" actId="2696"/>
        <pc:sldMkLst>
          <pc:docMk/>
          <pc:sldMk cId="82712566" sldId="1534"/>
        </pc:sldMkLst>
      </pc:sldChg>
      <pc:sldChg chg="del">
        <pc:chgData name="Sarasin, Elise" userId="051ede2b-3008-44c0-bb19-c9bb04b8c5c9" providerId="ADAL" clId="{B2698306-3D2E-3F40-BAC7-CABB510AFA0B}" dt="2023-10-08T21:48:14.630" v="30" actId="2696"/>
        <pc:sldMkLst>
          <pc:docMk/>
          <pc:sldMk cId="2535699167" sldId="1591"/>
        </pc:sldMkLst>
      </pc:sldChg>
      <pc:sldChg chg="del">
        <pc:chgData name="Sarasin, Elise" userId="051ede2b-3008-44c0-bb19-c9bb04b8c5c9" providerId="ADAL" clId="{B2698306-3D2E-3F40-BAC7-CABB510AFA0B}" dt="2023-10-08T21:48:05.103" v="29" actId="2696"/>
        <pc:sldMkLst>
          <pc:docMk/>
          <pc:sldMk cId="3986542513" sldId="1605"/>
        </pc:sldMkLst>
      </pc:sldChg>
      <pc:sldChg chg="ord">
        <pc:chgData name="Sarasin, Elise" userId="051ede2b-3008-44c0-bb19-c9bb04b8c5c9" providerId="ADAL" clId="{B2698306-3D2E-3F40-BAC7-CABB510AFA0B}" dt="2023-10-08T21:55:51.915" v="54" actId="20578"/>
        <pc:sldMkLst>
          <pc:docMk/>
          <pc:sldMk cId="3106563145" sldId="1631"/>
        </pc:sldMkLst>
      </pc:sldChg>
      <pc:sldChg chg="del">
        <pc:chgData name="Sarasin, Elise" userId="051ede2b-3008-44c0-bb19-c9bb04b8c5c9" providerId="ADAL" clId="{B2698306-3D2E-3F40-BAC7-CABB510AFA0B}" dt="2023-10-08T21:48:05.103" v="29" actId="2696"/>
        <pc:sldMkLst>
          <pc:docMk/>
          <pc:sldMk cId="1402203768" sldId="1640"/>
        </pc:sldMkLst>
      </pc:sldChg>
      <pc:sldChg chg="del">
        <pc:chgData name="Sarasin, Elise" userId="051ede2b-3008-44c0-bb19-c9bb04b8c5c9" providerId="ADAL" clId="{B2698306-3D2E-3F40-BAC7-CABB510AFA0B}" dt="2023-10-08T21:50:41.356" v="43" actId="2696"/>
        <pc:sldMkLst>
          <pc:docMk/>
          <pc:sldMk cId="3177934791" sldId="1694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1348061867" sldId="1726"/>
        </pc:sldMkLst>
      </pc:sldChg>
      <pc:sldChg chg="del">
        <pc:chgData name="Sarasin, Elise" userId="051ede2b-3008-44c0-bb19-c9bb04b8c5c9" providerId="ADAL" clId="{B2698306-3D2E-3F40-BAC7-CABB510AFA0B}" dt="2023-10-08T21:50:05.127" v="38" actId="2696"/>
        <pc:sldMkLst>
          <pc:docMk/>
          <pc:sldMk cId="2397464458" sldId="1739"/>
        </pc:sldMkLst>
      </pc:sldChg>
      <pc:sldChg chg="del">
        <pc:chgData name="Sarasin, Elise" userId="051ede2b-3008-44c0-bb19-c9bb04b8c5c9" providerId="ADAL" clId="{B2698306-3D2E-3F40-BAC7-CABB510AFA0B}" dt="2023-10-08T21:50:12.379" v="39" actId="2696"/>
        <pc:sldMkLst>
          <pc:docMk/>
          <pc:sldMk cId="4133401069" sldId="1740"/>
        </pc:sldMkLst>
      </pc:sldChg>
      <pc:sldChg chg="del">
        <pc:chgData name="Sarasin, Elise" userId="051ede2b-3008-44c0-bb19-c9bb04b8c5c9" providerId="ADAL" clId="{B2698306-3D2E-3F40-BAC7-CABB510AFA0B}" dt="2023-10-08T21:50:05.127" v="38" actId="2696"/>
        <pc:sldMkLst>
          <pc:docMk/>
          <pc:sldMk cId="3542282042" sldId="1746"/>
        </pc:sldMkLst>
      </pc:sldChg>
      <pc:sldChg chg="del">
        <pc:chgData name="Sarasin, Elise" userId="051ede2b-3008-44c0-bb19-c9bb04b8c5c9" providerId="ADAL" clId="{B2698306-3D2E-3F40-BAC7-CABB510AFA0B}" dt="2023-10-08T21:50:05.127" v="38" actId="2696"/>
        <pc:sldMkLst>
          <pc:docMk/>
          <pc:sldMk cId="3136930947" sldId="1747"/>
        </pc:sldMkLst>
      </pc:sldChg>
      <pc:sldChg chg="del">
        <pc:chgData name="Sarasin, Elise" userId="051ede2b-3008-44c0-bb19-c9bb04b8c5c9" providerId="ADAL" clId="{B2698306-3D2E-3F40-BAC7-CABB510AFA0B}" dt="2023-10-08T21:50:12.379" v="39" actId="2696"/>
        <pc:sldMkLst>
          <pc:docMk/>
          <pc:sldMk cId="1759925495" sldId="1750"/>
        </pc:sldMkLst>
      </pc:sldChg>
      <pc:sldChg chg="del">
        <pc:chgData name="Sarasin, Elise" userId="051ede2b-3008-44c0-bb19-c9bb04b8c5c9" providerId="ADAL" clId="{B2698306-3D2E-3F40-BAC7-CABB510AFA0B}" dt="2023-10-08T21:50:12.379" v="39" actId="2696"/>
        <pc:sldMkLst>
          <pc:docMk/>
          <pc:sldMk cId="3986112801" sldId="1752"/>
        </pc:sldMkLst>
      </pc:sldChg>
      <pc:sldChg chg="del">
        <pc:chgData name="Sarasin, Elise" userId="051ede2b-3008-44c0-bb19-c9bb04b8c5c9" providerId="ADAL" clId="{B2698306-3D2E-3F40-BAC7-CABB510AFA0B}" dt="2023-10-08T21:50:19.800" v="40" actId="2696"/>
        <pc:sldMkLst>
          <pc:docMk/>
          <pc:sldMk cId="247470619" sldId="1754"/>
        </pc:sldMkLst>
      </pc:sldChg>
      <pc:sldChg chg="del">
        <pc:chgData name="Sarasin, Elise" userId="051ede2b-3008-44c0-bb19-c9bb04b8c5c9" providerId="ADAL" clId="{B2698306-3D2E-3F40-BAC7-CABB510AFA0B}" dt="2023-10-08T21:50:12.379" v="39" actId="2696"/>
        <pc:sldMkLst>
          <pc:docMk/>
          <pc:sldMk cId="966129199" sldId="1757"/>
        </pc:sldMkLst>
      </pc:sldChg>
      <pc:sldChg chg="del">
        <pc:chgData name="Sarasin, Elise" userId="051ede2b-3008-44c0-bb19-c9bb04b8c5c9" providerId="ADAL" clId="{B2698306-3D2E-3F40-BAC7-CABB510AFA0B}" dt="2023-10-08T21:50:19.800" v="40" actId="2696"/>
        <pc:sldMkLst>
          <pc:docMk/>
          <pc:sldMk cId="3644085056" sldId="1759"/>
        </pc:sldMkLst>
      </pc:sldChg>
      <pc:sldChg chg="del">
        <pc:chgData name="Sarasin, Elise" userId="051ede2b-3008-44c0-bb19-c9bb04b8c5c9" providerId="ADAL" clId="{B2698306-3D2E-3F40-BAC7-CABB510AFA0B}" dt="2023-10-08T21:50:26.572" v="41" actId="2696"/>
        <pc:sldMkLst>
          <pc:docMk/>
          <pc:sldMk cId="920023726" sldId="1760"/>
        </pc:sldMkLst>
      </pc:sldChg>
      <pc:sldChg chg="del">
        <pc:chgData name="Sarasin, Elise" userId="051ede2b-3008-44c0-bb19-c9bb04b8c5c9" providerId="ADAL" clId="{B2698306-3D2E-3F40-BAC7-CABB510AFA0B}" dt="2023-10-08T21:50:12.379" v="39" actId="2696"/>
        <pc:sldMkLst>
          <pc:docMk/>
          <pc:sldMk cId="2347895252" sldId="1763"/>
        </pc:sldMkLst>
      </pc:sldChg>
      <pc:sldChg chg="del">
        <pc:chgData name="Sarasin, Elise" userId="051ede2b-3008-44c0-bb19-c9bb04b8c5c9" providerId="ADAL" clId="{B2698306-3D2E-3F40-BAC7-CABB510AFA0B}" dt="2023-10-08T21:50:12.379" v="39" actId="2696"/>
        <pc:sldMkLst>
          <pc:docMk/>
          <pc:sldMk cId="3386202170" sldId="1764"/>
        </pc:sldMkLst>
      </pc:sldChg>
      <pc:sldChg chg="del">
        <pc:chgData name="Sarasin, Elise" userId="051ede2b-3008-44c0-bb19-c9bb04b8c5c9" providerId="ADAL" clId="{B2698306-3D2E-3F40-BAC7-CABB510AFA0B}" dt="2023-10-08T21:50:32.912" v="42" actId="2696"/>
        <pc:sldMkLst>
          <pc:docMk/>
          <pc:sldMk cId="847437652" sldId="1766"/>
        </pc:sldMkLst>
      </pc:sldChg>
      <pc:sldChg chg="del">
        <pc:chgData name="Sarasin, Elise" userId="051ede2b-3008-44c0-bb19-c9bb04b8c5c9" providerId="ADAL" clId="{B2698306-3D2E-3F40-BAC7-CABB510AFA0B}" dt="2023-10-08T21:50:26.572" v="41" actId="2696"/>
        <pc:sldMkLst>
          <pc:docMk/>
          <pc:sldMk cId="1794784211" sldId="1772"/>
        </pc:sldMkLst>
      </pc:sldChg>
      <pc:sldChg chg="del">
        <pc:chgData name="Sarasin, Elise" userId="051ede2b-3008-44c0-bb19-c9bb04b8c5c9" providerId="ADAL" clId="{B2698306-3D2E-3F40-BAC7-CABB510AFA0B}" dt="2023-10-08T21:50:32.912" v="42" actId="2696"/>
        <pc:sldMkLst>
          <pc:docMk/>
          <pc:sldMk cId="3208557667" sldId="1773"/>
        </pc:sldMkLst>
      </pc:sldChg>
      <pc:sldChg chg="del">
        <pc:chgData name="Sarasin, Elise" userId="051ede2b-3008-44c0-bb19-c9bb04b8c5c9" providerId="ADAL" clId="{B2698306-3D2E-3F40-BAC7-CABB510AFA0B}" dt="2023-10-08T21:50:32.912" v="42" actId="2696"/>
        <pc:sldMkLst>
          <pc:docMk/>
          <pc:sldMk cId="2827719233" sldId="1774"/>
        </pc:sldMkLst>
      </pc:sldChg>
      <pc:sldChg chg="del">
        <pc:chgData name="Sarasin, Elise" userId="051ede2b-3008-44c0-bb19-c9bb04b8c5c9" providerId="ADAL" clId="{B2698306-3D2E-3F40-BAC7-CABB510AFA0B}" dt="2023-10-08T21:50:32.912" v="42" actId="2696"/>
        <pc:sldMkLst>
          <pc:docMk/>
          <pc:sldMk cId="892612953" sldId="1776"/>
        </pc:sldMkLst>
      </pc:sldChg>
      <pc:sldChg chg="addSp delSp modSp mod delAnim modAnim">
        <pc:chgData name="Sarasin, Elise" userId="051ede2b-3008-44c0-bb19-c9bb04b8c5c9" providerId="ADAL" clId="{B2698306-3D2E-3F40-BAC7-CABB510AFA0B}" dt="2023-10-08T22:01:49.149" v="281" actId="167"/>
        <pc:sldMkLst>
          <pc:docMk/>
          <pc:sldMk cId="521072916" sldId="1777"/>
        </pc:sldMkLst>
      </pc:sldChg>
      <pc:sldChg chg="del">
        <pc:chgData name="Sarasin, Elise" userId="051ede2b-3008-44c0-bb19-c9bb04b8c5c9" providerId="ADAL" clId="{B2698306-3D2E-3F40-BAC7-CABB510AFA0B}" dt="2023-10-08T21:48:14.630" v="30" actId="2696"/>
        <pc:sldMkLst>
          <pc:docMk/>
          <pc:sldMk cId="2614932590" sldId="1780"/>
        </pc:sldMkLst>
      </pc:sldChg>
      <pc:sldChg chg="del">
        <pc:chgData name="Sarasin, Elise" userId="051ede2b-3008-44c0-bb19-c9bb04b8c5c9" providerId="ADAL" clId="{B2698306-3D2E-3F40-BAC7-CABB510AFA0B}" dt="2023-10-08T21:43:43.777" v="0" actId="2696"/>
        <pc:sldMkLst>
          <pc:docMk/>
          <pc:sldMk cId="3926885716" sldId="1783"/>
        </pc:sldMkLst>
      </pc:sldChg>
      <pc:sldChg chg="del">
        <pc:chgData name="Sarasin, Elise" userId="051ede2b-3008-44c0-bb19-c9bb04b8c5c9" providerId="ADAL" clId="{B2698306-3D2E-3F40-BAC7-CABB510AFA0B}" dt="2023-10-08T21:48:39.058" v="31" actId="2696"/>
        <pc:sldMkLst>
          <pc:docMk/>
          <pc:sldMk cId="3079518499" sldId="1799"/>
        </pc:sldMkLst>
      </pc:sldChg>
      <pc:sldChg chg="del">
        <pc:chgData name="Sarasin, Elise" userId="051ede2b-3008-44c0-bb19-c9bb04b8c5c9" providerId="ADAL" clId="{B2698306-3D2E-3F40-BAC7-CABB510AFA0B}" dt="2023-10-08T21:48:39.058" v="31" actId="2696"/>
        <pc:sldMkLst>
          <pc:docMk/>
          <pc:sldMk cId="3876275240" sldId="1812"/>
        </pc:sldMkLst>
      </pc:sldChg>
      <pc:sldChg chg="del">
        <pc:chgData name="Sarasin, Elise" userId="051ede2b-3008-44c0-bb19-c9bb04b8c5c9" providerId="ADAL" clId="{B2698306-3D2E-3F40-BAC7-CABB510AFA0B}" dt="2023-10-08T21:48:39.058" v="31" actId="2696"/>
        <pc:sldMkLst>
          <pc:docMk/>
          <pc:sldMk cId="1252396288" sldId="1813"/>
        </pc:sldMkLst>
      </pc:sldChg>
      <pc:sldChg chg="del">
        <pc:chgData name="Sarasin, Elise" userId="051ede2b-3008-44c0-bb19-c9bb04b8c5c9" providerId="ADAL" clId="{B2698306-3D2E-3F40-BAC7-CABB510AFA0B}" dt="2023-10-08T21:48:49.500" v="32" actId="2696"/>
        <pc:sldMkLst>
          <pc:docMk/>
          <pc:sldMk cId="1264939991" sldId="1817"/>
        </pc:sldMkLst>
      </pc:sldChg>
      <pc:sldChg chg="del">
        <pc:chgData name="Sarasin, Elise" userId="051ede2b-3008-44c0-bb19-c9bb04b8c5c9" providerId="ADAL" clId="{B2698306-3D2E-3F40-BAC7-CABB510AFA0B}" dt="2023-10-08T21:48:39.058" v="31" actId="2696"/>
        <pc:sldMkLst>
          <pc:docMk/>
          <pc:sldMk cId="1946940983" sldId="1818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3582658163" sldId="1823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2337837099" sldId="1824"/>
        </pc:sldMkLst>
      </pc:sldChg>
      <pc:sldChg chg="del">
        <pc:chgData name="Sarasin, Elise" userId="051ede2b-3008-44c0-bb19-c9bb04b8c5c9" providerId="ADAL" clId="{B2698306-3D2E-3F40-BAC7-CABB510AFA0B}" dt="2023-10-08T21:49:37.039" v="33" actId="2696"/>
        <pc:sldMkLst>
          <pc:docMk/>
          <pc:sldMk cId="2552384478" sldId="1825"/>
        </pc:sldMkLst>
      </pc:sldChg>
      <pc:sldChg chg="modSp mod">
        <pc:chgData name="Sarasin, Elise" userId="051ede2b-3008-44c0-bb19-c9bb04b8c5c9" providerId="ADAL" clId="{B2698306-3D2E-3F40-BAC7-CABB510AFA0B}" dt="2023-10-08T22:05:58.935" v="467" actId="14100"/>
        <pc:sldMkLst>
          <pc:docMk/>
          <pc:sldMk cId="3988406604" sldId="1826"/>
        </pc:sldMkLst>
      </pc:sldChg>
      <pc:sldChg chg="del">
        <pc:chgData name="Sarasin, Elise" userId="051ede2b-3008-44c0-bb19-c9bb04b8c5c9" providerId="ADAL" clId="{B2698306-3D2E-3F40-BAC7-CABB510AFA0B}" dt="2023-10-08T21:52:25.594" v="45" actId="2696"/>
        <pc:sldMkLst>
          <pc:docMk/>
          <pc:sldMk cId="810473563" sldId="1861"/>
        </pc:sldMkLst>
      </pc:sldChg>
      <pc:sldChg chg="del">
        <pc:chgData name="Sarasin, Elise" userId="051ede2b-3008-44c0-bb19-c9bb04b8c5c9" providerId="ADAL" clId="{B2698306-3D2E-3F40-BAC7-CABB510AFA0B}" dt="2023-10-08T21:49:58.981" v="37" actId="2696"/>
        <pc:sldMkLst>
          <pc:docMk/>
          <pc:sldMk cId="2938235410" sldId="1862"/>
        </pc:sldMkLst>
      </pc:sldChg>
      <pc:sldChg chg="del">
        <pc:chgData name="Sarasin, Elise" userId="051ede2b-3008-44c0-bb19-c9bb04b8c5c9" providerId="ADAL" clId="{B2698306-3D2E-3F40-BAC7-CABB510AFA0B}" dt="2023-10-08T21:48:49.500" v="32" actId="2696"/>
        <pc:sldMkLst>
          <pc:docMk/>
          <pc:sldMk cId="3450012692" sldId="1863"/>
        </pc:sldMkLst>
      </pc:sldChg>
      <pc:sldChg chg="del">
        <pc:chgData name="Sarasin, Elise" userId="051ede2b-3008-44c0-bb19-c9bb04b8c5c9" providerId="ADAL" clId="{B2698306-3D2E-3F40-BAC7-CABB510AFA0B}" dt="2023-10-08T21:49:43.692" v="34" actId="2696"/>
        <pc:sldMkLst>
          <pc:docMk/>
          <pc:sldMk cId="3630133198" sldId="1864"/>
        </pc:sldMkLst>
      </pc:sldChg>
      <pc:sldChg chg="del">
        <pc:chgData name="Sarasin, Elise" userId="051ede2b-3008-44c0-bb19-c9bb04b8c5c9" providerId="ADAL" clId="{B2698306-3D2E-3F40-BAC7-CABB510AFA0B}" dt="2023-10-08T21:44:11.027" v="1" actId="2696"/>
        <pc:sldMkLst>
          <pc:docMk/>
          <pc:sldMk cId="0" sldId="1871"/>
        </pc:sldMkLst>
      </pc:sldChg>
      <pc:sldChg chg="del">
        <pc:chgData name="Sarasin, Elise" userId="051ede2b-3008-44c0-bb19-c9bb04b8c5c9" providerId="ADAL" clId="{B2698306-3D2E-3F40-BAC7-CABB510AFA0B}" dt="2023-10-08T21:50:41.356" v="43" actId="2696"/>
        <pc:sldMkLst>
          <pc:docMk/>
          <pc:sldMk cId="1542782097" sldId="1875"/>
        </pc:sldMkLst>
      </pc:sldChg>
      <pc:sldChg chg="del">
        <pc:chgData name="Sarasin, Elise" userId="051ede2b-3008-44c0-bb19-c9bb04b8c5c9" providerId="ADAL" clId="{B2698306-3D2E-3F40-BAC7-CABB510AFA0B}" dt="2023-10-08T21:45:46.690" v="6" actId="2696"/>
        <pc:sldMkLst>
          <pc:docMk/>
          <pc:sldMk cId="0" sldId="1876"/>
        </pc:sldMkLst>
      </pc:sldChg>
      <pc:sldChg chg="del">
        <pc:chgData name="Sarasin, Elise" userId="051ede2b-3008-44c0-bb19-c9bb04b8c5c9" providerId="ADAL" clId="{B2698306-3D2E-3F40-BAC7-CABB510AFA0B}" dt="2023-10-08T21:45:46.690" v="6" actId="2696"/>
        <pc:sldMkLst>
          <pc:docMk/>
          <pc:sldMk cId="0" sldId="1877"/>
        </pc:sldMkLst>
      </pc:sldChg>
      <pc:sldChg chg="add">
        <pc:chgData name="Sarasin, Elise" userId="051ede2b-3008-44c0-bb19-c9bb04b8c5c9" providerId="ADAL" clId="{B2698306-3D2E-3F40-BAC7-CABB510AFA0B}" dt="2023-10-08T21:47:45.811" v="26"/>
        <pc:sldMkLst>
          <pc:docMk/>
          <pc:sldMk cId="3301402973" sldId="1889"/>
        </pc:sldMkLst>
      </pc:sldChg>
      <pc:sldChg chg="add">
        <pc:chgData name="Sarasin, Elise" userId="051ede2b-3008-44c0-bb19-c9bb04b8c5c9" providerId="ADAL" clId="{B2698306-3D2E-3F40-BAC7-CABB510AFA0B}" dt="2023-10-08T21:47:45.811" v="26"/>
        <pc:sldMkLst>
          <pc:docMk/>
          <pc:sldMk cId="4015494632" sldId="1890"/>
        </pc:sldMkLst>
      </pc:sldChg>
      <pc:sldChg chg="add">
        <pc:chgData name="Sarasin, Elise" userId="051ede2b-3008-44c0-bb19-c9bb04b8c5c9" providerId="ADAL" clId="{B2698306-3D2E-3F40-BAC7-CABB510AFA0B}" dt="2023-10-08T21:47:45.811" v="26"/>
        <pc:sldMkLst>
          <pc:docMk/>
          <pc:sldMk cId="4285993367" sldId="1891"/>
        </pc:sldMkLst>
      </pc:sldChg>
      <pc:sldChg chg="modNotesTx">
        <pc:chgData name="Sarasin, Elise" userId="051ede2b-3008-44c0-bb19-c9bb04b8c5c9" providerId="ADAL" clId="{B2698306-3D2E-3F40-BAC7-CABB510AFA0B}" dt="2023-10-08T21:46:11.953" v="17" actId="20577"/>
        <pc:sldMkLst>
          <pc:docMk/>
          <pc:sldMk cId="3060707925" sldId="1893"/>
        </pc:sldMkLst>
      </pc:sldChg>
      <pc:sldChg chg="modNotesTx">
        <pc:chgData name="Sarasin, Elise" userId="051ede2b-3008-44c0-bb19-c9bb04b8c5c9" providerId="ADAL" clId="{B2698306-3D2E-3F40-BAC7-CABB510AFA0B}" dt="2023-10-08T21:46:06.754" v="14" actId="20577"/>
        <pc:sldMkLst>
          <pc:docMk/>
          <pc:sldMk cId="1108201248" sldId="1894"/>
        </pc:sldMkLst>
      </pc:sldChg>
      <pc:sldChg chg="del">
        <pc:chgData name="Sarasin, Elise" userId="051ede2b-3008-44c0-bb19-c9bb04b8c5c9" providerId="ADAL" clId="{B2698306-3D2E-3F40-BAC7-CABB510AFA0B}" dt="2023-10-08T21:45:28.145" v="2" actId="2696"/>
        <pc:sldMkLst>
          <pc:docMk/>
          <pc:sldMk cId="84166808" sldId="1895"/>
        </pc:sldMkLst>
      </pc:sldChg>
      <pc:sldChg chg="modNotesTx">
        <pc:chgData name="Sarasin, Elise" userId="051ede2b-3008-44c0-bb19-c9bb04b8c5c9" providerId="ADAL" clId="{B2698306-3D2E-3F40-BAC7-CABB510AFA0B}" dt="2023-10-08T21:46:24.785" v="19" actId="20577"/>
        <pc:sldMkLst>
          <pc:docMk/>
          <pc:sldMk cId="2724490585" sldId="1896"/>
        </pc:sldMkLst>
      </pc:sldChg>
      <pc:sldChg chg="del">
        <pc:chgData name="Sarasin, Elise" userId="051ede2b-3008-44c0-bb19-c9bb04b8c5c9" providerId="ADAL" clId="{B2698306-3D2E-3F40-BAC7-CABB510AFA0B}" dt="2023-10-08T21:45:31.226" v="3" actId="2696"/>
        <pc:sldMkLst>
          <pc:docMk/>
          <pc:sldMk cId="1228848409" sldId="1897"/>
        </pc:sldMkLst>
      </pc:sldChg>
      <pc:sldChg chg="modNotesTx">
        <pc:chgData name="Sarasin, Elise" userId="051ede2b-3008-44c0-bb19-c9bb04b8c5c9" providerId="ADAL" clId="{B2698306-3D2E-3F40-BAC7-CABB510AFA0B}" dt="2023-10-08T21:46:32.056" v="21" actId="20577"/>
        <pc:sldMkLst>
          <pc:docMk/>
          <pc:sldMk cId="640910738" sldId="1898"/>
        </pc:sldMkLst>
      </pc:sldChg>
      <pc:sldChg chg="del">
        <pc:chgData name="Sarasin, Elise" userId="051ede2b-3008-44c0-bb19-c9bb04b8c5c9" providerId="ADAL" clId="{B2698306-3D2E-3F40-BAC7-CABB510AFA0B}" dt="2023-10-08T21:45:34.085" v="4" actId="2696"/>
        <pc:sldMkLst>
          <pc:docMk/>
          <pc:sldMk cId="1574643098" sldId="1899"/>
        </pc:sldMkLst>
      </pc:sldChg>
      <pc:sldChg chg="modNotesTx">
        <pc:chgData name="Sarasin, Elise" userId="051ede2b-3008-44c0-bb19-c9bb04b8c5c9" providerId="ADAL" clId="{B2698306-3D2E-3F40-BAC7-CABB510AFA0B}" dt="2023-10-08T21:46:38.609" v="23" actId="20577"/>
        <pc:sldMkLst>
          <pc:docMk/>
          <pc:sldMk cId="1939559607" sldId="1900"/>
        </pc:sldMkLst>
      </pc:sldChg>
      <pc:sldChg chg="del">
        <pc:chgData name="Sarasin, Elise" userId="051ede2b-3008-44c0-bb19-c9bb04b8c5c9" providerId="ADAL" clId="{B2698306-3D2E-3F40-BAC7-CABB510AFA0B}" dt="2023-10-08T21:45:36.873" v="5" actId="2696"/>
        <pc:sldMkLst>
          <pc:docMk/>
          <pc:sldMk cId="142171071" sldId="1901"/>
        </pc:sldMkLst>
      </pc:sldChg>
      <pc:sldChg chg="modNotesTx">
        <pc:chgData name="Sarasin, Elise" userId="051ede2b-3008-44c0-bb19-c9bb04b8c5c9" providerId="ADAL" clId="{B2698306-3D2E-3F40-BAC7-CABB510AFA0B}" dt="2023-10-08T21:46:46.742" v="25" actId="20577"/>
        <pc:sldMkLst>
          <pc:docMk/>
          <pc:sldMk cId="718096006" sldId="1902"/>
        </pc:sldMkLst>
      </pc:sldChg>
      <pc:sldChg chg="del">
        <pc:chgData name="Sarasin, Elise" userId="051ede2b-3008-44c0-bb19-c9bb04b8c5c9" providerId="ADAL" clId="{B2698306-3D2E-3F40-BAC7-CABB510AFA0B}" dt="2023-10-08T21:45:46.690" v="6" actId="2696"/>
        <pc:sldMkLst>
          <pc:docMk/>
          <pc:sldMk cId="1391870540" sldId="1903"/>
        </pc:sldMkLst>
      </pc:sldChg>
      <pc:sldChg chg="add">
        <pc:chgData name="Sarasin, Elise" userId="051ede2b-3008-44c0-bb19-c9bb04b8c5c9" providerId="ADAL" clId="{B2698306-3D2E-3F40-BAC7-CABB510AFA0B}" dt="2023-10-08T21:47:45.811" v="26"/>
        <pc:sldMkLst>
          <pc:docMk/>
          <pc:sldMk cId="1757894952" sldId="1903"/>
        </pc:sldMkLst>
      </pc:sldChg>
      <pc:sldChg chg="add">
        <pc:chgData name="Sarasin, Elise" userId="051ede2b-3008-44c0-bb19-c9bb04b8c5c9" providerId="ADAL" clId="{B2698306-3D2E-3F40-BAC7-CABB510AFA0B}" dt="2023-10-08T21:47:45.811" v="26"/>
        <pc:sldMkLst>
          <pc:docMk/>
          <pc:sldMk cId="3247993453" sldId="1904"/>
        </pc:sldMkLst>
      </pc:sldChg>
      <pc:sldChg chg="add">
        <pc:chgData name="Sarasin, Elise" userId="051ede2b-3008-44c0-bb19-c9bb04b8c5c9" providerId="ADAL" clId="{B2698306-3D2E-3F40-BAC7-CABB510AFA0B}" dt="2023-10-08T21:47:45.811" v="26"/>
        <pc:sldMkLst>
          <pc:docMk/>
          <pc:sldMk cId="908221291" sldId="1905"/>
        </pc:sldMkLst>
      </pc:sldChg>
      <pc:sldChg chg="add del">
        <pc:chgData name="Sarasin, Elise" userId="051ede2b-3008-44c0-bb19-c9bb04b8c5c9" providerId="ADAL" clId="{B2698306-3D2E-3F40-BAC7-CABB510AFA0B}" dt="2023-10-08T21:48:00.021" v="28" actId="2890"/>
        <pc:sldMkLst>
          <pc:docMk/>
          <pc:sldMk cId="4282295025" sldId="1906"/>
        </pc:sldMkLst>
      </pc:sldChg>
      <pc:sldChg chg="add del replId">
        <pc:chgData name="Sarasin, Elise" userId="051ede2b-3008-44c0-bb19-c9bb04b8c5c9" providerId="ADAL" clId="{B2698306-3D2E-3F40-BAC7-CABB510AFA0B}" dt="2023-10-08T21:48:00.021" v="28" actId="2890"/>
        <pc:sldMkLst>
          <pc:docMk/>
          <pc:sldMk cId="4034734898" sldId="1907"/>
        </pc:sldMkLst>
      </pc:sldChg>
      <pc:sldChg chg="add del replId">
        <pc:chgData name="Sarasin, Elise" userId="051ede2b-3008-44c0-bb19-c9bb04b8c5c9" providerId="ADAL" clId="{B2698306-3D2E-3F40-BAC7-CABB510AFA0B}" dt="2023-10-08T21:48:00.021" v="28" actId="2890"/>
        <pc:sldMkLst>
          <pc:docMk/>
          <pc:sldMk cId="3429034433" sldId="1908"/>
        </pc:sldMkLst>
      </pc:sldChg>
      <pc:sldChg chg="modSp add mod">
        <pc:chgData name="Sarasin, Elise" userId="051ede2b-3008-44c0-bb19-c9bb04b8c5c9" providerId="ADAL" clId="{B2698306-3D2E-3F40-BAC7-CABB510AFA0B}" dt="2023-10-08T21:54:03.493" v="48" actId="1076"/>
        <pc:sldMkLst>
          <pc:docMk/>
          <pc:sldMk cId="1810744303" sldId="1910"/>
        </pc:sldMkLst>
      </pc:sldChg>
      <pc:sldChg chg="addSp delSp modSp add mod modAnim">
        <pc:chgData name="Sarasin, Elise" userId="051ede2b-3008-44c0-bb19-c9bb04b8c5c9" providerId="ADAL" clId="{B2698306-3D2E-3F40-BAC7-CABB510AFA0B}" dt="2023-10-08T22:05:11.373" v="462" actId="20577"/>
        <pc:sldMkLst>
          <pc:docMk/>
          <pc:sldMk cId="3032671952" sldId="1911"/>
        </pc:sldMkLst>
      </pc:sldChg>
      <pc:sldChg chg="addSp new">
        <pc:chgData name="Sarasin, Elise" userId="051ede2b-3008-44c0-bb19-c9bb04b8c5c9" providerId="ADAL" clId="{B2698306-3D2E-3F40-BAC7-CABB510AFA0B}" dt="2023-10-08T22:10:59.245" v="469"/>
        <pc:sldMkLst>
          <pc:docMk/>
          <pc:sldMk cId="1971443907" sldId="1912"/>
        </pc:sldMkLst>
      </pc:sldChg>
    </pc:docChg>
  </pc:docChgLst>
  <pc:docChgLst>
    <pc:chgData name="Buckman, Mark" userId="143108ed-1948-4344-b71d-df851b3c54dd" providerId="ADAL" clId="{5B348BE5-56DA-4BC6-88D8-8D2A013CC68E}"/>
    <pc:docChg chg="custSel addSld delSld modSld modSection">
      <pc:chgData name="Buckman, Mark" userId="143108ed-1948-4344-b71d-df851b3c54dd" providerId="ADAL" clId="{5B348BE5-56DA-4BC6-88D8-8D2A013CC68E}" dt="2023-02-02T00:31:01.236" v="61" actId="729"/>
      <pc:docMkLst>
        <pc:docMk/>
      </pc:docMkLst>
      <pc:sldChg chg="delSp mod">
        <pc:chgData name="Buckman, Mark" userId="143108ed-1948-4344-b71d-df851b3c54dd" providerId="ADAL" clId="{5B348BE5-56DA-4BC6-88D8-8D2A013CC68E}" dt="2022-11-15T20:20:25.088" v="0" actId="478"/>
        <pc:sldMkLst>
          <pc:docMk/>
          <pc:sldMk cId="3789153456" sldId="684"/>
        </pc:sldMkLst>
      </pc:sldChg>
      <pc:sldChg chg="addSp modSp mod">
        <pc:chgData name="Buckman, Mark" userId="143108ed-1948-4344-b71d-df851b3c54dd" providerId="ADAL" clId="{5B348BE5-56DA-4BC6-88D8-8D2A013CC68E}" dt="2022-11-16T20:39:27.102" v="21" actId="167"/>
        <pc:sldMkLst>
          <pc:docMk/>
          <pc:sldMk cId="3850467017" sldId="930"/>
        </pc:sldMkLst>
      </pc:sldChg>
      <pc:sldChg chg="mod modShow">
        <pc:chgData name="Buckman, Mark" userId="143108ed-1948-4344-b71d-df851b3c54dd" providerId="ADAL" clId="{5B348BE5-56DA-4BC6-88D8-8D2A013CC68E}" dt="2023-02-02T00:31:01.236" v="61" actId="729"/>
        <pc:sldMkLst>
          <pc:docMk/>
          <pc:sldMk cId="2203340649" sldId="1551"/>
        </pc:sldMkLst>
      </pc:sldChg>
      <pc:sldChg chg="del modNotesTx">
        <pc:chgData name="Buckman, Mark" userId="143108ed-1948-4344-b71d-df851b3c54dd" providerId="ADAL" clId="{5B348BE5-56DA-4BC6-88D8-8D2A013CC68E}" dt="2023-01-27T17:49:38.577" v="60" actId="47"/>
        <pc:sldMkLst>
          <pc:docMk/>
          <pc:sldMk cId="2844501239" sldId="1815"/>
        </pc:sldMkLst>
      </pc:sldChg>
      <pc:sldChg chg="addSp modSp new modTransition">
        <pc:chgData name="Buckman, Mark" userId="143108ed-1948-4344-b71d-df851b3c54dd" providerId="ADAL" clId="{5B348BE5-56DA-4BC6-88D8-8D2A013CC68E}" dt="2022-11-16T20:39:58.157" v="32"/>
        <pc:sldMkLst>
          <pc:docMk/>
          <pc:sldMk cId="3582658163" sldId="1823"/>
        </pc:sldMkLst>
      </pc:sldChg>
      <pc:sldChg chg="addSp modSp add modTransition">
        <pc:chgData name="Buckman, Mark" userId="143108ed-1948-4344-b71d-df851b3c54dd" providerId="ADAL" clId="{5B348BE5-56DA-4BC6-88D8-8D2A013CC68E}" dt="2022-11-16T20:49:02.885" v="35" actId="1076"/>
        <pc:sldMkLst>
          <pc:docMk/>
          <pc:sldMk cId="2337837099" sldId="1824"/>
        </pc:sldMkLst>
      </pc:sldChg>
      <pc:sldChg chg="addSp modSp add">
        <pc:chgData name="Buckman, Mark" userId="143108ed-1948-4344-b71d-df851b3c54dd" providerId="ADAL" clId="{5B348BE5-56DA-4BC6-88D8-8D2A013CC68E}" dt="2022-11-16T20:51:03.451" v="46" actId="1076"/>
        <pc:sldMkLst>
          <pc:docMk/>
          <pc:sldMk cId="2552384478" sldId="1825"/>
        </pc:sldMkLst>
      </pc:sldChg>
      <pc:sldChg chg="addSp modSp add mod">
        <pc:chgData name="Buckman, Mark" userId="143108ed-1948-4344-b71d-df851b3c54dd" providerId="ADAL" clId="{5B348BE5-56DA-4BC6-88D8-8D2A013CC68E}" dt="2023-01-27T17:49:32.113" v="59" actId="1076"/>
        <pc:sldMkLst>
          <pc:docMk/>
          <pc:sldMk cId="3988406604" sldId="1826"/>
        </pc:sldMkLst>
      </pc:sldChg>
    </pc:docChg>
  </pc:docChgLst>
  <pc:docChgLst>
    <pc:chgData name="Lane, Kathleen" userId="d8586a00-d571-4eeb-bfc3-f42bf250439e" providerId="ADAL" clId="{46654825-933D-47BF-A706-0DCD359A4F3E}"/>
    <pc:docChg chg="custSel modSld">
      <pc:chgData name="Lane, Kathleen" userId="d8586a00-d571-4eeb-bfc3-f42bf250439e" providerId="ADAL" clId="{46654825-933D-47BF-A706-0DCD359A4F3E}" dt="2024-12-18T20:28:54.031" v="398" actId="20577"/>
      <pc:docMkLst>
        <pc:docMk/>
      </pc:docMkLst>
      <pc:sldChg chg="modSp mod">
        <pc:chgData name="Lane, Kathleen" userId="d8586a00-d571-4eeb-bfc3-f42bf250439e" providerId="ADAL" clId="{46654825-933D-47BF-A706-0DCD359A4F3E}" dt="2024-12-18T20:28:54.031" v="398" actId="20577"/>
        <pc:sldMkLst>
          <pc:docMk/>
          <pc:sldMk cId="3929194274" sldId="334"/>
        </pc:sldMkLst>
      </pc:sldChg>
    </pc:docChg>
  </pc:docChgLst>
  <pc:docChgLst>
    <pc:chgData name="Lane, Kathleen" userId="d8586a00-d571-4eeb-bfc3-f42bf250439e" providerId="ADAL" clId="{24ED62F2-255E-4F6C-9837-06BCEDE35F4E}"/>
    <pc:docChg chg="custSel delSld modSld modSection">
      <pc:chgData name="Lane, Kathleen" userId="d8586a00-d571-4eeb-bfc3-f42bf250439e" providerId="ADAL" clId="{24ED62F2-255E-4F6C-9837-06BCEDE35F4E}" dt="2025-02-18T19:42:10.380" v="145" actId="47"/>
      <pc:docMkLst>
        <pc:docMk/>
      </pc:docMkLst>
      <pc:sldChg chg="addSp delSp modSp mod">
        <pc:chgData name="Lane, Kathleen" userId="d8586a00-d571-4eeb-bfc3-f42bf250439e" providerId="ADAL" clId="{24ED62F2-255E-4F6C-9837-06BCEDE35F4E}" dt="2025-02-13T20:16:02.282" v="119" actId="208"/>
        <pc:sldMkLst>
          <pc:docMk/>
          <pc:sldMk cId="1219460740" sldId="1951"/>
        </pc:sldMkLst>
        <pc:spChg chg="add mod">
          <ac:chgData name="Lane, Kathleen" userId="d8586a00-d571-4eeb-bfc3-f42bf250439e" providerId="ADAL" clId="{24ED62F2-255E-4F6C-9837-06BCEDE35F4E}" dt="2025-02-13T20:16:02.282" v="119" actId="208"/>
          <ac:spMkLst>
            <pc:docMk/>
            <pc:sldMk cId="1219460740" sldId="1951"/>
            <ac:spMk id="5" creationId="{654EE05E-4629-5C12-2DD0-2A24DA26123C}"/>
          </ac:spMkLst>
        </pc:spChg>
      </pc:sldChg>
      <pc:sldChg chg="addSp delSp modSp mod">
        <pc:chgData name="Lane, Kathleen" userId="d8586a00-d571-4eeb-bfc3-f42bf250439e" providerId="ADAL" clId="{24ED62F2-255E-4F6C-9837-06BCEDE35F4E}" dt="2025-02-13T19:39:40.805" v="92" actId="478"/>
        <pc:sldMkLst>
          <pc:docMk/>
          <pc:sldMk cId="1050942835" sldId="2090"/>
        </pc:sldMkLst>
        <pc:graphicFrameChg chg="mod modGraphic">
          <ac:chgData name="Lane, Kathleen" userId="d8586a00-d571-4eeb-bfc3-f42bf250439e" providerId="ADAL" clId="{24ED62F2-255E-4F6C-9837-06BCEDE35F4E}" dt="2025-02-13T19:19:43.207" v="30" actId="20577"/>
          <ac:graphicFrameMkLst>
            <pc:docMk/>
            <pc:sldMk cId="1050942835" sldId="2090"/>
            <ac:graphicFrameMk id="4" creationId="{F4899510-78AE-2214-EB07-27CF889B9A29}"/>
          </ac:graphicFrameMkLst>
        </pc:graphicFrameChg>
        <pc:picChg chg="add mod">
          <ac:chgData name="Lane, Kathleen" userId="d8586a00-d571-4eeb-bfc3-f42bf250439e" providerId="ADAL" clId="{24ED62F2-255E-4F6C-9837-06BCEDE35F4E}" dt="2025-02-13T19:18:14.175" v="3" actId="1076"/>
          <ac:picMkLst>
            <pc:docMk/>
            <pc:sldMk cId="1050942835" sldId="2090"/>
            <ac:picMk id="5" creationId="{B9DFC339-F54E-869C-0A24-98766D585557}"/>
          </ac:picMkLst>
        </pc:picChg>
        <pc:picChg chg="add del mod">
          <ac:chgData name="Lane, Kathleen" userId="d8586a00-d571-4eeb-bfc3-f42bf250439e" providerId="ADAL" clId="{24ED62F2-255E-4F6C-9837-06BCEDE35F4E}" dt="2025-02-13T19:39:40.805" v="92" actId="478"/>
          <ac:picMkLst>
            <pc:docMk/>
            <pc:sldMk cId="1050942835" sldId="2090"/>
            <ac:picMk id="1026" creationId="{302895E1-B423-ADE4-3B16-39A533C82CBC}"/>
          </ac:picMkLst>
        </pc:picChg>
      </pc:sldChg>
      <pc:sldChg chg="addSp delSp modSp mod">
        <pc:chgData name="Lane, Kathleen" userId="d8586a00-d571-4eeb-bfc3-f42bf250439e" providerId="ADAL" clId="{24ED62F2-255E-4F6C-9837-06BCEDE35F4E}" dt="2025-02-18T19:41:04.429" v="120" actId="478"/>
        <pc:sldMkLst>
          <pc:docMk/>
          <pc:sldMk cId="3959778076" sldId="2124"/>
        </pc:sldMkLst>
        <pc:spChg chg="add del mod ord">
          <ac:chgData name="Lane, Kathleen" userId="d8586a00-d571-4eeb-bfc3-f42bf250439e" providerId="ADAL" clId="{24ED62F2-255E-4F6C-9837-06BCEDE35F4E}" dt="2025-02-18T19:41:04.429" v="120" actId="478"/>
          <ac:spMkLst>
            <pc:docMk/>
            <pc:sldMk cId="3959778076" sldId="2124"/>
            <ac:spMk id="2" creationId="{4FCA2A8D-4039-9A75-4E9D-28FBF0DEFE27}"/>
          </ac:spMkLst>
        </pc:spChg>
        <pc:picChg chg="add mod">
          <ac:chgData name="Lane, Kathleen" userId="d8586a00-d571-4eeb-bfc3-f42bf250439e" providerId="ADAL" clId="{24ED62F2-255E-4F6C-9837-06BCEDE35F4E}" dt="2025-02-13T19:44:40.404" v="101" actId="1076"/>
          <ac:picMkLst>
            <pc:docMk/>
            <pc:sldMk cId="3959778076" sldId="2124"/>
            <ac:picMk id="2050" creationId="{AAFDFFDA-482A-66E8-7275-1F0518151284}"/>
          </ac:picMkLst>
        </pc:picChg>
      </pc:sldChg>
      <pc:sldChg chg="addSp delSp modSp mod">
        <pc:chgData name="Lane, Kathleen" userId="d8586a00-d571-4eeb-bfc3-f42bf250439e" providerId="ADAL" clId="{24ED62F2-255E-4F6C-9837-06BCEDE35F4E}" dt="2025-02-18T19:41:39.796" v="121" actId="478"/>
        <pc:sldMkLst>
          <pc:docMk/>
          <pc:sldMk cId="3446909249" sldId="2150"/>
        </pc:sldMkLst>
        <pc:spChg chg="add del mod ord">
          <ac:chgData name="Lane, Kathleen" userId="d8586a00-d571-4eeb-bfc3-f42bf250439e" providerId="ADAL" clId="{24ED62F2-255E-4F6C-9837-06BCEDE35F4E}" dt="2025-02-18T19:41:39.796" v="121" actId="478"/>
          <ac:spMkLst>
            <pc:docMk/>
            <pc:sldMk cId="3446909249" sldId="2150"/>
            <ac:spMk id="2" creationId="{C3EE8CA7-60FE-3879-9072-91BC62B11809}"/>
          </ac:spMkLst>
        </pc:spChg>
        <pc:picChg chg="add mod">
          <ac:chgData name="Lane, Kathleen" userId="d8586a00-d571-4eeb-bfc3-f42bf250439e" providerId="ADAL" clId="{24ED62F2-255E-4F6C-9837-06BCEDE35F4E}" dt="2025-02-13T19:45:25.808" v="106"/>
          <ac:picMkLst>
            <pc:docMk/>
            <pc:sldMk cId="3446909249" sldId="2150"/>
            <ac:picMk id="6" creationId="{D8ED16BD-AB47-E003-E33D-C2F3B99A1142}"/>
          </ac:picMkLst>
        </pc:picChg>
      </pc:sldChg>
      <pc:sldChg chg="delSp modSp mod">
        <pc:chgData name="Lane, Kathleen" userId="d8586a00-d571-4eeb-bfc3-f42bf250439e" providerId="ADAL" clId="{24ED62F2-255E-4F6C-9837-06BCEDE35F4E}" dt="2025-02-18T19:42:06.754" v="144" actId="20577"/>
        <pc:sldMkLst>
          <pc:docMk/>
          <pc:sldMk cId="3870440679" sldId="2159"/>
        </pc:sldMkLst>
        <pc:spChg chg="mod">
          <ac:chgData name="Lane, Kathleen" userId="d8586a00-d571-4eeb-bfc3-f42bf250439e" providerId="ADAL" clId="{24ED62F2-255E-4F6C-9837-06BCEDE35F4E}" dt="2025-02-18T19:42:06.754" v="144" actId="20577"/>
          <ac:spMkLst>
            <pc:docMk/>
            <pc:sldMk cId="3870440679" sldId="2159"/>
            <ac:spMk id="3" creationId="{2CF6E094-B745-3D91-EF9A-AB873BE648AE}"/>
          </ac:spMkLst>
        </pc:spChg>
        <pc:spChg chg="del">
          <ac:chgData name="Lane, Kathleen" userId="d8586a00-d571-4eeb-bfc3-f42bf250439e" providerId="ADAL" clId="{24ED62F2-255E-4F6C-9837-06BCEDE35F4E}" dt="2025-02-18T19:41:53.010" v="122" actId="478"/>
          <ac:spMkLst>
            <pc:docMk/>
            <pc:sldMk cId="3870440679" sldId="2159"/>
            <ac:spMk id="4" creationId="{1CAF2DAA-9F7E-691B-5A5C-670B198C3F9E}"/>
          </ac:spMkLst>
        </pc:spChg>
      </pc:sldChg>
      <pc:sldChg chg="delSp del mod">
        <pc:chgData name="Lane, Kathleen" userId="d8586a00-d571-4eeb-bfc3-f42bf250439e" providerId="ADAL" clId="{24ED62F2-255E-4F6C-9837-06BCEDE35F4E}" dt="2025-02-18T19:42:10.380" v="145" actId="47"/>
        <pc:sldMkLst>
          <pc:docMk/>
          <pc:sldMk cId="2693388711" sldId="2174"/>
        </pc:sldMkLst>
        <pc:spChg chg="del">
          <ac:chgData name="Lane, Kathleen" userId="d8586a00-d571-4eeb-bfc3-f42bf250439e" providerId="ADAL" clId="{24ED62F2-255E-4F6C-9837-06BCEDE35F4E}" dt="2025-02-18T19:41:57.147" v="123" actId="478"/>
          <ac:spMkLst>
            <pc:docMk/>
            <pc:sldMk cId="2693388711" sldId="2174"/>
            <ac:spMk id="4" creationId="{932E75A3-4109-FD4F-A4ED-D5643FAFA39C}"/>
          </ac:spMkLst>
        </pc:spChg>
      </pc:sldChg>
    </pc:docChg>
  </pc:docChgLst>
  <pc:docChgLst>
    <pc:chgData name="Bernard, Allison M" userId="7cd67125-3436-42b8-b83a-bbe37ba15a4e" providerId="ADAL" clId="{9DAB5C31-3E00-45B8-B0E9-275EB6AA853E}"/>
    <pc:docChg chg="modSld">
      <pc:chgData name="Bernard, Allison M" userId="7cd67125-3436-42b8-b83a-bbe37ba15a4e" providerId="ADAL" clId="{9DAB5C31-3E00-45B8-B0E9-275EB6AA853E}" dt="2023-07-11T15:49:04.317" v="43" actId="20577"/>
      <pc:docMkLst>
        <pc:docMk/>
      </pc:docMkLst>
      <pc:sldChg chg="addSp modSp mod">
        <pc:chgData name="Bernard, Allison M" userId="7cd67125-3436-42b8-b83a-bbe37ba15a4e" providerId="ADAL" clId="{9DAB5C31-3E00-45B8-B0E9-275EB6AA853E}" dt="2023-07-11T15:49:04.317" v="43" actId="20577"/>
        <pc:sldMkLst>
          <pc:docMk/>
          <pc:sldMk cId="1348061867" sldId="1726"/>
        </pc:sldMkLst>
      </pc:sldChg>
    </pc:docChg>
  </pc:docChgLst>
  <pc:docChgLst>
    <pc:chgData name="Sarasin, Elise" userId="051ede2b-3008-44c0-bb19-c9bb04b8c5c9" providerId="ADAL" clId="{658BFB5C-0986-4EAA-8FB5-034477BBE88B}"/>
    <pc:docChg chg="modSld">
      <pc:chgData name="Sarasin, Elise" userId="051ede2b-3008-44c0-bb19-c9bb04b8c5c9" providerId="ADAL" clId="{658BFB5C-0986-4EAA-8FB5-034477BBE88B}" dt="2025-01-06T17:32:16.732" v="13" actId="14826"/>
      <pc:docMkLst>
        <pc:docMk/>
      </pc:docMkLst>
      <pc:sldChg chg="modSp">
        <pc:chgData name="Sarasin, Elise" userId="051ede2b-3008-44c0-bb19-c9bb04b8c5c9" providerId="ADAL" clId="{658BFB5C-0986-4EAA-8FB5-034477BBE88B}" dt="2025-01-06T17:20:18.237" v="9" actId="20577"/>
        <pc:sldMkLst>
          <pc:docMk/>
          <pc:sldMk cId="2911983445" sldId="2107"/>
        </pc:sldMkLst>
        <pc:spChg chg="mod">
          <ac:chgData name="Sarasin, Elise" userId="051ede2b-3008-44c0-bb19-c9bb04b8c5c9" providerId="ADAL" clId="{658BFB5C-0986-4EAA-8FB5-034477BBE88B}" dt="2025-01-06T17:20:18.237" v="9" actId="20577"/>
          <ac:spMkLst>
            <pc:docMk/>
            <pc:sldMk cId="2911983445" sldId="2107"/>
            <ac:spMk id="11" creationId="{979A2B24-96F5-7BC6-F299-449D89129DDD}"/>
          </ac:spMkLst>
        </pc:spChg>
      </pc:sldChg>
      <pc:sldChg chg="addSp modSp mod">
        <pc:chgData name="Sarasin, Elise" userId="051ede2b-3008-44c0-bb19-c9bb04b8c5c9" providerId="ADAL" clId="{658BFB5C-0986-4EAA-8FB5-034477BBE88B}" dt="2025-01-06T17:18:43.746" v="4" actId="14100"/>
        <pc:sldMkLst>
          <pc:docMk/>
          <pc:sldMk cId="4068878608" sldId="2153"/>
        </pc:sldMkLst>
        <pc:spChg chg="add mod">
          <ac:chgData name="Sarasin, Elise" userId="051ede2b-3008-44c0-bb19-c9bb04b8c5c9" providerId="ADAL" clId="{658BFB5C-0986-4EAA-8FB5-034477BBE88B}" dt="2025-01-06T17:18:37.394" v="3" actId="14100"/>
          <ac:spMkLst>
            <pc:docMk/>
            <pc:sldMk cId="4068878608" sldId="2153"/>
            <ac:spMk id="3" creationId="{38A4F0ED-CF54-DA06-3C2F-CDA333C40794}"/>
          </ac:spMkLst>
        </pc:spChg>
        <pc:spChg chg="mod">
          <ac:chgData name="Sarasin, Elise" userId="051ede2b-3008-44c0-bb19-c9bb04b8c5c9" providerId="ADAL" clId="{658BFB5C-0986-4EAA-8FB5-034477BBE88B}" dt="2025-01-06T17:18:43.746" v="4" actId="14100"/>
          <ac:spMkLst>
            <pc:docMk/>
            <pc:sldMk cId="4068878608" sldId="2153"/>
            <ac:spMk id="6" creationId="{7AE3FB90-37F6-4A9C-3BF9-56D40044C30B}"/>
          </ac:spMkLst>
        </pc:spChg>
      </pc:sldChg>
    </pc:docChg>
  </pc:docChgLst>
  <pc:docChgLst>
    <pc:chgData name="Sarasin, Elise" userId="051ede2b-3008-44c0-bb19-c9bb04b8c5c9" providerId="ADAL" clId="{0C46AF1E-815B-4FB8-AC89-2578EAB87D6B}"/>
    <pc:docChg chg="custSel addSld delSld modSld modSection">
      <pc:chgData name="Sarasin, Elise" userId="051ede2b-3008-44c0-bb19-c9bb04b8c5c9" providerId="ADAL" clId="{0C46AF1E-815B-4FB8-AC89-2578EAB87D6B}" dt="2023-10-09T16:51:49.616" v="2768" actId="1076"/>
      <pc:docMkLst>
        <pc:docMk/>
      </pc:docMkLst>
      <pc:sldChg chg="addSp delSp modSp mod modNotesTx">
        <pc:chgData name="Sarasin, Elise" userId="051ede2b-3008-44c0-bb19-c9bb04b8c5c9" providerId="ADAL" clId="{0C46AF1E-815B-4FB8-AC89-2578EAB87D6B}" dt="2023-10-09T16:22:30.858" v="2767" actId="20577"/>
        <pc:sldMkLst>
          <pc:docMk/>
          <pc:sldMk cId="3505865709" sldId="1136"/>
        </pc:sldMkLst>
      </pc:sldChg>
      <pc:sldChg chg="modSp mod">
        <pc:chgData name="Sarasin, Elise" userId="051ede2b-3008-44c0-bb19-c9bb04b8c5c9" providerId="ADAL" clId="{0C46AF1E-815B-4FB8-AC89-2578EAB87D6B}" dt="2023-10-09T16:51:49.616" v="2768" actId="1076"/>
        <pc:sldMkLst>
          <pc:docMk/>
          <pc:sldMk cId="2601743110" sldId="1487"/>
        </pc:sldMkLst>
      </pc:sldChg>
      <pc:sldChg chg="delSp mod modAnim">
        <pc:chgData name="Sarasin, Elise" userId="051ede2b-3008-44c0-bb19-c9bb04b8c5c9" providerId="ADAL" clId="{0C46AF1E-815B-4FB8-AC89-2578EAB87D6B}" dt="2023-10-09T15:27:12.252" v="1" actId="478"/>
        <pc:sldMkLst>
          <pc:docMk/>
          <pc:sldMk cId="581133847" sldId="1634"/>
        </pc:sldMkLst>
      </pc:sldChg>
      <pc:sldChg chg="modNotesTx">
        <pc:chgData name="Sarasin, Elise" userId="051ede2b-3008-44c0-bb19-c9bb04b8c5c9" providerId="ADAL" clId="{0C46AF1E-815B-4FB8-AC89-2578EAB87D6B}" dt="2023-10-09T16:10:36.139" v="1862" actId="6549"/>
        <pc:sldMkLst>
          <pc:docMk/>
          <pc:sldMk cId="548703702" sldId="1751"/>
        </pc:sldMkLst>
      </pc:sldChg>
      <pc:sldChg chg="modAnim">
        <pc:chgData name="Sarasin, Elise" userId="051ede2b-3008-44c0-bb19-c9bb04b8c5c9" providerId="ADAL" clId="{0C46AF1E-815B-4FB8-AC89-2578EAB87D6B}" dt="2023-10-09T16:16:33.868" v="2519"/>
        <pc:sldMkLst>
          <pc:docMk/>
          <pc:sldMk cId="521072916" sldId="1777"/>
        </pc:sldMkLst>
      </pc:sldChg>
      <pc:sldChg chg="addSp delSp modSp mod">
        <pc:chgData name="Sarasin, Elise" userId="051ede2b-3008-44c0-bb19-c9bb04b8c5c9" providerId="ADAL" clId="{0C46AF1E-815B-4FB8-AC89-2578EAB87D6B}" dt="2023-10-09T15:29:43.151" v="37" actId="1076"/>
        <pc:sldMkLst>
          <pc:docMk/>
          <pc:sldMk cId="651940277" sldId="1811"/>
        </pc:sldMkLst>
      </pc:sldChg>
      <pc:sldChg chg="addSp modSp mod modNotesTx">
        <pc:chgData name="Sarasin, Elise" userId="051ede2b-3008-44c0-bb19-c9bb04b8c5c9" providerId="ADAL" clId="{0C46AF1E-815B-4FB8-AC89-2578EAB87D6B}" dt="2023-10-09T16:11:22.321" v="1990" actId="20577"/>
        <pc:sldMkLst>
          <pc:docMk/>
          <pc:sldMk cId="3703695143" sldId="1872"/>
        </pc:sldMkLst>
      </pc:sldChg>
      <pc:sldChg chg="addSp delSp modSp mod modTransition">
        <pc:chgData name="Sarasin, Elise" userId="051ede2b-3008-44c0-bb19-c9bb04b8c5c9" providerId="ADAL" clId="{0C46AF1E-815B-4FB8-AC89-2578EAB87D6B}" dt="2023-10-09T15:48:45.892" v="795" actId="1076"/>
        <pc:sldMkLst>
          <pc:docMk/>
          <pc:sldMk cId="4255174956" sldId="1874"/>
        </pc:sldMkLst>
      </pc:sldChg>
      <pc:sldChg chg="modAnim">
        <pc:chgData name="Sarasin, Elise" userId="051ede2b-3008-44c0-bb19-c9bb04b8c5c9" providerId="ADAL" clId="{0C46AF1E-815B-4FB8-AC89-2578EAB87D6B}" dt="2023-10-09T16:16:52.238" v="2520"/>
        <pc:sldMkLst>
          <pc:docMk/>
          <pc:sldMk cId="3032671952" sldId="1911"/>
        </pc:sldMkLst>
      </pc:sldChg>
      <pc:sldChg chg="addSp delSp modSp mod modAnim modNotesTx">
        <pc:chgData name="Sarasin, Elise" userId="051ede2b-3008-44c0-bb19-c9bb04b8c5c9" providerId="ADAL" clId="{0C46AF1E-815B-4FB8-AC89-2578EAB87D6B}" dt="2023-10-09T16:16:13.637" v="2518" actId="20577"/>
        <pc:sldMkLst>
          <pc:docMk/>
          <pc:sldMk cId="1971443907" sldId="1912"/>
        </pc:sldMkLst>
      </pc:sldChg>
      <pc:sldChg chg="addSp delSp modSp add modTransition modAnim">
        <pc:chgData name="Sarasin, Elise" userId="051ede2b-3008-44c0-bb19-c9bb04b8c5c9" providerId="ADAL" clId="{0C46AF1E-815B-4FB8-AC89-2578EAB87D6B}" dt="2023-10-09T16:08:00.149" v="1813"/>
        <pc:sldMkLst>
          <pc:docMk/>
          <pc:sldMk cId="334851314" sldId="1913"/>
        </pc:sldMkLst>
      </pc:sldChg>
      <pc:sldChg chg="delSp modSp add del">
        <pc:chgData name="Sarasin, Elise" userId="051ede2b-3008-44c0-bb19-c9bb04b8c5c9" providerId="ADAL" clId="{0C46AF1E-815B-4FB8-AC89-2578EAB87D6B}" dt="2023-10-09T15:49:36.230" v="880" actId="47"/>
        <pc:sldMkLst>
          <pc:docMk/>
          <pc:sldMk cId="3507417248" sldId="1914"/>
        </pc:sldMkLst>
      </pc:sldChg>
      <pc:sldChg chg="addSp delSp modSp add del">
        <pc:chgData name="Sarasin, Elise" userId="051ede2b-3008-44c0-bb19-c9bb04b8c5c9" providerId="ADAL" clId="{0C46AF1E-815B-4FB8-AC89-2578EAB87D6B}" dt="2023-10-09T15:46:29.082" v="601" actId="47"/>
        <pc:sldMkLst>
          <pc:docMk/>
          <pc:sldMk cId="4001445643" sldId="1915"/>
        </pc:sldMkLst>
      </pc:sldChg>
      <pc:sldChg chg="addSp delSp modSp add mod modAnim">
        <pc:chgData name="Sarasin, Elise" userId="051ede2b-3008-44c0-bb19-c9bb04b8c5c9" providerId="ADAL" clId="{0C46AF1E-815B-4FB8-AC89-2578EAB87D6B}" dt="2023-10-09T15:56:08.887" v="1532"/>
        <pc:sldMkLst>
          <pc:docMk/>
          <pc:sldMk cId="4183133262" sldId="1915"/>
        </pc:sldMkLst>
      </pc:sldChg>
      <pc:sldChg chg="modSp add">
        <pc:chgData name="Sarasin, Elise" userId="051ede2b-3008-44c0-bb19-c9bb04b8c5c9" providerId="ADAL" clId="{0C46AF1E-815B-4FB8-AC89-2578EAB87D6B}" dt="2023-10-09T15:59:49.044" v="1565" actId="1036"/>
        <pc:sldMkLst>
          <pc:docMk/>
          <pc:sldMk cId="3497015697" sldId="1916"/>
        </pc:sldMkLst>
      </pc:sldChg>
      <pc:sldChg chg="addSp delSp modSp add mod modTransition">
        <pc:chgData name="Sarasin, Elise" userId="051ede2b-3008-44c0-bb19-c9bb04b8c5c9" providerId="ADAL" clId="{0C46AF1E-815B-4FB8-AC89-2578EAB87D6B}" dt="2023-10-09T16:08:06.965" v="1814"/>
        <pc:sldMkLst>
          <pc:docMk/>
          <pc:sldMk cId="695738220" sldId="1917"/>
        </pc:sldMkLst>
      </pc:sldChg>
      <pc:sldChg chg="delSp modSp add mod">
        <pc:chgData name="Sarasin, Elise" userId="051ede2b-3008-44c0-bb19-c9bb04b8c5c9" providerId="ADAL" clId="{0C46AF1E-815B-4FB8-AC89-2578EAB87D6B}" dt="2023-10-09T16:06:28.910" v="1567" actId="14826"/>
        <pc:sldMkLst>
          <pc:docMk/>
          <pc:sldMk cId="168675539" sldId="1918"/>
        </pc:sldMkLst>
      </pc:sldChg>
      <pc:sldChg chg="addSp delSp modSp add modTransition">
        <pc:chgData name="Sarasin, Elise" userId="051ede2b-3008-44c0-bb19-c9bb04b8c5c9" providerId="ADAL" clId="{0C46AF1E-815B-4FB8-AC89-2578EAB87D6B}" dt="2023-10-09T16:08:57.713" v="1861" actId="1035"/>
        <pc:sldMkLst>
          <pc:docMk/>
          <pc:sldMk cId="3208038024" sldId="1919"/>
        </pc:sldMkLst>
      </pc:sldChg>
      <pc:sldChg chg="delSp modSp add modTransition">
        <pc:chgData name="Sarasin, Elise" userId="051ede2b-3008-44c0-bb19-c9bb04b8c5c9" providerId="ADAL" clId="{0C46AF1E-815B-4FB8-AC89-2578EAB87D6B}" dt="2023-10-09T16:08:23.018" v="1839"/>
        <pc:sldMkLst>
          <pc:docMk/>
          <pc:sldMk cId="205636355" sldId="1920"/>
        </pc:sldMkLst>
      </pc:sldChg>
      <pc:sldChg chg="delSp modSp add del">
        <pc:chgData name="Sarasin, Elise" userId="051ede2b-3008-44c0-bb19-c9bb04b8c5c9" providerId="ADAL" clId="{0C46AF1E-815B-4FB8-AC89-2578EAB87D6B}" dt="2023-10-09T15:54:04.679" v="1333" actId="47"/>
        <pc:sldMkLst>
          <pc:docMk/>
          <pc:sldMk cId="1819054456" sldId="1920"/>
        </pc:sldMkLst>
      </pc:sldChg>
      <pc:sldChg chg="addSp delSp modSp add del">
        <pc:chgData name="Sarasin, Elise" userId="051ede2b-3008-44c0-bb19-c9bb04b8c5c9" providerId="ADAL" clId="{0C46AF1E-815B-4FB8-AC89-2578EAB87D6B}" dt="2023-10-09T16:07:23.368" v="1812" actId="47"/>
        <pc:sldMkLst>
          <pc:docMk/>
          <pc:sldMk cId="2818615469" sldId="1921"/>
        </pc:sldMkLst>
      </pc:sldChg>
      <pc:sldChg chg="modSp add">
        <pc:chgData name="Sarasin, Elise" userId="051ede2b-3008-44c0-bb19-c9bb04b8c5c9" providerId="ADAL" clId="{0C46AF1E-815B-4FB8-AC89-2578EAB87D6B}" dt="2023-10-09T16:07:21.685" v="1811" actId="1035"/>
        <pc:sldMkLst>
          <pc:docMk/>
          <pc:sldMk cId="2860051878" sldId="1922"/>
        </pc:sldMkLst>
      </pc:sldChg>
    </pc:docChg>
  </pc:docChgLst>
  <pc:docChgLst>
    <pc:chgData name="Lane, Kathleen" userId="d8586a00-d571-4eeb-bfc3-f42bf250439e" providerId="ADAL" clId="{D2D7F904-9B24-4C03-B919-D7B3E11ADD6E}"/>
    <pc:docChg chg="custSel modSld">
      <pc:chgData name="Lane, Kathleen" userId="d8586a00-d571-4eeb-bfc3-f42bf250439e" providerId="ADAL" clId="{D2D7F904-9B24-4C03-B919-D7B3E11ADD6E}" dt="2024-02-14T00:33:16.496" v="7" actId="729"/>
      <pc:docMkLst>
        <pc:docMk/>
      </pc:docMkLst>
      <pc:sldChg chg="mod modShow">
        <pc:chgData name="Lane, Kathleen" userId="d8586a00-d571-4eeb-bfc3-f42bf250439e" providerId="ADAL" clId="{D2D7F904-9B24-4C03-B919-D7B3E11ADD6E}" dt="2024-02-14T00:33:16.496" v="7" actId="729"/>
        <pc:sldMkLst>
          <pc:docMk/>
          <pc:sldMk cId="2029176238" sldId="683"/>
        </pc:sldMkLst>
      </pc:sldChg>
      <pc:sldChg chg="mod modShow">
        <pc:chgData name="Lane, Kathleen" userId="d8586a00-d571-4eeb-bfc3-f42bf250439e" providerId="ADAL" clId="{D2D7F904-9B24-4C03-B919-D7B3E11ADD6E}" dt="2024-02-13T22:47:57.139" v="2" actId="729"/>
        <pc:sldMkLst>
          <pc:docMk/>
          <pc:sldMk cId="2601743110" sldId="1487"/>
        </pc:sldMkLst>
      </pc:sldChg>
      <pc:sldChg chg="mod modShow">
        <pc:chgData name="Lane, Kathleen" userId="d8586a00-d571-4eeb-bfc3-f42bf250439e" providerId="ADAL" clId="{D2D7F904-9B24-4C03-B919-D7B3E11ADD6E}" dt="2024-02-14T00:32:59.028" v="3" actId="729"/>
        <pc:sldMkLst>
          <pc:docMk/>
          <pc:sldMk cId="2678547143" sldId="1625"/>
        </pc:sldMkLst>
      </pc:sldChg>
      <pc:sldChg chg="mod modShow">
        <pc:chgData name="Lane, Kathleen" userId="d8586a00-d571-4eeb-bfc3-f42bf250439e" providerId="ADAL" clId="{D2D7F904-9B24-4C03-B919-D7B3E11ADD6E}" dt="2024-02-14T00:33:04.092" v="4" actId="729"/>
        <pc:sldMkLst>
          <pc:docMk/>
          <pc:sldMk cId="1955364775" sldId="1645"/>
        </pc:sldMkLst>
      </pc:sldChg>
      <pc:sldChg chg="mod modShow">
        <pc:chgData name="Lane, Kathleen" userId="d8586a00-d571-4eeb-bfc3-f42bf250439e" providerId="ADAL" clId="{D2D7F904-9B24-4C03-B919-D7B3E11ADD6E}" dt="2024-02-14T00:33:11.364" v="6" actId="729"/>
        <pc:sldMkLst>
          <pc:docMk/>
          <pc:sldMk cId="3443114402" sldId="1779"/>
        </pc:sldMkLst>
      </pc:sldChg>
      <pc:sldChg chg="mod modShow">
        <pc:chgData name="Lane, Kathleen" userId="d8586a00-d571-4eeb-bfc3-f42bf250439e" providerId="ADAL" clId="{D2D7F904-9B24-4C03-B919-D7B3E11ADD6E}" dt="2024-02-13T22:47:53.609" v="1" actId="729"/>
        <pc:sldMkLst>
          <pc:docMk/>
          <pc:sldMk cId="3761137955" sldId="1819"/>
        </pc:sldMkLst>
      </pc:sldChg>
      <pc:sldChg chg="delSp mod">
        <pc:chgData name="Lane, Kathleen" userId="d8586a00-d571-4eeb-bfc3-f42bf250439e" providerId="ADAL" clId="{D2D7F904-9B24-4C03-B919-D7B3E11ADD6E}" dt="2024-02-09T20:45:40.483" v="0" actId="478"/>
        <pc:sldMkLst>
          <pc:docMk/>
          <pc:sldMk cId="3032671952" sldId="1911"/>
        </pc:sldMkLst>
      </pc:sldChg>
    </pc:docChg>
  </pc:docChgLst>
  <pc:docChgLst>
    <pc:chgData name="Sarasin, Elise" userId="051ede2b-3008-44c0-bb19-c9bb04b8c5c9" providerId="ADAL" clId="{EB1C4B81-177F-4C92-A926-FD3C7178055A}"/>
    <pc:docChg chg="addSld modSld">
      <pc:chgData name="Sarasin, Elise" userId="051ede2b-3008-44c0-bb19-c9bb04b8c5c9" providerId="ADAL" clId="{EB1C4B81-177F-4C92-A926-FD3C7178055A}" dt="2024-03-19T18:35:45.401" v="14"/>
      <pc:docMkLst>
        <pc:docMk/>
      </pc:docMkLst>
      <pc:sldChg chg="mod modShow">
        <pc:chgData name="Sarasin, Elise" userId="051ede2b-3008-44c0-bb19-c9bb04b8c5c9" providerId="ADAL" clId="{EB1C4B81-177F-4C92-A926-FD3C7178055A}" dt="2024-03-05T16:18:25.324" v="2" actId="729"/>
        <pc:sldMkLst>
          <pc:docMk/>
          <pc:sldMk cId="2601743110" sldId="1487"/>
        </pc:sldMkLst>
      </pc:sldChg>
      <pc:sldChg chg="mod modShow">
        <pc:chgData name="Sarasin, Elise" userId="051ede2b-3008-44c0-bb19-c9bb04b8c5c9" providerId="ADAL" clId="{EB1C4B81-177F-4C92-A926-FD3C7178055A}" dt="2024-03-05T16:18:22.249" v="1" actId="729"/>
        <pc:sldMkLst>
          <pc:docMk/>
          <pc:sldMk cId="2203340649" sldId="1551"/>
        </pc:sldMkLst>
      </pc:sldChg>
      <pc:sldChg chg="add">
        <pc:chgData name="Sarasin, Elise" userId="051ede2b-3008-44c0-bb19-c9bb04b8c5c9" providerId="ADAL" clId="{EB1C4B81-177F-4C92-A926-FD3C7178055A}" dt="2024-03-05T16:18:16.930" v="0"/>
        <pc:sldMkLst>
          <pc:docMk/>
          <pc:sldMk cId="3131842691" sldId="1748"/>
        </pc:sldMkLst>
      </pc:sldChg>
      <pc:sldChg chg="add">
        <pc:chgData name="Sarasin, Elise" userId="051ede2b-3008-44c0-bb19-c9bb04b8c5c9" providerId="ADAL" clId="{EB1C4B81-177F-4C92-A926-FD3C7178055A}" dt="2024-03-05T16:18:16.930" v="0"/>
        <pc:sldMkLst>
          <pc:docMk/>
          <pc:sldMk cId="353129255" sldId="1749"/>
        </pc:sldMkLst>
      </pc:sldChg>
      <pc:sldChg chg="modSp mod">
        <pc:chgData name="Sarasin, Elise" userId="051ede2b-3008-44c0-bb19-c9bb04b8c5c9" providerId="ADAL" clId="{EB1C4B81-177F-4C92-A926-FD3C7178055A}" dt="2024-03-19T18:35:45.401" v="14"/>
        <pc:sldMkLst>
          <pc:docMk/>
          <pc:sldMk cId="2049872858" sldId="1923"/>
        </pc:sldMkLst>
      </pc:sldChg>
    </pc:docChg>
  </pc:docChgLst>
  <pc:docChgLst>
    <pc:chgData name="Buckman, Mark" userId="143108ed-1948-4344-b71d-df851b3c54dd" providerId="ADAL" clId="{B7B61BC9-6806-45C5-B069-1C69A1CC55CA}"/>
    <pc:docChg chg="modSld">
      <pc:chgData name="Buckman, Mark" userId="143108ed-1948-4344-b71d-df851b3c54dd" providerId="ADAL" clId="{B7B61BC9-6806-45C5-B069-1C69A1CC55CA}" dt="2024-02-14T00:58:13.255" v="0" actId="20577"/>
      <pc:docMkLst>
        <pc:docMk/>
      </pc:docMkLst>
      <pc:sldChg chg="modSp mod">
        <pc:chgData name="Buckman, Mark" userId="143108ed-1948-4344-b71d-df851b3c54dd" providerId="ADAL" clId="{B7B61BC9-6806-45C5-B069-1C69A1CC55CA}" dt="2024-02-14T00:58:13.255" v="0" actId="20577"/>
        <pc:sldMkLst>
          <pc:docMk/>
          <pc:sldMk cId="2203340649" sldId="1551"/>
        </pc:sldMkLst>
      </pc:sldChg>
    </pc:docChg>
  </pc:docChgLst>
  <pc:docChgLst>
    <pc:chgData name="Common, Eric Alan" userId="S::e126c864@home.ku.edu::0f45fb79-a3c1-469c-9686-1fe2a5c7d05b" providerId="AD" clId="Web-{A9387EB7-D0B1-D39C-AFF9-AFD06E5E6838}"/>
    <pc:docChg chg="modSld">
      <pc:chgData name="Common, Eric Alan" userId="S::e126c864@home.ku.edu::0f45fb79-a3c1-469c-9686-1fe2a5c7d05b" providerId="AD" clId="Web-{A9387EB7-D0B1-D39C-AFF9-AFD06E5E6838}" dt="2025-02-14T19:34:44.019" v="6"/>
      <pc:docMkLst>
        <pc:docMk/>
      </pc:docMkLst>
      <pc:sldChg chg="addSp">
        <pc:chgData name="Common, Eric Alan" userId="S::e126c864@home.ku.edu::0f45fb79-a3c1-469c-9686-1fe2a5c7d05b" providerId="AD" clId="Web-{A9387EB7-D0B1-D39C-AFF9-AFD06E5E6838}" dt="2025-02-14T19:31:30.677" v="0"/>
        <pc:sldMkLst>
          <pc:docMk/>
          <pc:sldMk cId="915396111" sldId="337"/>
        </pc:sldMkLst>
      </pc:sldChg>
      <pc:sldChg chg="addSp delSp">
        <pc:chgData name="Common, Eric Alan" userId="S::e126c864@home.ku.edu::0f45fb79-a3c1-469c-9686-1fe2a5c7d05b" providerId="AD" clId="Web-{A9387EB7-D0B1-D39C-AFF9-AFD06E5E6838}" dt="2025-02-14T19:34:33.316" v="5"/>
        <pc:sldMkLst>
          <pc:docMk/>
          <pc:sldMk cId="819064339" sldId="339"/>
        </pc:sldMkLst>
      </pc:sldChg>
      <pc:sldChg chg="addSp delSp">
        <pc:chgData name="Common, Eric Alan" userId="S::e126c864@home.ku.edu::0f45fb79-a3c1-469c-9686-1fe2a5c7d05b" providerId="AD" clId="Web-{A9387EB7-D0B1-D39C-AFF9-AFD06E5E6838}" dt="2025-02-14T19:34:32.629" v="4"/>
        <pc:sldMkLst>
          <pc:docMk/>
          <pc:sldMk cId="1379366872" sldId="340"/>
        </pc:sldMkLst>
      </pc:sldChg>
      <pc:sldChg chg="addSp">
        <pc:chgData name="Common, Eric Alan" userId="S::e126c864@home.ku.edu::0f45fb79-a3c1-469c-9686-1fe2a5c7d05b" providerId="AD" clId="Web-{A9387EB7-D0B1-D39C-AFF9-AFD06E5E6838}" dt="2025-02-14T19:34:44.019" v="6"/>
        <pc:sldMkLst>
          <pc:docMk/>
          <pc:sldMk cId="1214524682" sldId="341"/>
        </pc:sldMkLst>
      </pc:sldChg>
      <pc:sldChg chg="addSp">
        <pc:chgData name="Common, Eric Alan" userId="S::e126c864@home.ku.edu::0f45fb79-a3c1-469c-9686-1fe2a5c7d05b" providerId="AD" clId="Web-{A9387EB7-D0B1-D39C-AFF9-AFD06E5E6838}" dt="2025-02-14T19:32:35.286" v="1"/>
        <pc:sldMkLst>
          <pc:docMk/>
          <pc:sldMk cId="10759253" sldId="2125"/>
        </pc:sldMkLst>
      </pc:sldChg>
    </pc:docChg>
  </pc:docChgLst>
  <pc:docChgLst>
    <pc:chgData name="Sarasin, Elise" userId="051ede2b-3008-44c0-bb19-c9bb04b8c5c9" providerId="ADAL" clId="{1A471341-9D13-43A5-A298-0BE506B2B48C}"/>
    <pc:docChg chg="undo custSel addSld delSld modSld sldOrd addSection modSection">
      <pc:chgData name="Sarasin, Elise" userId="051ede2b-3008-44c0-bb19-c9bb04b8c5c9" providerId="ADAL" clId="{1A471341-9D13-43A5-A298-0BE506B2B48C}" dt="2023-09-25T16:36:03.650" v="1640"/>
      <pc:docMkLst>
        <pc:docMk/>
      </pc:docMkLst>
      <pc:sldChg chg="delSp add del setBg delDesignElem">
        <pc:chgData name="Sarasin, Elise" userId="051ede2b-3008-44c0-bb19-c9bb04b8c5c9" providerId="ADAL" clId="{1A471341-9D13-43A5-A298-0BE506B2B48C}" dt="2023-09-24T01:04:17.217" v="1188" actId="47"/>
        <pc:sldMkLst>
          <pc:docMk/>
          <pc:sldMk cId="1671818312" sldId="259"/>
        </pc:sldMkLst>
      </pc:sldChg>
      <pc:sldChg chg="mod modShow">
        <pc:chgData name="Sarasin, Elise" userId="051ede2b-3008-44c0-bb19-c9bb04b8c5c9" providerId="ADAL" clId="{1A471341-9D13-43A5-A298-0BE506B2B48C}" dt="2023-09-24T01:11:53.239" v="1218" actId="729"/>
        <pc:sldMkLst>
          <pc:docMk/>
          <pc:sldMk cId="3935407531" sldId="260"/>
        </pc:sldMkLst>
      </pc:sldChg>
      <pc:sldChg chg="mod modShow">
        <pc:chgData name="Sarasin, Elise" userId="051ede2b-3008-44c0-bb19-c9bb04b8c5c9" providerId="ADAL" clId="{1A471341-9D13-43A5-A298-0BE506B2B48C}" dt="2023-09-24T01:12:45.915" v="1222" actId="729"/>
        <pc:sldMkLst>
          <pc:docMk/>
          <pc:sldMk cId="433265206" sldId="261"/>
        </pc:sldMkLst>
      </pc:sldChg>
      <pc:sldChg chg="mod modShow">
        <pc:chgData name="Sarasin, Elise" userId="051ede2b-3008-44c0-bb19-c9bb04b8c5c9" providerId="ADAL" clId="{1A471341-9D13-43A5-A298-0BE506B2B48C}" dt="2023-09-24T01:12:45.915" v="1222" actId="729"/>
        <pc:sldMkLst>
          <pc:docMk/>
          <pc:sldMk cId="3446338316" sldId="262"/>
        </pc:sldMkLst>
      </pc:sldChg>
      <pc:sldChg chg="mod modShow">
        <pc:chgData name="Sarasin, Elise" userId="051ede2b-3008-44c0-bb19-c9bb04b8c5c9" providerId="ADAL" clId="{1A471341-9D13-43A5-A298-0BE506B2B48C}" dt="2023-09-24T01:11:53.239" v="1218" actId="729"/>
        <pc:sldMkLst>
          <pc:docMk/>
          <pc:sldMk cId="3294199401" sldId="264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4061281819" sldId="266"/>
        </pc:sldMkLst>
      </pc:sldChg>
      <pc:sldChg chg="addSp modSp mod modShow">
        <pc:chgData name="Sarasin, Elise" userId="051ede2b-3008-44c0-bb19-c9bb04b8c5c9" providerId="ADAL" clId="{1A471341-9D13-43A5-A298-0BE506B2B48C}" dt="2023-09-25T16:35:46.127" v="1636" actId="729"/>
        <pc:sldMkLst>
          <pc:docMk/>
          <pc:sldMk cId="0" sldId="267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709905527" sldId="268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3679088711" sldId="271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4137750153" sldId="272"/>
        </pc:sldMkLst>
      </pc:sldChg>
      <pc:sldChg chg="delSp modSp add del mod">
        <pc:chgData name="Sarasin, Elise" userId="051ede2b-3008-44c0-bb19-c9bb04b8c5c9" providerId="ADAL" clId="{1A471341-9D13-43A5-A298-0BE506B2B48C}" dt="2023-09-24T01:06:57.116" v="1192" actId="47"/>
        <pc:sldMkLst>
          <pc:docMk/>
          <pc:sldMk cId="1014951582" sldId="274"/>
        </pc:sldMkLst>
      </pc:sldChg>
      <pc:sldChg chg="add del">
        <pc:chgData name="Sarasin, Elise" userId="051ede2b-3008-44c0-bb19-c9bb04b8c5c9" providerId="ADAL" clId="{1A471341-9D13-43A5-A298-0BE506B2B48C}" dt="2023-09-24T01:06:57.948" v="1193" actId="47"/>
        <pc:sldMkLst>
          <pc:docMk/>
          <pc:sldMk cId="3822678476" sldId="275"/>
        </pc:sldMkLst>
      </pc:sldChg>
      <pc:sldChg chg="addSp modSp mod modShow">
        <pc:chgData name="Sarasin, Elise" userId="051ede2b-3008-44c0-bb19-c9bb04b8c5c9" providerId="ADAL" clId="{1A471341-9D13-43A5-A298-0BE506B2B48C}" dt="2023-09-25T16:35:46.127" v="1636" actId="729"/>
        <pc:sldMkLst>
          <pc:docMk/>
          <pc:sldMk cId="0" sldId="277"/>
        </pc:sldMkLst>
      </pc:sldChg>
      <pc:sldChg chg="mod modShow">
        <pc:chgData name="Sarasin, Elise" userId="051ede2b-3008-44c0-bb19-c9bb04b8c5c9" providerId="ADAL" clId="{1A471341-9D13-43A5-A298-0BE506B2B48C}" dt="2023-09-24T01:12:45.915" v="1222" actId="729"/>
        <pc:sldMkLst>
          <pc:docMk/>
          <pc:sldMk cId="1946058005" sldId="322"/>
        </pc:sldMkLst>
      </pc:sldChg>
      <pc:sldChg chg="addSp delSp modSp mod">
        <pc:chgData name="Sarasin, Elise" userId="051ede2b-3008-44c0-bb19-c9bb04b8c5c9" providerId="ADAL" clId="{1A471341-9D13-43A5-A298-0BE506B2B48C}" dt="2023-09-23T22:04:03.289" v="9" actId="1076"/>
        <pc:sldMkLst>
          <pc:docMk/>
          <pc:sldMk cId="3929194274" sldId="334"/>
        </pc:sldMkLst>
      </pc:sldChg>
      <pc:sldChg chg="addSp delSp modSp mod modTransition">
        <pc:chgData name="Sarasin, Elise" userId="051ede2b-3008-44c0-bb19-c9bb04b8c5c9" providerId="ADAL" clId="{1A471341-9D13-43A5-A298-0BE506B2B48C}" dt="2023-09-23T22:12:57.271" v="103"/>
        <pc:sldMkLst>
          <pc:docMk/>
          <pc:sldMk cId="3653695269" sldId="338"/>
        </pc:sldMkLst>
      </pc:sldChg>
      <pc:sldChg chg="addSp delSp mod modShow">
        <pc:chgData name="Sarasin, Elise" userId="051ede2b-3008-44c0-bb19-c9bb04b8c5c9" providerId="ADAL" clId="{1A471341-9D13-43A5-A298-0BE506B2B48C}" dt="2023-09-23T23:36:48.718" v="511" actId="729"/>
        <pc:sldMkLst>
          <pc:docMk/>
          <pc:sldMk cId="3591871090" sldId="893"/>
        </pc:sldMkLst>
      </pc:sldChg>
      <pc:sldChg chg="addSp modSp mod">
        <pc:chgData name="Sarasin, Elise" userId="051ede2b-3008-44c0-bb19-c9bb04b8c5c9" providerId="ADAL" clId="{1A471341-9D13-43A5-A298-0BE506B2B48C}" dt="2023-09-24T01:21:31.957" v="1635" actId="1076"/>
        <pc:sldMkLst>
          <pc:docMk/>
          <pc:sldMk cId="735325854" sldId="927"/>
        </pc:sldMkLst>
      </pc:sldChg>
      <pc:sldChg chg="delSp mod">
        <pc:chgData name="Sarasin, Elise" userId="051ede2b-3008-44c0-bb19-c9bb04b8c5c9" providerId="ADAL" clId="{1A471341-9D13-43A5-A298-0BE506B2B48C}" dt="2023-09-24T01:18:15.071" v="1293" actId="478"/>
        <pc:sldMkLst>
          <pc:docMk/>
          <pc:sldMk cId="2723005328" sldId="929"/>
        </pc:sldMkLst>
      </pc:sldChg>
      <pc:sldChg chg="addSp delSp modSp mod modAnim">
        <pc:chgData name="Sarasin, Elise" userId="051ede2b-3008-44c0-bb19-c9bb04b8c5c9" providerId="ADAL" clId="{1A471341-9D13-43A5-A298-0BE506B2B48C}" dt="2023-09-24T01:00:22.182" v="1142" actId="20577"/>
        <pc:sldMkLst>
          <pc:docMk/>
          <pc:sldMk cId="3850467017" sldId="930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3558253861" sldId="940"/>
        </pc:sldMkLst>
      </pc:sldChg>
      <pc:sldChg chg="addSp modSp mod modShow">
        <pc:chgData name="Sarasin, Elise" userId="051ede2b-3008-44c0-bb19-c9bb04b8c5c9" providerId="ADAL" clId="{1A471341-9D13-43A5-A298-0BE506B2B48C}" dt="2023-09-24T00:40:57.357" v="893" actId="729"/>
        <pc:sldMkLst>
          <pc:docMk/>
          <pc:sldMk cId="40250592" sldId="1029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4033057664" sldId="1101"/>
        </pc:sldMkLst>
      </pc:sldChg>
      <pc:sldChg chg="mod modShow">
        <pc:chgData name="Sarasin, Elise" userId="051ede2b-3008-44c0-bb19-c9bb04b8c5c9" providerId="ADAL" clId="{1A471341-9D13-43A5-A298-0BE506B2B48C}" dt="2023-09-23T23:14:01.203" v="447" actId="729"/>
        <pc:sldMkLst>
          <pc:docMk/>
          <pc:sldMk cId="3015259541" sldId="1107"/>
        </pc:sldMkLst>
      </pc:sldChg>
      <pc:sldChg chg="mod modShow">
        <pc:chgData name="Sarasin, Elise" userId="051ede2b-3008-44c0-bb19-c9bb04b8c5c9" providerId="ADAL" clId="{1A471341-9D13-43A5-A298-0BE506B2B48C}" dt="2023-09-23T23:14:01.203" v="447" actId="729"/>
        <pc:sldMkLst>
          <pc:docMk/>
          <pc:sldMk cId="761821803" sldId="1108"/>
        </pc:sldMkLst>
      </pc:sldChg>
      <pc:sldChg chg="mod modShow">
        <pc:chgData name="Sarasin, Elise" userId="051ede2b-3008-44c0-bb19-c9bb04b8c5c9" providerId="ADAL" clId="{1A471341-9D13-43A5-A298-0BE506B2B48C}" dt="2023-09-23T23:14:01.203" v="447" actId="729"/>
        <pc:sldMkLst>
          <pc:docMk/>
          <pc:sldMk cId="1167623656" sldId="1109"/>
        </pc:sldMkLst>
      </pc:sldChg>
      <pc:sldChg chg="mod modShow">
        <pc:chgData name="Sarasin, Elise" userId="051ede2b-3008-44c0-bb19-c9bb04b8c5c9" providerId="ADAL" clId="{1A471341-9D13-43A5-A298-0BE506B2B48C}" dt="2023-09-23T23:14:01.203" v="447" actId="729"/>
        <pc:sldMkLst>
          <pc:docMk/>
          <pc:sldMk cId="87010247" sldId="1110"/>
        </pc:sldMkLst>
      </pc:sldChg>
      <pc:sldChg chg="mod modShow">
        <pc:chgData name="Sarasin, Elise" userId="051ede2b-3008-44c0-bb19-c9bb04b8c5c9" providerId="ADAL" clId="{1A471341-9D13-43A5-A298-0BE506B2B48C}" dt="2023-09-23T23:14:01.203" v="447" actId="729"/>
        <pc:sldMkLst>
          <pc:docMk/>
          <pc:sldMk cId="3532169351" sldId="1111"/>
        </pc:sldMkLst>
      </pc:sldChg>
      <pc:sldChg chg="mod modShow">
        <pc:chgData name="Sarasin, Elise" userId="051ede2b-3008-44c0-bb19-c9bb04b8c5c9" providerId="ADAL" clId="{1A471341-9D13-43A5-A298-0BE506B2B48C}" dt="2023-09-23T23:14:01.203" v="447" actId="729"/>
        <pc:sldMkLst>
          <pc:docMk/>
          <pc:sldMk cId="2996260995" sldId="1112"/>
        </pc:sldMkLst>
      </pc:sldChg>
      <pc:sldChg chg="mod modShow">
        <pc:chgData name="Sarasin, Elise" userId="051ede2b-3008-44c0-bb19-c9bb04b8c5c9" providerId="ADAL" clId="{1A471341-9D13-43A5-A298-0BE506B2B48C}" dt="2023-09-23T23:14:01.203" v="447" actId="729"/>
        <pc:sldMkLst>
          <pc:docMk/>
          <pc:sldMk cId="973062364" sldId="1122"/>
        </pc:sldMkLst>
      </pc:sldChg>
      <pc:sldChg chg="mod modShow">
        <pc:chgData name="Sarasin, Elise" userId="051ede2b-3008-44c0-bb19-c9bb04b8c5c9" providerId="ADAL" clId="{1A471341-9D13-43A5-A298-0BE506B2B48C}" dt="2023-09-23T23:14:01.203" v="447" actId="729"/>
        <pc:sldMkLst>
          <pc:docMk/>
          <pc:sldMk cId="3618589603" sldId="1125"/>
        </pc:sldMkLst>
      </pc:sldChg>
      <pc:sldChg chg="mod modShow">
        <pc:chgData name="Sarasin, Elise" userId="051ede2b-3008-44c0-bb19-c9bb04b8c5c9" providerId="ADAL" clId="{1A471341-9D13-43A5-A298-0BE506B2B48C}" dt="2023-09-23T23:14:01.203" v="447" actId="729"/>
        <pc:sldMkLst>
          <pc:docMk/>
          <pc:sldMk cId="1841595947" sldId="1126"/>
        </pc:sldMkLst>
      </pc:sldChg>
      <pc:sldChg chg="mod ord modShow">
        <pc:chgData name="Sarasin, Elise" userId="051ede2b-3008-44c0-bb19-c9bb04b8c5c9" providerId="ADAL" clId="{1A471341-9D13-43A5-A298-0BE506B2B48C}" dt="2023-09-24T00:56:55.559" v="1039"/>
        <pc:sldMkLst>
          <pc:docMk/>
          <pc:sldMk cId="4088284866" sldId="1129"/>
        </pc:sldMkLst>
      </pc:sldChg>
      <pc:sldChg chg="addSp delSp modSp mod ord modShow">
        <pc:chgData name="Sarasin, Elise" userId="051ede2b-3008-44c0-bb19-c9bb04b8c5c9" providerId="ADAL" clId="{1A471341-9D13-43A5-A298-0BE506B2B48C}" dt="2023-09-24T01:02:57.204" v="1178" actId="1076"/>
        <pc:sldMkLst>
          <pc:docMk/>
          <pc:sldMk cId="3958504117" sldId="1130"/>
        </pc:sldMkLst>
      </pc:sldChg>
      <pc:sldChg chg="mod modShow">
        <pc:chgData name="Sarasin, Elise" userId="051ede2b-3008-44c0-bb19-c9bb04b8c5c9" providerId="ADAL" clId="{1A471341-9D13-43A5-A298-0BE506B2B48C}" dt="2023-09-23T22:14:08.357" v="105" actId="729"/>
        <pc:sldMkLst>
          <pc:docMk/>
          <pc:sldMk cId="2769551429" sldId="1163"/>
        </pc:sldMkLst>
      </pc:sldChg>
      <pc:sldChg chg="addSp delSp modSp mod delAnim modAnim">
        <pc:chgData name="Sarasin, Elise" userId="051ede2b-3008-44c0-bb19-c9bb04b8c5c9" providerId="ADAL" clId="{1A471341-9D13-43A5-A298-0BE506B2B48C}" dt="2023-09-23T23:13:31.093" v="444" actId="1076"/>
        <pc:sldMkLst>
          <pc:docMk/>
          <pc:sldMk cId="325440945" sldId="1165"/>
        </pc:sldMkLst>
      </pc:sldChg>
      <pc:sldChg chg="addSp delSp modSp mod modAnim">
        <pc:chgData name="Sarasin, Elise" userId="051ede2b-3008-44c0-bb19-c9bb04b8c5c9" providerId="ADAL" clId="{1A471341-9D13-43A5-A298-0BE506B2B48C}" dt="2023-09-23T23:29:33.836" v="466"/>
        <pc:sldMkLst>
          <pc:docMk/>
          <pc:sldMk cId="280758818" sldId="1166"/>
        </pc:sldMkLst>
      </pc:sldChg>
      <pc:sldChg chg="mod ord modShow">
        <pc:chgData name="Sarasin, Elise" userId="051ede2b-3008-44c0-bb19-c9bb04b8c5c9" providerId="ADAL" clId="{1A471341-9D13-43A5-A298-0BE506B2B48C}" dt="2023-09-23T23:29:54.175" v="467" actId="729"/>
        <pc:sldMkLst>
          <pc:docMk/>
          <pc:sldMk cId="1431490253" sldId="1167"/>
        </pc:sldMkLst>
      </pc:sldChg>
      <pc:sldChg chg="mod modShow">
        <pc:chgData name="Sarasin, Elise" userId="051ede2b-3008-44c0-bb19-c9bb04b8c5c9" providerId="ADAL" clId="{1A471341-9D13-43A5-A298-0BE506B2B48C}" dt="2023-09-24T01:13:16.528" v="1260" actId="729"/>
        <pc:sldMkLst>
          <pc:docMk/>
          <pc:sldMk cId="3251266266" sldId="1448"/>
        </pc:sldMkLst>
      </pc:sldChg>
      <pc:sldChg chg="mod modShow">
        <pc:chgData name="Sarasin, Elise" userId="051ede2b-3008-44c0-bb19-c9bb04b8c5c9" providerId="ADAL" clId="{1A471341-9D13-43A5-A298-0BE506B2B48C}" dt="2023-09-24T01:13:16.528" v="1260" actId="729"/>
        <pc:sldMkLst>
          <pc:docMk/>
          <pc:sldMk cId="1486301564" sldId="1450"/>
        </pc:sldMkLst>
      </pc:sldChg>
      <pc:sldChg chg="mod modShow">
        <pc:chgData name="Sarasin, Elise" userId="051ede2b-3008-44c0-bb19-c9bb04b8c5c9" providerId="ADAL" clId="{1A471341-9D13-43A5-A298-0BE506B2B48C}" dt="2023-09-24T01:13:16.528" v="1260" actId="729"/>
        <pc:sldMkLst>
          <pc:docMk/>
          <pc:sldMk cId="4147889224" sldId="1451"/>
        </pc:sldMkLst>
      </pc:sldChg>
      <pc:sldChg chg="mod modShow">
        <pc:chgData name="Sarasin, Elise" userId="051ede2b-3008-44c0-bb19-c9bb04b8c5c9" providerId="ADAL" clId="{1A471341-9D13-43A5-A298-0BE506B2B48C}" dt="2023-09-24T01:13:16.528" v="1260" actId="729"/>
        <pc:sldMkLst>
          <pc:docMk/>
          <pc:sldMk cId="4046534620" sldId="1452"/>
        </pc:sldMkLst>
      </pc:sldChg>
      <pc:sldChg chg="addSp modSp">
        <pc:chgData name="Sarasin, Elise" userId="051ede2b-3008-44c0-bb19-c9bb04b8c5c9" providerId="ADAL" clId="{1A471341-9D13-43A5-A298-0BE506B2B48C}" dt="2023-09-23T22:06:24.416" v="49"/>
        <pc:sldMkLst>
          <pc:docMk/>
          <pc:sldMk cId="82712566" sldId="1534"/>
        </pc:sldMkLst>
      </pc:sldChg>
      <pc:sldChg chg="mod modShow">
        <pc:chgData name="Sarasin, Elise" userId="051ede2b-3008-44c0-bb19-c9bb04b8c5c9" providerId="ADAL" clId="{1A471341-9D13-43A5-A298-0BE506B2B48C}" dt="2023-09-23T22:08:03.894" v="50" actId="729"/>
        <pc:sldMkLst>
          <pc:docMk/>
          <pc:sldMk cId="2535699167" sldId="1591"/>
        </pc:sldMkLst>
      </pc:sldChg>
      <pc:sldChg chg="delSp modSp mod">
        <pc:chgData name="Sarasin, Elise" userId="051ede2b-3008-44c0-bb19-c9bb04b8c5c9" providerId="ADAL" clId="{1A471341-9D13-43A5-A298-0BE506B2B48C}" dt="2023-09-23T22:13:19.074" v="104" actId="478"/>
        <pc:sldMkLst>
          <pc:docMk/>
          <pc:sldMk cId="3106563145" sldId="1631"/>
        </pc:sldMkLst>
      </pc:sldChg>
      <pc:sldChg chg="addSp delSp modSp mod ord modShow modNotesTx">
        <pc:chgData name="Sarasin, Elise" userId="051ede2b-3008-44c0-bb19-c9bb04b8c5c9" providerId="ADAL" clId="{1A471341-9D13-43A5-A298-0BE506B2B48C}" dt="2023-09-24T00:50:02.806" v="1005" actId="20577"/>
        <pc:sldMkLst>
          <pc:docMk/>
          <pc:sldMk cId="3203914519" sldId="1657"/>
        </pc:sldMkLst>
      </pc:sldChg>
      <pc:sldChg chg="addSp delSp modSp mod modTransition">
        <pc:chgData name="Sarasin, Elise" userId="051ede2b-3008-44c0-bb19-c9bb04b8c5c9" providerId="ADAL" clId="{1A471341-9D13-43A5-A298-0BE506B2B48C}" dt="2023-09-23T22:09:03.176" v="72"/>
        <pc:sldMkLst>
          <pc:docMk/>
          <pc:sldMk cId="283624003" sldId="1670"/>
        </pc:sldMkLst>
      </pc:sldChg>
      <pc:sldChg chg="modSp modAnim">
        <pc:chgData name="Sarasin, Elise" userId="051ede2b-3008-44c0-bb19-c9bb04b8c5c9" providerId="ADAL" clId="{1A471341-9D13-43A5-A298-0BE506B2B48C}" dt="2023-09-23T22:10:35.778" v="86"/>
        <pc:sldMkLst>
          <pc:docMk/>
          <pc:sldMk cId="350987641" sldId="1673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2875471287" sldId="1707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2254556952" sldId="1708"/>
        </pc:sldMkLst>
      </pc:sldChg>
      <pc:sldChg chg="addSp delSp modSp add mod modAnim modNotesTx">
        <pc:chgData name="Sarasin, Elise" userId="051ede2b-3008-44c0-bb19-c9bb04b8c5c9" providerId="ADAL" clId="{1A471341-9D13-43A5-A298-0BE506B2B48C}" dt="2023-09-23T23:45:29.908" v="773" actId="1076"/>
        <pc:sldMkLst>
          <pc:docMk/>
          <pc:sldMk cId="65179255" sldId="1724"/>
        </pc:sldMkLst>
      </pc:sldChg>
      <pc:sldChg chg="addSp delSp modSp add mod modAnim modNotesTx">
        <pc:chgData name="Sarasin, Elise" userId="051ede2b-3008-44c0-bb19-c9bb04b8c5c9" providerId="ADAL" clId="{1A471341-9D13-43A5-A298-0BE506B2B48C}" dt="2023-09-24T00:46:57.644" v="940"/>
        <pc:sldMkLst>
          <pc:docMk/>
          <pc:sldMk cId="2106679956" sldId="1725"/>
        </pc:sldMkLst>
      </pc:sldChg>
      <pc:sldChg chg="modSp mod modShow">
        <pc:chgData name="Sarasin, Elise" userId="051ede2b-3008-44c0-bb19-c9bb04b8c5c9" providerId="ADAL" clId="{1A471341-9D13-43A5-A298-0BE506B2B48C}" dt="2023-09-24T00:58:51.036" v="1121" actId="1076"/>
        <pc:sldMkLst>
          <pc:docMk/>
          <pc:sldMk cId="1348061867" sldId="1726"/>
        </pc:sldMkLst>
      </pc:sldChg>
      <pc:sldChg chg="modSp add mod modNotesTx">
        <pc:chgData name="Sarasin, Elise" userId="051ede2b-3008-44c0-bb19-c9bb04b8c5c9" providerId="ADAL" clId="{1A471341-9D13-43A5-A298-0BE506B2B48C}" dt="2023-09-23T23:39:37.771" v="698" actId="20577"/>
        <pc:sldMkLst>
          <pc:docMk/>
          <pc:sldMk cId="1404812296" sldId="1732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2761349820" sldId="1734"/>
        </pc:sldMkLst>
      </pc:sldChg>
      <pc:sldChg chg="addSp delSp modSp mod delAnim modAnim modNotesTx">
        <pc:chgData name="Sarasin, Elise" userId="051ede2b-3008-44c0-bb19-c9bb04b8c5c9" providerId="ADAL" clId="{1A471341-9D13-43A5-A298-0BE506B2B48C}" dt="2023-09-24T01:16:42.472" v="1292"/>
        <pc:sldMkLst>
          <pc:docMk/>
          <pc:sldMk cId="424401210" sldId="1738"/>
        </pc:sldMkLst>
      </pc:sldChg>
      <pc:sldChg chg="mod modShow">
        <pc:chgData name="Sarasin, Elise" userId="051ede2b-3008-44c0-bb19-c9bb04b8c5c9" providerId="ADAL" clId="{1A471341-9D13-43A5-A298-0BE506B2B48C}" dt="2023-09-24T01:11:53.239" v="1218" actId="729"/>
        <pc:sldMkLst>
          <pc:docMk/>
          <pc:sldMk cId="2397464458" sldId="1739"/>
        </pc:sldMkLst>
      </pc:sldChg>
      <pc:sldChg chg="mod modShow">
        <pc:chgData name="Sarasin, Elise" userId="051ede2b-3008-44c0-bb19-c9bb04b8c5c9" providerId="ADAL" clId="{1A471341-9D13-43A5-A298-0BE506B2B48C}" dt="2023-09-24T01:12:15.445" v="1220" actId="729"/>
        <pc:sldMkLst>
          <pc:docMk/>
          <pc:sldMk cId="4133401069" sldId="1740"/>
        </pc:sldMkLst>
      </pc:sldChg>
      <pc:sldChg chg="addSp delSp modSp add mod delAnim modAnim">
        <pc:chgData name="Sarasin, Elise" userId="051ede2b-3008-44c0-bb19-c9bb04b8c5c9" providerId="ADAL" clId="{1A471341-9D13-43A5-A298-0BE506B2B48C}" dt="2023-09-24T01:03:15.235" v="1187" actId="1076"/>
        <pc:sldMkLst>
          <pc:docMk/>
          <pc:sldMk cId="1182338381" sldId="1741"/>
        </pc:sldMkLst>
      </pc:sldChg>
      <pc:sldChg chg="addSp delSp modSp add mod modAnim">
        <pc:chgData name="Sarasin, Elise" userId="051ede2b-3008-44c0-bb19-c9bb04b8c5c9" providerId="ADAL" clId="{1A471341-9D13-43A5-A298-0BE506B2B48C}" dt="2023-09-23T23:33:54.188" v="506"/>
        <pc:sldMkLst>
          <pc:docMk/>
          <pc:sldMk cId="2036086681" sldId="1743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3767965585" sldId="1744"/>
        </pc:sldMkLst>
      </pc:sldChg>
      <pc:sldChg chg="mod modShow">
        <pc:chgData name="Sarasin, Elise" userId="051ede2b-3008-44c0-bb19-c9bb04b8c5c9" providerId="ADAL" clId="{1A471341-9D13-43A5-A298-0BE506B2B48C}" dt="2023-09-24T01:11:53.239" v="1218" actId="729"/>
        <pc:sldMkLst>
          <pc:docMk/>
          <pc:sldMk cId="3542282042" sldId="1746"/>
        </pc:sldMkLst>
      </pc:sldChg>
      <pc:sldChg chg="mod modShow">
        <pc:chgData name="Sarasin, Elise" userId="051ede2b-3008-44c0-bb19-c9bb04b8c5c9" providerId="ADAL" clId="{1A471341-9D13-43A5-A298-0BE506B2B48C}" dt="2023-09-24T01:11:53.239" v="1218" actId="729"/>
        <pc:sldMkLst>
          <pc:docMk/>
          <pc:sldMk cId="3136930947" sldId="1747"/>
        </pc:sldMkLst>
      </pc:sldChg>
      <pc:sldChg chg="mod modShow">
        <pc:chgData name="Sarasin, Elise" userId="051ede2b-3008-44c0-bb19-c9bb04b8c5c9" providerId="ADAL" clId="{1A471341-9D13-43A5-A298-0BE506B2B48C}" dt="2023-09-24T01:12:15.445" v="1220" actId="729"/>
        <pc:sldMkLst>
          <pc:docMk/>
          <pc:sldMk cId="1759925495" sldId="1750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548703702" sldId="1751"/>
        </pc:sldMkLst>
      </pc:sldChg>
      <pc:sldChg chg="mod modShow">
        <pc:chgData name="Sarasin, Elise" userId="051ede2b-3008-44c0-bb19-c9bb04b8c5c9" providerId="ADAL" clId="{1A471341-9D13-43A5-A298-0BE506B2B48C}" dt="2023-09-24T01:12:15.445" v="1220" actId="729"/>
        <pc:sldMkLst>
          <pc:docMk/>
          <pc:sldMk cId="3986112801" sldId="1752"/>
        </pc:sldMkLst>
      </pc:sldChg>
      <pc:sldChg chg="addSp modSp mod">
        <pc:chgData name="Sarasin, Elise" userId="051ede2b-3008-44c0-bb19-c9bb04b8c5c9" providerId="ADAL" clId="{1A471341-9D13-43A5-A298-0BE506B2B48C}" dt="2023-09-24T01:11:46.569" v="1217" actId="1076"/>
        <pc:sldMkLst>
          <pc:docMk/>
          <pc:sldMk cId="2426661622" sldId="1753"/>
        </pc:sldMkLst>
      </pc:sldChg>
      <pc:sldChg chg="mod modShow">
        <pc:chgData name="Sarasin, Elise" userId="051ede2b-3008-44c0-bb19-c9bb04b8c5c9" providerId="ADAL" clId="{1A471341-9D13-43A5-A298-0BE506B2B48C}" dt="2023-09-24T01:12:45.915" v="1222" actId="729"/>
        <pc:sldMkLst>
          <pc:docMk/>
          <pc:sldMk cId="247470619" sldId="1754"/>
        </pc:sldMkLst>
      </pc:sldChg>
      <pc:sldChg chg="addSp modSp mod">
        <pc:chgData name="Sarasin, Elise" userId="051ede2b-3008-44c0-bb19-c9bb04b8c5c9" providerId="ADAL" clId="{1A471341-9D13-43A5-A298-0BE506B2B48C}" dt="2023-09-24T01:14:37.225" v="1286" actId="1076"/>
        <pc:sldMkLst>
          <pc:docMk/>
          <pc:sldMk cId="1262879721" sldId="1756"/>
        </pc:sldMkLst>
      </pc:sldChg>
      <pc:sldChg chg="mod modShow">
        <pc:chgData name="Sarasin, Elise" userId="051ede2b-3008-44c0-bb19-c9bb04b8c5c9" providerId="ADAL" clId="{1A471341-9D13-43A5-A298-0BE506B2B48C}" dt="2023-09-24T01:12:15.445" v="1220" actId="729"/>
        <pc:sldMkLst>
          <pc:docMk/>
          <pc:sldMk cId="966129199" sldId="1757"/>
        </pc:sldMkLst>
      </pc:sldChg>
      <pc:sldChg chg="addSp modSp mod">
        <pc:chgData name="Sarasin, Elise" userId="051ede2b-3008-44c0-bb19-c9bb04b8c5c9" providerId="ADAL" clId="{1A471341-9D13-43A5-A298-0BE506B2B48C}" dt="2023-09-24T01:14:16.734" v="1280" actId="1076"/>
        <pc:sldMkLst>
          <pc:docMk/>
          <pc:sldMk cId="476791477" sldId="1758"/>
        </pc:sldMkLst>
      </pc:sldChg>
      <pc:sldChg chg="mod modShow">
        <pc:chgData name="Sarasin, Elise" userId="051ede2b-3008-44c0-bb19-c9bb04b8c5c9" providerId="ADAL" clId="{1A471341-9D13-43A5-A298-0BE506B2B48C}" dt="2023-09-24T01:12:45.915" v="1222" actId="729"/>
        <pc:sldMkLst>
          <pc:docMk/>
          <pc:sldMk cId="3644085056" sldId="1759"/>
        </pc:sldMkLst>
      </pc:sldChg>
      <pc:sldChg chg="mod modShow">
        <pc:chgData name="Sarasin, Elise" userId="051ede2b-3008-44c0-bb19-c9bb04b8c5c9" providerId="ADAL" clId="{1A471341-9D13-43A5-A298-0BE506B2B48C}" dt="2023-09-24T01:13:16.528" v="1260" actId="729"/>
        <pc:sldMkLst>
          <pc:docMk/>
          <pc:sldMk cId="920023726" sldId="1760"/>
        </pc:sldMkLst>
      </pc:sldChg>
      <pc:sldChg chg="addSp modSp mod">
        <pc:chgData name="Sarasin, Elise" userId="051ede2b-3008-44c0-bb19-c9bb04b8c5c9" providerId="ADAL" clId="{1A471341-9D13-43A5-A298-0BE506B2B48C}" dt="2023-09-24T01:13:51.825" v="1274" actId="1076"/>
        <pc:sldMkLst>
          <pc:docMk/>
          <pc:sldMk cId="2058169874" sldId="1761"/>
        </pc:sldMkLst>
      </pc:sldChg>
      <pc:sldChg chg="modSp add mod">
        <pc:chgData name="Sarasin, Elise" userId="051ede2b-3008-44c0-bb19-c9bb04b8c5c9" providerId="ADAL" clId="{1A471341-9D13-43A5-A298-0BE506B2B48C}" dt="2023-09-24T01:06:33.656" v="1191" actId="14100"/>
        <pc:sldMkLst>
          <pc:docMk/>
          <pc:sldMk cId="1843596539" sldId="1762"/>
        </pc:sldMkLst>
      </pc:sldChg>
      <pc:sldChg chg="mod modShow">
        <pc:chgData name="Sarasin, Elise" userId="051ede2b-3008-44c0-bb19-c9bb04b8c5c9" providerId="ADAL" clId="{1A471341-9D13-43A5-A298-0BE506B2B48C}" dt="2023-09-24T01:12:15.445" v="1220" actId="729"/>
        <pc:sldMkLst>
          <pc:docMk/>
          <pc:sldMk cId="2347895252" sldId="1763"/>
        </pc:sldMkLst>
      </pc:sldChg>
      <pc:sldChg chg="mod modShow">
        <pc:chgData name="Sarasin, Elise" userId="051ede2b-3008-44c0-bb19-c9bb04b8c5c9" providerId="ADAL" clId="{1A471341-9D13-43A5-A298-0BE506B2B48C}" dt="2023-09-24T01:12:15.445" v="1220" actId="729"/>
        <pc:sldMkLst>
          <pc:docMk/>
          <pc:sldMk cId="3386202170" sldId="1764"/>
        </pc:sldMkLst>
      </pc:sldChg>
      <pc:sldChg chg="addSp modSp mod">
        <pc:chgData name="Sarasin, Elise" userId="051ede2b-3008-44c0-bb19-c9bb04b8c5c9" providerId="ADAL" clId="{1A471341-9D13-43A5-A298-0BE506B2B48C}" dt="2023-09-24T01:13:35.953" v="1267" actId="1076"/>
        <pc:sldMkLst>
          <pc:docMk/>
          <pc:sldMk cId="1330837439" sldId="1765"/>
        </pc:sldMkLst>
      </pc:sldChg>
      <pc:sldChg chg="mod modShow">
        <pc:chgData name="Sarasin, Elise" userId="051ede2b-3008-44c0-bb19-c9bb04b8c5c9" providerId="ADAL" clId="{1A471341-9D13-43A5-A298-0BE506B2B48C}" dt="2023-09-24T01:13:20.991" v="1261" actId="729"/>
        <pc:sldMkLst>
          <pc:docMk/>
          <pc:sldMk cId="847437652" sldId="1766"/>
        </pc:sldMkLst>
      </pc:sldChg>
      <pc:sldChg chg="mod modShow">
        <pc:chgData name="Sarasin, Elise" userId="051ede2b-3008-44c0-bb19-c9bb04b8c5c9" providerId="ADAL" clId="{1A471341-9D13-43A5-A298-0BE506B2B48C}" dt="2023-09-24T01:13:16.528" v="1260" actId="729"/>
        <pc:sldMkLst>
          <pc:docMk/>
          <pc:sldMk cId="1794784211" sldId="1772"/>
        </pc:sldMkLst>
      </pc:sldChg>
      <pc:sldChg chg="mod modShow">
        <pc:chgData name="Sarasin, Elise" userId="051ede2b-3008-44c0-bb19-c9bb04b8c5c9" providerId="ADAL" clId="{1A471341-9D13-43A5-A298-0BE506B2B48C}" dt="2023-09-24T01:13:20.991" v="1261" actId="729"/>
        <pc:sldMkLst>
          <pc:docMk/>
          <pc:sldMk cId="3208557667" sldId="1773"/>
        </pc:sldMkLst>
      </pc:sldChg>
      <pc:sldChg chg="mod modShow">
        <pc:chgData name="Sarasin, Elise" userId="051ede2b-3008-44c0-bb19-c9bb04b8c5c9" providerId="ADAL" clId="{1A471341-9D13-43A5-A298-0BE506B2B48C}" dt="2023-09-24T01:13:20.991" v="1261" actId="729"/>
        <pc:sldMkLst>
          <pc:docMk/>
          <pc:sldMk cId="2827719233" sldId="1774"/>
        </pc:sldMkLst>
      </pc:sldChg>
      <pc:sldChg chg="mod modShow">
        <pc:chgData name="Sarasin, Elise" userId="051ede2b-3008-44c0-bb19-c9bb04b8c5c9" providerId="ADAL" clId="{1A471341-9D13-43A5-A298-0BE506B2B48C}" dt="2023-09-24T01:13:20.991" v="1261" actId="729"/>
        <pc:sldMkLst>
          <pc:docMk/>
          <pc:sldMk cId="892612953" sldId="1776"/>
        </pc:sldMkLst>
      </pc:sldChg>
      <pc:sldChg chg="addSp delSp modSp mod ord">
        <pc:chgData name="Sarasin, Elise" userId="051ede2b-3008-44c0-bb19-c9bb04b8c5c9" providerId="ADAL" clId="{1A471341-9D13-43A5-A298-0BE506B2B48C}" dt="2023-09-24T01:11:13.418" v="1209" actId="1076"/>
        <pc:sldMkLst>
          <pc:docMk/>
          <pc:sldMk cId="521072916" sldId="1777"/>
        </pc:sldMkLst>
      </pc:sldChg>
      <pc:sldChg chg="mod modShow">
        <pc:chgData name="Sarasin, Elise" userId="051ede2b-3008-44c0-bb19-c9bb04b8c5c9" providerId="ADAL" clId="{1A471341-9D13-43A5-A298-0BE506B2B48C}" dt="2023-09-23T22:08:06.432" v="51" actId="729"/>
        <pc:sldMkLst>
          <pc:docMk/>
          <pc:sldMk cId="2614932590" sldId="1780"/>
        </pc:sldMkLst>
      </pc:sldChg>
      <pc:sldChg chg="mod modShow">
        <pc:chgData name="Sarasin, Elise" userId="051ede2b-3008-44c0-bb19-c9bb04b8c5c9" providerId="ADAL" clId="{1A471341-9D13-43A5-A298-0BE506B2B48C}" dt="2023-09-23T22:05:26.887" v="20" actId="729"/>
        <pc:sldMkLst>
          <pc:docMk/>
          <pc:sldMk cId="3926885716" sldId="1783"/>
        </pc:sldMkLst>
      </pc:sldChg>
      <pc:sldChg chg="mod modShow">
        <pc:chgData name="Sarasin, Elise" userId="051ede2b-3008-44c0-bb19-c9bb04b8c5c9" providerId="ADAL" clId="{1A471341-9D13-43A5-A298-0BE506B2B48C}" dt="2023-09-24T00:39:22.120" v="834" actId="729"/>
        <pc:sldMkLst>
          <pc:docMk/>
          <pc:sldMk cId="3079518499" sldId="1799"/>
        </pc:sldMkLst>
      </pc:sldChg>
      <pc:sldChg chg="mod modShow">
        <pc:chgData name="Sarasin, Elise" userId="051ede2b-3008-44c0-bb19-c9bb04b8c5c9" providerId="ADAL" clId="{1A471341-9D13-43A5-A298-0BE506B2B48C}" dt="2023-09-24T00:38:21.268" v="831" actId="729"/>
        <pc:sldMkLst>
          <pc:docMk/>
          <pc:sldMk cId="651940277" sldId="1811"/>
        </pc:sldMkLst>
      </pc:sldChg>
      <pc:sldChg chg="mod modShow">
        <pc:chgData name="Sarasin, Elise" userId="051ede2b-3008-44c0-bb19-c9bb04b8c5c9" providerId="ADAL" clId="{1A471341-9D13-43A5-A298-0BE506B2B48C}" dt="2023-09-24T00:41:31.988" v="896" actId="729"/>
        <pc:sldMkLst>
          <pc:docMk/>
          <pc:sldMk cId="3876275240" sldId="1812"/>
        </pc:sldMkLst>
      </pc:sldChg>
      <pc:sldChg chg="mod modShow">
        <pc:chgData name="Sarasin, Elise" userId="051ede2b-3008-44c0-bb19-c9bb04b8c5c9" providerId="ADAL" clId="{1A471341-9D13-43A5-A298-0BE506B2B48C}" dt="2023-09-24T00:39:27.488" v="835" actId="729"/>
        <pc:sldMkLst>
          <pc:docMk/>
          <pc:sldMk cId="1252396288" sldId="1813"/>
        </pc:sldMkLst>
      </pc:sldChg>
      <pc:sldChg chg="addSp delSp modSp mod">
        <pc:chgData name="Sarasin, Elise" userId="051ede2b-3008-44c0-bb19-c9bb04b8c5c9" providerId="ADAL" clId="{1A471341-9D13-43A5-A298-0BE506B2B48C}" dt="2023-09-24T00:51:34.177" v="1025" actId="1038"/>
        <pc:sldMkLst>
          <pc:docMk/>
          <pc:sldMk cId="4215611196" sldId="1814"/>
        </pc:sldMkLst>
      </pc:sldChg>
      <pc:sldChg chg="mod modShow">
        <pc:chgData name="Sarasin, Elise" userId="051ede2b-3008-44c0-bb19-c9bb04b8c5c9" providerId="ADAL" clId="{1A471341-9D13-43A5-A298-0BE506B2B48C}" dt="2023-09-23T23:27:44.557" v="453" actId="729"/>
        <pc:sldMkLst>
          <pc:docMk/>
          <pc:sldMk cId="1264939991" sldId="1817"/>
        </pc:sldMkLst>
      </pc:sldChg>
      <pc:sldChg chg="mod modShow">
        <pc:chgData name="Sarasin, Elise" userId="051ede2b-3008-44c0-bb19-c9bb04b8c5c9" providerId="ADAL" clId="{1A471341-9D13-43A5-A298-0BE506B2B48C}" dt="2023-09-24T00:37:24.564" v="829" actId="729"/>
        <pc:sldMkLst>
          <pc:docMk/>
          <pc:sldMk cId="1946940983" sldId="1818"/>
        </pc:sldMkLst>
      </pc:sldChg>
      <pc:sldChg chg="modSp mod modShow">
        <pc:chgData name="Sarasin, Elise" userId="051ede2b-3008-44c0-bb19-c9bb04b8c5c9" providerId="ADAL" clId="{1A471341-9D13-43A5-A298-0BE506B2B48C}" dt="2023-09-23T23:28:00.712" v="454" actId="1076"/>
        <pc:sldMkLst>
          <pc:docMk/>
          <pc:sldMk cId="3582658163" sldId="1823"/>
        </pc:sldMkLst>
      </pc:sldChg>
      <pc:sldChg chg="mod modShow">
        <pc:chgData name="Sarasin, Elise" userId="051ede2b-3008-44c0-bb19-c9bb04b8c5c9" providerId="ADAL" clId="{1A471341-9D13-43A5-A298-0BE506B2B48C}" dt="2023-09-23T23:14:01.203" v="447" actId="729"/>
        <pc:sldMkLst>
          <pc:docMk/>
          <pc:sldMk cId="2337837099" sldId="1824"/>
        </pc:sldMkLst>
      </pc:sldChg>
      <pc:sldChg chg="mod modShow">
        <pc:chgData name="Sarasin, Elise" userId="051ede2b-3008-44c0-bb19-c9bb04b8c5c9" providerId="ADAL" clId="{1A471341-9D13-43A5-A298-0BE506B2B48C}" dt="2023-09-23T23:14:01.203" v="447" actId="729"/>
        <pc:sldMkLst>
          <pc:docMk/>
          <pc:sldMk cId="2552384478" sldId="1825"/>
        </pc:sldMkLst>
      </pc:sldChg>
      <pc:sldChg chg="addSp delSp modSp mod ord delAnim modAnim modNotesTx">
        <pc:chgData name="Sarasin, Elise" userId="051ede2b-3008-44c0-bb19-c9bb04b8c5c9" providerId="ADAL" clId="{1A471341-9D13-43A5-A298-0BE506B2B48C}" dt="2023-09-23T22:28:42.724" v="333" actId="20577"/>
        <pc:sldMkLst>
          <pc:docMk/>
          <pc:sldMk cId="3988406604" sldId="1826"/>
        </pc:sldMkLst>
      </pc:sldChg>
      <pc:sldChg chg="add ord">
        <pc:chgData name="Sarasin, Elise" userId="051ede2b-3008-44c0-bb19-c9bb04b8c5c9" providerId="ADAL" clId="{1A471341-9D13-43A5-A298-0BE506B2B48C}" dt="2023-09-23T22:04:18.563" v="12"/>
        <pc:sldMkLst>
          <pc:docMk/>
          <pc:sldMk cId="295473230" sldId="1856"/>
        </pc:sldMkLst>
      </pc:sldChg>
      <pc:sldChg chg="delSp add mod ord delAnim">
        <pc:chgData name="Sarasin, Elise" userId="051ede2b-3008-44c0-bb19-c9bb04b8c5c9" providerId="ADAL" clId="{1A471341-9D13-43A5-A298-0BE506B2B48C}" dt="2023-09-23T22:05:36.872" v="22" actId="478"/>
        <pc:sldMkLst>
          <pc:docMk/>
          <pc:sldMk cId="1768666453" sldId="1857"/>
        </pc:sldMkLst>
      </pc:sldChg>
      <pc:sldChg chg="add del">
        <pc:chgData name="Sarasin, Elise" userId="051ede2b-3008-44c0-bb19-c9bb04b8c5c9" providerId="ADAL" clId="{1A471341-9D13-43A5-A298-0BE506B2B48C}" dt="2023-09-23T22:08:17.551" v="53"/>
        <pc:sldMkLst>
          <pc:docMk/>
          <pc:sldMk cId="3374635089" sldId="1858"/>
        </pc:sldMkLst>
      </pc:sldChg>
      <pc:sldChg chg="add ord modTransition">
        <pc:chgData name="Sarasin, Elise" userId="051ede2b-3008-44c0-bb19-c9bb04b8c5c9" providerId="ADAL" clId="{1A471341-9D13-43A5-A298-0BE506B2B48C}" dt="2023-09-23T22:08:38.591" v="63"/>
        <pc:sldMkLst>
          <pc:docMk/>
          <pc:sldMk cId="408659973" sldId="1860"/>
        </pc:sldMkLst>
      </pc:sldChg>
      <pc:sldChg chg="add ord">
        <pc:chgData name="Sarasin, Elise" userId="051ede2b-3008-44c0-bb19-c9bb04b8c5c9" providerId="ADAL" clId="{1A471341-9D13-43A5-A298-0BE506B2B48C}" dt="2023-09-23T22:11:48.181" v="93"/>
        <pc:sldMkLst>
          <pc:docMk/>
          <pc:sldMk cId="810473563" sldId="1861"/>
        </pc:sldMkLst>
      </pc:sldChg>
      <pc:sldChg chg="add mod modShow">
        <pc:chgData name="Sarasin, Elise" userId="051ede2b-3008-44c0-bb19-c9bb04b8c5c9" providerId="ADAL" clId="{1A471341-9D13-43A5-A298-0BE506B2B48C}" dt="2023-09-23T22:21:29.545" v="279" actId="729"/>
        <pc:sldMkLst>
          <pc:docMk/>
          <pc:sldMk cId="2938235410" sldId="1862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314862212" sldId="1863"/>
        </pc:sldMkLst>
      </pc:sldChg>
      <pc:sldChg chg="add mod modShow">
        <pc:chgData name="Sarasin, Elise" userId="051ede2b-3008-44c0-bb19-c9bb04b8c5c9" providerId="ADAL" clId="{1A471341-9D13-43A5-A298-0BE506B2B48C}" dt="2023-09-23T23:12:18.082" v="430" actId="729"/>
        <pc:sldMkLst>
          <pc:docMk/>
          <pc:sldMk cId="3450012692" sldId="1863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2128577988" sldId="1864"/>
        </pc:sldMkLst>
      </pc:sldChg>
      <pc:sldChg chg="add mod modShow">
        <pc:chgData name="Sarasin, Elise" userId="051ede2b-3008-44c0-bb19-c9bb04b8c5c9" providerId="ADAL" clId="{1A471341-9D13-43A5-A298-0BE506B2B48C}" dt="2023-09-23T23:29:07.674" v="458" actId="729"/>
        <pc:sldMkLst>
          <pc:docMk/>
          <pc:sldMk cId="3630133198" sldId="1864"/>
        </pc:sldMkLst>
      </pc:sldChg>
      <pc:sldChg chg="add">
        <pc:chgData name="Sarasin, Elise" userId="051ede2b-3008-44c0-bb19-c9bb04b8c5c9" providerId="ADAL" clId="{1A471341-9D13-43A5-A298-0BE506B2B48C}" dt="2023-09-24T00:37:58.991" v="830"/>
        <pc:sldMkLst>
          <pc:docMk/>
          <pc:sldMk cId="1314979116" sldId="1865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4137577356" sldId="1865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2750475520" sldId="1866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3189981967" sldId="1866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2430914970" sldId="1867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3455999396" sldId="1867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1943873591" sldId="1868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3274153349" sldId="1868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3089600609" sldId="1869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3994931322" sldId="1869"/>
        </pc:sldMkLst>
      </pc:sldChg>
      <pc:sldChg chg="add del">
        <pc:chgData name="Sarasin, Elise" userId="051ede2b-3008-44c0-bb19-c9bb04b8c5c9" providerId="ADAL" clId="{1A471341-9D13-43A5-A298-0BE506B2B48C}" dt="2023-09-24T01:05:01.377" v="1190" actId="47"/>
        <pc:sldMkLst>
          <pc:docMk/>
          <pc:sldMk cId="973353099" sldId="1870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1485579825" sldId="1870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931827230" sldId="1871"/>
        </pc:sldMkLst>
      </pc:sldChg>
      <pc:sldChg chg="add del">
        <pc:chgData name="Sarasin, Elise" userId="051ede2b-3008-44c0-bb19-c9bb04b8c5c9" providerId="ADAL" clId="{1A471341-9D13-43A5-A298-0BE506B2B48C}" dt="2023-09-24T01:04:34.026" v="1189" actId="47"/>
        <pc:sldMkLst>
          <pc:docMk/>
          <pc:sldMk cId="3718060744" sldId="1871"/>
        </pc:sldMkLst>
      </pc:sldChg>
      <pc:sldChg chg="addSp delSp modSp add mod modNotesTx">
        <pc:chgData name="Sarasin, Elise" userId="051ede2b-3008-44c0-bb19-c9bb04b8c5c9" providerId="ADAL" clId="{1A471341-9D13-43A5-A298-0BE506B2B48C}" dt="2023-09-24T01:10:09.918" v="1208" actId="1076"/>
        <pc:sldMkLst>
          <pc:docMk/>
          <pc:sldMk cId="3703695143" sldId="1872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4255965252" sldId="1872"/>
        </pc:sldMkLst>
      </pc:sldChg>
      <pc:sldChg chg="add">
        <pc:chgData name="Sarasin, Elise" userId="051ede2b-3008-44c0-bb19-c9bb04b8c5c9" providerId="ADAL" clId="{1A471341-9D13-43A5-A298-0BE506B2B48C}" dt="2023-09-24T00:59:33.574" v="1123"/>
        <pc:sldMkLst>
          <pc:docMk/>
          <pc:sldMk cId="571762006" sldId="1873"/>
        </pc:sldMkLst>
      </pc:sldChg>
      <pc:sldChg chg="add del">
        <pc:chgData name="Sarasin, Elise" userId="051ede2b-3008-44c0-bb19-c9bb04b8c5c9" providerId="ADAL" clId="{1A471341-9D13-43A5-A298-0BE506B2B48C}" dt="2023-09-23T22:23:17.885" v="315"/>
        <pc:sldMkLst>
          <pc:docMk/>
          <pc:sldMk cId="1483095798" sldId="1873"/>
        </pc:sldMkLst>
      </pc:sldChg>
      <pc:sldChg chg="delSp modSp add mod">
        <pc:chgData name="Sarasin, Elise" userId="051ede2b-3008-44c0-bb19-c9bb04b8c5c9" providerId="ADAL" clId="{1A471341-9D13-43A5-A298-0BE506B2B48C}" dt="2023-09-24T01:09:36.788" v="1202" actId="1076"/>
        <pc:sldMkLst>
          <pc:docMk/>
          <pc:sldMk cId="4255174956" sldId="1874"/>
        </pc:sldMkLst>
      </pc:sldChg>
      <pc:sldChg chg="add mod modShow">
        <pc:chgData name="Sarasin, Elise" userId="051ede2b-3008-44c0-bb19-c9bb04b8c5c9" providerId="ADAL" clId="{1A471341-9D13-43A5-A298-0BE506B2B48C}" dt="2023-09-24T01:15:58.847" v="1288" actId="729"/>
        <pc:sldMkLst>
          <pc:docMk/>
          <pc:sldMk cId="1542782097" sldId="1875"/>
        </pc:sldMkLst>
      </pc:sldChg>
      <pc:sldChg chg="add ord">
        <pc:chgData name="Sarasin, Elise" userId="051ede2b-3008-44c0-bb19-c9bb04b8c5c9" providerId="ADAL" clId="{1A471341-9D13-43A5-A298-0BE506B2B48C}" dt="2023-09-25T16:35:56.932" v="1639"/>
        <pc:sldMkLst>
          <pc:docMk/>
          <pc:sldMk cId="0" sldId="1876"/>
        </pc:sldMkLst>
      </pc:sldChg>
      <pc:sldChg chg="add">
        <pc:chgData name="Sarasin, Elise" userId="051ede2b-3008-44c0-bb19-c9bb04b8c5c9" providerId="ADAL" clId="{1A471341-9D13-43A5-A298-0BE506B2B48C}" dt="2023-09-25T16:36:03.650" v="1640"/>
        <pc:sldMkLst>
          <pc:docMk/>
          <pc:sldMk cId="0" sldId="1877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3D995F-DBE8-3C4B-A35A-252121C39764}" type="doc">
      <dgm:prSet loTypeId="urn:microsoft.com/office/officeart/2005/8/layout/hProcess7" loCatId="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1FCEF624-ECEA-BA4F-8177-BEAE020E598D}">
      <dgm:prSet phldrT="[Text]"/>
      <dgm:spPr>
        <a:xfrm>
          <a:off x="4119" y="1169040"/>
          <a:ext cx="1438265" cy="1725918"/>
        </a:xfrm>
        <a:prstGeom prst="roundRect">
          <a:avLst>
            <a:gd name="adj" fmla="val 5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8575" cap="rnd" cmpd="sng" algn="ctr">
          <a:solidFill>
            <a:srgbClr val="0F6FC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Homework</a:t>
          </a:r>
        </a:p>
      </dgm:t>
    </dgm:pt>
    <dgm:pt modelId="{68A87354-4E15-4A4A-A10C-C354D4FFCC50}" type="parTrans" cxnId="{AB94883D-D265-A044-AC71-1C7DE6E776E7}">
      <dgm:prSet/>
      <dgm:spPr/>
      <dgm:t>
        <a:bodyPr/>
        <a:lstStyle/>
        <a:p>
          <a:endParaRPr lang="en-US"/>
        </a:p>
      </dgm:t>
    </dgm:pt>
    <dgm:pt modelId="{28835215-52CD-1442-AAD5-98CD7DC772B0}" type="sibTrans" cxnId="{AB94883D-D265-A044-AC71-1C7DE6E776E7}">
      <dgm:prSet/>
      <dgm:spPr/>
      <dgm:t>
        <a:bodyPr/>
        <a:lstStyle/>
        <a:p>
          <a:endParaRPr lang="en-US"/>
        </a:p>
      </dgm:t>
    </dgm:pt>
    <dgm:pt modelId="{FFA21F49-57C9-4E4B-968F-1154585DA40A}">
      <dgm:prSet phldrT="[Text]"/>
      <dgm:spPr>
        <a:xfrm>
          <a:off x="291772" y="1169040"/>
          <a:ext cx="1071507" cy="1725918"/>
        </a:xfrm>
        <a:prstGeom prst="rect">
          <a:avLst/>
        </a:prstGeom>
        <a:noFill/>
        <a:ln w="28575" cap="rnd" cmpd="sng" algn="ctr">
          <a:noFill/>
          <a:prstDash val="solid"/>
        </a:ln>
        <a:effectLst/>
        <a:sp3d/>
      </dgm:spPr>
      <dgm:t>
        <a:bodyPr lIns="45720"/>
        <a:lstStyle/>
        <a:p>
          <a:pPr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Share overview with faculty and staff; Build reactive plan</a:t>
          </a:r>
        </a:p>
      </dgm:t>
    </dgm:pt>
    <dgm:pt modelId="{D0FB94BF-C99E-8C40-A9C2-B18B4339FE1C}" type="parTrans" cxnId="{73E58AD5-965F-8F4B-8778-FDD473A96689}">
      <dgm:prSet/>
      <dgm:spPr/>
      <dgm:t>
        <a:bodyPr/>
        <a:lstStyle/>
        <a:p>
          <a:endParaRPr lang="en-US"/>
        </a:p>
      </dgm:t>
    </dgm:pt>
    <dgm:pt modelId="{E0E0F92E-B97A-C945-BE59-6ECAFCF88DE6}" type="sibTrans" cxnId="{73E58AD5-965F-8F4B-8778-FDD473A96689}">
      <dgm:prSet/>
      <dgm:spPr/>
      <dgm:t>
        <a:bodyPr/>
        <a:lstStyle/>
        <a:p>
          <a:endParaRPr lang="en-US"/>
        </a:p>
      </dgm:t>
    </dgm:pt>
    <dgm:pt modelId="{2651876E-082C-F043-B305-E19C2F6575A5}">
      <dgm:prSet phldrT="[Text]"/>
      <dgm:spPr>
        <a:xfrm>
          <a:off x="1492724" y="1169040"/>
          <a:ext cx="1438265" cy="1725918"/>
        </a:xfrm>
        <a:prstGeom prst="roundRect">
          <a:avLst>
            <a:gd name="adj" fmla="val 5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8575" cap="rnd" cmpd="sng" algn="ctr">
          <a:solidFill>
            <a:srgbClr val="0F6FC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Homework</a:t>
          </a:r>
        </a:p>
      </dgm:t>
    </dgm:pt>
    <dgm:pt modelId="{030B171A-1EE1-5A40-A524-A76001AF6D82}" type="parTrans" cxnId="{812FE41E-109F-C243-8E7B-359D7AA23A9A}">
      <dgm:prSet/>
      <dgm:spPr/>
      <dgm:t>
        <a:bodyPr/>
        <a:lstStyle/>
        <a:p>
          <a:endParaRPr lang="en-US"/>
        </a:p>
      </dgm:t>
    </dgm:pt>
    <dgm:pt modelId="{029BAC59-E577-B545-932D-464DA519B745}" type="sibTrans" cxnId="{812FE41E-109F-C243-8E7B-359D7AA23A9A}">
      <dgm:prSet/>
      <dgm:spPr/>
      <dgm:t>
        <a:bodyPr/>
        <a:lstStyle/>
        <a:p>
          <a:endParaRPr lang="en-US"/>
        </a:p>
      </dgm:t>
    </dgm:pt>
    <dgm:pt modelId="{4275CB51-229E-024E-86CC-290E709AC992}">
      <dgm:prSet phldrT="[Text]"/>
      <dgm:spPr>
        <a:xfrm>
          <a:off x="1780377" y="1169040"/>
          <a:ext cx="1071507" cy="1725918"/>
        </a:xfrm>
        <a:prstGeom prst="rect">
          <a:avLst/>
        </a:prstGeom>
        <a:noFill/>
        <a:ln w="28575" cap="rnd" cmpd="sng" algn="ctr">
          <a:noFill/>
          <a:prstDash val="solid"/>
        </a:ln>
        <a:effectLst/>
        <a:sp3d/>
      </dgm:spPr>
      <dgm:t>
        <a:bodyPr lIns="45720"/>
        <a:lstStyle/>
        <a:p>
          <a:pPr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Finalize and share expectation matrix and teaching &amp;</a:t>
          </a:r>
          <a:r>
            <a:rPr lang="en-US" baseline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 </a:t>
          </a: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reinforcing components</a:t>
          </a:r>
        </a:p>
      </dgm:t>
    </dgm:pt>
    <dgm:pt modelId="{831D9CB6-8A9C-4344-ABC7-EE8165132F7A}" type="parTrans" cxnId="{254AB2EF-45C3-CF4D-9F30-5F435B5D2A7E}">
      <dgm:prSet/>
      <dgm:spPr/>
      <dgm:t>
        <a:bodyPr/>
        <a:lstStyle/>
        <a:p>
          <a:endParaRPr lang="en-US"/>
        </a:p>
      </dgm:t>
    </dgm:pt>
    <dgm:pt modelId="{9749FF14-2A9A-7C4A-9B9E-55FEA5834A3F}" type="sibTrans" cxnId="{254AB2EF-45C3-CF4D-9F30-5F435B5D2A7E}">
      <dgm:prSet/>
      <dgm:spPr/>
      <dgm:t>
        <a:bodyPr/>
        <a:lstStyle/>
        <a:p>
          <a:endParaRPr lang="en-US"/>
        </a:p>
      </dgm:t>
    </dgm:pt>
    <dgm:pt modelId="{82CF15C8-1F13-4248-B09D-A5D1942BB934}">
      <dgm:prSet phldrT="[Text]"/>
      <dgm:spPr>
        <a:xfrm>
          <a:off x="2981329" y="1169040"/>
          <a:ext cx="1438265" cy="1725918"/>
        </a:xfrm>
        <a:prstGeom prst="roundRect">
          <a:avLst>
            <a:gd name="adj" fmla="val 5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8575" cap="rnd" cmpd="sng" algn="ctr">
          <a:solidFill>
            <a:srgbClr val="0F6FC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Homework</a:t>
          </a:r>
        </a:p>
      </dgm:t>
    </dgm:pt>
    <dgm:pt modelId="{1141B81D-1891-B14F-AE91-7A9A3B2674FF}" type="parTrans" cxnId="{D638FF98-D1E9-9B4D-A4FE-E9D7C58E9928}">
      <dgm:prSet/>
      <dgm:spPr/>
      <dgm:t>
        <a:bodyPr/>
        <a:lstStyle/>
        <a:p>
          <a:endParaRPr lang="en-US"/>
        </a:p>
      </dgm:t>
    </dgm:pt>
    <dgm:pt modelId="{244DE922-8EFE-BD41-A86D-CE08C66FB383}" type="sibTrans" cxnId="{D638FF98-D1E9-9B4D-A4FE-E9D7C58E9928}">
      <dgm:prSet/>
      <dgm:spPr/>
      <dgm:t>
        <a:bodyPr/>
        <a:lstStyle/>
        <a:p>
          <a:endParaRPr lang="en-US"/>
        </a:p>
      </dgm:t>
    </dgm:pt>
    <dgm:pt modelId="{6D0FE90A-9531-9644-89C8-1701AEAFCA4A}">
      <dgm:prSet phldrT="[Text]"/>
      <dgm:spPr>
        <a:xfrm>
          <a:off x="3268982" y="1169040"/>
          <a:ext cx="1071507" cy="1725918"/>
        </a:xfrm>
        <a:prstGeom prst="rect">
          <a:avLst/>
        </a:prstGeom>
        <a:noFill/>
        <a:ln w="28575" cap="rnd" cmpd="sng" algn="ctr">
          <a:noFill/>
          <a:prstDash val="solid"/>
        </a:ln>
        <a:effectLst/>
        <a:sp3d/>
      </dgm:spPr>
      <dgm:t>
        <a:bodyPr lIns="45720"/>
        <a:lstStyle/>
        <a:p>
          <a:pPr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Share screeners; Complete assessment schedule</a:t>
          </a:r>
        </a:p>
      </dgm:t>
    </dgm:pt>
    <dgm:pt modelId="{0A2CB6C8-6378-DB4B-BB6B-B5F179E140C8}" type="parTrans" cxnId="{94E29990-DE78-4048-88EE-D72AAD76DD53}">
      <dgm:prSet/>
      <dgm:spPr/>
      <dgm:t>
        <a:bodyPr/>
        <a:lstStyle/>
        <a:p>
          <a:endParaRPr lang="en-US"/>
        </a:p>
      </dgm:t>
    </dgm:pt>
    <dgm:pt modelId="{E00768F7-E3C5-0B48-A9FA-AB6579492E4C}" type="sibTrans" cxnId="{94E29990-DE78-4048-88EE-D72AAD76DD53}">
      <dgm:prSet/>
      <dgm:spPr/>
      <dgm:t>
        <a:bodyPr/>
        <a:lstStyle/>
        <a:p>
          <a:endParaRPr lang="en-US"/>
        </a:p>
      </dgm:t>
    </dgm:pt>
    <dgm:pt modelId="{FD09AFD2-3DC0-D04C-BD73-46AAC344FAB8}">
      <dgm:prSet phldrT="[Text]"/>
      <dgm:spPr>
        <a:xfrm>
          <a:off x="4469934" y="1169040"/>
          <a:ext cx="1438265" cy="1725918"/>
        </a:xfrm>
        <a:prstGeom prst="roundRect">
          <a:avLst>
            <a:gd name="adj" fmla="val 5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8575" cap="rnd" cmpd="sng" algn="ctr">
          <a:solidFill>
            <a:srgbClr val="0F6FC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Homework</a:t>
          </a:r>
        </a:p>
      </dgm:t>
    </dgm:pt>
    <dgm:pt modelId="{E3A348C5-AE99-A440-BB9A-B611C8B4A3F5}" type="parTrans" cxnId="{4083EEAF-88E5-5A4D-BA51-B27A54820268}">
      <dgm:prSet/>
      <dgm:spPr/>
      <dgm:t>
        <a:bodyPr/>
        <a:lstStyle/>
        <a:p>
          <a:endParaRPr lang="en-US"/>
        </a:p>
      </dgm:t>
    </dgm:pt>
    <dgm:pt modelId="{A6502A1C-390A-2B47-8EBD-B0DCFEF1ECBF}" type="sibTrans" cxnId="{4083EEAF-88E5-5A4D-BA51-B27A54820268}">
      <dgm:prSet/>
      <dgm:spPr/>
      <dgm:t>
        <a:bodyPr/>
        <a:lstStyle/>
        <a:p>
          <a:endParaRPr lang="en-US"/>
        </a:p>
      </dgm:t>
    </dgm:pt>
    <dgm:pt modelId="{6994FBDB-C954-C042-A548-42251D69188B}">
      <dgm:prSet phldrT="[Text]"/>
      <dgm:spPr>
        <a:xfrm>
          <a:off x="5958539" y="1169040"/>
          <a:ext cx="1438265" cy="1725918"/>
        </a:xfrm>
        <a:prstGeom prst="roundRect">
          <a:avLst>
            <a:gd name="adj" fmla="val 5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8575" cap="rnd" cmpd="sng" algn="ctr">
          <a:solidFill>
            <a:srgbClr val="0F6FC6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Homework</a:t>
          </a:r>
        </a:p>
      </dgm:t>
    </dgm:pt>
    <dgm:pt modelId="{42877146-CF37-E44D-BB3B-5391797FC3A8}" type="parTrans" cxnId="{BF63E9D8-53BF-9041-A0B0-DF305FA6846C}">
      <dgm:prSet/>
      <dgm:spPr/>
      <dgm:t>
        <a:bodyPr/>
        <a:lstStyle/>
        <a:p>
          <a:endParaRPr lang="en-US"/>
        </a:p>
      </dgm:t>
    </dgm:pt>
    <dgm:pt modelId="{7816673D-AC3D-5644-ADBF-D80B2FE9D5F6}" type="sibTrans" cxnId="{BF63E9D8-53BF-9041-A0B0-DF305FA6846C}">
      <dgm:prSet/>
      <dgm:spPr/>
      <dgm:t>
        <a:bodyPr/>
        <a:lstStyle/>
        <a:p>
          <a:endParaRPr lang="en-US"/>
        </a:p>
      </dgm:t>
    </dgm:pt>
    <dgm:pt modelId="{BE212C3B-20EC-9442-80C0-4233E624D91F}">
      <dgm:prSet phldrT="[Text]"/>
      <dgm:spPr>
        <a:xfrm>
          <a:off x="4757587" y="1169040"/>
          <a:ext cx="1071507" cy="1725918"/>
        </a:xfrm>
        <a:prstGeom prst="rect">
          <a:avLst/>
        </a:prstGeom>
        <a:noFill/>
        <a:ln w="28575" cap="rnd" cmpd="sng" algn="ctr">
          <a:noFill/>
          <a:prstDash val="solid"/>
        </a:ln>
        <a:effectLst/>
        <a:sp3d/>
      </dgm:spPr>
      <dgm:t>
        <a:bodyPr lIns="45720"/>
        <a:lstStyle/>
        <a:p>
          <a:pPr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Share Ci3T plan; Complete PIRS; Complete secondary grid</a:t>
          </a:r>
        </a:p>
      </dgm:t>
    </dgm:pt>
    <dgm:pt modelId="{FE10F86D-697C-B84E-B869-DEDB8FBE8C02}" type="parTrans" cxnId="{8BF306A7-EE24-A240-9BC2-736BF4E9CEEE}">
      <dgm:prSet/>
      <dgm:spPr/>
      <dgm:t>
        <a:bodyPr/>
        <a:lstStyle/>
        <a:p>
          <a:endParaRPr lang="en-US"/>
        </a:p>
      </dgm:t>
    </dgm:pt>
    <dgm:pt modelId="{F0A08EA7-BE68-8746-9C00-18B158754C6D}" type="sibTrans" cxnId="{8BF306A7-EE24-A240-9BC2-736BF4E9CEEE}">
      <dgm:prSet/>
      <dgm:spPr/>
      <dgm:t>
        <a:bodyPr/>
        <a:lstStyle/>
        <a:p>
          <a:endParaRPr lang="en-US"/>
        </a:p>
      </dgm:t>
    </dgm:pt>
    <dgm:pt modelId="{5FF0458D-A7DE-A14C-8012-919D8492B6FA}">
      <dgm:prSet phldrT="[Text]"/>
      <dgm:spPr>
        <a:xfrm>
          <a:off x="6246192" y="1169040"/>
          <a:ext cx="1071507" cy="1725918"/>
        </a:xfrm>
        <a:prstGeom prst="rect">
          <a:avLst/>
        </a:prstGeom>
        <a:noFill/>
        <a:ln w="28575" cap="rnd" cmpd="sng" algn="ctr">
          <a:noFill/>
          <a:prstDash val="solid"/>
        </a:ln>
        <a:effectLst/>
        <a:sp3d/>
      </dgm:spPr>
      <dgm:t>
        <a:bodyPr lIns="45720"/>
        <a:lstStyle/>
        <a:p>
          <a:pPr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Share revised Ci3T plan; Complete Ci3T Feedback Form</a:t>
          </a:r>
        </a:p>
      </dgm:t>
    </dgm:pt>
    <dgm:pt modelId="{633DE8A8-A083-5248-8FF0-538020995AB6}" type="parTrans" cxnId="{5B88FC54-1398-DD4F-B671-7775EC46FB03}">
      <dgm:prSet/>
      <dgm:spPr/>
      <dgm:t>
        <a:bodyPr/>
        <a:lstStyle/>
        <a:p>
          <a:endParaRPr lang="en-US"/>
        </a:p>
      </dgm:t>
    </dgm:pt>
    <dgm:pt modelId="{DFD9D5EE-F93D-9940-B451-05EA72EAB14A}" type="sibTrans" cxnId="{5B88FC54-1398-DD4F-B671-7775EC46FB03}">
      <dgm:prSet/>
      <dgm:spPr/>
      <dgm:t>
        <a:bodyPr/>
        <a:lstStyle/>
        <a:p>
          <a:endParaRPr lang="en-US"/>
        </a:p>
      </dgm:t>
    </dgm:pt>
    <dgm:pt modelId="{04D8227A-59B3-AA46-946F-27BF0CF90D1B}" type="pres">
      <dgm:prSet presAssocID="{D33D995F-DBE8-3C4B-A35A-252121C39764}" presName="Name0" presStyleCnt="0">
        <dgm:presLayoutVars>
          <dgm:dir/>
          <dgm:animLvl val="lvl"/>
          <dgm:resizeHandles val="exact"/>
        </dgm:presLayoutVars>
      </dgm:prSet>
      <dgm:spPr/>
    </dgm:pt>
    <dgm:pt modelId="{D0117222-BF8F-DF49-87E8-4DE8ADFF9D15}" type="pres">
      <dgm:prSet presAssocID="{1FCEF624-ECEA-BA4F-8177-BEAE020E598D}" presName="compositeNode" presStyleCnt="0">
        <dgm:presLayoutVars>
          <dgm:bulletEnabled val="1"/>
        </dgm:presLayoutVars>
      </dgm:prSet>
      <dgm:spPr/>
    </dgm:pt>
    <dgm:pt modelId="{FB3BF803-45EF-AA42-BDD2-E75CD6532912}" type="pres">
      <dgm:prSet presAssocID="{1FCEF624-ECEA-BA4F-8177-BEAE020E598D}" presName="bgRect" presStyleLbl="node1" presStyleIdx="0" presStyleCnt="5"/>
      <dgm:spPr/>
    </dgm:pt>
    <dgm:pt modelId="{FBE84A21-20EA-014D-A097-E1B58FE98081}" type="pres">
      <dgm:prSet presAssocID="{1FCEF624-ECEA-BA4F-8177-BEAE020E598D}" presName="parentNode" presStyleLbl="node1" presStyleIdx="0" presStyleCnt="5">
        <dgm:presLayoutVars>
          <dgm:chMax val="0"/>
          <dgm:bulletEnabled val="1"/>
        </dgm:presLayoutVars>
      </dgm:prSet>
      <dgm:spPr/>
    </dgm:pt>
    <dgm:pt modelId="{971673C2-F47C-2B46-A180-42AE3DADCE7D}" type="pres">
      <dgm:prSet presAssocID="{1FCEF624-ECEA-BA4F-8177-BEAE020E598D}" presName="childNode" presStyleLbl="node1" presStyleIdx="0" presStyleCnt="5">
        <dgm:presLayoutVars>
          <dgm:bulletEnabled val="1"/>
        </dgm:presLayoutVars>
      </dgm:prSet>
      <dgm:spPr/>
    </dgm:pt>
    <dgm:pt modelId="{F5FA7BB7-15ED-2948-93DA-F1871C9189E3}" type="pres">
      <dgm:prSet presAssocID="{28835215-52CD-1442-AAD5-98CD7DC772B0}" presName="hSp" presStyleCnt="0"/>
      <dgm:spPr/>
    </dgm:pt>
    <dgm:pt modelId="{5934D96E-2C5B-AC47-A8EE-EF7774DDF158}" type="pres">
      <dgm:prSet presAssocID="{28835215-52CD-1442-AAD5-98CD7DC772B0}" presName="vProcSp" presStyleCnt="0"/>
      <dgm:spPr/>
    </dgm:pt>
    <dgm:pt modelId="{3E4C296C-74C3-F04D-BE1D-37A5662C8169}" type="pres">
      <dgm:prSet presAssocID="{28835215-52CD-1442-AAD5-98CD7DC772B0}" presName="vSp1" presStyleCnt="0"/>
      <dgm:spPr/>
    </dgm:pt>
    <dgm:pt modelId="{926E4446-4CD7-D94B-8D3A-223F9E75C6A3}" type="pres">
      <dgm:prSet presAssocID="{28835215-52CD-1442-AAD5-98CD7DC772B0}" presName="simulatedConn" presStyleLbl="solidFgAcc1" presStyleIdx="0" presStyleCnt="4"/>
      <dgm:spPr>
        <a:xfrm rot="5400000">
          <a:off x="1373037" y="2541420"/>
          <a:ext cx="253757" cy="215739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9050" cap="rnd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33136572-866A-DD41-9E5A-92C6C585C9F5}" type="pres">
      <dgm:prSet presAssocID="{28835215-52CD-1442-AAD5-98CD7DC772B0}" presName="vSp2" presStyleCnt="0"/>
      <dgm:spPr/>
    </dgm:pt>
    <dgm:pt modelId="{2989CCDB-4248-0549-A8C8-A2AEC7C7052A}" type="pres">
      <dgm:prSet presAssocID="{28835215-52CD-1442-AAD5-98CD7DC772B0}" presName="sibTrans" presStyleCnt="0"/>
      <dgm:spPr/>
    </dgm:pt>
    <dgm:pt modelId="{7C47D2C3-BB2E-404E-8417-02BBE5F1B2C0}" type="pres">
      <dgm:prSet presAssocID="{2651876E-082C-F043-B305-E19C2F6575A5}" presName="compositeNode" presStyleCnt="0">
        <dgm:presLayoutVars>
          <dgm:bulletEnabled val="1"/>
        </dgm:presLayoutVars>
      </dgm:prSet>
      <dgm:spPr/>
    </dgm:pt>
    <dgm:pt modelId="{4E92D05A-7E69-B94B-938F-8CB8794072A0}" type="pres">
      <dgm:prSet presAssocID="{2651876E-082C-F043-B305-E19C2F6575A5}" presName="bgRect" presStyleLbl="node1" presStyleIdx="1" presStyleCnt="5"/>
      <dgm:spPr/>
    </dgm:pt>
    <dgm:pt modelId="{F0878577-1D48-5242-AB01-AFA1E654B5C2}" type="pres">
      <dgm:prSet presAssocID="{2651876E-082C-F043-B305-E19C2F6575A5}" presName="parentNode" presStyleLbl="node1" presStyleIdx="1" presStyleCnt="5">
        <dgm:presLayoutVars>
          <dgm:chMax val="0"/>
          <dgm:bulletEnabled val="1"/>
        </dgm:presLayoutVars>
      </dgm:prSet>
      <dgm:spPr/>
    </dgm:pt>
    <dgm:pt modelId="{E2514576-F97D-7E46-B8AC-CB40BA3575E4}" type="pres">
      <dgm:prSet presAssocID="{2651876E-082C-F043-B305-E19C2F6575A5}" presName="childNode" presStyleLbl="node1" presStyleIdx="1" presStyleCnt="5">
        <dgm:presLayoutVars>
          <dgm:bulletEnabled val="1"/>
        </dgm:presLayoutVars>
      </dgm:prSet>
      <dgm:spPr/>
    </dgm:pt>
    <dgm:pt modelId="{602293B6-A008-C14F-B185-47DC394E7541}" type="pres">
      <dgm:prSet presAssocID="{029BAC59-E577-B545-932D-464DA519B745}" presName="hSp" presStyleCnt="0"/>
      <dgm:spPr/>
    </dgm:pt>
    <dgm:pt modelId="{E1B70292-BE04-734D-BF9D-9F2444F092EE}" type="pres">
      <dgm:prSet presAssocID="{029BAC59-E577-B545-932D-464DA519B745}" presName="vProcSp" presStyleCnt="0"/>
      <dgm:spPr/>
    </dgm:pt>
    <dgm:pt modelId="{2BFE6363-AD80-CC4C-B4FC-63E4ED3F4F6D}" type="pres">
      <dgm:prSet presAssocID="{029BAC59-E577-B545-932D-464DA519B745}" presName="vSp1" presStyleCnt="0"/>
      <dgm:spPr/>
    </dgm:pt>
    <dgm:pt modelId="{F8F04E18-85D5-ED4B-85C6-2149A776013F}" type="pres">
      <dgm:prSet presAssocID="{029BAC59-E577-B545-932D-464DA519B745}" presName="simulatedConn" presStyleLbl="solidFgAcc1" presStyleIdx="1" presStyleCnt="4"/>
      <dgm:spPr>
        <a:xfrm rot="5400000">
          <a:off x="2861642" y="2541420"/>
          <a:ext cx="253757" cy="215739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9050" cap="rnd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37ED9F8A-BD4D-864F-AFBB-BF1588C6EC05}" type="pres">
      <dgm:prSet presAssocID="{029BAC59-E577-B545-932D-464DA519B745}" presName="vSp2" presStyleCnt="0"/>
      <dgm:spPr/>
    </dgm:pt>
    <dgm:pt modelId="{52CB4DE4-54A3-4542-8A0C-8833BBFBC207}" type="pres">
      <dgm:prSet presAssocID="{029BAC59-E577-B545-932D-464DA519B745}" presName="sibTrans" presStyleCnt="0"/>
      <dgm:spPr/>
    </dgm:pt>
    <dgm:pt modelId="{E4DAE931-C8B6-B745-ACD5-984A2B3DDAC4}" type="pres">
      <dgm:prSet presAssocID="{82CF15C8-1F13-4248-B09D-A5D1942BB934}" presName="compositeNode" presStyleCnt="0">
        <dgm:presLayoutVars>
          <dgm:bulletEnabled val="1"/>
        </dgm:presLayoutVars>
      </dgm:prSet>
      <dgm:spPr/>
    </dgm:pt>
    <dgm:pt modelId="{C6321622-D5D4-704D-9D2D-3AC563738361}" type="pres">
      <dgm:prSet presAssocID="{82CF15C8-1F13-4248-B09D-A5D1942BB934}" presName="bgRect" presStyleLbl="node1" presStyleIdx="2" presStyleCnt="5"/>
      <dgm:spPr/>
    </dgm:pt>
    <dgm:pt modelId="{660CC7A8-21A8-DF42-B8A5-79C1B4098D37}" type="pres">
      <dgm:prSet presAssocID="{82CF15C8-1F13-4248-B09D-A5D1942BB934}" presName="parentNode" presStyleLbl="node1" presStyleIdx="2" presStyleCnt="5">
        <dgm:presLayoutVars>
          <dgm:chMax val="0"/>
          <dgm:bulletEnabled val="1"/>
        </dgm:presLayoutVars>
      </dgm:prSet>
      <dgm:spPr/>
    </dgm:pt>
    <dgm:pt modelId="{C61469CC-CAB0-ED4F-B401-77F6D7D542D3}" type="pres">
      <dgm:prSet presAssocID="{82CF15C8-1F13-4248-B09D-A5D1942BB934}" presName="childNode" presStyleLbl="node1" presStyleIdx="2" presStyleCnt="5">
        <dgm:presLayoutVars>
          <dgm:bulletEnabled val="1"/>
        </dgm:presLayoutVars>
      </dgm:prSet>
      <dgm:spPr/>
    </dgm:pt>
    <dgm:pt modelId="{B4C479AE-7D42-504E-8ADC-C20A4A0E1C5F}" type="pres">
      <dgm:prSet presAssocID="{244DE922-8EFE-BD41-A86D-CE08C66FB383}" presName="hSp" presStyleCnt="0"/>
      <dgm:spPr/>
    </dgm:pt>
    <dgm:pt modelId="{F082A3E8-C62D-2247-AC6E-2FFE51B26AFC}" type="pres">
      <dgm:prSet presAssocID="{244DE922-8EFE-BD41-A86D-CE08C66FB383}" presName="vProcSp" presStyleCnt="0"/>
      <dgm:spPr/>
    </dgm:pt>
    <dgm:pt modelId="{803FE186-5595-744B-9F73-014473032E6C}" type="pres">
      <dgm:prSet presAssocID="{244DE922-8EFE-BD41-A86D-CE08C66FB383}" presName="vSp1" presStyleCnt="0"/>
      <dgm:spPr/>
    </dgm:pt>
    <dgm:pt modelId="{2FB0FBF8-92A5-ED4B-AE33-17FB27DF68E8}" type="pres">
      <dgm:prSet presAssocID="{244DE922-8EFE-BD41-A86D-CE08C66FB383}" presName="simulatedConn" presStyleLbl="solidFgAcc1" presStyleIdx="2" presStyleCnt="4"/>
      <dgm:spPr>
        <a:xfrm rot="5400000">
          <a:off x="4350247" y="2541420"/>
          <a:ext cx="253757" cy="215739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9050" cap="rnd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58A7A786-70A3-1746-985E-E3786AA3804B}" type="pres">
      <dgm:prSet presAssocID="{244DE922-8EFE-BD41-A86D-CE08C66FB383}" presName="vSp2" presStyleCnt="0"/>
      <dgm:spPr/>
    </dgm:pt>
    <dgm:pt modelId="{3A6E6A5C-3770-5C4E-B31C-DE3D2A394950}" type="pres">
      <dgm:prSet presAssocID="{244DE922-8EFE-BD41-A86D-CE08C66FB383}" presName="sibTrans" presStyleCnt="0"/>
      <dgm:spPr/>
    </dgm:pt>
    <dgm:pt modelId="{D42A2B4C-539D-8047-AA5E-CBBFCF10E7AC}" type="pres">
      <dgm:prSet presAssocID="{FD09AFD2-3DC0-D04C-BD73-46AAC344FAB8}" presName="compositeNode" presStyleCnt="0">
        <dgm:presLayoutVars>
          <dgm:bulletEnabled val="1"/>
        </dgm:presLayoutVars>
      </dgm:prSet>
      <dgm:spPr/>
    </dgm:pt>
    <dgm:pt modelId="{83AC6EE8-2A6A-C44F-A36F-2D642544406E}" type="pres">
      <dgm:prSet presAssocID="{FD09AFD2-3DC0-D04C-BD73-46AAC344FAB8}" presName="bgRect" presStyleLbl="node1" presStyleIdx="3" presStyleCnt="5"/>
      <dgm:spPr/>
    </dgm:pt>
    <dgm:pt modelId="{D602AE19-97A5-B845-80B9-3F4C0D39087B}" type="pres">
      <dgm:prSet presAssocID="{FD09AFD2-3DC0-D04C-BD73-46AAC344FAB8}" presName="parentNode" presStyleLbl="node1" presStyleIdx="3" presStyleCnt="5">
        <dgm:presLayoutVars>
          <dgm:chMax val="0"/>
          <dgm:bulletEnabled val="1"/>
        </dgm:presLayoutVars>
      </dgm:prSet>
      <dgm:spPr/>
    </dgm:pt>
    <dgm:pt modelId="{D0F39E11-AB5B-1549-BA3D-ED6BD5BF53EE}" type="pres">
      <dgm:prSet presAssocID="{FD09AFD2-3DC0-D04C-BD73-46AAC344FAB8}" presName="childNode" presStyleLbl="node1" presStyleIdx="3" presStyleCnt="5">
        <dgm:presLayoutVars>
          <dgm:bulletEnabled val="1"/>
        </dgm:presLayoutVars>
      </dgm:prSet>
      <dgm:spPr/>
    </dgm:pt>
    <dgm:pt modelId="{FC2B5D3C-9AC2-2644-BF4B-A3F09DEEEA5E}" type="pres">
      <dgm:prSet presAssocID="{A6502A1C-390A-2B47-8EBD-B0DCFEF1ECBF}" presName="hSp" presStyleCnt="0"/>
      <dgm:spPr/>
    </dgm:pt>
    <dgm:pt modelId="{CA351197-84C1-FB4E-9F7C-2C8B2945AA78}" type="pres">
      <dgm:prSet presAssocID="{A6502A1C-390A-2B47-8EBD-B0DCFEF1ECBF}" presName="vProcSp" presStyleCnt="0"/>
      <dgm:spPr/>
    </dgm:pt>
    <dgm:pt modelId="{6796B8B3-6EA1-C94E-99AB-58E0EB8D5F97}" type="pres">
      <dgm:prSet presAssocID="{A6502A1C-390A-2B47-8EBD-B0DCFEF1ECBF}" presName="vSp1" presStyleCnt="0"/>
      <dgm:spPr/>
    </dgm:pt>
    <dgm:pt modelId="{B2E45524-4475-B74F-801B-B278A247738B}" type="pres">
      <dgm:prSet presAssocID="{A6502A1C-390A-2B47-8EBD-B0DCFEF1ECBF}" presName="simulatedConn" presStyleLbl="solidFgAcc1" presStyleIdx="3" presStyleCnt="4"/>
      <dgm:spPr>
        <a:xfrm rot="5400000">
          <a:off x="5838852" y="2541420"/>
          <a:ext cx="253757" cy="215739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9050" cap="rnd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8AAC71D-041E-0247-A84C-CEDEC07416A6}" type="pres">
      <dgm:prSet presAssocID="{A6502A1C-390A-2B47-8EBD-B0DCFEF1ECBF}" presName="vSp2" presStyleCnt="0"/>
      <dgm:spPr/>
    </dgm:pt>
    <dgm:pt modelId="{8518D427-F4E3-784D-9493-7C4B6F085F49}" type="pres">
      <dgm:prSet presAssocID="{A6502A1C-390A-2B47-8EBD-B0DCFEF1ECBF}" presName="sibTrans" presStyleCnt="0"/>
      <dgm:spPr/>
    </dgm:pt>
    <dgm:pt modelId="{A517B307-8D02-0948-84F5-581A7EE22862}" type="pres">
      <dgm:prSet presAssocID="{6994FBDB-C954-C042-A548-42251D69188B}" presName="compositeNode" presStyleCnt="0">
        <dgm:presLayoutVars>
          <dgm:bulletEnabled val="1"/>
        </dgm:presLayoutVars>
      </dgm:prSet>
      <dgm:spPr/>
    </dgm:pt>
    <dgm:pt modelId="{EC5ED897-6DF7-4D46-A862-C4F539649D5E}" type="pres">
      <dgm:prSet presAssocID="{6994FBDB-C954-C042-A548-42251D69188B}" presName="bgRect" presStyleLbl="node1" presStyleIdx="4" presStyleCnt="5"/>
      <dgm:spPr/>
    </dgm:pt>
    <dgm:pt modelId="{5DCDA0CA-B8D9-C343-8288-40B5DB67A9AC}" type="pres">
      <dgm:prSet presAssocID="{6994FBDB-C954-C042-A548-42251D69188B}" presName="parentNode" presStyleLbl="node1" presStyleIdx="4" presStyleCnt="5">
        <dgm:presLayoutVars>
          <dgm:chMax val="0"/>
          <dgm:bulletEnabled val="1"/>
        </dgm:presLayoutVars>
      </dgm:prSet>
      <dgm:spPr/>
    </dgm:pt>
    <dgm:pt modelId="{90A3C866-AB9C-F64F-8587-DBAFAD305CB9}" type="pres">
      <dgm:prSet presAssocID="{6994FBDB-C954-C042-A548-42251D69188B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1BD8C20F-C1AF-5742-9FA8-8D573FA37E14}" type="presOf" srcId="{6D0FE90A-9531-9644-89C8-1701AEAFCA4A}" destId="{C61469CC-CAB0-ED4F-B401-77F6D7D542D3}" srcOrd="0" destOrd="0" presId="urn:microsoft.com/office/officeart/2005/8/layout/hProcess7"/>
    <dgm:cxn modelId="{3B3A9218-B2A8-4C4B-B8ED-906A131DA133}" type="presOf" srcId="{82CF15C8-1F13-4248-B09D-A5D1942BB934}" destId="{C6321622-D5D4-704D-9D2D-3AC563738361}" srcOrd="0" destOrd="0" presId="urn:microsoft.com/office/officeart/2005/8/layout/hProcess7"/>
    <dgm:cxn modelId="{752E6D1A-BA5F-5446-9C3F-96CE417856EC}" type="presOf" srcId="{5FF0458D-A7DE-A14C-8012-919D8492B6FA}" destId="{90A3C866-AB9C-F64F-8587-DBAFAD305CB9}" srcOrd="0" destOrd="0" presId="urn:microsoft.com/office/officeart/2005/8/layout/hProcess7"/>
    <dgm:cxn modelId="{812FE41E-109F-C243-8E7B-359D7AA23A9A}" srcId="{D33D995F-DBE8-3C4B-A35A-252121C39764}" destId="{2651876E-082C-F043-B305-E19C2F6575A5}" srcOrd="1" destOrd="0" parTransId="{030B171A-1EE1-5A40-A524-A76001AF6D82}" sibTransId="{029BAC59-E577-B545-932D-464DA519B745}"/>
    <dgm:cxn modelId="{C78C211F-75B4-BF43-BE5B-3C0994DDF500}" type="presOf" srcId="{6994FBDB-C954-C042-A548-42251D69188B}" destId="{5DCDA0CA-B8D9-C343-8288-40B5DB67A9AC}" srcOrd="1" destOrd="0" presId="urn:microsoft.com/office/officeart/2005/8/layout/hProcess7"/>
    <dgm:cxn modelId="{E895DE3A-6E00-6741-A7FD-1CDAF7D09A80}" type="presOf" srcId="{2651876E-082C-F043-B305-E19C2F6575A5}" destId="{F0878577-1D48-5242-AB01-AFA1E654B5C2}" srcOrd="1" destOrd="0" presId="urn:microsoft.com/office/officeart/2005/8/layout/hProcess7"/>
    <dgm:cxn modelId="{AB94883D-D265-A044-AC71-1C7DE6E776E7}" srcId="{D33D995F-DBE8-3C4B-A35A-252121C39764}" destId="{1FCEF624-ECEA-BA4F-8177-BEAE020E598D}" srcOrd="0" destOrd="0" parTransId="{68A87354-4E15-4A4A-A10C-C354D4FFCC50}" sibTransId="{28835215-52CD-1442-AAD5-98CD7DC772B0}"/>
    <dgm:cxn modelId="{4EA8B45D-9931-4242-92BD-9F4BFFECCA71}" type="presOf" srcId="{2651876E-082C-F043-B305-E19C2F6575A5}" destId="{4E92D05A-7E69-B94B-938F-8CB8794072A0}" srcOrd="0" destOrd="0" presId="urn:microsoft.com/office/officeart/2005/8/layout/hProcess7"/>
    <dgm:cxn modelId="{5EF5CE41-F2DB-664F-B7AC-91A74015A950}" type="presOf" srcId="{FFA21F49-57C9-4E4B-968F-1154585DA40A}" destId="{971673C2-F47C-2B46-A180-42AE3DADCE7D}" srcOrd="0" destOrd="0" presId="urn:microsoft.com/office/officeart/2005/8/layout/hProcess7"/>
    <dgm:cxn modelId="{BE718D68-1234-714A-AA26-87F0C0A1A1B7}" type="presOf" srcId="{6994FBDB-C954-C042-A548-42251D69188B}" destId="{EC5ED897-6DF7-4D46-A862-C4F539649D5E}" srcOrd="0" destOrd="0" presId="urn:microsoft.com/office/officeart/2005/8/layout/hProcess7"/>
    <dgm:cxn modelId="{26E2806E-25E4-7F4F-A006-FFE8FA54C473}" type="presOf" srcId="{82CF15C8-1F13-4248-B09D-A5D1942BB934}" destId="{660CC7A8-21A8-DF42-B8A5-79C1B4098D37}" srcOrd="1" destOrd="0" presId="urn:microsoft.com/office/officeart/2005/8/layout/hProcess7"/>
    <dgm:cxn modelId="{DB721151-6AEE-5645-92C2-E35220D96B69}" type="presOf" srcId="{BE212C3B-20EC-9442-80C0-4233E624D91F}" destId="{D0F39E11-AB5B-1549-BA3D-ED6BD5BF53EE}" srcOrd="0" destOrd="0" presId="urn:microsoft.com/office/officeart/2005/8/layout/hProcess7"/>
    <dgm:cxn modelId="{5B88FC54-1398-DD4F-B671-7775EC46FB03}" srcId="{6994FBDB-C954-C042-A548-42251D69188B}" destId="{5FF0458D-A7DE-A14C-8012-919D8492B6FA}" srcOrd="0" destOrd="0" parTransId="{633DE8A8-A083-5248-8FF0-538020995AB6}" sibTransId="{DFD9D5EE-F93D-9940-B451-05EA72EAB14A}"/>
    <dgm:cxn modelId="{94E29990-DE78-4048-88EE-D72AAD76DD53}" srcId="{82CF15C8-1F13-4248-B09D-A5D1942BB934}" destId="{6D0FE90A-9531-9644-89C8-1701AEAFCA4A}" srcOrd="0" destOrd="0" parTransId="{0A2CB6C8-6378-DB4B-BB6B-B5F179E140C8}" sibTransId="{E00768F7-E3C5-0B48-A9FA-AB6579492E4C}"/>
    <dgm:cxn modelId="{D5308D93-3774-4F4A-8CD4-15203618CF74}" type="presOf" srcId="{FD09AFD2-3DC0-D04C-BD73-46AAC344FAB8}" destId="{83AC6EE8-2A6A-C44F-A36F-2D642544406E}" srcOrd="0" destOrd="0" presId="urn:microsoft.com/office/officeart/2005/8/layout/hProcess7"/>
    <dgm:cxn modelId="{D9434694-DE58-4F46-8451-56230A86CAFF}" type="presOf" srcId="{1FCEF624-ECEA-BA4F-8177-BEAE020E598D}" destId="{FBE84A21-20EA-014D-A097-E1B58FE98081}" srcOrd="1" destOrd="0" presId="urn:microsoft.com/office/officeart/2005/8/layout/hProcess7"/>
    <dgm:cxn modelId="{D638FF98-D1E9-9B4D-A4FE-E9D7C58E9928}" srcId="{D33D995F-DBE8-3C4B-A35A-252121C39764}" destId="{82CF15C8-1F13-4248-B09D-A5D1942BB934}" srcOrd="2" destOrd="0" parTransId="{1141B81D-1891-B14F-AE91-7A9A3B2674FF}" sibTransId="{244DE922-8EFE-BD41-A86D-CE08C66FB383}"/>
    <dgm:cxn modelId="{8BF306A7-EE24-A240-9BC2-736BF4E9CEEE}" srcId="{FD09AFD2-3DC0-D04C-BD73-46AAC344FAB8}" destId="{BE212C3B-20EC-9442-80C0-4233E624D91F}" srcOrd="0" destOrd="0" parTransId="{FE10F86D-697C-B84E-B869-DEDB8FBE8C02}" sibTransId="{F0A08EA7-BE68-8746-9C00-18B158754C6D}"/>
    <dgm:cxn modelId="{4083EEAF-88E5-5A4D-BA51-B27A54820268}" srcId="{D33D995F-DBE8-3C4B-A35A-252121C39764}" destId="{FD09AFD2-3DC0-D04C-BD73-46AAC344FAB8}" srcOrd="3" destOrd="0" parTransId="{E3A348C5-AE99-A440-BB9A-B611C8B4A3F5}" sibTransId="{A6502A1C-390A-2B47-8EBD-B0DCFEF1ECBF}"/>
    <dgm:cxn modelId="{E12414C1-FDC5-234D-B422-BAD730EBD31A}" type="presOf" srcId="{D33D995F-DBE8-3C4B-A35A-252121C39764}" destId="{04D8227A-59B3-AA46-946F-27BF0CF90D1B}" srcOrd="0" destOrd="0" presId="urn:microsoft.com/office/officeart/2005/8/layout/hProcess7"/>
    <dgm:cxn modelId="{B4DE64C9-F958-884D-BD98-A5A302F33EB0}" type="presOf" srcId="{1FCEF624-ECEA-BA4F-8177-BEAE020E598D}" destId="{FB3BF803-45EF-AA42-BDD2-E75CD6532912}" srcOrd="0" destOrd="0" presId="urn:microsoft.com/office/officeart/2005/8/layout/hProcess7"/>
    <dgm:cxn modelId="{73E58AD5-965F-8F4B-8778-FDD473A96689}" srcId="{1FCEF624-ECEA-BA4F-8177-BEAE020E598D}" destId="{FFA21F49-57C9-4E4B-968F-1154585DA40A}" srcOrd="0" destOrd="0" parTransId="{D0FB94BF-C99E-8C40-A9C2-B18B4339FE1C}" sibTransId="{E0E0F92E-B97A-C945-BE59-6ECAFCF88DE6}"/>
    <dgm:cxn modelId="{BF63E9D8-53BF-9041-A0B0-DF305FA6846C}" srcId="{D33D995F-DBE8-3C4B-A35A-252121C39764}" destId="{6994FBDB-C954-C042-A548-42251D69188B}" srcOrd="4" destOrd="0" parTransId="{42877146-CF37-E44D-BB3B-5391797FC3A8}" sibTransId="{7816673D-AC3D-5644-ADBF-D80B2FE9D5F6}"/>
    <dgm:cxn modelId="{BBE04BE8-25CD-6B40-8B23-3802764AD2B1}" type="presOf" srcId="{4275CB51-229E-024E-86CC-290E709AC992}" destId="{E2514576-F97D-7E46-B8AC-CB40BA3575E4}" srcOrd="0" destOrd="0" presId="urn:microsoft.com/office/officeart/2005/8/layout/hProcess7"/>
    <dgm:cxn modelId="{254AB2EF-45C3-CF4D-9F30-5F435B5D2A7E}" srcId="{2651876E-082C-F043-B305-E19C2F6575A5}" destId="{4275CB51-229E-024E-86CC-290E709AC992}" srcOrd="0" destOrd="0" parTransId="{831D9CB6-8A9C-4344-ABC7-EE8165132F7A}" sibTransId="{9749FF14-2A9A-7C4A-9B9E-55FEA5834A3F}"/>
    <dgm:cxn modelId="{C985ABF0-2F33-0243-AA39-BDDE7BFEFA91}" type="presOf" srcId="{FD09AFD2-3DC0-D04C-BD73-46AAC344FAB8}" destId="{D602AE19-97A5-B845-80B9-3F4C0D39087B}" srcOrd="1" destOrd="0" presId="urn:microsoft.com/office/officeart/2005/8/layout/hProcess7"/>
    <dgm:cxn modelId="{F06AD304-B426-DA4A-BAAA-7605A193A4C7}" type="presParOf" srcId="{04D8227A-59B3-AA46-946F-27BF0CF90D1B}" destId="{D0117222-BF8F-DF49-87E8-4DE8ADFF9D15}" srcOrd="0" destOrd="0" presId="urn:microsoft.com/office/officeart/2005/8/layout/hProcess7"/>
    <dgm:cxn modelId="{D4A5B4BB-E2D5-E043-BBFF-4350CC853E2F}" type="presParOf" srcId="{D0117222-BF8F-DF49-87E8-4DE8ADFF9D15}" destId="{FB3BF803-45EF-AA42-BDD2-E75CD6532912}" srcOrd="0" destOrd="0" presId="urn:microsoft.com/office/officeart/2005/8/layout/hProcess7"/>
    <dgm:cxn modelId="{3390E578-E297-0442-873E-7AB522243D52}" type="presParOf" srcId="{D0117222-BF8F-DF49-87E8-4DE8ADFF9D15}" destId="{FBE84A21-20EA-014D-A097-E1B58FE98081}" srcOrd="1" destOrd="0" presId="urn:microsoft.com/office/officeart/2005/8/layout/hProcess7"/>
    <dgm:cxn modelId="{93DD4602-6490-5F4C-980D-E9A81BDF9251}" type="presParOf" srcId="{D0117222-BF8F-DF49-87E8-4DE8ADFF9D15}" destId="{971673C2-F47C-2B46-A180-42AE3DADCE7D}" srcOrd="2" destOrd="0" presId="urn:microsoft.com/office/officeart/2005/8/layout/hProcess7"/>
    <dgm:cxn modelId="{5B8451D2-D650-624F-87DB-0EA63253913A}" type="presParOf" srcId="{04D8227A-59B3-AA46-946F-27BF0CF90D1B}" destId="{F5FA7BB7-15ED-2948-93DA-F1871C9189E3}" srcOrd="1" destOrd="0" presId="urn:microsoft.com/office/officeart/2005/8/layout/hProcess7"/>
    <dgm:cxn modelId="{A9A73198-3BDD-844B-852D-B3D1A8A8BA81}" type="presParOf" srcId="{04D8227A-59B3-AA46-946F-27BF0CF90D1B}" destId="{5934D96E-2C5B-AC47-A8EE-EF7774DDF158}" srcOrd="2" destOrd="0" presId="urn:microsoft.com/office/officeart/2005/8/layout/hProcess7"/>
    <dgm:cxn modelId="{A1A4A715-A199-5945-BE6F-4A4F8165EBE1}" type="presParOf" srcId="{5934D96E-2C5B-AC47-A8EE-EF7774DDF158}" destId="{3E4C296C-74C3-F04D-BE1D-37A5662C8169}" srcOrd="0" destOrd="0" presId="urn:microsoft.com/office/officeart/2005/8/layout/hProcess7"/>
    <dgm:cxn modelId="{BD14239E-45D4-3644-9ED7-F69EF967B0CF}" type="presParOf" srcId="{5934D96E-2C5B-AC47-A8EE-EF7774DDF158}" destId="{926E4446-4CD7-D94B-8D3A-223F9E75C6A3}" srcOrd="1" destOrd="0" presId="urn:microsoft.com/office/officeart/2005/8/layout/hProcess7"/>
    <dgm:cxn modelId="{EDB7FA29-D4C4-5D41-9272-FFAC638FAFD0}" type="presParOf" srcId="{5934D96E-2C5B-AC47-A8EE-EF7774DDF158}" destId="{33136572-866A-DD41-9E5A-92C6C585C9F5}" srcOrd="2" destOrd="0" presId="urn:microsoft.com/office/officeart/2005/8/layout/hProcess7"/>
    <dgm:cxn modelId="{88C79231-2DD5-EF44-BF97-C15DF35B30D1}" type="presParOf" srcId="{04D8227A-59B3-AA46-946F-27BF0CF90D1B}" destId="{2989CCDB-4248-0549-A8C8-A2AEC7C7052A}" srcOrd="3" destOrd="0" presId="urn:microsoft.com/office/officeart/2005/8/layout/hProcess7"/>
    <dgm:cxn modelId="{0BE4F055-2D10-7142-A97F-47E5CB81185C}" type="presParOf" srcId="{04D8227A-59B3-AA46-946F-27BF0CF90D1B}" destId="{7C47D2C3-BB2E-404E-8417-02BBE5F1B2C0}" srcOrd="4" destOrd="0" presId="urn:microsoft.com/office/officeart/2005/8/layout/hProcess7"/>
    <dgm:cxn modelId="{034EAD75-753A-4F47-AE30-809E11CF0E6D}" type="presParOf" srcId="{7C47D2C3-BB2E-404E-8417-02BBE5F1B2C0}" destId="{4E92D05A-7E69-B94B-938F-8CB8794072A0}" srcOrd="0" destOrd="0" presId="urn:microsoft.com/office/officeart/2005/8/layout/hProcess7"/>
    <dgm:cxn modelId="{63DA8C9C-244A-0F4E-9940-80E980478BCB}" type="presParOf" srcId="{7C47D2C3-BB2E-404E-8417-02BBE5F1B2C0}" destId="{F0878577-1D48-5242-AB01-AFA1E654B5C2}" srcOrd="1" destOrd="0" presId="urn:microsoft.com/office/officeart/2005/8/layout/hProcess7"/>
    <dgm:cxn modelId="{B8E699BA-EA48-8440-9833-4BB8BBA44124}" type="presParOf" srcId="{7C47D2C3-BB2E-404E-8417-02BBE5F1B2C0}" destId="{E2514576-F97D-7E46-B8AC-CB40BA3575E4}" srcOrd="2" destOrd="0" presId="urn:microsoft.com/office/officeart/2005/8/layout/hProcess7"/>
    <dgm:cxn modelId="{4B2DEEB1-D204-F24A-B99A-0A4B63E19527}" type="presParOf" srcId="{04D8227A-59B3-AA46-946F-27BF0CF90D1B}" destId="{602293B6-A008-C14F-B185-47DC394E7541}" srcOrd="5" destOrd="0" presId="urn:microsoft.com/office/officeart/2005/8/layout/hProcess7"/>
    <dgm:cxn modelId="{A0D0D923-463E-0F4A-B82C-70EF869CE2A4}" type="presParOf" srcId="{04D8227A-59B3-AA46-946F-27BF0CF90D1B}" destId="{E1B70292-BE04-734D-BF9D-9F2444F092EE}" srcOrd="6" destOrd="0" presId="urn:microsoft.com/office/officeart/2005/8/layout/hProcess7"/>
    <dgm:cxn modelId="{BDAE1FAC-3C1A-0A42-BC4E-B22D3C52F999}" type="presParOf" srcId="{E1B70292-BE04-734D-BF9D-9F2444F092EE}" destId="{2BFE6363-AD80-CC4C-B4FC-63E4ED3F4F6D}" srcOrd="0" destOrd="0" presId="urn:microsoft.com/office/officeart/2005/8/layout/hProcess7"/>
    <dgm:cxn modelId="{6DCA59EA-CD50-8A46-8568-DB29E8F0468C}" type="presParOf" srcId="{E1B70292-BE04-734D-BF9D-9F2444F092EE}" destId="{F8F04E18-85D5-ED4B-85C6-2149A776013F}" srcOrd="1" destOrd="0" presId="urn:microsoft.com/office/officeart/2005/8/layout/hProcess7"/>
    <dgm:cxn modelId="{9F7DF13F-7DFF-4245-BA7B-794F0BE05D62}" type="presParOf" srcId="{E1B70292-BE04-734D-BF9D-9F2444F092EE}" destId="{37ED9F8A-BD4D-864F-AFBB-BF1588C6EC05}" srcOrd="2" destOrd="0" presId="urn:microsoft.com/office/officeart/2005/8/layout/hProcess7"/>
    <dgm:cxn modelId="{3B499C84-0449-2544-91A7-1EFC3E603698}" type="presParOf" srcId="{04D8227A-59B3-AA46-946F-27BF0CF90D1B}" destId="{52CB4DE4-54A3-4542-8A0C-8833BBFBC207}" srcOrd="7" destOrd="0" presId="urn:microsoft.com/office/officeart/2005/8/layout/hProcess7"/>
    <dgm:cxn modelId="{2FA46135-0314-EA48-8051-C0F800E5AAC0}" type="presParOf" srcId="{04D8227A-59B3-AA46-946F-27BF0CF90D1B}" destId="{E4DAE931-C8B6-B745-ACD5-984A2B3DDAC4}" srcOrd="8" destOrd="0" presId="urn:microsoft.com/office/officeart/2005/8/layout/hProcess7"/>
    <dgm:cxn modelId="{86F0DCB5-26AF-5F48-8963-A703321B86A4}" type="presParOf" srcId="{E4DAE931-C8B6-B745-ACD5-984A2B3DDAC4}" destId="{C6321622-D5D4-704D-9D2D-3AC563738361}" srcOrd="0" destOrd="0" presId="urn:microsoft.com/office/officeart/2005/8/layout/hProcess7"/>
    <dgm:cxn modelId="{BF182B2E-E734-0C45-ACB5-74FDD12E8F8A}" type="presParOf" srcId="{E4DAE931-C8B6-B745-ACD5-984A2B3DDAC4}" destId="{660CC7A8-21A8-DF42-B8A5-79C1B4098D37}" srcOrd="1" destOrd="0" presId="urn:microsoft.com/office/officeart/2005/8/layout/hProcess7"/>
    <dgm:cxn modelId="{3345018A-82E6-A24A-BBD6-DF98BABD15EC}" type="presParOf" srcId="{E4DAE931-C8B6-B745-ACD5-984A2B3DDAC4}" destId="{C61469CC-CAB0-ED4F-B401-77F6D7D542D3}" srcOrd="2" destOrd="0" presId="urn:microsoft.com/office/officeart/2005/8/layout/hProcess7"/>
    <dgm:cxn modelId="{C7CFC819-5719-FB46-82C2-EB1B1D03FCCD}" type="presParOf" srcId="{04D8227A-59B3-AA46-946F-27BF0CF90D1B}" destId="{B4C479AE-7D42-504E-8ADC-C20A4A0E1C5F}" srcOrd="9" destOrd="0" presId="urn:microsoft.com/office/officeart/2005/8/layout/hProcess7"/>
    <dgm:cxn modelId="{A23E1E04-24B0-034C-A20A-81145B1D2E37}" type="presParOf" srcId="{04D8227A-59B3-AA46-946F-27BF0CF90D1B}" destId="{F082A3E8-C62D-2247-AC6E-2FFE51B26AFC}" srcOrd="10" destOrd="0" presId="urn:microsoft.com/office/officeart/2005/8/layout/hProcess7"/>
    <dgm:cxn modelId="{B68BAD60-CD9B-CF44-A830-D49D150409A0}" type="presParOf" srcId="{F082A3E8-C62D-2247-AC6E-2FFE51B26AFC}" destId="{803FE186-5595-744B-9F73-014473032E6C}" srcOrd="0" destOrd="0" presId="urn:microsoft.com/office/officeart/2005/8/layout/hProcess7"/>
    <dgm:cxn modelId="{1600DCB7-CCB5-DA43-9FC6-9F434D3BE6F7}" type="presParOf" srcId="{F082A3E8-C62D-2247-AC6E-2FFE51B26AFC}" destId="{2FB0FBF8-92A5-ED4B-AE33-17FB27DF68E8}" srcOrd="1" destOrd="0" presId="urn:microsoft.com/office/officeart/2005/8/layout/hProcess7"/>
    <dgm:cxn modelId="{416F39E1-0470-7A4B-AF9A-A986F65D42B3}" type="presParOf" srcId="{F082A3E8-C62D-2247-AC6E-2FFE51B26AFC}" destId="{58A7A786-70A3-1746-985E-E3786AA3804B}" srcOrd="2" destOrd="0" presId="urn:microsoft.com/office/officeart/2005/8/layout/hProcess7"/>
    <dgm:cxn modelId="{646E6A45-B045-0A45-8C30-90BCA5514529}" type="presParOf" srcId="{04D8227A-59B3-AA46-946F-27BF0CF90D1B}" destId="{3A6E6A5C-3770-5C4E-B31C-DE3D2A394950}" srcOrd="11" destOrd="0" presId="urn:microsoft.com/office/officeart/2005/8/layout/hProcess7"/>
    <dgm:cxn modelId="{E718C989-8914-1945-B5B7-8AEBC1326FB4}" type="presParOf" srcId="{04D8227A-59B3-AA46-946F-27BF0CF90D1B}" destId="{D42A2B4C-539D-8047-AA5E-CBBFCF10E7AC}" srcOrd="12" destOrd="0" presId="urn:microsoft.com/office/officeart/2005/8/layout/hProcess7"/>
    <dgm:cxn modelId="{B46A4315-EE28-6749-AE35-833044804A5A}" type="presParOf" srcId="{D42A2B4C-539D-8047-AA5E-CBBFCF10E7AC}" destId="{83AC6EE8-2A6A-C44F-A36F-2D642544406E}" srcOrd="0" destOrd="0" presId="urn:microsoft.com/office/officeart/2005/8/layout/hProcess7"/>
    <dgm:cxn modelId="{F4C215F0-F0A6-8540-965F-4B246CE7FB6B}" type="presParOf" srcId="{D42A2B4C-539D-8047-AA5E-CBBFCF10E7AC}" destId="{D602AE19-97A5-B845-80B9-3F4C0D39087B}" srcOrd="1" destOrd="0" presId="urn:microsoft.com/office/officeart/2005/8/layout/hProcess7"/>
    <dgm:cxn modelId="{633FADBD-7427-7640-BEA1-76130FFE9FAB}" type="presParOf" srcId="{D42A2B4C-539D-8047-AA5E-CBBFCF10E7AC}" destId="{D0F39E11-AB5B-1549-BA3D-ED6BD5BF53EE}" srcOrd="2" destOrd="0" presId="urn:microsoft.com/office/officeart/2005/8/layout/hProcess7"/>
    <dgm:cxn modelId="{B871F0EB-9DB3-D640-AE6B-06D34E2DA871}" type="presParOf" srcId="{04D8227A-59B3-AA46-946F-27BF0CF90D1B}" destId="{FC2B5D3C-9AC2-2644-BF4B-A3F09DEEEA5E}" srcOrd="13" destOrd="0" presId="urn:microsoft.com/office/officeart/2005/8/layout/hProcess7"/>
    <dgm:cxn modelId="{5D41077F-91F7-E14C-BF97-0F57D589C86B}" type="presParOf" srcId="{04D8227A-59B3-AA46-946F-27BF0CF90D1B}" destId="{CA351197-84C1-FB4E-9F7C-2C8B2945AA78}" srcOrd="14" destOrd="0" presId="urn:microsoft.com/office/officeart/2005/8/layout/hProcess7"/>
    <dgm:cxn modelId="{352E0605-608C-344A-8F22-39C093A2E3F2}" type="presParOf" srcId="{CA351197-84C1-FB4E-9F7C-2C8B2945AA78}" destId="{6796B8B3-6EA1-C94E-99AB-58E0EB8D5F97}" srcOrd="0" destOrd="0" presId="urn:microsoft.com/office/officeart/2005/8/layout/hProcess7"/>
    <dgm:cxn modelId="{66F29115-B253-CF4C-8772-3D737EE7D953}" type="presParOf" srcId="{CA351197-84C1-FB4E-9F7C-2C8B2945AA78}" destId="{B2E45524-4475-B74F-801B-B278A247738B}" srcOrd="1" destOrd="0" presId="urn:microsoft.com/office/officeart/2005/8/layout/hProcess7"/>
    <dgm:cxn modelId="{7B078514-10FC-7A4A-9F8B-25CADE04ED19}" type="presParOf" srcId="{CA351197-84C1-FB4E-9F7C-2C8B2945AA78}" destId="{08AAC71D-041E-0247-A84C-CEDEC07416A6}" srcOrd="2" destOrd="0" presId="urn:microsoft.com/office/officeart/2005/8/layout/hProcess7"/>
    <dgm:cxn modelId="{077DFB0D-284C-4F41-8264-CAAE3ED8E032}" type="presParOf" srcId="{04D8227A-59B3-AA46-946F-27BF0CF90D1B}" destId="{8518D427-F4E3-784D-9493-7C4B6F085F49}" srcOrd="15" destOrd="0" presId="urn:microsoft.com/office/officeart/2005/8/layout/hProcess7"/>
    <dgm:cxn modelId="{ADC86A19-70C5-4548-A11A-C7C9305519D4}" type="presParOf" srcId="{04D8227A-59B3-AA46-946F-27BF0CF90D1B}" destId="{A517B307-8D02-0948-84F5-581A7EE22862}" srcOrd="16" destOrd="0" presId="urn:microsoft.com/office/officeart/2005/8/layout/hProcess7"/>
    <dgm:cxn modelId="{E3612F1A-09A1-2640-99E3-9A0099BD928C}" type="presParOf" srcId="{A517B307-8D02-0948-84F5-581A7EE22862}" destId="{EC5ED897-6DF7-4D46-A862-C4F539649D5E}" srcOrd="0" destOrd="0" presId="urn:microsoft.com/office/officeart/2005/8/layout/hProcess7"/>
    <dgm:cxn modelId="{E60BE895-4991-9341-8108-1248B7DF3E92}" type="presParOf" srcId="{A517B307-8D02-0948-84F5-581A7EE22862}" destId="{5DCDA0CA-B8D9-C343-8288-40B5DB67A9AC}" srcOrd="1" destOrd="0" presId="urn:microsoft.com/office/officeart/2005/8/layout/hProcess7"/>
    <dgm:cxn modelId="{BA98AA01-4F22-3E41-9784-332C01D4AB25}" type="presParOf" srcId="{A517B307-8D02-0948-84F5-581A7EE22862}" destId="{90A3C866-AB9C-F64F-8587-DBAFAD305CB9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CDA518-BC6C-454C-8425-289DBEFA6303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</dgm:pt>
    <dgm:pt modelId="{82ED9815-0689-437F-AB55-8011A9589219}">
      <dgm:prSet phldrT="[Text]" custT="1"/>
      <dgm:spPr>
        <a:xfrm>
          <a:off x="3744" y="0"/>
          <a:ext cx="876537" cy="3384549"/>
        </a:xfrm>
        <a:prstGeom prst="roundRect">
          <a:avLst>
            <a:gd name="adj" fmla="val 10000"/>
          </a:avLst>
        </a:prstGeom>
        <a:solidFill>
          <a:srgbClr val="4472C4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anchor="t"/>
        <a:lstStyle/>
        <a:p>
          <a:pPr>
            <a:buNone/>
          </a:pPr>
          <a:r>
            <a:rPr lang="en-US" sz="18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SESSION 1</a:t>
          </a:r>
        </a:p>
      </dgm:t>
    </dgm:pt>
    <dgm:pt modelId="{CA69EC14-8F26-4324-9465-B228833C3D9E}" type="parTrans" cxnId="{8DB8FAB8-F8BE-4232-8E1A-61CBAFE1B3A6}">
      <dgm:prSet/>
      <dgm:spPr/>
      <dgm:t>
        <a:bodyPr/>
        <a:lstStyle/>
        <a:p>
          <a:endParaRPr lang="en-US" sz="1800"/>
        </a:p>
      </dgm:t>
    </dgm:pt>
    <dgm:pt modelId="{095AE3E2-7CB6-43CA-A532-FBE35E2C2239}" type="sibTrans" cxnId="{8DB8FAB8-F8BE-4232-8E1A-61CBAFE1B3A6}">
      <dgm:prSet/>
      <dgm:spPr/>
      <dgm:t>
        <a:bodyPr/>
        <a:lstStyle/>
        <a:p>
          <a:endParaRPr lang="en-US" sz="1800"/>
        </a:p>
      </dgm:t>
    </dgm:pt>
    <dgm:pt modelId="{4F7AD0EE-0E26-4017-9F94-86272D93EFC3}">
      <dgm:prSet phldrT="[Text]" custT="1"/>
      <dgm:spPr>
        <a:xfrm>
          <a:off x="3615079" y="0"/>
          <a:ext cx="876537" cy="3384549"/>
        </a:xfrm>
        <a:prstGeom prst="roundRect">
          <a:avLst>
            <a:gd name="adj" fmla="val 10000"/>
          </a:avLst>
        </a:prstGeom>
        <a:solidFill>
          <a:srgbClr val="EAB2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anchor="t"/>
        <a:lstStyle/>
        <a:p>
          <a:pPr>
            <a:buNone/>
          </a:pPr>
          <a:r>
            <a:rPr lang="en-US" sz="18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SESSION</a:t>
          </a:r>
          <a:br>
            <a:rPr lang="en-US" sz="18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</a:br>
          <a:r>
            <a:rPr lang="en-US" sz="18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4</a:t>
          </a:r>
        </a:p>
      </dgm:t>
    </dgm:pt>
    <dgm:pt modelId="{1B378C42-C627-4201-AE52-4BA974618512}" type="parTrans" cxnId="{EE6BF61A-B19F-4C39-8C06-B8706D9BA7BA}">
      <dgm:prSet/>
      <dgm:spPr/>
      <dgm:t>
        <a:bodyPr/>
        <a:lstStyle/>
        <a:p>
          <a:endParaRPr lang="en-US" sz="1800"/>
        </a:p>
      </dgm:t>
    </dgm:pt>
    <dgm:pt modelId="{51654D6A-95A4-4E7F-B6C4-FF063E7F512E}" type="sibTrans" cxnId="{EE6BF61A-B19F-4C39-8C06-B8706D9BA7BA}">
      <dgm:prSet/>
      <dgm:spPr/>
      <dgm:t>
        <a:bodyPr/>
        <a:lstStyle/>
        <a:p>
          <a:endParaRPr lang="en-US" sz="1800"/>
        </a:p>
      </dgm:t>
    </dgm:pt>
    <dgm:pt modelId="{DA761F70-B11F-4EA6-915D-15ADF7DDBA23}">
      <dgm:prSet phldrT="[Text]" custT="1"/>
      <dgm:spPr>
        <a:xfrm>
          <a:off x="4517912" y="0"/>
          <a:ext cx="876537" cy="3384549"/>
        </a:xfrm>
        <a:prstGeom prst="roundRect">
          <a:avLst>
            <a:gd name="adj" fmla="val 10000"/>
          </a:avLst>
        </a:prstGeom>
        <a:solidFill>
          <a:srgbClr val="EAB20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99568" tIns="99568" rIns="99568" bIns="99568" numCol="1" spcCol="1270" anchor="t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205211D0-56BC-42B4-8B39-5E0986F07326}" type="parTrans" cxnId="{5EE004A5-3774-4BB1-B9EC-EDCC333FB895}">
      <dgm:prSet/>
      <dgm:spPr/>
      <dgm:t>
        <a:bodyPr/>
        <a:lstStyle/>
        <a:p>
          <a:endParaRPr lang="en-US" sz="1800"/>
        </a:p>
      </dgm:t>
    </dgm:pt>
    <dgm:pt modelId="{8B7B9245-1212-4EA2-8DBA-AB21D24D994E}" type="sibTrans" cxnId="{5EE004A5-3774-4BB1-B9EC-EDCC333FB895}">
      <dgm:prSet/>
      <dgm:spPr/>
      <dgm:t>
        <a:bodyPr/>
        <a:lstStyle/>
        <a:p>
          <a:endParaRPr lang="en-US" sz="1800"/>
        </a:p>
      </dgm:t>
    </dgm:pt>
    <dgm:pt modelId="{0C927F58-D0E1-4B01-A6B6-C603E890F398}">
      <dgm:prSet phldrT="[Text]" custT="1"/>
      <dgm:spPr>
        <a:xfrm>
          <a:off x="1809411" y="0"/>
          <a:ext cx="876537" cy="3384549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anchor="t"/>
        <a:lstStyle/>
        <a:p>
          <a:pPr>
            <a:buNone/>
          </a:pPr>
          <a:endParaRPr lang="en-US" sz="18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79673275-EAE9-4B21-BD17-BA2A2DC472F8}" type="parTrans" cxnId="{CB5E5B09-20CD-4245-A349-FF2971C82599}">
      <dgm:prSet/>
      <dgm:spPr/>
      <dgm:t>
        <a:bodyPr/>
        <a:lstStyle/>
        <a:p>
          <a:endParaRPr lang="en-US" sz="1800"/>
        </a:p>
      </dgm:t>
    </dgm:pt>
    <dgm:pt modelId="{91B44C06-EF03-4B80-B764-56D43105AB17}" type="sibTrans" cxnId="{CB5E5B09-20CD-4245-A349-FF2971C82599}">
      <dgm:prSet/>
      <dgm:spPr/>
      <dgm:t>
        <a:bodyPr/>
        <a:lstStyle/>
        <a:p>
          <a:endParaRPr lang="en-US" sz="1800"/>
        </a:p>
      </dgm:t>
    </dgm:pt>
    <dgm:pt modelId="{87EBC7B2-62CC-4F4D-B8F1-6913234E01AB}">
      <dgm:prSet phldrT="[Text]" custT="1"/>
      <dgm:spPr>
        <a:xfrm>
          <a:off x="5420746" y="0"/>
          <a:ext cx="876537" cy="3384549"/>
        </a:xfrm>
        <a:prstGeom prst="roundRect">
          <a:avLst>
            <a:gd name="adj" fmla="val 10000"/>
          </a:avLst>
        </a:prstGeom>
        <a:solidFill>
          <a:srgbClr val="ED7D31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99568" tIns="99568" rIns="99568" bIns="99568" numCol="1" spcCol="1270" anchor="t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792074DA-5FA9-4FC5-82A0-319076547753}" type="parTrans" cxnId="{2E1A1579-A6BA-476F-822B-86009E26C1D5}">
      <dgm:prSet/>
      <dgm:spPr/>
      <dgm:t>
        <a:bodyPr/>
        <a:lstStyle/>
        <a:p>
          <a:endParaRPr lang="en-US" sz="1800"/>
        </a:p>
      </dgm:t>
    </dgm:pt>
    <dgm:pt modelId="{B3C296FB-3485-4B9E-A81F-C9229475D8E6}" type="sibTrans" cxnId="{2E1A1579-A6BA-476F-822B-86009E26C1D5}">
      <dgm:prSet/>
      <dgm:spPr/>
      <dgm:t>
        <a:bodyPr/>
        <a:lstStyle/>
        <a:p>
          <a:endParaRPr lang="en-US" sz="1800"/>
        </a:p>
      </dgm:t>
    </dgm:pt>
    <dgm:pt modelId="{EDE82B6F-CA32-4C6B-8BFB-B30D12284093}">
      <dgm:prSet phldrT="[Text]" custT="1"/>
      <dgm:spPr>
        <a:xfrm>
          <a:off x="906578" y="0"/>
          <a:ext cx="876537" cy="3384549"/>
        </a:xfrm>
        <a:prstGeom prst="roundRect">
          <a:avLst>
            <a:gd name="adj" fmla="val 10000"/>
          </a:avLst>
        </a:prstGeom>
        <a:solidFill>
          <a:srgbClr val="4472C4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lIns="0" rIns="0" anchor="t"/>
        <a:lstStyle/>
        <a:p>
          <a:pPr>
            <a:buNone/>
          </a:pPr>
          <a:r>
            <a:rPr lang="en-US" sz="18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SESSION</a:t>
          </a:r>
          <a:br>
            <a:rPr lang="en-US" sz="18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</a:br>
          <a:r>
            <a:rPr lang="en-US" sz="18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2</a:t>
          </a:r>
          <a:endParaRPr lang="en-US" sz="1800">
            <a:solidFill>
              <a:srgbClr val="FFC000"/>
            </a:solidFill>
            <a:latin typeface="Calibri" panose="020F0502020204030204"/>
            <a:ea typeface="+mn-ea"/>
            <a:cs typeface="+mn-cs"/>
          </a:endParaRPr>
        </a:p>
      </dgm:t>
    </dgm:pt>
    <dgm:pt modelId="{9B21EF5D-1347-4E9C-B71F-5BDA8B9DA602}" type="parTrans" cxnId="{9E31DBA0-E939-49A6-A6BC-57FBA271E74D}">
      <dgm:prSet/>
      <dgm:spPr/>
      <dgm:t>
        <a:bodyPr/>
        <a:lstStyle/>
        <a:p>
          <a:endParaRPr lang="en-US" sz="1800"/>
        </a:p>
      </dgm:t>
    </dgm:pt>
    <dgm:pt modelId="{4B7087D8-60F7-45B3-90E8-83EEE7316E5B}" type="sibTrans" cxnId="{9E31DBA0-E939-49A6-A6BC-57FBA271E74D}">
      <dgm:prSet/>
      <dgm:spPr/>
      <dgm:t>
        <a:bodyPr/>
        <a:lstStyle/>
        <a:p>
          <a:endParaRPr lang="en-US" sz="1800"/>
        </a:p>
      </dgm:t>
    </dgm:pt>
    <dgm:pt modelId="{167BF358-8434-4987-B85A-37964861114E}">
      <dgm:prSet phldrT="[Text]" custT="1"/>
      <dgm:spPr>
        <a:xfrm>
          <a:off x="2712245" y="0"/>
          <a:ext cx="876537" cy="3384549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lIns="0" rIns="0" anchor="t"/>
        <a:lstStyle/>
        <a:p>
          <a:pPr>
            <a:buNone/>
          </a:pPr>
          <a:r>
            <a:rPr lang="en-US" sz="18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SESSION</a:t>
          </a:r>
          <a:br>
            <a:rPr lang="en-US" sz="18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</a:br>
          <a:r>
            <a:rPr lang="en-US" sz="18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3</a:t>
          </a:r>
          <a:endParaRPr lang="en-US" sz="1800" i="1">
            <a:solidFill>
              <a:srgbClr val="FFC000"/>
            </a:solidFill>
            <a:latin typeface="Calibri" panose="020F0502020204030204"/>
            <a:ea typeface="+mn-ea"/>
            <a:cs typeface="+mn-cs"/>
          </a:endParaRPr>
        </a:p>
      </dgm:t>
    </dgm:pt>
    <dgm:pt modelId="{CAB79F3C-EB84-4F7C-A9F7-2D2507D5DBE7}" type="parTrans" cxnId="{9697DD3F-1923-415C-B9D3-CEE56720C4CC}">
      <dgm:prSet/>
      <dgm:spPr/>
      <dgm:t>
        <a:bodyPr/>
        <a:lstStyle/>
        <a:p>
          <a:endParaRPr lang="en-US" sz="1800"/>
        </a:p>
      </dgm:t>
    </dgm:pt>
    <dgm:pt modelId="{23117442-D303-468D-9B1A-74E04914477C}" type="sibTrans" cxnId="{9697DD3F-1923-415C-B9D3-CEE56720C4CC}">
      <dgm:prSet/>
      <dgm:spPr/>
      <dgm:t>
        <a:bodyPr/>
        <a:lstStyle/>
        <a:p>
          <a:endParaRPr lang="en-US" sz="1800"/>
        </a:p>
      </dgm:t>
    </dgm:pt>
    <dgm:pt modelId="{5DE23A1F-B828-4AED-93AF-CB385BE40F90}">
      <dgm:prSet phldrT="[Text]" custT="1"/>
      <dgm:spPr>
        <a:xfrm>
          <a:off x="6323579" y="0"/>
          <a:ext cx="876537" cy="3384549"/>
        </a:xfrm>
        <a:prstGeom prst="roundRect">
          <a:avLst>
            <a:gd name="adj" fmla="val 10000"/>
          </a:avLst>
        </a:prstGeom>
        <a:solidFill>
          <a:srgbClr val="ED7D31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99568" tIns="99568" rIns="99568" bIns="99568" numCol="1" spcCol="1270" anchor="t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SESSION</a:t>
          </a:r>
          <a:br>
            <a:rPr lang="en-US" sz="18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en-US" sz="18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5</a:t>
          </a:r>
        </a:p>
      </dgm:t>
    </dgm:pt>
    <dgm:pt modelId="{AC415565-C001-469D-988D-42CCD55DFDCC}" type="parTrans" cxnId="{57F181F1-6B71-4EAF-824A-3C3569D63AC5}">
      <dgm:prSet/>
      <dgm:spPr/>
      <dgm:t>
        <a:bodyPr/>
        <a:lstStyle/>
        <a:p>
          <a:endParaRPr lang="en-US" sz="1800"/>
        </a:p>
      </dgm:t>
    </dgm:pt>
    <dgm:pt modelId="{4F72BF1C-5C6D-4106-A1C4-ECB77BA1216C}" type="sibTrans" cxnId="{57F181F1-6B71-4EAF-824A-3C3569D63AC5}">
      <dgm:prSet/>
      <dgm:spPr/>
      <dgm:t>
        <a:bodyPr/>
        <a:lstStyle/>
        <a:p>
          <a:endParaRPr lang="en-US" sz="1800"/>
        </a:p>
      </dgm:t>
    </dgm:pt>
    <dgm:pt modelId="{15FAF609-EF06-4219-A9A5-579532B2B0F5}">
      <dgm:prSet phldrT="[Text]" custT="1"/>
      <dgm:spPr>
        <a:xfrm>
          <a:off x="7226413" y="0"/>
          <a:ext cx="876537" cy="3384549"/>
        </a:xfrm>
        <a:prstGeom prst="roundRect">
          <a:avLst>
            <a:gd name="adj" fmla="val 10000"/>
          </a:avLst>
        </a:prstGeom>
        <a:solidFill>
          <a:srgbClr val="44546A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anchor="t"/>
        <a:lstStyle/>
        <a:p>
          <a:pPr>
            <a:buNone/>
          </a:pPr>
          <a:endParaRPr lang="en-US" sz="1800" i="1">
            <a:solidFill>
              <a:srgbClr val="FFC000"/>
            </a:solidFill>
            <a:latin typeface="Calibri" panose="020F0502020204030204"/>
            <a:ea typeface="+mn-ea"/>
            <a:cs typeface="+mn-cs"/>
          </a:endParaRPr>
        </a:p>
      </dgm:t>
    </dgm:pt>
    <dgm:pt modelId="{D2885B8D-6C0A-4181-92C1-3B3291BDFB29}" type="parTrans" cxnId="{49844915-79B7-4760-B8A6-6358800639E0}">
      <dgm:prSet/>
      <dgm:spPr/>
      <dgm:t>
        <a:bodyPr/>
        <a:lstStyle/>
        <a:p>
          <a:endParaRPr lang="en-US" sz="1800"/>
        </a:p>
      </dgm:t>
    </dgm:pt>
    <dgm:pt modelId="{6DF72718-445E-4FDC-B1E6-DF26AB44A9AF}" type="sibTrans" cxnId="{49844915-79B7-4760-B8A6-6358800639E0}">
      <dgm:prSet/>
      <dgm:spPr/>
      <dgm:t>
        <a:bodyPr/>
        <a:lstStyle/>
        <a:p>
          <a:endParaRPr lang="en-US" sz="1800"/>
        </a:p>
      </dgm:t>
    </dgm:pt>
    <dgm:pt modelId="{312AC8EC-3989-4E6B-A34C-4A44971F8422}">
      <dgm:prSet phldrT="[Text]" custT="1"/>
      <dgm:spPr>
        <a:xfrm>
          <a:off x="8129246" y="0"/>
          <a:ext cx="876537" cy="3384549"/>
        </a:xfrm>
        <a:prstGeom prst="roundRect">
          <a:avLst>
            <a:gd name="adj" fmla="val 10000"/>
          </a:avLst>
        </a:prstGeom>
        <a:solidFill>
          <a:srgbClr val="44546A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 anchor="t"/>
        <a:lstStyle/>
        <a:p>
          <a:pPr>
            <a:buNone/>
          </a:pPr>
          <a:r>
            <a:rPr lang="en-US" sz="1800" i="1">
              <a:solidFill>
                <a:srgbClr val="FFC000"/>
              </a:solidFill>
              <a:latin typeface="Calibri" panose="020F0502020204030204"/>
              <a:ea typeface="+mn-ea"/>
              <a:cs typeface="+mn-cs"/>
            </a:rPr>
            <a:t>Revising for the year ahead</a:t>
          </a:r>
        </a:p>
      </dgm:t>
    </dgm:pt>
    <dgm:pt modelId="{4C6EC9C3-231F-4CE7-B7C6-B9BD23DC1532}" type="parTrans" cxnId="{4A8A7912-19DD-4170-BE92-5B4CEA10F0F4}">
      <dgm:prSet/>
      <dgm:spPr/>
      <dgm:t>
        <a:bodyPr/>
        <a:lstStyle/>
        <a:p>
          <a:endParaRPr lang="en-US" sz="1800"/>
        </a:p>
      </dgm:t>
    </dgm:pt>
    <dgm:pt modelId="{9CD2B463-8A90-4055-A6A7-74FFBC8F1CA8}" type="sibTrans" cxnId="{4A8A7912-19DD-4170-BE92-5B4CEA10F0F4}">
      <dgm:prSet/>
      <dgm:spPr/>
      <dgm:t>
        <a:bodyPr/>
        <a:lstStyle/>
        <a:p>
          <a:endParaRPr lang="en-US" sz="1800"/>
        </a:p>
      </dgm:t>
    </dgm:pt>
    <dgm:pt modelId="{700DEE2E-009E-4920-8919-3EBA1BD25605}" type="pres">
      <dgm:prSet presAssocID="{76CDA518-BC6C-454C-8425-289DBEFA6303}" presName="Name0" presStyleCnt="0">
        <dgm:presLayoutVars>
          <dgm:dir/>
          <dgm:resizeHandles val="exact"/>
        </dgm:presLayoutVars>
      </dgm:prSet>
      <dgm:spPr/>
    </dgm:pt>
    <dgm:pt modelId="{6CA53C31-027B-47B6-99A7-1B4548807CCF}" type="pres">
      <dgm:prSet presAssocID="{76CDA518-BC6C-454C-8425-289DBEFA6303}" presName="fgShape" presStyleLbl="fgShp" presStyleIdx="0" presStyleCnt="1" custScaleY="72067" custLinFactNeighborX="-58" custLinFactNeighborY="5601"/>
      <dgm:spPr>
        <a:xfrm>
          <a:off x="355573" y="2806979"/>
          <a:ext cx="8288766" cy="365871"/>
        </a:xfrm>
        <a:prstGeom prst="rightArrow">
          <a:avLst/>
        </a:prstGeom>
        <a:solidFill>
          <a:srgbClr val="8679EF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474004DD-83D6-490F-8C13-1D7113C388B6}" type="pres">
      <dgm:prSet presAssocID="{76CDA518-BC6C-454C-8425-289DBEFA6303}" presName="linComp" presStyleCnt="0"/>
      <dgm:spPr/>
    </dgm:pt>
    <dgm:pt modelId="{1596B23E-FF3A-4F13-8B81-DB82401CB8A2}" type="pres">
      <dgm:prSet presAssocID="{82ED9815-0689-437F-AB55-8011A9589219}" presName="compNode" presStyleCnt="0"/>
      <dgm:spPr/>
    </dgm:pt>
    <dgm:pt modelId="{33027701-4552-4E82-B8B5-201818F384E1}" type="pres">
      <dgm:prSet presAssocID="{82ED9815-0689-437F-AB55-8011A9589219}" presName="bkgdShape" presStyleLbl="node1" presStyleIdx="0" presStyleCnt="10"/>
      <dgm:spPr/>
    </dgm:pt>
    <dgm:pt modelId="{80C6CD21-4D30-4F02-A5E3-108A4E386C2A}" type="pres">
      <dgm:prSet presAssocID="{82ED9815-0689-437F-AB55-8011A9589219}" presName="nodeTx" presStyleLbl="node1" presStyleIdx="0" presStyleCnt="10">
        <dgm:presLayoutVars>
          <dgm:bulletEnabled val="1"/>
        </dgm:presLayoutVars>
      </dgm:prSet>
      <dgm:spPr/>
    </dgm:pt>
    <dgm:pt modelId="{76216FFC-B42E-47B5-BEF6-E584E61758BE}" type="pres">
      <dgm:prSet presAssocID="{82ED9815-0689-437F-AB55-8011A9589219}" presName="invisiNode" presStyleLbl="node1" presStyleIdx="0" presStyleCnt="10"/>
      <dgm:spPr/>
    </dgm:pt>
    <dgm:pt modelId="{0304F202-A9F3-479D-BEB1-3ABB9CCAFAF9}" type="pres">
      <dgm:prSet presAssocID="{82ED9815-0689-437F-AB55-8011A9589219}" presName="imagNode" presStyleLbl="fgImgPlace1" presStyleIdx="0" presStyleCnt="10"/>
      <dgm:spPr>
        <a:xfrm>
          <a:off x="30040" y="203072"/>
          <a:ext cx="823945" cy="1127054"/>
        </a:xfrm>
        <a:prstGeom prst="ellipse">
          <a:avLst/>
        </a:prstGeom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B403F713-81E6-4AE7-B3A1-1A307AF769A8}" type="pres">
      <dgm:prSet presAssocID="{095AE3E2-7CB6-43CA-A532-FBE35E2C2239}" presName="sibTrans" presStyleLbl="sibTrans2D1" presStyleIdx="0" presStyleCnt="0"/>
      <dgm:spPr/>
    </dgm:pt>
    <dgm:pt modelId="{B9908DC9-75CD-470F-86E2-F7B565FA29D9}" type="pres">
      <dgm:prSet presAssocID="{EDE82B6F-CA32-4C6B-8BFB-B30D12284093}" presName="compNode" presStyleCnt="0"/>
      <dgm:spPr/>
    </dgm:pt>
    <dgm:pt modelId="{FA06BBCE-464F-4266-B09B-D42E3ACE62C5}" type="pres">
      <dgm:prSet presAssocID="{EDE82B6F-CA32-4C6B-8BFB-B30D12284093}" presName="bkgdShape" presStyleLbl="node1" presStyleIdx="1" presStyleCnt="10"/>
      <dgm:spPr/>
    </dgm:pt>
    <dgm:pt modelId="{4010F67F-62A0-45F8-9086-6325303267DE}" type="pres">
      <dgm:prSet presAssocID="{EDE82B6F-CA32-4C6B-8BFB-B30D12284093}" presName="nodeTx" presStyleLbl="node1" presStyleIdx="1" presStyleCnt="10">
        <dgm:presLayoutVars>
          <dgm:bulletEnabled val="1"/>
        </dgm:presLayoutVars>
      </dgm:prSet>
      <dgm:spPr/>
    </dgm:pt>
    <dgm:pt modelId="{BA70FC0A-0E40-43D4-9CED-0E9CD2687E95}" type="pres">
      <dgm:prSet presAssocID="{EDE82B6F-CA32-4C6B-8BFB-B30D12284093}" presName="invisiNode" presStyleLbl="node1" presStyleIdx="1" presStyleCnt="10"/>
      <dgm:spPr/>
    </dgm:pt>
    <dgm:pt modelId="{AF799562-D0FE-4304-8CBE-F6EBFAE4013A}" type="pres">
      <dgm:prSet presAssocID="{EDE82B6F-CA32-4C6B-8BFB-B30D12284093}" presName="imagNode" presStyleLbl="fgImgPlace1" presStyleIdx="1" presStyleCnt="10"/>
      <dgm:spPr>
        <a:xfrm>
          <a:off x="932874" y="203072"/>
          <a:ext cx="823945" cy="1127054"/>
        </a:xfrm>
        <a:prstGeom prst="ellipse">
          <a:avLst/>
        </a:prstGeom>
        <a:blipFill dpi="0"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620E0897-60F4-4FE7-BB5B-EC1118AD18C4}" type="pres">
      <dgm:prSet presAssocID="{4B7087D8-60F7-45B3-90E8-83EEE7316E5B}" presName="sibTrans" presStyleLbl="sibTrans2D1" presStyleIdx="0" presStyleCnt="0"/>
      <dgm:spPr/>
    </dgm:pt>
    <dgm:pt modelId="{D8032356-C94D-4EB5-BD43-52AF1F0DC0DA}" type="pres">
      <dgm:prSet presAssocID="{0C927F58-D0E1-4B01-A6B6-C603E890F398}" presName="compNode" presStyleCnt="0"/>
      <dgm:spPr/>
    </dgm:pt>
    <dgm:pt modelId="{991FE780-09B4-437E-87F1-633B9F17E51A}" type="pres">
      <dgm:prSet presAssocID="{0C927F58-D0E1-4B01-A6B6-C603E890F398}" presName="bkgdShape" presStyleLbl="node1" presStyleIdx="2" presStyleCnt="10"/>
      <dgm:spPr/>
    </dgm:pt>
    <dgm:pt modelId="{9214762E-771B-4644-B4EF-48158964CAF7}" type="pres">
      <dgm:prSet presAssocID="{0C927F58-D0E1-4B01-A6B6-C603E890F398}" presName="nodeTx" presStyleLbl="node1" presStyleIdx="2" presStyleCnt="10">
        <dgm:presLayoutVars>
          <dgm:bulletEnabled val="1"/>
        </dgm:presLayoutVars>
      </dgm:prSet>
      <dgm:spPr/>
    </dgm:pt>
    <dgm:pt modelId="{FB25865C-F5C6-44CB-B4D2-3814AA594E66}" type="pres">
      <dgm:prSet presAssocID="{0C927F58-D0E1-4B01-A6B6-C603E890F398}" presName="invisiNode" presStyleLbl="node1" presStyleIdx="2" presStyleCnt="10"/>
      <dgm:spPr/>
    </dgm:pt>
    <dgm:pt modelId="{069CDC01-BE12-484D-9486-671E87A5E1A9}" type="pres">
      <dgm:prSet presAssocID="{0C927F58-D0E1-4B01-A6B6-C603E890F398}" presName="imagNode" presStyleLbl="fgImgPlace1" presStyleIdx="2" presStyleCnt="10"/>
      <dgm:spPr>
        <a:xfrm>
          <a:off x="1835708" y="203072"/>
          <a:ext cx="823945" cy="1127054"/>
        </a:xfrm>
        <a:prstGeom prst="ellipse">
          <a:avLst/>
        </a:prstGeom>
        <a:blipFill dpi="0"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F0423FB-D68E-4585-AD64-427F976129F3}" type="pres">
      <dgm:prSet presAssocID="{91B44C06-EF03-4B80-B764-56D43105AB17}" presName="sibTrans" presStyleLbl="sibTrans2D1" presStyleIdx="0" presStyleCnt="0"/>
      <dgm:spPr/>
    </dgm:pt>
    <dgm:pt modelId="{67FA1698-9E24-4229-A2FA-F4674B67919C}" type="pres">
      <dgm:prSet presAssocID="{167BF358-8434-4987-B85A-37964861114E}" presName="compNode" presStyleCnt="0"/>
      <dgm:spPr/>
    </dgm:pt>
    <dgm:pt modelId="{2E70E187-B08A-486D-8A45-C8A232CC337A}" type="pres">
      <dgm:prSet presAssocID="{167BF358-8434-4987-B85A-37964861114E}" presName="bkgdShape" presStyleLbl="node1" presStyleIdx="3" presStyleCnt="10"/>
      <dgm:spPr/>
    </dgm:pt>
    <dgm:pt modelId="{0B0F9D5E-01B5-4D70-8912-3735DC726156}" type="pres">
      <dgm:prSet presAssocID="{167BF358-8434-4987-B85A-37964861114E}" presName="nodeTx" presStyleLbl="node1" presStyleIdx="3" presStyleCnt="10">
        <dgm:presLayoutVars>
          <dgm:bulletEnabled val="1"/>
        </dgm:presLayoutVars>
      </dgm:prSet>
      <dgm:spPr/>
    </dgm:pt>
    <dgm:pt modelId="{FC7B3C5D-EC91-4467-AF60-0E5515B36ED2}" type="pres">
      <dgm:prSet presAssocID="{167BF358-8434-4987-B85A-37964861114E}" presName="invisiNode" presStyleLbl="node1" presStyleIdx="3" presStyleCnt="10"/>
      <dgm:spPr/>
    </dgm:pt>
    <dgm:pt modelId="{640B4EA2-5D13-4CA1-86A9-3221B0994580}" type="pres">
      <dgm:prSet presAssocID="{167BF358-8434-4987-B85A-37964861114E}" presName="imagNode" presStyleLbl="fgImgPlace1" presStyleIdx="3" presStyleCnt="10"/>
      <dgm:spPr>
        <a:xfrm>
          <a:off x="2738541" y="203072"/>
          <a:ext cx="823945" cy="1127054"/>
        </a:xfrm>
        <a:prstGeom prst="ellipse">
          <a:avLst/>
        </a:prstGeom>
        <a:blipFill dpi="0" rotWithShape="1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92BB5058-E676-44FD-8396-B1C6E9350E2F}" type="pres">
      <dgm:prSet presAssocID="{23117442-D303-468D-9B1A-74E04914477C}" presName="sibTrans" presStyleLbl="sibTrans2D1" presStyleIdx="0" presStyleCnt="0"/>
      <dgm:spPr/>
    </dgm:pt>
    <dgm:pt modelId="{44F6A7E9-A24E-43F1-8876-7D150D31E9D4}" type="pres">
      <dgm:prSet presAssocID="{4F7AD0EE-0E26-4017-9F94-86272D93EFC3}" presName="compNode" presStyleCnt="0"/>
      <dgm:spPr/>
    </dgm:pt>
    <dgm:pt modelId="{0F17CE07-4E74-4F15-86EB-6C6567CBA919}" type="pres">
      <dgm:prSet presAssocID="{4F7AD0EE-0E26-4017-9F94-86272D93EFC3}" presName="bkgdShape" presStyleLbl="node1" presStyleIdx="4" presStyleCnt="10"/>
      <dgm:spPr/>
    </dgm:pt>
    <dgm:pt modelId="{8D07021B-273A-4B9A-9F4E-3DC526DA65BD}" type="pres">
      <dgm:prSet presAssocID="{4F7AD0EE-0E26-4017-9F94-86272D93EFC3}" presName="nodeTx" presStyleLbl="node1" presStyleIdx="4" presStyleCnt="10">
        <dgm:presLayoutVars>
          <dgm:bulletEnabled val="1"/>
        </dgm:presLayoutVars>
      </dgm:prSet>
      <dgm:spPr/>
    </dgm:pt>
    <dgm:pt modelId="{D5E502C2-DE8D-4346-877A-9C40A3864E73}" type="pres">
      <dgm:prSet presAssocID="{4F7AD0EE-0E26-4017-9F94-86272D93EFC3}" presName="invisiNode" presStyleLbl="node1" presStyleIdx="4" presStyleCnt="10"/>
      <dgm:spPr/>
    </dgm:pt>
    <dgm:pt modelId="{1722C8D5-9191-4617-9A5C-B2D813A9D915}" type="pres">
      <dgm:prSet presAssocID="{4F7AD0EE-0E26-4017-9F94-86272D93EFC3}" presName="imagNode" presStyleLbl="fgImgPlace1" presStyleIdx="4" presStyleCnt="10"/>
      <dgm:spPr>
        <a:xfrm>
          <a:off x="3641375" y="203072"/>
          <a:ext cx="823945" cy="1127054"/>
        </a:xfrm>
        <a:prstGeom prst="ellipse">
          <a:avLst/>
        </a:prstGeom>
        <a:blipFill dpi="0"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EBD88C52-2018-48D1-9314-C17CB78960E1}" type="pres">
      <dgm:prSet presAssocID="{51654D6A-95A4-4E7F-B6C4-FF063E7F512E}" presName="sibTrans" presStyleLbl="sibTrans2D1" presStyleIdx="0" presStyleCnt="0"/>
      <dgm:spPr/>
    </dgm:pt>
    <dgm:pt modelId="{0F54D2C3-2473-46B1-B62D-6D975835F768}" type="pres">
      <dgm:prSet presAssocID="{DA761F70-B11F-4EA6-915D-15ADF7DDBA23}" presName="compNode" presStyleCnt="0"/>
      <dgm:spPr/>
    </dgm:pt>
    <dgm:pt modelId="{7DF9CCCA-3B9D-4598-9B0D-5726972F0780}" type="pres">
      <dgm:prSet presAssocID="{DA761F70-B11F-4EA6-915D-15ADF7DDBA23}" presName="bkgdShape" presStyleLbl="node1" presStyleIdx="5" presStyleCnt="10"/>
      <dgm:spPr>
        <a:xfrm>
          <a:off x="4517912" y="0"/>
          <a:ext cx="876537" cy="3384549"/>
        </a:xfrm>
        <a:prstGeom prst="roundRect">
          <a:avLst>
            <a:gd name="adj" fmla="val 10000"/>
          </a:avLst>
        </a:prstGeom>
      </dgm:spPr>
    </dgm:pt>
    <dgm:pt modelId="{3A3CCAAA-9391-4727-92C0-D8017A0163A3}" type="pres">
      <dgm:prSet presAssocID="{DA761F70-B11F-4EA6-915D-15ADF7DDBA23}" presName="nodeTx" presStyleLbl="node1" presStyleIdx="5" presStyleCnt="10">
        <dgm:presLayoutVars>
          <dgm:bulletEnabled val="1"/>
        </dgm:presLayoutVars>
      </dgm:prSet>
      <dgm:spPr/>
    </dgm:pt>
    <dgm:pt modelId="{57AF0E7A-6E2A-4DFD-8782-FF6ACFBFE49A}" type="pres">
      <dgm:prSet presAssocID="{DA761F70-B11F-4EA6-915D-15ADF7DDBA23}" presName="invisiNode" presStyleLbl="node1" presStyleIdx="5" presStyleCnt="10"/>
      <dgm:spPr/>
    </dgm:pt>
    <dgm:pt modelId="{0ED1F304-354B-4320-B27C-70A3951670CA}" type="pres">
      <dgm:prSet presAssocID="{DA761F70-B11F-4EA6-915D-15ADF7DDBA23}" presName="imagNode" presStyleLbl="fgImgPlace1" presStyleIdx="5" presStyleCnt="10"/>
      <dgm:spPr>
        <a:xfrm>
          <a:off x="4544208" y="203072"/>
          <a:ext cx="823945" cy="1127054"/>
        </a:xfrm>
        <a:prstGeom prst="ellipse">
          <a:avLst/>
        </a:prstGeom>
        <a:blipFill dpi="0" rotWithShape="1"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327" r="-3073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BFDB655-8D21-4995-B102-9474CBAFCA39}" type="pres">
      <dgm:prSet presAssocID="{8B7B9245-1212-4EA2-8DBA-AB21D24D994E}" presName="sibTrans" presStyleLbl="sibTrans2D1" presStyleIdx="0" presStyleCnt="0"/>
      <dgm:spPr/>
    </dgm:pt>
    <dgm:pt modelId="{E3D4926D-D56C-4D55-82B1-FA30BBB9C0E6}" type="pres">
      <dgm:prSet presAssocID="{87EBC7B2-62CC-4F4D-B8F1-6913234E01AB}" presName="compNode" presStyleCnt="0"/>
      <dgm:spPr/>
    </dgm:pt>
    <dgm:pt modelId="{1E2AF601-0E14-41E6-A130-E7A0A9003234}" type="pres">
      <dgm:prSet presAssocID="{87EBC7B2-62CC-4F4D-B8F1-6913234E01AB}" presName="bkgdShape" presStyleLbl="node1" presStyleIdx="6" presStyleCnt="10"/>
      <dgm:spPr>
        <a:xfrm>
          <a:off x="5420746" y="0"/>
          <a:ext cx="876537" cy="3384549"/>
        </a:xfrm>
        <a:prstGeom prst="roundRect">
          <a:avLst>
            <a:gd name="adj" fmla="val 10000"/>
          </a:avLst>
        </a:prstGeom>
      </dgm:spPr>
    </dgm:pt>
    <dgm:pt modelId="{EFEA8269-3FA8-4E67-A41C-D7364A1F0F81}" type="pres">
      <dgm:prSet presAssocID="{87EBC7B2-62CC-4F4D-B8F1-6913234E01AB}" presName="nodeTx" presStyleLbl="node1" presStyleIdx="6" presStyleCnt="10">
        <dgm:presLayoutVars>
          <dgm:bulletEnabled val="1"/>
        </dgm:presLayoutVars>
      </dgm:prSet>
      <dgm:spPr/>
    </dgm:pt>
    <dgm:pt modelId="{0EA924EF-8D1F-47B0-BF16-25A8EDEA9546}" type="pres">
      <dgm:prSet presAssocID="{87EBC7B2-62CC-4F4D-B8F1-6913234E01AB}" presName="invisiNode" presStyleLbl="node1" presStyleIdx="6" presStyleCnt="10"/>
      <dgm:spPr/>
    </dgm:pt>
    <dgm:pt modelId="{92DE6F99-74F9-48AD-8F0A-3356A4758B7E}" type="pres">
      <dgm:prSet presAssocID="{87EBC7B2-62CC-4F4D-B8F1-6913234E01AB}" presName="imagNode" presStyleLbl="fgImgPlace1" presStyleIdx="6" presStyleCnt="10"/>
      <dgm:spPr>
        <a:xfrm>
          <a:off x="5447042" y="203072"/>
          <a:ext cx="823945" cy="1127054"/>
        </a:xfrm>
        <a:prstGeom prst="ellipse">
          <a:avLst/>
        </a:prstGeom>
        <a:blipFill dpi="0" rotWithShape="1">
          <a:blip xmlns:r="http://schemas.openxmlformats.org/officeDocument/2006/relationships"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117" r="-895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A1BE973D-2666-428F-968A-6FB64469B94A}" type="pres">
      <dgm:prSet presAssocID="{B3C296FB-3485-4B9E-A81F-C9229475D8E6}" presName="sibTrans" presStyleLbl="sibTrans2D1" presStyleIdx="0" presStyleCnt="0"/>
      <dgm:spPr/>
    </dgm:pt>
    <dgm:pt modelId="{FB0C6E0C-92BE-4A54-B44D-FD3B9DEFEEF5}" type="pres">
      <dgm:prSet presAssocID="{5DE23A1F-B828-4AED-93AF-CB385BE40F90}" presName="compNode" presStyleCnt="0"/>
      <dgm:spPr/>
    </dgm:pt>
    <dgm:pt modelId="{620747C8-B56B-4616-9A1D-BDC76FE2232C}" type="pres">
      <dgm:prSet presAssocID="{5DE23A1F-B828-4AED-93AF-CB385BE40F90}" presName="bkgdShape" presStyleLbl="node1" presStyleIdx="7" presStyleCnt="10"/>
      <dgm:spPr>
        <a:xfrm>
          <a:off x="6323579" y="0"/>
          <a:ext cx="876537" cy="3384549"/>
        </a:xfrm>
        <a:prstGeom prst="roundRect">
          <a:avLst>
            <a:gd name="adj" fmla="val 10000"/>
          </a:avLst>
        </a:prstGeom>
      </dgm:spPr>
    </dgm:pt>
    <dgm:pt modelId="{597A3276-0637-471F-8C39-62B3791F94E7}" type="pres">
      <dgm:prSet presAssocID="{5DE23A1F-B828-4AED-93AF-CB385BE40F90}" presName="nodeTx" presStyleLbl="node1" presStyleIdx="7" presStyleCnt="10">
        <dgm:presLayoutVars>
          <dgm:bulletEnabled val="1"/>
        </dgm:presLayoutVars>
      </dgm:prSet>
      <dgm:spPr/>
    </dgm:pt>
    <dgm:pt modelId="{0206AF53-D451-4267-AC81-68C6CC03F37B}" type="pres">
      <dgm:prSet presAssocID="{5DE23A1F-B828-4AED-93AF-CB385BE40F90}" presName="invisiNode" presStyleLbl="node1" presStyleIdx="7" presStyleCnt="10"/>
      <dgm:spPr/>
    </dgm:pt>
    <dgm:pt modelId="{55472D87-4270-4864-9513-C4EF84F48593}" type="pres">
      <dgm:prSet presAssocID="{5DE23A1F-B828-4AED-93AF-CB385BE40F90}" presName="imagNode" presStyleLbl="fgImgPlace1" presStyleIdx="7" presStyleCnt="10"/>
      <dgm:spPr>
        <a:xfrm>
          <a:off x="6349875" y="203072"/>
          <a:ext cx="823945" cy="1127054"/>
        </a:xfrm>
        <a:prstGeom prst="ellipse">
          <a:avLst/>
        </a:prstGeom>
        <a:blipFill dpi="0" rotWithShape="1">
          <a:blip xmlns:r="http://schemas.openxmlformats.org/officeDocument/2006/relationships"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8680" r="88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180CC420-22A6-4967-BD0A-16B1BE5DD723}" type="pres">
      <dgm:prSet presAssocID="{4F72BF1C-5C6D-4106-A1C4-ECB77BA1216C}" presName="sibTrans" presStyleLbl="sibTrans2D1" presStyleIdx="0" presStyleCnt="0"/>
      <dgm:spPr/>
    </dgm:pt>
    <dgm:pt modelId="{3209A560-3317-4B8E-947C-607FD3DF3066}" type="pres">
      <dgm:prSet presAssocID="{15FAF609-EF06-4219-A9A5-579532B2B0F5}" presName="compNode" presStyleCnt="0"/>
      <dgm:spPr/>
    </dgm:pt>
    <dgm:pt modelId="{6C212EEF-C90E-4A39-8624-2778E48E4BE0}" type="pres">
      <dgm:prSet presAssocID="{15FAF609-EF06-4219-A9A5-579532B2B0F5}" presName="bkgdShape" presStyleLbl="node1" presStyleIdx="8" presStyleCnt="10"/>
      <dgm:spPr/>
    </dgm:pt>
    <dgm:pt modelId="{7A28B743-5308-49B7-A36D-077D307978EA}" type="pres">
      <dgm:prSet presAssocID="{15FAF609-EF06-4219-A9A5-579532B2B0F5}" presName="nodeTx" presStyleLbl="node1" presStyleIdx="8" presStyleCnt="10">
        <dgm:presLayoutVars>
          <dgm:bulletEnabled val="1"/>
        </dgm:presLayoutVars>
      </dgm:prSet>
      <dgm:spPr/>
    </dgm:pt>
    <dgm:pt modelId="{0401C330-83F7-4374-B0FE-4979745BF16D}" type="pres">
      <dgm:prSet presAssocID="{15FAF609-EF06-4219-A9A5-579532B2B0F5}" presName="invisiNode" presStyleLbl="node1" presStyleIdx="8" presStyleCnt="10"/>
      <dgm:spPr/>
    </dgm:pt>
    <dgm:pt modelId="{8B20BB08-94B1-48F9-9897-CB80CA7F6C0C}" type="pres">
      <dgm:prSet presAssocID="{15FAF609-EF06-4219-A9A5-579532B2B0F5}" presName="imagNode" presStyleLbl="fgImgPlace1" presStyleIdx="8" presStyleCnt="10"/>
      <dgm:spPr>
        <a:xfrm>
          <a:off x="7252709" y="203072"/>
          <a:ext cx="823945" cy="1127054"/>
        </a:xfrm>
        <a:prstGeom prst="ellipse">
          <a:avLst/>
        </a:prstGeom>
        <a:blipFill dpi="0" rotWithShape="1">
          <a:blip xmlns:r="http://schemas.openxmlformats.org/officeDocument/2006/relationships"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9662" r="-10862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  <dgm:pt modelId="{F67F770D-9EE3-448C-A8A4-D441C2B590E5}" type="pres">
      <dgm:prSet presAssocID="{6DF72718-445E-4FDC-B1E6-DF26AB44A9AF}" presName="sibTrans" presStyleLbl="sibTrans2D1" presStyleIdx="0" presStyleCnt="0"/>
      <dgm:spPr/>
    </dgm:pt>
    <dgm:pt modelId="{DEE6476C-3C9B-4114-B5E6-B41D5B87BEDA}" type="pres">
      <dgm:prSet presAssocID="{312AC8EC-3989-4E6B-A34C-4A44971F8422}" presName="compNode" presStyleCnt="0"/>
      <dgm:spPr/>
    </dgm:pt>
    <dgm:pt modelId="{046C3189-9723-4D48-AB42-84F0840E98A7}" type="pres">
      <dgm:prSet presAssocID="{312AC8EC-3989-4E6B-A34C-4A44971F8422}" presName="bkgdShape" presStyleLbl="node1" presStyleIdx="9" presStyleCnt="10"/>
      <dgm:spPr/>
    </dgm:pt>
    <dgm:pt modelId="{D27D4B50-EAD1-4E28-BB95-5202D94609AD}" type="pres">
      <dgm:prSet presAssocID="{312AC8EC-3989-4E6B-A34C-4A44971F8422}" presName="nodeTx" presStyleLbl="node1" presStyleIdx="9" presStyleCnt="10">
        <dgm:presLayoutVars>
          <dgm:bulletEnabled val="1"/>
        </dgm:presLayoutVars>
      </dgm:prSet>
      <dgm:spPr/>
    </dgm:pt>
    <dgm:pt modelId="{7513BE1C-84BB-43A0-B14A-E852AFD3D884}" type="pres">
      <dgm:prSet presAssocID="{312AC8EC-3989-4E6B-A34C-4A44971F8422}" presName="invisiNode" presStyleLbl="node1" presStyleIdx="9" presStyleCnt="10"/>
      <dgm:spPr/>
    </dgm:pt>
    <dgm:pt modelId="{A5E4E931-3070-4D12-BE4A-A7CFF0542571}" type="pres">
      <dgm:prSet presAssocID="{312AC8EC-3989-4E6B-A34C-4A44971F8422}" presName="imagNode" presStyleLbl="fgImgPlace1" presStyleIdx="9" presStyleCnt="10"/>
      <dgm:spPr>
        <a:xfrm>
          <a:off x="8155542" y="203072"/>
          <a:ext cx="823945" cy="1127054"/>
        </a:xfrm>
        <a:prstGeom prst="ellipse">
          <a:avLst/>
        </a:prstGeom>
        <a:blipFill dpi="0" rotWithShape="1">
          <a:blip xmlns:r="http://schemas.openxmlformats.org/officeDocument/2006/relationships"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</dgm:pt>
  </dgm:ptLst>
  <dgm:cxnLst>
    <dgm:cxn modelId="{CB5E5B09-20CD-4245-A349-FF2971C82599}" srcId="{76CDA518-BC6C-454C-8425-289DBEFA6303}" destId="{0C927F58-D0E1-4B01-A6B6-C603E890F398}" srcOrd="2" destOrd="0" parTransId="{79673275-EAE9-4B21-BD17-BA2A2DC472F8}" sibTransId="{91B44C06-EF03-4B80-B764-56D43105AB17}"/>
    <dgm:cxn modelId="{4A8A7912-19DD-4170-BE92-5B4CEA10F0F4}" srcId="{76CDA518-BC6C-454C-8425-289DBEFA6303}" destId="{312AC8EC-3989-4E6B-A34C-4A44971F8422}" srcOrd="9" destOrd="0" parTransId="{4C6EC9C3-231F-4CE7-B7C6-B9BD23DC1532}" sibTransId="{9CD2B463-8A90-4055-A6A7-74FFBC8F1CA8}"/>
    <dgm:cxn modelId="{1C523813-002F-4E06-BB09-C5D00C73709B}" type="presOf" srcId="{51654D6A-95A4-4E7F-B6C4-FF063E7F512E}" destId="{EBD88C52-2018-48D1-9314-C17CB78960E1}" srcOrd="0" destOrd="0" presId="urn:microsoft.com/office/officeart/2005/8/layout/hList7"/>
    <dgm:cxn modelId="{49844915-79B7-4760-B8A6-6358800639E0}" srcId="{76CDA518-BC6C-454C-8425-289DBEFA6303}" destId="{15FAF609-EF06-4219-A9A5-579532B2B0F5}" srcOrd="8" destOrd="0" parTransId="{D2885B8D-6C0A-4181-92C1-3B3291BDFB29}" sibTransId="{6DF72718-445E-4FDC-B1E6-DF26AB44A9AF}"/>
    <dgm:cxn modelId="{EE6BF61A-B19F-4C39-8C06-B8706D9BA7BA}" srcId="{76CDA518-BC6C-454C-8425-289DBEFA6303}" destId="{4F7AD0EE-0E26-4017-9F94-86272D93EFC3}" srcOrd="4" destOrd="0" parTransId="{1B378C42-C627-4201-AE52-4BA974618512}" sibTransId="{51654D6A-95A4-4E7F-B6C4-FF063E7F512E}"/>
    <dgm:cxn modelId="{12110A1E-07E5-4867-8924-79D6630C17C6}" type="presOf" srcId="{EDE82B6F-CA32-4C6B-8BFB-B30D12284093}" destId="{FA06BBCE-464F-4266-B09B-D42E3ACE62C5}" srcOrd="0" destOrd="0" presId="urn:microsoft.com/office/officeart/2005/8/layout/hList7"/>
    <dgm:cxn modelId="{83120230-15CF-4E4A-9B10-5AB8D831D9D7}" type="presOf" srcId="{EDE82B6F-CA32-4C6B-8BFB-B30D12284093}" destId="{4010F67F-62A0-45F8-9086-6325303267DE}" srcOrd="1" destOrd="0" presId="urn:microsoft.com/office/officeart/2005/8/layout/hList7"/>
    <dgm:cxn modelId="{EE1F8730-E41D-4888-8091-8ADFA9BE2D54}" type="presOf" srcId="{4F72BF1C-5C6D-4106-A1C4-ECB77BA1216C}" destId="{180CC420-22A6-4967-BD0A-16B1BE5DD723}" srcOrd="0" destOrd="0" presId="urn:microsoft.com/office/officeart/2005/8/layout/hList7"/>
    <dgm:cxn modelId="{DA375233-0C46-4FA9-B168-858D9E87495A}" type="presOf" srcId="{167BF358-8434-4987-B85A-37964861114E}" destId="{2E70E187-B08A-486D-8A45-C8A232CC337A}" srcOrd="0" destOrd="0" presId="urn:microsoft.com/office/officeart/2005/8/layout/hList7"/>
    <dgm:cxn modelId="{0F6EB633-F2B0-43E9-9D7D-147ED0CAF52B}" type="presOf" srcId="{312AC8EC-3989-4E6B-A34C-4A44971F8422}" destId="{046C3189-9723-4D48-AB42-84F0840E98A7}" srcOrd="0" destOrd="0" presId="urn:microsoft.com/office/officeart/2005/8/layout/hList7"/>
    <dgm:cxn modelId="{662FCF39-6008-4D96-84FA-337968BE560C}" type="presOf" srcId="{4B7087D8-60F7-45B3-90E8-83EEE7316E5B}" destId="{620E0897-60F4-4FE7-BB5B-EC1118AD18C4}" srcOrd="0" destOrd="0" presId="urn:microsoft.com/office/officeart/2005/8/layout/hList7"/>
    <dgm:cxn modelId="{A2D6653A-6BB0-4F5E-B478-B413DEF1F37D}" type="presOf" srcId="{4F7AD0EE-0E26-4017-9F94-86272D93EFC3}" destId="{0F17CE07-4E74-4F15-86EB-6C6567CBA919}" srcOrd="0" destOrd="0" presId="urn:microsoft.com/office/officeart/2005/8/layout/hList7"/>
    <dgm:cxn modelId="{9697DD3F-1923-415C-B9D3-CEE56720C4CC}" srcId="{76CDA518-BC6C-454C-8425-289DBEFA6303}" destId="{167BF358-8434-4987-B85A-37964861114E}" srcOrd="3" destOrd="0" parTransId="{CAB79F3C-EB84-4F7C-A9F7-2D2507D5DBE7}" sibTransId="{23117442-D303-468D-9B1A-74E04914477C}"/>
    <dgm:cxn modelId="{9289F541-01BB-4432-B9FC-11E020530607}" type="presOf" srcId="{87EBC7B2-62CC-4F4D-B8F1-6913234E01AB}" destId="{1E2AF601-0E14-41E6-A130-E7A0A9003234}" srcOrd="0" destOrd="0" presId="urn:microsoft.com/office/officeart/2005/8/layout/hList7"/>
    <dgm:cxn modelId="{1B55AB57-8769-4433-BC6D-3F99C7B9FAB0}" type="presOf" srcId="{0C927F58-D0E1-4B01-A6B6-C603E890F398}" destId="{991FE780-09B4-437E-87F1-633B9F17E51A}" srcOrd="0" destOrd="0" presId="urn:microsoft.com/office/officeart/2005/8/layout/hList7"/>
    <dgm:cxn modelId="{3010D677-843A-41AF-B19F-380B234A9644}" type="presOf" srcId="{82ED9815-0689-437F-AB55-8011A9589219}" destId="{80C6CD21-4D30-4F02-A5E3-108A4E386C2A}" srcOrd="1" destOrd="0" presId="urn:microsoft.com/office/officeart/2005/8/layout/hList7"/>
    <dgm:cxn modelId="{6EBF0958-14B8-46D6-946A-55D79E6E528B}" type="presOf" srcId="{095AE3E2-7CB6-43CA-A532-FBE35E2C2239}" destId="{B403F713-81E6-4AE7-B3A1-1A307AF769A8}" srcOrd="0" destOrd="0" presId="urn:microsoft.com/office/officeart/2005/8/layout/hList7"/>
    <dgm:cxn modelId="{2E1A1579-A6BA-476F-822B-86009E26C1D5}" srcId="{76CDA518-BC6C-454C-8425-289DBEFA6303}" destId="{87EBC7B2-62CC-4F4D-B8F1-6913234E01AB}" srcOrd="6" destOrd="0" parTransId="{792074DA-5FA9-4FC5-82A0-319076547753}" sibTransId="{B3C296FB-3485-4B9E-A81F-C9229475D8E6}"/>
    <dgm:cxn modelId="{3A168159-F514-4D05-9D15-75431E275694}" type="presOf" srcId="{DA761F70-B11F-4EA6-915D-15ADF7DDBA23}" destId="{7DF9CCCA-3B9D-4598-9B0D-5726972F0780}" srcOrd="0" destOrd="0" presId="urn:microsoft.com/office/officeart/2005/8/layout/hList7"/>
    <dgm:cxn modelId="{7AC4B77A-DAFF-4FBE-9270-9429405FB40E}" type="presOf" srcId="{91B44C06-EF03-4B80-B764-56D43105AB17}" destId="{1F0423FB-D68E-4585-AD64-427F976129F3}" srcOrd="0" destOrd="0" presId="urn:microsoft.com/office/officeart/2005/8/layout/hList7"/>
    <dgm:cxn modelId="{9E22D085-E0E9-4B1C-8A6A-C57206DF8895}" type="presOf" srcId="{5DE23A1F-B828-4AED-93AF-CB385BE40F90}" destId="{620747C8-B56B-4616-9A1D-BDC76FE2232C}" srcOrd="0" destOrd="0" presId="urn:microsoft.com/office/officeart/2005/8/layout/hList7"/>
    <dgm:cxn modelId="{9DE9A892-2074-4CBF-98B0-745517EADAE5}" type="presOf" srcId="{5DE23A1F-B828-4AED-93AF-CB385BE40F90}" destId="{597A3276-0637-471F-8C39-62B3791F94E7}" srcOrd="1" destOrd="0" presId="urn:microsoft.com/office/officeart/2005/8/layout/hList7"/>
    <dgm:cxn modelId="{36624C9E-C7BB-44F8-92F8-AF4B1AF6A923}" type="presOf" srcId="{312AC8EC-3989-4E6B-A34C-4A44971F8422}" destId="{D27D4B50-EAD1-4E28-BB95-5202D94609AD}" srcOrd="1" destOrd="0" presId="urn:microsoft.com/office/officeart/2005/8/layout/hList7"/>
    <dgm:cxn modelId="{9E31DBA0-E939-49A6-A6BC-57FBA271E74D}" srcId="{76CDA518-BC6C-454C-8425-289DBEFA6303}" destId="{EDE82B6F-CA32-4C6B-8BFB-B30D12284093}" srcOrd="1" destOrd="0" parTransId="{9B21EF5D-1347-4E9C-B71F-5BDA8B9DA602}" sibTransId="{4B7087D8-60F7-45B3-90E8-83EEE7316E5B}"/>
    <dgm:cxn modelId="{5EE004A5-3774-4BB1-B9EC-EDCC333FB895}" srcId="{76CDA518-BC6C-454C-8425-289DBEFA6303}" destId="{DA761F70-B11F-4EA6-915D-15ADF7DDBA23}" srcOrd="5" destOrd="0" parTransId="{205211D0-56BC-42B4-8B39-5E0986F07326}" sibTransId="{8B7B9245-1212-4EA2-8DBA-AB21D24D994E}"/>
    <dgm:cxn modelId="{9A3F4BAA-79D8-469B-B567-9488E3562F84}" type="presOf" srcId="{87EBC7B2-62CC-4F4D-B8F1-6913234E01AB}" destId="{EFEA8269-3FA8-4E67-A41C-D7364A1F0F81}" srcOrd="1" destOrd="0" presId="urn:microsoft.com/office/officeart/2005/8/layout/hList7"/>
    <dgm:cxn modelId="{8DB8FAB8-F8BE-4232-8E1A-61CBAFE1B3A6}" srcId="{76CDA518-BC6C-454C-8425-289DBEFA6303}" destId="{82ED9815-0689-437F-AB55-8011A9589219}" srcOrd="0" destOrd="0" parTransId="{CA69EC14-8F26-4324-9465-B228833C3D9E}" sibTransId="{095AE3E2-7CB6-43CA-A532-FBE35E2C2239}"/>
    <dgm:cxn modelId="{248B32C3-2711-45FB-A7E4-F6788733167D}" type="presOf" srcId="{DA761F70-B11F-4EA6-915D-15ADF7DDBA23}" destId="{3A3CCAAA-9391-4727-92C0-D8017A0163A3}" srcOrd="1" destOrd="0" presId="urn:microsoft.com/office/officeart/2005/8/layout/hList7"/>
    <dgm:cxn modelId="{A189E8C8-377C-4E7D-A34C-EF786E666C7D}" type="presOf" srcId="{15FAF609-EF06-4219-A9A5-579532B2B0F5}" destId="{7A28B743-5308-49B7-A36D-077D307978EA}" srcOrd="1" destOrd="0" presId="urn:microsoft.com/office/officeart/2005/8/layout/hList7"/>
    <dgm:cxn modelId="{B23DACD6-8113-4336-8719-9839AF4B1795}" type="presOf" srcId="{76CDA518-BC6C-454C-8425-289DBEFA6303}" destId="{700DEE2E-009E-4920-8919-3EBA1BD25605}" srcOrd="0" destOrd="0" presId="urn:microsoft.com/office/officeart/2005/8/layout/hList7"/>
    <dgm:cxn modelId="{FAA028D7-1DE7-4442-9490-EEB6E1171220}" type="presOf" srcId="{23117442-D303-468D-9B1A-74E04914477C}" destId="{92BB5058-E676-44FD-8396-B1C6E9350E2F}" srcOrd="0" destOrd="0" presId="urn:microsoft.com/office/officeart/2005/8/layout/hList7"/>
    <dgm:cxn modelId="{52FD1BD9-942B-42FC-89C4-CA1C6D6A324F}" type="presOf" srcId="{82ED9815-0689-437F-AB55-8011A9589219}" destId="{33027701-4552-4E82-B8B5-201818F384E1}" srcOrd="0" destOrd="0" presId="urn:microsoft.com/office/officeart/2005/8/layout/hList7"/>
    <dgm:cxn modelId="{EF3EC2E4-CF1B-43F2-BD80-5F80F6C32568}" type="presOf" srcId="{6DF72718-445E-4FDC-B1E6-DF26AB44A9AF}" destId="{F67F770D-9EE3-448C-A8A4-D441C2B590E5}" srcOrd="0" destOrd="0" presId="urn:microsoft.com/office/officeart/2005/8/layout/hList7"/>
    <dgm:cxn modelId="{CA9346E7-D6F8-4EA2-9D92-51AAA605F8DD}" type="presOf" srcId="{0C927F58-D0E1-4B01-A6B6-C603E890F398}" destId="{9214762E-771B-4644-B4EF-48158964CAF7}" srcOrd="1" destOrd="0" presId="urn:microsoft.com/office/officeart/2005/8/layout/hList7"/>
    <dgm:cxn modelId="{815729E8-E25D-4A72-BD47-FE40CD2B80FE}" type="presOf" srcId="{167BF358-8434-4987-B85A-37964861114E}" destId="{0B0F9D5E-01B5-4D70-8912-3735DC726156}" srcOrd="1" destOrd="0" presId="urn:microsoft.com/office/officeart/2005/8/layout/hList7"/>
    <dgm:cxn modelId="{4E5399E9-945F-4B4C-8FE5-B460E55BC7AD}" type="presOf" srcId="{B3C296FB-3485-4B9E-A81F-C9229475D8E6}" destId="{A1BE973D-2666-428F-968A-6FB64469B94A}" srcOrd="0" destOrd="0" presId="urn:microsoft.com/office/officeart/2005/8/layout/hList7"/>
    <dgm:cxn modelId="{703063F1-FCA8-493B-B8AE-11DB8560AFD4}" type="presOf" srcId="{15FAF609-EF06-4219-A9A5-579532B2B0F5}" destId="{6C212EEF-C90E-4A39-8624-2778E48E4BE0}" srcOrd="0" destOrd="0" presId="urn:microsoft.com/office/officeart/2005/8/layout/hList7"/>
    <dgm:cxn modelId="{57F181F1-6B71-4EAF-824A-3C3569D63AC5}" srcId="{76CDA518-BC6C-454C-8425-289DBEFA6303}" destId="{5DE23A1F-B828-4AED-93AF-CB385BE40F90}" srcOrd="7" destOrd="0" parTransId="{AC415565-C001-469D-988D-42CCD55DFDCC}" sibTransId="{4F72BF1C-5C6D-4106-A1C4-ECB77BA1216C}"/>
    <dgm:cxn modelId="{05E35DFB-AF70-4C1D-96C7-B8BC87201543}" type="presOf" srcId="{4F7AD0EE-0E26-4017-9F94-86272D93EFC3}" destId="{8D07021B-273A-4B9A-9F4E-3DC526DA65BD}" srcOrd="1" destOrd="0" presId="urn:microsoft.com/office/officeart/2005/8/layout/hList7"/>
    <dgm:cxn modelId="{C49DCCFE-1215-498E-A1C6-A1A823895249}" type="presOf" srcId="{8B7B9245-1212-4EA2-8DBA-AB21D24D994E}" destId="{1BFDB655-8D21-4995-B102-9474CBAFCA39}" srcOrd="0" destOrd="0" presId="urn:microsoft.com/office/officeart/2005/8/layout/hList7"/>
    <dgm:cxn modelId="{66403882-303E-4DBA-9699-723003DCA811}" type="presParOf" srcId="{700DEE2E-009E-4920-8919-3EBA1BD25605}" destId="{6CA53C31-027B-47B6-99A7-1B4548807CCF}" srcOrd="0" destOrd="0" presId="urn:microsoft.com/office/officeart/2005/8/layout/hList7"/>
    <dgm:cxn modelId="{B21CE3E0-C884-4071-8CF9-BB24C702A3A3}" type="presParOf" srcId="{700DEE2E-009E-4920-8919-3EBA1BD25605}" destId="{474004DD-83D6-490F-8C13-1D7113C388B6}" srcOrd="1" destOrd="0" presId="urn:microsoft.com/office/officeart/2005/8/layout/hList7"/>
    <dgm:cxn modelId="{576714EA-F462-4ED6-A2E0-876FC6A1C845}" type="presParOf" srcId="{474004DD-83D6-490F-8C13-1D7113C388B6}" destId="{1596B23E-FF3A-4F13-8B81-DB82401CB8A2}" srcOrd="0" destOrd="0" presId="urn:microsoft.com/office/officeart/2005/8/layout/hList7"/>
    <dgm:cxn modelId="{ADB3E9FF-1F6E-4560-97E7-BA3ED5CC3BF9}" type="presParOf" srcId="{1596B23E-FF3A-4F13-8B81-DB82401CB8A2}" destId="{33027701-4552-4E82-B8B5-201818F384E1}" srcOrd="0" destOrd="0" presId="urn:microsoft.com/office/officeart/2005/8/layout/hList7"/>
    <dgm:cxn modelId="{CD3ED116-738E-4F22-8EA0-8DB8380FF554}" type="presParOf" srcId="{1596B23E-FF3A-4F13-8B81-DB82401CB8A2}" destId="{80C6CD21-4D30-4F02-A5E3-108A4E386C2A}" srcOrd="1" destOrd="0" presId="urn:microsoft.com/office/officeart/2005/8/layout/hList7"/>
    <dgm:cxn modelId="{7BAE6B39-95C9-4FC9-857C-00F0D6EFBCF7}" type="presParOf" srcId="{1596B23E-FF3A-4F13-8B81-DB82401CB8A2}" destId="{76216FFC-B42E-47B5-BEF6-E584E61758BE}" srcOrd="2" destOrd="0" presId="urn:microsoft.com/office/officeart/2005/8/layout/hList7"/>
    <dgm:cxn modelId="{58F46BE4-B062-43B3-BDE6-367C05645391}" type="presParOf" srcId="{1596B23E-FF3A-4F13-8B81-DB82401CB8A2}" destId="{0304F202-A9F3-479D-BEB1-3ABB9CCAFAF9}" srcOrd="3" destOrd="0" presId="urn:microsoft.com/office/officeart/2005/8/layout/hList7"/>
    <dgm:cxn modelId="{4A140DCC-F06D-45F8-95F1-717FE5C1855A}" type="presParOf" srcId="{474004DD-83D6-490F-8C13-1D7113C388B6}" destId="{B403F713-81E6-4AE7-B3A1-1A307AF769A8}" srcOrd="1" destOrd="0" presId="urn:microsoft.com/office/officeart/2005/8/layout/hList7"/>
    <dgm:cxn modelId="{739EE2BA-509C-41D9-86BC-778E57F80E3B}" type="presParOf" srcId="{474004DD-83D6-490F-8C13-1D7113C388B6}" destId="{B9908DC9-75CD-470F-86E2-F7B565FA29D9}" srcOrd="2" destOrd="0" presId="urn:microsoft.com/office/officeart/2005/8/layout/hList7"/>
    <dgm:cxn modelId="{77B5E5A5-E487-46A5-B2F2-FA2FD213398D}" type="presParOf" srcId="{B9908DC9-75CD-470F-86E2-F7B565FA29D9}" destId="{FA06BBCE-464F-4266-B09B-D42E3ACE62C5}" srcOrd="0" destOrd="0" presId="urn:microsoft.com/office/officeart/2005/8/layout/hList7"/>
    <dgm:cxn modelId="{3669B955-F869-4689-9990-748586B2BF9D}" type="presParOf" srcId="{B9908DC9-75CD-470F-86E2-F7B565FA29D9}" destId="{4010F67F-62A0-45F8-9086-6325303267DE}" srcOrd="1" destOrd="0" presId="urn:microsoft.com/office/officeart/2005/8/layout/hList7"/>
    <dgm:cxn modelId="{6E801378-E0C0-4ADD-9F21-8E674A2EE1DB}" type="presParOf" srcId="{B9908DC9-75CD-470F-86E2-F7B565FA29D9}" destId="{BA70FC0A-0E40-43D4-9CED-0E9CD2687E95}" srcOrd="2" destOrd="0" presId="urn:microsoft.com/office/officeart/2005/8/layout/hList7"/>
    <dgm:cxn modelId="{01ABC13A-4364-45E2-858D-86FABCB82333}" type="presParOf" srcId="{B9908DC9-75CD-470F-86E2-F7B565FA29D9}" destId="{AF799562-D0FE-4304-8CBE-F6EBFAE4013A}" srcOrd="3" destOrd="0" presId="urn:microsoft.com/office/officeart/2005/8/layout/hList7"/>
    <dgm:cxn modelId="{1398982A-7E5E-4B53-B7F6-C7AE4EC43CDA}" type="presParOf" srcId="{474004DD-83D6-490F-8C13-1D7113C388B6}" destId="{620E0897-60F4-4FE7-BB5B-EC1118AD18C4}" srcOrd="3" destOrd="0" presId="urn:microsoft.com/office/officeart/2005/8/layout/hList7"/>
    <dgm:cxn modelId="{0C2C912C-2644-4E66-84B1-678A2933A000}" type="presParOf" srcId="{474004DD-83D6-490F-8C13-1D7113C388B6}" destId="{D8032356-C94D-4EB5-BD43-52AF1F0DC0DA}" srcOrd="4" destOrd="0" presId="urn:microsoft.com/office/officeart/2005/8/layout/hList7"/>
    <dgm:cxn modelId="{ACA8A327-9C8E-48CA-A1A4-47FCEA08AED4}" type="presParOf" srcId="{D8032356-C94D-4EB5-BD43-52AF1F0DC0DA}" destId="{991FE780-09B4-437E-87F1-633B9F17E51A}" srcOrd="0" destOrd="0" presId="urn:microsoft.com/office/officeart/2005/8/layout/hList7"/>
    <dgm:cxn modelId="{3E8D3153-4902-4375-B1B4-02C8FC7C3773}" type="presParOf" srcId="{D8032356-C94D-4EB5-BD43-52AF1F0DC0DA}" destId="{9214762E-771B-4644-B4EF-48158964CAF7}" srcOrd="1" destOrd="0" presId="urn:microsoft.com/office/officeart/2005/8/layout/hList7"/>
    <dgm:cxn modelId="{7A22D462-C0CB-492D-B8E6-D6C66F58E294}" type="presParOf" srcId="{D8032356-C94D-4EB5-BD43-52AF1F0DC0DA}" destId="{FB25865C-F5C6-44CB-B4D2-3814AA594E66}" srcOrd="2" destOrd="0" presId="urn:microsoft.com/office/officeart/2005/8/layout/hList7"/>
    <dgm:cxn modelId="{3F793554-E02B-4EED-9870-85B933AC3EC9}" type="presParOf" srcId="{D8032356-C94D-4EB5-BD43-52AF1F0DC0DA}" destId="{069CDC01-BE12-484D-9486-671E87A5E1A9}" srcOrd="3" destOrd="0" presId="urn:microsoft.com/office/officeart/2005/8/layout/hList7"/>
    <dgm:cxn modelId="{159B6F88-28B4-45BC-89E8-3CCC2E681A7B}" type="presParOf" srcId="{474004DD-83D6-490F-8C13-1D7113C388B6}" destId="{1F0423FB-D68E-4585-AD64-427F976129F3}" srcOrd="5" destOrd="0" presId="urn:microsoft.com/office/officeart/2005/8/layout/hList7"/>
    <dgm:cxn modelId="{0F1ACEAF-F5E4-4E22-A734-2CAFC017B0F5}" type="presParOf" srcId="{474004DD-83D6-490F-8C13-1D7113C388B6}" destId="{67FA1698-9E24-4229-A2FA-F4674B67919C}" srcOrd="6" destOrd="0" presId="urn:microsoft.com/office/officeart/2005/8/layout/hList7"/>
    <dgm:cxn modelId="{BFF05C29-CB5D-4D76-8A86-F26D6D98F497}" type="presParOf" srcId="{67FA1698-9E24-4229-A2FA-F4674B67919C}" destId="{2E70E187-B08A-486D-8A45-C8A232CC337A}" srcOrd="0" destOrd="0" presId="urn:microsoft.com/office/officeart/2005/8/layout/hList7"/>
    <dgm:cxn modelId="{57EA0B2B-A5B4-40B9-AAFA-69AAD083ECF7}" type="presParOf" srcId="{67FA1698-9E24-4229-A2FA-F4674B67919C}" destId="{0B0F9D5E-01B5-4D70-8912-3735DC726156}" srcOrd="1" destOrd="0" presId="urn:microsoft.com/office/officeart/2005/8/layout/hList7"/>
    <dgm:cxn modelId="{B2C9B959-64C7-4AD9-8B93-9A3DAB8F01EF}" type="presParOf" srcId="{67FA1698-9E24-4229-A2FA-F4674B67919C}" destId="{FC7B3C5D-EC91-4467-AF60-0E5515B36ED2}" srcOrd="2" destOrd="0" presId="urn:microsoft.com/office/officeart/2005/8/layout/hList7"/>
    <dgm:cxn modelId="{91981C83-5779-402E-911B-650A1A3F4753}" type="presParOf" srcId="{67FA1698-9E24-4229-A2FA-F4674B67919C}" destId="{640B4EA2-5D13-4CA1-86A9-3221B0994580}" srcOrd="3" destOrd="0" presId="urn:microsoft.com/office/officeart/2005/8/layout/hList7"/>
    <dgm:cxn modelId="{ECAA67DF-CA90-43D9-9DB1-6F1A74162E92}" type="presParOf" srcId="{474004DD-83D6-490F-8C13-1D7113C388B6}" destId="{92BB5058-E676-44FD-8396-B1C6E9350E2F}" srcOrd="7" destOrd="0" presId="urn:microsoft.com/office/officeart/2005/8/layout/hList7"/>
    <dgm:cxn modelId="{3C7FFDC0-80FD-4C41-861C-CA7010089CD8}" type="presParOf" srcId="{474004DD-83D6-490F-8C13-1D7113C388B6}" destId="{44F6A7E9-A24E-43F1-8876-7D150D31E9D4}" srcOrd="8" destOrd="0" presId="urn:microsoft.com/office/officeart/2005/8/layout/hList7"/>
    <dgm:cxn modelId="{D98C04F7-3BE5-4957-A160-ECFCEBAA1206}" type="presParOf" srcId="{44F6A7E9-A24E-43F1-8876-7D150D31E9D4}" destId="{0F17CE07-4E74-4F15-86EB-6C6567CBA919}" srcOrd="0" destOrd="0" presId="urn:microsoft.com/office/officeart/2005/8/layout/hList7"/>
    <dgm:cxn modelId="{7B5F780B-4FA8-448F-BF8F-32E316FC322A}" type="presParOf" srcId="{44F6A7E9-A24E-43F1-8876-7D150D31E9D4}" destId="{8D07021B-273A-4B9A-9F4E-3DC526DA65BD}" srcOrd="1" destOrd="0" presId="urn:microsoft.com/office/officeart/2005/8/layout/hList7"/>
    <dgm:cxn modelId="{52BB9FE3-6F98-4F15-8CF5-CF6B851B8768}" type="presParOf" srcId="{44F6A7E9-A24E-43F1-8876-7D150D31E9D4}" destId="{D5E502C2-DE8D-4346-877A-9C40A3864E73}" srcOrd="2" destOrd="0" presId="urn:microsoft.com/office/officeart/2005/8/layout/hList7"/>
    <dgm:cxn modelId="{3E1C65BF-65DF-485C-9773-79176B2FEA13}" type="presParOf" srcId="{44F6A7E9-A24E-43F1-8876-7D150D31E9D4}" destId="{1722C8D5-9191-4617-9A5C-B2D813A9D915}" srcOrd="3" destOrd="0" presId="urn:microsoft.com/office/officeart/2005/8/layout/hList7"/>
    <dgm:cxn modelId="{F6D15635-6391-4AD5-A336-4B0919D2BDE9}" type="presParOf" srcId="{474004DD-83D6-490F-8C13-1D7113C388B6}" destId="{EBD88C52-2018-48D1-9314-C17CB78960E1}" srcOrd="9" destOrd="0" presId="urn:microsoft.com/office/officeart/2005/8/layout/hList7"/>
    <dgm:cxn modelId="{86F11F4F-4986-44B2-886B-ED889141033C}" type="presParOf" srcId="{474004DD-83D6-490F-8C13-1D7113C388B6}" destId="{0F54D2C3-2473-46B1-B62D-6D975835F768}" srcOrd="10" destOrd="0" presId="urn:microsoft.com/office/officeart/2005/8/layout/hList7"/>
    <dgm:cxn modelId="{1B46EDC0-1EFA-4404-867C-2DE321C3941C}" type="presParOf" srcId="{0F54D2C3-2473-46B1-B62D-6D975835F768}" destId="{7DF9CCCA-3B9D-4598-9B0D-5726972F0780}" srcOrd="0" destOrd="0" presId="urn:microsoft.com/office/officeart/2005/8/layout/hList7"/>
    <dgm:cxn modelId="{932D6225-ECA7-48A1-8AC3-E8391D5A6D67}" type="presParOf" srcId="{0F54D2C3-2473-46B1-B62D-6D975835F768}" destId="{3A3CCAAA-9391-4727-92C0-D8017A0163A3}" srcOrd="1" destOrd="0" presId="urn:microsoft.com/office/officeart/2005/8/layout/hList7"/>
    <dgm:cxn modelId="{6D5BE0D7-3A8A-4615-8013-C7014C3BB980}" type="presParOf" srcId="{0F54D2C3-2473-46B1-B62D-6D975835F768}" destId="{57AF0E7A-6E2A-4DFD-8782-FF6ACFBFE49A}" srcOrd="2" destOrd="0" presId="urn:microsoft.com/office/officeart/2005/8/layout/hList7"/>
    <dgm:cxn modelId="{6983BF68-DA04-47C2-872B-ED9741F91E89}" type="presParOf" srcId="{0F54D2C3-2473-46B1-B62D-6D975835F768}" destId="{0ED1F304-354B-4320-B27C-70A3951670CA}" srcOrd="3" destOrd="0" presId="urn:microsoft.com/office/officeart/2005/8/layout/hList7"/>
    <dgm:cxn modelId="{3DC5EE6C-13AE-448D-BC35-F9077B5F0D9F}" type="presParOf" srcId="{474004DD-83D6-490F-8C13-1D7113C388B6}" destId="{1BFDB655-8D21-4995-B102-9474CBAFCA39}" srcOrd="11" destOrd="0" presId="urn:microsoft.com/office/officeart/2005/8/layout/hList7"/>
    <dgm:cxn modelId="{8F64572C-707B-4316-8346-9E46ED72F008}" type="presParOf" srcId="{474004DD-83D6-490F-8C13-1D7113C388B6}" destId="{E3D4926D-D56C-4D55-82B1-FA30BBB9C0E6}" srcOrd="12" destOrd="0" presId="urn:microsoft.com/office/officeart/2005/8/layout/hList7"/>
    <dgm:cxn modelId="{52002706-CA26-4E3D-988D-5EF5CAD3E5A9}" type="presParOf" srcId="{E3D4926D-D56C-4D55-82B1-FA30BBB9C0E6}" destId="{1E2AF601-0E14-41E6-A130-E7A0A9003234}" srcOrd="0" destOrd="0" presId="urn:microsoft.com/office/officeart/2005/8/layout/hList7"/>
    <dgm:cxn modelId="{AB0A17C8-F40C-4C66-B3B1-FE7946E18ADF}" type="presParOf" srcId="{E3D4926D-D56C-4D55-82B1-FA30BBB9C0E6}" destId="{EFEA8269-3FA8-4E67-A41C-D7364A1F0F81}" srcOrd="1" destOrd="0" presId="urn:microsoft.com/office/officeart/2005/8/layout/hList7"/>
    <dgm:cxn modelId="{BB5D29CE-4D9B-4FE8-B68C-95EDF68E8100}" type="presParOf" srcId="{E3D4926D-D56C-4D55-82B1-FA30BBB9C0E6}" destId="{0EA924EF-8D1F-47B0-BF16-25A8EDEA9546}" srcOrd="2" destOrd="0" presId="urn:microsoft.com/office/officeart/2005/8/layout/hList7"/>
    <dgm:cxn modelId="{5301C4CD-C833-4852-85DF-E4E7F351527B}" type="presParOf" srcId="{E3D4926D-D56C-4D55-82B1-FA30BBB9C0E6}" destId="{92DE6F99-74F9-48AD-8F0A-3356A4758B7E}" srcOrd="3" destOrd="0" presId="urn:microsoft.com/office/officeart/2005/8/layout/hList7"/>
    <dgm:cxn modelId="{32C9FEE3-FF3F-42FB-94AF-6AC4184FCA5F}" type="presParOf" srcId="{474004DD-83D6-490F-8C13-1D7113C388B6}" destId="{A1BE973D-2666-428F-968A-6FB64469B94A}" srcOrd="13" destOrd="0" presId="urn:microsoft.com/office/officeart/2005/8/layout/hList7"/>
    <dgm:cxn modelId="{72F058A5-26DF-48B8-AD0E-38C631F67876}" type="presParOf" srcId="{474004DD-83D6-490F-8C13-1D7113C388B6}" destId="{FB0C6E0C-92BE-4A54-B44D-FD3B9DEFEEF5}" srcOrd="14" destOrd="0" presId="urn:microsoft.com/office/officeart/2005/8/layout/hList7"/>
    <dgm:cxn modelId="{B0AC9F55-4FF6-4068-AE6D-C934ED6BBA53}" type="presParOf" srcId="{FB0C6E0C-92BE-4A54-B44D-FD3B9DEFEEF5}" destId="{620747C8-B56B-4616-9A1D-BDC76FE2232C}" srcOrd="0" destOrd="0" presId="urn:microsoft.com/office/officeart/2005/8/layout/hList7"/>
    <dgm:cxn modelId="{3C3F168E-D671-4E08-A2ED-B89654CD24F3}" type="presParOf" srcId="{FB0C6E0C-92BE-4A54-B44D-FD3B9DEFEEF5}" destId="{597A3276-0637-471F-8C39-62B3791F94E7}" srcOrd="1" destOrd="0" presId="urn:microsoft.com/office/officeart/2005/8/layout/hList7"/>
    <dgm:cxn modelId="{27EA8704-AFA0-4ADA-92E3-E83C6782268A}" type="presParOf" srcId="{FB0C6E0C-92BE-4A54-B44D-FD3B9DEFEEF5}" destId="{0206AF53-D451-4267-AC81-68C6CC03F37B}" srcOrd="2" destOrd="0" presId="urn:microsoft.com/office/officeart/2005/8/layout/hList7"/>
    <dgm:cxn modelId="{16AD9D15-9178-457B-AEDE-DD7191634009}" type="presParOf" srcId="{FB0C6E0C-92BE-4A54-B44D-FD3B9DEFEEF5}" destId="{55472D87-4270-4864-9513-C4EF84F48593}" srcOrd="3" destOrd="0" presId="urn:microsoft.com/office/officeart/2005/8/layout/hList7"/>
    <dgm:cxn modelId="{F32EAFD5-1F1B-4AAF-8F05-5C2E795012EF}" type="presParOf" srcId="{474004DD-83D6-490F-8C13-1D7113C388B6}" destId="{180CC420-22A6-4967-BD0A-16B1BE5DD723}" srcOrd="15" destOrd="0" presId="urn:microsoft.com/office/officeart/2005/8/layout/hList7"/>
    <dgm:cxn modelId="{4505E924-BFF2-48B1-BFC8-4A12C750276B}" type="presParOf" srcId="{474004DD-83D6-490F-8C13-1D7113C388B6}" destId="{3209A560-3317-4B8E-947C-607FD3DF3066}" srcOrd="16" destOrd="0" presId="urn:microsoft.com/office/officeart/2005/8/layout/hList7"/>
    <dgm:cxn modelId="{6C64D894-0B16-414C-A0AD-3DBBA4BBB9CC}" type="presParOf" srcId="{3209A560-3317-4B8E-947C-607FD3DF3066}" destId="{6C212EEF-C90E-4A39-8624-2778E48E4BE0}" srcOrd="0" destOrd="0" presId="urn:microsoft.com/office/officeart/2005/8/layout/hList7"/>
    <dgm:cxn modelId="{D18A45E4-F0A5-4611-82BB-87D15304EEDE}" type="presParOf" srcId="{3209A560-3317-4B8E-947C-607FD3DF3066}" destId="{7A28B743-5308-49B7-A36D-077D307978EA}" srcOrd="1" destOrd="0" presId="urn:microsoft.com/office/officeart/2005/8/layout/hList7"/>
    <dgm:cxn modelId="{2D616029-4C72-4BB1-B0B9-0FF20143F3DF}" type="presParOf" srcId="{3209A560-3317-4B8E-947C-607FD3DF3066}" destId="{0401C330-83F7-4374-B0FE-4979745BF16D}" srcOrd="2" destOrd="0" presId="urn:microsoft.com/office/officeart/2005/8/layout/hList7"/>
    <dgm:cxn modelId="{98DF5B9A-D061-4470-8381-7C31CD34D816}" type="presParOf" srcId="{3209A560-3317-4B8E-947C-607FD3DF3066}" destId="{8B20BB08-94B1-48F9-9897-CB80CA7F6C0C}" srcOrd="3" destOrd="0" presId="urn:microsoft.com/office/officeart/2005/8/layout/hList7"/>
    <dgm:cxn modelId="{E8B4E76D-C3F5-4757-AC62-C9BE7DFE6675}" type="presParOf" srcId="{474004DD-83D6-490F-8C13-1D7113C388B6}" destId="{F67F770D-9EE3-448C-A8A4-D441C2B590E5}" srcOrd="17" destOrd="0" presId="urn:microsoft.com/office/officeart/2005/8/layout/hList7"/>
    <dgm:cxn modelId="{49984D9D-FCF4-423B-A68F-D56B759D228D}" type="presParOf" srcId="{474004DD-83D6-490F-8C13-1D7113C388B6}" destId="{DEE6476C-3C9B-4114-B5E6-B41D5B87BEDA}" srcOrd="18" destOrd="0" presId="urn:microsoft.com/office/officeart/2005/8/layout/hList7"/>
    <dgm:cxn modelId="{A7C0BC45-94A0-4472-BE9A-146783C8ED9D}" type="presParOf" srcId="{DEE6476C-3C9B-4114-B5E6-B41D5B87BEDA}" destId="{046C3189-9723-4D48-AB42-84F0840E98A7}" srcOrd="0" destOrd="0" presId="urn:microsoft.com/office/officeart/2005/8/layout/hList7"/>
    <dgm:cxn modelId="{F0794833-436C-4318-A147-A3D52A7C0E9C}" type="presParOf" srcId="{DEE6476C-3C9B-4114-B5E6-B41D5B87BEDA}" destId="{D27D4B50-EAD1-4E28-BB95-5202D94609AD}" srcOrd="1" destOrd="0" presId="urn:microsoft.com/office/officeart/2005/8/layout/hList7"/>
    <dgm:cxn modelId="{BDB11796-FF95-44AF-B1F0-EA6360747B0E}" type="presParOf" srcId="{DEE6476C-3C9B-4114-B5E6-B41D5B87BEDA}" destId="{7513BE1C-84BB-43A0-B14A-E852AFD3D884}" srcOrd="2" destOrd="0" presId="urn:microsoft.com/office/officeart/2005/8/layout/hList7"/>
    <dgm:cxn modelId="{D1FB12FD-85BD-4996-91D5-57AB2DAB9996}" type="presParOf" srcId="{DEE6476C-3C9B-4114-B5E6-B41D5B87BEDA}" destId="{A5E4E931-3070-4D12-BE4A-A7CFF054257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D31F10-EFBB-4C37-81A1-19883132FCC5}" type="doc">
      <dgm:prSet loTypeId="urn:microsoft.com/office/officeart/2005/8/layout/process4" loCatId="list" qsTypeId="urn:microsoft.com/office/officeart/2005/8/quickstyle/simple2" qsCatId="simple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AAA14169-7EAA-4C1B-BC81-0AC0644B6B22}">
      <dgm:prSet phldrT="[Text]" custT="1"/>
      <dgm:spPr>
        <a:xfrm rot="10800000">
          <a:off x="0" y="0"/>
          <a:ext cx="8229600" cy="1721648"/>
        </a:xfrm>
        <a:prstGeom prst="upArrowCallout">
          <a:avLst/>
        </a:prstGeom>
        <a:solidFill>
          <a:schemeClr val="accent5"/>
        </a:solidFill>
        <a:ln w="1905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Social Validity</a:t>
          </a:r>
        </a:p>
      </dgm:t>
    </dgm:pt>
    <dgm:pt modelId="{F39E48C4-2151-40C6-9A17-63539B6645C8}" type="parTrans" cxnId="{493E3501-29F6-43A4-94D9-C651444002CD}">
      <dgm:prSet/>
      <dgm:spPr/>
      <dgm:t>
        <a:bodyPr/>
        <a:lstStyle/>
        <a:p>
          <a:endParaRPr lang="en-US"/>
        </a:p>
      </dgm:t>
    </dgm:pt>
    <dgm:pt modelId="{40C80F87-338D-40AA-B8B9-AED7A42B207F}" type="sibTrans" cxnId="{493E3501-29F6-43A4-94D9-C651444002CD}">
      <dgm:prSet/>
      <dgm:spPr/>
      <dgm:t>
        <a:bodyPr/>
        <a:lstStyle/>
        <a:p>
          <a:endParaRPr lang="en-US"/>
        </a:p>
      </dgm:t>
    </dgm:pt>
    <dgm:pt modelId="{F75A0922-6348-4F40-839F-3C6AB76740E4}">
      <dgm:prSet phldrT="[Text]"/>
      <dgm:spPr>
        <a:xfrm>
          <a:off x="1182" y="605099"/>
          <a:ext cx="4124489" cy="514773"/>
        </a:xfrm>
        <a:prstGeom prst="rect">
          <a:avLst/>
        </a:prstGeom>
        <a:solidFill>
          <a:srgbClr val="4472C4">
            <a:alpha val="90000"/>
            <a:tint val="55000"/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AEAF2BFD-C853-4532-BB72-C07008563050}" type="parTrans" cxnId="{BE8B365C-B1BF-4FC4-8CEA-793F773271B0}">
      <dgm:prSet/>
      <dgm:spPr/>
      <dgm:t>
        <a:bodyPr/>
        <a:lstStyle/>
        <a:p>
          <a:endParaRPr lang="en-US"/>
        </a:p>
      </dgm:t>
    </dgm:pt>
    <dgm:pt modelId="{76B545E1-A39B-4C58-A6A9-93A9FBE5A165}" type="sibTrans" cxnId="{BE8B365C-B1BF-4FC4-8CEA-793F773271B0}">
      <dgm:prSet/>
      <dgm:spPr/>
      <dgm:t>
        <a:bodyPr/>
        <a:lstStyle/>
        <a:p>
          <a:endParaRPr lang="en-US"/>
        </a:p>
      </dgm:t>
    </dgm:pt>
    <dgm:pt modelId="{B2B012CD-BAA3-4366-A4E2-4DB490FFA9EE}">
      <dgm:prSet phldrT="[Text]"/>
      <dgm:spPr>
        <a:xfrm>
          <a:off x="4125672" y="605099"/>
          <a:ext cx="4102744" cy="514773"/>
        </a:xfrm>
        <a:prstGeom prst="rect">
          <a:avLst/>
        </a:prstGeom>
        <a:solidFill>
          <a:srgbClr val="4472C4">
            <a:alpha val="90000"/>
            <a:tint val="55000"/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76064162-581C-4DB4-82B8-390B097AA775}" type="parTrans" cxnId="{E7A5A181-CD45-462D-9C2F-A9781C4AAB40}">
      <dgm:prSet/>
      <dgm:spPr/>
      <dgm:t>
        <a:bodyPr/>
        <a:lstStyle/>
        <a:p>
          <a:endParaRPr lang="en-US"/>
        </a:p>
      </dgm:t>
    </dgm:pt>
    <dgm:pt modelId="{33522F8C-0CB9-4D51-B91B-E48D4C640C7B}" type="sibTrans" cxnId="{E7A5A181-CD45-462D-9C2F-A9781C4AAB40}">
      <dgm:prSet/>
      <dgm:spPr/>
      <dgm:t>
        <a:bodyPr/>
        <a:lstStyle/>
        <a:p>
          <a:endParaRPr lang="en-US"/>
        </a:p>
      </dgm:t>
    </dgm:pt>
    <dgm:pt modelId="{9509D009-D455-4B96-A125-8D28310F5179}">
      <dgm:prSet phldrT="[Text]" custT="1"/>
      <dgm:spPr>
        <a:xfrm>
          <a:off x="0" y="3410516"/>
          <a:ext cx="8229600" cy="1119407"/>
        </a:xfrm>
        <a:prstGeom prst="rect">
          <a:avLst/>
        </a:prstGeom>
        <a:solidFill>
          <a:schemeClr val="accent5"/>
        </a:solidFill>
        <a:ln w="1905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Systematic Universal Screening</a:t>
          </a:r>
        </a:p>
      </dgm:t>
    </dgm:pt>
    <dgm:pt modelId="{F55888F4-69FB-44E3-AF2F-6D377C4F16B3}" type="parTrans" cxnId="{C8B6340B-2A15-45CA-A120-3D475437C0C3}">
      <dgm:prSet/>
      <dgm:spPr/>
      <dgm:t>
        <a:bodyPr/>
        <a:lstStyle/>
        <a:p>
          <a:endParaRPr lang="en-US"/>
        </a:p>
      </dgm:t>
    </dgm:pt>
    <dgm:pt modelId="{A023F6FF-1E2B-44F5-9E31-278AF39CF3FA}" type="sibTrans" cxnId="{C8B6340B-2A15-45CA-A120-3D475437C0C3}">
      <dgm:prSet/>
      <dgm:spPr/>
      <dgm:t>
        <a:bodyPr/>
        <a:lstStyle/>
        <a:p>
          <a:endParaRPr lang="en-US"/>
        </a:p>
      </dgm:t>
    </dgm:pt>
    <dgm:pt modelId="{380616C1-0908-407E-9867-C2794633A264}">
      <dgm:prSet phldrT="[Text]"/>
      <dgm:spPr>
        <a:xfrm>
          <a:off x="0" y="3992608"/>
          <a:ext cx="4114799" cy="514927"/>
        </a:xfrm>
        <a:prstGeom prst="rect">
          <a:avLst/>
        </a:prstGeom>
        <a:solidFill>
          <a:srgbClr val="4472C4">
            <a:alpha val="90000"/>
            <a:tint val="55000"/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Academic</a:t>
          </a:r>
        </a:p>
      </dgm:t>
    </dgm:pt>
    <dgm:pt modelId="{956F3F8C-9115-4B06-8C1D-5851B1D64045}" type="parTrans" cxnId="{A81F9FE4-A546-4656-817F-561A715DB8B7}">
      <dgm:prSet/>
      <dgm:spPr/>
      <dgm:t>
        <a:bodyPr/>
        <a:lstStyle/>
        <a:p>
          <a:endParaRPr lang="en-US"/>
        </a:p>
      </dgm:t>
    </dgm:pt>
    <dgm:pt modelId="{CFA2C853-689D-4649-9C63-EFE34D20CE86}" type="sibTrans" cxnId="{A81F9FE4-A546-4656-817F-561A715DB8B7}">
      <dgm:prSet/>
      <dgm:spPr/>
      <dgm:t>
        <a:bodyPr/>
        <a:lstStyle/>
        <a:p>
          <a:endParaRPr lang="en-US"/>
        </a:p>
      </dgm:t>
    </dgm:pt>
    <dgm:pt modelId="{BCA538D6-4E32-4184-A5A1-776963BB7365}">
      <dgm:prSet phldrT="[Text]"/>
      <dgm:spPr>
        <a:xfrm>
          <a:off x="4114800" y="3992608"/>
          <a:ext cx="4114799" cy="514927"/>
        </a:xfrm>
        <a:prstGeom prst="rect">
          <a:avLst/>
        </a:prstGeom>
        <a:solidFill>
          <a:srgbClr val="4472C4">
            <a:alpha val="90000"/>
            <a:tint val="55000"/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Behavior</a:t>
          </a:r>
        </a:p>
      </dgm:t>
    </dgm:pt>
    <dgm:pt modelId="{4C13A34B-6674-4204-8FB1-BA19085DB6B4}" type="parTrans" cxnId="{3365657F-AC24-41C6-A335-D3E057EF0FCF}">
      <dgm:prSet/>
      <dgm:spPr/>
      <dgm:t>
        <a:bodyPr/>
        <a:lstStyle/>
        <a:p>
          <a:endParaRPr lang="en-US"/>
        </a:p>
      </dgm:t>
    </dgm:pt>
    <dgm:pt modelId="{E4667663-1073-4A87-BB8F-DBF14282E81B}" type="sibTrans" cxnId="{3365657F-AC24-41C6-A335-D3E057EF0FCF}">
      <dgm:prSet/>
      <dgm:spPr/>
      <dgm:t>
        <a:bodyPr/>
        <a:lstStyle/>
        <a:p>
          <a:endParaRPr lang="en-US"/>
        </a:p>
      </dgm:t>
    </dgm:pt>
    <dgm:pt modelId="{A021ED4B-6B6D-46DD-8323-A0DD78E2644A}">
      <dgm:prSet phldrT="[Text]" custT="1"/>
      <dgm:spPr>
        <a:xfrm rot="10800000">
          <a:off x="0" y="1705658"/>
          <a:ext cx="8229600" cy="1721648"/>
        </a:xfrm>
        <a:prstGeom prst="upArrowCallout">
          <a:avLst/>
        </a:prstGeom>
        <a:solidFill>
          <a:schemeClr val="accent5"/>
        </a:solidFill>
        <a:ln w="1905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3600" b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Treatment Integrity</a:t>
          </a:r>
        </a:p>
      </dgm:t>
    </dgm:pt>
    <dgm:pt modelId="{3178EEC7-62C9-43E4-B186-64522EEA98AB}" type="sibTrans" cxnId="{AFBB0F8A-8549-42FF-8D71-8C88C88A79C3}">
      <dgm:prSet/>
      <dgm:spPr/>
      <dgm:t>
        <a:bodyPr/>
        <a:lstStyle/>
        <a:p>
          <a:endParaRPr lang="en-US"/>
        </a:p>
      </dgm:t>
    </dgm:pt>
    <dgm:pt modelId="{0B2C85FB-D659-46BA-8DAD-2D976D20AF4F}" type="parTrans" cxnId="{AFBB0F8A-8549-42FF-8D71-8C88C88A79C3}">
      <dgm:prSet/>
      <dgm:spPr/>
      <dgm:t>
        <a:bodyPr/>
        <a:lstStyle/>
        <a:p>
          <a:endParaRPr lang="en-US"/>
        </a:p>
      </dgm:t>
    </dgm:pt>
    <dgm:pt modelId="{17A4EE6A-34EC-4BC7-8661-03F7276A80D8}">
      <dgm:prSet/>
      <dgm:spPr>
        <a:xfrm>
          <a:off x="0" y="2285999"/>
          <a:ext cx="4124482" cy="514773"/>
        </a:xfrm>
        <a:prstGeom prst="rect">
          <a:avLst/>
        </a:prstGeom>
        <a:solidFill>
          <a:srgbClr val="4472C4">
            <a:alpha val="90000"/>
            <a:tint val="55000"/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D43919A6-A940-464D-9816-D9AE217F3905}" type="parTrans" cxnId="{52D0281D-5056-4D91-A841-8A215E5814B9}">
      <dgm:prSet/>
      <dgm:spPr/>
      <dgm:t>
        <a:bodyPr/>
        <a:lstStyle/>
        <a:p>
          <a:endParaRPr lang="en-US"/>
        </a:p>
      </dgm:t>
    </dgm:pt>
    <dgm:pt modelId="{642563DE-00EE-4F68-AC07-5FC24EE81DE8}" type="sibTrans" cxnId="{52D0281D-5056-4D91-A841-8A215E5814B9}">
      <dgm:prSet/>
      <dgm:spPr/>
      <dgm:t>
        <a:bodyPr/>
        <a:lstStyle/>
        <a:p>
          <a:endParaRPr lang="en-US"/>
        </a:p>
      </dgm:t>
    </dgm:pt>
    <dgm:pt modelId="{799B20B1-639D-4E91-9501-EC7906464195}">
      <dgm:prSet/>
      <dgm:spPr>
        <a:xfrm>
          <a:off x="4124809" y="2285999"/>
          <a:ext cx="4104464" cy="514773"/>
        </a:xfrm>
        <a:prstGeom prst="rect">
          <a:avLst/>
        </a:prstGeom>
        <a:solidFill>
          <a:srgbClr val="4472C4">
            <a:alpha val="90000"/>
            <a:tint val="55000"/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0BEA3612-3292-45BE-BB41-FFA163FB7EFE}" type="parTrans" cxnId="{D53F16A7-79B1-4913-BAB3-86BB7D27EDB3}">
      <dgm:prSet/>
      <dgm:spPr/>
      <dgm:t>
        <a:bodyPr/>
        <a:lstStyle/>
        <a:p>
          <a:endParaRPr lang="en-US"/>
        </a:p>
      </dgm:t>
    </dgm:pt>
    <dgm:pt modelId="{8F6620F3-D9A5-4E38-A853-48ACC39DF1E7}" type="sibTrans" cxnId="{D53F16A7-79B1-4913-BAB3-86BB7D27EDB3}">
      <dgm:prSet/>
      <dgm:spPr/>
      <dgm:t>
        <a:bodyPr/>
        <a:lstStyle/>
        <a:p>
          <a:endParaRPr lang="en-US"/>
        </a:p>
      </dgm:t>
    </dgm:pt>
    <dgm:pt modelId="{4F391DC1-0719-41AE-B676-A4611A391BAA}" type="pres">
      <dgm:prSet presAssocID="{01D31F10-EFBB-4C37-81A1-19883132FCC5}" presName="Name0" presStyleCnt="0">
        <dgm:presLayoutVars>
          <dgm:dir/>
          <dgm:animLvl val="lvl"/>
          <dgm:resizeHandles val="exact"/>
        </dgm:presLayoutVars>
      </dgm:prSet>
      <dgm:spPr/>
    </dgm:pt>
    <dgm:pt modelId="{D4C3231F-C41E-43C0-9740-8B74B5C58238}" type="pres">
      <dgm:prSet presAssocID="{9509D009-D455-4B96-A125-8D28310F5179}" presName="boxAndChildren" presStyleCnt="0"/>
      <dgm:spPr/>
    </dgm:pt>
    <dgm:pt modelId="{BE4611CB-CA4A-481C-AC6E-3F4AB82ACCE5}" type="pres">
      <dgm:prSet presAssocID="{9509D009-D455-4B96-A125-8D28310F5179}" presName="parentTextBox" presStyleLbl="node1" presStyleIdx="0" presStyleCnt="3"/>
      <dgm:spPr/>
    </dgm:pt>
    <dgm:pt modelId="{BBD327FD-E0BA-4777-8832-E4427CBDB707}" type="pres">
      <dgm:prSet presAssocID="{9509D009-D455-4B96-A125-8D28310F5179}" presName="entireBox" presStyleLbl="node1" presStyleIdx="0" presStyleCnt="3"/>
      <dgm:spPr/>
    </dgm:pt>
    <dgm:pt modelId="{9E7A8D2E-2D82-4663-9543-29F239BA6050}" type="pres">
      <dgm:prSet presAssocID="{9509D009-D455-4B96-A125-8D28310F5179}" presName="descendantBox" presStyleCnt="0"/>
      <dgm:spPr/>
    </dgm:pt>
    <dgm:pt modelId="{7951155A-7E89-44A9-9BF7-5C790023F098}" type="pres">
      <dgm:prSet presAssocID="{380616C1-0908-407E-9867-C2794633A264}" presName="childTextBox" presStyleLbl="fgAccFollowNode1" presStyleIdx="0" presStyleCnt="6" custLinFactNeighborY="4082">
        <dgm:presLayoutVars>
          <dgm:bulletEnabled val="1"/>
        </dgm:presLayoutVars>
      </dgm:prSet>
      <dgm:spPr/>
    </dgm:pt>
    <dgm:pt modelId="{CD5EA9AD-1FF3-4544-A506-1F718852DBF6}" type="pres">
      <dgm:prSet presAssocID="{BCA538D6-4E32-4184-A5A1-776963BB7365}" presName="childTextBox" presStyleLbl="fgAccFollowNode1" presStyleIdx="1" presStyleCnt="6" custLinFactNeighborY="4082">
        <dgm:presLayoutVars>
          <dgm:bulletEnabled val="1"/>
        </dgm:presLayoutVars>
      </dgm:prSet>
      <dgm:spPr/>
    </dgm:pt>
    <dgm:pt modelId="{65907931-0DB8-4C04-B908-D02C4050FD67}" type="pres">
      <dgm:prSet presAssocID="{3178EEC7-62C9-43E4-B186-64522EEA98AB}" presName="sp" presStyleCnt="0"/>
      <dgm:spPr/>
    </dgm:pt>
    <dgm:pt modelId="{4D6B09BE-5F40-4BEF-8F53-3AF7298788E6}" type="pres">
      <dgm:prSet presAssocID="{A021ED4B-6B6D-46DD-8323-A0DD78E2644A}" presName="arrowAndChildren" presStyleCnt="0"/>
      <dgm:spPr/>
    </dgm:pt>
    <dgm:pt modelId="{5EC9AC2B-D8D1-4BFE-B188-FF570D586A84}" type="pres">
      <dgm:prSet presAssocID="{A021ED4B-6B6D-46DD-8323-A0DD78E2644A}" presName="parentTextArrow" presStyleLbl="node1" presStyleIdx="0" presStyleCnt="3"/>
      <dgm:spPr/>
    </dgm:pt>
    <dgm:pt modelId="{8C645032-AEF5-4BBE-B17B-5357735C973E}" type="pres">
      <dgm:prSet presAssocID="{A021ED4B-6B6D-46DD-8323-A0DD78E2644A}" presName="arrow" presStyleLbl="node1" presStyleIdx="1" presStyleCnt="3" custLinFactNeighborY="-610"/>
      <dgm:spPr/>
    </dgm:pt>
    <dgm:pt modelId="{9BFBD914-522F-45BC-978D-2A995F294AA3}" type="pres">
      <dgm:prSet presAssocID="{A021ED4B-6B6D-46DD-8323-A0DD78E2644A}" presName="descendantArrow" presStyleCnt="0"/>
      <dgm:spPr/>
    </dgm:pt>
    <dgm:pt modelId="{EF1860AA-16E8-43FF-8CDC-B27F22404ED5}" type="pres">
      <dgm:prSet presAssocID="{17A4EE6A-34EC-4BC7-8661-03F7276A80D8}" presName="childTextArrow" presStyleLbl="fgAccFollowNode1" presStyleIdx="2" presStyleCnt="6" custScaleX="83857" custScaleY="88816" custLinFactNeighborX="-7" custLinFactNeighborY="3514">
        <dgm:presLayoutVars>
          <dgm:bulletEnabled val="1"/>
        </dgm:presLayoutVars>
      </dgm:prSet>
      <dgm:spPr/>
    </dgm:pt>
    <dgm:pt modelId="{6734207F-FF24-4F81-ACCB-17C44A0B2C91}" type="pres">
      <dgm:prSet presAssocID="{799B20B1-639D-4E91-9501-EC7906464195}" presName="childTextArrow" presStyleLbl="fgAccFollowNode1" presStyleIdx="3" presStyleCnt="6" custScaleX="83450" custScaleY="88816" custLinFactNeighborY="3514">
        <dgm:presLayoutVars>
          <dgm:bulletEnabled val="1"/>
        </dgm:presLayoutVars>
      </dgm:prSet>
      <dgm:spPr/>
    </dgm:pt>
    <dgm:pt modelId="{82FA41B7-2C30-4CB4-806C-A0308B1D3E66}" type="pres">
      <dgm:prSet presAssocID="{40C80F87-338D-40AA-B8B9-AED7A42B207F}" presName="sp" presStyleCnt="0"/>
      <dgm:spPr/>
    </dgm:pt>
    <dgm:pt modelId="{1B7EA2E0-3DA4-477D-BC15-0B305AF2F721}" type="pres">
      <dgm:prSet presAssocID="{AAA14169-7EAA-4C1B-BC81-0AC0644B6B22}" presName="arrowAndChildren" presStyleCnt="0"/>
      <dgm:spPr/>
    </dgm:pt>
    <dgm:pt modelId="{40AEB583-4814-404E-B1E7-0A4918E9B654}" type="pres">
      <dgm:prSet presAssocID="{AAA14169-7EAA-4C1B-BC81-0AC0644B6B22}" presName="parentTextArrow" presStyleLbl="node1" presStyleIdx="1" presStyleCnt="3"/>
      <dgm:spPr/>
    </dgm:pt>
    <dgm:pt modelId="{1E4F588E-03BB-45C8-87EE-6965E618E9BF}" type="pres">
      <dgm:prSet presAssocID="{AAA14169-7EAA-4C1B-BC81-0AC0644B6B22}" presName="arrow" presStyleLbl="node1" presStyleIdx="2" presStyleCnt="3" custLinFactNeighborY="-2444"/>
      <dgm:spPr/>
    </dgm:pt>
    <dgm:pt modelId="{96CE1577-6B47-4FB8-BD3E-89F0A8753922}" type="pres">
      <dgm:prSet presAssocID="{AAA14169-7EAA-4C1B-BC81-0AC0644B6B22}" presName="descendantArrow" presStyleCnt="0"/>
      <dgm:spPr/>
    </dgm:pt>
    <dgm:pt modelId="{1089999C-8267-48BC-A665-5A0CF5DB29FD}" type="pres">
      <dgm:prSet presAssocID="{F75A0922-6348-4F40-839F-3C6AB76740E4}" presName="childTextArrow" presStyleLbl="fgAccFollowNode1" presStyleIdx="4" presStyleCnt="6" custScaleX="100530" custScaleY="88816" custLinFactNeighborY="6126">
        <dgm:presLayoutVars>
          <dgm:bulletEnabled val="1"/>
        </dgm:presLayoutVars>
      </dgm:prSet>
      <dgm:spPr/>
    </dgm:pt>
    <dgm:pt modelId="{ECFD427D-5D07-4820-81E5-F9AAF6F7B224}" type="pres">
      <dgm:prSet presAssocID="{B2B012CD-BAA3-4366-A4E2-4DB490FFA9EE}" presName="childTextArrow" presStyleLbl="fgAccFollowNode1" presStyleIdx="5" presStyleCnt="6" custScaleY="88816" custLinFactNeighborY="6126">
        <dgm:presLayoutVars>
          <dgm:bulletEnabled val="1"/>
        </dgm:presLayoutVars>
      </dgm:prSet>
      <dgm:spPr/>
    </dgm:pt>
  </dgm:ptLst>
  <dgm:cxnLst>
    <dgm:cxn modelId="{493E3501-29F6-43A4-94D9-C651444002CD}" srcId="{01D31F10-EFBB-4C37-81A1-19883132FCC5}" destId="{AAA14169-7EAA-4C1B-BC81-0AC0644B6B22}" srcOrd="0" destOrd="0" parTransId="{F39E48C4-2151-40C6-9A17-63539B6645C8}" sibTransId="{40C80F87-338D-40AA-B8B9-AED7A42B207F}"/>
    <dgm:cxn modelId="{F4F5D209-1F04-4748-8D80-0EEA31CC1F54}" type="presOf" srcId="{380616C1-0908-407E-9867-C2794633A264}" destId="{7951155A-7E89-44A9-9BF7-5C790023F098}" srcOrd="0" destOrd="0" presId="urn:microsoft.com/office/officeart/2005/8/layout/process4"/>
    <dgm:cxn modelId="{C8B6340B-2A15-45CA-A120-3D475437C0C3}" srcId="{01D31F10-EFBB-4C37-81A1-19883132FCC5}" destId="{9509D009-D455-4B96-A125-8D28310F5179}" srcOrd="2" destOrd="0" parTransId="{F55888F4-69FB-44E3-AF2F-6D377C4F16B3}" sibTransId="{A023F6FF-1E2B-44F5-9E31-278AF39CF3FA}"/>
    <dgm:cxn modelId="{52D0281D-5056-4D91-A841-8A215E5814B9}" srcId="{A021ED4B-6B6D-46DD-8323-A0DD78E2644A}" destId="{17A4EE6A-34EC-4BC7-8661-03F7276A80D8}" srcOrd="0" destOrd="0" parTransId="{D43919A6-A940-464D-9816-D9AE217F3905}" sibTransId="{642563DE-00EE-4F68-AC07-5FC24EE81DE8}"/>
    <dgm:cxn modelId="{54C32F26-B659-4E96-B97D-370CEF868F61}" type="presOf" srcId="{AAA14169-7EAA-4C1B-BC81-0AC0644B6B22}" destId="{40AEB583-4814-404E-B1E7-0A4918E9B654}" srcOrd="0" destOrd="0" presId="urn:microsoft.com/office/officeart/2005/8/layout/process4"/>
    <dgm:cxn modelId="{573DAA29-D425-4D26-A599-8AB834C33886}" type="presOf" srcId="{799B20B1-639D-4E91-9501-EC7906464195}" destId="{6734207F-FF24-4F81-ACCB-17C44A0B2C91}" srcOrd="0" destOrd="0" presId="urn:microsoft.com/office/officeart/2005/8/layout/process4"/>
    <dgm:cxn modelId="{9D49C82E-DC89-4064-ADF6-A9179FB5AC79}" type="presOf" srcId="{BCA538D6-4E32-4184-A5A1-776963BB7365}" destId="{CD5EA9AD-1FF3-4544-A506-1F718852DBF6}" srcOrd="0" destOrd="0" presId="urn:microsoft.com/office/officeart/2005/8/layout/process4"/>
    <dgm:cxn modelId="{96C84D34-A53C-4762-A4EA-C75472F8B257}" type="presOf" srcId="{B2B012CD-BAA3-4366-A4E2-4DB490FFA9EE}" destId="{ECFD427D-5D07-4820-81E5-F9AAF6F7B224}" srcOrd="0" destOrd="0" presId="urn:microsoft.com/office/officeart/2005/8/layout/process4"/>
    <dgm:cxn modelId="{BE8B365C-B1BF-4FC4-8CEA-793F773271B0}" srcId="{AAA14169-7EAA-4C1B-BC81-0AC0644B6B22}" destId="{F75A0922-6348-4F40-839F-3C6AB76740E4}" srcOrd="0" destOrd="0" parTransId="{AEAF2BFD-C853-4532-BB72-C07008563050}" sibTransId="{76B545E1-A39B-4C58-A6A9-93A9FBE5A165}"/>
    <dgm:cxn modelId="{DA08535F-FEDA-4D7C-B924-84745EFC550C}" type="presOf" srcId="{A021ED4B-6B6D-46DD-8323-A0DD78E2644A}" destId="{8C645032-AEF5-4BBE-B17B-5357735C973E}" srcOrd="1" destOrd="0" presId="urn:microsoft.com/office/officeart/2005/8/layout/process4"/>
    <dgm:cxn modelId="{2B2F6076-AADD-433D-99C8-F7B0C83C1B17}" type="presOf" srcId="{A021ED4B-6B6D-46DD-8323-A0DD78E2644A}" destId="{5EC9AC2B-D8D1-4BFE-B188-FF570D586A84}" srcOrd="0" destOrd="0" presId="urn:microsoft.com/office/officeart/2005/8/layout/process4"/>
    <dgm:cxn modelId="{3365657F-AC24-41C6-A335-D3E057EF0FCF}" srcId="{9509D009-D455-4B96-A125-8D28310F5179}" destId="{BCA538D6-4E32-4184-A5A1-776963BB7365}" srcOrd="1" destOrd="0" parTransId="{4C13A34B-6674-4204-8FB1-BA19085DB6B4}" sibTransId="{E4667663-1073-4A87-BB8F-DBF14282E81B}"/>
    <dgm:cxn modelId="{E7A5A181-CD45-462D-9C2F-A9781C4AAB40}" srcId="{AAA14169-7EAA-4C1B-BC81-0AC0644B6B22}" destId="{B2B012CD-BAA3-4366-A4E2-4DB490FFA9EE}" srcOrd="1" destOrd="0" parTransId="{76064162-581C-4DB4-82B8-390B097AA775}" sibTransId="{33522F8C-0CB9-4D51-B91B-E48D4C640C7B}"/>
    <dgm:cxn modelId="{AFBB0F8A-8549-42FF-8D71-8C88C88A79C3}" srcId="{01D31F10-EFBB-4C37-81A1-19883132FCC5}" destId="{A021ED4B-6B6D-46DD-8323-A0DD78E2644A}" srcOrd="1" destOrd="0" parTransId="{0B2C85FB-D659-46BA-8DAD-2D976D20AF4F}" sibTransId="{3178EEC7-62C9-43E4-B186-64522EEA98AB}"/>
    <dgm:cxn modelId="{D53F16A7-79B1-4913-BAB3-86BB7D27EDB3}" srcId="{A021ED4B-6B6D-46DD-8323-A0DD78E2644A}" destId="{799B20B1-639D-4E91-9501-EC7906464195}" srcOrd="1" destOrd="0" parTransId="{0BEA3612-3292-45BE-BB41-FFA163FB7EFE}" sibTransId="{8F6620F3-D9A5-4E38-A853-48ACC39DF1E7}"/>
    <dgm:cxn modelId="{B57889A9-69A8-4CA4-9969-8C1F78AB9DAC}" type="presOf" srcId="{9509D009-D455-4B96-A125-8D28310F5179}" destId="{BE4611CB-CA4A-481C-AC6E-3F4AB82ACCE5}" srcOrd="0" destOrd="0" presId="urn:microsoft.com/office/officeart/2005/8/layout/process4"/>
    <dgm:cxn modelId="{BCFDDDB4-7D59-4120-AE3D-36B19426E433}" type="presOf" srcId="{01D31F10-EFBB-4C37-81A1-19883132FCC5}" destId="{4F391DC1-0719-41AE-B676-A4611A391BAA}" srcOrd="0" destOrd="0" presId="urn:microsoft.com/office/officeart/2005/8/layout/process4"/>
    <dgm:cxn modelId="{80EDF8B6-2BD9-4022-B15B-3476BC103040}" type="presOf" srcId="{17A4EE6A-34EC-4BC7-8661-03F7276A80D8}" destId="{EF1860AA-16E8-43FF-8CDC-B27F22404ED5}" srcOrd="0" destOrd="0" presId="urn:microsoft.com/office/officeart/2005/8/layout/process4"/>
    <dgm:cxn modelId="{A96B73CC-3BA8-4F8F-B2A2-D644E8066777}" type="presOf" srcId="{F75A0922-6348-4F40-839F-3C6AB76740E4}" destId="{1089999C-8267-48BC-A665-5A0CF5DB29FD}" srcOrd="0" destOrd="0" presId="urn:microsoft.com/office/officeart/2005/8/layout/process4"/>
    <dgm:cxn modelId="{73C44CCF-79BF-4F10-981A-E509E415DBF9}" type="presOf" srcId="{AAA14169-7EAA-4C1B-BC81-0AC0644B6B22}" destId="{1E4F588E-03BB-45C8-87EE-6965E618E9BF}" srcOrd="1" destOrd="0" presId="urn:microsoft.com/office/officeart/2005/8/layout/process4"/>
    <dgm:cxn modelId="{3BEB9CD6-F95E-421D-AAFD-8AC8C35658BB}" type="presOf" srcId="{9509D009-D455-4B96-A125-8D28310F5179}" destId="{BBD327FD-E0BA-4777-8832-E4427CBDB707}" srcOrd="1" destOrd="0" presId="urn:microsoft.com/office/officeart/2005/8/layout/process4"/>
    <dgm:cxn modelId="{A81F9FE4-A546-4656-817F-561A715DB8B7}" srcId="{9509D009-D455-4B96-A125-8D28310F5179}" destId="{380616C1-0908-407E-9867-C2794633A264}" srcOrd="0" destOrd="0" parTransId="{956F3F8C-9115-4B06-8C1D-5851B1D64045}" sibTransId="{CFA2C853-689D-4649-9C63-EFE34D20CE86}"/>
    <dgm:cxn modelId="{CD5C618D-BC61-4230-8E24-2F85C378D467}" type="presParOf" srcId="{4F391DC1-0719-41AE-B676-A4611A391BAA}" destId="{D4C3231F-C41E-43C0-9740-8B74B5C58238}" srcOrd="0" destOrd="0" presId="urn:microsoft.com/office/officeart/2005/8/layout/process4"/>
    <dgm:cxn modelId="{F169E53E-F978-4616-911B-7EE377ABE447}" type="presParOf" srcId="{D4C3231F-C41E-43C0-9740-8B74B5C58238}" destId="{BE4611CB-CA4A-481C-AC6E-3F4AB82ACCE5}" srcOrd="0" destOrd="0" presId="urn:microsoft.com/office/officeart/2005/8/layout/process4"/>
    <dgm:cxn modelId="{199A31E7-F1E5-4E33-BF8B-8B626297FD94}" type="presParOf" srcId="{D4C3231F-C41E-43C0-9740-8B74B5C58238}" destId="{BBD327FD-E0BA-4777-8832-E4427CBDB707}" srcOrd="1" destOrd="0" presId="urn:microsoft.com/office/officeart/2005/8/layout/process4"/>
    <dgm:cxn modelId="{DAA8B53C-3C8D-4639-A518-AFA7429AB624}" type="presParOf" srcId="{D4C3231F-C41E-43C0-9740-8B74B5C58238}" destId="{9E7A8D2E-2D82-4663-9543-29F239BA6050}" srcOrd="2" destOrd="0" presId="urn:microsoft.com/office/officeart/2005/8/layout/process4"/>
    <dgm:cxn modelId="{AA94273F-6731-4AF4-B130-34E1630E3D37}" type="presParOf" srcId="{9E7A8D2E-2D82-4663-9543-29F239BA6050}" destId="{7951155A-7E89-44A9-9BF7-5C790023F098}" srcOrd="0" destOrd="0" presId="urn:microsoft.com/office/officeart/2005/8/layout/process4"/>
    <dgm:cxn modelId="{2C901092-149B-4B1B-9E75-3BDA68CB74EE}" type="presParOf" srcId="{9E7A8D2E-2D82-4663-9543-29F239BA6050}" destId="{CD5EA9AD-1FF3-4544-A506-1F718852DBF6}" srcOrd="1" destOrd="0" presId="urn:microsoft.com/office/officeart/2005/8/layout/process4"/>
    <dgm:cxn modelId="{52DDFD21-E352-424D-BD41-ECB8F2449029}" type="presParOf" srcId="{4F391DC1-0719-41AE-B676-A4611A391BAA}" destId="{65907931-0DB8-4C04-B908-D02C4050FD67}" srcOrd="1" destOrd="0" presId="urn:microsoft.com/office/officeart/2005/8/layout/process4"/>
    <dgm:cxn modelId="{88A9D95D-61AD-4A56-81DF-D2D9DC6FB220}" type="presParOf" srcId="{4F391DC1-0719-41AE-B676-A4611A391BAA}" destId="{4D6B09BE-5F40-4BEF-8F53-3AF7298788E6}" srcOrd="2" destOrd="0" presId="urn:microsoft.com/office/officeart/2005/8/layout/process4"/>
    <dgm:cxn modelId="{40F841C9-C9CF-44B7-B0A3-AE3F58411EBA}" type="presParOf" srcId="{4D6B09BE-5F40-4BEF-8F53-3AF7298788E6}" destId="{5EC9AC2B-D8D1-4BFE-B188-FF570D586A84}" srcOrd="0" destOrd="0" presId="urn:microsoft.com/office/officeart/2005/8/layout/process4"/>
    <dgm:cxn modelId="{5883E69F-48E0-4D78-834F-D5FB8DBF08FF}" type="presParOf" srcId="{4D6B09BE-5F40-4BEF-8F53-3AF7298788E6}" destId="{8C645032-AEF5-4BBE-B17B-5357735C973E}" srcOrd="1" destOrd="0" presId="urn:microsoft.com/office/officeart/2005/8/layout/process4"/>
    <dgm:cxn modelId="{60367BF7-08E2-404A-B136-97F17080B353}" type="presParOf" srcId="{4D6B09BE-5F40-4BEF-8F53-3AF7298788E6}" destId="{9BFBD914-522F-45BC-978D-2A995F294AA3}" srcOrd="2" destOrd="0" presId="urn:microsoft.com/office/officeart/2005/8/layout/process4"/>
    <dgm:cxn modelId="{B142216E-DF8A-4463-A720-CFE73EC9A956}" type="presParOf" srcId="{9BFBD914-522F-45BC-978D-2A995F294AA3}" destId="{EF1860AA-16E8-43FF-8CDC-B27F22404ED5}" srcOrd="0" destOrd="0" presId="urn:microsoft.com/office/officeart/2005/8/layout/process4"/>
    <dgm:cxn modelId="{946960A1-1019-4015-B970-E827DAFB0E9C}" type="presParOf" srcId="{9BFBD914-522F-45BC-978D-2A995F294AA3}" destId="{6734207F-FF24-4F81-ACCB-17C44A0B2C91}" srcOrd="1" destOrd="0" presId="urn:microsoft.com/office/officeart/2005/8/layout/process4"/>
    <dgm:cxn modelId="{3B05AD6F-5419-4852-A12A-6117B3E0139C}" type="presParOf" srcId="{4F391DC1-0719-41AE-B676-A4611A391BAA}" destId="{82FA41B7-2C30-4CB4-806C-A0308B1D3E66}" srcOrd="3" destOrd="0" presId="urn:microsoft.com/office/officeart/2005/8/layout/process4"/>
    <dgm:cxn modelId="{B9EA4939-CBBA-4F76-BB23-169C61D436E6}" type="presParOf" srcId="{4F391DC1-0719-41AE-B676-A4611A391BAA}" destId="{1B7EA2E0-3DA4-477D-BC15-0B305AF2F721}" srcOrd="4" destOrd="0" presId="urn:microsoft.com/office/officeart/2005/8/layout/process4"/>
    <dgm:cxn modelId="{285844AE-4705-425D-AA3F-5B35B6894586}" type="presParOf" srcId="{1B7EA2E0-3DA4-477D-BC15-0B305AF2F721}" destId="{40AEB583-4814-404E-B1E7-0A4918E9B654}" srcOrd="0" destOrd="0" presId="urn:microsoft.com/office/officeart/2005/8/layout/process4"/>
    <dgm:cxn modelId="{FC59F21E-3A44-4C14-9811-DBB67E51B604}" type="presParOf" srcId="{1B7EA2E0-3DA4-477D-BC15-0B305AF2F721}" destId="{1E4F588E-03BB-45C8-87EE-6965E618E9BF}" srcOrd="1" destOrd="0" presId="urn:microsoft.com/office/officeart/2005/8/layout/process4"/>
    <dgm:cxn modelId="{43A9FDE2-12C1-494D-9CE2-6B158796F32E}" type="presParOf" srcId="{1B7EA2E0-3DA4-477D-BC15-0B305AF2F721}" destId="{96CE1577-6B47-4FB8-BD3E-89F0A8753922}" srcOrd="2" destOrd="0" presId="urn:microsoft.com/office/officeart/2005/8/layout/process4"/>
    <dgm:cxn modelId="{59078A20-A060-4CA4-B77C-5D4F4179E130}" type="presParOf" srcId="{96CE1577-6B47-4FB8-BD3E-89F0A8753922}" destId="{1089999C-8267-48BC-A665-5A0CF5DB29FD}" srcOrd="0" destOrd="0" presId="urn:microsoft.com/office/officeart/2005/8/layout/process4"/>
    <dgm:cxn modelId="{B7892A37-A040-4322-ADB3-AFAFE51EC83F}" type="presParOf" srcId="{96CE1577-6B47-4FB8-BD3E-89F0A8753922}" destId="{ECFD427D-5D07-4820-81E5-F9AAF6F7B224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BF803-45EF-AA42-BDD2-E75CD6532912}">
      <dsp:nvSpPr>
        <dsp:cNvPr id="0" name=""/>
        <dsp:cNvSpPr/>
      </dsp:nvSpPr>
      <dsp:spPr>
        <a:xfrm>
          <a:off x="4119" y="1169040"/>
          <a:ext cx="1438265" cy="1725918"/>
        </a:xfrm>
        <a:prstGeom prst="roundRect">
          <a:avLst>
            <a:gd name="adj" fmla="val 5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8575" cap="rnd" cmpd="sng" algn="ctr">
          <a:solidFill>
            <a:srgbClr val="0F6FC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Homework</a:t>
          </a:r>
        </a:p>
      </dsp:txBody>
      <dsp:txXfrm rot="16200000">
        <a:off x="-555467" y="1737053"/>
        <a:ext cx="1406827" cy="279227"/>
      </dsp:txXfrm>
    </dsp:sp>
    <dsp:sp modelId="{971673C2-F47C-2B46-A180-42AE3DADCE7D}">
      <dsp:nvSpPr>
        <dsp:cNvPr id="0" name=""/>
        <dsp:cNvSpPr/>
      </dsp:nvSpPr>
      <dsp:spPr>
        <a:xfrm>
          <a:off x="291772" y="1169040"/>
          <a:ext cx="1071507" cy="1725918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4577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Share overview with faculty and staff; Build reactive plan</a:t>
          </a:r>
        </a:p>
      </dsp:txBody>
      <dsp:txXfrm>
        <a:off x="291772" y="1169040"/>
        <a:ext cx="1071507" cy="1725918"/>
      </dsp:txXfrm>
    </dsp:sp>
    <dsp:sp modelId="{4E92D05A-7E69-B94B-938F-8CB8794072A0}">
      <dsp:nvSpPr>
        <dsp:cNvPr id="0" name=""/>
        <dsp:cNvSpPr/>
      </dsp:nvSpPr>
      <dsp:spPr>
        <a:xfrm>
          <a:off x="1492724" y="1169040"/>
          <a:ext cx="1438265" cy="1725918"/>
        </a:xfrm>
        <a:prstGeom prst="roundRect">
          <a:avLst>
            <a:gd name="adj" fmla="val 5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8575" cap="rnd" cmpd="sng" algn="ctr">
          <a:solidFill>
            <a:srgbClr val="0F6FC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Homework</a:t>
          </a:r>
        </a:p>
      </dsp:txBody>
      <dsp:txXfrm rot="16200000">
        <a:off x="933137" y="1737053"/>
        <a:ext cx="1406827" cy="279227"/>
      </dsp:txXfrm>
    </dsp:sp>
    <dsp:sp modelId="{926E4446-4CD7-D94B-8D3A-223F9E75C6A3}">
      <dsp:nvSpPr>
        <dsp:cNvPr id="0" name=""/>
        <dsp:cNvSpPr/>
      </dsp:nvSpPr>
      <dsp:spPr>
        <a:xfrm rot="5400000">
          <a:off x="1373037" y="2541420"/>
          <a:ext cx="253757" cy="215739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9050" cap="rnd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14576-F97D-7E46-B8AC-CB40BA3575E4}">
      <dsp:nvSpPr>
        <dsp:cNvPr id="0" name=""/>
        <dsp:cNvSpPr/>
      </dsp:nvSpPr>
      <dsp:spPr>
        <a:xfrm>
          <a:off x="1780377" y="1169040"/>
          <a:ext cx="1071507" cy="1725918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4577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Finalize and share expectation matrix and teaching &amp;</a:t>
          </a:r>
          <a:r>
            <a:rPr lang="en-US" sz="1300" kern="1200" baseline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 </a:t>
          </a:r>
          <a:r>
            <a:rPr lang="en-US" sz="13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reinforcing components</a:t>
          </a:r>
        </a:p>
      </dsp:txBody>
      <dsp:txXfrm>
        <a:off x="1780377" y="1169040"/>
        <a:ext cx="1071507" cy="1725918"/>
      </dsp:txXfrm>
    </dsp:sp>
    <dsp:sp modelId="{C6321622-D5D4-704D-9D2D-3AC563738361}">
      <dsp:nvSpPr>
        <dsp:cNvPr id="0" name=""/>
        <dsp:cNvSpPr/>
      </dsp:nvSpPr>
      <dsp:spPr>
        <a:xfrm>
          <a:off x="2981329" y="1169040"/>
          <a:ext cx="1438265" cy="1725918"/>
        </a:xfrm>
        <a:prstGeom prst="roundRect">
          <a:avLst>
            <a:gd name="adj" fmla="val 5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8575" cap="rnd" cmpd="sng" algn="ctr">
          <a:solidFill>
            <a:srgbClr val="0F6FC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Homework</a:t>
          </a:r>
        </a:p>
      </dsp:txBody>
      <dsp:txXfrm rot="16200000">
        <a:off x="2421742" y="1737053"/>
        <a:ext cx="1406827" cy="279227"/>
      </dsp:txXfrm>
    </dsp:sp>
    <dsp:sp modelId="{F8F04E18-85D5-ED4B-85C6-2149A776013F}">
      <dsp:nvSpPr>
        <dsp:cNvPr id="0" name=""/>
        <dsp:cNvSpPr/>
      </dsp:nvSpPr>
      <dsp:spPr>
        <a:xfrm rot="5400000">
          <a:off x="2861642" y="2541420"/>
          <a:ext cx="253757" cy="215739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9050" cap="rnd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469CC-CAB0-ED4F-B401-77F6D7D542D3}">
      <dsp:nvSpPr>
        <dsp:cNvPr id="0" name=""/>
        <dsp:cNvSpPr/>
      </dsp:nvSpPr>
      <dsp:spPr>
        <a:xfrm>
          <a:off x="3268982" y="1169040"/>
          <a:ext cx="1071507" cy="1725918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4577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Share screeners; Complete assessment schedule</a:t>
          </a:r>
        </a:p>
      </dsp:txBody>
      <dsp:txXfrm>
        <a:off x="3268982" y="1169040"/>
        <a:ext cx="1071507" cy="1725918"/>
      </dsp:txXfrm>
    </dsp:sp>
    <dsp:sp modelId="{83AC6EE8-2A6A-C44F-A36F-2D642544406E}">
      <dsp:nvSpPr>
        <dsp:cNvPr id="0" name=""/>
        <dsp:cNvSpPr/>
      </dsp:nvSpPr>
      <dsp:spPr>
        <a:xfrm>
          <a:off x="4469934" y="1169040"/>
          <a:ext cx="1438265" cy="1725918"/>
        </a:xfrm>
        <a:prstGeom prst="roundRect">
          <a:avLst>
            <a:gd name="adj" fmla="val 5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8575" cap="rnd" cmpd="sng" algn="ctr">
          <a:solidFill>
            <a:srgbClr val="0F6FC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Homework</a:t>
          </a:r>
        </a:p>
      </dsp:txBody>
      <dsp:txXfrm rot="16200000">
        <a:off x="3910347" y="1737053"/>
        <a:ext cx="1406827" cy="279227"/>
      </dsp:txXfrm>
    </dsp:sp>
    <dsp:sp modelId="{2FB0FBF8-92A5-ED4B-AE33-17FB27DF68E8}">
      <dsp:nvSpPr>
        <dsp:cNvPr id="0" name=""/>
        <dsp:cNvSpPr/>
      </dsp:nvSpPr>
      <dsp:spPr>
        <a:xfrm rot="5400000">
          <a:off x="4350247" y="2541420"/>
          <a:ext cx="253757" cy="215739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9050" cap="rnd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F39E11-AB5B-1549-BA3D-ED6BD5BF53EE}">
      <dsp:nvSpPr>
        <dsp:cNvPr id="0" name=""/>
        <dsp:cNvSpPr/>
      </dsp:nvSpPr>
      <dsp:spPr>
        <a:xfrm>
          <a:off x="4757587" y="1169040"/>
          <a:ext cx="1071507" cy="1725918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4577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Share Ci3T plan; Complete PIRS; Complete secondary grid</a:t>
          </a:r>
        </a:p>
      </dsp:txBody>
      <dsp:txXfrm>
        <a:off x="4757587" y="1169040"/>
        <a:ext cx="1071507" cy="1725918"/>
      </dsp:txXfrm>
    </dsp:sp>
    <dsp:sp modelId="{EC5ED897-6DF7-4D46-A862-C4F539649D5E}">
      <dsp:nvSpPr>
        <dsp:cNvPr id="0" name=""/>
        <dsp:cNvSpPr/>
      </dsp:nvSpPr>
      <dsp:spPr>
        <a:xfrm>
          <a:off x="5958539" y="1169040"/>
          <a:ext cx="1438265" cy="1725918"/>
        </a:xfrm>
        <a:prstGeom prst="roundRect">
          <a:avLst>
            <a:gd name="adj" fmla="val 5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8575" cap="rnd" cmpd="sng" algn="ctr">
          <a:solidFill>
            <a:srgbClr val="0F6FC6">
              <a:shade val="8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Homework</a:t>
          </a:r>
        </a:p>
      </dsp:txBody>
      <dsp:txXfrm rot="16200000">
        <a:off x="5398952" y="1737053"/>
        <a:ext cx="1406827" cy="279227"/>
      </dsp:txXfrm>
    </dsp:sp>
    <dsp:sp modelId="{B2E45524-4475-B74F-801B-B278A247738B}">
      <dsp:nvSpPr>
        <dsp:cNvPr id="0" name=""/>
        <dsp:cNvSpPr/>
      </dsp:nvSpPr>
      <dsp:spPr>
        <a:xfrm rot="5400000">
          <a:off x="5838852" y="2541420"/>
          <a:ext cx="253757" cy="215739"/>
        </a:xfrm>
        <a:prstGeom prst="flowChartExtract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19050" cap="rnd" cmpd="sng" algn="ctr">
          <a:solidFill>
            <a:srgbClr val="0F6FC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3C866-AB9C-F64F-8587-DBAFAD305CB9}">
      <dsp:nvSpPr>
        <dsp:cNvPr id="0" name=""/>
        <dsp:cNvSpPr/>
      </dsp:nvSpPr>
      <dsp:spPr>
        <a:xfrm>
          <a:off x="6246192" y="1169040"/>
          <a:ext cx="1071507" cy="1725918"/>
        </a:xfrm>
        <a:prstGeom prst="rect">
          <a:avLst/>
        </a:prstGeom>
        <a:noFill/>
        <a:ln w="19050" cap="flat" cmpd="sng" algn="ctr">
          <a:noFill/>
          <a:prstDash val="solid"/>
          <a:miter lim="800000"/>
        </a:ln>
        <a:effectLst/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4577" rIns="0" bIns="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/>
              <a:ea typeface="+mn-ea"/>
              <a:cs typeface="+mn-cs"/>
            </a:rPr>
            <a:t>Share revised Ci3T plan; Complete Ci3T Feedback Form</a:t>
          </a:r>
        </a:p>
      </dsp:txBody>
      <dsp:txXfrm>
        <a:off x="6246192" y="1169040"/>
        <a:ext cx="1071507" cy="17259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27701-4552-4E82-B8B5-201818F384E1}">
      <dsp:nvSpPr>
        <dsp:cNvPr id="0" name=""/>
        <dsp:cNvSpPr/>
      </dsp:nvSpPr>
      <dsp:spPr>
        <a:xfrm>
          <a:off x="4770" y="0"/>
          <a:ext cx="1116657" cy="3675440"/>
        </a:xfrm>
        <a:prstGeom prst="roundRect">
          <a:avLst>
            <a:gd name="adj" fmla="val 10000"/>
          </a:avLst>
        </a:prstGeom>
        <a:solidFill>
          <a:srgbClr val="4472C4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SESSION 1</a:t>
          </a:r>
        </a:p>
      </dsp:txBody>
      <dsp:txXfrm>
        <a:off x="37476" y="1502882"/>
        <a:ext cx="1051245" cy="1404764"/>
      </dsp:txXfrm>
    </dsp:sp>
    <dsp:sp modelId="{0304F202-A9F3-479D-BEB1-3ABB9CCAFAF9}">
      <dsp:nvSpPr>
        <dsp:cNvPr id="0" name=""/>
        <dsp:cNvSpPr/>
      </dsp:nvSpPr>
      <dsp:spPr>
        <a:xfrm>
          <a:off x="38270" y="220526"/>
          <a:ext cx="1049658" cy="1223921"/>
        </a:xfrm>
        <a:prstGeom prst="ellipse">
          <a:avLst/>
        </a:prstGeom>
        <a:blipFill dpi="0" rotWithShape="1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06BBCE-464F-4266-B09B-D42E3ACE62C5}">
      <dsp:nvSpPr>
        <dsp:cNvPr id="0" name=""/>
        <dsp:cNvSpPr/>
      </dsp:nvSpPr>
      <dsp:spPr>
        <a:xfrm>
          <a:off x="1154928" y="0"/>
          <a:ext cx="1116657" cy="3675440"/>
        </a:xfrm>
        <a:prstGeom prst="roundRect">
          <a:avLst>
            <a:gd name="adj" fmla="val 10000"/>
          </a:avLst>
        </a:prstGeom>
        <a:solidFill>
          <a:srgbClr val="4472C4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SESSION</a:t>
          </a:r>
          <a:br>
            <a:rPr lang="en-US" sz="1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</a:br>
          <a:r>
            <a:rPr lang="en-US" sz="1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2</a:t>
          </a:r>
          <a:endParaRPr lang="en-US" sz="1800" kern="1200">
            <a:solidFill>
              <a:srgbClr val="FFC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1187634" y="1502882"/>
        <a:ext cx="1051245" cy="1404764"/>
      </dsp:txXfrm>
    </dsp:sp>
    <dsp:sp modelId="{AF799562-D0FE-4304-8CBE-F6EBFAE4013A}">
      <dsp:nvSpPr>
        <dsp:cNvPr id="0" name=""/>
        <dsp:cNvSpPr/>
      </dsp:nvSpPr>
      <dsp:spPr>
        <a:xfrm>
          <a:off x="1188427" y="220526"/>
          <a:ext cx="1049658" cy="1223921"/>
        </a:xfrm>
        <a:prstGeom prst="ellipse">
          <a:avLst/>
        </a:prstGeom>
        <a:blipFill dpi="0"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1FE780-09B4-437E-87F1-633B9F17E51A}">
      <dsp:nvSpPr>
        <dsp:cNvPr id="0" name=""/>
        <dsp:cNvSpPr/>
      </dsp:nvSpPr>
      <dsp:spPr>
        <a:xfrm>
          <a:off x="2305085" y="0"/>
          <a:ext cx="1116657" cy="3675440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337791" y="1502882"/>
        <a:ext cx="1051245" cy="1404764"/>
      </dsp:txXfrm>
    </dsp:sp>
    <dsp:sp modelId="{069CDC01-BE12-484D-9486-671E87A5E1A9}">
      <dsp:nvSpPr>
        <dsp:cNvPr id="0" name=""/>
        <dsp:cNvSpPr/>
      </dsp:nvSpPr>
      <dsp:spPr>
        <a:xfrm>
          <a:off x="2338585" y="220526"/>
          <a:ext cx="1049658" cy="1223921"/>
        </a:xfrm>
        <a:prstGeom prst="ellipse">
          <a:avLst/>
        </a:prstGeom>
        <a:blipFill dpi="0"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70E187-B08A-486D-8A45-C8A232CC337A}">
      <dsp:nvSpPr>
        <dsp:cNvPr id="0" name=""/>
        <dsp:cNvSpPr/>
      </dsp:nvSpPr>
      <dsp:spPr>
        <a:xfrm>
          <a:off x="3455242" y="0"/>
          <a:ext cx="1116657" cy="3675440"/>
        </a:xfrm>
        <a:prstGeom prst="roundRect">
          <a:avLst>
            <a:gd name="adj" fmla="val 10000"/>
          </a:avLst>
        </a:prstGeom>
        <a:solidFill>
          <a:srgbClr val="70AD47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SESSION</a:t>
          </a:r>
          <a:br>
            <a:rPr lang="en-US" sz="1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</a:br>
          <a:r>
            <a:rPr lang="en-US" sz="1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3</a:t>
          </a:r>
          <a:endParaRPr lang="en-US" sz="1800" i="1" kern="1200">
            <a:solidFill>
              <a:srgbClr val="FFC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3487948" y="1502882"/>
        <a:ext cx="1051245" cy="1404764"/>
      </dsp:txXfrm>
    </dsp:sp>
    <dsp:sp modelId="{640B4EA2-5D13-4CA1-86A9-3221B0994580}">
      <dsp:nvSpPr>
        <dsp:cNvPr id="0" name=""/>
        <dsp:cNvSpPr/>
      </dsp:nvSpPr>
      <dsp:spPr>
        <a:xfrm>
          <a:off x="3488742" y="220526"/>
          <a:ext cx="1049658" cy="1223921"/>
        </a:xfrm>
        <a:prstGeom prst="ellipse">
          <a:avLst/>
        </a:prstGeom>
        <a:blipFill dpi="0" rotWithShape="1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17CE07-4E74-4F15-86EB-6C6567CBA919}">
      <dsp:nvSpPr>
        <dsp:cNvPr id="0" name=""/>
        <dsp:cNvSpPr/>
      </dsp:nvSpPr>
      <dsp:spPr>
        <a:xfrm>
          <a:off x="4605400" y="0"/>
          <a:ext cx="1116657" cy="3675440"/>
        </a:xfrm>
        <a:prstGeom prst="roundRect">
          <a:avLst>
            <a:gd name="adj" fmla="val 10000"/>
          </a:avLst>
        </a:prstGeom>
        <a:solidFill>
          <a:srgbClr val="EAB2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SESSION</a:t>
          </a:r>
          <a:br>
            <a:rPr lang="en-US" sz="1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</a:br>
          <a:r>
            <a:rPr lang="en-US" sz="18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4</a:t>
          </a:r>
        </a:p>
      </dsp:txBody>
      <dsp:txXfrm>
        <a:off x="4638106" y="1502882"/>
        <a:ext cx="1051245" cy="1404764"/>
      </dsp:txXfrm>
    </dsp:sp>
    <dsp:sp modelId="{1722C8D5-9191-4617-9A5C-B2D813A9D915}">
      <dsp:nvSpPr>
        <dsp:cNvPr id="0" name=""/>
        <dsp:cNvSpPr/>
      </dsp:nvSpPr>
      <dsp:spPr>
        <a:xfrm>
          <a:off x="4638900" y="220526"/>
          <a:ext cx="1049658" cy="1223921"/>
        </a:xfrm>
        <a:prstGeom prst="ellipse">
          <a:avLst/>
        </a:prstGeom>
        <a:blipFill dpi="0"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F9CCCA-3B9D-4598-9B0D-5726972F0780}">
      <dsp:nvSpPr>
        <dsp:cNvPr id="0" name=""/>
        <dsp:cNvSpPr/>
      </dsp:nvSpPr>
      <dsp:spPr>
        <a:xfrm>
          <a:off x="5755557" y="0"/>
          <a:ext cx="1116657" cy="3675440"/>
        </a:xfrm>
        <a:prstGeom prst="roundRect">
          <a:avLst>
            <a:gd name="adj" fmla="val 10000"/>
          </a:avLst>
        </a:prstGeom>
        <a:solidFill>
          <a:srgbClr val="EAB20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5788263" y="1502882"/>
        <a:ext cx="1051245" cy="1404764"/>
      </dsp:txXfrm>
    </dsp:sp>
    <dsp:sp modelId="{0ED1F304-354B-4320-B27C-70A3951670CA}">
      <dsp:nvSpPr>
        <dsp:cNvPr id="0" name=""/>
        <dsp:cNvSpPr/>
      </dsp:nvSpPr>
      <dsp:spPr>
        <a:xfrm>
          <a:off x="5789057" y="220526"/>
          <a:ext cx="1049658" cy="1223921"/>
        </a:xfrm>
        <a:prstGeom prst="ellipse">
          <a:avLst/>
        </a:prstGeom>
        <a:blipFill dpi="0" rotWithShape="1"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327" r="-3073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2AF601-0E14-41E6-A130-E7A0A9003234}">
      <dsp:nvSpPr>
        <dsp:cNvPr id="0" name=""/>
        <dsp:cNvSpPr/>
      </dsp:nvSpPr>
      <dsp:spPr>
        <a:xfrm>
          <a:off x="6905715" y="0"/>
          <a:ext cx="1116657" cy="3675440"/>
        </a:xfrm>
        <a:prstGeom prst="roundRect">
          <a:avLst>
            <a:gd name="adj" fmla="val 10000"/>
          </a:avLst>
        </a:prstGeom>
        <a:solidFill>
          <a:srgbClr val="ED7D31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6938421" y="1502882"/>
        <a:ext cx="1051245" cy="1404764"/>
      </dsp:txXfrm>
    </dsp:sp>
    <dsp:sp modelId="{92DE6F99-74F9-48AD-8F0A-3356A4758B7E}">
      <dsp:nvSpPr>
        <dsp:cNvPr id="0" name=""/>
        <dsp:cNvSpPr/>
      </dsp:nvSpPr>
      <dsp:spPr>
        <a:xfrm>
          <a:off x="6939215" y="220526"/>
          <a:ext cx="1049658" cy="1223921"/>
        </a:xfrm>
        <a:prstGeom prst="ellipse">
          <a:avLst/>
        </a:prstGeom>
        <a:blipFill dpi="0" rotWithShape="1">
          <a:blip xmlns:r="http://schemas.openxmlformats.org/officeDocument/2006/relationships"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4117" r="-895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0747C8-B56B-4616-9A1D-BDC76FE2232C}">
      <dsp:nvSpPr>
        <dsp:cNvPr id="0" name=""/>
        <dsp:cNvSpPr/>
      </dsp:nvSpPr>
      <dsp:spPr>
        <a:xfrm>
          <a:off x="8055872" y="0"/>
          <a:ext cx="1116657" cy="3675440"/>
        </a:xfrm>
        <a:prstGeom prst="roundRect">
          <a:avLst>
            <a:gd name="adj" fmla="val 10000"/>
          </a:avLst>
        </a:prstGeom>
        <a:solidFill>
          <a:srgbClr val="ED7D31">
            <a:lumMod val="7500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SESSION</a:t>
          </a:r>
          <a:br>
            <a:rPr lang="en-US" sz="18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en-US" sz="1800" kern="120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5</a:t>
          </a:r>
        </a:p>
      </dsp:txBody>
      <dsp:txXfrm>
        <a:off x="8088578" y="1502882"/>
        <a:ext cx="1051245" cy="1404764"/>
      </dsp:txXfrm>
    </dsp:sp>
    <dsp:sp modelId="{55472D87-4270-4864-9513-C4EF84F48593}">
      <dsp:nvSpPr>
        <dsp:cNvPr id="0" name=""/>
        <dsp:cNvSpPr/>
      </dsp:nvSpPr>
      <dsp:spPr>
        <a:xfrm>
          <a:off x="8089372" y="220526"/>
          <a:ext cx="1049658" cy="1223921"/>
        </a:xfrm>
        <a:prstGeom prst="ellipse">
          <a:avLst/>
        </a:prstGeom>
        <a:blipFill dpi="0" rotWithShape="1">
          <a:blip xmlns:r="http://schemas.openxmlformats.org/officeDocument/2006/relationships"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8680" r="88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212EEF-C90E-4A39-8624-2778E48E4BE0}">
      <dsp:nvSpPr>
        <dsp:cNvPr id="0" name=""/>
        <dsp:cNvSpPr/>
      </dsp:nvSpPr>
      <dsp:spPr>
        <a:xfrm>
          <a:off x="9206030" y="0"/>
          <a:ext cx="1116657" cy="3675440"/>
        </a:xfrm>
        <a:prstGeom prst="roundRect">
          <a:avLst>
            <a:gd name="adj" fmla="val 10000"/>
          </a:avLst>
        </a:prstGeom>
        <a:solidFill>
          <a:srgbClr val="44546A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i="1" kern="1200">
            <a:solidFill>
              <a:srgbClr val="FFC000"/>
            </a:solidFill>
            <a:latin typeface="Calibri" panose="020F0502020204030204"/>
            <a:ea typeface="+mn-ea"/>
            <a:cs typeface="+mn-cs"/>
          </a:endParaRPr>
        </a:p>
      </dsp:txBody>
      <dsp:txXfrm>
        <a:off x="9238736" y="1502882"/>
        <a:ext cx="1051245" cy="1404764"/>
      </dsp:txXfrm>
    </dsp:sp>
    <dsp:sp modelId="{8B20BB08-94B1-48F9-9897-CB80CA7F6C0C}">
      <dsp:nvSpPr>
        <dsp:cNvPr id="0" name=""/>
        <dsp:cNvSpPr/>
      </dsp:nvSpPr>
      <dsp:spPr>
        <a:xfrm>
          <a:off x="9239529" y="220526"/>
          <a:ext cx="1049658" cy="1223921"/>
        </a:xfrm>
        <a:prstGeom prst="ellipse">
          <a:avLst/>
        </a:prstGeom>
        <a:blipFill dpi="0" rotWithShape="1">
          <a:blip xmlns:r="http://schemas.openxmlformats.org/officeDocument/2006/relationships"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9662" r="-10862"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6C3189-9723-4D48-AB42-84F0840E98A7}">
      <dsp:nvSpPr>
        <dsp:cNvPr id="0" name=""/>
        <dsp:cNvSpPr/>
      </dsp:nvSpPr>
      <dsp:spPr>
        <a:xfrm>
          <a:off x="10356187" y="0"/>
          <a:ext cx="1116657" cy="3675440"/>
        </a:xfrm>
        <a:prstGeom prst="roundRect">
          <a:avLst>
            <a:gd name="adj" fmla="val 10000"/>
          </a:avLst>
        </a:prstGeom>
        <a:solidFill>
          <a:srgbClr val="44546A">
            <a:lumMod val="7500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kern="1200">
              <a:solidFill>
                <a:srgbClr val="FFC000"/>
              </a:solidFill>
              <a:latin typeface="Calibri" panose="020F0502020204030204"/>
              <a:ea typeface="+mn-ea"/>
              <a:cs typeface="+mn-cs"/>
            </a:rPr>
            <a:t>Revising for the year ahead</a:t>
          </a:r>
        </a:p>
      </dsp:txBody>
      <dsp:txXfrm>
        <a:off x="10388893" y="1502882"/>
        <a:ext cx="1051245" cy="1404764"/>
      </dsp:txXfrm>
    </dsp:sp>
    <dsp:sp modelId="{A5E4E931-3070-4D12-BE4A-A7CFF0542571}">
      <dsp:nvSpPr>
        <dsp:cNvPr id="0" name=""/>
        <dsp:cNvSpPr/>
      </dsp:nvSpPr>
      <dsp:spPr>
        <a:xfrm>
          <a:off x="10389687" y="220526"/>
          <a:ext cx="1049658" cy="1223921"/>
        </a:xfrm>
        <a:prstGeom prst="ellipse">
          <a:avLst/>
        </a:prstGeom>
        <a:blipFill dpi="0" rotWithShape="1">
          <a:blip xmlns:r="http://schemas.openxmlformats.org/officeDocument/2006/relationships"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A53C31-027B-47B6-99A7-1B4548807CCF}">
      <dsp:nvSpPr>
        <dsp:cNvPr id="0" name=""/>
        <dsp:cNvSpPr/>
      </dsp:nvSpPr>
      <dsp:spPr>
        <a:xfrm>
          <a:off x="452980" y="3048230"/>
          <a:ext cx="10559406" cy="397316"/>
        </a:xfrm>
        <a:prstGeom prst="rightArrow">
          <a:avLst/>
        </a:prstGeom>
        <a:solidFill>
          <a:srgbClr val="8679EF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327FD-E0BA-4777-8832-E4427CBDB707}">
      <dsp:nvSpPr>
        <dsp:cNvPr id="0" name=""/>
        <dsp:cNvSpPr/>
      </dsp:nvSpPr>
      <dsp:spPr>
        <a:xfrm>
          <a:off x="0" y="3410516"/>
          <a:ext cx="8229600" cy="1119407"/>
        </a:xfrm>
        <a:prstGeom prst="rect">
          <a:avLst/>
        </a:prstGeom>
        <a:solidFill>
          <a:schemeClr val="accent5"/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Systematic Universal Screening</a:t>
          </a:r>
        </a:p>
      </dsp:txBody>
      <dsp:txXfrm>
        <a:off x="0" y="3410516"/>
        <a:ext cx="8229600" cy="604480"/>
      </dsp:txXfrm>
    </dsp:sp>
    <dsp:sp modelId="{7951155A-7E89-44A9-9BF7-5C790023F098}">
      <dsp:nvSpPr>
        <dsp:cNvPr id="0" name=""/>
        <dsp:cNvSpPr/>
      </dsp:nvSpPr>
      <dsp:spPr>
        <a:xfrm>
          <a:off x="0" y="4013627"/>
          <a:ext cx="4114799" cy="514927"/>
        </a:xfrm>
        <a:prstGeom prst="rect">
          <a:avLst/>
        </a:prstGeom>
        <a:solidFill>
          <a:srgbClr val="4472C4">
            <a:alpha val="90000"/>
            <a:tint val="55000"/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39370" rIns="220472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Academic</a:t>
          </a:r>
        </a:p>
      </dsp:txBody>
      <dsp:txXfrm>
        <a:off x="0" y="4013627"/>
        <a:ext cx="4114799" cy="514927"/>
      </dsp:txXfrm>
    </dsp:sp>
    <dsp:sp modelId="{CD5EA9AD-1FF3-4544-A506-1F718852DBF6}">
      <dsp:nvSpPr>
        <dsp:cNvPr id="0" name=""/>
        <dsp:cNvSpPr/>
      </dsp:nvSpPr>
      <dsp:spPr>
        <a:xfrm>
          <a:off x="4114800" y="4013627"/>
          <a:ext cx="4114799" cy="514927"/>
        </a:xfrm>
        <a:prstGeom prst="rect">
          <a:avLst/>
        </a:prstGeom>
        <a:solidFill>
          <a:srgbClr val="4472C4">
            <a:alpha val="90000"/>
            <a:tint val="55000"/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39370" rIns="220472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Behavior</a:t>
          </a:r>
        </a:p>
      </dsp:txBody>
      <dsp:txXfrm>
        <a:off x="4114800" y="4013627"/>
        <a:ext cx="4114799" cy="514927"/>
      </dsp:txXfrm>
    </dsp:sp>
    <dsp:sp modelId="{8C645032-AEF5-4BBE-B17B-5357735C973E}">
      <dsp:nvSpPr>
        <dsp:cNvPr id="0" name=""/>
        <dsp:cNvSpPr/>
      </dsp:nvSpPr>
      <dsp:spPr>
        <a:xfrm rot="10800000">
          <a:off x="0" y="1695156"/>
          <a:ext cx="8229600" cy="1721648"/>
        </a:xfrm>
        <a:prstGeom prst="upArrowCallout">
          <a:avLst/>
        </a:prstGeom>
        <a:solidFill>
          <a:schemeClr val="accent5"/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Treatment Integrity</a:t>
          </a:r>
        </a:p>
      </dsp:txBody>
      <dsp:txXfrm rot="-10800000">
        <a:off x="0" y="1906799"/>
        <a:ext cx="8229600" cy="392655"/>
      </dsp:txXfrm>
    </dsp:sp>
    <dsp:sp modelId="{EF1860AA-16E8-43FF-8CDC-B27F22404ED5}">
      <dsp:nvSpPr>
        <dsp:cNvPr id="0" name=""/>
        <dsp:cNvSpPr/>
      </dsp:nvSpPr>
      <dsp:spPr>
        <a:xfrm>
          <a:off x="0" y="2356832"/>
          <a:ext cx="4124482" cy="457200"/>
        </a:xfrm>
        <a:prstGeom prst="rect">
          <a:avLst/>
        </a:prstGeom>
        <a:solidFill>
          <a:srgbClr val="4472C4">
            <a:alpha val="90000"/>
            <a:tint val="55000"/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2356832"/>
        <a:ext cx="4124482" cy="457200"/>
      </dsp:txXfrm>
    </dsp:sp>
    <dsp:sp modelId="{6734207F-FF24-4F81-ACCB-17C44A0B2C91}">
      <dsp:nvSpPr>
        <dsp:cNvPr id="0" name=""/>
        <dsp:cNvSpPr/>
      </dsp:nvSpPr>
      <dsp:spPr>
        <a:xfrm>
          <a:off x="4124809" y="2356832"/>
          <a:ext cx="4104464" cy="457200"/>
        </a:xfrm>
        <a:prstGeom prst="rect">
          <a:avLst/>
        </a:prstGeom>
        <a:solidFill>
          <a:srgbClr val="4472C4">
            <a:alpha val="90000"/>
            <a:tint val="55000"/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4124809" y="2356832"/>
        <a:ext cx="4104464" cy="457200"/>
      </dsp:txXfrm>
    </dsp:sp>
    <dsp:sp modelId="{1E4F588E-03BB-45C8-87EE-6965E618E9BF}">
      <dsp:nvSpPr>
        <dsp:cNvPr id="0" name=""/>
        <dsp:cNvSpPr/>
      </dsp:nvSpPr>
      <dsp:spPr>
        <a:xfrm rot="10800000">
          <a:off x="0" y="0"/>
          <a:ext cx="8229600" cy="1721648"/>
        </a:xfrm>
        <a:prstGeom prst="upArrowCallout">
          <a:avLst/>
        </a:prstGeom>
        <a:solidFill>
          <a:schemeClr val="accent5"/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Social Validity</a:t>
          </a:r>
        </a:p>
      </dsp:txBody>
      <dsp:txXfrm rot="-10800000">
        <a:off x="0" y="211643"/>
        <a:ext cx="8229600" cy="392655"/>
      </dsp:txXfrm>
    </dsp:sp>
    <dsp:sp modelId="{1089999C-8267-48BC-A665-5A0CF5DB29FD}">
      <dsp:nvSpPr>
        <dsp:cNvPr id="0" name=""/>
        <dsp:cNvSpPr/>
      </dsp:nvSpPr>
      <dsp:spPr>
        <a:xfrm>
          <a:off x="1182" y="665420"/>
          <a:ext cx="4124489" cy="457200"/>
        </a:xfrm>
        <a:prstGeom prst="rect">
          <a:avLst/>
        </a:prstGeom>
        <a:solidFill>
          <a:srgbClr val="4472C4">
            <a:alpha val="90000"/>
            <a:tint val="55000"/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1182" y="665420"/>
        <a:ext cx="4124489" cy="457200"/>
      </dsp:txXfrm>
    </dsp:sp>
    <dsp:sp modelId="{ECFD427D-5D07-4820-81E5-F9AAF6F7B224}">
      <dsp:nvSpPr>
        <dsp:cNvPr id="0" name=""/>
        <dsp:cNvSpPr/>
      </dsp:nvSpPr>
      <dsp:spPr>
        <a:xfrm>
          <a:off x="4125672" y="665420"/>
          <a:ext cx="4102744" cy="457200"/>
        </a:xfrm>
        <a:prstGeom prst="rect">
          <a:avLst/>
        </a:prstGeom>
        <a:solidFill>
          <a:srgbClr val="4472C4">
            <a:alpha val="90000"/>
            <a:tint val="55000"/>
            <a:hueOff val="0"/>
            <a:satOff val="0"/>
            <a:lumOff val="0"/>
            <a:alphaOff val="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192024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4125672" y="665420"/>
        <a:ext cx="4102744" cy="457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1F6B44D-42BB-F849-A9E0-2553546435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C25D48-9968-694B-8B18-EF6CBB2688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987C75-5A4D-0F4C-98F9-12B3A7808E58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6B3588-481A-1946-93AC-0F7052634B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94096D-8EB7-D248-91EB-DD3604D059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30417-F1C9-8B48-B37E-051459DA4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356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DBB8B-29CE-48D0-9A6A-E621DDA1FB0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11C9F-81FA-4052-9B37-1EF4A4EF7E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43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581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We can also apply this same thinking to our screening data to identify areas of instructional need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290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619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Watch Part 1 only (4:55)</a:t>
            </a:r>
          </a:p>
          <a:p>
            <a:endParaRPr lang="en-US"/>
          </a:p>
          <a:p>
            <a:r>
              <a:rPr lang="en-US"/>
              <a:t>https://ci3t.org/</a:t>
            </a:r>
            <a:r>
              <a:rPr lang="en-US" err="1"/>
              <a:t>ispring</a:t>
            </a:r>
            <a:r>
              <a:rPr lang="en-US"/>
              <a:t>/M6_Tier2_Dashboard_Principal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7587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15 min timer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332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33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Watch video 01:40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BDACA8-45AF-461A-9F93-73E959B08D0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8119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166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02:45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507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255E8-4FBC-2053-097D-914260BA7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15841B-5975-875F-CFC4-788560AD9F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B37025-71C4-8E94-DF86-822C5A893E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A7089-42D2-4701-955A-75883977F8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10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8209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lIns="94182" tIns="47092" rIns="94182" bIns="47092" numCol="1" anchor="t" anchorCtr="0" compatLnSpc="1">
            <a:prstTxWarp prst="textNoShape">
              <a:avLst/>
            </a:prstTxWarp>
          </a:bodyPr>
          <a:lstStyle/>
          <a:p>
            <a:pPr marL="235454" indent="-235454">
              <a:lnSpc>
                <a:spcPct val="80000"/>
              </a:lnSpc>
            </a:pPr>
            <a:r>
              <a:rPr lang="en-US" sz="1000" b="0"/>
              <a:t>15-min timer</a:t>
            </a:r>
          </a:p>
        </p:txBody>
      </p:sp>
    </p:spTree>
    <p:extLst>
      <p:ext uri="{BB962C8B-B14F-4D97-AF65-F5344CB8AC3E}">
        <p14:creationId xmlns:p14="http://schemas.microsoft.com/office/powerpoint/2010/main" val="35385077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Support- name of strategy, practice, or program. Notice this </a:t>
            </a:r>
            <a:r>
              <a:rPr lang="en-US" b="1"/>
              <a:t>is not </a:t>
            </a:r>
            <a:r>
              <a:rPr lang="en-US"/>
              <a:t>the name of a person or role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BDACA8-45AF-461A-9F93-73E959B08D0A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6335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5288" y="692150"/>
            <a:ext cx="6072187" cy="3416300"/>
          </a:xfrm>
          <a:ln/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>
          <a:xfrm>
            <a:off x="912813" y="4344988"/>
            <a:ext cx="5032375" cy="411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995" tIns="45191" rIns="91995" bIns="45191"/>
          <a:lstStyle/>
          <a:p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Lane and Oakes 2013</a:t>
            </a:r>
          </a:p>
        </p:txBody>
      </p:sp>
    </p:spTree>
    <p:extLst>
      <p:ext uri="{BB962C8B-B14F-4D97-AF65-F5344CB8AC3E}">
        <p14:creationId xmlns:p14="http://schemas.microsoft.com/office/powerpoint/2010/main" val="29623093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5288" y="692150"/>
            <a:ext cx="6072187" cy="3416300"/>
          </a:xfrm>
          <a:ln/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>
          <a:xfrm>
            <a:off x="912813" y="4344988"/>
            <a:ext cx="5032375" cy="411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995" tIns="45191" rIns="91995" bIns="45191"/>
          <a:lstStyle/>
          <a:p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Lane and Oakes 2013</a:t>
            </a:r>
          </a:p>
        </p:txBody>
      </p:sp>
    </p:spTree>
    <p:extLst>
      <p:ext uri="{BB962C8B-B14F-4D97-AF65-F5344CB8AC3E}">
        <p14:creationId xmlns:p14="http://schemas.microsoft.com/office/powerpoint/2010/main" val="6323529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95288" y="692150"/>
            <a:ext cx="6072187" cy="3416300"/>
          </a:xfrm>
          <a:ln/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>
          <a:xfrm>
            <a:off x="912813" y="4344988"/>
            <a:ext cx="5032375" cy="411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995" tIns="45191" rIns="91995" bIns="45191"/>
          <a:lstStyle/>
          <a:p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Lane and Oakes 2013</a:t>
            </a:r>
          </a:p>
        </p:txBody>
      </p:sp>
    </p:spTree>
    <p:extLst>
      <p:ext uri="{BB962C8B-B14F-4D97-AF65-F5344CB8AC3E}">
        <p14:creationId xmlns:p14="http://schemas.microsoft.com/office/powerpoint/2010/main" val="34251493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BDACA8-45AF-461A-9F93-73E959B08D0A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8247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BDACA8-45AF-461A-9F93-73E959B08D0A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0128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All materials necessary for an intervention located in one central location. Teachers can “make a copy” of the entire folder and then personalize for the student.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7594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Low-intensity strategies can be used across the tiers including as a stand-alone Tier 2 intervention OR as part of a multi-component Tier 2 intervention (e.g., using pre-correction as part of a behavior contract)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532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4C702-7937-28E0-D9F1-02E3C66AB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6C0648-3448-8140-1117-1F09D81E48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B84F51-3EA1-E804-75BA-37C0A8447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 Works Clearing House Practice Guide – Teacher-Delivered Behavioral Interventions in Grades K-5- </a:t>
            </a:r>
          </a:p>
          <a:p>
            <a:r>
              <a:rPr lang="en-US"/>
              <a:t>https://ies.ed.gov/ncee/wwc/PracticeGuide/31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0F7BC-746E-4C5C-35B2-A61416C72A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693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0857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Notice the same features of Tier 3 grids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521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Same process as pairing students with Tier 2 supports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424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138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BDACA8-45AF-461A-9F93-73E959B08D0A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046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203853-BF44-432B-840E-26104550DF5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lIns="91420" tIns="45711" rIns="91420" bIns="45711" numCol="1" anchor="t" anchorCtr="0" compatLnSpc="1">
            <a:prstTxWarp prst="textNoShape">
              <a:avLst/>
            </a:prstTxWarp>
          </a:bodyPr>
          <a:lstStyle/>
          <a:p>
            <a:pPr marL="228550" indent="-228550">
              <a:lnSpc>
                <a:spcPct val="80000"/>
              </a:lnSpc>
            </a:pPr>
            <a:r>
              <a:rPr lang="en-US" sz="1000"/>
              <a:t>15-min timer</a:t>
            </a:r>
          </a:p>
        </p:txBody>
      </p:sp>
    </p:spTree>
    <p:extLst>
      <p:ext uri="{BB962C8B-B14F-4D97-AF65-F5344CB8AC3E}">
        <p14:creationId xmlns:p14="http://schemas.microsoft.com/office/powerpoint/2010/main" val="25464626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17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Encourage you to leave a note in your Ci3T LT agenda to indicate where your team will pick up at your next meeting and to record any action items.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2162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If you’re a coach, you might consider setting aside time to review coaching protocol for Session 1 especially the after coaching tips, action items, and reflection!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365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Tag us in your Ci3T highlights- we’d love to see Ci3T in action! Follow us on Twitter or Instagram for updates and links to resources! @Ci3TModel</a:t>
            </a:r>
          </a:p>
          <a:p>
            <a:endParaRPr lang="en-US"/>
          </a:p>
          <a:p>
            <a:r>
              <a:rPr lang="en-US"/>
              <a:t>You will receive a brief session evaluation – we value your feedback and would greatly appreciate you taking a few minutes to share your thoughts on what you liked about the session and how we can improve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4B5707-476E-F540-B8FF-8E5DB928D056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34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74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131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 session 3 we started analyzing and building action plans around Fall Treatment Integrity and Social Validity Data and Winter Screening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331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We considered how to look at these data together to identify professional learning needs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18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Screening data indicate an opportunity to strengthen Tier 1 instruction (currently 64%, which is less than 75-80% we’d like to see).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Treatment integrity data also indicate an opportunity to focus on Tier 1 instruction (below 80% goal)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77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E82D-EB3C-2742-0CF3-777976F06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1F1A81-32BA-C26E-4B90-B85EA727A2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2E8134-D990-2946-8717-DCBCB1895A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After reviewing item-level data, the team decides to focus on: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Ensuring Expectation Matrices are posted in all classrooms and throughout the school (e.g., hallway, cafeteria)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Explicitly re-teaching expectations – Ci3T Leadership Team wrote lesson plans for teaching expectations and set a schedule to teach in the first week following break during advisory period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Spending time in faculty and staff meeting to review expectations with teachers for universal reinforcement system and launch a ”February Challenge” to increase use of expectation matrix as instructional tool and implementation of universal reinforcement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F98D51-667D-9801-D384-E83708E9E8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11C9F-81FA-4052-9B37-1EF4A4EF7E8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95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doodles.com/" TargetMode="External"/><Relationship Id="rId13" Type="http://schemas.openxmlformats.org/officeDocument/2006/relationships/hyperlink" Target="https://www.iconfinder.com/free_icons" TargetMode="External"/><Relationship Id="rId18" Type="http://schemas.openxmlformats.org/officeDocument/2006/relationships/hyperlink" Target="https://24slides.com/presentation-examples" TargetMode="External"/><Relationship Id="rId3" Type="http://schemas.openxmlformats.org/officeDocument/2006/relationships/hyperlink" Target="https://unsplash.com/" TargetMode="External"/><Relationship Id="rId7" Type="http://schemas.openxmlformats.org/officeDocument/2006/relationships/hyperlink" Target="https://www.drawkit.io/" TargetMode="External"/><Relationship Id="rId12" Type="http://schemas.openxmlformats.org/officeDocument/2006/relationships/hyperlink" Target="https://thenounproject.com/" TargetMode="External"/><Relationship Id="rId17" Type="http://schemas.openxmlformats.org/officeDocument/2006/relationships/hyperlink" Target="https://creativecommons.org/licenses/" TargetMode="External"/><Relationship Id="rId2" Type="http://schemas.openxmlformats.org/officeDocument/2006/relationships/hyperlink" Target="https://pixabay.com/" TargetMode="External"/><Relationship Id="rId16" Type="http://schemas.openxmlformats.org/officeDocument/2006/relationships/hyperlink" Target="https://www.canva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humaaans.com/" TargetMode="External"/><Relationship Id="rId11" Type="http://schemas.openxmlformats.org/officeDocument/2006/relationships/hyperlink" Target="https://www.flaticon.com/" TargetMode="External"/><Relationship Id="rId5" Type="http://schemas.openxmlformats.org/officeDocument/2006/relationships/hyperlink" Target="https://www.blackillustrations.com/" TargetMode="External"/><Relationship Id="rId15" Type="http://schemas.openxmlformats.org/officeDocument/2006/relationships/hyperlink" Target="https://blog.snappa.com/free-stock-photos/" TargetMode="External"/><Relationship Id="rId10" Type="http://schemas.openxmlformats.org/officeDocument/2006/relationships/hyperlink" Target="https://freepik.com/" TargetMode="External"/><Relationship Id="rId4" Type="http://schemas.openxmlformats.org/officeDocument/2006/relationships/hyperlink" Target="https://lukaszadam.com/illustrations" TargetMode="External"/><Relationship Id="rId9" Type="http://schemas.openxmlformats.org/officeDocument/2006/relationships/hyperlink" Target="https://absurd.design/" TargetMode="External"/><Relationship Id="rId14" Type="http://schemas.openxmlformats.org/officeDocument/2006/relationships/hyperlink" Target="https://www.pexels.com/" TargetMode="Externa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11FBD-495F-BE41-8148-8510287464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1F6DA2-5E5E-8240-89B8-56DAAFED9C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105156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CE7C24-7F47-53A9-C0B8-78101FE1D9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06" y="6173954"/>
            <a:ext cx="3624061" cy="59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43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Giant Triangle &amp;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3F9F635-ED95-194A-9C23-2978794ACB6B}"/>
              </a:ext>
            </a:extLst>
          </p:cNvPr>
          <p:cNvPicPr/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743281" cy="68973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1709738"/>
            <a:ext cx="8610600" cy="2852737"/>
          </a:xfrm>
          <a:custGeom>
            <a:avLst/>
            <a:gdLst>
              <a:gd name="connsiteX0" fmla="*/ 0 w 8610600"/>
              <a:gd name="connsiteY0" fmla="*/ 0 h 2852737"/>
              <a:gd name="connsiteX1" fmla="*/ 8610600 w 8610600"/>
              <a:gd name="connsiteY1" fmla="*/ 0 h 2852737"/>
              <a:gd name="connsiteX2" fmla="*/ 8610600 w 8610600"/>
              <a:gd name="connsiteY2" fmla="*/ 2852737 h 2852737"/>
              <a:gd name="connsiteX3" fmla="*/ 0 w 8610600"/>
              <a:gd name="connsiteY3" fmla="*/ 2852737 h 2852737"/>
              <a:gd name="connsiteX4" fmla="*/ 0 w 8610600"/>
              <a:gd name="connsiteY4" fmla="*/ 0 h 2852737"/>
              <a:gd name="connsiteX0" fmla="*/ 0 w 8610600"/>
              <a:gd name="connsiteY0" fmla="*/ 0 h 2852737"/>
              <a:gd name="connsiteX1" fmla="*/ 8610600 w 8610600"/>
              <a:gd name="connsiteY1" fmla="*/ 0 h 2852737"/>
              <a:gd name="connsiteX2" fmla="*/ 8610600 w 8610600"/>
              <a:gd name="connsiteY2" fmla="*/ 2852737 h 2852737"/>
              <a:gd name="connsiteX3" fmla="*/ 1643605 w 8610600"/>
              <a:gd name="connsiteY3" fmla="*/ 2841162 h 2852737"/>
              <a:gd name="connsiteX4" fmla="*/ 0 w 8610600"/>
              <a:gd name="connsiteY4" fmla="*/ 0 h 2852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10600" h="2852737">
                <a:moveTo>
                  <a:pt x="0" y="0"/>
                </a:moveTo>
                <a:lnTo>
                  <a:pt x="8610600" y="0"/>
                </a:lnTo>
                <a:lnTo>
                  <a:pt x="8610600" y="2852737"/>
                </a:lnTo>
                <a:lnTo>
                  <a:pt x="1643605" y="2841162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lIns="1371600" anchor="ctr" anchorCtr="0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78996" y="4589463"/>
            <a:ext cx="661300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243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Bottom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60636" cy="365125"/>
          </a:xfrm>
        </p:spPr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FFC1C379-1FB3-A54B-A801-896B503F64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1968"/>
          <a:stretch/>
        </p:blipFill>
        <p:spPr>
          <a:xfrm>
            <a:off x="10871236" y="5609559"/>
            <a:ext cx="1134809" cy="885510"/>
          </a:xfrm>
          <a:prstGeom prst="rect">
            <a:avLst/>
          </a:prstGeom>
          <a:effectLst>
            <a:outerShdw blurRad="50800" dist="76200" dir="5400000" sx="1000" sy="1000" algn="ctr" rotWithShape="0">
              <a:srgbClr val="000000"/>
            </a:outerShdw>
          </a:effectLst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DD4A3470-4C4A-2508-F3DD-C35B1F3768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1236" y="5609558"/>
            <a:ext cx="1134809" cy="1134809"/>
          </a:xfrm>
          <a:prstGeom prst="rect">
            <a:avLst/>
          </a:prstGeom>
          <a:effectLst>
            <a:outerShdw blurRad="50800" dist="76200" dir="5400000" sx="1000" sy="1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776070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Bottom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60636" cy="365125"/>
          </a:xfrm>
        </p:spPr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6AB7A92D-26CA-8E4A-91B3-DAA129A80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1968"/>
          <a:stretch/>
        </p:blipFill>
        <p:spPr>
          <a:xfrm>
            <a:off x="10871236" y="5609559"/>
            <a:ext cx="1134809" cy="885510"/>
          </a:xfrm>
          <a:prstGeom prst="rect">
            <a:avLst/>
          </a:prstGeom>
          <a:effectLst>
            <a:outerShdw blurRad="50800" dist="76200" dir="5400000" sx="1000" sy="1000" algn="ctr" rotWithShape="0">
              <a:srgbClr val="000000"/>
            </a:outerShdw>
          </a:effectLst>
        </p:spPr>
      </p:pic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17266783-1691-6C39-C9DE-C9474C6235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1236" y="5609558"/>
            <a:ext cx="1134809" cy="1134809"/>
          </a:xfrm>
          <a:prstGeom prst="rect">
            <a:avLst/>
          </a:prstGeom>
          <a:effectLst>
            <a:outerShdw blurRad="50800" dist="76200" dir="5400000" sx="1000" sy="1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1004128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Bottom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60636" cy="365125"/>
          </a:xfrm>
        </p:spPr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FFC1C379-1FB3-A54B-A801-896B503F64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17"/>
          <a:stretch/>
        </p:blipFill>
        <p:spPr>
          <a:xfrm>
            <a:off x="10871236" y="5609559"/>
            <a:ext cx="1134809" cy="1111916"/>
          </a:xfrm>
          <a:prstGeom prst="rect">
            <a:avLst/>
          </a:prstGeom>
          <a:effectLst>
            <a:outerShdw blurRad="50800" dist="76200" dir="5400000" sx="1000" sy="1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776070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Bottom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60636" cy="365125"/>
          </a:xfrm>
        </p:spPr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6AB7A92D-26CA-8E4A-91B3-DAA129A804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17"/>
          <a:stretch/>
        </p:blipFill>
        <p:spPr>
          <a:xfrm>
            <a:off x="10871236" y="5609559"/>
            <a:ext cx="1134809" cy="1111916"/>
          </a:xfrm>
          <a:prstGeom prst="rect">
            <a:avLst/>
          </a:prstGeom>
          <a:effectLst>
            <a:outerShdw blurRad="50800" dist="76200" dir="5400000" sx="1000" sy="1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100412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282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77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60636" cy="365125"/>
          </a:xfrm>
        </p:spPr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CF600849-390B-784E-9278-0BA760801D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1968"/>
          <a:stretch/>
        </p:blipFill>
        <p:spPr>
          <a:xfrm>
            <a:off x="10871236" y="5609559"/>
            <a:ext cx="1134809" cy="885510"/>
          </a:xfrm>
          <a:prstGeom prst="rect">
            <a:avLst/>
          </a:prstGeom>
          <a:effectLst>
            <a:outerShdw blurRad="50800" dist="76200" dir="5400000" sx="1000" sy="1000" algn="ctr" rotWithShape="0">
              <a:srgbClr val="000000"/>
            </a:outerShdw>
          </a:effectLst>
        </p:spPr>
      </p:pic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FB36CB91-EABB-658C-5493-72CAF78955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1236" y="5609558"/>
            <a:ext cx="1134809" cy="1134809"/>
          </a:xfrm>
          <a:prstGeom prst="rect">
            <a:avLst/>
          </a:prstGeom>
          <a:effectLst>
            <a:outerShdw blurRad="50800" dist="76200" dir="5400000" sx="1000" sy="1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8009037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60636" cy="365125"/>
          </a:xfrm>
        </p:spPr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CF600849-390B-784E-9278-0BA760801D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17"/>
          <a:stretch/>
        </p:blipFill>
        <p:spPr>
          <a:xfrm>
            <a:off x="10871236" y="5609559"/>
            <a:ext cx="1134809" cy="1111916"/>
          </a:xfrm>
          <a:prstGeom prst="rect">
            <a:avLst/>
          </a:prstGeom>
          <a:effectLst>
            <a:outerShdw blurRad="50800" dist="76200" dir="5400000" sx="1000" sy="1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800903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60636" cy="365125"/>
          </a:xfrm>
        </p:spPr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CF600849-390B-784E-9278-0BA760801D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0014"/>
          <a:stretch/>
        </p:blipFill>
        <p:spPr>
          <a:xfrm>
            <a:off x="10871236" y="5609558"/>
            <a:ext cx="1134809" cy="1248441"/>
          </a:xfrm>
          <a:prstGeom prst="rect">
            <a:avLst/>
          </a:prstGeom>
          <a:effectLst>
            <a:outerShdw blurRad="50800" dist="76200" dir="5400000" sx="1000" sy="1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800903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Low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60636" cy="365125"/>
          </a:xfrm>
        </p:spPr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483C3DBA-B703-0F51-3AF1-12B51186CC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1236" y="5609558"/>
            <a:ext cx="1134809" cy="1134809"/>
          </a:xfrm>
          <a:prstGeom prst="rect">
            <a:avLst/>
          </a:prstGeom>
          <a:effectLst>
            <a:outerShdw blurRad="50800" dist="76200" dir="5400000" sx="1000" sy="1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6367211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i3T Mo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reen Triangle">
            <a:extLst>
              <a:ext uri="{FF2B5EF4-FFF2-40B4-BE49-F238E27FC236}">
                <a16:creationId xmlns:a16="http://schemas.microsoft.com/office/drawing/2014/main" id="{F7568AB8-0F23-3146-9F9D-66896C0CBB0E}"/>
              </a:ext>
            </a:extLst>
          </p:cNvPr>
          <p:cNvSpPr/>
          <p:nvPr userDrawn="1"/>
        </p:nvSpPr>
        <p:spPr>
          <a:xfrm>
            <a:off x="1947333" y="3132668"/>
            <a:ext cx="8297334" cy="3640666"/>
          </a:xfrm>
          <a:prstGeom prst="trapezoid">
            <a:avLst>
              <a:gd name="adj" fmla="val 72862"/>
            </a:avLst>
          </a:prstGeom>
          <a:solidFill>
            <a:srgbClr val="009900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Yellow Triangle">
            <a:extLst>
              <a:ext uri="{FF2B5EF4-FFF2-40B4-BE49-F238E27FC236}">
                <a16:creationId xmlns:a16="http://schemas.microsoft.com/office/drawing/2014/main" id="{5B63712D-B1E2-5C4C-A2A9-C4A76DDA5AB6}"/>
              </a:ext>
            </a:extLst>
          </p:cNvPr>
          <p:cNvSpPr/>
          <p:nvPr userDrawn="1"/>
        </p:nvSpPr>
        <p:spPr>
          <a:xfrm>
            <a:off x="4590106" y="1846280"/>
            <a:ext cx="3008769" cy="1286934"/>
          </a:xfrm>
          <a:prstGeom prst="trapezoid">
            <a:avLst>
              <a:gd name="adj" fmla="val 72862"/>
            </a:avLst>
          </a:prstGeom>
          <a:solidFill>
            <a:srgbClr val="FFFF00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d Triangle">
            <a:extLst>
              <a:ext uri="{FF2B5EF4-FFF2-40B4-BE49-F238E27FC236}">
                <a16:creationId xmlns:a16="http://schemas.microsoft.com/office/drawing/2014/main" id="{748F2DCB-B3EE-CC42-A5BB-F0E32D7A6058}"/>
              </a:ext>
            </a:extLst>
          </p:cNvPr>
          <p:cNvSpPr/>
          <p:nvPr userDrawn="1"/>
        </p:nvSpPr>
        <p:spPr>
          <a:xfrm>
            <a:off x="5519596" y="1059255"/>
            <a:ext cx="1134701" cy="787564"/>
          </a:xfrm>
          <a:prstGeom prst="triangle">
            <a:avLst/>
          </a:prstGeom>
          <a:solidFill>
            <a:srgbClr val="FE0002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1090D35-6573-FC49-B7A6-CAEBC909BB69}"/>
              </a:ext>
            </a:extLst>
          </p:cNvPr>
          <p:cNvCxnSpPr/>
          <p:nvPr userDrawn="1"/>
        </p:nvCxnSpPr>
        <p:spPr>
          <a:xfrm>
            <a:off x="2607406" y="5947646"/>
            <a:ext cx="6995160" cy="0"/>
          </a:xfrm>
          <a:prstGeom prst="line">
            <a:avLst/>
          </a:prstGeom>
          <a:noFill/>
          <a:ln w="38100" cap="flat" cmpd="sng" algn="ctr">
            <a:solidFill>
              <a:srgbClr val="008C00"/>
            </a:solidFill>
            <a:prstDash val="sysDot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237C45E-D61F-C04E-8D39-6896E17FD022}"/>
              </a:ext>
            </a:extLst>
          </p:cNvPr>
          <p:cNvCxnSpPr/>
          <p:nvPr userDrawn="1"/>
        </p:nvCxnSpPr>
        <p:spPr>
          <a:xfrm flipH="1">
            <a:off x="4889942" y="6008511"/>
            <a:ext cx="2444" cy="731520"/>
          </a:xfrm>
          <a:prstGeom prst="line">
            <a:avLst/>
          </a:prstGeom>
          <a:noFill/>
          <a:ln w="38100" cap="flat" cmpd="sng" algn="ctr">
            <a:solidFill>
              <a:srgbClr val="008C00"/>
            </a:solidFill>
            <a:prstDash val="sysDot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A8F9F2A-2758-A147-88D3-B61F693DAE1B}"/>
              </a:ext>
            </a:extLst>
          </p:cNvPr>
          <p:cNvCxnSpPr/>
          <p:nvPr userDrawn="1"/>
        </p:nvCxnSpPr>
        <p:spPr>
          <a:xfrm flipH="1">
            <a:off x="7286778" y="6008511"/>
            <a:ext cx="2444" cy="731520"/>
          </a:xfrm>
          <a:prstGeom prst="line">
            <a:avLst/>
          </a:prstGeom>
          <a:noFill/>
          <a:ln w="38100" cap="flat" cmpd="sng" algn="ctr">
            <a:solidFill>
              <a:srgbClr val="008C00"/>
            </a:solidFill>
            <a:prstDash val="sysDot"/>
          </a:ln>
          <a:effectLst/>
        </p:spPr>
      </p:cxnSp>
      <p:sp>
        <p:nvSpPr>
          <p:cNvPr id="42" name="Domains">
            <a:extLst>
              <a:ext uri="{FF2B5EF4-FFF2-40B4-BE49-F238E27FC236}">
                <a16:creationId xmlns:a16="http://schemas.microsoft.com/office/drawing/2014/main" id="{AC2C215A-B488-2F45-A740-8DDEDA9048E7}"/>
              </a:ext>
            </a:extLst>
          </p:cNvPr>
          <p:cNvSpPr txBox="1"/>
          <p:nvPr userDrawn="1"/>
        </p:nvSpPr>
        <p:spPr>
          <a:xfrm>
            <a:off x="1947333" y="6096000"/>
            <a:ext cx="8297334" cy="66941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tabLst>
                <a:tab pos="1541463" algn="ctr"/>
                <a:tab pos="2851150" algn="ctr"/>
                <a:tab pos="4056063" algn="ctr"/>
                <a:tab pos="5253038" algn="ctr"/>
                <a:tab pos="6570663" algn="ctr"/>
              </a:tabLst>
              <a:defRPr/>
            </a:pPr>
            <a:r>
              <a:rPr lang="en-US" sz="24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	Academic	</a:t>
            </a:r>
            <a:r>
              <a:rPr lang="en-US" sz="12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◇</a:t>
            </a:r>
            <a:r>
              <a:rPr lang="en-US" sz="24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	Behavioral	</a:t>
            </a:r>
            <a:r>
              <a:rPr lang="en-US" sz="12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◇</a:t>
            </a:r>
            <a:r>
              <a:rPr lang="en-US" sz="24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	Social</a:t>
            </a:r>
          </a:p>
          <a:p>
            <a:pPr>
              <a:lnSpc>
                <a:spcPct val="75000"/>
              </a:lnSpc>
              <a:tabLst>
                <a:tab pos="1541463" algn="ctr"/>
                <a:tab pos="4056063" algn="ctr"/>
                <a:tab pos="6570663" algn="ctr"/>
              </a:tabLst>
              <a:defRPr/>
            </a:pPr>
            <a:r>
              <a:rPr lang="en-US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	Validated Curricula	PBIS Framework	Validated Curricula</a:t>
            </a:r>
          </a:p>
        </p:txBody>
      </p:sp>
      <p:sp>
        <p:nvSpPr>
          <p:cNvPr id="43" name="Goal 3">
            <a:extLst>
              <a:ext uri="{FF2B5EF4-FFF2-40B4-BE49-F238E27FC236}">
                <a16:creationId xmlns:a16="http://schemas.microsoft.com/office/drawing/2014/main" id="{4F0367BA-DE0F-DE46-80B6-55D46F5130F6}"/>
              </a:ext>
            </a:extLst>
          </p:cNvPr>
          <p:cNvSpPr/>
          <p:nvPr userDrawn="1"/>
        </p:nvSpPr>
        <p:spPr>
          <a:xfrm flipH="1">
            <a:off x="7164572" y="805649"/>
            <a:ext cx="3485321" cy="914400"/>
          </a:xfrm>
          <a:prstGeom prst="homePlate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228600"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Goal: Reduce Harm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Specialized individual systems</a:t>
            </a:r>
            <a:b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for students with high risk</a:t>
            </a:r>
          </a:p>
        </p:txBody>
      </p:sp>
      <p:sp>
        <p:nvSpPr>
          <p:cNvPr id="44" name="Goal 2">
            <a:extLst>
              <a:ext uri="{FF2B5EF4-FFF2-40B4-BE49-F238E27FC236}">
                <a16:creationId xmlns:a16="http://schemas.microsoft.com/office/drawing/2014/main" id="{CE3623A0-87FA-B144-8700-BFAB962D159F}"/>
              </a:ext>
            </a:extLst>
          </p:cNvPr>
          <p:cNvSpPr/>
          <p:nvPr userDrawn="1"/>
        </p:nvSpPr>
        <p:spPr>
          <a:xfrm rot="10800000" flipH="1" flipV="1">
            <a:off x="1537625" y="1858317"/>
            <a:ext cx="3072384" cy="914400"/>
          </a:xfrm>
          <a:prstGeom prst="homePlate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vert="horz" wrap="square" lIns="91440"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Goal: Reverse Harm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Specialized group systems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for students at risk</a:t>
            </a: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Goal 1">
            <a:extLst>
              <a:ext uri="{FF2B5EF4-FFF2-40B4-BE49-F238E27FC236}">
                <a16:creationId xmlns:a16="http://schemas.microsoft.com/office/drawing/2014/main" id="{21CDEB5D-36CB-7441-82AE-59E7BEBA4BF2}"/>
              </a:ext>
            </a:extLst>
          </p:cNvPr>
          <p:cNvSpPr/>
          <p:nvPr userDrawn="1"/>
        </p:nvSpPr>
        <p:spPr>
          <a:xfrm flipH="1">
            <a:off x="6838152" y="3740744"/>
            <a:ext cx="3813048" cy="914400"/>
          </a:xfrm>
          <a:prstGeom prst="homePlate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228600"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0" cap="none" spc="0" normalizeH="0" baseline="0" noProof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Goal: Prevent Harm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School/classroom-wide systems for all students, staff, &amp; settings</a:t>
            </a:r>
          </a:p>
        </p:txBody>
      </p:sp>
      <p:sp>
        <p:nvSpPr>
          <p:cNvPr id="46" name="Tier 3">
            <a:extLst>
              <a:ext uri="{FF2B5EF4-FFF2-40B4-BE49-F238E27FC236}">
                <a16:creationId xmlns:a16="http://schemas.microsoft.com/office/drawing/2014/main" id="{35E31CA1-B710-6E49-A60F-3E7FC73C9F0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9045" y="1126204"/>
            <a:ext cx="381000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Tier 3</a:t>
            </a:r>
          </a:p>
          <a:p>
            <a:pPr marL="0" marR="0" lvl="0" indent="0" algn="ctr" defTabSz="914400" eaLnBrk="1" fontAlgn="base" latinLnBrk="0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Tertiary Prevention  (</a:t>
            </a: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panose="020B0604020202020204" pitchFamily="34" charset="0"/>
              </a:rPr>
              <a:t>≈5%</a:t>
            </a: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)</a:t>
            </a:r>
          </a:p>
        </p:txBody>
      </p:sp>
      <p:sp>
        <p:nvSpPr>
          <p:cNvPr id="47" name="Tier 2">
            <a:extLst>
              <a:ext uri="{FF2B5EF4-FFF2-40B4-BE49-F238E27FC236}">
                <a16:creationId xmlns:a16="http://schemas.microsoft.com/office/drawing/2014/main" id="{D6F2DF6B-139A-D446-9AB9-1D6EF011D15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00500" y="2301968"/>
            <a:ext cx="4191000" cy="83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 w="3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Tier 2</a:t>
            </a:r>
          </a:p>
          <a:p>
            <a:pPr marL="0" marR="0" lvl="0" indent="0" algn="ctr" defTabSz="91440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Secondary Prevention (</a:t>
            </a: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panose="020B0604020202020204" pitchFamily="34" charset="0"/>
              </a:rPr>
              <a:t>≈15%</a:t>
            </a: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) </a:t>
            </a:r>
          </a:p>
        </p:txBody>
      </p:sp>
      <p:sp>
        <p:nvSpPr>
          <p:cNvPr id="48" name="Tier 1">
            <a:extLst>
              <a:ext uri="{FF2B5EF4-FFF2-40B4-BE49-F238E27FC236}">
                <a16:creationId xmlns:a16="http://schemas.microsoft.com/office/drawing/2014/main" id="{93576CA4-B1CA-2A46-A9C2-69BA5AA79A6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00500" y="4600925"/>
            <a:ext cx="41910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Tier 1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Primary Prevention (</a:t>
            </a: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panose="020B0604020202020204" pitchFamily="34" charset="0"/>
              </a:rPr>
              <a:t>≈80%</a:t>
            </a: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) </a:t>
            </a:r>
          </a:p>
        </p:txBody>
      </p:sp>
      <p:sp>
        <p:nvSpPr>
          <p:cNvPr id="49" name="Reference">
            <a:extLst>
              <a:ext uri="{FF2B5EF4-FFF2-40B4-BE49-F238E27FC236}">
                <a16:creationId xmlns:a16="http://schemas.microsoft.com/office/drawing/2014/main" id="{5DE09BF2-66B8-DF4E-8B80-9230EF68AE1B}"/>
              </a:ext>
            </a:extLst>
          </p:cNvPr>
          <p:cNvSpPr txBox="1"/>
          <p:nvPr userDrawn="1"/>
        </p:nvSpPr>
        <p:spPr>
          <a:xfrm>
            <a:off x="4222955" y="395891"/>
            <a:ext cx="3746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prstClr val="black"/>
                </a:solidFill>
                <a:latin typeface="Calibri"/>
              </a:rPr>
              <a:t>(Lane, </a:t>
            </a:r>
            <a:r>
              <a:rPr lang="en-US" sz="2000" err="1">
                <a:solidFill>
                  <a:prstClr val="black"/>
                </a:solidFill>
                <a:latin typeface="Calibri"/>
              </a:rPr>
              <a:t>Kalberg</a:t>
            </a:r>
            <a:r>
              <a:rPr lang="en-US" sz="2000">
                <a:solidFill>
                  <a:prstClr val="black"/>
                </a:solidFill>
                <a:latin typeface="Calibri"/>
              </a:rPr>
              <a:t>, &amp; </a:t>
            </a:r>
            <a:r>
              <a:rPr lang="en-US" sz="2000" err="1">
                <a:solidFill>
                  <a:prstClr val="black"/>
                </a:solidFill>
                <a:latin typeface="Calibri"/>
              </a:rPr>
              <a:t>Menzies</a:t>
            </a:r>
            <a:r>
              <a:rPr lang="en-US" sz="2000">
                <a:solidFill>
                  <a:prstClr val="black"/>
                </a:solidFill>
                <a:latin typeface="Calibri"/>
              </a:rPr>
              <a:t>, 2009)</a:t>
            </a:r>
          </a:p>
        </p:txBody>
      </p:sp>
      <p:sp>
        <p:nvSpPr>
          <p:cNvPr id="50" name="Title">
            <a:extLst>
              <a:ext uri="{FF2B5EF4-FFF2-40B4-BE49-F238E27FC236}">
                <a16:creationId xmlns:a16="http://schemas.microsoft.com/office/drawing/2014/main" id="{0F6EC5B7-73E7-634F-9BC6-89486E7D089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24000" y="0"/>
            <a:ext cx="9144000" cy="800219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Comprehensive, Integrated, Three-Tiered Model of Prevention</a:t>
            </a: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9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343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i3T Model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reen Triangle">
            <a:extLst>
              <a:ext uri="{FF2B5EF4-FFF2-40B4-BE49-F238E27FC236}">
                <a16:creationId xmlns:a16="http://schemas.microsoft.com/office/drawing/2014/main" id="{F7568AB8-0F23-3146-9F9D-66896C0CBB0E}"/>
              </a:ext>
            </a:extLst>
          </p:cNvPr>
          <p:cNvSpPr/>
          <p:nvPr userDrawn="1"/>
        </p:nvSpPr>
        <p:spPr>
          <a:xfrm>
            <a:off x="1947333" y="3132668"/>
            <a:ext cx="8297334" cy="3640666"/>
          </a:xfrm>
          <a:prstGeom prst="trapezoid">
            <a:avLst>
              <a:gd name="adj" fmla="val 72862"/>
            </a:avLst>
          </a:prstGeom>
          <a:solidFill>
            <a:srgbClr val="009900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Yellow Triangle">
            <a:extLst>
              <a:ext uri="{FF2B5EF4-FFF2-40B4-BE49-F238E27FC236}">
                <a16:creationId xmlns:a16="http://schemas.microsoft.com/office/drawing/2014/main" id="{5B63712D-B1E2-5C4C-A2A9-C4A76DDA5AB6}"/>
              </a:ext>
            </a:extLst>
          </p:cNvPr>
          <p:cNvSpPr/>
          <p:nvPr userDrawn="1"/>
        </p:nvSpPr>
        <p:spPr>
          <a:xfrm>
            <a:off x="4590106" y="1846280"/>
            <a:ext cx="3008769" cy="1286934"/>
          </a:xfrm>
          <a:prstGeom prst="trapezoid">
            <a:avLst>
              <a:gd name="adj" fmla="val 72862"/>
            </a:avLst>
          </a:prstGeom>
          <a:solidFill>
            <a:srgbClr val="FFFF00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d Triangle">
            <a:extLst>
              <a:ext uri="{FF2B5EF4-FFF2-40B4-BE49-F238E27FC236}">
                <a16:creationId xmlns:a16="http://schemas.microsoft.com/office/drawing/2014/main" id="{748F2DCB-B3EE-CC42-A5BB-F0E32D7A6058}"/>
              </a:ext>
            </a:extLst>
          </p:cNvPr>
          <p:cNvSpPr/>
          <p:nvPr userDrawn="1"/>
        </p:nvSpPr>
        <p:spPr>
          <a:xfrm>
            <a:off x="5519596" y="1059255"/>
            <a:ext cx="1134701" cy="787564"/>
          </a:xfrm>
          <a:prstGeom prst="triangle">
            <a:avLst/>
          </a:prstGeom>
          <a:solidFill>
            <a:srgbClr val="FE0002"/>
          </a:solidFill>
          <a:ln w="381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1090D35-6573-FC49-B7A6-CAEBC909BB69}"/>
              </a:ext>
            </a:extLst>
          </p:cNvPr>
          <p:cNvCxnSpPr/>
          <p:nvPr userDrawn="1"/>
        </p:nvCxnSpPr>
        <p:spPr>
          <a:xfrm>
            <a:off x="2607406" y="5947646"/>
            <a:ext cx="6995160" cy="0"/>
          </a:xfrm>
          <a:prstGeom prst="line">
            <a:avLst/>
          </a:prstGeom>
          <a:noFill/>
          <a:ln w="38100" cap="flat" cmpd="sng" algn="ctr">
            <a:solidFill>
              <a:srgbClr val="008C00"/>
            </a:solidFill>
            <a:prstDash val="sysDot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237C45E-D61F-C04E-8D39-6896E17FD022}"/>
              </a:ext>
            </a:extLst>
          </p:cNvPr>
          <p:cNvCxnSpPr/>
          <p:nvPr userDrawn="1"/>
        </p:nvCxnSpPr>
        <p:spPr>
          <a:xfrm flipH="1">
            <a:off x="4889942" y="6008511"/>
            <a:ext cx="2444" cy="731520"/>
          </a:xfrm>
          <a:prstGeom prst="line">
            <a:avLst/>
          </a:prstGeom>
          <a:noFill/>
          <a:ln w="38100" cap="flat" cmpd="sng" algn="ctr">
            <a:solidFill>
              <a:srgbClr val="008C00"/>
            </a:solidFill>
            <a:prstDash val="sysDot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A8F9F2A-2758-A147-88D3-B61F693DAE1B}"/>
              </a:ext>
            </a:extLst>
          </p:cNvPr>
          <p:cNvCxnSpPr/>
          <p:nvPr userDrawn="1"/>
        </p:nvCxnSpPr>
        <p:spPr>
          <a:xfrm flipH="1">
            <a:off x="7286778" y="6008511"/>
            <a:ext cx="2444" cy="731520"/>
          </a:xfrm>
          <a:prstGeom prst="line">
            <a:avLst/>
          </a:prstGeom>
          <a:noFill/>
          <a:ln w="38100" cap="flat" cmpd="sng" algn="ctr">
            <a:solidFill>
              <a:srgbClr val="008C00"/>
            </a:solidFill>
            <a:prstDash val="sysDot"/>
          </a:ln>
          <a:effectLst/>
        </p:spPr>
      </p:cxnSp>
      <p:sp>
        <p:nvSpPr>
          <p:cNvPr id="42" name="Domains">
            <a:extLst>
              <a:ext uri="{FF2B5EF4-FFF2-40B4-BE49-F238E27FC236}">
                <a16:creationId xmlns:a16="http://schemas.microsoft.com/office/drawing/2014/main" id="{AC2C215A-B488-2F45-A740-8DDEDA9048E7}"/>
              </a:ext>
            </a:extLst>
          </p:cNvPr>
          <p:cNvSpPr txBox="1"/>
          <p:nvPr userDrawn="1"/>
        </p:nvSpPr>
        <p:spPr>
          <a:xfrm>
            <a:off x="1947333" y="6096000"/>
            <a:ext cx="8297334" cy="66941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tabLst>
                <a:tab pos="1541463" algn="ctr"/>
                <a:tab pos="2851150" algn="ctr"/>
                <a:tab pos="4056063" algn="ctr"/>
                <a:tab pos="5253038" algn="ctr"/>
                <a:tab pos="6570663" algn="ctr"/>
              </a:tabLst>
              <a:defRPr/>
            </a:pPr>
            <a:r>
              <a:rPr lang="en-US" sz="24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	Academic	</a:t>
            </a:r>
            <a:r>
              <a:rPr lang="en-US" sz="12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◇</a:t>
            </a:r>
            <a:r>
              <a:rPr lang="en-US" sz="24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	Behavioral	</a:t>
            </a:r>
            <a:r>
              <a:rPr lang="en-US" sz="12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◇</a:t>
            </a:r>
            <a:r>
              <a:rPr lang="en-US" sz="2400" b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	Social</a:t>
            </a:r>
          </a:p>
          <a:p>
            <a:pPr>
              <a:lnSpc>
                <a:spcPct val="75000"/>
              </a:lnSpc>
              <a:tabLst>
                <a:tab pos="1541463" algn="ctr"/>
                <a:tab pos="4056063" algn="ctr"/>
                <a:tab pos="6570663" algn="ctr"/>
              </a:tabLst>
              <a:defRPr/>
            </a:pPr>
            <a:r>
              <a:rPr lang="en-US">
                <a:solidFill>
                  <a:prstClr val="black">
                    <a:lumMod val="85000"/>
                    <a:lumOff val="15000"/>
                  </a:prstClr>
                </a:solidFill>
                <a:latin typeface="Calibri"/>
                <a:cs typeface="Arial" charset="0"/>
              </a:rPr>
              <a:t>	Validated Curricula	PBIS Framework	Validated Curricula</a:t>
            </a:r>
          </a:p>
        </p:txBody>
      </p:sp>
      <p:sp>
        <p:nvSpPr>
          <p:cNvPr id="46" name="Tier 3">
            <a:extLst>
              <a:ext uri="{FF2B5EF4-FFF2-40B4-BE49-F238E27FC236}">
                <a16:creationId xmlns:a16="http://schemas.microsoft.com/office/drawing/2014/main" id="{35E31CA1-B710-6E49-A60F-3E7FC73C9F0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9045" y="1126204"/>
            <a:ext cx="381000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Tier 3</a:t>
            </a:r>
          </a:p>
          <a:p>
            <a:pPr marL="0" marR="0" lvl="0" indent="0" algn="ctr" defTabSz="914400" eaLnBrk="1" fontAlgn="base" latinLnBrk="0" hangingPunct="1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Tertiary Prevention  (</a:t>
            </a: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panose="020B0604020202020204" pitchFamily="34" charset="0"/>
              </a:rPr>
              <a:t>≈5%</a:t>
            </a: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)</a:t>
            </a:r>
          </a:p>
        </p:txBody>
      </p:sp>
      <p:sp>
        <p:nvSpPr>
          <p:cNvPr id="47" name="Tier 2">
            <a:extLst>
              <a:ext uri="{FF2B5EF4-FFF2-40B4-BE49-F238E27FC236}">
                <a16:creationId xmlns:a16="http://schemas.microsoft.com/office/drawing/2014/main" id="{D6F2DF6B-139A-D446-9AB9-1D6EF011D15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00500" y="2301968"/>
            <a:ext cx="4191000" cy="83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 w="3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Tier 2</a:t>
            </a:r>
          </a:p>
          <a:p>
            <a:pPr marL="0" marR="0" lvl="0" indent="0" algn="ctr" defTabSz="91440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Secondary Prevention (</a:t>
            </a: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panose="020B0604020202020204" pitchFamily="34" charset="0"/>
              </a:rPr>
              <a:t>≈15%</a:t>
            </a: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) </a:t>
            </a:r>
          </a:p>
        </p:txBody>
      </p:sp>
      <p:sp>
        <p:nvSpPr>
          <p:cNvPr id="48" name="Tier 1">
            <a:extLst>
              <a:ext uri="{FF2B5EF4-FFF2-40B4-BE49-F238E27FC236}">
                <a16:creationId xmlns:a16="http://schemas.microsoft.com/office/drawing/2014/main" id="{93576CA4-B1CA-2A46-A9C2-69BA5AA79A6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00500" y="4600925"/>
            <a:ext cx="41910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Tier 1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Primary Prevention (</a:t>
            </a: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panose="020B0604020202020204" pitchFamily="34" charset="0"/>
              </a:rPr>
              <a:t>≈80%</a:t>
            </a:r>
            <a:r>
              <a:rPr kumimoji="0" lang="en-US" sz="2400" b="1" i="0" u="none" strike="noStrike" kern="0" cap="none" spc="0" normalizeH="0" baseline="0" noProof="0">
                <a:ln w="3175">
                  <a:solidFill>
                    <a:prstClr val="white">
                      <a:alpha val="7000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) </a:t>
            </a:r>
          </a:p>
        </p:txBody>
      </p:sp>
      <p:sp>
        <p:nvSpPr>
          <p:cNvPr id="49" name="Reference">
            <a:extLst>
              <a:ext uri="{FF2B5EF4-FFF2-40B4-BE49-F238E27FC236}">
                <a16:creationId xmlns:a16="http://schemas.microsoft.com/office/drawing/2014/main" id="{5DE09BF2-66B8-DF4E-8B80-9230EF68AE1B}"/>
              </a:ext>
            </a:extLst>
          </p:cNvPr>
          <p:cNvSpPr txBox="1"/>
          <p:nvPr userDrawn="1"/>
        </p:nvSpPr>
        <p:spPr>
          <a:xfrm>
            <a:off x="4222955" y="395891"/>
            <a:ext cx="3746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prstClr val="black"/>
                </a:solidFill>
                <a:latin typeface="Calibri"/>
              </a:rPr>
              <a:t>(Lane, </a:t>
            </a:r>
            <a:r>
              <a:rPr lang="en-US" sz="2000" err="1">
                <a:solidFill>
                  <a:prstClr val="black"/>
                </a:solidFill>
                <a:latin typeface="Calibri"/>
              </a:rPr>
              <a:t>Kalberg</a:t>
            </a:r>
            <a:r>
              <a:rPr lang="en-US" sz="2000">
                <a:solidFill>
                  <a:prstClr val="black"/>
                </a:solidFill>
                <a:latin typeface="Calibri"/>
              </a:rPr>
              <a:t>, &amp; </a:t>
            </a:r>
            <a:r>
              <a:rPr lang="en-US" sz="2000" err="1">
                <a:solidFill>
                  <a:prstClr val="black"/>
                </a:solidFill>
                <a:latin typeface="Calibri"/>
              </a:rPr>
              <a:t>Menzies</a:t>
            </a:r>
            <a:r>
              <a:rPr lang="en-US" sz="2000">
                <a:solidFill>
                  <a:prstClr val="black"/>
                </a:solidFill>
                <a:latin typeface="Calibri"/>
              </a:rPr>
              <a:t>, 2009)</a:t>
            </a:r>
          </a:p>
        </p:txBody>
      </p:sp>
      <p:sp>
        <p:nvSpPr>
          <p:cNvPr id="50" name="Title">
            <a:extLst>
              <a:ext uri="{FF2B5EF4-FFF2-40B4-BE49-F238E27FC236}">
                <a16:creationId xmlns:a16="http://schemas.microsoft.com/office/drawing/2014/main" id="{0F6EC5B7-73E7-634F-9BC6-89486E7D089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24000" y="0"/>
            <a:ext cx="9144000" cy="800219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-109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-109" charset="0"/>
                <a:cs typeface="Arial" charset="0"/>
              </a:rPr>
              <a:t>Comprehensive, Integrated, Three-Tiered Model of Prevention</a:t>
            </a: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-109" charset="0"/>
              <a:cs typeface="Arial" charset="0"/>
            </a:endParaRPr>
          </a:p>
        </p:txBody>
      </p:sp>
      <p:sp>
        <p:nvSpPr>
          <p:cNvPr id="17" name="Watermark Covering">
            <a:extLst>
              <a:ext uri="{FF2B5EF4-FFF2-40B4-BE49-F238E27FC236}">
                <a16:creationId xmlns:a16="http://schemas.microsoft.com/office/drawing/2014/main" id="{67D09180-788D-E344-8F4B-7E44FC1CF388}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070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i3T Training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B334141-A06E-1E45-AA81-D2B0530A4CD5}"/>
              </a:ext>
            </a:extLst>
          </p:cNvPr>
          <p:cNvGrpSpPr/>
          <p:nvPr userDrawn="1"/>
        </p:nvGrpSpPr>
        <p:grpSpPr>
          <a:xfrm>
            <a:off x="2175020" y="980151"/>
            <a:ext cx="8870360" cy="4064000"/>
            <a:chOff x="112165" y="751543"/>
            <a:chExt cx="8870360" cy="4064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562E0D1-9494-8C4A-8020-23CB861B02F1}"/>
                </a:ext>
              </a:extLst>
            </p:cNvPr>
            <p:cNvSpPr/>
            <p:nvPr/>
          </p:nvSpPr>
          <p:spPr>
            <a:xfrm>
              <a:off x="112165" y="751543"/>
              <a:ext cx="1442335" cy="4064000"/>
            </a:xfrm>
            <a:custGeom>
              <a:avLst/>
              <a:gdLst>
                <a:gd name="connsiteX0" fmla="*/ 0 w 1442335"/>
                <a:gd name="connsiteY0" fmla="*/ 144234 h 4064000"/>
                <a:gd name="connsiteX1" fmla="*/ 144234 w 1442335"/>
                <a:gd name="connsiteY1" fmla="*/ 0 h 4064000"/>
                <a:gd name="connsiteX2" fmla="*/ 1298102 w 1442335"/>
                <a:gd name="connsiteY2" fmla="*/ 0 h 4064000"/>
                <a:gd name="connsiteX3" fmla="*/ 1442336 w 1442335"/>
                <a:gd name="connsiteY3" fmla="*/ 144234 h 4064000"/>
                <a:gd name="connsiteX4" fmla="*/ 1442335 w 1442335"/>
                <a:gd name="connsiteY4" fmla="*/ 3919767 h 4064000"/>
                <a:gd name="connsiteX5" fmla="*/ 1298101 w 1442335"/>
                <a:gd name="connsiteY5" fmla="*/ 4064001 h 4064000"/>
                <a:gd name="connsiteX6" fmla="*/ 144234 w 1442335"/>
                <a:gd name="connsiteY6" fmla="*/ 4064000 h 4064000"/>
                <a:gd name="connsiteX7" fmla="*/ 0 w 1442335"/>
                <a:gd name="connsiteY7" fmla="*/ 3919766 h 4064000"/>
                <a:gd name="connsiteX8" fmla="*/ 0 w 1442335"/>
                <a:gd name="connsiteY8" fmla="*/ 144234 h 40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2335" h="4064000">
                  <a:moveTo>
                    <a:pt x="0" y="144234"/>
                  </a:moveTo>
                  <a:cubicBezTo>
                    <a:pt x="0" y="64576"/>
                    <a:pt x="64576" y="0"/>
                    <a:pt x="144234" y="0"/>
                  </a:cubicBezTo>
                  <a:lnTo>
                    <a:pt x="1298102" y="0"/>
                  </a:lnTo>
                  <a:cubicBezTo>
                    <a:pt x="1377760" y="0"/>
                    <a:pt x="1442336" y="64576"/>
                    <a:pt x="1442336" y="144234"/>
                  </a:cubicBezTo>
                  <a:cubicBezTo>
                    <a:pt x="1442336" y="1402745"/>
                    <a:pt x="1442335" y="2661256"/>
                    <a:pt x="1442335" y="3919767"/>
                  </a:cubicBezTo>
                  <a:cubicBezTo>
                    <a:pt x="1442335" y="3999425"/>
                    <a:pt x="1377759" y="4064001"/>
                    <a:pt x="1298101" y="4064001"/>
                  </a:cubicBezTo>
                  <a:lnTo>
                    <a:pt x="144234" y="4064000"/>
                  </a:lnTo>
                  <a:cubicBezTo>
                    <a:pt x="64576" y="4064000"/>
                    <a:pt x="0" y="3999424"/>
                    <a:pt x="0" y="3919766"/>
                  </a:cubicBezTo>
                  <a:lnTo>
                    <a:pt x="0" y="144234"/>
                  </a:lnTo>
                  <a:close/>
                </a:path>
              </a:pathLst>
            </a:custGeom>
            <a:gradFill rotWithShape="1">
              <a:gsLst>
                <a:gs pos="0">
                  <a:srgbClr val="0F6FC6">
                    <a:hueOff val="0"/>
                    <a:satOff val="0"/>
                    <a:lumOff val="0"/>
                    <a:alphaOff val="0"/>
                    <a:tint val="98000"/>
                    <a:lumMod val="114000"/>
                  </a:srgbClr>
                </a:gs>
                <a:gs pos="100000">
                  <a:srgbClr val="2E4188"/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</p:spPr>
          <p:txBody>
            <a:bodyPr spcFirstLastPara="0" vert="horz" wrap="square" lIns="99568" tIns="228600" rIns="99568" bIns="914400" numCol="1" spcCol="1270" anchor="t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Session 1:</a:t>
              </a:r>
              <a:b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</a:b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2 hours</a:t>
              </a:r>
            </a:p>
            <a:p>
              <a:pPr marL="127000" marR="0" lvl="1" indent="-127000" defTabSz="48895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Ci3T model overview</a:t>
              </a: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853A3C8-8CC4-FB48-9CA8-11EE3F95102D}"/>
                </a:ext>
              </a:extLst>
            </p:cNvPr>
            <p:cNvSpPr/>
            <p:nvPr/>
          </p:nvSpPr>
          <p:spPr>
            <a:xfrm>
              <a:off x="1597770" y="751543"/>
              <a:ext cx="1442335" cy="4064000"/>
            </a:xfrm>
            <a:custGeom>
              <a:avLst/>
              <a:gdLst>
                <a:gd name="connsiteX0" fmla="*/ 0 w 1442335"/>
                <a:gd name="connsiteY0" fmla="*/ 144234 h 4064000"/>
                <a:gd name="connsiteX1" fmla="*/ 144234 w 1442335"/>
                <a:gd name="connsiteY1" fmla="*/ 0 h 4064000"/>
                <a:gd name="connsiteX2" fmla="*/ 1298102 w 1442335"/>
                <a:gd name="connsiteY2" fmla="*/ 0 h 4064000"/>
                <a:gd name="connsiteX3" fmla="*/ 1442336 w 1442335"/>
                <a:gd name="connsiteY3" fmla="*/ 144234 h 4064000"/>
                <a:gd name="connsiteX4" fmla="*/ 1442335 w 1442335"/>
                <a:gd name="connsiteY4" fmla="*/ 3919767 h 4064000"/>
                <a:gd name="connsiteX5" fmla="*/ 1298101 w 1442335"/>
                <a:gd name="connsiteY5" fmla="*/ 4064001 h 4064000"/>
                <a:gd name="connsiteX6" fmla="*/ 144234 w 1442335"/>
                <a:gd name="connsiteY6" fmla="*/ 4064000 h 4064000"/>
                <a:gd name="connsiteX7" fmla="*/ 0 w 1442335"/>
                <a:gd name="connsiteY7" fmla="*/ 3919766 h 4064000"/>
                <a:gd name="connsiteX8" fmla="*/ 0 w 1442335"/>
                <a:gd name="connsiteY8" fmla="*/ 144234 h 40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2335" h="4064000">
                  <a:moveTo>
                    <a:pt x="0" y="144234"/>
                  </a:moveTo>
                  <a:cubicBezTo>
                    <a:pt x="0" y="64576"/>
                    <a:pt x="64576" y="0"/>
                    <a:pt x="144234" y="0"/>
                  </a:cubicBezTo>
                  <a:lnTo>
                    <a:pt x="1298102" y="0"/>
                  </a:lnTo>
                  <a:cubicBezTo>
                    <a:pt x="1377760" y="0"/>
                    <a:pt x="1442336" y="64576"/>
                    <a:pt x="1442336" y="144234"/>
                  </a:cubicBezTo>
                  <a:cubicBezTo>
                    <a:pt x="1442336" y="1402745"/>
                    <a:pt x="1442335" y="2661256"/>
                    <a:pt x="1442335" y="3919767"/>
                  </a:cubicBezTo>
                  <a:cubicBezTo>
                    <a:pt x="1442335" y="3999425"/>
                    <a:pt x="1377759" y="4064001"/>
                    <a:pt x="1298101" y="4064001"/>
                  </a:cubicBezTo>
                  <a:lnTo>
                    <a:pt x="144234" y="4064000"/>
                  </a:lnTo>
                  <a:cubicBezTo>
                    <a:pt x="64576" y="4064000"/>
                    <a:pt x="0" y="3999424"/>
                    <a:pt x="0" y="3919766"/>
                  </a:cubicBezTo>
                  <a:lnTo>
                    <a:pt x="0" y="144234"/>
                  </a:lnTo>
                  <a:close/>
                </a:path>
              </a:pathLst>
            </a:custGeom>
            <a:gradFill rotWithShape="1">
              <a:gsLst>
                <a:gs pos="0">
                  <a:srgbClr val="0F6FC6">
                    <a:hueOff val="0"/>
                    <a:satOff val="0"/>
                    <a:lumOff val="0"/>
                    <a:alphaOff val="0"/>
                    <a:tint val="98000"/>
                    <a:lumMod val="114000"/>
                  </a:srgbClr>
                </a:gs>
                <a:gs pos="100000">
                  <a:srgbClr val="2E4188"/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</p:spPr>
          <p:txBody>
            <a:bodyPr spcFirstLastPara="0" vert="horz" wrap="square" lIns="99568" tIns="228600" rIns="99568" bIns="914400" numCol="1" spcCol="1270" anchor="t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Session 2:</a:t>
              </a:r>
              <a:b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</a:b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Full day</a:t>
              </a:r>
            </a:p>
            <a:p>
              <a:pPr marL="127000" marR="0" lvl="1" indent="-127000" defTabSz="48895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Building the primary prevention plan</a:t>
              </a: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A976C4A6-EF26-6F48-84FE-26DBBAE88F55}"/>
                </a:ext>
              </a:extLst>
            </p:cNvPr>
            <p:cNvSpPr/>
            <p:nvPr/>
          </p:nvSpPr>
          <p:spPr>
            <a:xfrm>
              <a:off x="3083375" y="751543"/>
              <a:ext cx="1442335" cy="4064000"/>
            </a:xfrm>
            <a:custGeom>
              <a:avLst/>
              <a:gdLst>
                <a:gd name="connsiteX0" fmla="*/ 0 w 1442335"/>
                <a:gd name="connsiteY0" fmla="*/ 144234 h 4064000"/>
                <a:gd name="connsiteX1" fmla="*/ 144234 w 1442335"/>
                <a:gd name="connsiteY1" fmla="*/ 0 h 4064000"/>
                <a:gd name="connsiteX2" fmla="*/ 1298102 w 1442335"/>
                <a:gd name="connsiteY2" fmla="*/ 0 h 4064000"/>
                <a:gd name="connsiteX3" fmla="*/ 1442336 w 1442335"/>
                <a:gd name="connsiteY3" fmla="*/ 144234 h 4064000"/>
                <a:gd name="connsiteX4" fmla="*/ 1442335 w 1442335"/>
                <a:gd name="connsiteY4" fmla="*/ 3919767 h 4064000"/>
                <a:gd name="connsiteX5" fmla="*/ 1298101 w 1442335"/>
                <a:gd name="connsiteY5" fmla="*/ 4064001 h 4064000"/>
                <a:gd name="connsiteX6" fmla="*/ 144234 w 1442335"/>
                <a:gd name="connsiteY6" fmla="*/ 4064000 h 4064000"/>
                <a:gd name="connsiteX7" fmla="*/ 0 w 1442335"/>
                <a:gd name="connsiteY7" fmla="*/ 3919766 h 4064000"/>
                <a:gd name="connsiteX8" fmla="*/ 0 w 1442335"/>
                <a:gd name="connsiteY8" fmla="*/ 144234 h 40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2335" h="4064000">
                  <a:moveTo>
                    <a:pt x="0" y="144234"/>
                  </a:moveTo>
                  <a:cubicBezTo>
                    <a:pt x="0" y="64576"/>
                    <a:pt x="64576" y="0"/>
                    <a:pt x="144234" y="0"/>
                  </a:cubicBezTo>
                  <a:lnTo>
                    <a:pt x="1298102" y="0"/>
                  </a:lnTo>
                  <a:cubicBezTo>
                    <a:pt x="1377760" y="0"/>
                    <a:pt x="1442336" y="64576"/>
                    <a:pt x="1442336" y="144234"/>
                  </a:cubicBezTo>
                  <a:cubicBezTo>
                    <a:pt x="1442336" y="1402745"/>
                    <a:pt x="1442335" y="2661256"/>
                    <a:pt x="1442335" y="3919767"/>
                  </a:cubicBezTo>
                  <a:cubicBezTo>
                    <a:pt x="1442335" y="3999425"/>
                    <a:pt x="1377759" y="4064001"/>
                    <a:pt x="1298101" y="4064001"/>
                  </a:cubicBezTo>
                  <a:lnTo>
                    <a:pt x="144234" y="4064000"/>
                  </a:lnTo>
                  <a:cubicBezTo>
                    <a:pt x="64576" y="4064000"/>
                    <a:pt x="0" y="3999424"/>
                    <a:pt x="0" y="3919766"/>
                  </a:cubicBezTo>
                  <a:lnTo>
                    <a:pt x="0" y="144234"/>
                  </a:lnTo>
                  <a:close/>
                </a:path>
              </a:pathLst>
            </a:custGeom>
            <a:gradFill rotWithShape="1">
              <a:gsLst>
                <a:gs pos="0">
                  <a:srgbClr val="0F6FC6">
                    <a:hueOff val="0"/>
                    <a:satOff val="0"/>
                    <a:lumOff val="0"/>
                    <a:alphaOff val="0"/>
                    <a:tint val="98000"/>
                    <a:lumMod val="114000"/>
                  </a:srgbClr>
                </a:gs>
                <a:gs pos="100000">
                  <a:srgbClr val="2E4188"/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</p:spPr>
          <p:txBody>
            <a:bodyPr spcFirstLastPara="0" vert="horz" wrap="square" lIns="99568" tIns="228600" rIns="99568" bIns="914400" numCol="1" spcCol="1270" anchor="t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Session 3:</a:t>
              </a:r>
              <a:b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</a:b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2 hours</a:t>
              </a:r>
            </a:p>
            <a:p>
              <a:pPr marL="127000" marR="0" lvl="1" indent="-127000" defTabSz="48895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How to monitor the plan</a:t>
              </a:r>
            </a:p>
            <a:p>
              <a:pPr marL="127000" marR="0" lvl="1" indent="-127000" defTabSz="48895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Student team members attend</a:t>
              </a: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789F3A-520C-974B-8221-612D55FB6851}"/>
                </a:ext>
              </a:extLst>
            </p:cNvPr>
            <p:cNvSpPr/>
            <p:nvPr/>
          </p:nvSpPr>
          <p:spPr>
            <a:xfrm>
              <a:off x="4568980" y="751543"/>
              <a:ext cx="1442335" cy="4064000"/>
            </a:xfrm>
            <a:custGeom>
              <a:avLst/>
              <a:gdLst>
                <a:gd name="connsiteX0" fmla="*/ 0 w 1442335"/>
                <a:gd name="connsiteY0" fmla="*/ 144234 h 4064000"/>
                <a:gd name="connsiteX1" fmla="*/ 144234 w 1442335"/>
                <a:gd name="connsiteY1" fmla="*/ 0 h 4064000"/>
                <a:gd name="connsiteX2" fmla="*/ 1298102 w 1442335"/>
                <a:gd name="connsiteY2" fmla="*/ 0 h 4064000"/>
                <a:gd name="connsiteX3" fmla="*/ 1442336 w 1442335"/>
                <a:gd name="connsiteY3" fmla="*/ 144234 h 4064000"/>
                <a:gd name="connsiteX4" fmla="*/ 1442335 w 1442335"/>
                <a:gd name="connsiteY4" fmla="*/ 3919767 h 4064000"/>
                <a:gd name="connsiteX5" fmla="*/ 1298101 w 1442335"/>
                <a:gd name="connsiteY5" fmla="*/ 4064001 h 4064000"/>
                <a:gd name="connsiteX6" fmla="*/ 144234 w 1442335"/>
                <a:gd name="connsiteY6" fmla="*/ 4064000 h 4064000"/>
                <a:gd name="connsiteX7" fmla="*/ 0 w 1442335"/>
                <a:gd name="connsiteY7" fmla="*/ 3919766 h 4064000"/>
                <a:gd name="connsiteX8" fmla="*/ 0 w 1442335"/>
                <a:gd name="connsiteY8" fmla="*/ 144234 h 40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2335" h="4064000">
                  <a:moveTo>
                    <a:pt x="0" y="144234"/>
                  </a:moveTo>
                  <a:cubicBezTo>
                    <a:pt x="0" y="64576"/>
                    <a:pt x="64576" y="0"/>
                    <a:pt x="144234" y="0"/>
                  </a:cubicBezTo>
                  <a:lnTo>
                    <a:pt x="1298102" y="0"/>
                  </a:lnTo>
                  <a:cubicBezTo>
                    <a:pt x="1377760" y="0"/>
                    <a:pt x="1442336" y="64576"/>
                    <a:pt x="1442336" y="144234"/>
                  </a:cubicBezTo>
                  <a:cubicBezTo>
                    <a:pt x="1442336" y="1402745"/>
                    <a:pt x="1442335" y="2661256"/>
                    <a:pt x="1442335" y="3919767"/>
                  </a:cubicBezTo>
                  <a:cubicBezTo>
                    <a:pt x="1442335" y="3999425"/>
                    <a:pt x="1377759" y="4064001"/>
                    <a:pt x="1298101" y="4064001"/>
                  </a:cubicBezTo>
                  <a:lnTo>
                    <a:pt x="144234" y="4064000"/>
                  </a:lnTo>
                  <a:cubicBezTo>
                    <a:pt x="64576" y="4064000"/>
                    <a:pt x="0" y="3999424"/>
                    <a:pt x="0" y="3919766"/>
                  </a:cubicBezTo>
                  <a:lnTo>
                    <a:pt x="0" y="144234"/>
                  </a:lnTo>
                  <a:close/>
                </a:path>
              </a:pathLst>
            </a:custGeom>
            <a:gradFill rotWithShape="1">
              <a:gsLst>
                <a:gs pos="0">
                  <a:srgbClr val="0F6FC6">
                    <a:hueOff val="0"/>
                    <a:satOff val="0"/>
                    <a:lumOff val="0"/>
                    <a:alphaOff val="0"/>
                    <a:tint val="98000"/>
                    <a:lumMod val="114000"/>
                  </a:srgbClr>
                </a:gs>
                <a:gs pos="100000">
                  <a:srgbClr val="2E4188"/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</p:spPr>
          <p:txBody>
            <a:bodyPr spcFirstLastPara="0" vert="horz" wrap="square" lIns="99568" tIns="228600" rIns="99568" bIns="914400" numCol="1" spcCol="1270" anchor="t" anchorCtr="0">
              <a:noAutofit/>
            </a:bodyPr>
            <a:lstStyle/>
            <a:p>
              <a:pPr marL="0" marR="0" lvl="0" indent="0" defTabSz="57785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Session 4:</a:t>
              </a:r>
              <a:b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</a:b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Full day</a:t>
              </a:r>
            </a:p>
            <a:p>
              <a:pPr marL="127000" marR="0" lvl="1" indent="-127000" defTabSz="4445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Building Tier 2 supports</a:t>
              </a: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2392249-C53C-C74E-99A3-9C61977E1126}"/>
                </a:ext>
              </a:extLst>
            </p:cNvPr>
            <p:cNvSpPr/>
            <p:nvPr/>
          </p:nvSpPr>
          <p:spPr>
            <a:xfrm>
              <a:off x="6054585" y="751543"/>
              <a:ext cx="1442335" cy="4064000"/>
            </a:xfrm>
            <a:custGeom>
              <a:avLst/>
              <a:gdLst>
                <a:gd name="connsiteX0" fmla="*/ 0 w 1442335"/>
                <a:gd name="connsiteY0" fmla="*/ 144234 h 4064000"/>
                <a:gd name="connsiteX1" fmla="*/ 144234 w 1442335"/>
                <a:gd name="connsiteY1" fmla="*/ 0 h 4064000"/>
                <a:gd name="connsiteX2" fmla="*/ 1298102 w 1442335"/>
                <a:gd name="connsiteY2" fmla="*/ 0 h 4064000"/>
                <a:gd name="connsiteX3" fmla="*/ 1442336 w 1442335"/>
                <a:gd name="connsiteY3" fmla="*/ 144234 h 4064000"/>
                <a:gd name="connsiteX4" fmla="*/ 1442335 w 1442335"/>
                <a:gd name="connsiteY4" fmla="*/ 3919767 h 4064000"/>
                <a:gd name="connsiteX5" fmla="*/ 1298101 w 1442335"/>
                <a:gd name="connsiteY5" fmla="*/ 4064001 h 4064000"/>
                <a:gd name="connsiteX6" fmla="*/ 144234 w 1442335"/>
                <a:gd name="connsiteY6" fmla="*/ 4064000 h 4064000"/>
                <a:gd name="connsiteX7" fmla="*/ 0 w 1442335"/>
                <a:gd name="connsiteY7" fmla="*/ 3919766 h 4064000"/>
                <a:gd name="connsiteX8" fmla="*/ 0 w 1442335"/>
                <a:gd name="connsiteY8" fmla="*/ 144234 h 40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2335" h="4064000">
                  <a:moveTo>
                    <a:pt x="0" y="144234"/>
                  </a:moveTo>
                  <a:cubicBezTo>
                    <a:pt x="0" y="64576"/>
                    <a:pt x="64576" y="0"/>
                    <a:pt x="144234" y="0"/>
                  </a:cubicBezTo>
                  <a:lnTo>
                    <a:pt x="1298102" y="0"/>
                  </a:lnTo>
                  <a:cubicBezTo>
                    <a:pt x="1377760" y="0"/>
                    <a:pt x="1442336" y="64576"/>
                    <a:pt x="1442336" y="144234"/>
                  </a:cubicBezTo>
                  <a:cubicBezTo>
                    <a:pt x="1442336" y="1402745"/>
                    <a:pt x="1442335" y="2661256"/>
                    <a:pt x="1442335" y="3919767"/>
                  </a:cubicBezTo>
                  <a:cubicBezTo>
                    <a:pt x="1442335" y="3999425"/>
                    <a:pt x="1377759" y="4064001"/>
                    <a:pt x="1298101" y="4064001"/>
                  </a:cubicBezTo>
                  <a:lnTo>
                    <a:pt x="144234" y="4064000"/>
                  </a:lnTo>
                  <a:cubicBezTo>
                    <a:pt x="64576" y="4064000"/>
                    <a:pt x="0" y="3999424"/>
                    <a:pt x="0" y="3919766"/>
                  </a:cubicBezTo>
                  <a:lnTo>
                    <a:pt x="0" y="144234"/>
                  </a:lnTo>
                  <a:close/>
                </a:path>
              </a:pathLst>
            </a:custGeom>
            <a:gradFill rotWithShape="1">
              <a:gsLst>
                <a:gs pos="0">
                  <a:srgbClr val="0F6FC6">
                    <a:hueOff val="0"/>
                    <a:satOff val="0"/>
                    <a:lumOff val="0"/>
                    <a:alphaOff val="0"/>
                    <a:tint val="98000"/>
                    <a:lumMod val="114000"/>
                  </a:srgbClr>
                </a:gs>
                <a:gs pos="100000">
                  <a:srgbClr val="2E4188"/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</p:spPr>
          <p:txBody>
            <a:bodyPr spcFirstLastPara="0" vert="horz" wrap="square" lIns="99568" tIns="228600" rIns="99568" bIns="914400" numCol="1" spcCol="1270" anchor="t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Session 5:</a:t>
              </a:r>
              <a:b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</a:b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2 hours</a:t>
              </a:r>
            </a:p>
            <a:p>
              <a:pPr marL="127000" marR="0" lvl="1" indent="-127000" defTabSz="48895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Building Tier 3 supports</a:t>
              </a:r>
            </a:p>
            <a:p>
              <a:pPr marL="127000" marR="0" lvl="1" indent="-127000" defTabSz="48895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Student team members attend</a:t>
              </a: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827B41B5-A935-2D40-B796-7AA7416675B5}"/>
                </a:ext>
              </a:extLst>
            </p:cNvPr>
            <p:cNvSpPr/>
            <p:nvPr/>
          </p:nvSpPr>
          <p:spPr>
            <a:xfrm>
              <a:off x="7540190" y="751543"/>
              <a:ext cx="1442335" cy="4064000"/>
            </a:xfrm>
            <a:custGeom>
              <a:avLst/>
              <a:gdLst>
                <a:gd name="connsiteX0" fmla="*/ 0 w 1442335"/>
                <a:gd name="connsiteY0" fmla="*/ 144234 h 4064000"/>
                <a:gd name="connsiteX1" fmla="*/ 144234 w 1442335"/>
                <a:gd name="connsiteY1" fmla="*/ 0 h 4064000"/>
                <a:gd name="connsiteX2" fmla="*/ 1298102 w 1442335"/>
                <a:gd name="connsiteY2" fmla="*/ 0 h 4064000"/>
                <a:gd name="connsiteX3" fmla="*/ 1442336 w 1442335"/>
                <a:gd name="connsiteY3" fmla="*/ 144234 h 4064000"/>
                <a:gd name="connsiteX4" fmla="*/ 1442335 w 1442335"/>
                <a:gd name="connsiteY4" fmla="*/ 3919767 h 4064000"/>
                <a:gd name="connsiteX5" fmla="*/ 1298101 w 1442335"/>
                <a:gd name="connsiteY5" fmla="*/ 4064001 h 4064000"/>
                <a:gd name="connsiteX6" fmla="*/ 144234 w 1442335"/>
                <a:gd name="connsiteY6" fmla="*/ 4064000 h 4064000"/>
                <a:gd name="connsiteX7" fmla="*/ 0 w 1442335"/>
                <a:gd name="connsiteY7" fmla="*/ 3919766 h 4064000"/>
                <a:gd name="connsiteX8" fmla="*/ 0 w 1442335"/>
                <a:gd name="connsiteY8" fmla="*/ 144234 h 406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2335" h="4064000">
                  <a:moveTo>
                    <a:pt x="0" y="144234"/>
                  </a:moveTo>
                  <a:cubicBezTo>
                    <a:pt x="0" y="64576"/>
                    <a:pt x="64576" y="0"/>
                    <a:pt x="144234" y="0"/>
                  </a:cubicBezTo>
                  <a:lnTo>
                    <a:pt x="1298102" y="0"/>
                  </a:lnTo>
                  <a:cubicBezTo>
                    <a:pt x="1377760" y="0"/>
                    <a:pt x="1442336" y="64576"/>
                    <a:pt x="1442336" y="144234"/>
                  </a:cubicBezTo>
                  <a:cubicBezTo>
                    <a:pt x="1442336" y="1402745"/>
                    <a:pt x="1442335" y="2661256"/>
                    <a:pt x="1442335" y="3919767"/>
                  </a:cubicBezTo>
                  <a:cubicBezTo>
                    <a:pt x="1442335" y="3999425"/>
                    <a:pt x="1377759" y="4064001"/>
                    <a:pt x="1298101" y="4064001"/>
                  </a:cubicBezTo>
                  <a:lnTo>
                    <a:pt x="144234" y="4064000"/>
                  </a:lnTo>
                  <a:cubicBezTo>
                    <a:pt x="64576" y="4064000"/>
                    <a:pt x="0" y="3999424"/>
                    <a:pt x="0" y="3919766"/>
                  </a:cubicBezTo>
                  <a:lnTo>
                    <a:pt x="0" y="144234"/>
                  </a:lnTo>
                  <a:close/>
                </a:path>
              </a:pathLst>
            </a:custGeom>
            <a:gradFill rotWithShape="1">
              <a:gsLst>
                <a:gs pos="0">
                  <a:srgbClr val="0F6FC6">
                    <a:hueOff val="0"/>
                    <a:satOff val="0"/>
                    <a:lumOff val="0"/>
                    <a:alphaOff val="0"/>
                    <a:tint val="98000"/>
                    <a:lumMod val="114000"/>
                  </a:srgbClr>
                </a:gs>
                <a:gs pos="100000">
                  <a:srgbClr val="2E4188"/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</p:spPr>
          <p:txBody>
            <a:bodyPr spcFirstLastPara="0" vert="horz" wrap="square" lIns="99568" tIns="228600" rIns="99568" bIns="914400" numCol="1" spcCol="1270" anchor="t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Session 6:</a:t>
              </a:r>
              <a:b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</a:b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Full day</a:t>
              </a:r>
            </a:p>
            <a:p>
              <a:pPr marL="127000" marR="0" lvl="1" indent="-127000" defTabSz="48895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Tx/>
                <a:buSzTx/>
                <a:buFont typeface="Arial" charset="0"/>
                <a:buChar char="•"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Preparing to implement</a:t>
              </a:r>
            </a:p>
          </p:txBody>
        </p:sp>
        <p:sp>
          <p:nvSpPr>
            <p:cNvPr id="24" name="Right Arrow 23">
              <a:extLst>
                <a:ext uri="{FF2B5EF4-FFF2-40B4-BE49-F238E27FC236}">
                  <a16:creationId xmlns:a16="http://schemas.microsoft.com/office/drawing/2014/main" id="{398F122F-8F14-D140-8BE2-313DAFDD70A9}"/>
                </a:ext>
              </a:extLst>
            </p:cNvPr>
            <p:cNvSpPr/>
            <p:nvPr/>
          </p:nvSpPr>
          <p:spPr>
            <a:xfrm>
              <a:off x="466880" y="3743324"/>
              <a:ext cx="8160930" cy="614363"/>
            </a:xfrm>
            <a:prstGeom prst="rightArrow">
              <a:avLst/>
            </a:prstGeom>
            <a:gradFill rotWithShape="1">
              <a:gsLst>
                <a:gs pos="0">
                  <a:srgbClr val="0F6FC6">
                    <a:tint val="60000"/>
                    <a:hueOff val="0"/>
                    <a:satOff val="0"/>
                    <a:lumOff val="0"/>
                    <a:alphaOff val="0"/>
                    <a:tint val="98000"/>
                    <a:lumMod val="114000"/>
                  </a:srgbClr>
                </a:gs>
                <a:gs pos="100000">
                  <a:srgbClr val="0F6FC6">
                    <a:tint val="60000"/>
                    <a:hueOff val="0"/>
                    <a:satOff val="0"/>
                    <a:lumOff val="0"/>
                    <a:alphaOff val="0"/>
                    <a:shade val="90000"/>
                    <a:lumMod val="84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45000"/>
                </a:srgbClr>
              </a:outerShdw>
            </a:effectLst>
          </p:spPr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7A516B1B-1E52-CF43-8D80-44DCFF114B25}"/>
              </a:ext>
            </a:extLst>
          </p:cNvPr>
          <p:cNvSpPr txBox="1">
            <a:spLocks/>
          </p:cNvSpPr>
          <p:nvPr userDrawn="1"/>
        </p:nvSpPr>
        <p:spPr>
          <a:xfrm>
            <a:off x="1524000" y="100013"/>
            <a:ext cx="9144000" cy="7969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Ci3T Professional Learning Series</a:t>
            </a:r>
          </a:p>
        </p:txBody>
      </p:sp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83BA793E-BFFA-2642-A6A3-E68E4EC23829}"/>
              </a:ext>
            </a:extLst>
          </p:cNvPr>
          <p:cNvGraphicFramePr/>
          <p:nvPr userDrawn="1"/>
        </p:nvGraphicFramePr>
        <p:xfrm>
          <a:off x="2777230" y="3597282"/>
          <a:ext cx="740092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" name="Freeform 26">
            <a:extLst>
              <a:ext uri="{FF2B5EF4-FFF2-40B4-BE49-F238E27FC236}">
                <a16:creationId xmlns:a16="http://schemas.microsoft.com/office/drawing/2014/main" id="{0DA30D2D-A1E2-154C-BEC6-DBB838EB43D1}"/>
              </a:ext>
            </a:extLst>
          </p:cNvPr>
          <p:cNvSpPr/>
          <p:nvPr userDrawn="1"/>
        </p:nvSpPr>
        <p:spPr>
          <a:xfrm>
            <a:off x="11088650" y="980151"/>
            <a:ext cx="573602" cy="3606144"/>
          </a:xfrm>
          <a:custGeom>
            <a:avLst/>
            <a:gdLst>
              <a:gd name="connsiteX0" fmla="*/ 0 w 1442335"/>
              <a:gd name="connsiteY0" fmla="*/ 144234 h 4064000"/>
              <a:gd name="connsiteX1" fmla="*/ 144234 w 1442335"/>
              <a:gd name="connsiteY1" fmla="*/ 0 h 4064000"/>
              <a:gd name="connsiteX2" fmla="*/ 1298102 w 1442335"/>
              <a:gd name="connsiteY2" fmla="*/ 0 h 4064000"/>
              <a:gd name="connsiteX3" fmla="*/ 1442336 w 1442335"/>
              <a:gd name="connsiteY3" fmla="*/ 144234 h 4064000"/>
              <a:gd name="connsiteX4" fmla="*/ 1442335 w 1442335"/>
              <a:gd name="connsiteY4" fmla="*/ 3919767 h 4064000"/>
              <a:gd name="connsiteX5" fmla="*/ 1298101 w 1442335"/>
              <a:gd name="connsiteY5" fmla="*/ 4064001 h 4064000"/>
              <a:gd name="connsiteX6" fmla="*/ 144234 w 1442335"/>
              <a:gd name="connsiteY6" fmla="*/ 4064000 h 4064000"/>
              <a:gd name="connsiteX7" fmla="*/ 0 w 1442335"/>
              <a:gd name="connsiteY7" fmla="*/ 3919766 h 4064000"/>
              <a:gd name="connsiteX8" fmla="*/ 0 w 1442335"/>
              <a:gd name="connsiteY8" fmla="*/ 144234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2335" h="4064000">
                <a:moveTo>
                  <a:pt x="0" y="144234"/>
                </a:moveTo>
                <a:cubicBezTo>
                  <a:pt x="0" y="64576"/>
                  <a:pt x="64576" y="0"/>
                  <a:pt x="144234" y="0"/>
                </a:cubicBezTo>
                <a:lnTo>
                  <a:pt x="1298102" y="0"/>
                </a:lnTo>
                <a:cubicBezTo>
                  <a:pt x="1377760" y="0"/>
                  <a:pt x="1442336" y="64576"/>
                  <a:pt x="1442336" y="144234"/>
                </a:cubicBezTo>
                <a:cubicBezTo>
                  <a:pt x="1442336" y="1402745"/>
                  <a:pt x="1442335" y="2661256"/>
                  <a:pt x="1442335" y="3919767"/>
                </a:cubicBezTo>
                <a:cubicBezTo>
                  <a:pt x="1442335" y="3999425"/>
                  <a:pt x="1377759" y="4064001"/>
                  <a:pt x="1298101" y="4064001"/>
                </a:cubicBezTo>
                <a:lnTo>
                  <a:pt x="144234" y="4064000"/>
                </a:lnTo>
                <a:cubicBezTo>
                  <a:pt x="64576" y="4064000"/>
                  <a:pt x="0" y="3999424"/>
                  <a:pt x="0" y="3919766"/>
                </a:cubicBezTo>
                <a:lnTo>
                  <a:pt x="0" y="144234"/>
                </a:lnTo>
                <a:close/>
              </a:path>
            </a:pathLst>
          </a:custGeom>
          <a:gradFill rotWithShape="1">
            <a:gsLst>
              <a:gs pos="0">
                <a:srgbClr val="0F6FC6">
                  <a:hueOff val="0"/>
                  <a:satOff val="0"/>
                  <a:alphaOff val="0"/>
                  <a:tint val="98000"/>
                  <a:lumMod val="50000"/>
                </a:srgbClr>
              </a:gs>
              <a:gs pos="100000">
                <a:srgbClr val="2E4188"/>
              </a:gs>
            </a:gsLst>
            <a:lin ang="5400000" scaled="0"/>
          </a:gradFill>
          <a:ln>
            <a:noFill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spcFirstLastPara="0" vert="vert270" wrap="none" lIns="91440" tIns="91440" rIns="91440" bIns="91440" numCol="1" spcCol="1270" anchor="ctr" anchorCtr="0">
            <a:noAutofit/>
          </a:bodyPr>
          <a:lstStyle/>
          <a:p>
            <a:pPr marL="0" marR="0" lvl="0" indent="0" algn="ctr" defTabSz="6223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Implementation</a:t>
            </a: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1EDBD56A-2A7B-3844-8A65-BF7393F6562D}"/>
              </a:ext>
            </a:extLst>
          </p:cNvPr>
          <p:cNvSpPr/>
          <p:nvPr userDrawn="1"/>
        </p:nvSpPr>
        <p:spPr>
          <a:xfrm>
            <a:off x="538855" y="980151"/>
            <a:ext cx="1592895" cy="3606144"/>
          </a:xfrm>
          <a:custGeom>
            <a:avLst/>
            <a:gdLst>
              <a:gd name="connsiteX0" fmla="*/ 0 w 1442335"/>
              <a:gd name="connsiteY0" fmla="*/ 144234 h 4064000"/>
              <a:gd name="connsiteX1" fmla="*/ 144234 w 1442335"/>
              <a:gd name="connsiteY1" fmla="*/ 0 h 4064000"/>
              <a:gd name="connsiteX2" fmla="*/ 1298102 w 1442335"/>
              <a:gd name="connsiteY2" fmla="*/ 0 h 4064000"/>
              <a:gd name="connsiteX3" fmla="*/ 1442336 w 1442335"/>
              <a:gd name="connsiteY3" fmla="*/ 144234 h 4064000"/>
              <a:gd name="connsiteX4" fmla="*/ 1442335 w 1442335"/>
              <a:gd name="connsiteY4" fmla="*/ 3919767 h 4064000"/>
              <a:gd name="connsiteX5" fmla="*/ 1298101 w 1442335"/>
              <a:gd name="connsiteY5" fmla="*/ 4064001 h 4064000"/>
              <a:gd name="connsiteX6" fmla="*/ 144234 w 1442335"/>
              <a:gd name="connsiteY6" fmla="*/ 4064000 h 4064000"/>
              <a:gd name="connsiteX7" fmla="*/ 0 w 1442335"/>
              <a:gd name="connsiteY7" fmla="*/ 3919766 h 4064000"/>
              <a:gd name="connsiteX8" fmla="*/ 0 w 1442335"/>
              <a:gd name="connsiteY8" fmla="*/ 144234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2335" h="4064000">
                <a:moveTo>
                  <a:pt x="0" y="144234"/>
                </a:moveTo>
                <a:cubicBezTo>
                  <a:pt x="0" y="64576"/>
                  <a:pt x="64576" y="0"/>
                  <a:pt x="144234" y="0"/>
                </a:cubicBezTo>
                <a:lnTo>
                  <a:pt x="1298102" y="0"/>
                </a:lnTo>
                <a:cubicBezTo>
                  <a:pt x="1377760" y="0"/>
                  <a:pt x="1442336" y="64576"/>
                  <a:pt x="1442336" y="144234"/>
                </a:cubicBezTo>
                <a:cubicBezTo>
                  <a:pt x="1442336" y="1402745"/>
                  <a:pt x="1442335" y="2661256"/>
                  <a:pt x="1442335" y="3919767"/>
                </a:cubicBezTo>
                <a:cubicBezTo>
                  <a:pt x="1442335" y="3999425"/>
                  <a:pt x="1377759" y="4064001"/>
                  <a:pt x="1298101" y="4064001"/>
                </a:cubicBezTo>
                <a:lnTo>
                  <a:pt x="144234" y="4064000"/>
                </a:lnTo>
                <a:cubicBezTo>
                  <a:pt x="64576" y="4064000"/>
                  <a:pt x="0" y="3999424"/>
                  <a:pt x="0" y="3919766"/>
                </a:cubicBezTo>
                <a:lnTo>
                  <a:pt x="0" y="144234"/>
                </a:lnTo>
                <a:close/>
              </a:path>
            </a:pathLst>
          </a:custGeom>
          <a:gradFill rotWithShape="1">
            <a:gsLst>
              <a:gs pos="0">
                <a:srgbClr val="0F6FC6">
                  <a:hueOff val="0"/>
                  <a:satOff val="0"/>
                  <a:alphaOff val="0"/>
                  <a:tint val="98000"/>
                  <a:lumMod val="50000"/>
                </a:srgbClr>
              </a:gs>
              <a:gs pos="100000">
                <a:srgbClr val="2E4188"/>
              </a:gs>
            </a:gsLst>
            <a:lin ang="5400000" scaled="0"/>
          </a:gradFill>
          <a:ln>
            <a:noFill/>
          </a:ln>
          <a:effectLst>
            <a:outerShdw blurRad="38100" dist="25400" dir="5400000" rotWithShape="0">
              <a:srgbClr val="000000">
                <a:alpha val="45000"/>
              </a:srgbClr>
            </a:outerShdw>
          </a:effectLst>
        </p:spPr>
        <p:txBody>
          <a:bodyPr spcFirstLastPara="0" vert="horz" wrap="square" lIns="99568" tIns="228600" rIns="0" bIns="914400" numCol="1" spcCol="1270" anchor="t" anchorCtr="0">
            <a:noAutofit/>
          </a:bodyPr>
          <a:lstStyle/>
          <a:p>
            <a:pPr marL="0" marR="0" lvl="0" indent="0" defTabSz="6223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Pre-Training Activities</a:t>
            </a:r>
          </a:p>
          <a:p>
            <a:pPr marL="127000" marR="0" lvl="1" indent="-127000" defTabSz="48895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9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Team member selection</a:t>
            </a:r>
          </a:p>
          <a:p>
            <a:pPr marL="127000" marR="0" lvl="1" indent="-127000" defTabSz="48895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9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Schoolwide Expectations Survey for Specific Settings (SESSS)</a:t>
            </a:r>
          </a:p>
        </p:txBody>
      </p:sp>
    </p:spTree>
    <p:extLst>
      <p:ext uri="{BB962C8B-B14F-4D97-AF65-F5344CB8AC3E}">
        <p14:creationId xmlns:p14="http://schemas.microsoft.com/office/powerpoint/2010/main" val="14625517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i3T Imp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61974619-D344-094C-8112-721DAE16AB40}"/>
              </a:ext>
            </a:extLst>
          </p:cNvPr>
          <p:cNvGraphicFramePr/>
          <p:nvPr userDrawn="1"/>
        </p:nvGraphicFramePr>
        <p:xfrm>
          <a:off x="351711" y="1697430"/>
          <a:ext cx="11477616" cy="3675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B0A84E59-D065-8B41-ADE7-CF3647177614}"/>
              </a:ext>
            </a:extLst>
          </p:cNvPr>
          <p:cNvSpPr txBox="1"/>
          <p:nvPr userDrawn="1"/>
        </p:nvSpPr>
        <p:spPr>
          <a:xfrm>
            <a:off x="1569129" y="5305873"/>
            <a:ext cx="1700784" cy="574863"/>
          </a:xfrm>
          <a:prstGeom prst="roundRect">
            <a:avLst/>
          </a:prstGeom>
          <a:solidFill>
            <a:srgbClr val="FFC000">
              <a:lumMod val="60000"/>
              <a:lumOff val="40000"/>
            </a:srgbClr>
          </a:solidFill>
          <a:ln>
            <a:solidFill>
              <a:srgbClr val="FFC000">
                <a:lumMod val="50000"/>
              </a:srgb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Fall T.I. Window (4 wks)</a:t>
            </a:r>
          </a:p>
          <a:p>
            <a:pPr marL="0" marR="0" lvl="0" indent="0" defTabSz="4572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8788" algn="ctr"/>
                <a:tab pos="1257300" algn="ctr"/>
              </a:tabLst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	October	November</a:t>
            </a:r>
          </a:p>
          <a:p>
            <a:pPr marL="0" marR="0" lvl="0" indent="0" algn="ctr" defTabSz="4572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4</a:t>
            </a:r>
            <a:r>
              <a:rPr kumimoji="0" lang="en-US" sz="1200" b="0" i="0" u="none" strike="noStrike" kern="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th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Monday – 3</a:t>
            </a:r>
            <a:r>
              <a:rPr kumimoji="0" lang="en-US" sz="1200" b="0" i="0" u="none" strike="noStrike" kern="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rd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Friday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501B37E-28A3-5342-8C43-3FD08364B315}"/>
              </a:ext>
            </a:extLst>
          </p:cNvPr>
          <p:cNvSpPr txBox="1"/>
          <p:nvPr userDrawn="1"/>
        </p:nvSpPr>
        <p:spPr>
          <a:xfrm>
            <a:off x="6188114" y="5305873"/>
            <a:ext cx="1700784" cy="574863"/>
          </a:xfrm>
          <a:prstGeom prst="roundRect">
            <a:avLst/>
          </a:prstGeom>
          <a:solidFill>
            <a:srgbClr val="70AD47">
              <a:lumMod val="60000"/>
              <a:lumOff val="40000"/>
            </a:srgbClr>
          </a:solidFill>
          <a:ln>
            <a:solidFill>
              <a:srgbClr val="70AD47">
                <a:lumMod val="50000"/>
              </a:srgb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Spring T.I. Window (4 wks)</a:t>
            </a:r>
          </a:p>
          <a:p>
            <a:pPr marL="0" marR="0" lvl="0" indent="0" defTabSz="4572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8788" algn="ctr"/>
                <a:tab pos="1257300" algn="ctr"/>
              </a:tabLst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	February	March</a:t>
            </a:r>
          </a:p>
          <a:p>
            <a:pPr marL="0" marR="0" lvl="0" indent="0" algn="ctr" defTabSz="4572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2</a:t>
            </a:r>
            <a:r>
              <a:rPr kumimoji="0" lang="en-US" sz="1200" b="0" i="0" u="none" strike="noStrike" kern="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nd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Monday – 2</a:t>
            </a:r>
            <a:r>
              <a:rPr kumimoji="0" lang="en-US" sz="1200" b="0" i="0" u="none" strike="noStrike" kern="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nd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Friday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AC8789-1BD6-8548-A0C0-DEB353F04016}"/>
              </a:ext>
            </a:extLst>
          </p:cNvPr>
          <p:cNvSpPr txBox="1"/>
          <p:nvPr userDrawn="1"/>
        </p:nvSpPr>
        <p:spPr>
          <a:xfrm>
            <a:off x="351710" y="127770"/>
            <a:ext cx="88296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4800">
                <a:solidFill>
                  <a:prstClr val="black"/>
                </a:solidFill>
                <a:latin typeface="Calibri" panose="020F0502020204030204"/>
              </a:rPr>
              <a:t>Ci3T </a:t>
            </a:r>
            <a:r>
              <a:rPr lang="en-US" sz="4800" b="1" cap="small">
                <a:ln w="3175">
                  <a:solidFill>
                    <a:prstClr val="black"/>
                  </a:solidFill>
                </a:ln>
                <a:solidFill>
                  <a:srgbClr val="4472C4"/>
                </a:solidFill>
                <a:latin typeface="Calibri" panose="020F0502020204030204"/>
              </a:rPr>
              <a:t>IMPLEMENTATION</a:t>
            </a:r>
            <a:br>
              <a:rPr lang="en-US" sz="4800">
                <a:solidFill>
                  <a:prstClr val="black"/>
                </a:solidFill>
                <a:latin typeface="Calibri" panose="020F0502020204030204"/>
              </a:rPr>
            </a:br>
            <a:r>
              <a:rPr lang="en-US" sz="4800">
                <a:solidFill>
                  <a:prstClr val="black"/>
                </a:solidFill>
                <a:latin typeface="Calibri" panose="020F0502020204030204"/>
              </a:rPr>
              <a:t>Professional Learning Series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51A2F2-7364-8F42-9858-DAC1CC4DFA02}"/>
              </a:ext>
            </a:extLst>
          </p:cNvPr>
          <p:cNvSpPr txBox="1"/>
          <p:nvPr userDrawn="1"/>
        </p:nvSpPr>
        <p:spPr>
          <a:xfrm>
            <a:off x="1056341" y="3914317"/>
            <a:ext cx="865238" cy="1312899"/>
          </a:xfrm>
          <a:prstGeom prst="roundRect">
            <a:avLst/>
          </a:prstGeom>
          <a:solidFill>
            <a:srgbClr val="FFC000"/>
          </a:solidFill>
          <a:ln>
            <a:solidFill>
              <a:sysClr val="window" lastClr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Fall Screening Window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__(2 </a:t>
            </a:r>
            <a:r>
              <a:rPr kumimoji="0" lang="en-US" sz="1200" b="0" i="0" u="sng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wks</a:t>
            </a:r>
            <a:r>
              <a:rPr kumimoji="0" lang="en-US" sz="1200" b="0" i="0" u="sng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)__</a:t>
            </a:r>
          </a:p>
          <a:p>
            <a:pPr marL="0" marR="0" lvl="0" indent="0" algn="ctr" defTabSz="4572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Opens 4-6 weeks after school begins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14E135-197D-D04E-9226-B7344814D73F}"/>
              </a:ext>
            </a:extLst>
          </p:cNvPr>
          <p:cNvSpPr txBox="1"/>
          <p:nvPr userDrawn="1"/>
        </p:nvSpPr>
        <p:spPr>
          <a:xfrm>
            <a:off x="3932592" y="3914317"/>
            <a:ext cx="868680" cy="1312899"/>
          </a:xfrm>
          <a:prstGeom prst="roundRect">
            <a:avLst/>
          </a:prstGeom>
          <a:solidFill>
            <a:srgbClr val="5B9BD5"/>
          </a:solidFill>
          <a:ln>
            <a:solidFill>
              <a:sysClr val="window" lastClr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Winter Screening Window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__(2 </a:t>
            </a:r>
            <a:r>
              <a:rPr kumimoji="0" lang="en-US" sz="1200" b="0" i="0" u="sng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wks</a:t>
            </a:r>
            <a:r>
              <a:rPr kumimoji="0" lang="en-US" sz="1200" b="0" i="0" u="sng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)__</a:t>
            </a:r>
          </a:p>
          <a:p>
            <a:pPr marL="0" marR="0" lvl="0" indent="0" algn="ctr" defTabSz="4572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First 2 weeks of December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942C00F-C118-6E4A-B513-0A13238C5802}"/>
              </a:ext>
            </a:extLst>
          </p:cNvPr>
          <p:cNvSpPr txBox="1"/>
          <p:nvPr userDrawn="1"/>
        </p:nvSpPr>
        <p:spPr>
          <a:xfrm>
            <a:off x="9135144" y="3914317"/>
            <a:ext cx="868680" cy="1312899"/>
          </a:xfrm>
          <a:prstGeom prst="roundRect">
            <a:avLst/>
          </a:prstGeom>
          <a:solidFill>
            <a:srgbClr val="70AD47"/>
          </a:solidFill>
          <a:ln>
            <a:solidFill>
              <a:sysClr val="window" lastClr="FF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Spring Screening Window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__(2 </a:t>
            </a:r>
            <a:r>
              <a:rPr kumimoji="0" lang="en-US" sz="1200" b="0" i="0" u="sng" strike="noStrike" kern="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wks</a:t>
            </a:r>
            <a:r>
              <a:rPr kumimoji="0" lang="en-US" sz="1200" b="0" i="0" u="sng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)__</a:t>
            </a:r>
          </a:p>
          <a:p>
            <a:pPr marL="0" marR="0" lvl="0" indent="0" algn="ctr" defTabSz="4572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Opens 4-6 weeks before school ends</a:t>
            </a:r>
          </a:p>
        </p:txBody>
      </p:sp>
    </p:spTree>
    <p:extLst>
      <p:ext uri="{BB962C8B-B14F-4D97-AF65-F5344CB8AC3E}">
        <p14:creationId xmlns:p14="http://schemas.microsoft.com/office/powerpoint/2010/main" val="25232576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74C06DF-5FE6-5F41-9985-6F788AEFFB36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184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hiteboard Sass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E49F326-64E6-7743-A147-00E6237E46D2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623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per: Da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22BABB-0BFE-D44C-9C7C-98BB463FE037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754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aper: Emi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50331FC-660F-594A-9DFB-530BE5375998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82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ote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15828486-9D7A-1649-BE91-4E2ACF6A61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324225" y="115263"/>
            <a:ext cx="5543551" cy="665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8520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Quotation">
    <p:bg>
      <p:bgPr>
        <a:gradFill flip="none" rotWithShape="1">
          <a:gsLst>
            <a:gs pos="0">
              <a:schemeClr val="accent1">
                <a:lumMod val="40000"/>
                <a:lumOff val="60000"/>
              </a:schemeClr>
            </a:gs>
            <a:gs pos="38000">
              <a:schemeClr val="accent1">
                <a:lumMod val="95000"/>
                <a:lumOff val="5000"/>
              </a:schemeClr>
            </a:gs>
            <a:gs pos="88000">
              <a:srgbClr val="00594E"/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6FF510-08C2-2149-9896-B6FFD67CBA11}"/>
              </a:ext>
            </a:extLst>
          </p:cNvPr>
          <p:cNvSpPr/>
          <p:nvPr userDrawn="1"/>
        </p:nvSpPr>
        <p:spPr>
          <a:xfrm>
            <a:off x="6392" y="-1522471"/>
            <a:ext cx="4679486" cy="108645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0000" b="1" cap="none" spc="50">
                <a:ln w="0"/>
                <a:solidFill>
                  <a:srgbClr val="00594E"/>
                </a:solidFill>
                <a:effectLst>
                  <a:glow rad="63500">
                    <a:srgbClr val="00594E"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5032375"/>
          </a:xfrm>
        </p:spPr>
        <p:txBody>
          <a:bodyPr lIns="0" tIns="0" rIns="0" bIns="0">
            <a:noAutofit/>
          </a:bodyPr>
          <a:lstStyle>
            <a:lvl1pPr marL="228600" indent="-228600">
              <a:buFont typeface="System Font Regular"/>
              <a:buChar char="❝"/>
              <a:defRPr sz="3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9654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BF5FCD-3C93-C97F-040D-8F759148A1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757" y="136525"/>
            <a:ext cx="1632848" cy="95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1597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591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5296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63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541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sources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FF95C6A-2CE7-D54B-95E3-529CC7140770}"/>
              </a:ext>
            </a:extLst>
          </p:cNvPr>
          <p:cNvSpPr txBox="1"/>
          <p:nvPr userDrawn="1"/>
        </p:nvSpPr>
        <p:spPr>
          <a:xfrm>
            <a:off x="838200" y="1902691"/>
            <a:ext cx="702261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/>
              <a:t>Photos, illustrations, videos, music, and more </a:t>
            </a:r>
            <a:r>
              <a:rPr lang="en-US" sz="1600">
                <a:hlinkClick r:id="rId2"/>
              </a:rPr>
              <a:t>https://pixabay.com</a:t>
            </a:r>
            <a:r>
              <a:rPr lang="en-US" sz="160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/>
              <a:t>Photos </a:t>
            </a:r>
            <a:r>
              <a:rPr lang="en-US" sz="1600">
                <a:hlinkClick r:id="rId3"/>
              </a:rPr>
              <a:t>https://unsplash.com</a:t>
            </a:r>
            <a:r>
              <a:rPr lang="en-US" sz="160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/>
              <a:t>Illustrations </a:t>
            </a:r>
            <a:r>
              <a:rPr lang="en-US" sz="1600">
                <a:hlinkClick r:id="rId4"/>
              </a:rPr>
              <a:t>https://lukaszadam.com/illustrations</a:t>
            </a:r>
            <a:r>
              <a:rPr lang="en-US" sz="160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/>
              <a:t>Black Illustrations </a:t>
            </a:r>
            <a:r>
              <a:rPr lang="en-US" sz="1600">
                <a:hlinkClick r:id="rId5"/>
              </a:rPr>
              <a:t>https://www.blackillustrations.com</a:t>
            </a:r>
            <a:r>
              <a:rPr lang="en-US" sz="160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err="1"/>
              <a:t>Humaaans</a:t>
            </a:r>
            <a:r>
              <a:rPr lang="en-US" sz="1600"/>
              <a:t> </a:t>
            </a:r>
            <a:r>
              <a:rPr lang="en-US" sz="1600">
                <a:hlinkClick r:id="rId6"/>
              </a:rPr>
              <a:t>https://www.humaaans.com/</a:t>
            </a:r>
            <a:r>
              <a:rPr lang="en-US" sz="160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err="1"/>
              <a:t>Drawkit</a:t>
            </a:r>
            <a:r>
              <a:rPr lang="en-US" sz="1600"/>
              <a:t> illustrations and icons </a:t>
            </a:r>
            <a:r>
              <a:rPr lang="en-US" sz="1600">
                <a:hlinkClick r:id="rId7"/>
              </a:rPr>
              <a:t>https://www.drawkit.io/</a:t>
            </a:r>
            <a:r>
              <a:rPr lang="en-US" sz="160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/>
              <a:t>Open Doodles sketched illustrations </a:t>
            </a:r>
            <a:r>
              <a:rPr lang="en-US" sz="1600">
                <a:hlinkClick r:id="rId8"/>
              </a:rPr>
              <a:t>https://opendoodles.com</a:t>
            </a:r>
            <a:r>
              <a:rPr lang="en-US" sz="160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/>
              <a:t>Absurd Design (attribution link required) </a:t>
            </a:r>
            <a:r>
              <a:rPr lang="en-US" sz="1600">
                <a:hlinkClick r:id="rId9"/>
              </a:rPr>
              <a:t>https://absurd.design</a:t>
            </a:r>
            <a:r>
              <a:rPr lang="en-US" sz="160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err="1"/>
              <a:t>freepik</a:t>
            </a:r>
            <a:r>
              <a:rPr lang="en-US" sz="1600"/>
              <a:t> and icons (attribution link required) </a:t>
            </a:r>
            <a:r>
              <a:rPr lang="en-US" sz="1600">
                <a:hlinkClick r:id="rId10"/>
              </a:rPr>
              <a:t>https://freepik.com</a:t>
            </a:r>
            <a:r>
              <a:rPr lang="en-US" sz="160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/>
              <a:t>Icons (free account and attribution link required) </a:t>
            </a:r>
            <a:r>
              <a:rPr lang="en-US" sz="1600">
                <a:hlinkClick r:id="rId11"/>
              </a:rPr>
              <a:t>https://www.flaticon.com</a:t>
            </a:r>
            <a:r>
              <a:rPr lang="en-US" sz="160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/>
              <a:t>Icons (free account and attribution link required) </a:t>
            </a:r>
            <a:r>
              <a:rPr lang="en-US" sz="1600">
                <a:hlinkClick r:id="rId12"/>
              </a:rPr>
              <a:t>https://thenounproject.com</a:t>
            </a:r>
            <a:r>
              <a:rPr lang="en-US" sz="1600"/>
              <a:t>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i="1"/>
              <a:t>…or use Mark Buckman’s paid account with no attribution required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/>
              <a:t>Icons (attribution link required) </a:t>
            </a:r>
            <a:r>
              <a:rPr lang="en-US" sz="1600">
                <a:hlinkClick r:id="rId13"/>
              </a:rPr>
              <a:t>https://www.iconfinder.com/free_icons</a:t>
            </a:r>
            <a:endParaRPr lang="en-US" sz="160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/>
              <a:t>Stock photos </a:t>
            </a:r>
            <a:r>
              <a:rPr lang="en-US" sz="1600">
                <a:hlinkClick r:id="rId14"/>
              </a:rPr>
              <a:t>https://www.pexels.com/</a:t>
            </a:r>
            <a:endParaRPr lang="en-US" sz="160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/>
              <a:t>21 free stock photo sites </a:t>
            </a:r>
            <a:r>
              <a:rPr lang="en-US" sz="1600">
                <a:hlinkClick r:id="rId15"/>
              </a:rPr>
              <a:t>https://blog.snappa.com/free-stock-photos/</a:t>
            </a:r>
            <a:r>
              <a:rPr lang="en-US" sz="160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D62A4A-5AA7-DF40-9D97-CA75D2131A59}"/>
              </a:ext>
            </a:extLst>
          </p:cNvPr>
          <p:cNvSpPr txBox="1"/>
          <p:nvPr userDrawn="1"/>
        </p:nvSpPr>
        <p:spPr>
          <a:xfrm>
            <a:off x="7860817" y="1902691"/>
            <a:ext cx="432195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600"/>
              <a:t>Infographic maker: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hlinkClick r:id="rId16"/>
              </a:rPr>
              <a:t>https://www.canva.com</a:t>
            </a:r>
            <a:r>
              <a:rPr lang="en-US" sz="160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/>
              <a:t>Creative Commons Licenses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hlinkClick r:id="rId17"/>
              </a:rPr>
              <a:t>https://creativecommons.org/licenses/</a:t>
            </a:r>
            <a:r>
              <a:rPr lang="en-US" sz="160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60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/>
              <a:t>Impressive/inspirational PowerPoint Examples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hlinkClick r:id="rId18"/>
              </a:rPr>
              <a:t>https://24slides.com/presentation-examples</a:t>
            </a:r>
            <a:r>
              <a:rPr lang="en-US" sz="160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2D00A-44B5-CF41-8CF0-1AD5895A79E8}"/>
              </a:ext>
            </a:extLst>
          </p:cNvPr>
          <p:cNvSpPr txBox="1"/>
          <p:nvPr userDrawn="1"/>
        </p:nvSpPr>
        <p:spPr>
          <a:xfrm>
            <a:off x="838200" y="603504"/>
            <a:ext cx="104250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solidFill>
                  <a:schemeClr val="tx2"/>
                </a:solidFill>
                <a:latin typeface="+mj-lt"/>
              </a:rPr>
              <a:t>Resources (free for commercial use)</a:t>
            </a:r>
          </a:p>
        </p:txBody>
      </p:sp>
    </p:spTree>
    <p:extLst>
      <p:ext uri="{BB962C8B-B14F-4D97-AF65-F5344CB8AC3E}">
        <p14:creationId xmlns:p14="http://schemas.microsoft.com/office/powerpoint/2010/main" val="27781391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3T_Style_Gu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67E7E9-A100-AE49-AEC9-65BE3D9E7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202" t="5361" r="4075" b="4329"/>
          <a:stretch/>
        </p:blipFill>
        <p:spPr>
          <a:xfrm>
            <a:off x="772440" y="0"/>
            <a:ext cx="106471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039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30725"/>
          </a:xfrm>
        </p:spPr>
        <p:txBody>
          <a:bodyPr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Ci3T II 2014-2015 </a:t>
            </a:r>
            <a:fld id="{F96D8484-BC40-4D68-9C59-73C52039010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3566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Rectangle 6"/>
          <p:cNvSpPr>
            <a:spLocks noGrp="1"/>
          </p:cNvSpPr>
          <p:nvPr>
            <p:ph type="dt" sz="half" idx="10"/>
          </p:nvPr>
        </p:nvSpPr>
        <p:spPr>
          <a:xfrm>
            <a:off x="9347200" y="76200"/>
            <a:ext cx="1828800" cy="228600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fld id="{6CB434A9-49E9-4035-A2AE-9E5381939AF5}" type="datetime1">
              <a:rPr lang="en-US" smtClean="0"/>
              <a:t>2/18/2025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387644" y="6356351"/>
            <a:ext cx="3454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2015 2016 IES Ci3T MS HS Implementation </a:t>
            </a:r>
            <a:fld id="{71C2AA8B-4905-4721-907D-B3BDB774E88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91600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0383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11FBD-495F-BE41-8148-8510287464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1F6DA2-5E5E-8240-89B8-56DAAFED9C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105156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C0A587-D902-8BAD-C8E8-AC13A5D182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41" y="6173954"/>
            <a:ext cx="3624056" cy="59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4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11FBD-495F-BE41-8148-8510287464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1F6DA2-5E5E-8240-89B8-56DAAFED9C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105156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F2B70A-8058-A225-C8DF-FD2194C62A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41" y="6173954"/>
            <a:ext cx="3624056" cy="59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743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Low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260636" cy="365125"/>
          </a:xfrm>
        </p:spPr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A213AC10-A39E-D04F-B9C8-0350CDA52B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17"/>
          <a:stretch/>
        </p:blipFill>
        <p:spPr>
          <a:xfrm>
            <a:off x="10871236" y="5609558"/>
            <a:ext cx="1134809" cy="1111917"/>
          </a:xfrm>
          <a:prstGeom prst="rect">
            <a:avLst/>
          </a:prstGeom>
          <a:effectLst>
            <a:outerShdw blurRad="50800" dist="76200" dir="5400000" sx="1000" sy="1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63672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2763E0-77B2-F927-26F4-369B0CB5C2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532740" y="224074"/>
            <a:ext cx="1126519" cy="6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159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644F0A-796F-A9DD-CC85-DD6EA014C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532740" y="224074"/>
            <a:ext cx="1126519" cy="6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159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Giant Tri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3F9F635-ED95-194A-9C23-2978794ACB6B}"/>
              </a:ext>
            </a:extLst>
          </p:cNvPr>
          <p:cNvPicPr/>
          <p:nvPr userDrawn="1"/>
        </p:nvPicPr>
        <p:blipFill rotWithShape="1">
          <a:blip r:embed="rId2" cstate="screen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3544" y="-21772"/>
            <a:ext cx="6743281" cy="68973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13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2DC11-DD4D-3344-9EAB-425775B559C7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A29FA-1078-6A4A-8847-68C7188958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15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704" r:id="rId4"/>
    <p:sldLayoutId id="2147483675" r:id="rId5"/>
    <p:sldLayoutId id="2147483676" r:id="rId6"/>
    <p:sldLayoutId id="2147483705" r:id="rId7"/>
    <p:sldLayoutId id="2147483663" r:id="rId8"/>
    <p:sldLayoutId id="2147483681" r:id="rId9"/>
    <p:sldLayoutId id="2147483682" r:id="rId10"/>
    <p:sldLayoutId id="2147483699" r:id="rId11"/>
    <p:sldLayoutId id="2147483700" r:id="rId12"/>
    <p:sldLayoutId id="2147483678" r:id="rId13"/>
    <p:sldLayoutId id="2147483679" r:id="rId14"/>
    <p:sldLayoutId id="2147483666" r:id="rId15"/>
    <p:sldLayoutId id="2147483667" r:id="rId16"/>
    <p:sldLayoutId id="2147483701" r:id="rId17"/>
    <p:sldLayoutId id="2147483706" r:id="rId18"/>
    <p:sldLayoutId id="2147483680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91" r:id="rId28"/>
    <p:sldLayoutId id="2147483692" r:id="rId29"/>
    <p:sldLayoutId id="2147483668" r:id="rId30"/>
    <p:sldLayoutId id="2147483669" r:id="rId31"/>
    <p:sldLayoutId id="2147483670" r:id="rId32"/>
    <p:sldLayoutId id="2147483671" r:id="rId33"/>
    <p:sldLayoutId id="2147483672" r:id="rId34"/>
    <p:sldLayoutId id="2147483673" r:id="rId35"/>
    <p:sldLayoutId id="2147483693" r:id="rId36"/>
    <p:sldLayoutId id="2147483694" r:id="rId37"/>
    <p:sldLayoutId id="2147483703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1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75000"/>
        <a:buFont typeface="Courier New" panose="02070309020205020404" pitchFamily="49" charset="0"/>
        <a:buChar char="o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ci3t.org/enhanc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2.svg"/><Relationship Id="rId3" Type="http://schemas.openxmlformats.org/officeDocument/2006/relationships/image" Target="../media/image307.jpeg"/><Relationship Id="rId7" Type="http://schemas.openxmlformats.org/officeDocument/2006/relationships/image" Target="../media/image31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10.svg"/><Relationship Id="rId5" Type="http://schemas.openxmlformats.org/officeDocument/2006/relationships/image" Target="../media/image309.png"/><Relationship Id="rId10" Type="http://schemas.openxmlformats.org/officeDocument/2006/relationships/image" Target="../media/image314.png"/><Relationship Id="rId4" Type="http://schemas.openxmlformats.org/officeDocument/2006/relationships/image" Target="../media/image308.jpeg"/><Relationship Id="rId9" Type="http://schemas.openxmlformats.org/officeDocument/2006/relationships/image" Target="../media/image3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82.png"/><Relationship Id="rId5" Type="http://schemas.openxmlformats.org/officeDocument/2006/relationships/diagramQuickStyle" Target="../diagrams/quickStyle3.xml"/><Relationship Id="rId10" Type="http://schemas.openxmlformats.org/officeDocument/2006/relationships/hyperlink" Target="https://www.ci3t.org/measures" TargetMode="External"/><Relationship Id="rId4" Type="http://schemas.openxmlformats.org/officeDocument/2006/relationships/diagramLayout" Target="../diagrams/layout3.xml"/><Relationship Id="rId9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4.svg"/><Relationship Id="rId5" Type="http://schemas.openxmlformats.org/officeDocument/2006/relationships/image" Target="../media/image103.png"/><Relationship Id="rId4" Type="http://schemas.openxmlformats.org/officeDocument/2006/relationships/image" Target="../media/image102.sv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sv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ci3t.org/ispring/M6_Tier2_Dashboard_Principal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9.png"/><Relationship Id="rId4" Type="http://schemas.openxmlformats.org/officeDocument/2006/relationships/image" Target="../media/image1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jpeg"/><Relationship Id="rId13" Type="http://schemas.openxmlformats.org/officeDocument/2006/relationships/image" Target="../media/image145.jpeg"/><Relationship Id="rId18" Type="http://schemas.openxmlformats.org/officeDocument/2006/relationships/image" Target="../media/image150.jpeg"/><Relationship Id="rId3" Type="http://schemas.openxmlformats.org/officeDocument/2006/relationships/image" Target="../media/image135.png"/><Relationship Id="rId21" Type="http://schemas.openxmlformats.org/officeDocument/2006/relationships/image" Target="../media/image153.jpeg"/><Relationship Id="rId7" Type="http://schemas.openxmlformats.org/officeDocument/2006/relationships/image" Target="../media/image139.jpeg"/><Relationship Id="rId12" Type="http://schemas.openxmlformats.org/officeDocument/2006/relationships/image" Target="../media/image144.jpeg"/><Relationship Id="rId17" Type="http://schemas.openxmlformats.org/officeDocument/2006/relationships/image" Target="../media/image149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48.jpeg"/><Relationship Id="rId20" Type="http://schemas.openxmlformats.org/officeDocument/2006/relationships/image" Target="../media/image152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8.jpeg"/><Relationship Id="rId11" Type="http://schemas.openxmlformats.org/officeDocument/2006/relationships/image" Target="../media/image143.jpeg"/><Relationship Id="rId5" Type="http://schemas.openxmlformats.org/officeDocument/2006/relationships/image" Target="../media/image137.jpeg"/><Relationship Id="rId15" Type="http://schemas.openxmlformats.org/officeDocument/2006/relationships/image" Target="../media/image147.jpeg"/><Relationship Id="rId10" Type="http://schemas.openxmlformats.org/officeDocument/2006/relationships/image" Target="../media/image142.jpeg"/><Relationship Id="rId19" Type="http://schemas.openxmlformats.org/officeDocument/2006/relationships/image" Target="../media/image151.jpeg"/><Relationship Id="rId4" Type="http://schemas.openxmlformats.org/officeDocument/2006/relationships/image" Target="../media/image136.png"/><Relationship Id="rId9" Type="http://schemas.openxmlformats.org/officeDocument/2006/relationships/image" Target="../media/image141.jpeg"/><Relationship Id="rId14" Type="http://schemas.openxmlformats.org/officeDocument/2006/relationships/image" Target="../media/image146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6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1__CiyFpLw?feature=oembed" TargetMode="External"/><Relationship Id="rId4" Type="http://schemas.openxmlformats.org/officeDocument/2006/relationships/image" Target="../media/image15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2.png"/><Relationship Id="rId4" Type="http://schemas.openxmlformats.org/officeDocument/2006/relationships/image" Target="../media/image15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4.svg"/><Relationship Id="rId5" Type="http://schemas.openxmlformats.org/officeDocument/2006/relationships/image" Target="../media/image103.png"/><Relationship Id="rId4" Type="http://schemas.openxmlformats.org/officeDocument/2006/relationships/image" Target="../media/image102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3" Type="http://schemas.openxmlformats.org/officeDocument/2006/relationships/image" Target="../media/image163.jpeg"/><Relationship Id="rId7" Type="http://schemas.openxmlformats.org/officeDocument/2006/relationships/image" Target="../media/image16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wiW9VNPzEPQ?feature=oembed" TargetMode="External"/><Relationship Id="rId5" Type="http://schemas.openxmlformats.org/officeDocument/2006/relationships/image" Target="../media/image170.png"/><Relationship Id="rId4" Type="http://schemas.openxmlformats.org/officeDocument/2006/relationships/image" Target="../media/image16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3.png"/><Relationship Id="rId4" Type="http://schemas.openxmlformats.org/officeDocument/2006/relationships/image" Target="../media/image17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175.png"/><Relationship Id="rId7" Type="http://schemas.openxmlformats.org/officeDocument/2006/relationships/image" Target="../media/image179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jpeg"/><Relationship Id="rId13" Type="http://schemas.openxmlformats.org/officeDocument/2006/relationships/image" Target="../media/image193.jpeg"/><Relationship Id="rId18" Type="http://schemas.openxmlformats.org/officeDocument/2006/relationships/image" Target="../media/image198.jpeg"/><Relationship Id="rId3" Type="http://schemas.openxmlformats.org/officeDocument/2006/relationships/image" Target="../media/image183.jpeg"/><Relationship Id="rId21" Type="http://schemas.openxmlformats.org/officeDocument/2006/relationships/image" Target="../media/image200.png"/><Relationship Id="rId7" Type="http://schemas.openxmlformats.org/officeDocument/2006/relationships/image" Target="../media/image187.jpeg"/><Relationship Id="rId12" Type="http://schemas.openxmlformats.org/officeDocument/2006/relationships/image" Target="../media/image192.jpeg"/><Relationship Id="rId17" Type="http://schemas.openxmlformats.org/officeDocument/2006/relationships/image" Target="../media/image197.jpe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96.jpeg"/><Relationship Id="rId20" Type="http://schemas.openxmlformats.org/officeDocument/2006/relationships/image" Target="../media/image15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86.jpeg"/><Relationship Id="rId11" Type="http://schemas.openxmlformats.org/officeDocument/2006/relationships/image" Target="../media/image191.jpeg"/><Relationship Id="rId5" Type="http://schemas.openxmlformats.org/officeDocument/2006/relationships/image" Target="../media/image185.jpeg"/><Relationship Id="rId15" Type="http://schemas.openxmlformats.org/officeDocument/2006/relationships/image" Target="../media/image195.jpeg"/><Relationship Id="rId10" Type="http://schemas.openxmlformats.org/officeDocument/2006/relationships/image" Target="../media/image190.jpeg"/><Relationship Id="rId19" Type="http://schemas.openxmlformats.org/officeDocument/2006/relationships/image" Target="../media/image199.jpeg"/><Relationship Id="rId4" Type="http://schemas.openxmlformats.org/officeDocument/2006/relationships/image" Target="../media/image184.jpeg"/><Relationship Id="rId9" Type="http://schemas.openxmlformats.org/officeDocument/2006/relationships/image" Target="../media/image189.jpeg"/><Relationship Id="rId14" Type="http://schemas.openxmlformats.org/officeDocument/2006/relationships/image" Target="../media/image194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206.png"/><Relationship Id="rId4" Type="http://schemas.openxmlformats.org/officeDocument/2006/relationships/image" Target="../media/image20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2.png"/><Relationship Id="rId4" Type="http://schemas.openxmlformats.org/officeDocument/2006/relationships/image" Target="../media/image20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6.png"/><Relationship Id="rId4" Type="http://schemas.openxmlformats.org/officeDocument/2006/relationships/image" Target="../media/image215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18.png"/><Relationship Id="rId5" Type="http://schemas.openxmlformats.org/officeDocument/2006/relationships/image" Target="../media/image207.png"/><Relationship Id="rId4" Type="http://schemas.openxmlformats.org/officeDocument/2006/relationships/image" Target="../media/image217.png"/><Relationship Id="rId9" Type="http://schemas.openxmlformats.org/officeDocument/2006/relationships/image" Target="../media/image22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6.svg"/><Relationship Id="rId4" Type="http://schemas.openxmlformats.org/officeDocument/2006/relationships/image" Target="../media/image22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5" Type="http://schemas.openxmlformats.org/officeDocument/2006/relationships/image" Target="../media/image229.png"/><Relationship Id="rId4" Type="http://schemas.openxmlformats.org/officeDocument/2006/relationships/image" Target="../media/image22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3.svg"/><Relationship Id="rId5" Type="http://schemas.openxmlformats.org/officeDocument/2006/relationships/image" Target="../media/image232.png"/><Relationship Id="rId4" Type="http://schemas.openxmlformats.org/officeDocument/2006/relationships/image" Target="../media/image226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image" Target="../media/image2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6.png"/><Relationship Id="rId5" Type="http://schemas.openxmlformats.org/officeDocument/2006/relationships/image" Target="../media/image235.png"/><Relationship Id="rId4" Type="http://schemas.openxmlformats.org/officeDocument/2006/relationships/image" Target="../media/image226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7" Type="http://schemas.openxmlformats.org/officeDocument/2006/relationships/image" Target="../media/image246.pn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5.png"/><Relationship Id="rId5" Type="http://schemas.openxmlformats.org/officeDocument/2006/relationships/image" Target="../media/image244.png"/><Relationship Id="rId4" Type="http://schemas.openxmlformats.org/officeDocument/2006/relationships/image" Target="../media/image243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png"/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9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1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55.png"/><Relationship Id="rId5" Type="http://schemas.openxmlformats.org/officeDocument/2006/relationships/image" Target="../media/image254.png"/><Relationship Id="rId4" Type="http://schemas.openxmlformats.org/officeDocument/2006/relationships/image" Target="../media/image25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6.png"/><Relationship Id="rId5" Type="http://schemas.openxmlformats.org/officeDocument/2006/relationships/image" Target="../media/image205.png"/><Relationship Id="rId4" Type="http://schemas.openxmlformats.org/officeDocument/2006/relationships/image" Target="../media/image20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jpeg"/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2.png"/><Relationship Id="rId4" Type="http://schemas.openxmlformats.org/officeDocument/2006/relationships/image" Target="../media/image261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png"/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7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jpeg"/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image" Target="../media/image2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3.png"/><Relationship Id="rId4" Type="http://schemas.openxmlformats.org/officeDocument/2006/relationships/image" Target="../media/image272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png"/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png"/><Relationship Id="rId3" Type="http://schemas.openxmlformats.org/officeDocument/2006/relationships/image" Target="../media/image277.svg"/><Relationship Id="rId7" Type="http://schemas.openxmlformats.org/officeDocument/2006/relationships/image" Target="../media/image281.jpeg"/><Relationship Id="rId2" Type="http://schemas.openxmlformats.org/officeDocument/2006/relationships/image" Target="../media/image2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5" Type="http://schemas.openxmlformats.org/officeDocument/2006/relationships/image" Target="../media/image279.png"/><Relationship Id="rId10" Type="http://schemas.openxmlformats.org/officeDocument/2006/relationships/image" Target="../media/image284.png"/><Relationship Id="rId4" Type="http://schemas.openxmlformats.org/officeDocument/2006/relationships/image" Target="../media/image278.png"/><Relationship Id="rId9" Type="http://schemas.openxmlformats.org/officeDocument/2006/relationships/image" Target="../media/image283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jpeg"/><Relationship Id="rId13" Type="http://schemas.openxmlformats.org/officeDocument/2006/relationships/image" Target="../media/image295.jpeg"/><Relationship Id="rId18" Type="http://schemas.openxmlformats.org/officeDocument/2006/relationships/image" Target="../media/image300.jpeg"/><Relationship Id="rId3" Type="http://schemas.openxmlformats.org/officeDocument/2006/relationships/image" Target="../media/image285.jpeg"/><Relationship Id="rId7" Type="http://schemas.openxmlformats.org/officeDocument/2006/relationships/image" Target="../media/image289.jpeg"/><Relationship Id="rId12" Type="http://schemas.openxmlformats.org/officeDocument/2006/relationships/image" Target="../media/image294.jpeg"/><Relationship Id="rId17" Type="http://schemas.openxmlformats.org/officeDocument/2006/relationships/image" Target="../media/image299.jpe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298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8.jpeg"/><Relationship Id="rId11" Type="http://schemas.openxmlformats.org/officeDocument/2006/relationships/image" Target="../media/image293.jpeg"/><Relationship Id="rId5" Type="http://schemas.openxmlformats.org/officeDocument/2006/relationships/image" Target="../media/image287.jpeg"/><Relationship Id="rId15" Type="http://schemas.openxmlformats.org/officeDocument/2006/relationships/image" Target="../media/image297.jpeg"/><Relationship Id="rId10" Type="http://schemas.openxmlformats.org/officeDocument/2006/relationships/image" Target="../media/image292.jpeg"/><Relationship Id="rId19" Type="http://schemas.openxmlformats.org/officeDocument/2006/relationships/image" Target="../media/image301.jpeg"/><Relationship Id="rId4" Type="http://schemas.openxmlformats.org/officeDocument/2006/relationships/image" Target="../media/image286.jpeg"/><Relationship Id="rId9" Type="http://schemas.openxmlformats.org/officeDocument/2006/relationships/image" Target="../media/image291.jpeg"/><Relationship Id="rId14" Type="http://schemas.openxmlformats.org/officeDocument/2006/relationships/image" Target="../media/image296.jpe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4.svg"/><Relationship Id="rId5" Type="http://schemas.openxmlformats.org/officeDocument/2006/relationships/image" Target="../media/image103.png"/><Relationship Id="rId4" Type="http://schemas.openxmlformats.org/officeDocument/2006/relationships/image" Target="../media/image102.sv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4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5.png"/><Relationship Id="rId7" Type="http://schemas.openxmlformats.org/officeDocument/2006/relationships/image" Target="../media/image30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CB212-66F0-4C3B-B653-2843DDCD3B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069" y="-212727"/>
            <a:ext cx="11353800" cy="2387600"/>
          </a:xfrm>
        </p:spPr>
        <p:txBody>
          <a:bodyPr>
            <a:noAutofit/>
          </a:bodyPr>
          <a:lstStyle/>
          <a:p>
            <a:r>
              <a:rPr lang="en-US" sz="4400"/>
              <a:t>Implementing Comprehensive, Integrated, Three-tiered (Ci3T) Models: Supporting Student Success Across the Tiers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566965-2075-4DCB-AE1F-BE391667D1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898329"/>
            <a:ext cx="10515600" cy="1655762"/>
          </a:xfrm>
        </p:spPr>
        <p:txBody>
          <a:bodyPr anchor="ctr"/>
          <a:lstStyle/>
          <a:p>
            <a:r>
              <a:rPr lang="en-US"/>
              <a:t>Enhanced Ci3T Implementation Series and Delivery (Guided E-Ci3T) Session 4</a:t>
            </a:r>
          </a:p>
        </p:txBody>
      </p:sp>
      <p:sp>
        <p:nvSpPr>
          <p:cNvPr id="6" name="Rounded Rectangle 11">
            <a:extLst>
              <a:ext uri="{FF2B5EF4-FFF2-40B4-BE49-F238E27FC236}">
                <a16:creationId xmlns:a16="http://schemas.microsoft.com/office/drawing/2014/main" id="{29E226DD-3925-47DC-DDAD-91CF3CE958A6}"/>
              </a:ext>
            </a:extLst>
          </p:cNvPr>
          <p:cNvSpPr/>
          <p:nvPr/>
        </p:nvSpPr>
        <p:spPr>
          <a:xfrm>
            <a:off x="453131" y="3554639"/>
            <a:ext cx="6699408" cy="2254886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/>
              <a:t>If you have not done so already, we invite you to visit </a:t>
            </a:r>
            <a:r>
              <a:rPr lang="en-US" sz="280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ci3t.org/enhance</a:t>
            </a:r>
            <a:r>
              <a:rPr lang="en-US" sz="2800">
                <a:solidFill>
                  <a:schemeClr val="bg1"/>
                </a:solidFill>
              </a:rPr>
              <a:t> </a:t>
            </a:r>
            <a:r>
              <a:rPr lang="en-US" sz="2800"/>
              <a:t>to access modules and complete a one-time registration process!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8DAA0A-7073-906C-1C3C-33DD705986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5665" y="3176925"/>
            <a:ext cx="3873204" cy="33940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EB776C3-772B-5136-04CB-D260F34FFA36}"/>
              </a:ext>
            </a:extLst>
          </p:cNvPr>
          <p:cNvSpPr/>
          <p:nvPr/>
        </p:nvSpPr>
        <p:spPr>
          <a:xfrm>
            <a:off x="7865665" y="5602394"/>
            <a:ext cx="3873204" cy="676356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59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85095-EE8A-E119-6BA1-70DADD406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AB62B-84C1-BAAD-8CB7-5029508AE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955925"/>
          </a:xfrm>
        </p:spPr>
        <p:txBody>
          <a:bodyPr>
            <a:normAutofit fontScale="85000" lnSpcReduction="20000"/>
          </a:bodyPr>
          <a:lstStyle/>
          <a:p>
            <a:r>
              <a:rPr lang="en-US"/>
              <a:t>Welcome </a:t>
            </a:r>
          </a:p>
          <a:p>
            <a:r>
              <a:rPr lang="en-US"/>
              <a:t>Data-Informed Decision-Making</a:t>
            </a:r>
          </a:p>
          <a:p>
            <a:pPr lvl="1"/>
            <a:r>
              <a:rPr lang="en-US"/>
              <a:t>Sharing Data with Stakeholders</a:t>
            </a:r>
          </a:p>
          <a:p>
            <a:pPr lvl="1"/>
            <a:r>
              <a:rPr lang="en-US"/>
              <a:t>Using Data to Inform Professional Learning and Instruction</a:t>
            </a:r>
          </a:p>
          <a:p>
            <a:r>
              <a:rPr lang="en-US"/>
              <a:t>Integrated Lesson Planning at Tier 1</a:t>
            </a:r>
          </a:p>
          <a:p>
            <a:r>
              <a:rPr lang="en-US"/>
              <a:t>Planning and Implementing Tier 2 Interventions</a:t>
            </a:r>
          </a:p>
          <a:p>
            <a:r>
              <a:rPr lang="en-US"/>
              <a:t>Planning and Implementing Tier 3 Interventions</a:t>
            </a:r>
          </a:p>
          <a:p>
            <a:r>
              <a:rPr lang="en-US"/>
              <a:t>Wrapping Up and Moving Forward </a:t>
            </a:r>
          </a:p>
        </p:txBody>
      </p:sp>
      <p:pic>
        <p:nvPicPr>
          <p:cNvPr id="4" name="Picture 3" descr="A blue and white logo&#10;&#10;Description automatically generated">
            <a:extLst>
              <a:ext uri="{FF2B5EF4-FFF2-40B4-BE49-F238E27FC236}">
                <a16:creationId xmlns:a16="http://schemas.microsoft.com/office/drawing/2014/main" id="{3F668986-8AB7-7B35-6706-A82E513897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83" y="5403359"/>
            <a:ext cx="1120775" cy="11207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9C0D7B-7CC5-BE4E-D0AD-F6E91F35AB0B}"/>
              </a:ext>
            </a:extLst>
          </p:cNvPr>
          <p:cNvSpPr txBox="1"/>
          <p:nvPr/>
        </p:nvSpPr>
        <p:spPr>
          <a:xfrm>
            <a:off x="2111542" y="5446916"/>
            <a:ext cx="6621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If you are a </a:t>
            </a:r>
            <a:r>
              <a:rPr lang="en-US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Board Certified Behavior Analyst (BCBA), you may accrue up to 2 continuing education units (CEUs) for attending this session. See agenda for task list alignment. 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Throughout the session we will share </a:t>
            </a:r>
            <a:r>
              <a:rPr lang="en-US" sz="16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4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</a:rPr>
              <a:t>key words, write those down to turn in after the session!</a:t>
            </a:r>
            <a:endParaRPr lang="en-US" sz="1600" dirty="0"/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C6F7FF56-8E9F-3F74-7CD9-C2A1EF2C1D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77"/>
          <a:stretch/>
        </p:blipFill>
        <p:spPr>
          <a:xfrm>
            <a:off x="8983579" y="4560979"/>
            <a:ext cx="3088105" cy="216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180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Phone 14">
            <a:extLst>
              <a:ext uri="{FF2B5EF4-FFF2-40B4-BE49-F238E27FC236}">
                <a16:creationId xmlns:a16="http://schemas.microsoft.com/office/drawing/2014/main" id="{09D98708-8825-49B3-4E26-9123165428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52" t="23342" r="34395" b="23065"/>
          <a:stretch/>
        </p:blipFill>
        <p:spPr>
          <a:xfrm>
            <a:off x="3003947" y="520698"/>
            <a:ext cx="6184102" cy="6337301"/>
          </a:xfrm>
          <a:prstGeom prst="rect">
            <a:avLst/>
          </a:prstGeom>
        </p:spPr>
      </p:pic>
      <p:pic>
        <p:nvPicPr>
          <p:cNvPr id="65" name="DataCleaning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315BD4C5-4BFE-50F1-2A69-C83A1FF23F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361" t="14014" r="14608"/>
          <a:stretch/>
        </p:blipFill>
        <p:spPr>
          <a:xfrm>
            <a:off x="3003949" y="530803"/>
            <a:ext cx="6184102" cy="6327195"/>
          </a:xfrm>
          <a:prstGeom prst="rect">
            <a:avLst/>
          </a:prstGeom>
        </p:spPr>
      </p:pic>
      <p:sp>
        <p:nvSpPr>
          <p:cNvPr id="12" name="Shading">
            <a:extLst>
              <a:ext uri="{FF2B5EF4-FFF2-40B4-BE49-F238E27FC236}">
                <a16:creationId xmlns:a16="http://schemas.microsoft.com/office/drawing/2014/main" id="{F7CEAEE8-1E43-F873-6731-9E005C4345FF}"/>
              </a:ext>
            </a:extLst>
          </p:cNvPr>
          <p:cNvSpPr/>
          <p:nvPr/>
        </p:nvSpPr>
        <p:spPr>
          <a:xfrm>
            <a:off x="3003949" y="520700"/>
            <a:ext cx="6184102" cy="63373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  <a:alpha val="88000"/>
                </a:schemeClr>
              </a:gs>
              <a:gs pos="34000">
                <a:schemeClr val="accent5">
                  <a:lumMod val="0"/>
                  <a:lumOff val="100000"/>
                  <a:alpha val="8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utline">
            <a:extLst>
              <a:ext uri="{FF2B5EF4-FFF2-40B4-BE49-F238E27FC236}">
                <a16:creationId xmlns:a16="http://schemas.microsoft.com/office/drawing/2014/main" id="{6503E3C3-C801-4B6D-55E1-5236EC863F39}"/>
              </a:ext>
            </a:extLst>
          </p:cNvPr>
          <p:cNvSpPr/>
          <p:nvPr/>
        </p:nvSpPr>
        <p:spPr>
          <a:xfrm>
            <a:off x="2899920" y="419548"/>
            <a:ext cx="6392161" cy="6453540"/>
          </a:xfrm>
          <a:custGeom>
            <a:avLst/>
            <a:gdLst>
              <a:gd name="connsiteX0" fmla="*/ 0 w 4535424"/>
              <a:gd name="connsiteY0" fmla="*/ 0 h 6629400"/>
              <a:gd name="connsiteX1" fmla="*/ 4535424 w 4535424"/>
              <a:gd name="connsiteY1" fmla="*/ 0 h 6629400"/>
              <a:gd name="connsiteX2" fmla="*/ 4535424 w 4535424"/>
              <a:gd name="connsiteY2" fmla="*/ 6629400 h 6629400"/>
              <a:gd name="connsiteX3" fmla="*/ 0 w 4535424"/>
              <a:gd name="connsiteY3" fmla="*/ 6629400 h 6629400"/>
              <a:gd name="connsiteX4" fmla="*/ 0 w 4535424"/>
              <a:gd name="connsiteY4" fmla="*/ 0 h 6629400"/>
              <a:gd name="connsiteX0" fmla="*/ 0 w 4535424"/>
              <a:gd name="connsiteY0" fmla="*/ 0 h 6629400"/>
              <a:gd name="connsiteX1" fmla="*/ 4535424 w 4535424"/>
              <a:gd name="connsiteY1" fmla="*/ 0 h 6629400"/>
              <a:gd name="connsiteX2" fmla="*/ 4535424 w 4535424"/>
              <a:gd name="connsiteY2" fmla="*/ 6629400 h 6629400"/>
              <a:gd name="connsiteX3" fmla="*/ 2216748 w 4535424"/>
              <a:gd name="connsiteY3" fmla="*/ 6625069 h 6629400"/>
              <a:gd name="connsiteX4" fmla="*/ 0 w 4535424"/>
              <a:gd name="connsiteY4" fmla="*/ 6629400 h 6629400"/>
              <a:gd name="connsiteX5" fmla="*/ 0 w 4535424"/>
              <a:gd name="connsiteY5" fmla="*/ 0 h 6629400"/>
              <a:gd name="connsiteX0" fmla="*/ 0 w 4535424"/>
              <a:gd name="connsiteY0" fmla="*/ 0 h 6629400"/>
              <a:gd name="connsiteX1" fmla="*/ 4535424 w 4535424"/>
              <a:gd name="connsiteY1" fmla="*/ 0 h 6629400"/>
              <a:gd name="connsiteX2" fmla="*/ 4535424 w 4535424"/>
              <a:gd name="connsiteY2" fmla="*/ 6629400 h 6629400"/>
              <a:gd name="connsiteX3" fmla="*/ 0 w 4535424"/>
              <a:gd name="connsiteY3" fmla="*/ 6629400 h 6629400"/>
              <a:gd name="connsiteX4" fmla="*/ 0 w 4535424"/>
              <a:gd name="connsiteY4" fmla="*/ 0 h 6629400"/>
              <a:gd name="connsiteX0" fmla="*/ 0 w 4626864"/>
              <a:gd name="connsiteY0" fmla="*/ 6629400 h 6720840"/>
              <a:gd name="connsiteX1" fmla="*/ 0 w 4626864"/>
              <a:gd name="connsiteY1" fmla="*/ 0 h 6720840"/>
              <a:gd name="connsiteX2" fmla="*/ 4535424 w 4626864"/>
              <a:gd name="connsiteY2" fmla="*/ 0 h 6720840"/>
              <a:gd name="connsiteX3" fmla="*/ 4626864 w 4626864"/>
              <a:gd name="connsiteY3" fmla="*/ 6720840 h 6720840"/>
              <a:gd name="connsiteX0" fmla="*/ 0 w 4535424"/>
              <a:gd name="connsiteY0" fmla="*/ 6629400 h 6656294"/>
              <a:gd name="connsiteX1" fmla="*/ 0 w 4535424"/>
              <a:gd name="connsiteY1" fmla="*/ 0 h 6656294"/>
              <a:gd name="connsiteX2" fmla="*/ 4535424 w 4535424"/>
              <a:gd name="connsiteY2" fmla="*/ 0 h 6656294"/>
              <a:gd name="connsiteX3" fmla="*/ 4508530 w 4535424"/>
              <a:gd name="connsiteY3" fmla="*/ 6656294 h 6656294"/>
              <a:gd name="connsiteX0" fmla="*/ 0 w 4535424"/>
              <a:gd name="connsiteY0" fmla="*/ 6629400 h 6629400"/>
              <a:gd name="connsiteX1" fmla="*/ 0 w 4535424"/>
              <a:gd name="connsiteY1" fmla="*/ 0 h 6629400"/>
              <a:gd name="connsiteX2" fmla="*/ 4535424 w 4535424"/>
              <a:gd name="connsiteY2" fmla="*/ 0 h 6629400"/>
              <a:gd name="connsiteX3" fmla="*/ 4497772 w 4535424"/>
              <a:gd name="connsiteY3" fmla="*/ 6580991 h 6629400"/>
              <a:gd name="connsiteX0" fmla="*/ 0 w 4546181"/>
              <a:gd name="connsiteY0" fmla="*/ 6575612 h 6580991"/>
              <a:gd name="connsiteX1" fmla="*/ 10757 w 4546181"/>
              <a:gd name="connsiteY1" fmla="*/ 0 h 6580991"/>
              <a:gd name="connsiteX2" fmla="*/ 4546181 w 4546181"/>
              <a:gd name="connsiteY2" fmla="*/ 0 h 6580991"/>
              <a:gd name="connsiteX3" fmla="*/ 4508529 w 4546181"/>
              <a:gd name="connsiteY3" fmla="*/ 6580991 h 6580991"/>
              <a:gd name="connsiteX0" fmla="*/ 0 w 4546181"/>
              <a:gd name="connsiteY0" fmla="*/ 6575612 h 6580991"/>
              <a:gd name="connsiteX1" fmla="*/ 10757 w 4546181"/>
              <a:gd name="connsiteY1" fmla="*/ 0 h 6580991"/>
              <a:gd name="connsiteX2" fmla="*/ 4546181 w 4546181"/>
              <a:gd name="connsiteY2" fmla="*/ 0 h 6580991"/>
              <a:gd name="connsiteX3" fmla="*/ 4508529 w 4546181"/>
              <a:gd name="connsiteY3" fmla="*/ 6580991 h 6580991"/>
              <a:gd name="connsiteX0" fmla="*/ 0 w 4546181"/>
              <a:gd name="connsiteY0" fmla="*/ 6575612 h 6580991"/>
              <a:gd name="connsiteX1" fmla="*/ 10757 w 4546181"/>
              <a:gd name="connsiteY1" fmla="*/ 0 h 6580991"/>
              <a:gd name="connsiteX2" fmla="*/ 4546181 w 4546181"/>
              <a:gd name="connsiteY2" fmla="*/ 0 h 6580991"/>
              <a:gd name="connsiteX3" fmla="*/ 4508529 w 4546181"/>
              <a:gd name="connsiteY3" fmla="*/ 6580991 h 6580991"/>
              <a:gd name="connsiteX0" fmla="*/ 0 w 4546181"/>
              <a:gd name="connsiteY0" fmla="*/ 6575612 h 6580991"/>
              <a:gd name="connsiteX1" fmla="*/ 10757 w 4546181"/>
              <a:gd name="connsiteY1" fmla="*/ 0 h 6580991"/>
              <a:gd name="connsiteX2" fmla="*/ 4546181 w 4546181"/>
              <a:gd name="connsiteY2" fmla="*/ 0 h 6580991"/>
              <a:gd name="connsiteX3" fmla="*/ 4508529 w 4546181"/>
              <a:gd name="connsiteY3" fmla="*/ 6580991 h 6580991"/>
              <a:gd name="connsiteX0" fmla="*/ 0 w 4546181"/>
              <a:gd name="connsiteY0" fmla="*/ 6575612 h 6580991"/>
              <a:gd name="connsiteX1" fmla="*/ 10757 w 4546181"/>
              <a:gd name="connsiteY1" fmla="*/ 0 h 6580991"/>
              <a:gd name="connsiteX2" fmla="*/ 4546181 w 4546181"/>
              <a:gd name="connsiteY2" fmla="*/ 0 h 6580991"/>
              <a:gd name="connsiteX3" fmla="*/ 4508529 w 4546181"/>
              <a:gd name="connsiteY3" fmla="*/ 6580991 h 6580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46181" h="6580991">
                <a:moveTo>
                  <a:pt x="0" y="6575612"/>
                </a:moveTo>
                <a:cubicBezTo>
                  <a:pt x="5378" y="3287806"/>
                  <a:pt x="7171" y="2191871"/>
                  <a:pt x="10757" y="0"/>
                </a:cubicBezTo>
                <a:lnTo>
                  <a:pt x="4546181" y="0"/>
                </a:lnTo>
                <a:cubicBezTo>
                  <a:pt x="4546181" y="2209800"/>
                  <a:pt x="4527355" y="3290495"/>
                  <a:pt x="4508529" y="6580991"/>
                </a:cubicBezTo>
              </a:path>
            </a:pathLst>
          </a:cu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46">
            <a:extLst>
              <a:ext uri="{FF2B5EF4-FFF2-40B4-BE49-F238E27FC236}">
                <a16:creationId xmlns:a16="http://schemas.microsoft.com/office/drawing/2014/main" id="{8382B7AD-5284-AA69-3FD4-C15AE26CCA24}"/>
              </a:ext>
            </a:extLst>
          </p:cNvPr>
          <p:cNvSpPr/>
          <p:nvPr/>
        </p:nvSpPr>
        <p:spPr>
          <a:xfrm rot="16200000" flipH="1">
            <a:off x="945637" y="-276920"/>
            <a:ext cx="1049082" cy="285948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  <a:effectLst>
            <a:innerShdw blurRad="50800" dist="25400" dir="162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1041112-8260-1329-06F2-C0672CBAF4CD}"/>
              </a:ext>
            </a:extLst>
          </p:cNvPr>
          <p:cNvSpPr/>
          <p:nvPr/>
        </p:nvSpPr>
        <p:spPr>
          <a:xfrm flipH="1">
            <a:off x="488427" y="937376"/>
            <a:ext cx="2071080" cy="4308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algn="r"/>
            <a:r>
              <a:rPr lang="en-US" sz="2800" b="1" baseline="30000">
                <a:solidFill>
                  <a:schemeClr val="bg1"/>
                </a:solidFill>
                <a:latin typeface="+mj-lt"/>
              </a:rPr>
              <a:t>@</a:t>
            </a:r>
            <a:r>
              <a:rPr lang="en-US" sz="2800" b="1">
                <a:solidFill>
                  <a:schemeClr val="bg1"/>
                </a:solidFill>
                <a:latin typeface="+mj-lt"/>
              </a:rPr>
              <a:t>Ci3Tmodel</a:t>
            </a:r>
            <a:endParaRPr lang="en-US" sz="32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Rectangle: Top Corners Rounded 15">
            <a:extLst>
              <a:ext uri="{FF2B5EF4-FFF2-40B4-BE49-F238E27FC236}">
                <a16:creationId xmlns:a16="http://schemas.microsoft.com/office/drawing/2014/main" id="{103543FE-D9DC-616D-C2AC-5026487A44E5}"/>
              </a:ext>
            </a:extLst>
          </p:cNvPr>
          <p:cNvSpPr/>
          <p:nvPr/>
        </p:nvSpPr>
        <p:spPr>
          <a:xfrm rot="5400000">
            <a:off x="10195589" y="-275230"/>
            <a:ext cx="1049082" cy="285610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  <a:effectLst>
            <a:innerShdw blurRad="50800" dist="25400" dir="162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1BFA1ED-E29C-A058-6D78-DD52B15BDA08}"/>
              </a:ext>
            </a:extLst>
          </p:cNvPr>
          <p:cNvSpPr/>
          <p:nvPr/>
        </p:nvSpPr>
        <p:spPr>
          <a:xfrm>
            <a:off x="9548907" y="1861338"/>
            <a:ext cx="2456627" cy="41088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200"/>
              </a:spcAft>
              <a:buClr>
                <a:srgbClr val="0BC58A"/>
              </a:buClr>
            </a:pPr>
            <a:r>
              <a:rPr lang="en-US" sz="2800" spc="-100">
                <a:solidFill>
                  <a:schemeClr val="accent4"/>
                </a:solidFill>
                <a:ea typeface="Roboto" pitchFamily="2" charset="0"/>
              </a:rPr>
              <a:t>Tag us in your Ci3T highlights, we love to see Ci3T in action! </a:t>
            </a:r>
          </a:p>
          <a:p>
            <a:pPr>
              <a:spcAft>
                <a:spcPts val="600"/>
              </a:spcAft>
              <a:buClr>
                <a:srgbClr val="0BC58A"/>
              </a:buClr>
            </a:pPr>
            <a:r>
              <a:rPr lang="en-US" sz="2800" spc="-100">
                <a:solidFill>
                  <a:schemeClr val="accent4"/>
                </a:solidFill>
                <a:ea typeface="Roboto" pitchFamily="2" charset="0"/>
              </a:rPr>
              <a:t>Follow us on </a:t>
            </a:r>
            <a:r>
              <a:rPr lang="en-US" sz="2800" b="1" spc="-100">
                <a:solidFill>
                  <a:schemeClr val="accent5"/>
                </a:solidFill>
                <a:ea typeface="Roboto" pitchFamily="2" charset="0"/>
              </a:rPr>
              <a:t>X</a:t>
            </a:r>
            <a:r>
              <a:rPr lang="en-US" sz="2800" spc="-100">
                <a:solidFill>
                  <a:schemeClr val="accent4"/>
                </a:solidFill>
                <a:ea typeface="Roboto" pitchFamily="2" charset="0"/>
              </a:rPr>
              <a:t> and </a:t>
            </a:r>
            <a:r>
              <a:rPr lang="en-US" sz="2800" b="1" spc="-100">
                <a:solidFill>
                  <a:schemeClr val="accent5"/>
                </a:solidFill>
                <a:ea typeface="Roboto" pitchFamily="2" charset="0"/>
              </a:rPr>
              <a:t>Instagram</a:t>
            </a:r>
            <a:r>
              <a:rPr lang="en-US" sz="2800" spc="-100">
                <a:solidFill>
                  <a:schemeClr val="accent4"/>
                </a:solidFill>
                <a:ea typeface="Roboto" pitchFamily="2" charset="0"/>
              </a:rPr>
              <a:t> for updates and new resources!</a:t>
            </a:r>
          </a:p>
          <a:p>
            <a:pPr>
              <a:spcAft>
                <a:spcPts val="600"/>
              </a:spcAft>
              <a:buClr>
                <a:srgbClr val="0BC58A"/>
              </a:buClr>
            </a:pPr>
            <a:endParaRPr lang="en-US" sz="2800" spc="-100">
              <a:solidFill>
                <a:schemeClr val="accent4"/>
              </a:solidFill>
              <a:ea typeface="Roboto" pitchFamily="2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F494717-B9BF-6B46-D21F-A5FC81A01B12}"/>
              </a:ext>
            </a:extLst>
          </p:cNvPr>
          <p:cNvGrpSpPr/>
          <p:nvPr/>
        </p:nvGrpSpPr>
        <p:grpSpPr>
          <a:xfrm>
            <a:off x="503024" y="3631292"/>
            <a:ext cx="2396895" cy="1049082"/>
            <a:chOff x="503024" y="3631292"/>
            <a:chExt cx="2396895" cy="1049082"/>
          </a:xfrm>
        </p:grpSpPr>
        <p:sp>
          <p:nvSpPr>
            <p:cNvPr id="41" name="Rectangle: Top Corners Rounded 51">
              <a:extLst>
                <a:ext uri="{FF2B5EF4-FFF2-40B4-BE49-F238E27FC236}">
                  <a16:creationId xmlns:a16="http://schemas.microsoft.com/office/drawing/2014/main" id="{5D3C760B-7DB2-54B7-D015-68C5AAAC5E34}"/>
                </a:ext>
              </a:extLst>
            </p:cNvPr>
            <p:cNvSpPr/>
            <p:nvPr/>
          </p:nvSpPr>
          <p:spPr>
            <a:xfrm rot="16200000" flipH="1">
              <a:off x="1176931" y="2957385"/>
              <a:ext cx="1049082" cy="239689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innerShdw blurRad="50800" dist="25400" dir="162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5912D27-1AA2-CE82-D52D-D2695A16DFF9}"/>
                </a:ext>
              </a:extLst>
            </p:cNvPr>
            <p:cNvSpPr/>
            <p:nvPr/>
          </p:nvSpPr>
          <p:spPr>
            <a:xfrm flipH="1">
              <a:off x="677732" y="3756824"/>
              <a:ext cx="2117838" cy="73866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lvl="0" algn="ctr"/>
              <a:r>
                <a:rPr lang="en-US" sz="4800" b="1">
                  <a:solidFill>
                    <a:schemeClr val="bg1"/>
                  </a:solidFill>
                  <a:latin typeface="+mj-lt"/>
                </a:rPr>
                <a:t>#Ci3T</a:t>
              </a:r>
              <a:endParaRPr lang="en-US" sz="5400" b="1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9" name="Title 1">
            <a:extLst>
              <a:ext uri="{FF2B5EF4-FFF2-40B4-BE49-F238E27FC236}">
                <a16:creationId xmlns:a16="http://schemas.microsoft.com/office/drawing/2014/main" id="{F6F6539B-FD73-9FFB-1424-D269EA3AE516}"/>
              </a:ext>
            </a:extLst>
          </p:cNvPr>
          <p:cNvSpPr txBox="1">
            <a:spLocks/>
          </p:cNvSpPr>
          <p:nvPr/>
        </p:nvSpPr>
        <p:spPr>
          <a:xfrm>
            <a:off x="3563760" y="2510287"/>
            <a:ext cx="5064474" cy="1837426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pc="-500">
                <a:ln w="3175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accent4"/>
                </a:solidFill>
              </a:rPr>
              <a:t>Thank you!</a:t>
            </a:r>
            <a:endParaRPr lang="en-US" sz="5400" spc="-500">
              <a:solidFill>
                <a:schemeClr val="accent4"/>
              </a:solidFill>
            </a:endParaRPr>
          </a:p>
          <a:p>
            <a:pPr algn="ctr"/>
            <a:r>
              <a:rPr lang="en-US" sz="5400" spc="0">
                <a:solidFill>
                  <a:schemeClr val="bg1">
                    <a:lumMod val="95000"/>
                  </a:schemeClr>
                </a:solidFill>
              </a:rPr>
              <a:t>ci3t.org</a:t>
            </a:r>
          </a:p>
        </p:txBody>
      </p:sp>
      <p:pic>
        <p:nvPicPr>
          <p:cNvPr id="56" name="Graphic 55">
            <a:extLst>
              <a:ext uri="{FF2B5EF4-FFF2-40B4-BE49-F238E27FC236}">
                <a16:creationId xmlns:a16="http://schemas.microsoft.com/office/drawing/2014/main" id="{DAD75FC3-B2DB-80E3-D7E6-57F11A700B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7977" y="342630"/>
            <a:ext cx="531980" cy="531980"/>
          </a:xfrm>
          <a:prstGeom prst="rect">
            <a:avLst/>
          </a:prstGeom>
          <a:effectLst>
            <a:outerShdw dist="12700" sx="102000" sy="102000" algn="ctr" rotWithShape="0">
              <a:schemeClr val="bg1"/>
            </a:outerShdw>
          </a:effectLst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C8E94276-245E-6D26-500E-058D266F0192}"/>
              </a:ext>
            </a:extLst>
          </p:cNvPr>
          <p:cNvSpPr/>
          <p:nvPr/>
        </p:nvSpPr>
        <p:spPr>
          <a:xfrm flipH="1">
            <a:off x="9641558" y="937376"/>
            <a:ext cx="2071080" cy="4308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lvl="0" algn="r"/>
            <a:r>
              <a:rPr lang="en-US" sz="2800" b="1" baseline="30000">
                <a:solidFill>
                  <a:schemeClr val="bg1"/>
                </a:solidFill>
                <a:latin typeface="+mj-lt"/>
              </a:rPr>
              <a:t>@</a:t>
            </a:r>
            <a:r>
              <a:rPr lang="en-US" sz="2800" b="1">
                <a:solidFill>
                  <a:schemeClr val="bg1"/>
                </a:solidFill>
                <a:latin typeface="+mj-lt"/>
              </a:rPr>
              <a:t>Ci3Tmodel</a:t>
            </a:r>
            <a:endParaRPr lang="en-US" sz="3200" b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E9A21982-9AF9-778D-9FF2-AB218E9958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34198" y="236842"/>
            <a:ext cx="685800" cy="685800"/>
          </a:xfrm>
          <a:prstGeom prst="rect">
            <a:avLst/>
          </a:prstGeom>
        </p:spPr>
      </p:pic>
      <p:pic>
        <p:nvPicPr>
          <p:cNvPr id="68" name="Picture 67" descr="A red green yellow and black triangle with black text&#10;&#10;Description automatically generated">
            <a:extLst>
              <a:ext uri="{FF2B5EF4-FFF2-40B4-BE49-F238E27FC236}">
                <a16:creationId xmlns:a16="http://schemas.microsoft.com/office/drawing/2014/main" id="{BF787E7C-A9B4-92E9-B052-2FFCDF7B082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5063" y="1829433"/>
            <a:ext cx="861869" cy="7475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2227D48-10A8-68E4-33F2-E959FF97812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4548" y="4388073"/>
            <a:ext cx="2797000" cy="23369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9565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Accessing Professional Learning Materials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924B91-7965-4A44-9D61-7C7524088403}"/>
              </a:ext>
            </a:extLst>
          </p:cNvPr>
          <p:cNvSpPr/>
          <p:nvPr/>
        </p:nvSpPr>
        <p:spPr>
          <a:xfrm>
            <a:off x="838199" y="1364802"/>
            <a:ext cx="5028579" cy="519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80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ci3t.org/imp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1BE24F-4000-6202-2DBF-09322D6C13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766"/>
          <a:stretch/>
        </p:blipFill>
        <p:spPr>
          <a:xfrm>
            <a:off x="838198" y="1951169"/>
            <a:ext cx="5519571" cy="49068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F7DAD9-3066-562B-F8D9-EDE6DE4222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6672430" y="1320360"/>
            <a:ext cx="5519571" cy="55376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4EE05E-4629-5C12-2DD0-2A24DA26123C}"/>
              </a:ext>
            </a:extLst>
          </p:cNvPr>
          <p:cNvSpPr/>
          <p:nvPr/>
        </p:nvSpPr>
        <p:spPr>
          <a:xfrm>
            <a:off x="9819050" y="1884624"/>
            <a:ext cx="1080598" cy="1041456"/>
          </a:xfrm>
          <a:prstGeom prst="rect">
            <a:avLst/>
          </a:prstGeom>
          <a:noFill/>
          <a:ln w="57150">
            <a:solidFill>
              <a:srgbClr val="7030A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60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88B19-44F1-D132-A886-83FEC7159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Materials for Today’s Session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45F8B-A4AA-C9E7-C53F-682F4910F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723" y="5335001"/>
            <a:ext cx="2365727" cy="8455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/>
              <a:t>Ci3T Leadership Team Agenda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1D15A7-44A8-446D-98F9-F892717F17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9224" y="2137311"/>
            <a:ext cx="2273239" cy="29418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50A91757-8D85-53ED-3601-A5C47FE6F3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968" y="2087360"/>
            <a:ext cx="2273239" cy="29418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27F3CD-986C-08EC-44F7-07CCDCE9D3B0}"/>
              </a:ext>
            </a:extLst>
          </p:cNvPr>
          <p:cNvSpPr txBox="1">
            <a:spLocks/>
          </p:cNvSpPr>
          <p:nvPr/>
        </p:nvSpPr>
        <p:spPr>
          <a:xfrm>
            <a:off x="3113524" y="5380156"/>
            <a:ext cx="2624637" cy="7350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Courier New" panose="02070309020205020404" pitchFamily="49" charset="0"/>
              <a:buChar char="o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/>
              <a:t>Ci3T Implementation Manual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A9647DB-69A4-B034-4F5B-59A87AFBA97E}"/>
              </a:ext>
            </a:extLst>
          </p:cNvPr>
          <p:cNvSpPr txBox="1">
            <a:spLocks/>
          </p:cNvSpPr>
          <p:nvPr/>
        </p:nvSpPr>
        <p:spPr>
          <a:xfrm>
            <a:off x="5883233" y="5434209"/>
            <a:ext cx="3057216" cy="845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Courier New" panose="02070309020205020404" pitchFamily="49" charset="0"/>
              <a:buChar char="o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/>
              <a:t>Fall Social Validity and Treatment Integrity Data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B259437-A424-5F0B-C663-4F6BE09EF292}"/>
              </a:ext>
            </a:extLst>
          </p:cNvPr>
          <p:cNvSpPr txBox="1">
            <a:spLocks/>
          </p:cNvSpPr>
          <p:nvPr/>
        </p:nvSpPr>
        <p:spPr>
          <a:xfrm>
            <a:off x="9152278" y="5445526"/>
            <a:ext cx="2473601" cy="7350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Courier New" panose="02070309020205020404" pitchFamily="49" charset="0"/>
              <a:buChar char="o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/>
              <a:t>Winter Screening Data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99DF022-11DF-3C76-15A1-C60824DC00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08" t="16297" r="5625" b="17845"/>
          <a:stretch/>
        </p:blipFill>
        <p:spPr>
          <a:xfrm>
            <a:off x="9013910" y="2377327"/>
            <a:ext cx="2750337" cy="11426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9894B71C-64A7-2F20-556A-EA2A52DE45B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3960" y="2213585"/>
            <a:ext cx="1441846" cy="18657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F62AF5-5F9C-CF27-E85B-54FEF9056E8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9805" y="2213585"/>
            <a:ext cx="1441725" cy="18657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6BCBDC-0DAE-7BFC-26E8-782BEB72198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0023" y="3146457"/>
            <a:ext cx="1441725" cy="18657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7D7925D-31EA-2574-39C6-4749035AADC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2278" y="3716680"/>
            <a:ext cx="2473601" cy="13678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07879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8D2D3-2EDC-49C0-B389-61248FA93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Ci3T Leadership Team Agenda Template</a:t>
            </a:r>
          </a:p>
        </p:txBody>
      </p:sp>
      <p:pic>
        <p:nvPicPr>
          <p:cNvPr id="16" name="Picture 15" descr="Table&#10;&#10;Description automatically generated">
            <a:extLst>
              <a:ext uri="{FF2B5EF4-FFF2-40B4-BE49-F238E27FC236}">
                <a16:creationId xmlns:a16="http://schemas.microsoft.com/office/drawing/2014/main" id="{9E61DE6D-61DE-4D5D-8AE2-4390146FDE0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036" y="1690688"/>
            <a:ext cx="3532909" cy="4572000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13500000" algn="br" rotWithShape="0">
              <a:prstClr val="black">
                <a:alpha val="10000"/>
              </a:prstClr>
            </a:outerShdw>
          </a:effectLst>
        </p:spPr>
      </p:pic>
      <p:pic>
        <p:nvPicPr>
          <p:cNvPr id="18" name="Picture 1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158CF46-5AEE-4095-AD0C-C3123AB368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52" t="12041" r="6966" b="27668"/>
          <a:stretch/>
        </p:blipFill>
        <p:spPr>
          <a:xfrm>
            <a:off x="5076319" y="2359702"/>
            <a:ext cx="5961619" cy="3233972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8100000" algn="tr" rotWithShape="0">
              <a:prstClr val="black">
                <a:alpha val="1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2A8F4C-4222-5C96-8AD0-163C53EF5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28420" y="-23812"/>
            <a:ext cx="1363579" cy="2130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3600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180BD-300E-3B3D-F5E1-FA5624D1D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989" y="187693"/>
            <a:ext cx="5013158" cy="1325563"/>
          </a:xfrm>
        </p:spPr>
        <p:txBody>
          <a:bodyPr/>
          <a:lstStyle/>
          <a:p>
            <a:r>
              <a:rPr lang="en-US"/>
              <a:t>Coaching Protocol</a:t>
            </a:r>
          </a:p>
        </p:txBody>
      </p:sp>
      <p:pic>
        <p:nvPicPr>
          <p:cNvPr id="14" name="Page 01" descr="A screen shot of a computer&#10;&#10;Description automatically generated">
            <a:extLst>
              <a:ext uri="{FF2B5EF4-FFF2-40B4-BE49-F238E27FC236}">
                <a16:creationId xmlns:a16="http://schemas.microsoft.com/office/drawing/2014/main" id="{A2975193-920D-40FE-7B6F-45E87A6039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94" t="6779" r="5427" b="7895"/>
          <a:stretch/>
        </p:blipFill>
        <p:spPr>
          <a:xfrm>
            <a:off x="249855" y="1501221"/>
            <a:ext cx="4102770" cy="514951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2" name="Page 02" descr="A schedule of a meeting&#10;&#10;Description automatically generated" hidden="1">
            <a:extLst>
              <a:ext uri="{FF2B5EF4-FFF2-40B4-BE49-F238E27FC236}">
                <a16:creationId xmlns:a16="http://schemas.microsoft.com/office/drawing/2014/main" id="{A91EA74F-46C1-74AF-317F-F1DE5F6CFF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86" y="1376413"/>
            <a:ext cx="6035040" cy="46634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Page 03" descr="A data collection schedule with text and numbers&#10;&#10;Description automatically generated" hidden="1">
            <a:extLst>
              <a:ext uri="{FF2B5EF4-FFF2-40B4-BE49-F238E27FC236}">
                <a16:creationId xmlns:a16="http://schemas.microsoft.com/office/drawing/2014/main" id="{03D5B7C1-1EE9-2F35-B3B4-FE00C07D038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8470" y="-1"/>
            <a:ext cx="6035040" cy="46634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Page 04" descr="A screenshot of a computer screen&#10;&#10;Description automatically generated" hidden="1">
            <a:extLst>
              <a:ext uri="{FF2B5EF4-FFF2-40B4-BE49-F238E27FC236}">
                <a16:creationId xmlns:a16="http://schemas.microsoft.com/office/drawing/2014/main" id="{63119A57-CE0D-F464-E51B-8ABF7BF60BB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8470" y="-1"/>
            <a:ext cx="6035040" cy="46634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Page 05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9569B3BA-58C3-A126-C394-D355AB8F243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370" y="1817086"/>
            <a:ext cx="6035040" cy="46634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Page 06" descr="A screenshot of a coaching support&#10;&#10;Description automatically generated">
            <a:extLst>
              <a:ext uri="{FF2B5EF4-FFF2-40B4-BE49-F238E27FC236}">
                <a16:creationId xmlns:a16="http://schemas.microsoft.com/office/drawing/2014/main" id="{17419C5A-482F-CF60-5EAB-404B0E22521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52662"/>
            <a:ext cx="6035040" cy="46634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Page 08" descr="A chart with text and numbers&#10;&#10;Description automatically generated with medium confidence">
            <a:extLst>
              <a:ext uri="{FF2B5EF4-FFF2-40B4-BE49-F238E27FC236}">
                <a16:creationId xmlns:a16="http://schemas.microsoft.com/office/drawing/2014/main" id="{71BBF837-AD2A-C9B6-7E50-322E8AEC3B8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67" t="5803" r="4576"/>
          <a:stretch/>
        </p:blipFill>
        <p:spPr>
          <a:xfrm>
            <a:off x="5173578" y="3934327"/>
            <a:ext cx="5907507" cy="475891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4" name="Page 17" descr="A screenshot of a coaching program&#10;&#10;Description automatically generated">
            <a:extLst>
              <a:ext uri="{FF2B5EF4-FFF2-40B4-BE49-F238E27FC236}">
                <a16:creationId xmlns:a16="http://schemas.microsoft.com/office/drawing/2014/main" id="{6E4E1B36-FF6B-1C75-0425-02865C29AE3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2339" y="1341772"/>
            <a:ext cx="6537960" cy="505206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2" name="Page 18" descr="A screenshot of a coaching program&#10;&#10;Description automatically generated">
            <a:extLst>
              <a:ext uri="{FF2B5EF4-FFF2-40B4-BE49-F238E27FC236}">
                <a16:creationId xmlns:a16="http://schemas.microsoft.com/office/drawing/2014/main" id="{A420BB60-7538-3EA1-6295-B531E2A858A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06" t="29385" r="6465" b="17507"/>
          <a:stretch/>
        </p:blipFill>
        <p:spPr>
          <a:xfrm>
            <a:off x="15255102" y="3420646"/>
            <a:ext cx="5702969" cy="268304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0" name="Page 19" descr="A screenshot of a computer&#10;&#10;Description automatically generated">
            <a:extLst>
              <a:ext uri="{FF2B5EF4-FFF2-40B4-BE49-F238E27FC236}">
                <a16:creationId xmlns:a16="http://schemas.microsoft.com/office/drawing/2014/main" id="{E304F1E6-3BAA-BFCB-EF2D-F29EB9F5FD8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74" t="5573" r="6261" b="9169"/>
          <a:stretch/>
        </p:blipFill>
        <p:spPr>
          <a:xfrm>
            <a:off x="17741629" y="187693"/>
            <a:ext cx="5751095" cy="430730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8" name="Page 21" descr="A screenshot of a computer&#10;&#10;Description automatically generated">
            <a:extLst>
              <a:ext uri="{FF2B5EF4-FFF2-40B4-BE49-F238E27FC236}">
                <a16:creationId xmlns:a16="http://schemas.microsoft.com/office/drawing/2014/main" id="{5EE59733-3A7D-2811-73C8-8C9A0B03B07F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809" t="16833" r="7250" b="8863"/>
          <a:stretch/>
        </p:blipFill>
        <p:spPr>
          <a:xfrm>
            <a:off x="20103829" y="2885240"/>
            <a:ext cx="5618748" cy="375385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2728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95833E-6 -1.85185E-6 L -1.00808 0.0090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04" y="44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54167E-6 -1.85185E-6 L -0.9211 0.0425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55" y="213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75E-6 -1.11111E-6 L -0.82201 -0.0030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07" y="-16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875E-6 -2.96296E-6 L -0.37812 -0.020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6" y="-1042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4.16667E-6 1.11111E-6 L -0.99701 0.0273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57" y="136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75E-6 -4.44444E-6 L -1.00756 0.0247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78" y="122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4.375E-6 -3.7037E-6 L -0.99727 0.0013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70" y="6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125E-6 -2.96296E-6 L -0.96055 0.0111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34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4BECA-BC9A-034F-93CB-46FEA8537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Data-Informed Decision-Making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409CC-DE1A-1C88-943D-BD03F73F62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Sharing Data with Stakeholders</a:t>
            </a:r>
          </a:p>
          <a:p>
            <a:r>
              <a:rPr lang="en-US"/>
              <a:t>Using Data to Inform Professional Learning and Instruction</a:t>
            </a:r>
          </a:p>
        </p:txBody>
      </p:sp>
    </p:spTree>
    <p:extLst>
      <p:ext uri="{BB962C8B-B14F-4D97-AF65-F5344CB8AC3E}">
        <p14:creationId xmlns:p14="http://schemas.microsoft.com/office/powerpoint/2010/main" val="915396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C669791-B09D-A173-8200-ABF8E5C784E8}"/>
              </a:ext>
            </a:extLst>
          </p:cNvPr>
          <p:cNvSpPr txBox="1"/>
          <p:nvPr/>
        </p:nvSpPr>
        <p:spPr>
          <a:xfrm>
            <a:off x="6517944" y="5843730"/>
            <a:ext cx="23471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solidFill>
                  <a:schemeClr val="tx2"/>
                </a:solidFill>
              </a:rPr>
              <a:t>for behavior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71DF4C-A026-E041-8D5B-8384E05DA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Essential Components of Primary (Tier 1) Prevention Efforts</a:t>
            </a:r>
          </a:p>
        </p:txBody>
      </p:sp>
      <p:graphicFrame>
        <p:nvGraphicFramePr>
          <p:cNvPr id="12" name="Content Placeholder 4">
            <a:extLst>
              <a:ext uri="{FF2B5EF4-FFF2-40B4-BE49-F238E27FC236}">
                <a16:creationId xmlns:a16="http://schemas.microsoft.com/office/drawing/2014/main" id="{AC8CEEF1-B7B5-1B40-A8D2-D660A9946D46}"/>
              </a:ext>
            </a:extLst>
          </p:cNvPr>
          <p:cNvGraphicFramePr>
            <a:graphicFrameLocks/>
          </p:cNvGraphicFramePr>
          <p:nvPr/>
        </p:nvGraphicFramePr>
        <p:xfrm>
          <a:off x="1981200" y="1925320"/>
          <a:ext cx="82296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5A09957-B873-4686-A463-F5135D02C7D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115" y="2291728"/>
            <a:ext cx="1601535" cy="2073416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BFC1AA-EFA0-0A9B-7069-C384CEE5CF4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8800" y="5224109"/>
            <a:ext cx="2590582" cy="1466568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Picture 5">
            <a:hlinkClick r:id="rId10"/>
            <a:extLst>
              <a:ext uri="{FF2B5EF4-FFF2-40B4-BE49-F238E27FC236}">
                <a16:creationId xmlns:a16="http://schemas.microsoft.com/office/drawing/2014/main" id="{9C5782F8-C9F0-1D0E-2C03-D708AABB0D2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4119" y="1430440"/>
            <a:ext cx="1739944" cy="26337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Websites" hidden="1">
            <a:extLst>
              <a:ext uri="{FF2B5EF4-FFF2-40B4-BE49-F238E27FC236}">
                <a16:creationId xmlns:a16="http://schemas.microsoft.com/office/drawing/2014/main" id="{76C90D6D-2E52-5BDA-E966-D00047FFE5AB}"/>
              </a:ext>
            </a:extLst>
          </p:cNvPr>
          <p:cNvSpPr txBox="1"/>
          <p:nvPr/>
        </p:nvSpPr>
        <p:spPr>
          <a:xfrm>
            <a:off x="10222859" y="4064144"/>
            <a:ext cx="1816523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ci3t.org/measures</a:t>
            </a:r>
          </a:p>
          <a:p>
            <a:endParaRPr lang="en-US"/>
          </a:p>
          <a:p>
            <a:endParaRPr lang="en-US"/>
          </a:p>
          <a:p>
            <a:r>
              <a:rPr lang="en-US" sz="1600"/>
              <a:t>ci3t.org/screening</a:t>
            </a:r>
          </a:p>
        </p:txBody>
      </p:sp>
    </p:spTree>
    <p:extLst>
      <p:ext uri="{BB962C8B-B14F-4D97-AF65-F5344CB8AC3E}">
        <p14:creationId xmlns:p14="http://schemas.microsoft.com/office/powerpoint/2010/main" val="837041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document&#10;&#10;Description automatically generated">
            <a:extLst>
              <a:ext uri="{FF2B5EF4-FFF2-40B4-BE49-F238E27FC236}">
                <a16:creationId xmlns:a16="http://schemas.microsoft.com/office/drawing/2014/main" id="{D30C671B-DBD4-6F7D-1666-E23FA7D5BDB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1306" y="736731"/>
            <a:ext cx="3198294" cy="41389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Content Placeholder 4" descr="A screen shot of a survey&#10;&#10;Description automatically generated">
            <a:extLst>
              <a:ext uri="{FF2B5EF4-FFF2-40B4-BE49-F238E27FC236}">
                <a16:creationId xmlns:a16="http://schemas.microsoft.com/office/drawing/2014/main" id="{EFBE1164-4321-F62F-1F8C-B20ACC4959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3628" y="736731"/>
            <a:ext cx="3198293" cy="41389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E06CD4B-9192-EFC3-EF32-9DE8A8659E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52" t="12041" r="6966" b="27668"/>
          <a:stretch/>
        </p:blipFill>
        <p:spPr>
          <a:xfrm>
            <a:off x="5602589" y="3429000"/>
            <a:ext cx="5579460" cy="3026664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8100000" algn="tr" rotWithShape="0">
              <a:prstClr val="black">
                <a:alpha val="10000"/>
              </a:prstClr>
            </a:outerShdw>
          </a:effec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AAFDFFDA-482A-66E8-7275-1F0518151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079" y="1920240"/>
            <a:ext cx="3838538" cy="383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77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48D6F-0D0D-CD40-6CF2-30AE43ED0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7C2E8-AB04-85B1-2A0F-93E85980B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Sharing Treatment Integrity and Social Validity Data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5F8B52B-D9EE-9A97-FE17-58EB3DAF50BC}"/>
              </a:ext>
            </a:extLst>
          </p:cNvPr>
          <p:cNvGrpSpPr/>
          <p:nvPr/>
        </p:nvGrpSpPr>
        <p:grpSpPr>
          <a:xfrm>
            <a:off x="838200" y="1903628"/>
            <a:ext cx="10763374" cy="4338776"/>
            <a:chOff x="838200" y="1690686"/>
            <a:chExt cx="11011148" cy="4338775"/>
          </a:xfrm>
        </p:grpSpPr>
        <p:pic>
          <p:nvPicPr>
            <p:cNvPr id="5" name="Picture 4" descr="Table&#10;&#10;Description automatically generated">
              <a:extLst>
                <a:ext uri="{FF2B5EF4-FFF2-40B4-BE49-F238E27FC236}">
                  <a16:creationId xmlns:a16="http://schemas.microsoft.com/office/drawing/2014/main" id="{E489305C-7F13-1B96-4AED-F401ED71F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200" y="4071141"/>
              <a:ext cx="3478133" cy="19564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 descr="Table&#10;&#10;Description automatically generated">
              <a:extLst>
                <a:ext uri="{FF2B5EF4-FFF2-40B4-BE49-F238E27FC236}">
                  <a16:creationId xmlns:a16="http://schemas.microsoft.com/office/drawing/2014/main" id="{E71DEFB8-C722-24A2-52F7-309E2752B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03045" y="1690686"/>
              <a:ext cx="3478133" cy="19564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9" name="Picture 8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486B8C2C-1E8E-4BE0-0EF6-664BFCA88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8200" y="1690686"/>
              <a:ext cx="3478133" cy="19564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Picture 10" descr="Chart&#10;&#10;Description automatically generated">
              <a:extLst>
                <a:ext uri="{FF2B5EF4-FFF2-40B4-BE49-F238E27FC236}">
                  <a16:creationId xmlns:a16="http://schemas.microsoft.com/office/drawing/2014/main" id="{0B9795CF-AF60-3551-A7A9-2B1FF4F6E7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03045" y="4071141"/>
              <a:ext cx="3478133" cy="195644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" name="Picture 3" descr="Chart, bar chart&#10;&#10;Description automatically generated">
              <a:extLst>
                <a:ext uri="{FF2B5EF4-FFF2-40B4-BE49-F238E27FC236}">
                  <a16:creationId xmlns:a16="http://schemas.microsoft.com/office/drawing/2014/main" id="{EC51DEC5-060C-0430-0FC0-8C38B5AC9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67890" y="4071141"/>
              <a:ext cx="3481458" cy="195832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pic>
        <p:nvPicPr>
          <p:cNvPr id="14" name="Picture 13" descr="Chart, bar chart&#10;&#10;Description automatically generated">
            <a:extLst>
              <a:ext uri="{FF2B5EF4-FFF2-40B4-BE49-F238E27FC236}">
                <a16:creationId xmlns:a16="http://schemas.microsoft.com/office/drawing/2014/main" id="{746BAAEF-4925-DA51-A1DA-C98D152C7AF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3442" y="1903628"/>
            <a:ext cx="3478132" cy="19564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Content Placeholder 5" descr="A person holding a pen and writing on a clipboard&#10;&#10;Description automatically generated">
            <a:extLst>
              <a:ext uri="{FF2B5EF4-FFF2-40B4-BE49-F238E27FC236}">
                <a16:creationId xmlns:a16="http://schemas.microsoft.com/office/drawing/2014/main" id="{4F02B3CA-4265-04AA-D995-9E33988DB5A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0752" y="-27894"/>
            <a:ext cx="877824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68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576AA-D2FA-58E5-5F80-992D1FE4D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Sharing Treatment Integrity and Social Validity Data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A91D68-A159-E1E4-266F-288EE9FFA566}"/>
              </a:ext>
            </a:extLst>
          </p:cNvPr>
          <p:cNvGrpSpPr/>
          <p:nvPr/>
        </p:nvGrpSpPr>
        <p:grpSpPr>
          <a:xfrm>
            <a:off x="381000" y="2219636"/>
            <a:ext cx="11430000" cy="3266764"/>
            <a:chOff x="0" y="3092918"/>
            <a:chExt cx="12217836" cy="325808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4D20845-2907-E9B8-9546-D5E35BBA0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1873" y="4071144"/>
              <a:ext cx="11784928" cy="227985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1825302-AFEC-7983-A008-5458FBC1B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92918"/>
              <a:ext cx="12217836" cy="978225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63070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056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D4096-78D5-0C5C-B568-BCDAD323F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Making Explicit Connections </a:t>
            </a:r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EE62B3D1-BD51-5F0F-7647-6AFF083CA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020" y="1945368"/>
            <a:ext cx="6994359" cy="40248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00A22F-4A25-F86F-4299-7B729A9278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621" y="1945368"/>
            <a:ext cx="3625527" cy="40248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981B47C2-2B54-F5D3-D463-0D2D1291406B}"/>
              </a:ext>
            </a:extLst>
          </p:cNvPr>
          <p:cNvSpPr/>
          <p:nvPr/>
        </p:nvSpPr>
        <p:spPr>
          <a:xfrm>
            <a:off x="3958391" y="3681663"/>
            <a:ext cx="786073" cy="469231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88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29ABA-58A4-36E8-D5DF-A2E4FB260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10FE4-A105-AAD3-659E-A65E4A2F8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Sharing Systematic Screening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1E361-48FD-04F6-57C7-CCE89CC63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6292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Once academic and behavior screening data are collected, data are shared at the:</a:t>
            </a:r>
          </a:p>
          <a:p>
            <a:r>
              <a:rPr lang="en-US" sz="2400"/>
              <a:t>School-wide (e.g., Tier 1 efforts)</a:t>
            </a:r>
          </a:p>
          <a:p>
            <a:r>
              <a:rPr lang="en-US" sz="2400"/>
              <a:t>Grade or department (e.g., Tier 1 efforts, low-intensity strategies)</a:t>
            </a:r>
          </a:p>
          <a:p>
            <a:r>
              <a:rPr lang="en-US" sz="2400"/>
              <a:t>Class level (e.g., low-intensity strategies)</a:t>
            </a:r>
          </a:p>
          <a:p>
            <a:r>
              <a:rPr lang="en-US" sz="2400"/>
              <a:t>Individual student level (e.g., Tier 2 and Tier 3)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FCB5E23B-4CA9-3574-E9A4-784831DD2D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5340" y="4936102"/>
            <a:ext cx="5628640" cy="15567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hand holding a flashlight&#10;&#10;Description automatically generated">
            <a:extLst>
              <a:ext uri="{FF2B5EF4-FFF2-40B4-BE49-F238E27FC236}">
                <a16:creationId xmlns:a16="http://schemas.microsoft.com/office/drawing/2014/main" id="{1528ED89-F938-44F4-BC41-DB7669F121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568" y="0"/>
            <a:ext cx="117043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0150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5D369-BC52-6581-9703-E62055B1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81C30670-826A-244D-B229-9EC3095C38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23" b="37955"/>
          <a:stretch/>
        </p:blipFill>
        <p:spPr>
          <a:xfrm>
            <a:off x="708450" y="1592985"/>
            <a:ext cx="10515600" cy="43871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075AAB-88AC-FA3B-C424-F48F9445A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Foundational Ci3T Implementation &amp; Professional Learning Activities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9BE36-90D2-BBED-AD8D-B1EBBA0051D2}"/>
              </a:ext>
            </a:extLst>
          </p:cNvPr>
          <p:cNvSpPr/>
          <p:nvPr/>
        </p:nvSpPr>
        <p:spPr>
          <a:xfrm>
            <a:off x="1415714" y="3222459"/>
            <a:ext cx="9808336" cy="34490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20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50F19-E561-1414-ED9A-A05C5D2B1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898E73C3-CD92-C6E3-FB56-0E8BCCF99D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23" b="37955"/>
          <a:stretch/>
        </p:blipFill>
        <p:spPr>
          <a:xfrm>
            <a:off x="708450" y="1592985"/>
            <a:ext cx="10515600" cy="43871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FFB159-7C83-4872-5B2E-FA0933438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Foundational Ci3T Implementation &amp; Professional Learning Activities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981700-3137-DE04-62A5-1B69D41E65A5}"/>
              </a:ext>
            </a:extLst>
          </p:cNvPr>
          <p:cNvSpPr/>
          <p:nvPr/>
        </p:nvSpPr>
        <p:spPr>
          <a:xfrm>
            <a:off x="1415714" y="3508209"/>
            <a:ext cx="9808336" cy="34490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47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D2D24-B11A-E8E1-FE60-BD153DEAB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852C9959-3BBC-2B2D-CB66-B83C021D3F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23" b="37955"/>
          <a:stretch/>
        </p:blipFill>
        <p:spPr>
          <a:xfrm>
            <a:off x="708450" y="1592985"/>
            <a:ext cx="10515600" cy="43871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69C177-874F-91B2-3147-4D188EFD0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Foundational Ci3T Implementation &amp; Professional Learning Activities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06AED5-F014-548C-A3F7-4294268410F3}"/>
              </a:ext>
            </a:extLst>
          </p:cNvPr>
          <p:cNvSpPr/>
          <p:nvPr/>
        </p:nvSpPr>
        <p:spPr>
          <a:xfrm>
            <a:off x="1415714" y="3802678"/>
            <a:ext cx="9808336" cy="34490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201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43368-9B5D-8FB9-BB11-AE9E3D60C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24DC6-66D3-8A6B-7F18-C329176FA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Chat!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A89BB-5E6E-7942-C9F7-FB0DCBBACD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49193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What is one success your team had in sharing:</a:t>
            </a:r>
          </a:p>
          <a:p>
            <a:r>
              <a:rPr lang="en-US"/>
              <a:t>t</a:t>
            </a:r>
            <a:r>
              <a:rPr lang="en-US" sz="2800" b="0" i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reatment </a:t>
            </a:r>
            <a:r>
              <a:rPr lang="en-US"/>
              <a:t>i</a:t>
            </a:r>
            <a:r>
              <a:rPr lang="en-US" sz="2800" b="0" i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ntegrity and social </a:t>
            </a:r>
            <a:r>
              <a:rPr lang="en-US"/>
              <a:t>v</a:t>
            </a:r>
            <a:r>
              <a:rPr lang="en-US" sz="2800" b="0" i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alidity data with faculty and staff?</a:t>
            </a:r>
          </a:p>
          <a:p>
            <a:r>
              <a:rPr lang="en-US"/>
              <a:t>w</a:t>
            </a:r>
            <a:r>
              <a:rPr lang="en-US" sz="2800" b="0" i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 </a:t>
            </a:r>
            <a:r>
              <a:rPr lang="en-US"/>
              <a:t>screening </a:t>
            </a:r>
            <a:r>
              <a:rPr lang="en-US" sz="2800" b="0" i="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with faculty and staff?</a:t>
            </a:r>
          </a:p>
          <a:p>
            <a:r>
              <a:rPr lang="en-US"/>
              <a:t>data or Ci3T updates with families?</a:t>
            </a:r>
            <a:endParaRPr lang="en-US" sz="2800" b="0" i="0" u="none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en-US"/>
          </a:p>
        </p:txBody>
      </p:sp>
      <p:pic>
        <p:nvPicPr>
          <p:cNvPr id="11" name="Content Placeholder 10" descr="A screenshot of a chat&#10;&#10;Description automatically generated">
            <a:extLst>
              <a:ext uri="{FF2B5EF4-FFF2-40B4-BE49-F238E27FC236}">
                <a16:creationId xmlns:a16="http://schemas.microsoft.com/office/drawing/2014/main" id="{16CD994C-AEE3-C4A2-50E5-5D5C1C2908A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53325" y="1825625"/>
            <a:ext cx="3345666" cy="3605019"/>
          </a:xfrm>
          <a:ln>
            <a:solidFill>
              <a:schemeClr val="tx1"/>
            </a:solidFill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D2DEA1-20F5-9EE1-421B-173FEB2C6088}"/>
              </a:ext>
            </a:extLst>
          </p:cNvPr>
          <p:cNvGrpSpPr/>
          <p:nvPr/>
        </p:nvGrpSpPr>
        <p:grpSpPr>
          <a:xfrm>
            <a:off x="10022930" y="3831566"/>
            <a:ext cx="1561171" cy="2129883"/>
            <a:chOff x="10326029" y="3813717"/>
            <a:chExt cx="1561171" cy="2129883"/>
          </a:xfrm>
        </p:grpSpPr>
        <p:pic>
          <p:nvPicPr>
            <p:cNvPr id="7" name="Graphic 6" descr="Keyboard outline">
              <a:extLst>
                <a:ext uri="{FF2B5EF4-FFF2-40B4-BE49-F238E27FC236}">
                  <a16:creationId xmlns:a16="http://schemas.microsoft.com/office/drawing/2014/main" id="{5FB0C0D4-88A3-908C-471B-974FBB050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595666" y="4830077"/>
              <a:ext cx="1060895" cy="1060895"/>
            </a:xfrm>
            <a:prstGeom prst="rect">
              <a:avLst/>
            </a:prstGeom>
          </p:spPr>
        </p:pic>
        <p:pic>
          <p:nvPicPr>
            <p:cNvPr id="14" name="Graphic 13" descr="Computer outline">
              <a:extLst>
                <a:ext uri="{FF2B5EF4-FFF2-40B4-BE49-F238E27FC236}">
                  <a16:creationId xmlns:a16="http://schemas.microsoft.com/office/drawing/2014/main" id="{CAD314C0-67B2-CC43-CDBD-0EDB5B1FA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89583" y="3887462"/>
              <a:ext cx="1473063" cy="147306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4788A73-4CC9-4886-3AFD-68464D3B4817}"/>
                </a:ext>
              </a:extLst>
            </p:cNvPr>
            <p:cNvSpPr/>
            <p:nvPr/>
          </p:nvSpPr>
          <p:spPr>
            <a:xfrm>
              <a:off x="10326029" y="3813717"/>
              <a:ext cx="1561171" cy="21298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36012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365D8-3995-E812-FBD5-2B74DC7D7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7FBEA-F237-1FC0-2616-9D757C287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Data-Informed Decision-Making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F2E3D-53B6-1E0F-6D93-9149237066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Sharing Data with Stakeholders</a:t>
            </a:r>
          </a:p>
          <a:p>
            <a:r>
              <a:rPr lang="en-US" b="1" dirty="0"/>
              <a:t>Using Data to Inform Professional Learning and Instruction</a:t>
            </a:r>
          </a:p>
        </p:txBody>
      </p:sp>
    </p:spTree>
    <p:extLst>
      <p:ext uri="{BB962C8B-B14F-4D97-AF65-F5344CB8AC3E}">
        <p14:creationId xmlns:p14="http://schemas.microsoft.com/office/powerpoint/2010/main" val="107592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DB4CE-60BE-747C-5E60-B1D01B9C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9A9C6E-6F32-4A72-E47D-A5A4E01612D2}"/>
              </a:ext>
            </a:extLst>
          </p:cNvPr>
          <p:cNvSpPr/>
          <p:nvPr/>
        </p:nvSpPr>
        <p:spPr>
          <a:xfrm>
            <a:off x="838200" y="1690688"/>
            <a:ext cx="10808368" cy="1037014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C01297-8CE3-8BCF-12D0-A4F2C0161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Session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A4EAD-276F-EA84-637E-2BBA2AD8D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Identify continued professional learning needs from the previous session based on available data (e.g., screening, social validity, and treatment integrity). 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Develop integrated lesson plans featuring low-intensity strategies to address academic, behavioral, and social and emotional well-being in an integrated fashion to maximize engagement and prevent challenging behaviors from occurring.  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Refine data-informed, decision making at Tier 2 and Tier 3, by using school-wide data to connect students to additional strategies, practices, and programs.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Identify professional learning resources available to support work across Tiers 1, 2, and 3, and make plans to connect faculty and staff to these resources. </a:t>
            </a:r>
          </a:p>
        </p:txBody>
      </p:sp>
    </p:spTree>
    <p:extLst>
      <p:ext uri="{BB962C8B-B14F-4D97-AF65-F5344CB8AC3E}">
        <p14:creationId xmlns:p14="http://schemas.microsoft.com/office/powerpoint/2010/main" val="30658256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AB589-D05C-D5D3-632B-A53DF62A1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document&#10;&#10;Description automatically generated">
            <a:extLst>
              <a:ext uri="{FF2B5EF4-FFF2-40B4-BE49-F238E27FC236}">
                <a16:creationId xmlns:a16="http://schemas.microsoft.com/office/drawing/2014/main" id="{29F381F9-3B5A-F16E-6BA3-5F7ED70046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1306" y="736731"/>
            <a:ext cx="3198294" cy="41389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Content Placeholder 4" descr="A screen shot of a survey&#10;&#10;Description automatically generated">
            <a:extLst>
              <a:ext uri="{FF2B5EF4-FFF2-40B4-BE49-F238E27FC236}">
                <a16:creationId xmlns:a16="http://schemas.microsoft.com/office/drawing/2014/main" id="{38BCD81D-635C-D27F-3C4C-A8A55B431A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3628" y="736731"/>
            <a:ext cx="3198293" cy="41389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9178583-D19F-1E9B-1104-D096D587846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52" t="12041" r="6966" b="27668"/>
          <a:stretch/>
        </p:blipFill>
        <p:spPr>
          <a:xfrm>
            <a:off x="5602589" y="3429000"/>
            <a:ext cx="5579460" cy="3026664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8100000" algn="tr" rotWithShape="0">
              <a:prstClr val="black">
                <a:alpha val="10000"/>
              </a:prstClr>
            </a:outerShdw>
          </a:effec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8ED16BD-AB47-E003-E33D-C2F3B99A11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079" y="1920240"/>
            <a:ext cx="3838538" cy="383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90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3ABC0-F9EA-8BBB-989E-69971337D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Using Multiple Sources of Data to Identify Professional Learning Needs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6B0D0-3CD9-2E73-EAB2-BD539D210D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8751" y="1917315"/>
            <a:ext cx="3316627" cy="19260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B29A07-4045-FB34-BC4C-9BA00667E13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5363" y="1917315"/>
            <a:ext cx="3316627" cy="19260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108D974D-F248-3B2C-E789-C29BDBDDFE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66" y="1917315"/>
            <a:ext cx="2038077" cy="26372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2E5360-E73E-0D15-193C-47EB48A3EB9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6495" y="1917315"/>
            <a:ext cx="2037906" cy="26372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9AD851-2EB5-AD33-BFC8-A8D574F0A5E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56" y="3622045"/>
            <a:ext cx="2233574" cy="28905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9D73CA2-97FF-29C1-EB66-C3B7CB7C14B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08" t="16297" r="5625" b="17845"/>
          <a:stretch/>
        </p:blipFill>
        <p:spPr>
          <a:xfrm>
            <a:off x="6096000" y="4406220"/>
            <a:ext cx="4635850" cy="19260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2235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49452D99-B270-82FE-49FC-99136E2DF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Ci3T Research Team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F9441A3-B7F1-85D2-6075-BEBDC2E7DF42}"/>
              </a:ext>
            </a:extLst>
          </p:cNvPr>
          <p:cNvSpPr txBox="1"/>
          <p:nvPr/>
        </p:nvSpPr>
        <p:spPr>
          <a:xfrm>
            <a:off x="5314786" y="4480388"/>
            <a:ext cx="1843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Kathleen Lynne Lane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B6CC6FC-94A0-FFBD-6DEB-40D11399BDC2}"/>
              </a:ext>
            </a:extLst>
          </p:cNvPr>
          <p:cNvSpPr txBox="1"/>
          <p:nvPr/>
        </p:nvSpPr>
        <p:spPr>
          <a:xfrm>
            <a:off x="8570227" y="4480388"/>
            <a:ext cx="1858252" cy="304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Wendy P. Oakes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68EDCF-5152-01F2-3AC7-CCCEB379256D}"/>
              </a:ext>
            </a:extLst>
          </p:cNvPr>
          <p:cNvSpPr txBox="1"/>
          <p:nvPr/>
        </p:nvSpPr>
        <p:spPr>
          <a:xfrm>
            <a:off x="8596097" y="6338243"/>
            <a:ext cx="1804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Kate Williamson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0D5A1C-F7D6-816E-4935-B56A3053496F}"/>
              </a:ext>
            </a:extLst>
          </p:cNvPr>
          <p:cNvSpPr txBox="1"/>
          <p:nvPr/>
        </p:nvSpPr>
        <p:spPr>
          <a:xfrm>
            <a:off x="398274" y="4480388"/>
            <a:ext cx="1755619" cy="296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Sandy Chafouleas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998D33-7D89-E104-4DDA-95A3DA99D029}"/>
              </a:ext>
            </a:extLst>
          </p:cNvPr>
          <p:cNvSpPr txBox="1"/>
          <p:nvPr/>
        </p:nvSpPr>
        <p:spPr>
          <a:xfrm>
            <a:off x="8621967" y="2693754"/>
            <a:ext cx="1755619" cy="317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Amy Briesch</a:t>
            </a:r>
            <a:r>
              <a:rPr lang="en-US" sz="1200"/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6DE9EE1-7EFB-7C2D-8517-036711C24265}"/>
              </a:ext>
            </a:extLst>
          </p:cNvPr>
          <p:cNvSpPr txBox="1"/>
          <p:nvPr/>
        </p:nvSpPr>
        <p:spPr>
          <a:xfrm>
            <a:off x="5580545" y="6338243"/>
            <a:ext cx="13120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Joni Weiss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DE614BF-0E5E-6F41-B687-3906CA378CAD}"/>
              </a:ext>
            </a:extLst>
          </p:cNvPr>
          <p:cNvSpPr txBox="1"/>
          <p:nvPr/>
        </p:nvSpPr>
        <p:spPr>
          <a:xfrm>
            <a:off x="10425600" y="2693754"/>
            <a:ext cx="1359758" cy="231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Mark Buckman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D9A1DC4-083D-B3DD-A3A4-08494BBCC30A}"/>
              </a:ext>
            </a:extLst>
          </p:cNvPr>
          <p:cNvSpPr txBox="1"/>
          <p:nvPr/>
        </p:nvSpPr>
        <p:spPr>
          <a:xfrm>
            <a:off x="7058328" y="4480388"/>
            <a:ext cx="1436909" cy="22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Jessica Matus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9DF344-81F6-C50B-CB3C-C01C581522FA}"/>
              </a:ext>
            </a:extLst>
          </p:cNvPr>
          <p:cNvSpPr txBox="1"/>
          <p:nvPr/>
        </p:nvSpPr>
        <p:spPr>
          <a:xfrm>
            <a:off x="558183" y="6338243"/>
            <a:ext cx="1468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David Royer</a:t>
            </a:r>
            <a:endParaRPr lang="en-US" sz="12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3CA9231-E2C7-75FF-892D-022ED662E1BB}"/>
              </a:ext>
            </a:extLst>
          </p:cNvPr>
          <p:cNvSpPr txBox="1"/>
          <p:nvPr/>
        </p:nvSpPr>
        <p:spPr>
          <a:xfrm>
            <a:off x="6977805" y="2693754"/>
            <a:ext cx="1436909" cy="22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Carrie Brandon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E1FAB36-07C0-7265-68A1-ADAA5ED69A2F}"/>
              </a:ext>
            </a:extLst>
          </p:cNvPr>
          <p:cNvSpPr txBox="1"/>
          <p:nvPr/>
        </p:nvSpPr>
        <p:spPr>
          <a:xfrm>
            <a:off x="5474712" y="2693754"/>
            <a:ext cx="1521158" cy="229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Allison Bernard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0B50AA8-75D0-1760-325A-8E72D1C276A2}"/>
              </a:ext>
            </a:extLst>
          </p:cNvPr>
          <p:cNvSpPr txBox="1"/>
          <p:nvPr/>
        </p:nvSpPr>
        <p:spPr>
          <a:xfrm>
            <a:off x="2118969" y="6338243"/>
            <a:ext cx="1630047" cy="253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Elise Sarasin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8C994FC-879D-AC15-C98C-71F32C6C14FE}"/>
              </a:ext>
            </a:extLst>
          </p:cNvPr>
          <p:cNvSpPr txBox="1"/>
          <p:nvPr/>
        </p:nvSpPr>
        <p:spPr>
          <a:xfrm>
            <a:off x="2105094" y="2703826"/>
            <a:ext cx="1749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Matthew Aschliman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BB7BB7-B8CB-B6E7-0BDD-5F651544FB0D}"/>
              </a:ext>
            </a:extLst>
          </p:cNvPr>
          <p:cNvSpPr txBox="1"/>
          <p:nvPr/>
        </p:nvSpPr>
        <p:spPr>
          <a:xfrm>
            <a:off x="3793822" y="4480388"/>
            <a:ext cx="13954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Howard Diacon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392040-BB21-AB6A-71B4-A1BB4491CAA4}"/>
              </a:ext>
            </a:extLst>
          </p:cNvPr>
          <p:cNvSpPr txBox="1"/>
          <p:nvPr/>
        </p:nvSpPr>
        <p:spPr>
          <a:xfrm>
            <a:off x="3886785" y="2693754"/>
            <a:ext cx="1316425" cy="285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Tammy Becker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F54315A-C373-9520-F371-7D177885076F}"/>
              </a:ext>
            </a:extLst>
          </p:cNvPr>
          <p:cNvSpPr txBox="1"/>
          <p:nvPr/>
        </p:nvSpPr>
        <p:spPr>
          <a:xfrm>
            <a:off x="2326431" y="4480388"/>
            <a:ext cx="1454762" cy="23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Eric Common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15D3C9A-7C86-DAFD-9B36-847B506EC508}"/>
              </a:ext>
            </a:extLst>
          </p:cNvPr>
          <p:cNvSpPr txBox="1"/>
          <p:nvPr/>
        </p:nvSpPr>
        <p:spPr>
          <a:xfrm>
            <a:off x="3834802" y="6338243"/>
            <a:ext cx="1668618" cy="25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Rebecca Sherod</a:t>
            </a:r>
            <a:endParaRPr 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0C2B21-8F09-44F3-2143-DA30BF4DFEAF}"/>
              </a:ext>
            </a:extLst>
          </p:cNvPr>
          <p:cNvSpPr txBox="1"/>
          <p:nvPr/>
        </p:nvSpPr>
        <p:spPr>
          <a:xfrm>
            <a:off x="476175" y="2703826"/>
            <a:ext cx="1436909" cy="22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Grant Allen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E2BE847-F62E-886C-71BB-6FDDB00A2D44}"/>
              </a:ext>
            </a:extLst>
          </p:cNvPr>
          <p:cNvSpPr txBox="1"/>
          <p:nvPr/>
        </p:nvSpPr>
        <p:spPr>
          <a:xfrm>
            <a:off x="6987086" y="6338243"/>
            <a:ext cx="1611455" cy="24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Stacie Williams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266FC4E-3FC6-0634-B295-AEDA78940B5D}"/>
              </a:ext>
            </a:extLst>
          </p:cNvPr>
          <p:cNvSpPr txBox="1"/>
          <p:nvPr/>
        </p:nvSpPr>
        <p:spPr>
          <a:xfrm>
            <a:off x="10378748" y="4480388"/>
            <a:ext cx="1474359" cy="2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Jenna Raad</a:t>
            </a:r>
          </a:p>
        </p:txBody>
      </p:sp>
      <p:pic>
        <p:nvPicPr>
          <p:cNvPr id="8" name="Picture 7" descr="A person with glasses and a mustache&#10;&#10;Description automatically generated">
            <a:extLst>
              <a:ext uri="{FF2B5EF4-FFF2-40B4-BE49-F238E27FC236}">
                <a16:creationId xmlns:a16="http://schemas.microsoft.com/office/drawing/2014/main" id="{8BEAA8C8-744E-7725-3EB1-6652B52E5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9976" y="1361080"/>
            <a:ext cx="1371600" cy="1371600"/>
          </a:xfrm>
          <a:prstGeom prst="rect">
            <a:avLst/>
          </a:prstGeom>
        </p:spPr>
      </p:pic>
      <p:pic>
        <p:nvPicPr>
          <p:cNvPr id="11" name="Picture 10" descr="A person with dark hair and a white circle around her neck&#10;&#10;Description automatically generated">
            <a:extLst>
              <a:ext uri="{FF2B5EF4-FFF2-40B4-BE49-F238E27FC236}">
                <a16:creationId xmlns:a16="http://schemas.microsoft.com/office/drawing/2014/main" id="{4442D2B0-3497-6DA3-F541-35AC0A99A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4137" y="3101454"/>
            <a:ext cx="1371600" cy="1371600"/>
          </a:xfrm>
          <a:prstGeom prst="rect">
            <a:avLst/>
          </a:prstGeom>
        </p:spPr>
      </p:pic>
      <p:pic>
        <p:nvPicPr>
          <p:cNvPr id="26" name="Picture 25" descr="A person smiling at camera&#10;&#10;Description automatically generated">
            <a:extLst>
              <a:ext uri="{FF2B5EF4-FFF2-40B4-BE49-F238E27FC236}">
                <a16:creationId xmlns:a16="http://schemas.microsoft.com/office/drawing/2014/main" id="{0263BB4B-E30D-2B6E-642F-44D69BE80C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9976" y="5017171"/>
            <a:ext cx="1371600" cy="1371600"/>
          </a:xfrm>
          <a:prstGeom prst="rect">
            <a:avLst/>
          </a:prstGeom>
        </p:spPr>
      </p:pic>
      <p:pic>
        <p:nvPicPr>
          <p:cNvPr id="28" name="Picture 27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BF9A7994-F066-B7AA-9A5B-89E43F82F7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806" y="1361080"/>
            <a:ext cx="1371600" cy="1371600"/>
          </a:xfrm>
          <a:prstGeom prst="rect">
            <a:avLst/>
          </a:prstGeom>
        </p:spPr>
      </p:pic>
      <p:pic>
        <p:nvPicPr>
          <p:cNvPr id="30" name="Picture 29" descr="A person smiling in a blue shirt&#10;&#10;Description automatically generated">
            <a:extLst>
              <a:ext uri="{FF2B5EF4-FFF2-40B4-BE49-F238E27FC236}">
                <a16:creationId xmlns:a16="http://schemas.microsoft.com/office/drawing/2014/main" id="{73F18F1D-C9B8-4287-38BA-7F8AE671C5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0823" y="3101454"/>
            <a:ext cx="1371600" cy="1371600"/>
          </a:xfrm>
          <a:prstGeom prst="rect">
            <a:avLst/>
          </a:prstGeom>
        </p:spPr>
      </p:pic>
      <p:pic>
        <p:nvPicPr>
          <p:cNvPr id="32" name="Picture 31" descr="A person smiling at camera&#10;&#10;Description automatically generated">
            <a:extLst>
              <a:ext uri="{FF2B5EF4-FFF2-40B4-BE49-F238E27FC236}">
                <a16:creationId xmlns:a16="http://schemas.microsoft.com/office/drawing/2014/main" id="{84023368-B8FB-FB0A-F416-7A90BA3F72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9971" y="5017171"/>
            <a:ext cx="1371600" cy="1371600"/>
          </a:xfrm>
          <a:prstGeom prst="rect">
            <a:avLst/>
          </a:prstGeom>
        </p:spPr>
      </p:pic>
      <p:pic>
        <p:nvPicPr>
          <p:cNvPr id="38" name="Picture 37" descr="A person wearing glasses smiling&#10;&#10;Description automatically generated">
            <a:extLst>
              <a:ext uri="{FF2B5EF4-FFF2-40B4-BE49-F238E27FC236}">
                <a16:creationId xmlns:a16="http://schemas.microsoft.com/office/drawing/2014/main" id="{D40A3D4D-C8A5-BBC6-ABB8-F84809E2D3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49971" y="3101454"/>
            <a:ext cx="1371600" cy="1371600"/>
          </a:xfrm>
          <a:prstGeom prst="rect">
            <a:avLst/>
          </a:prstGeom>
        </p:spPr>
      </p:pic>
      <p:pic>
        <p:nvPicPr>
          <p:cNvPr id="70" name="Picture 69" descr="A person smiling at camera&#10;&#10;Description automatically generated">
            <a:extLst>
              <a:ext uri="{FF2B5EF4-FFF2-40B4-BE49-F238E27FC236}">
                <a16:creationId xmlns:a16="http://schemas.microsoft.com/office/drawing/2014/main" id="{542BBF9C-E466-EEDC-028D-1B835CA0C1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12467" y="5017171"/>
            <a:ext cx="1371600" cy="1371600"/>
          </a:xfrm>
          <a:prstGeom prst="rect">
            <a:avLst/>
          </a:prstGeom>
        </p:spPr>
      </p:pic>
      <p:pic>
        <p:nvPicPr>
          <p:cNvPr id="72" name="Picture 71" descr="A person with a beard&#10;&#10;Description automatically generated">
            <a:extLst>
              <a:ext uri="{FF2B5EF4-FFF2-40B4-BE49-F238E27FC236}">
                <a16:creationId xmlns:a16="http://schemas.microsoft.com/office/drawing/2014/main" id="{B4A509F7-F68A-363D-F11E-AD7AE83E9B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94137" y="1361080"/>
            <a:ext cx="1371600" cy="1371600"/>
          </a:xfrm>
          <a:prstGeom prst="rect">
            <a:avLst/>
          </a:prstGeom>
        </p:spPr>
      </p:pic>
      <p:pic>
        <p:nvPicPr>
          <p:cNvPr id="74" name="Picture 73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4BE37220-3D95-6AB3-14EB-EE107E6790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27271" y="5017171"/>
            <a:ext cx="1371600" cy="1371600"/>
          </a:xfrm>
          <a:prstGeom prst="rect">
            <a:avLst/>
          </a:prstGeom>
        </p:spPr>
      </p:pic>
      <p:pic>
        <p:nvPicPr>
          <p:cNvPr id="82" name="Picture 81" descr="A close-up of a person&#10;&#10;Description automatically generated">
            <a:extLst>
              <a:ext uri="{FF2B5EF4-FFF2-40B4-BE49-F238E27FC236}">
                <a16:creationId xmlns:a16="http://schemas.microsoft.com/office/drawing/2014/main" id="{312F302F-9618-8703-32E7-2AFCFE072D1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2681" y="3101454"/>
            <a:ext cx="1371600" cy="1371600"/>
          </a:xfrm>
          <a:prstGeom prst="rect">
            <a:avLst/>
          </a:prstGeom>
        </p:spPr>
      </p:pic>
      <p:pic>
        <p:nvPicPr>
          <p:cNvPr id="87" name="Picture 86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07B8CDFE-B43B-8509-3C26-36A70802F3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41861" y="5017171"/>
            <a:ext cx="1371600" cy="1371600"/>
          </a:xfrm>
          <a:prstGeom prst="rect">
            <a:avLst/>
          </a:prstGeom>
        </p:spPr>
      </p:pic>
      <p:pic>
        <p:nvPicPr>
          <p:cNvPr id="89" name="Picture 88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50F3B18E-FAB9-DB39-F253-235E244D491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02095" y="1361080"/>
            <a:ext cx="1371600" cy="1371600"/>
          </a:xfrm>
          <a:prstGeom prst="rect">
            <a:avLst/>
          </a:prstGeom>
        </p:spPr>
      </p:pic>
      <p:pic>
        <p:nvPicPr>
          <p:cNvPr id="91" name="Picture 90" descr="A person smiling in a circle&#10;&#10;Description automatically generated">
            <a:extLst>
              <a:ext uri="{FF2B5EF4-FFF2-40B4-BE49-F238E27FC236}">
                <a16:creationId xmlns:a16="http://schemas.microsoft.com/office/drawing/2014/main" id="{363C6386-320E-953C-C060-969E119D71D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2681" y="5017171"/>
            <a:ext cx="1371600" cy="1371600"/>
          </a:xfrm>
          <a:prstGeom prst="rect">
            <a:avLst/>
          </a:prstGeom>
        </p:spPr>
      </p:pic>
      <p:pic>
        <p:nvPicPr>
          <p:cNvPr id="93" name="Picture 92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5F36602B-95A7-0851-ED9B-DE754200169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95914" y="1361080"/>
            <a:ext cx="1371600" cy="1371600"/>
          </a:xfrm>
          <a:prstGeom prst="rect">
            <a:avLst/>
          </a:prstGeom>
        </p:spPr>
      </p:pic>
      <p:pic>
        <p:nvPicPr>
          <p:cNvPr id="95" name="Picture 94" descr="A person wearing glasses and a black background&#10;&#10;Description automatically generated">
            <a:extLst>
              <a:ext uri="{FF2B5EF4-FFF2-40B4-BE49-F238E27FC236}">
                <a16:creationId xmlns:a16="http://schemas.microsoft.com/office/drawing/2014/main" id="{D4BFD122-5682-C3A8-F3B3-8A207843F48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49971" y="1361080"/>
            <a:ext cx="1371600" cy="1371600"/>
          </a:xfrm>
          <a:prstGeom prst="rect">
            <a:avLst/>
          </a:prstGeom>
        </p:spPr>
      </p:pic>
      <p:pic>
        <p:nvPicPr>
          <p:cNvPr id="97" name="Picture 96" descr="A person wearing glasses and smiling&#10;&#10;Description automatically generated">
            <a:extLst>
              <a:ext uri="{FF2B5EF4-FFF2-40B4-BE49-F238E27FC236}">
                <a16:creationId xmlns:a16="http://schemas.microsoft.com/office/drawing/2014/main" id="{10E1BC8A-41BB-E9AB-0D29-F2545B1D5B1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12467" y="1361080"/>
            <a:ext cx="1371600" cy="1371600"/>
          </a:xfrm>
          <a:prstGeom prst="rect">
            <a:avLst/>
          </a:prstGeom>
        </p:spPr>
      </p:pic>
      <p:pic>
        <p:nvPicPr>
          <p:cNvPr id="99" name="Picture 98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0CBBC207-6BD8-5B8A-2EF6-A42902E1A25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812467" y="3101454"/>
            <a:ext cx="1371600" cy="1371600"/>
          </a:xfrm>
          <a:prstGeom prst="rect">
            <a:avLst/>
          </a:prstGeom>
        </p:spPr>
      </p:pic>
      <p:pic>
        <p:nvPicPr>
          <p:cNvPr id="101" name="Picture 100" descr="A person with beard and blue glasses smiling&#10;&#10;Description automatically generated">
            <a:extLst>
              <a:ext uri="{FF2B5EF4-FFF2-40B4-BE49-F238E27FC236}">
                <a16:creationId xmlns:a16="http://schemas.microsoft.com/office/drawing/2014/main" id="{26D12D89-02D6-D4E4-A277-DE46C414EB5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286752" y="3101454"/>
            <a:ext cx="1371600" cy="1371600"/>
          </a:xfrm>
          <a:prstGeom prst="rect">
            <a:avLst/>
          </a:prstGeom>
        </p:spPr>
      </p:pic>
      <p:pic>
        <p:nvPicPr>
          <p:cNvPr id="2" name="Picture 1" descr="A close-up of a person&#10;&#10;Description automatically generated">
            <a:extLst>
              <a:ext uri="{FF2B5EF4-FFF2-40B4-BE49-F238E27FC236}">
                <a16:creationId xmlns:a16="http://schemas.microsoft.com/office/drawing/2014/main" id="{1946909C-9F87-D6A8-5FB4-6148B800390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95008" y="3100911"/>
            <a:ext cx="1372197" cy="136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143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1F516-1B71-9922-EDE2-A3B691E48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Using Multiple Sources of Data to Identify Professional Learning Needs: An Example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7F7C1D-EA66-E551-F4E0-516118D6BC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035" y="2274415"/>
            <a:ext cx="5355294" cy="310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EAEB149-2928-DBEA-7428-C18BC3B29A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62"/>
          <a:stretch/>
        </p:blipFill>
        <p:spPr>
          <a:xfrm>
            <a:off x="6096000" y="1690688"/>
            <a:ext cx="4849261" cy="3871271"/>
          </a:xfrm>
          <a:prstGeom prst="rect">
            <a:avLst/>
          </a:prstGeom>
          <a:ln>
            <a:solidFill>
              <a:schemeClr val="accent4"/>
            </a:solidFill>
          </a:ln>
        </p:spPr>
      </p:pic>
      <p:pic>
        <p:nvPicPr>
          <p:cNvPr id="6" name="Picture 5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A593B078-B7DC-5DFD-218F-39EF32C5097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4445" y="3016251"/>
            <a:ext cx="1258710" cy="16287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48588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73C45-1ED0-497D-908E-0B1D95486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3E9EA-2F5D-C245-66D2-0EDD7CE1B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Using Multiple Sources of Data to Identify Professional Learning Needs: </a:t>
            </a:r>
            <a:r>
              <a:rPr lang="en-US">
                <a:solidFill>
                  <a:schemeClr val="tx2"/>
                </a:solidFill>
              </a:rPr>
              <a:t>An Example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45EB7A5-20E5-FB6D-7CDF-9F0D97E79432}"/>
              </a:ext>
            </a:extLst>
          </p:cNvPr>
          <p:cNvGrpSpPr/>
          <p:nvPr/>
        </p:nvGrpSpPr>
        <p:grpSpPr>
          <a:xfrm>
            <a:off x="7415212" y="2043744"/>
            <a:ext cx="3243263" cy="4299906"/>
            <a:chOff x="1209202" y="259448"/>
            <a:chExt cx="9773596" cy="1319710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34FBDCB-ADF2-85FF-B4FB-570C6AAD39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118" t="5799" r="7940" b="5537"/>
            <a:stretch/>
          </p:blipFill>
          <p:spPr>
            <a:xfrm>
              <a:off x="1209202" y="259448"/>
              <a:ext cx="9773596" cy="13197104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115C5AB-7975-31CF-5CA2-274C6408A405}"/>
                </a:ext>
              </a:extLst>
            </p:cNvPr>
            <p:cNvSpPr/>
            <p:nvPr/>
          </p:nvSpPr>
          <p:spPr>
            <a:xfrm>
              <a:off x="7240192" y="551780"/>
              <a:ext cx="139302" cy="381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</a:rPr>
                <a:t>.</a:t>
              </a:r>
            </a:p>
          </p:txBody>
        </p:sp>
      </p:grpSp>
      <p:pic>
        <p:nvPicPr>
          <p:cNvPr id="10" name="Picture 9" descr="A chart with text and images&#10;&#10;Description automatically generated">
            <a:extLst>
              <a:ext uri="{FF2B5EF4-FFF2-40B4-BE49-F238E27FC236}">
                <a16:creationId xmlns:a16="http://schemas.microsoft.com/office/drawing/2014/main" id="{7650ABBE-B91A-0057-DA51-A512449DA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679" y="2043744"/>
            <a:ext cx="4093144" cy="3153614"/>
          </a:xfrm>
          <a:prstGeom prst="rect">
            <a:avLst/>
          </a:prstGeom>
        </p:spPr>
      </p:pic>
      <p:pic>
        <p:nvPicPr>
          <p:cNvPr id="3074" name="Picture 2" descr="Setting expectations lesson plan exemplar">
            <a:extLst>
              <a:ext uri="{FF2B5EF4-FFF2-40B4-BE49-F238E27FC236}">
                <a16:creationId xmlns:a16="http://schemas.microsoft.com/office/drawing/2014/main" id="{DBDE1C7A-E237-03D9-64B5-F960C3DB2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382" y="3063874"/>
            <a:ext cx="2649538" cy="34290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704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1F564-8A87-335B-5756-DCCFC574C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Professional Learning Avenues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EE4D7F-B573-C87F-DC9F-AEB069BE5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Stand-alone professional learning</a:t>
            </a:r>
          </a:p>
          <a:p>
            <a:r>
              <a:rPr lang="en-US"/>
              <a:t>Book / article study</a:t>
            </a:r>
            <a:endParaRPr lang="en-US">
              <a:cs typeface="Arial"/>
            </a:endParaRPr>
          </a:p>
          <a:p>
            <a:r>
              <a:rPr lang="en-US"/>
              <a:t>Build into PLC (e.g., video, infographic)</a:t>
            </a:r>
            <a:endParaRPr lang="en-US">
              <a:cs typeface="Arial"/>
            </a:endParaRPr>
          </a:p>
          <a:p>
            <a:r>
              <a:rPr lang="en-US"/>
              <a:t>Independent module exploration</a:t>
            </a:r>
            <a:endParaRPr lang="en-US">
              <a:cs typeface="Arial"/>
            </a:endParaRPr>
          </a:p>
          <a:p>
            <a:r>
              <a:rPr lang="en-US"/>
              <a:t>Building on-site experts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3ED702-6DA0-7068-B3B8-FD5E1F3457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1655" y="4553281"/>
            <a:ext cx="3501680" cy="19346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A white sheet of paper with black text&#10;&#10;Description automatically generated">
            <a:extLst>
              <a:ext uri="{FF2B5EF4-FFF2-40B4-BE49-F238E27FC236}">
                <a16:creationId xmlns:a16="http://schemas.microsoft.com/office/drawing/2014/main" id="{EB7C79BE-ABBD-C581-3D34-BC1877F93B6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4785" y="4904293"/>
            <a:ext cx="1322667" cy="1711687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4856930-C5C1-C1BA-4934-5CD552FF534F}"/>
              </a:ext>
            </a:extLst>
          </p:cNvPr>
          <p:cNvGrpSpPr/>
          <p:nvPr/>
        </p:nvGrpSpPr>
        <p:grpSpPr>
          <a:xfrm>
            <a:off x="6571571" y="4176396"/>
            <a:ext cx="3993222" cy="2622550"/>
            <a:chOff x="2512573" y="1469685"/>
            <a:chExt cx="6972746" cy="502319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691905C-B633-3236-36C9-F2F7776A60CC}"/>
                </a:ext>
              </a:extLst>
            </p:cNvPr>
            <p:cNvGrpSpPr/>
            <p:nvPr/>
          </p:nvGrpSpPr>
          <p:grpSpPr>
            <a:xfrm>
              <a:off x="2512573" y="1469685"/>
              <a:ext cx="6972746" cy="5023190"/>
              <a:chOff x="2467371" y="1383452"/>
              <a:chExt cx="7354176" cy="5264645"/>
            </a:xfrm>
          </p:grpSpPr>
          <p:pic>
            <p:nvPicPr>
              <p:cNvPr id="16" name="Graphic 15" descr="Open laptop device">
                <a:extLst>
                  <a:ext uri="{FF2B5EF4-FFF2-40B4-BE49-F238E27FC236}">
                    <a16:creationId xmlns:a16="http://schemas.microsoft.com/office/drawing/2014/main" id="{676AA278-D79D-6C5B-90D5-15BB2C3E5F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467371" y="1383452"/>
                <a:ext cx="7354176" cy="5264645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A8D42C2-DDC6-DCA4-F383-375320D90879}"/>
                  </a:ext>
                </a:extLst>
              </p:cNvPr>
              <p:cNvSpPr txBox="1"/>
              <p:nvPr/>
            </p:nvSpPr>
            <p:spPr>
              <a:xfrm>
                <a:off x="3897013" y="2026560"/>
                <a:ext cx="4718284" cy="31510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/>
                  <a:t>Hi Lincoln Elementary!</a:t>
                </a:r>
              </a:p>
              <a:p>
                <a:endParaRPr lang="en-US" sz="300"/>
              </a:p>
              <a:p>
                <a:r>
                  <a:rPr lang="en-US" sz="900"/>
                  <a:t>Happy Monday </a:t>
                </a:r>
                <a:r>
                  <a:rPr lang="en-US" sz="900">
                    <a:sym typeface="Wingdings" panose="05000000000000000000" pitchFamily="2" charset="2"/>
                  </a:rPr>
                  <a:t> </a:t>
                </a:r>
              </a:p>
              <a:p>
                <a:endParaRPr lang="en-US" sz="300">
                  <a:sym typeface="Wingdings" panose="05000000000000000000" pitchFamily="2" charset="2"/>
                </a:endParaRPr>
              </a:p>
              <a:p>
                <a:r>
                  <a:rPr lang="en-US" sz="900">
                    <a:sym typeface="Wingdings" panose="05000000000000000000" pitchFamily="2" charset="2"/>
                  </a:rPr>
                  <a:t>Our strategy of the month is active supervision! Check out this video (3 mins) to learn more! This week, in PLCs your team will select a setting (e.g., playground) to </a:t>
                </a:r>
              </a:p>
              <a:p>
                <a:r>
                  <a:rPr lang="en-US" sz="900">
                    <a:sym typeface="Wingdings" panose="05000000000000000000" pitchFamily="2" charset="2"/>
                  </a:rPr>
                  <a:t>focus your active supervision</a:t>
                </a:r>
              </a:p>
              <a:p>
                <a:r>
                  <a:rPr lang="en-US" sz="900">
                    <a:sym typeface="Wingdings" panose="05000000000000000000" pitchFamily="2" charset="2"/>
                  </a:rPr>
                  <a:t>efforts. Come with ideas!</a:t>
                </a:r>
              </a:p>
              <a:p>
                <a:endParaRPr lang="en-US" sz="900">
                  <a:sym typeface="Wingdings" panose="05000000000000000000" pitchFamily="2" charset="2"/>
                </a:endParaRPr>
              </a:p>
              <a:p>
                <a:endParaRPr lang="en-US" sz="900">
                  <a:sym typeface="Wingdings" panose="05000000000000000000" pitchFamily="2" charset="2"/>
                </a:endParaRPr>
              </a:p>
            </p:txBody>
          </p:sp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EBC4D46-7CCB-3E1F-23BF-DB1F8616B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40836" y="3965352"/>
              <a:ext cx="939042" cy="537805"/>
            </a:xfrm>
            <a:prstGeom prst="rect">
              <a:avLst/>
            </a:prstGeom>
          </p:spPr>
        </p:pic>
      </p:grpSp>
      <p:pic>
        <p:nvPicPr>
          <p:cNvPr id="18" name="Picture 2">
            <a:extLst>
              <a:ext uri="{FF2B5EF4-FFF2-40B4-BE49-F238E27FC236}">
                <a16:creationId xmlns:a16="http://schemas.microsoft.com/office/drawing/2014/main" id="{425EBDD8-73FA-4680-550C-CDB73FC7C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92722" y="1922154"/>
            <a:ext cx="1268894" cy="181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3F70CF58-D2CA-6FBB-C2FD-1718A0B5C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2679" y="1916805"/>
            <a:ext cx="1379803" cy="1820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C153EC6-D855-96A6-DC03-C1F99AF3BCD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7914" y="1916805"/>
            <a:ext cx="1159273" cy="15533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6">
            <a:extLst>
              <a:ext uri="{FF2B5EF4-FFF2-40B4-BE49-F238E27FC236}">
                <a16:creationId xmlns:a16="http://schemas.microsoft.com/office/drawing/2014/main" id="{8AA50119-1C10-BD59-8713-1309628A1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43464" y="2693498"/>
            <a:ext cx="886726" cy="1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28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D67E0-E458-A20C-AB93-ADD3161A7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9642B-5898-DA3E-C6B5-F946E53EC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Using Multiple Sources of Data to Identify Instructional Needs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BE2A57-F9C0-041A-4601-B38C18573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514" y="1864860"/>
            <a:ext cx="10384971" cy="38861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07F6D5A-C046-885F-CAD5-8F250DEF1126}"/>
              </a:ext>
            </a:extLst>
          </p:cNvPr>
          <p:cNvSpPr/>
          <p:nvPr/>
        </p:nvSpPr>
        <p:spPr>
          <a:xfrm>
            <a:off x="4114800" y="1777774"/>
            <a:ext cx="1190626" cy="4060288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41DB75-502D-B602-5592-B5CE776E3A23}"/>
              </a:ext>
            </a:extLst>
          </p:cNvPr>
          <p:cNvSpPr/>
          <p:nvPr/>
        </p:nvSpPr>
        <p:spPr>
          <a:xfrm>
            <a:off x="5419724" y="1777774"/>
            <a:ext cx="4467225" cy="4060288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8C8293-FBF2-C281-51A2-BA3EFF1DFE4C}"/>
              </a:ext>
            </a:extLst>
          </p:cNvPr>
          <p:cNvSpPr/>
          <p:nvPr/>
        </p:nvSpPr>
        <p:spPr>
          <a:xfrm>
            <a:off x="2924174" y="1777774"/>
            <a:ext cx="838201" cy="4060288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E13E454-4DC6-33D9-00C5-231020399F27}"/>
              </a:ext>
            </a:extLst>
          </p:cNvPr>
          <p:cNvSpPr/>
          <p:nvPr/>
        </p:nvSpPr>
        <p:spPr>
          <a:xfrm>
            <a:off x="2238375" y="5906696"/>
            <a:ext cx="1524000" cy="36195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attendance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C8C99F0-FCBF-7D0A-EBDD-0D04BD5D26DC}"/>
              </a:ext>
            </a:extLst>
          </p:cNvPr>
          <p:cNvSpPr/>
          <p:nvPr/>
        </p:nvSpPr>
        <p:spPr>
          <a:xfrm>
            <a:off x="3948113" y="5925147"/>
            <a:ext cx="1524000" cy="567727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behavior</a:t>
            </a:r>
          </a:p>
          <a:p>
            <a:pPr algn="ctr"/>
            <a:r>
              <a:rPr lang="en-US"/>
              <a:t>screening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A07B747-3433-8B07-4FCE-F2A05481830F}"/>
              </a:ext>
            </a:extLst>
          </p:cNvPr>
          <p:cNvSpPr/>
          <p:nvPr/>
        </p:nvSpPr>
        <p:spPr>
          <a:xfrm>
            <a:off x="6215063" y="5925147"/>
            <a:ext cx="3052762" cy="567727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academic screening</a:t>
            </a:r>
          </a:p>
        </p:txBody>
      </p:sp>
    </p:spTree>
    <p:extLst>
      <p:ext uri="{BB962C8B-B14F-4D97-AF65-F5344CB8AC3E}">
        <p14:creationId xmlns:p14="http://schemas.microsoft.com/office/powerpoint/2010/main" val="311665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CBA59-257C-28B6-6142-3134A2610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Ci3T Data Dashboard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2709D7C-D733-B2AF-AFC4-9C51CFE32B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5208" y="2290869"/>
            <a:ext cx="2407919" cy="3762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D45870-8F6D-E3F9-2FEC-D55A5B60AA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320" y="1690688"/>
            <a:ext cx="9941158" cy="47101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8CC65E-2956-D216-AE0A-DDC4A83692B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7245" y="0"/>
            <a:ext cx="117043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3445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5C034-0D41-4802-1ADC-28DF50DC9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Ci3T Data Dashboard In Action!</a:t>
            </a:r>
          </a:p>
        </p:txBody>
      </p:sp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C01708E9-B664-1984-6D5A-F29DD75D6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349" y="1765762"/>
            <a:ext cx="6829426" cy="44710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D918CB-58FA-3B0F-B99F-6380AB795CC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7245" y="0"/>
            <a:ext cx="117043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652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8C230-BA51-950C-B611-EC2E0DC34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Module Connection!</a:t>
            </a:r>
            <a:br>
              <a:rPr lang="en-US"/>
            </a:br>
            <a:r>
              <a:rPr lang="en-US">
                <a:solidFill>
                  <a:schemeClr val="accent5"/>
                </a:solidFill>
              </a:rPr>
              <a:t>The Tier 2 Process: Using Data to Connect Students to Validated Supports</a:t>
            </a:r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BA787A-ED71-4584-2F16-B264BBF9E0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95208" y="2290869"/>
            <a:ext cx="2407919" cy="3762375"/>
          </a:xfr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03AA59-F4DC-D376-7F01-EAD7A9AE53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750" y="2290869"/>
            <a:ext cx="3462918" cy="21160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8A0905F-BC73-D0B7-2ED3-3DD6924A6A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750" y="4491793"/>
            <a:ext cx="3462918" cy="207564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E20763E-2080-6940-DC9E-556F8C3E9D4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478" y="4450349"/>
            <a:ext cx="3556060" cy="21604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F192F6-9FA2-BA89-D39E-EEF52C54C5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22"/>
          <a:stretch/>
        </p:blipFill>
        <p:spPr>
          <a:xfrm>
            <a:off x="497478" y="2366207"/>
            <a:ext cx="3556060" cy="195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2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269DBAF-295D-1B8B-221C-A2B1504A77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612491"/>
              </p:ext>
            </p:extLst>
          </p:nvPr>
        </p:nvGraphicFramePr>
        <p:xfrm>
          <a:off x="458009" y="595290"/>
          <a:ext cx="11014853" cy="4077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14853">
                  <a:extLst>
                    <a:ext uri="{9D8B030D-6E8A-4147-A177-3AD203B41FA5}">
                      <a16:colId xmlns:a16="http://schemas.microsoft.com/office/drawing/2014/main" val="659750370"/>
                    </a:ext>
                  </a:extLst>
                </a:gridCol>
              </a:tblGrid>
              <a:tr h="4862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</a:rPr>
                        <a:t>Let’s discuss!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869466"/>
                  </a:ext>
                </a:extLst>
              </a:tr>
              <a:tr h="359155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i="0" u="non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did we share treatment integrity, social validity, and winter screening data with stakeholders (e.g., faculty &amp; staff, families)?</a:t>
                      </a:r>
                    </a:p>
                    <a:p>
                      <a:pPr marL="800100" lvl="1" indent="-342900">
                        <a:buFont typeface="Courier New" panose="02070309020205020404" pitchFamily="49" charset="0"/>
                        <a:buChar char="o"/>
                      </a:pPr>
                      <a:r>
                        <a:rPr lang="en-US" sz="2200" b="0" i="0" u="non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there any additional steps we need to take to share these data?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i="0" u="non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did we respond to our treatment integrity, social validity, and winter screening data based on the ideas we generated in Session 3?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2200" b="0" i="0" u="non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there any additional steps we need to take to complete action items?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200" b="0" i="0" u="non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systems do we have in place to examine multiple sources of data to inform professional learning and instruction?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i="0" u="non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professional learning needs might we address next, based on our treatment integrity, social validity, and winter screening data?</a:t>
                      </a:r>
                    </a:p>
                  </a:txBody>
                  <a:tcPr>
                    <a:solidFill>
                      <a:srgbClr val="DDE7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646794"/>
                  </a:ext>
                </a:extLst>
              </a:tr>
            </a:tbl>
          </a:graphicData>
        </a:graphic>
      </p:graphicFrame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BA097A57-C9D6-AED7-C193-DB086569D1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412" y="4798387"/>
            <a:ext cx="1439540" cy="18629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125A33F-E5C7-B0B8-3035-592FF6551B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52" t="12041" r="6966" b="27668"/>
          <a:stretch/>
        </p:blipFill>
        <p:spPr>
          <a:xfrm>
            <a:off x="2667667" y="4989683"/>
            <a:ext cx="2728913" cy="1480342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8100000" algn="tr" rotWithShape="0">
              <a:prstClr val="black">
                <a:alpha val="10000"/>
              </a:prstClr>
            </a:outerShdw>
          </a:effectLst>
        </p:spPr>
      </p:pic>
      <p:pic>
        <p:nvPicPr>
          <p:cNvPr id="5" name="Picture 47">
            <a:extLst>
              <a:ext uri="{FF2B5EF4-FFF2-40B4-BE49-F238E27FC236}">
                <a16:creationId xmlns:a16="http://schemas.microsoft.com/office/drawing/2014/main" id="{6E1B160A-1238-C883-7CE3-A355A3F91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7" name="Picture 51">
            <a:extLst>
              <a:ext uri="{FF2B5EF4-FFF2-40B4-BE49-F238E27FC236}">
                <a16:creationId xmlns:a16="http://schemas.microsoft.com/office/drawing/2014/main" id="{7C53A7B9-6A33-3BA6-4DA0-EB63A3308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9" name="Picture 50">
            <a:extLst>
              <a:ext uri="{FF2B5EF4-FFF2-40B4-BE49-F238E27FC236}">
                <a16:creationId xmlns:a16="http://schemas.microsoft.com/office/drawing/2014/main" id="{254657C1-24E7-BD9D-C12E-9E24D26E2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20" name="Picture 49">
            <a:extLst>
              <a:ext uri="{FF2B5EF4-FFF2-40B4-BE49-F238E27FC236}">
                <a16:creationId xmlns:a16="http://schemas.microsoft.com/office/drawing/2014/main" id="{882ED3A2-1C69-5812-AE81-8A6D06722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21" name="Picture 48">
            <a:extLst>
              <a:ext uri="{FF2B5EF4-FFF2-40B4-BE49-F238E27FC236}">
                <a16:creationId xmlns:a16="http://schemas.microsoft.com/office/drawing/2014/main" id="{F4B4454F-C8CD-C681-2CB2-6E9FB8971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22" name="Picture 42">
            <a:extLst>
              <a:ext uri="{FF2B5EF4-FFF2-40B4-BE49-F238E27FC236}">
                <a16:creationId xmlns:a16="http://schemas.microsoft.com/office/drawing/2014/main" id="{1238EFDE-CD9E-3DA5-A99F-B7A66EA87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23" name="Picture 46">
            <a:extLst>
              <a:ext uri="{FF2B5EF4-FFF2-40B4-BE49-F238E27FC236}">
                <a16:creationId xmlns:a16="http://schemas.microsoft.com/office/drawing/2014/main" id="{5B057F34-018F-4FBB-5164-857ED8CE8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24" name="Picture 45">
            <a:extLst>
              <a:ext uri="{FF2B5EF4-FFF2-40B4-BE49-F238E27FC236}">
                <a16:creationId xmlns:a16="http://schemas.microsoft.com/office/drawing/2014/main" id="{E7351C47-B204-4A14-018C-1560955EA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25" name="Picture 44">
            <a:extLst>
              <a:ext uri="{FF2B5EF4-FFF2-40B4-BE49-F238E27FC236}">
                <a16:creationId xmlns:a16="http://schemas.microsoft.com/office/drawing/2014/main" id="{3D6E73C1-1882-90EE-B8E1-4884C3C0F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26" name="Picture 43">
            <a:extLst>
              <a:ext uri="{FF2B5EF4-FFF2-40B4-BE49-F238E27FC236}">
                <a16:creationId xmlns:a16="http://schemas.microsoft.com/office/drawing/2014/main" id="{8BCB4FF6-BC24-E6B8-C201-4D8962075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27" name="Picture 41">
            <a:extLst>
              <a:ext uri="{FF2B5EF4-FFF2-40B4-BE49-F238E27FC236}">
                <a16:creationId xmlns:a16="http://schemas.microsoft.com/office/drawing/2014/main" id="{B9D0134D-E749-D3AE-0457-C7F116875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28" name="Picture 40">
            <a:extLst>
              <a:ext uri="{FF2B5EF4-FFF2-40B4-BE49-F238E27FC236}">
                <a16:creationId xmlns:a16="http://schemas.microsoft.com/office/drawing/2014/main" id="{F7DC235E-CF5A-76D6-1618-1A0F61CBF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29" name="Picture 39">
            <a:extLst>
              <a:ext uri="{FF2B5EF4-FFF2-40B4-BE49-F238E27FC236}">
                <a16:creationId xmlns:a16="http://schemas.microsoft.com/office/drawing/2014/main" id="{6AF74487-1293-AF4A-36AF-A37544ED4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30" name="Picture 38">
            <a:extLst>
              <a:ext uri="{FF2B5EF4-FFF2-40B4-BE49-F238E27FC236}">
                <a16:creationId xmlns:a16="http://schemas.microsoft.com/office/drawing/2014/main" id="{7DA8A33E-0B0D-2017-FE0B-60F500E23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32" name="Picture 33">
            <a:extLst>
              <a:ext uri="{FF2B5EF4-FFF2-40B4-BE49-F238E27FC236}">
                <a16:creationId xmlns:a16="http://schemas.microsoft.com/office/drawing/2014/main" id="{DE02C9CE-B3CD-B332-10D0-4C1E2AF14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33" name="Picture 36">
            <a:extLst>
              <a:ext uri="{FF2B5EF4-FFF2-40B4-BE49-F238E27FC236}">
                <a16:creationId xmlns:a16="http://schemas.microsoft.com/office/drawing/2014/main" id="{EA87B2D9-4D38-9978-5C44-7D4C37CAB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935905" y="4798387"/>
            <a:ext cx="4714022" cy="1671638"/>
          </a:xfrm>
          <a:prstGeom prst="rect">
            <a:avLst/>
          </a:prstGeom>
          <a:noFill/>
        </p:spPr>
      </p:pic>
      <p:pic>
        <p:nvPicPr>
          <p:cNvPr id="34" name="Picture 32">
            <a:extLst>
              <a:ext uri="{FF2B5EF4-FFF2-40B4-BE49-F238E27FC236}">
                <a16:creationId xmlns:a16="http://schemas.microsoft.com/office/drawing/2014/main" id="{DC9B663F-4920-1F77-6769-1CD86826A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836752" y="4875505"/>
            <a:ext cx="4714020" cy="16716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474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0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0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0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60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0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80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40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70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EA37F-36CC-2FCD-E341-291E78700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622339" cy="2852737"/>
          </a:xfrm>
        </p:spPr>
        <p:txBody>
          <a:bodyPr/>
          <a:lstStyle/>
          <a:p>
            <a:r>
              <a:rPr lang="en-US"/>
              <a:t>Integrated Lesson Planning at Tier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BB067-00D4-B51B-9AE3-B3AB2B0272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C040E01-FE1A-D517-AF66-CC7F37841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454189" y="1049636"/>
            <a:ext cx="3243157" cy="506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695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CF74C-3DA7-1360-672C-F1931F029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216B1B-4A3A-547A-42FF-9E706311B00B}"/>
              </a:ext>
            </a:extLst>
          </p:cNvPr>
          <p:cNvSpPr/>
          <p:nvPr/>
        </p:nvSpPr>
        <p:spPr>
          <a:xfrm>
            <a:off x="838200" y="2713576"/>
            <a:ext cx="10808368" cy="1672444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343E14-1627-6072-8653-6143412AC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Session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32E8A-6C9E-2113-D939-09FC2032AB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Identify continued professional learning needs from the previous session based on available data (e.g., screening, social validity, and treatment integrity). 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Develop integrated lesson plans featuring low-intensity strategies to address academic, behavioral, and social and emotional well-being in an integrated fashion to maximize engagement and prevent challenging behaviors from occurring.  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Refine data-informed, decision making at Tier 2 and Tier 3, by using school-wide data to connect students to additional strategies, practices, and programs.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Identify professional learning resources available to support work across Tiers 1, 2, and 3, and make plans to connect faculty and staff to these resources. </a:t>
            </a:r>
          </a:p>
        </p:txBody>
      </p:sp>
    </p:spTree>
    <p:extLst>
      <p:ext uri="{BB962C8B-B14F-4D97-AF65-F5344CB8AC3E}">
        <p14:creationId xmlns:p14="http://schemas.microsoft.com/office/powerpoint/2010/main" val="520513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62000-9D22-E4F6-7061-13258D5E5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Zoom 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B2AD3-3EC6-7D78-314D-F6747FF77BE1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058944" y="5412752"/>
            <a:ext cx="3165236" cy="9302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800"/>
              <a:t>If there are multiple people in the room with you, please list their first and last names and email in the chat!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B434CB4-83DD-F712-B48A-B552946270D3}"/>
              </a:ext>
            </a:extLst>
          </p:cNvPr>
          <p:cNvSpPr txBox="1">
            <a:spLocks/>
          </p:cNvSpPr>
          <p:nvPr/>
        </p:nvSpPr>
        <p:spPr>
          <a:xfrm>
            <a:off x="529368" y="5347176"/>
            <a:ext cx="4203053" cy="1176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Courier New" panose="02070309020205020404" pitchFamily="49" charset="0"/>
              <a:buChar char="o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/>
              <a:t>To help us put you in breakout rooms with your colleagues today we are renaming you with your school initials and first and last name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D34EFEB-C4A5-104E-E680-E1852BEB4D47}"/>
              </a:ext>
            </a:extLst>
          </p:cNvPr>
          <p:cNvSpPr txBox="1">
            <a:spLocks/>
          </p:cNvSpPr>
          <p:nvPr/>
        </p:nvSpPr>
        <p:spPr>
          <a:xfrm>
            <a:off x="8380556" y="5167312"/>
            <a:ext cx="3811444" cy="1325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Courier New" panose="02070309020205020404" pitchFamily="49" charset="0"/>
              <a:buChar char="o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/>
              <a:t>If you are facilitating a Ci3T Leadership Team Symposium session at a satellite location, please email us a list of the names, email addresses, and schools of those attending. 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2102BB7-87D9-1A99-92A7-CFAC8B69F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941318"/>
            <a:ext cx="4087109" cy="2975364"/>
          </a:xfrm>
          <a:prstGeom prst="rect">
            <a:avLst/>
          </a:prstGeom>
        </p:spPr>
      </p:pic>
      <p:pic>
        <p:nvPicPr>
          <p:cNvPr id="19" name="Graphic 18" descr="Teacher outline">
            <a:extLst>
              <a:ext uri="{FF2B5EF4-FFF2-40B4-BE49-F238E27FC236}">
                <a16:creationId xmlns:a16="http://schemas.microsoft.com/office/drawing/2014/main" id="{D19C5008-DAE6-C73E-9219-3BF222D95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7148" y="1268436"/>
            <a:ext cx="1233591" cy="1233591"/>
          </a:xfrm>
          <a:prstGeom prst="rect">
            <a:avLst/>
          </a:prstGeom>
        </p:spPr>
      </p:pic>
      <p:pic>
        <p:nvPicPr>
          <p:cNvPr id="21" name="Graphic 20" descr="Meeting outline">
            <a:extLst>
              <a:ext uri="{FF2B5EF4-FFF2-40B4-BE49-F238E27FC236}">
                <a16:creationId xmlns:a16="http://schemas.microsoft.com/office/drawing/2014/main" id="{29C1A7FC-E764-F27D-D0CF-958EB51999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10685" y="3381798"/>
            <a:ext cx="914400" cy="914400"/>
          </a:xfrm>
          <a:prstGeom prst="rect">
            <a:avLst/>
          </a:prstGeom>
        </p:spPr>
      </p:pic>
      <p:pic>
        <p:nvPicPr>
          <p:cNvPr id="22" name="Graphic 21" descr="Meeting outline">
            <a:extLst>
              <a:ext uri="{FF2B5EF4-FFF2-40B4-BE49-F238E27FC236}">
                <a16:creationId xmlns:a16="http://schemas.microsoft.com/office/drawing/2014/main" id="{DA26C2A7-B969-49AA-25E6-3127D3E882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99036" y="2855590"/>
            <a:ext cx="914400" cy="914400"/>
          </a:xfrm>
          <a:prstGeom prst="rect">
            <a:avLst/>
          </a:prstGeom>
        </p:spPr>
      </p:pic>
      <p:pic>
        <p:nvPicPr>
          <p:cNvPr id="23" name="Graphic 22" descr="Meeting outline">
            <a:extLst>
              <a:ext uri="{FF2B5EF4-FFF2-40B4-BE49-F238E27FC236}">
                <a16:creationId xmlns:a16="http://schemas.microsoft.com/office/drawing/2014/main" id="{C31B41B8-33AC-43AF-5E1F-0D031BA84E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81121" y="2959464"/>
            <a:ext cx="914400" cy="914400"/>
          </a:xfrm>
          <a:prstGeom prst="rect">
            <a:avLst/>
          </a:prstGeom>
        </p:spPr>
      </p:pic>
      <p:pic>
        <p:nvPicPr>
          <p:cNvPr id="25" name="Graphic 24" descr="Meeting outline">
            <a:extLst>
              <a:ext uri="{FF2B5EF4-FFF2-40B4-BE49-F238E27FC236}">
                <a16:creationId xmlns:a16="http://schemas.microsoft.com/office/drawing/2014/main" id="{F263F9D6-1C70-F9C1-7842-ECBD8EB8E8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07920" y="2372576"/>
            <a:ext cx="914400" cy="914400"/>
          </a:xfrm>
          <a:prstGeom prst="rect">
            <a:avLst/>
          </a:prstGeom>
        </p:spPr>
      </p:pic>
      <p:pic>
        <p:nvPicPr>
          <p:cNvPr id="26" name="Graphic 25" descr="Meeting outline">
            <a:extLst>
              <a:ext uri="{FF2B5EF4-FFF2-40B4-BE49-F238E27FC236}">
                <a16:creationId xmlns:a16="http://schemas.microsoft.com/office/drawing/2014/main" id="{6BEAB490-96CC-2FF8-8F09-78DEB3920C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13795" y="2117751"/>
            <a:ext cx="914400" cy="914400"/>
          </a:xfrm>
          <a:prstGeom prst="rect">
            <a:avLst/>
          </a:prstGeom>
        </p:spPr>
      </p:pic>
      <p:pic>
        <p:nvPicPr>
          <p:cNvPr id="27" name="Graphic 26" descr="Meeting outline">
            <a:extLst>
              <a:ext uri="{FF2B5EF4-FFF2-40B4-BE49-F238E27FC236}">
                <a16:creationId xmlns:a16="http://schemas.microsoft.com/office/drawing/2014/main" id="{A4CD696E-2713-43C1-84A5-200395FDA8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64871" y="3722318"/>
            <a:ext cx="914400" cy="914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061717-A78B-86F0-3D1F-BA4639D169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30424" y="1541376"/>
            <a:ext cx="2085652" cy="349119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62570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4FE7E35-DF58-3A68-0348-AE9AA5EDD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21483" y="0"/>
            <a:ext cx="1170517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1668C-697D-4C8F-D134-14F5C14AE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Focus on: Integrated Lesson Planning</a:t>
            </a:r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843924C5-4B6D-110A-3A81-1B98017640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1395" y="2196246"/>
            <a:ext cx="4391555" cy="33934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2CBD09DB-9E70-B078-791A-4C4FED6DE83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498" y="2112963"/>
            <a:ext cx="5827849" cy="4043114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0487792D-380F-E773-B511-AC244F6251A8}"/>
              </a:ext>
            </a:extLst>
          </p:cNvPr>
          <p:cNvSpPr/>
          <p:nvPr/>
        </p:nvSpPr>
        <p:spPr>
          <a:xfrm rot="1671121">
            <a:off x="461276" y="4002406"/>
            <a:ext cx="1024570" cy="516823"/>
          </a:xfrm>
          <a:prstGeom prst="rightArrow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741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5A29E1D8-7908-D04C-68F3-09B4F6764E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90" b="13076"/>
          <a:stretch/>
        </p:blipFill>
        <p:spPr>
          <a:xfrm>
            <a:off x="878297" y="75721"/>
            <a:ext cx="10502990" cy="67065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FCEB27-F8CB-6812-A317-974ED324F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023" y="4335556"/>
            <a:ext cx="9926052" cy="2420731"/>
          </a:xfrm>
          <a:prstGeom prst="rect">
            <a:avLst/>
          </a:prstGeom>
          <a:ln>
            <a:noFill/>
          </a:ln>
          <a:effectLst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14F4E20-F682-20BC-CEDD-F9704CBCE9A0}"/>
              </a:ext>
            </a:extLst>
          </p:cNvPr>
          <p:cNvSpPr/>
          <p:nvPr/>
        </p:nvSpPr>
        <p:spPr>
          <a:xfrm>
            <a:off x="1094864" y="2574758"/>
            <a:ext cx="2033337" cy="1540042"/>
          </a:xfrm>
          <a:prstGeom prst="rect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10287F-4A8E-6334-0A27-66115EF16611}"/>
              </a:ext>
            </a:extLst>
          </p:cNvPr>
          <p:cNvSpPr/>
          <p:nvPr/>
        </p:nvSpPr>
        <p:spPr>
          <a:xfrm>
            <a:off x="8410259" y="502723"/>
            <a:ext cx="2694880" cy="1819371"/>
          </a:xfrm>
          <a:prstGeom prst="rect">
            <a:avLst/>
          </a:prstGeom>
          <a:noFill/>
          <a:ln w="57150" cap="flat" cmpd="sng" algn="ctr">
            <a:solidFill>
              <a:schemeClr val="accent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186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C6146-0862-12E0-E1B5-5DAC28B79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Integrated Lesson Plan: An Illustration</a:t>
            </a:r>
          </a:p>
        </p:txBody>
      </p:sp>
      <p:pic>
        <p:nvPicPr>
          <p:cNvPr id="4" name="Online Media 3" title="Working Together: Listening, Asking, Sharing, Compromising">
            <a:hlinkClick r:id="" action="ppaction://media"/>
            <a:extLst>
              <a:ext uri="{FF2B5EF4-FFF2-40B4-BE49-F238E27FC236}">
                <a16:creationId xmlns:a16="http://schemas.microsoft.com/office/drawing/2014/main" id="{E8D2D5CD-4894-E4C5-D37B-78B0315D169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47930" y="1602166"/>
            <a:ext cx="8662674" cy="489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33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C3429-6E99-3630-D92B-50303F981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Integrated Lesson Plan: 6</a:t>
            </a:r>
            <a:r>
              <a:rPr lang="en-US" sz="4000" baseline="30000"/>
              <a:t>th</a:t>
            </a:r>
            <a:r>
              <a:rPr lang="en-US" sz="4000"/>
              <a:t> Grade Example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97D7D0-C43E-DCBB-86CE-48F5E2D03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783" y="1437470"/>
            <a:ext cx="7369450" cy="52648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07FCB1-A664-DCBA-2688-66A981096C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193529" y="7098135"/>
            <a:ext cx="7459958" cy="531875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1AFF6636-FE95-9A4D-071C-EFD302401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21483" y="0"/>
            <a:ext cx="1170517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2806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E854F-23E6-00AE-EB2B-9C0828FE6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72B8DF-930F-E081-1BA9-15A1A2E55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783" y="-5413498"/>
            <a:ext cx="7369450" cy="52648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48B7C1-48CE-8B60-0978-17E147A56F6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193529" y="1442922"/>
            <a:ext cx="7459958" cy="531875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880FC85F-56C3-422A-2590-A5525728B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21483" y="0"/>
            <a:ext cx="1170517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BC9049-88FC-C61E-53D8-6184DBF5856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4739" y="357114"/>
            <a:ext cx="1990286" cy="120982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05016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306F3-56BB-2C20-3A7D-30B6B9837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Chat!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9B3C60-69CB-F3F9-798B-625E84340B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49193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What other social skills or behavioral objectives might be appropriate for this lesson?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What other opportunities exist to integrate low-intensity teacher-delivered strategies into this lesson?</a:t>
            </a:r>
          </a:p>
        </p:txBody>
      </p:sp>
      <p:pic>
        <p:nvPicPr>
          <p:cNvPr id="11" name="Content Placeholder 10" descr="A screenshot of a chat&#10;&#10;Description automatically generated">
            <a:extLst>
              <a:ext uri="{FF2B5EF4-FFF2-40B4-BE49-F238E27FC236}">
                <a16:creationId xmlns:a16="http://schemas.microsoft.com/office/drawing/2014/main" id="{FE3A79D8-4B4F-813E-DE0C-19DFF7FEC3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53325" y="1825625"/>
            <a:ext cx="3345666" cy="3605019"/>
          </a:xfrm>
          <a:ln>
            <a:solidFill>
              <a:schemeClr val="tx1"/>
            </a:solidFill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D434F94-0250-8A22-234B-71EB74CE89CA}"/>
              </a:ext>
            </a:extLst>
          </p:cNvPr>
          <p:cNvGrpSpPr/>
          <p:nvPr/>
        </p:nvGrpSpPr>
        <p:grpSpPr>
          <a:xfrm>
            <a:off x="10022930" y="3831566"/>
            <a:ext cx="1561171" cy="2129883"/>
            <a:chOff x="10326029" y="3813717"/>
            <a:chExt cx="1561171" cy="2129883"/>
          </a:xfrm>
        </p:grpSpPr>
        <p:pic>
          <p:nvPicPr>
            <p:cNvPr id="7" name="Graphic 6" descr="Keyboard outline">
              <a:extLst>
                <a:ext uri="{FF2B5EF4-FFF2-40B4-BE49-F238E27FC236}">
                  <a16:creationId xmlns:a16="http://schemas.microsoft.com/office/drawing/2014/main" id="{A98560FE-81F1-5A7A-FC29-A61552B3A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595666" y="4830077"/>
              <a:ext cx="1060895" cy="1060895"/>
            </a:xfrm>
            <a:prstGeom prst="rect">
              <a:avLst/>
            </a:prstGeom>
          </p:spPr>
        </p:pic>
        <p:pic>
          <p:nvPicPr>
            <p:cNvPr id="14" name="Graphic 13" descr="Computer outline">
              <a:extLst>
                <a:ext uri="{FF2B5EF4-FFF2-40B4-BE49-F238E27FC236}">
                  <a16:creationId xmlns:a16="http://schemas.microsoft.com/office/drawing/2014/main" id="{F85607F6-0F22-7C36-B0BC-9624B74DF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89583" y="3887462"/>
              <a:ext cx="1473063" cy="147306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835BD43-5B1C-2376-617A-C9138E114EFA}"/>
                </a:ext>
              </a:extLst>
            </p:cNvPr>
            <p:cNvSpPr/>
            <p:nvPr/>
          </p:nvSpPr>
          <p:spPr>
            <a:xfrm>
              <a:off x="10326029" y="3813717"/>
              <a:ext cx="1561171" cy="21298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270245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4FE7E35-DF58-3A68-0348-AE9AA5EDD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67360" y="1873906"/>
            <a:ext cx="2680558" cy="418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screenshot of a video game&#10;&#10;Description automatically generated">
            <a:extLst>
              <a:ext uri="{FF2B5EF4-FFF2-40B4-BE49-F238E27FC236}">
                <a16:creationId xmlns:a16="http://schemas.microsoft.com/office/drawing/2014/main" id="{7CD1A545-E85C-93C7-7500-1B7610A38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08" y="2188688"/>
            <a:ext cx="3365079" cy="19047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A person in a tie&#10;&#10;Description automatically generated">
            <a:extLst>
              <a:ext uri="{FF2B5EF4-FFF2-40B4-BE49-F238E27FC236}">
                <a16:creationId xmlns:a16="http://schemas.microsoft.com/office/drawing/2014/main" id="{E79705F1-8098-D929-BF2C-112C0F5513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086" y="3032785"/>
            <a:ext cx="3390476" cy="19047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person standing next to a person&#10;&#10;Description automatically generated">
            <a:extLst>
              <a:ext uri="{FF2B5EF4-FFF2-40B4-BE49-F238E27FC236}">
                <a16:creationId xmlns:a16="http://schemas.microsoft.com/office/drawing/2014/main" id="{C24A83A1-E8EA-5057-693D-77A2BBC039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7066" y="4174438"/>
            <a:ext cx="3403174" cy="19047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035F12C7-2FDC-4CDD-7A8C-A3D660E0236E}"/>
              </a:ext>
            </a:extLst>
          </p:cNvPr>
          <p:cNvSpPr txBox="1">
            <a:spLocks/>
          </p:cNvSpPr>
          <p:nvPr/>
        </p:nvSpPr>
        <p:spPr>
          <a:xfrm>
            <a:off x="838200" y="40561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Module Connection!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DFB72E-679D-887B-DE6B-A38C85F8A9F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5559" y="3429000"/>
            <a:ext cx="3403175" cy="24351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E5227B-E9FB-9BEF-AF3E-98D5767A0D9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1566" y="2188688"/>
            <a:ext cx="3444949" cy="24351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013787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F38A-1D1E-DCF6-7633-B84624AB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Embedding Low-Intensity Strategies in Daily instruction</a:t>
            </a:r>
          </a:p>
        </p:txBody>
      </p:sp>
      <p:pic>
        <p:nvPicPr>
          <p:cNvPr id="4" name="Online Media 3" title="Embedding Low Intensity Supports in Daily Instruction">
            <a:hlinkClick r:id="" action="ppaction://media"/>
            <a:extLst>
              <a:ext uri="{FF2B5EF4-FFF2-40B4-BE49-F238E27FC236}">
                <a16:creationId xmlns:a16="http://schemas.microsoft.com/office/drawing/2014/main" id="{FF91211D-C020-6F42-50E5-DDD4E3FB18F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32929" y="347195"/>
            <a:ext cx="10853784" cy="6127750"/>
          </a:xfrm>
          <a:prstGeom prst="rect">
            <a:avLst/>
          </a:prstGeom>
        </p:spPr>
      </p:pic>
      <p:pic>
        <p:nvPicPr>
          <p:cNvPr id="3" name="Picture 2" descr="A child and child sticking their tongue out&#10;&#10;Description automatically generated">
            <a:extLst>
              <a:ext uri="{FF2B5EF4-FFF2-40B4-BE49-F238E27FC236}">
                <a16:creationId xmlns:a16="http://schemas.microsoft.com/office/drawing/2014/main" id="{C0915A5B-058A-1A56-F3EE-A3AF4D5E8C2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4176" y="0"/>
            <a:ext cx="877824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2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533AD-4675-5233-32AE-C1464DECC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4FD4C-3969-4938-A14C-1855EB6AE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Module Connection!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FBA01B-C93B-DF65-2EB6-A5855E8DA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9" y="1690688"/>
            <a:ext cx="6237483" cy="4459962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A child and child sticking their tongue out&#10;&#10;Description automatically generated">
            <a:extLst>
              <a:ext uri="{FF2B5EF4-FFF2-40B4-BE49-F238E27FC236}">
                <a16:creationId xmlns:a16="http://schemas.microsoft.com/office/drawing/2014/main" id="{F749B43C-4762-A9E0-91F3-92D85C06295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0297" y="1690688"/>
            <a:ext cx="2805113" cy="4382989"/>
          </a:xfrm>
          <a:prstGeom prst="rect">
            <a:avLst/>
          </a:prstGeom>
        </p:spPr>
      </p:pic>
      <p:pic>
        <p:nvPicPr>
          <p:cNvPr id="7" name="Content Placeholder 4" descr="A person and a child in a classroom&#10;&#10;Description automatically generated">
            <a:extLst>
              <a:ext uri="{FF2B5EF4-FFF2-40B4-BE49-F238E27FC236}">
                <a16:creationId xmlns:a16="http://schemas.microsoft.com/office/drawing/2014/main" id="{3B271401-1B7A-F58C-D1D4-E01119177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0453" y="2219230"/>
            <a:ext cx="1178740" cy="1841782"/>
          </a:xfrm>
        </p:spPr>
      </p:pic>
    </p:spTree>
    <p:extLst>
      <p:ext uri="{BB962C8B-B14F-4D97-AF65-F5344CB8AC3E}">
        <p14:creationId xmlns:p14="http://schemas.microsoft.com/office/powerpoint/2010/main" val="3245023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8C230-BA51-950C-B611-EC2E0DC34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Module Connection!</a:t>
            </a:r>
            <a:br>
              <a:rPr lang="en-US"/>
            </a:br>
            <a:r>
              <a:rPr lang="en-US" sz="4400">
                <a:solidFill>
                  <a:schemeClr val="accent5"/>
                </a:solidFill>
              </a:rPr>
              <a:t>Instructional Feedback</a:t>
            </a:r>
            <a:endParaRPr lang="en-US"/>
          </a:p>
        </p:txBody>
      </p:sp>
      <p:pic>
        <p:nvPicPr>
          <p:cNvPr id="5" name="Content Placeholder 4" descr="A person and a child in a classroom&#10;&#10;Description automatically generated">
            <a:extLst>
              <a:ext uri="{FF2B5EF4-FFF2-40B4-BE49-F238E27FC236}">
                <a16:creationId xmlns:a16="http://schemas.microsoft.com/office/drawing/2014/main" id="{F6BA787A-ED71-4584-2F16-B264BBF9E0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8758" y="1936941"/>
            <a:ext cx="2407919" cy="37623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668FD7-F74E-E2DA-2766-591A7900B4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8578" y="1936941"/>
            <a:ext cx="3186753" cy="1805609"/>
          </a:xfrm>
          <a:prstGeom prst="rect">
            <a:avLst/>
          </a:prstGeom>
        </p:spPr>
      </p:pic>
      <p:pic>
        <p:nvPicPr>
          <p:cNvPr id="9" name="Picture 8" descr="A screenshot of a web page&#10;&#10;Description automatically generated">
            <a:extLst>
              <a:ext uri="{FF2B5EF4-FFF2-40B4-BE49-F238E27FC236}">
                <a16:creationId xmlns:a16="http://schemas.microsoft.com/office/drawing/2014/main" id="{51FB83C7-E16A-E061-5E68-815DD89330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234" y="3988802"/>
            <a:ext cx="1858458" cy="2405771"/>
          </a:xfrm>
          <a:prstGeom prst="rect">
            <a:avLst/>
          </a:prstGeom>
        </p:spPr>
      </p:pic>
      <p:pic>
        <p:nvPicPr>
          <p:cNvPr id="11" name="Picture 10" descr="A page of a document&#10;&#10;Description automatically generated with medium confidence">
            <a:extLst>
              <a:ext uri="{FF2B5EF4-FFF2-40B4-BE49-F238E27FC236}">
                <a16:creationId xmlns:a16="http://schemas.microsoft.com/office/drawing/2014/main" id="{36CD557E-05B5-EBB1-95D4-95E6BEAE4B5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649" y="3987783"/>
            <a:ext cx="1283078" cy="24057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5B0A3D-F0E7-6336-8B7A-92D91C73C4C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235" y="1936941"/>
            <a:ext cx="3197922" cy="1854009"/>
          </a:xfrm>
          <a:prstGeom prst="rect">
            <a:avLst/>
          </a:prstGeom>
        </p:spPr>
      </p:pic>
      <p:pic>
        <p:nvPicPr>
          <p:cNvPr id="15" name="Picture 14" descr="A screen shot of a poster&#10;&#10;Description automatically generated">
            <a:extLst>
              <a:ext uri="{FF2B5EF4-FFF2-40B4-BE49-F238E27FC236}">
                <a16:creationId xmlns:a16="http://schemas.microsoft.com/office/drawing/2014/main" id="{439ADF71-8252-B0E7-F4DC-5E9F8C0B6BF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8014" y="3988802"/>
            <a:ext cx="1858457" cy="2405771"/>
          </a:xfrm>
          <a:prstGeom prst="rect">
            <a:avLst/>
          </a:prstGeom>
        </p:spPr>
      </p:pic>
      <p:pic>
        <p:nvPicPr>
          <p:cNvPr id="17" name="Picture 16" descr="A white sheet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B616550C-F855-6EFF-EDB0-D6FC449E6EC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9050" y="4096752"/>
            <a:ext cx="2831312" cy="21878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78794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9AA39-7B21-C120-7EEC-5794C2E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Enhancing Ci3T Modules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2254BA-1039-58B9-95FB-753BE60319D8}"/>
              </a:ext>
            </a:extLst>
          </p:cNvPr>
          <p:cNvGrpSpPr/>
          <p:nvPr/>
        </p:nvGrpSpPr>
        <p:grpSpPr>
          <a:xfrm>
            <a:off x="770057" y="1626111"/>
            <a:ext cx="5783776" cy="5231889"/>
            <a:chOff x="8188726" y="3207338"/>
            <a:chExt cx="3932788" cy="3557522"/>
          </a:xfrm>
        </p:grpSpPr>
        <p:pic>
          <p:nvPicPr>
            <p:cNvPr id="4" name="Computer">
              <a:extLst>
                <a:ext uri="{FF2B5EF4-FFF2-40B4-BE49-F238E27FC236}">
                  <a16:creationId xmlns:a16="http://schemas.microsoft.com/office/drawing/2014/main" id="{F3E1B861-C5A8-D6D9-7346-D3DF30A22C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88726" y="3207338"/>
              <a:ext cx="3932788" cy="3557522"/>
            </a:xfrm>
            <a:prstGeom prst="rect">
              <a:avLst/>
            </a:prstGeom>
          </p:spPr>
        </p:pic>
        <p:pic>
          <p:nvPicPr>
            <p:cNvPr id="5" name="Modules">
              <a:extLst>
                <a:ext uri="{FF2B5EF4-FFF2-40B4-BE49-F238E27FC236}">
                  <a16:creationId xmlns:a16="http://schemas.microsoft.com/office/drawing/2014/main" id="{0C8B6526-0747-DD26-11A9-10B3A7ABE73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" b="30465"/>
            <a:stretch/>
          </p:blipFill>
          <p:spPr>
            <a:xfrm>
              <a:off x="8337235" y="3356755"/>
              <a:ext cx="3658295" cy="2289001"/>
            </a:xfrm>
            <a:prstGeom prst="rect">
              <a:avLst/>
            </a:prstGeom>
          </p:spPr>
        </p:pic>
        <p:sp>
          <p:nvSpPr>
            <p:cNvPr id="6" name="Right Triangle 180">
              <a:extLst>
                <a:ext uri="{FF2B5EF4-FFF2-40B4-BE49-F238E27FC236}">
                  <a16:creationId xmlns:a16="http://schemas.microsoft.com/office/drawing/2014/main" id="{7191B44F-8EB9-CA64-1543-13A299A80A1A}"/>
                </a:ext>
              </a:extLst>
            </p:cNvPr>
            <p:cNvSpPr/>
            <p:nvPr userDrawn="1"/>
          </p:nvSpPr>
          <p:spPr>
            <a:xfrm flipH="1" flipV="1">
              <a:off x="8607387" y="3359664"/>
              <a:ext cx="3379506" cy="1843606"/>
            </a:xfrm>
            <a:custGeom>
              <a:avLst/>
              <a:gdLst>
                <a:gd name="connsiteX0" fmla="*/ 0 w 3630775"/>
                <a:gd name="connsiteY0" fmla="*/ 2286092 h 2286092"/>
                <a:gd name="connsiteX1" fmla="*/ 0 w 3630775"/>
                <a:gd name="connsiteY1" fmla="*/ 0 h 2286092"/>
                <a:gd name="connsiteX2" fmla="*/ 3630775 w 3630775"/>
                <a:gd name="connsiteY2" fmla="*/ 2286092 h 2286092"/>
                <a:gd name="connsiteX3" fmla="*/ 0 w 3630775"/>
                <a:gd name="connsiteY3" fmla="*/ 2286092 h 2286092"/>
                <a:gd name="connsiteX0" fmla="*/ 0 w 3630775"/>
                <a:gd name="connsiteY0" fmla="*/ 2286092 h 2286092"/>
                <a:gd name="connsiteX1" fmla="*/ 0 w 3630775"/>
                <a:gd name="connsiteY1" fmla="*/ 0 h 2286092"/>
                <a:gd name="connsiteX2" fmla="*/ 1807081 w 3630775"/>
                <a:gd name="connsiteY2" fmla="*/ 1130669 h 2286092"/>
                <a:gd name="connsiteX3" fmla="*/ 3630775 w 3630775"/>
                <a:gd name="connsiteY3" fmla="*/ 2286092 h 2286092"/>
                <a:gd name="connsiteX4" fmla="*/ 0 w 3630775"/>
                <a:gd name="connsiteY4" fmla="*/ 2286092 h 2286092"/>
                <a:gd name="connsiteX0" fmla="*/ 0 w 3630775"/>
                <a:gd name="connsiteY0" fmla="*/ 2286092 h 2286092"/>
                <a:gd name="connsiteX1" fmla="*/ 0 w 3630775"/>
                <a:gd name="connsiteY1" fmla="*/ 0 h 2286092"/>
                <a:gd name="connsiteX2" fmla="*/ 1298659 w 3630775"/>
                <a:gd name="connsiteY2" fmla="*/ 1240701 h 2286092"/>
                <a:gd name="connsiteX3" fmla="*/ 3630775 w 3630775"/>
                <a:gd name="connsiteY3" fmla="*/ 2286092 h 2286092"/>
                <a:gd name="connsiteX4" fmla="*/ 0 w 3630775"/>
                <a:gd name="connsiteY4" fmla="*/ 2286092 h 2286092"/>
                <a:gd name="connsiteX0" fmla="*/ 0 w 3630775"/>
                <a:gd name="connsiteY0" fmla="*/ 2286092 h 2286092"/>
                <a:gd name="connsiteX1" fmla="*/ 0 w 3630775"/>
                <a:gd name="connsiteY1" fmla="*/ 0 h 2286092"/>
                <a:gd name="connsiteX2" fmla="*/ 1298659 w 3630775"/>
                <a:gd name="connsiteY2" fmla="*/ 1240701 h 2286092"/>
                <a:gd name="connsiteX3" fmla="*/ 3630775 w 3630775"/>
                <a:gd name="connsiteY3" fmla="*/ 2286092 h 2286092"/>
                <a:gd name="connsiteX4" fmla="*/ 0 w 3630775"/>
                <a:gd name="connsiteY4" fmla="*/ 2286092 h 2286092"/>
                <a:gd name="connsiteX0" fmla="*/ 0 w 3630775"/>
                <a:gd name="connsiteY0" fmla="*/ 2286092 h 2286092"/>
                <a:gd name="connsiteX1" fmla="*/ 0 w 3630775"/>
                <a:gd name="connsiteY1" fmla="*/ 0 h 2286092"/>
                <a:gd name="connsiteX2" fmla="*/ 1298659 w 3630775"/>
                <a:gd name="connsiteY2" fmla="*/ 1240701 h 2286092"/>
                <a:gd name="connsiteX3" fmla="*/ 3630775 w 3630775"/>
                <a:gd name="connsiteY3" fmla="*/ 2286092 h 2286092"/>
                <a:gd name="connsiteX4" fmla="*/ 0 w 3630775"/>
                <a:gd name="connsiteY4" fmla="*/ 2286092 h 2286092"/>
                <a:gd name="connsiteX0" fmla="*/ 0 w 3630775"/>
                <a:gd name="connsiteY0" fmla="*/ 2286092 h 2286092"/>
                <a:gd name="connsiteX1" fmla="*/ 0 w 3630775"/>
                <a:gd name="connsiteY1" fmla="*/ 0 h 2286092"/>
                <a:gd name="connsiteX2" fmla="*/ 1298659 w 3630775"/>
                <a:gd name="connsiteY2" fmla="*/ 1240701 h 2286092"/>
                <a:gd name="connsiteX3" fmla="*/ 3630775 w 3630775"/>
                <a:gd name="connsiteY3" fmla="*/ 2286092 h 2286092"/>
                <a:gd name="connsiteX4" fmla="*/ 0 w 3630775"/>
                <a:gd name="connsiteY4" fmla="*/ 2286092 h 2286092"/>
                <a:gd name="connsiteX0" fmla="*/ 0 w 3630775"/>
                <a:gd name="connsiteY0" fmla="*/ 2286092 h 2286092"/>
                <a:gd name="connsiteX1" fmla="*/ 0 w 3630775"/>
                <a:gd name="connsiteY1" fmla="*/ 0 h 2286092"/>
                <a:gd name="connsiteX2" fmla="*/ 1298659 w 3630775"/>
                <a:gd name="connsiteY2" fmla="*/ 1240701 h 2286092"/>
                <a:gd name="connsiteX3" fmla="*/ 3630775 w 3630775"/>
                <a:gd name="connsiteY3" fmla="*/ 2286092 h 2286092"/>
                <a:gd name="connsiteX4" fmla="*/ 0 w 3630775"/>
                <a:gd name="connsiteY4" fmla="*/ 2286092 h 2286092"/>
                <a:gd name="connsiteX0" fmla="*/ 0 w 3630775"/>
                <a:gd name="connsiteY0" fmla="*/ 2286092 h 2286092"/>
                <a:gd name="connsiteX1" fmla="*/ 0 w 3630775"/>
                <a:gd name="connsiteY1" fmla="*/ 0 h 2286092"/>
                <a:gd name="connsiteX2" fmla="*/ 3630775 w 3630775"/>
                <a:gd name="connsiteY2" fmla="*/ 2286092 h 2286092"/>
                <a:gd name="connsiteX3" fmla="*/ 0 w 3630775"/>
                <a:gd name="connsiteY3" fmla="*/ 2286092 h 2286092"/>
                <a:gd name="connsiteX0" fmla="*/ 0 w 3660418"/>
                <a:gd name="connsiteY0" fmla="*/ 2286092 h 2286092"/>
                <a:gd name="connsiteX1" fmla="*/ 0 w 3660418"/>
                <a:gd name="connsiteY1" fmla="*/ 0 h 2286092"/>
                <a:gd name="connsiteX2" fmla="*/ 3630775 w 3660418"/>
                <a:gd name="connsiteY2" fmla="*/ 2286092 h 2286092"/>
                <a:gd name="connsiteX3" fmla="*/ 0 w 3660418"/>
                <a:gd name="connsiteY3" fmla="*/ 2286092 h 2286092"/>
                <a:gd name="connsiteX0" fmla="*/ 453845 w 4084620"/>
                <a:gd name="connsiteY0" fmla="*/ 2286092 h 2286092"/>
                <a:gd name="connsiteX1" fmla="*/ 453845 w 4084620"/>
                <a:gd name="connsiteY1" fmla="*/ 0 h 2286092"/>
                <a:gd name="connsiteX2" fmla="*/ 4084620 w 4084620"/>
                <a:gd name="connsiteY2" fmla="*/ 2286092 h 2286092"/>
                <a:gd name="connsiteX3" fmla="*/ 453845 w 4084620"/>
                <a:gd name="connsiteY3" fmla="*/ 2286092 h 2286092"/>
                <a:gd name="connsiteX0" fmla="*/ 268947 w 3899722"/>
                <a:gd name="connsiteY0" fmla="*/ 2286092 h 2286092"/>
                <a:gd name="connsiteX1" fmla="*/ 268947 w 3899722"/>
                <a:gd name="connsiteY1" fmla="*/ 0 h 2286092"/>
                <a:gd name="connsiteX2" fmla="*/ 3899722 w 3899722"/>
                <a:gd name="connsiteY2" fmla="*/ 2286092 h 2286092"/>
                <a:gd name="connsiteX3" fmla="*/ 268947 w 3899722"/>
                <a:gd name="connsiteY3" fmla="*/ 2286092 h 2286092"/>
                <a:gd name="connsiteX0" fmla="*/ 1 w 3630776"/>
                <a:gd name="connsiteY0" fmla="*/ 2286092 h 2286092"/>
                <a:gd name="connsiteX1" fmla="*/ 1 w 3630776"/>
                <a:gd name="connsiteY1" fmla="*/ 0 h 2286092"/>
                <a:gd name="connsiteX2" fmla="*/ 3630776 w 3630776"/>
                <a:gd name="connsiteY2" fmla="*/ 2286092 h 2286092"/>
                <a:gd name="connsiteX3" fmla="*/ 1 w 3630776"/>
                <a:gd name="connsiteY3" fmla="*/ 2286092 h 2286092"/>
                <a:gd name="connsiteX0" fmla="*/ 0 w 3630775"/>
                <a:gd name="connsiteY0" fmla="*/ 2286092 h 2286092"/>
                <a:gd name="connsiteX1" fmla="*/ 0 w 3630775"/>
                <a:gd name="connsiteY1" fmla="*/ 0 h 2286092"/>
                <a:gd name="connsiteX2" fmla="*/ 3630775 w 3630775"/>
                <a:gd name="connsiteY2" fmla="*/ 2286092 h 2286092"/>
                <a:gd name="connsiteX3" fmla="*/ 0 w 3630775"/>
                <a:gd name="connsiteY3" fmla="*/ 2286092 h 2286092"/>
                <a:gd name="connsiteX0" fmla="*/ 0 w 3630775"/>
                <a:gd name="connsiteY0" fmla="*/ 2286092 h 2286092"/>
                <a:gd name="connsiteX1" fmla="*/ 0 w 3630775"/>
                <a:gd name="connsiteY1" fmla="*/ 0 h 2286092"/>
                <a:gd name="connsiteX2" fmla="*/ 3630775 w 3630775"/>
                <a:gd name="connsiteY2" fmla="*/ 2286092 h 2286092"/>
                <a:gd name="connsiteX3" fmla="*/ 0 w 3630775"/>
                <a:gd name="connsiteY3" fmla="*/ 2286092 h 2286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30775" h="2286092">
                  <a:moveTo>
                    <a:pt x="0" y="2286092"/>
                  </a:moveTo>
                  <a:lnTo>
                    <a:pt x="0" y="0"/>
                  </a:lnTo>
                  <a:cubicBezTo>
                    <a:pt x="573095" y="332764"/>
                    <a:pt x="1815387" y="1143046"/>
                    <a:pt x="3630775" y="2286092"/>
                  </a:cubicBezTo>
                  <a:lnTo>
                    <a:pt x="0" y="2286092"/>
                  </a:ln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website">
            <a:extLst>
              <a:ext uri="{FF2B5EF4-FFF2-40B4-BE49-F238E27FC236}">
                <a16:creationId xmlns:a16="http://schemas.microsoft.com/office/drawing/2014/main" id="{1C2E37FF-3EDF-2CC8-2E93-FD0384EC4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135" y="5367348"/>
            <a:ext cx="5775782" cy="63379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2400">
                <a:solidFill>
                  <a:schemeClr val="accent4"/>
                </a:solidFill>
              </a:rPr>
              <a:t>ci3t.org/enhance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A9ED8C-9CA7-67AF-FD7B-0B826FB5053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9626" y="1690688"/>
            <a:ext cx="4296814" cy="37653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8F4ADA9-D3F0-7DED-9E0E-918F55320D84}"/>
              </a:ext>
            </a:extLst>
          </p:cNvPr>
          <p:cNvSpPr/>
          <p:nvPr/>
        </p:nvSpPr>
        <p:spPr>
          <a:xfrm>
            <a:off x="7131874" y="4408930"/>
            <a:ext cx="4314566" cy="700953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5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99E6D90-5CDA-E27B-3948-D29DCE4968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3" t="8889" r="5596" b="31634"/>
          <a:stretch/>
        </p:blipFill>
        <p:spPr>
          <a:xfrm>
            <a:off x="952527" y="1517889"/>
            <a:ext cx="8705850" cy="620871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C9C07C-5818-88DA-2575-7D1C0F153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Work Time Preparation</a:t>
            </a:r>
          </a:p>
        </p:txBody>
      </p:sp>
      <p:pic>
        <p:nvPicPr>
          <p:cNvPr id="4" name="Picture 3" hidden="1">
            <a:extLst>
              <a:ext uri="{FF2B5EF4-FFF2-40B4-BE49-F238E27FC236}">
                <a16:creationId xmlns:a16="http://schemas.microsoft.com/office/drawing/2014/main" id="{B8DB245D-C047-0EE4-9108-D0A64646DF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780" y="1517889"/>
            <a:ext cx="8705850" cy="50814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DD189A-EFEE-5FC1-1B2D-C7280CD1A996}"/>
              </a:ext>
            </a:extLst>
          </p:cNvPr>
          <p:cNvSpPr/>
          <p:nvPr/>
        </p:nvSpPr>
        <p:spPr>
          <a:xfrm>
            <a:off x="950402" y="4464553"/>
            <a:ext cx="2244945" cy="274320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E3FB90-37F6-4A9C-3BF9-56D40044C30B}"/>
              </a:ext>
            </a:extLst>
          </p:cNvPr>
          <p:cNvSpPr/>
          <p:nvPr/>
        </p:nvSpPr>
        <p:spPr>
          <a:xfrm>
            <a:off x="3483481" y="3179810"/>
            <a:ext cx="5886762" cy="2655382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8A4F0ED-CF54-DA06-3C2F-CDA333C40794}"/>
              </a:ext>
            </a:extLst>
          </p:cNvPr>
          <p:cNvSpPr/>
          <p:nvPr/>
        </p:nvSpPr>
        <p:spPr>
          <a:xfrm>
            <a:off x="9867584" y="2548437"/>
            <a:ext cx="2148206" cy="1761126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Start by downloading the template and examples!</a:t>
            </a:r>
          </a:p>
        </p:txBody>
      </p:sp>
    </p:spTree>
    <p:extLst>
      <p:ext uri="{BB962C8B-B14F-4D97-AF65-F5344CB8AC3E}">
        <p14:creationId xmlns:p14="http://schemas.microsoft.com/office/powerpoint/2010/main" val="406887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>
            <a:extLst>
              <a:ext uri="{FF2B5EF4-FFF2-40B4-BE49-F238E27FC236}">
                <a16:creationId xmlns:a16="http://schemas.microsoft.com/office/drawing/2014/main" id="{B6C3AF90-C96E-9817-65AF-732AC09172CA}"/>
              </a:ext>
            </a:extLst>
          </p:cNvPr>
          <p:cNvSpPr txBox="1">
            <a:spLocks/>
          </p:cNvSpPr>
          <p:nvPr/>
        </p:nvSpPr>
        <p:spPr>
          <a:xfrm>
            <a:off x="458011" y="451057"/>
            <a:ext cx="11275977" cy="38079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>
                <a:solidFill>
                  <a:schemeClr val="bg1"/>
                </a:solidFill>
              </a:rPr>
              <a:t>Let’s Discuss!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2878C86A-A937-8AF6-3DFB-80A5A66CABBB}"/>
              </a:ext>
            </a:extLst>
          </p:cNvPr>
          <p:cNvSpPr txBox="1">
            <a:spLocks/>
          </p:cNvSpPr>
          <p:nvPr/>
        </p:nvSpPr>
        <p:spPr>
          <a:xfrm>
            <a:off x="458011" y="831851"/>
            <a:ext cx="11275977" cy="4097337"/>
          </a:xfrm>
          <a:prstGeom prst="rect">
            <a:avLst/>
          </a:prstGeom>
          <a:solidFill>
            <a:srgbClr val="CEDCEA">
              <a:alpha val="69020"/>
            </a:srgbClr>
          </a:solidFill>
          <a:ln>
            <a:solidFill>
              <a:schemeClr val="tx1"/>
            </a:solidFill>
          </a:ln>
        </p:spPr>
        <p:txBody>
          <a:bodyPr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Courier New" panose="02070309020205020404" pitchFamily="49" charset="0"/>
              <a:buChar char="o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/>
              <a:t>Work with your Ci3T Leadership Team to develop an integrated lesson plan</a:t>
            </a:r>
            <a:endParaRPr lang="en-US" sz="3200">
              <a:solidFill>
                <a:schemeClr val="tx1"/>
              </a:solidFill>
            </a:endParaRPr>
          </a:p>
        </p:txBody>
      </p:sp>
      <p:pic>
        <p:nvPicPr>
          <p:cNvPr id="2" name="Picture 47">
            <a:extLst>
              <a:ext uri="{FF2B5EF4-FFF2-40B4-BE49-F238E27FC236}">
                <a16:creationId xmlns:a16="http://schemas.microsoft.com/office/drawing/2014/main" id="{599157AB-C6BA-A755-7036-4AA0D1414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3" name="Picture 51">
            <a:extLst>
              <a:ext uri="{FF2B5EF4-FFF2-40B4-BE49-F238E27FC236}">
                <a16:creationId xmlns:a16="http://schemas.microsoft.com/office/drawing/2014/main" id="{18637E48-04D3-F713-8D1F-951AC7143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4" name="Picture 50">
            <a:extLst>
              <a:ext uri="{FF2B5EF4-FFF2-40B4-BE49-F238E27FC236}">
                <a16:creationId xmlns:a16="http://schemas.microsoft.com/office/drawing/2014/main" id="{CFFA17F2-065C-F77C-8BC3-985591460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5" name="Picture 49">
            <a:extLst>
              <a:ext uri="{FF2B5EF4-FFF2-40B4-BE49-F238E27FC236}">
                <a16:creationId xmlns:a16="http://schemas.microsoft.com/office/drawing/2014/main" id="{899D6A98-058A-298A-6295-C2095B610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6" name="Picture 48">
            <a:extLst>
              <a:ext uri="{FF2B5EF4-FFF2-40B4-BE49-F238E27FC236}">
                <a16:creationId xmlns:a16="http://schemas.microsoft.com/office/drawing/2014/main" id="{A5363892-691C-12CD-DEEF-8C6FD4B8D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7" name="Picture 42">
            <a:extLst>
              <a:ext uri="{FF2B5EF4-FFF2-40B4-BE49-F238E27FC236}">
                <a16:creationId xmlns:a16="http://schemas.microsoft.com/office/drawing/2014/main" id="{A6348D84-60B8-DC9A-212E-18BA1400A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8" name="Picture 46">
            <a:extLst>
              <a:ext uri="{FF2B5EF4-FFF2-40B4-BE49-F238E27FC236}">
                <a16:creationId xmlns:a16="http://schemas.microsoft.com/office/drawing/2014/main" id="{FF434C94-61A7-2CBF-7228-56AE1D3AA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9" name="Picture 45">
            <a:extLst>
              <a:ext uri="{FF2B5EF4-FFF2-40B4-BE49-F238E27FC236}">
                <a16:creationId xmlns:a16="http://schemas.microsoft.com/office/drawing/2014/main" id="{6ECBEDC6-471C-342C-364D-24C19F6F7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10" name="Picture 44">
            <a:extLst>
              <a:ext uri="{FF2B5EF4-FFF2-40B4-BE49-F238E27FC236}">
                <a16:creationId xmlns:a16="http://schemas.microsoft.com/office/drawing/2014/main" id="{DEC58C68-A50A-0F1E-41E8-E1A190A57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11" name="Picture 43">
            <a:extLst>
              <a:ext uri="{FF2B5EF4-FFF2-40B4-BE49-F238E27FC236}">
                <a16:creationId xmlns:a16="http://schemas.microsoft.com/office/drawing/2014/main" id="{53704B46-CB2D-397E-C333-1E6CAB379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12" name="Picture 41">
            <a:extLst>
              <a:ext uri="{FF2B5EF4-FFF2-40B4-BE49-F238E27FC236}">
                <a16:creationId xmlns:a16="http://schemas.microsoft.com/office/drawing/2014/main" id="{4D88823D-AAB0-1EAD-1BB6-2A06DFE43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13" name="Picture 40">
            <a:extLst>
              <a:ext uri="{FF2B5EF4-FFF2-40B4-BE49-F238E27FC236}">
                <a16:creationId xmlns:a16="http://schemas.microsoft.com/office/drawing/2014/main" id="{ADE74B7D-5FC1-2CA8-EB84-80E6B1448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16" name="Picture 39">
            <a:extLst>
              <a:ext uri="{FF2B5EF4-FFF2-40B4-BE49-F238E27FC236}">
                <a16:creationId xmlns:a16="http://schemas.microsoft.com/office/drawing/2014/main" id="{3B540447-D4F6-A3E2-DAAB-341FAFFA7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17" name="Picture 38">
            <a:extLst>
              <a:ext uri="{FF2B5EF4-FFF2-40B4-BE49-F238E27FC236}">
                <a16:creationId xmlns:a16="http://schemas.microsoft.com/office/drawing/2014/main" id="{2E70F30B-6654-0876-168A-1B5ABEF4C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18" name="Picture 33">
            <a:extLst>
              <a:ext uri="{FF2B5EF4-FFF2-40B4-BE49-F238E27FC236}">
                <a16:creationId xmlns:a16="http://schemas.microsoft.com/office/drawing/2014/main" id="{89069F6C-0FF0-4998-31C6-E4C5BB58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19" name="Picture 36">
            <a:extLst>
              <a:ext uri="{FF2B5EF4-FFF2-40B4-BE49-F238E27FC236}">
                <a16:creationId xmlns:a16="http://schemas.microsoft.com/office/drawing/2014/main" id="{4655C858-CFAC-1DAC-B199-416B96F21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65590" y="5008681"/>
            <a:ext cx="4558798" cy="1616594"/>
          </a:xfrm>
          <a:prstGeom prst="rect">
            <a:avLst/>
          </a:prstGeom>
          <a:noFill/>
        </p:spPr>
      </p:pic>
      <p:pic>
        <p:nvPicPr>
          <p:cNvPr id="20" name="Picture 32">
            <a:extLst>
              <a:ext uri="{FF2B5EF4-FFF2-40B4-BE49-F238E27FC236}">
                <a16:creationId xmlns:a16="http://schemas.microsoft.com/office/drawing/2014/main" id="{6F077C8C-01EF-D2DB-F657-C1C12DCE0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666437" y="5085799"/>
            <a:ext cx="4558796" cy="1616595"/>
          </a:xfrm>
          <a:prstGeom prst="rect">
            <a:avLst/>
          </a:prstGeom>
          <a:noFill/>
        </p:spPr>
      </p:pic>
      <p:pic>
        <p:nvPicPr>
          <p:cNvPr id="21" name="Picture 20" descr="Table&#10;&#10;Description automatically generated">
            <a:extLst>
              <a:ext uri="{FF2B5EF4-FFF2-40B4-BE49-F238E27FC236}">
                <a16:creationId xmlns:a16="http://schemas.microsoft.com/office/drawing/2014/main" id="{413C91BF-D92A-3D88-EE2B-8CE2970CAFCE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4563" y="1587786"/>
            <a:ext cx="4058934" cy="31364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458E857-9EA1-F03F-DEA3-D8A8EC4FDC72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646" y="1943714"/>
            <a:ext cx="6703282" cy="242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0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1000"/>
    </mc:Choice>
    <mc:Fallback xmlns="">
      <p:transition advClick="0" advTm="30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0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0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0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60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0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80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40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70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3573A-5648-CEE1-74AE-E9C223842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Planning and Implementing Tier 2 Interventions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1A1D3-E846-51A2-30C1-107CF596A1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643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6D45A-3807-C93B-DC65-20F608E23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89FFFB-E23B-2334-29AC-BEB705A35519}"/>
              </a:ext>
            </a:extLst>
          </p:cNvPr>
          <p:cNvSpPr/>
          <p:nvPr/>
        </p:nvSpPr>
        <p:spPr>
          <a:xfrm>
            <a:off x="691816" y="4278905"/>
            <a:ext cx="10808368" cy="2213970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8DB916-8C13-A1C5-E9F1-15758B63F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Session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1006E-7213-B886-52C2-44022780A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Identify continued professional learning needs from the previous session based on available data (e.g., screening, social validity, and treatment integrity). 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Develop integrated lesson plans featuring low-intensity strategies to address academic, behavioral, and social and emotional well-being in an integrated fashion to maximize engagement and prevent challenging behaviors from occurring.  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Refine data-informed, decision making at Tier 2 and Tier 3, by using school-wide data to connect students to additional strategies, practices, and programs.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Identify professional learning resources available to support work across Tiers 1, 2, and 3, and make plans to connect faculty and staff to these resources. </a:t>
            </a:r>
          </a:p>
        </p:txBody>
      </p:sp>
    </p:spTree>
    <p:extLst>
      <p:ext uri="{BB962C8B-B14F-4D97-AF65-F5344CB8AC3E}">
        <p14:creationId xmlns:p14="http://schemas.microsoft.com/office/powerpoint/2010/main" val="14500032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1403165-C407-5146-92D1-223B8A8D5C06}"/>
              </a:ext>
            </a:extLst>
          </p:cNvPr>
          <p:cNvSpPr/>
          <p:nvPr/>
        </p:nvSpPr>
        <p:spPr>
          <a:xfrm>
            <a:off x="4071156" y="1929809"/>
            <a:ext cx="4049689" cy="1725612"/>
          </a:xfrm>
          <a:prstGeom prst="ellipse">
            <a:avLst/>
          </a:prstGeom>
          <a:noFill/>
          <a:ln w="57150" cap="flat" cmpd="sng" algn="ctr">
            <a:solidFill>
              <a:srgbClr val="FFFF00"/>
            </a:solidFill>
            <a:prstDash val="solid"/>
            <a:miter lim="800000"/>
          </a:ln>
          <a:effectLst>
            <a:glow rad="12700">
              <a:sysClr val="windowText" lastClr="000000">
                <a:alpha val="40000"/>
              </a:sysClr>
            </a:glo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4DD5A587-7E90-774B-8A2F-B21E205720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 bwMode="auto">
          <a:xfrm>
            <a:off x="104929" y="1088339"/>
            <a:ext cx="5246522" cy="655815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80152DF5-9257-1F49-910B-D3739F5653E1}"/>
              </a:ext>
            </a:extLst>
          </p:cNvPr>
          <p:cNvSpPr txBox="1">
            <a:spLocks/>
          </p:cNvSpPr>
          <p:nvPr/>
        </p:nvSpPr>
        <p:spPr bwMode="auto">
          <a:xfrm>
            <a:off x="2197394" y="3907834"/>
            <a:ext cx="9994605" cy="9191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>
                <a:solidFill>
                  <a:srgbClr val="000000"/>
                </a:solidFill>
                <a:latin typeface="Times New Roman" charset="0"/>
                <a:ea typeface="MS PGothic" charset="-128"/>
                <a:cs typeface="Times New Roman" charset="0"/>
              </a:rPr>
              <a:t>Secondary (Tier 2) Intervention Grids</a:t>
            </a:r>
          </a:p>
        </p:txBody>
      </p:sp>
      <p:pic>
        <p:nvPicPr>
          <p:cNvPr id="2" name="Picture 1" descr="A person and a child working on a project&#10;&#10;Description automatically generated">
            <a:extLst>
              <a:ext uri="{FF2B5EF4-FFF2-40B4-BE49-F238E27FC236}">
                <a16:creationId xmlns:a16="http://schemas.microsoft.com/office/drawing/2014/main" id="{1BFAA75A-FFD4-19E1-4FD0-DB17403567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6671" y="469719"/>
            <a:ext cx="2071772" cy="323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5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FA6E6-E28F-5FFC-9EC7-11FB0F7C7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Getting Started with Data-Informed Decision Making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B3FE7F-93FC-87CE-5B3A-A2A4984F6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555" y="4689431"/>
            <a:ext cx="10065482" cy="970308"/>
          </a:xfrm>
          <a:prstGeom prst="rect">
            <a:avLst/>
          </a:prstGeom>
        </p:spPr>
      </p:pic>
      <p:pic>
        <p:nvPicPr>
          <p:cNvPr id="6" name="Content Placeholder 5" descr="A book with a lion head&#10;&#10;Description automatically generated">
            <a:extLst>
              <a:ext uri="{FF2B5EF4-FFF2-40B4-BE49-F238E27FC236}">
                <a16:creationId xmlns:a16="http://schemas.microsoft.com/office/drawing/2014/main" id="{96E80BCF-2FA6-018E-01D6-A1654B8385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905" y="2006600"/>
            <a:ext cx="1947195" cy="25199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A close-up of a table&#10;&#10;Description automatically generated">
            <a:extLst>
              <a:ext uri="{FF2B5EF4-FFF2-40B4-BE49-F238E27FC236}">
                <a16:creationId xmlns:a16="http://schemas.microsoft.com/office/drawing/2014/main" id="{A04E1978-2CBE-E16F-7731-716DC15B260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9237" y="2218769"/>
            <a:ext cx="3389963" cy="1969407"/>
          </a:xfrm>
          <a:prstGeom prst="rect">
            <a:avLst/>
          </a:prstGeom>
        </p:spPr>
      </p:pic>
      <p:pic>
        <p:nvPicPr>
          <p:cNvPr id="10" name="Picture 9" descr="A close-up of a yellow and pink paper&#10;&#10;Description automatically generated">
            <a:extLst>
              <a:ext uri="{FF2B5EF4-FFF2-40B4-BE49-F238E27FC236}">
                <a16:creationId xmlns:a16="http://schemas.microsoft.com/office/drawing/2014/main" id="{613C8D0E-4F56-72E4-786C-F6F3FA83C06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651" y="2712851"/>
            <a:ext cx="3515949" cy="973263"/>
          </a:xfrm>
          <a:prstGeom prst="rect">
            <a:avLst/>
          </a:prstGeom>
        </p:spPr>
      </p:pic>
      <p:pic>
        <p:nvPicPr>
          <p:cNvPr id="14" name="Picture 13" descr="A person and a child working on a project&#10;&#10;Description automatically generated">
            <a:extLst>
              <a:ext uri="{FF2B5EF4-FFF2-40B4-BE49-F238E27FC236}">
                <a16:creationId xmlns:a16="http://schemas.microsoft.com/office/drawing/2014/main" id="{78800BC6-8AD4-B2D0-BA5E-E7D4352D615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568" y="0"/>
            <a:ext cx="117043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8264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AA811-1783-49DC-6704-949ED0E5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Tier 2 Intervention Grid</a:t>
            </a:r>
          </a:p>
        </p:txBody>
      </p:sp>
      <p:pic>
        <p:nvPicPr>
          <p:cNvPr id="3" name="Content Placeholder 5" descr="A book with a lion head&#10;&#10;Description automatically generated">
            <a:extLst>
              <a:ext uri="{FF2B5EF4-FFF2-40B4-BE49-F238E27FC236}">
                <a16:creationId xmlns:a16="http://schemas.microsoft.com/office/drawing/2014/main" id="{1E0FDB31-38F6-C227-6B42-6D715EE5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3837" y="0"/>
            <a:ext cx="1188163" cy="15376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close-up of a grid&#10;&#10;Description automatically generated">
            <a:extLst>
              <a:ext uri="{FF2B5EF4-FFF2-40B4-BE49-F238E27FC236}">
                <a16:creationId xmlns:a16="http://schemas.microsoft.com/office/drawing/2014/main" id="{4A38E0EE-5C70-57CC-7EC0-2C7E4880C48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25" t="5324" r="4925" b="4166"/>
          <a:stretch/>
        </p:blipFill>
        <p:spPr>
          <a:xfrm>
            <a:off x="2730042" y="1690688"/>
            <a:ext cx="6261557" cy="48848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8DA6E33-3101-D132-6521-6F783CBF1B35}"/>
              </a:ext>
            </a:extLst>
          </p:cNvPr>
          <p:cNvSpPr/>
          <p:nvPr/>
        </p:nvSpPr>
        <p:spPr>
          <a:xfrm>
            <a:off x="2998281" y="2905286"/>
            <a:ext cx="576769" cy="221929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C6297A-9470-ED8B-2656-7F569FB117AB}"/>
              </a:ext>
            </a:extLst>
          </p:cNvPr>
          <p:cNvSpPr/>
          <p:nvPr/>
        </p:nvSpPr>
        <p:spPr>
          <a:xfrm>
            <a:off x="3890997" y="2683357"/>
            <a:ext cx="687353" cy="221929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028C9D-A9DB-139A-2B8D-AAC4B8D9F324}"/>
              </a:ext>
            </a:extLst>
          </p:cNvPr>
          <p:cNvSpPr/>
          <p:nvPr/>
        </p:nvSpPr>
        <p:spPr>
          <a:xfrm>
            <a:off x="4833431" y="2683357"/>
            <a:ext cx="1338769" cy="3330093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AF8754-5970-42AE-0681-A46EF9ACC4D2}"/>
              </a:ext>
            </a:extLst>
          </p:cNvPr>
          <p:cNvSpPr/>
          <p:nvPr/>
        </p:nvSpPr>
        <p:spPr>
          <a:xfrm>
            <a:off x="6280151" y="3962400"/>
            <a:ext cx="772066" cy="170695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A341D1D-74C6-2849-8BF9-F94D0D1D84A0}"/>
              </a:ext>
            </a:extLst>
          </p:cNvPr>
          <p:cNvSpPr/>
          <p:nvPr/>
        </p:nvSpPr>
        <p:spPr>
          <a:xfrm>
            <a:off x="6237018" y="4832350"/>
            <a:ext cx="772066" cy="170695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178A5D-3566-A220-6082-EC66EE519BCC}"/>
              </a:ext>
            </a:extLst>
          </p:cNvPr>
          <p:cNvSpPr/>
          <p:nvPr/>
        </p:nvSpPr>
        <p:spPr>
          <a:xfrm>
            <a:off x="6237018" y="2895600"/>
            <a:ext cx="1275032" cy="698500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A53A7B-2881-24B2-1625-0873D542628B}"/>
              </a:ext>
            </a:extLst>
          </p:cNvPr>
          <p:cNvSpPr/>
          <p:nvPr/>
        </p:nvSpPr>
        <p:spPr>
          <a:xfrm>
            <a:off x="7748081" y="2727807"/>
            <a:ext cx="786319" cy="177479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078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D54E48-DFF6-6241-B6CB-1843EA0CF4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5299" y="2497016"/>
            <a:ext cx="7709754" cy="4103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6123E5-E0BE-D145-83E6-86D78323C6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987" t="10056" r="38396" b="18605"/>
          <a:stretch/>
        </p:blipFill>
        <p:spPr>
          <a:xfrm>
            <a:off x="1756641" y="257907"/>
            <a:ext cx="1840523" cy="3257005"/>
          </a:xfrm>
          <a:prstGeom prst="rect">
            <a:avLst/>
          </a:prstGeom>
          <a:ln>
            <a:solidFill>
              <a:srgbClr val="4272C5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396A03D-D8BC-D547-A5A1-C71C19F6C2ED}"/>
              </a:ext>
            </a:extLst>
          </p:cNvPr>
          <p:cNvSpPr/>
          <p:nvPr/>
        </p:nvSpPr>
        <p:spPr>
          <a:xfrm>
            <a:off x="1756641" y="554590"/>
            <a:ext cx="1840523" cy="1417730"/>
          </a:xfrm>
          <a:prstGeom prst="rect">
            <a:avLst/>
          </a:prstGeom>
          <a:noFill/>
          <a:ln w="57150">
            <a:solidFill>
              <a:srgbClr val="4272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236DC3-F6CB-1D4A-B418-260803E489F0}"/>
              </a:ext>
            </a:extLst>
          </p:cNvPr>
          <p:cNvSpPr/>
          <p:nvPr/>
        </p:nvSpPr>
        <p:spPr>
          <a:xfrm>
            <a:off x="1756641" y="2332301"/>
            <a:ext cx="1840523" cy="1182610"/>
          </a:xfrm>
          <a:prstGeom prst="rect">
            <a:avLst/>
          </a:prstGeom>
          <a:noFill/>
          <a:ln w="57150">
            <a:solidFill>
              <a:srgbClr val="4272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2E5E87AD-59F6-5646-B767-B0ABD1E31E9D}"/>
              </a:ext>
            </a:extLst>
          </p:cNvPr>
          <p:cNvCxnSpPr>
            <a:cxnSpLocks/>
          </p:cNvCxnSpPr>
          <p:nvPr/>
        </p:nvCxnSpPr>
        <p:spPr>
          <a:xfrm>
            <a:off x="3610708" y="2791827"/>
            <a:ext cx="1641231" cy="313121"/>
          </a:xfrm>
          <a:prstGeom prst="curvedConnector3">
            <a:avLst>
              <a:gd name="adj1" fmla="val 92857"/>
            </a:avLst>
          </a:prstGeom>
          <a:ln w="57150" cmpd="sng">
            <a:solidFill>
              <a:srgbClr val="4272C5"/>
            </a:solidFill>
            <a:bevel/>
            <a:headEnd type="diamon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ABBF141E-E022-124E-B0D6-9158EC9DB55D}"/>
              </a:ext>
            </a:extLst>
          </p:cNvPr>
          <p:cNvCxnSpPr>
            <a:cxnSpLocks/>
          </p:cNvCxnSpPr>
          <p:nvPr/>
        </p:nvCxnSpPr>
        <p:spPr>
          <a:xfrm>
            <a:off x="3597163" y="1148863"/>
            <a:ext cx="3296006" cy="1957753"/>
          </a:xfrm>
          <a:prstGeom prst="curvedConnector3">
            <a:avLst>
              <a:gd name="adj1" fmla="val 106908"/>
            </a:avLst>
          </a:prstGeom>
          <a:ln w="57150" cmpd="sng">
            <a:solidFill>
              <a:srgbClr val="4272C5"/>
            </a:solidFill>
            <a:bevel/>
            <a:headEnd type="diamon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CE02D246-A0E9-5342-AE2D-61B05F173F71}"/>
              </a:ext>
            </a:extLst>
          </p:cNvPr>
          <p:cNvSpPr txBox="1">
            <a:spLocks/>
          </p:cNvSpPr>
          <p:nvPr/>
        </p:nvSpPr>
        <p:spPr>
          <a:xfrm>
            <a:off x="2152650" y="365127"/>
            <a:ext cx="7886700" cy="1325563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r"/>
            <a:r>
              <a:rPr lang="en-US"/>
              <a:t>Data in action</a:t>
            </a:r>
          </a:p>
        </p:txBody>
      </p:sp>
    </p:spTree>
    <p:extLst>
      <p:ext uri="{BB962C8B-B14F-4D97-AF65-F5344CB8AC3E}">
        <p14:creationId xmlns:p14="http://schemas.microsoft.com/office/powerpoint/2010/main" val="27459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DF7A5A0-169B-2646-AFEA-DCE914F97395}"/>
              </a:ext>
            </a:extLst>
          </p:cNvPr>
          <p:cNvGrpSpPr/>
          <p:nvPr/>
        </p:nvGrpSpPr>
        <p:grpSpPr>
          <a:xfrm>
            <a:off x="2548163" y="2269005"/>
            <a:ext cx="7887197" cy="4515779"/>
            <a:chOff x="1024162" y="2269004"/>
            <a:chExt cx="7887197" cy="4515779"/>
          </a:xfrm>
        </p:grpSpPr>
        <p:pic>
          <p:nvPicPr>
            <p:cNvPr id="5" name="Picture 4" descr="A close up of text on a white background&#10;&#10;Description automatically generated">
              <a:extLst>
                <a:ext uri="{FF2B5EF4-FFF2-40B4-BE49-F238E27FC236}">
                  <a16:creationId xmlns:a16="http://schemas.microsoft.com/office/drawing/2014/main" id="{93BD9455-0399-5A4A-9177-8E8F8B17B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4164" y="2332301"/>
              <a:ext cx="7887195" cy="4443119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3693083-C0B4-8B48-9C12-CF431A614126}"/>
                </a:ext>
              </a:extLst>
            </p:cNvPr>
            <p:cNvSpPr/>
            <p:nvPr/>
          </p:nvSpPr>
          <p:spPr>
            <a:xfrm>
              <a:off x="1024163" y="2269004"/>
              <a:ext cx="7887195" cy="1928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92CB804-C34B-8C43-AEE0-173857501637}"/>
                </a:ext>
              </a:extLst>
            </p:cNvPr>
            <p:cNvSpPr/>
            <p:nvPr/>
          </p:nvSpPr>
          <p:spPr>
            <a:xfrm>
              <a:off x="1024162" y="6591941"/>
              <a:ext cx="7887195" cy="1928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B4A21F1-5E8C-AB42-87BE-31C5DBDB07FB}"/>
              </a:ext>
            </a:extLst>
          </p:cNvPr>
          <p:cNvGrpSpPr/>
          <p:nvPr/>
        </p:nvGrpSpPr>
        <p:grpSpPr>
          <a:xfrm>
            <a:off x="1756641" y="257907"/>
            <a:ext cx="1840523" cy="3257005"/>
            <a:chOff x="1957754" y="171995"/>
            <a:chExt cx="1840523" cy="325700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326A024-B2EE-5B4A-B8D0-981F313B83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2987" t="10056" r="38396" b="18605"/>
            <a:stretch/>
          </p:blipFill>
          <p:spPr>
            <a:xfrm>
              <a:off x="1957754" y="171995"/>
              <a:ext cx="1840523" cy="3257005"/>
            </a:xfrm>
            <a:prstGeom prst="rect">
              <a:avLst/>
            </a:prstGeom>
            <a:ln>
              <a:solidFill>
                <a:srgbClr val="4272C5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F04AF69-304F-B344-8CC0-A56365178F90}"/>
                </a:ext>
              </a:extLst>
            </p:cNvPr>
            <p:cNvSpPr/>
            <p:nvPr/>
          </p:nvSpPr>
          <p:spPr>
            <a:xfrm>
              <a:off x="1957754" y="468679"/>
              <a:ext cx="1840523" cy="1417730"/>
            </a:xfrm>
            <a:prstGeom prst="rect">
              <a:avLst/>
            </a:prstGeom>
            <a:noFill/>
            <a:ln w="57150">
              <a:solidFill>
                <a:srgbClr val="4272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C14A01D-F043-7F47-BAB6-029C9BF6E4F3}"/>
                </a:ext>
              </a:extLst>
            </p:cNvPr>
            <p:cNvSpPr/>
            <p:nvPr/>
          </p:nvSpPr>
          <p:spPr>
            <a:xfrm>
              <a:off x="1957754" y="2246390"/>
              <a:ext cx="1840523" cy="1182610"/>
            </a:xfrm>
            <a:prstGeom prst="rect">
              <a:avLst/>
            </a:prstGeom>
            <a:noFill/>
            <a:ln w="57150">
              <a:solidFill>
                <a:srgbClr val="4272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Curved Connector 10">
            <a:extLst>
              <a:ext uri="{FF2B5EF4-FFF2-40B4-BE49-F238E27FC236}">
                <a16:creationId xmlns:a16="http://schemas.microsoft.com/office/drawing/2014/main" id="{953A174B-A8BD-6744-AFD7-554B661F14BE}"/>
              </a:ext>
            </a:extLst>
          </p:cNvPr>
          <p:cNvCxnSpPr>
            <a:cxnSpLocks/>
          </p:cNvCxnSpPr>
          <p:nvPr/>
        </p:nvCxnSpPr>
        <p:spPr>
          <a:xfrm>
            <a:off x="3597163" y="1148863"/>
            <a:ext cx="3296006" cy="1957753"/>
          </a:xfrm>
          <a:prstGeom prst="curvedConnector3">
            <a:avLst>
              <a:gd name="adj1" fmla="val 106908"/>
            </a:avLst>
          </a:prstGeom>
          <a:ln w="57150" cmpd="sng">
            <a:solidFill>
              <a:srgbClr val="4272C5"/>
            </a:solidFill>
            <a:bevel/>
            <a:headEnd type="diamon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id="{EDB423AC-7666-0344-B821-7243F7E193C8}"/>
              </a:ext>
            </a:extLst>
          </p:cNvPr>
          <p:cNvCxnSpPr>
            <a:cxnSpLocks/>
          </p:cNvCxnSpPr>
          <p:nvPr/>
        </p:nvCxnSpPr>
        <p:spPr>
          <a:xfrm>
            <a:off x="3610708" y="2791827"/>
            <a:ext cx="1641231" cy="313121"/>
          </a:xfrm>
          <a:prstGeom prst="curvedConnector3">
            <a:avLst>
              <a:gd name="adj1" fmla="val 92857"/>
            </a:avLst>
          </a:prstGeom>
          <a:ln w="57150" cmpd="sng">
            <a:solidFill>
              <a:srgbClr val="4272C5"/>
            </a:solidFill>
            <a:bevel/>
            <a:headEnd type="diamon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1">
            <a:extLst>
              <a:ext uri="{FF2B5EF4-FFF2-40B4-BE49-F238E27FC236}">
                <a16:creationId xmlns:a16="http://schemas.microsoft.com/office/drawing/2014/main" id="{56315325-8EA8-524D-8DD7-E39EF44299D5}"/>
              </a:ext>
            </a:extLst>
          </p:cNvPr>
          <p:cNvSpPr txBox="1">
            <a:spLocks/>
          </p:cNvSpPr>
          <p:nvPr/>
        </p:nvSpPr>
        <p:spPr>
          <a:xfrm>
            <a:off x="2152650" y="365127"/>
            <a:ext cx="7886700" cy="1325563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r"/>
            <a:r>
              <a:rPr lang="en-US"/>
              <a:t>Data in action</a:t>
            </a:r>
          </a:p>
        </p:txBody>
      </p:sp>
    </p:spTree>
    <p:extLst>
      <p:ext uri="{BB962C8B-B14F-4D97-AF65-F5344CB8AC3E}">
        <p14:creationId xmlns:p14="http://schemas.microsoft.com/office/powerpoint/2010/main" val="13787039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2D3E93-AE6E-224D-B672-1F245BCB52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66"/>
          <a:stretch/>
        </p:blipFill>
        <p:spPr>
          <a:xfrm>
            <a:off x="2602984" y="2691452"/>
            <a:ext cx="8065017" cy="1417731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B3FD5D0-6E90-8449-A302-0CAEE047C7D0}"/>
              </a:ext>
            </a:extLst>
          </p:cNvPr>
          <p:cNvCxnSpPr>
            <a:cxnSpLocks/>
          </p:cNvCxnSpPr>
          <p:nvPr/>
        </p:nvCxnSpPr>
        <p:spPr>
          <a:xfrm flipH="1">
            <a:off x="8944708" y="2461847"/>
            <a:ext cx="762000" cy="76300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6371478B-DB8A-4740-A2EE-A828D877C134}"/>
              </a:ext>
            </a:extLst>
          </p:cNvPr>
          <p:cNvSpPr txBox="1">
            <a:spLocks/>
          </p:cNvSpPr>
          <p:nvPr/>
        </p:nvSpPr>
        <p:spPr>
          <a:xfrm>
            <a:off x="2152650" y="365127"/>
            <a:ext cx="7886700" cy="1325563"/>
          </a:xfrm>
          <a:prstGeom prst="rect">
            <a:avLst/>
          </a:prstGeo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r">
              <a:defRPr/>
            </a:pPr>
            <a:r>
              <a:rPr lang="en-US">
                <a:solidFill>
                  <a:prstClr val="black"/>
                </a:solidFill>
                <a:latin typeface="Calibri Light" panose="020F0302020204030204"/>
              </a:rPr>
              <a:t>Data in action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F5B0CC-6047-7F43-BDFF-FB8560B8D2F5}"/>
              </a:ext>
            </a:extLst>
          </p:cNvPr>
          <p:cNvSpPr/>
          <p:nvPr/>
        </p:nvSpPr>
        <p:spPr>
          <a:xfrm>
            <a:off x="1633194" y="4090393"/>
            <a:ext cx="50762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en-US" sz="4000">
                <a:ln w="3175">
                  <a:solidFill>
                    <a:prstClr val="black"/>
                  </a:solidFill>
                </a:ln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libri" panose="020F0502020204030204"/>
              </a:rPr>
              <a:t>Other Tier 2 options…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2DD1AFA-1FAD-E944-BF88-6D098DFF50D4}"/>
              </a:ext>
            </a:extLst>
          </p:cNvPr>
          <p:cNvGrpSpPr/>
          <p:nvPr/>
        </p:nvGrpSpPr>
        <p:grpSpPr>
          <a:xfrm>
            <a:off x="1899708" y="4786778"/>
            <a:ext cx="1971689" cy="1347380"/>
            <a:chOff x="375707" y="4786778"/>
            <a:chExt cx="1971689" cy="1347380"/>
          </a:xfrm>
          <a:solidFill>
            <a:schemeClr val="accent5"/>
          </a:solidFill>
        </p:grpSpPr>
        <p:sp>
          <p:nvSpPr>
            <p:cNvPr id="6" name="Cloud Callout 5">
              <a:extLst>
                <a:ext uri="{FF2B5EF4-FFF2-40B4-BE49-F238E27FC236}">
                  <a16:creationId xmlns:a16="http://schemas.microsoft.com/office/drawing/2014/main" id="{A265F5EA-361B-8040-B1E2-67AC6866133F}"/>
                </a:ext>
              </a:extLst>
            </p:cNvPr>
            <p:cNvSpPr/>
            <p:nvPr/>
          </p:nvSpPr>
          <p:spPr>
            <a:xfrm>
              <a:off x="375707" y="4786778"/>
              <a:ext cx="1971689" cy="1347380"/>
            </a:xfrm>
            <a:prstGeom prst="cloudCallou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4421BF5-28C7-444F-BE61-E28E7EF44D3D}"/>
                </a:ext>
              </a:extLst>
            </p:cNvPr>
            <p:cNvSpPr/>
            <p:nvPr/>
          </p:nvSpPr>
          <p:spPr>
            <a:xfrm>
              <a:off x="486183" y="5129900"/>
              <a:ext cx="1770181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defRPr/>
              </a:pPr>
              <a:r>
                <a:rPr lang="en-US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</a:rPr>
                <a:t>Direct Behavior Rating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2DE2530-7B62-AE4C-AA5F-70FC0CEECAC2}"/>
              </a:ext>
            </a:extLst>
          </p:cNvPr>
          <p:cNvGrpSpPr/>
          <p:nvPr/>
        </p:nvGrpSpPr>
        <p:grpSpPr>
          <a:xfrm>
            <a:off x="4254537" y="5129900"/>
            <a:ext cx="1971690" cy="1347380"/>
            <a:chOff x="2730537" y="5129900"/>
            <a:chExt cx="1971690" cy="1347380"/>
          </a:xfrm>
          <a:solidFill>
            <a:schemeClr val="accent5"/>
          </a:solidFill>
        </p:grpSpPr>
        <p:sp>
          <p:nvSpPr>
            <p:cNvPr id="14" name="Cloud Callout 13">
              <a:extLst>
                <a:ext uri="{FF2B5EF4-FFF2-40B4-BE49-F238E27FC236}">
                  <a16:creationId xmlns:a16="http://schemas.microsoft.com/office/drawing/2014/main" id="{9DE26B67-7D77-E34D-BDD6-8242F0D4F013}"/>
                </a:ext>
              </a:extLst>
            </p:cNvPr>
            <p:cNvSpPr/>
            <p:nvPr/>
          </p:nvSpPr>
          <p:spPr>
            <a:xfrm>
              <a:off x="2730537" y="5129900"/>
              <a:ext cx="1971690" cy="1347380"/>
            </a:xfrm>
            <a:prstGeom prst="cloudCallout">
              <a:avLst/>
            </a:prstGeom>
            <a:grp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DDB927-1BAF-4843-A947-3C7FFD9B1757}"/>
                </a:ext>
              </a:extLst>
            </p:cNvPr>
            <p:cNvSpPr/>
            <p:nvPr/>
          </p:nvSpPr>
          <p:spPr>
            <a:xfrm>
              <a:off x="2827226" y="5507783"/>
              <a:ext cx="1770181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defRPr/>
              </a:pPr>
              <a:r>
                <a:rPr lang="en-US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</a:rPr>
                <a:t>Behavior Specific Praise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F2ED8DF-35F3-E546-8EE7-F076CC777078}"/>
              </a:ext>
            </a:extLst>
          </p:cNvPr>
          <p:cNvGrpSpPr/>
          <p:nvPr/>
        </p:nvGrpSpPr>
        <p:grpSpPr>
          <a:xfrm>
            <a:off x="6609367" y="4349705"/>
            <a:ext cx="1975836" cy="1350214"/>
            <a:chOff x="4952658" y="4190667"/>
            <a:chExt cx="1975836" cy="1350214"/>
          </a:xfrm>
          <a:solidFill>
            <a:schemeClr val="accent5"/>
          </a:solidFill>
        </p:grpSpPr>
        <p:sp>
          <p:nvSpPr>
            <p:cNvPr id="16" name="Cloud Callout 15">
              <a:extLst>
                <a:ext uri="{FF2B5EF4-FFF2-40B4-BE49-F238E27FC236}">
                  <a16:creationId xmlns:a16="http://schemas.microsoft.com/office/drawing/2014/main" id="{3A2C7DED-07BD-E043-BC57-A032E476A76B}"/>
                </a:ext>
              </a:extLst>
            </p:cNvPr>
            <p:cNvSpPr/>
            <p:nvPr/>
          </p:nvSpPr>
          <p:spPr>
            <a:xfrm>
              <a:off x="4952658" y="4190667"/>
              <a:ext cx="1975836" cy="1350214"/>
            </a:xfrm>
            <a:prstGeom prst="cloudCallo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5E158FD-FE34-EE4B-81E9-0B32E7E6F34E}"/>
                </a:ext>
              </a:extLst>
            </p:cNvPr>
            <p:cNvSpPr/>
            <p:nvPr/>
          </p:nvSpPr>
          <p:spPr>
            <a:xfrm>
              <a:off x="5088695" y="4647613"/>
              <a:ext cx="170376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defRPr/>
              </a:pPr>
              <a:r>
                <a:rPr lang="en-US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</a:rPr>
                <a:t>Behavior Contract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76E7770-8747-E94F-A22E-B7A636498ED6}"/>
              </a:ext>
            </a:extLst>
          </p:cNvPr>
          <p:cNvGrpSpPr/>
          <p:nvPr/>
        </p:nvGrpSpPr>
        <p:grpSpPr>
          <a:xfrm>
            <a:off x="8423091" y="5158178"/>
            <a:ext cx="1975836" cy="1350214"/>
            <a:chOff x="6899091" y="5158178"/>
            <a:chExt cx="1975836" cy="1350214"/>
          </a:xfrm>
          <a:solidFill>
            <a:schemeClr val="accent5"/>
          </a:solidFill>
        </p:grpSpPr>
        <p:sp>
          <p:nvSpPr>
            <p:cNvPr id="18" name="Cloud Callout 17">
              <a:extLst>
                <a:ext uri="{FF2B5EF4-FFF2-40B4-BE49-F238E27FC236}">
                  <a16:creationId xmlns:a16="http://schemas.microsoft.com/office/drawing/2014/main" id="{52466FA1-5556-0F47-AFB6-41313BA5EC1B}"/>
                </a:ext>
              </a:extLst>
            </p:cNvPr>
            <p:cNvSpPr/>
            <p:nvPr/>
          </p:nvSpPr>
          <p:spPr>
            <a:xfrm>
              <a:off x="6899091" y="5158178"/>
              <a:ext cx="1975836" cy="1350214"/>
            </a:xfrm>
            <a:prstGeom prst="cloudCallo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schemeClr val="bg1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065DD1E-0836-434F-AC35-38FD8B96EEBD}"/>
                </a:ext>
              </a:extLst>
            </p:cNvPr>
            <p:cNvSpPr/>
            <p:nvPr/>
          </p:nvSpPr>
          <p:spPr>
            <a:xfrm>
              <a:off x="6970134" y="5487827"/>
              <a:ext cx="1703762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defRPr/>
              </a:pPr>
              <a:r>
                <a:rPr lang="en-US">
                  <a:ln w="0"/>
                  <a:solidFill>
                    <a:schemeClr val="bg1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 panose="020F0502020204030204"/>
                </a:rPr>
                <a:t>Instructional Choice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8CC9B20-8F61-0F46-918C-DFBA468DAB38}"/>
              </a:ext>
            </a:extLst>
          </p:cNvPr>
          <p:cNvGrpSpPr/>
          <p:nvPr/>
        </p:nvGrpSpPr>
        <p:grpSpPr>
          <a:xfrm>
            <a:off x="1756641" y="257907"/>
            <a:ext cx="1840523" cy="3257005"/>
            <a:chOff x="1957754" y="171995"/>
            <a:chExt cx="1840523" cy="325700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087FBAF-AE9A-3B44-ABB1-E0594CD2E2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2987" t="10056" r="38396" b="18605"/>
            <a:stretch/>
          </p:blipFill>
          <p:spPr>
            <a:xfrm>
              <a:off x="1957754" y="171995"/>
              <a:ext cx="1840523" cy="3257005"/>
            </a:xfrm>
            <a:prstGeom prst="rect">
              <a:avLst/>
            </a:prstGeom>
            <a:ln>
              <a:solidFill>
                <a:srgbClr val="4272C5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66F73CF-6984-444B-A53A-128B7813BBE2}"/>
                </a:ext>
              </a:extLst>
            </p:cNvPr>
            <p:cNvSpPr/>
            <p:nvPr/>
          </p:nvSpPr>
          <p:spPr>
            <a:xfrm>
              <a:off x="1957754" y="468679"/>
              <a:ext cx="1840523" cy="1417730"/>
            </a:xfrm>
            <a:prstGeom prst="rect">
              <a:avLst/>
            </a:prstGeom>
            <a:noFill/>
            <a:ln w="57150">
              <a:solidFill>
                <a:srgbClr val="4272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36ADE68-E104-3847-A8B2-CC596439D327}"/>
                </a:ext>
              </a:extLst>
            </p:cNvPr>
            <p:cNvSpPr/>
            <p:nvPr/>
          </p:nvSpPr>
          <p:spPr>
            <a:xfrm>
              <a:off x="1957754" y="2246390"/>
              <a:ext cx="1840523" cy="1182610"/>
            </a:xfrm>
            <a:prstGeom prst="rect">
              <a:avLst/>
            </a:prstGeom>
            <a:noFill/>
            <a:ln w="57150">
              <a:solidFill>
                <a:srgbClr val="4272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id="{DFFCBA0B-59C2-2942-A8FC-21D543CB60BB}"/>
              </a:ext>
            </a:extLst>
          </p:cNvPr>
          <p:cNvCxnSpPr>
            <a:cxnSpLocks/>
          </p:cNvCxnSpPr>
          <p:nvPr/>
        </p:nvCxnSpPr>
        <p:spPr>
          <a:xfrm>
            <a:off x="3597163" y="1148863"/>
            <a:ext cx="3296006" cy="1957753"/>
          </a:xfrm>
          <a:prstGeom prst="curvedConnector3">
            <a:avLst>
              <a:gd name="adj1" fmla="val 106908"/>
            </a:avLst>
          </a:prstGeom>
          <a:ln w="57150" cmpd="sng">
            <a:solidFill>
              <a:srgbClr val="4272C5"/>
            </a:solidFill>
            <a:bevel/>
            <a:headEnd type="diamon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urved Connector 36">
            <a:extLst>
              <a:ext uri="{FF2B5EF4-FFF2-40B4-BE49-F238E27FC236}">
                <a16:creationId xmlns:a16="http://schemas.microsoft.com/office/drawing/2014/main" id="{2843EBDE-9AD0-6740-BF01-9B3A56248632}"/>
              </a:ext>
            </a:extLst>
          </p:cNvPr>
          <p:cNvCxnSpPr>
            <a:cxnSpLocks/>
          </p:cNvCxnSpPr>
          <p:nvPr/>
        </p:nvCxnSpPr>
        <p:spPr>
          <a:xfrm>
            <a:off x="3610708" y="2791827"/>
            <a:ext cx="1641231" cy="313121"/>
          </a:xfrm>
          <a:prstGeom prst="curvedConnector3">
            <a:avLst>
              <a:gd name="adj1" fmla="val 92857"/>
            </a:avLst>
          </a:prstGeom>
          <a:ln w="57150" cmpd="sng">
            <a:solidFill>
              <a:srgbClr val="4272C5"/>
            </a:solidFill>
            <a:bevel/>
            <a:headEnd type="diamond"/>
            <a:tailEnd type="triangle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 descr="Module 6.3.2.1">
            <a:extLst>
              <a:ext uri="{FF2B5EF4-FFF2-40B4-BE49-F238E27FC236}">
                <a16:creationId xmlns:a16="http://schemas.microsoft.com/office/drawing/2014/main" id="{A71964BB-7527-D23E-530C-8B24E6003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00126" y="1701326"/>
            <a:ext cx="1902030" cy="297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46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363D29FB-AF02-B57D-8AE4-E0055F689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423" y="136422"/>
            <a:ext cx="6585155" cy="6585155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7619579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EE897-456A-404D-8E90-C421A088C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Connection to Treatment Integrity!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952C07-3F31-0BB1-EFE2-725EA4D6E64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78837" y="0"/>
            <a:ext cx="1413163" cy="182880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39A2245-99C9-25A2-4096-2CAEA3231D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0267854"/>
              </p:ext>
            </p:extLst>
          </p:nvPr>
        </p:nvGraphicFramePr>
        <p:xfrm>
          <a:off x="838200" y="1825625"/>
          <a:ext cx="9599641" cy="4297680"/>
        </p:xfrm>
        <a:graphic>
          <a:graphicData uri="http://schemas.openxmlformats.org/drawingml/2006/table">
            <a:tbl>
              <a:tblPr/>
              <a:tblGrid>
                <a:gridCol w="3199881">
                  <a:extLst>
                    <a:ext uri="{9D8B030D-6E8A-4147-A177-3AD203B41FA5}">
                      <a16:colId xmlns:a16="http://schemas.microsoft.com/office/drawing/2014/main" val="2696750215"/>
                    </a:ext>
                  </a:extLst>
                </a:gridCol>
                <a:gridCol w="2544697">
                  <a:extLst>
                    <a:ext uri="{9D8B030D-6E8A-4147-A177-3AD203B41FA5}">
                      <a16:colId xmlns:a16="http://schemas.microsoft.com/office/drawing/2014/main" val="3774036906"/>
                    </a:ext>
                  </a:extLst>
                </a:gridCol>
                <a:gridCol w="3855063">
                  <a:extLst>
                    <a:ext uri="{9D8B030D-6E8A-4147-A177-3AD203B41FA5}">
                      <a16:colId xmlns:a16="http://schemas.microsoft.com/office/drawing/2014/main" val="3176014173"/>
                    </a:ext>
                  </a:extLst>
                </a:gridCol>
              </a:tblGrid>
              <a:tr h="401763">
                <a:tc gridSpan="3"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TFI Item 2.3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60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60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6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702386"/>
                  </a:ext>
                </a:extLst>
              </a:tr>
              <a:tr h="3895917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+mn-lt"/>
                        </a:rPr>
                        <a:t>Screening: </a:t>
                      </a:r>
                      <a:r>
                        <a:rPr lang="en-US" sz="1800" b="1">
                          <a:effectLst/>
                          <a:latin typeface="+mn-lt"/>
                        </a:rPr>
                        <a:t>Tier 2 team uses decision rules and multiple sources of data (e.g., ODRs, academic progress, screening tools, attendance, teacher/family/ student nominations) to identify students who require Tier 2 supports. 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>
                          <a:effectLst/>
                          <a:latin typeface="+mn-lt"/>
                        </a:rPr>
                        <a:t>Multiple data sources used (e.g., ODRs, time out of instruction, attendance, academic performance) </a:t>
                      </a:r>
                    </a:p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>
                          <a:effectLst/>
                          <a:latin typeface="+mn-lt"/>
                        </a:rPr>
                        <a:t>Team decision rubric </a:t>
                      </a:r>
                    </a:p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>
                          <a:effectLst/>
                          <a:latin typeface="+mn-lt"/>
                        </a:rPr>
                        <a:t>Team meeting minutes </a:t>
                      </a:r>
                    </a:p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>
                          <a:effectLst/>
                          <a:latin typeface="+mn-lt"/>
                        </a:rPr>
                        <a:t>School policy 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+mn-lt"/>
                        </a:rPr>
                        <a:t>0 = No specific rules for identifying students who qualify for Tier 2 supports </a:t>
                      </a:r>
                    </a:p>
                    <a:p>
                      <a:r>
                        <a:rPr lang="en-US" sz="1800">
                          <a:effectLst/>
                          <a:latin typeface="+mn-lt"/>
                        </a:rPr>
                        <a:t>1 = Data decision rules established but not consistently followed or used with only one data source </a:t>
                      </a:r>
                    </a:p>
                    <a:p>
                      <a:r>
                        <a:rPr lang="en-US" sz="1800">
                          <a:effectLst/>
                          <a:latin typeface="+mn-lt"/>
                        </a:rPr>
                        <a:t>2 = Written policy exists that (a)</a:t>
                      </a:r>
                      <a:br>
                        <a:rPr lang="en-US" sz="1800">
                          <a:effectLst/>
                          <a:latin typeface="+mn-lt"/>
                        </a:rPr>
                      </a:br>
                      <a:r>
                        <a:rPr lang="en-US" sz="1800">
                          <a:effectLst/>
                          <a:latin typeface="+mn-lt"/>
                        </a:rPr>
                        <a:t>uses multiple data sources for identifying students, and (b) ensures that families are notified promptly when students enter Tier 2 supports 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1276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82848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EE897-456A-404D-8E90-C421A088C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Connection to Treatment Integrity!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B5B4D4-91AF-D8C9-B4AB-7D8657E5BF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78837" y="0"/>
            <a:ext cx="1413163" cy="182880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CEA123BA-BA89-83DF-4B78-7783D6BD83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6005076"/>
              </p:ext>
            </p:extLst>
          </p:nvPr>
        </p:nvGraphicFramePr>
        <p:xfrm>
          <a:off x="838200" y="1825625"/>
          <a:ext cx="9601201" cy="3749040"/>
        </p:xfrm>
        <a:graphic>
          <a:graphicData uri="http://schemas.openxmlformats.org/drawingml/2006/table">
            <a:tbl>
              <a:tblPr/>
              <a:tblGrid>
                <a:gridCol w="3117882">
                  <a:extLst>
                    <a:ext uri="{9D8B030D-6E8A-4147-A177-3AD203B41FA5}">
                      <a16:colId xmlns:a16="http://schemas.microsoft.com/office/drawing/2014/main" val="159252813"/>
                    </a:ext>
                  </a:extLst>
                </a:gridCol>
                <a:gridCol w="2601742">
                  <a:extLst>
                    <a:ext uri="{9D8B030D-6E8A-4147-A177-3AD203B41FA5}">
                      <a16:colId xmlns:a16="http://schemas.microsoft.com/office/drawing/2014/main" val="1544980049"/>
                    </a:ext>
                  </a:extLst>
                </a:gridCol>
                <a:gridCol w="3881577">
                  <a:extLst>
                    <a:ext uri="{9D8B030D-6E8A-4147-A177-3AD203B41FA5}">
                      <a16:colId xmlns:a16="http://schemas.microsoft.com/office/drawing/2014/main" val="776543546"/>
                    </a:ext>
                  </a:extLst>
                </a:gridCol>
              </a:tblGrid>
              <a:tr h="394635">
                <a:tc gridSpan="3"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TFI Item 2.6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60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179993"/>
                  </a:ext>
                </a:extLst>
              </a:tr>
              <a:tr h="3354405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+mn-lt"/>
                        </a:rPr>
                        <a:t>Options for Tier 2 Interventions: Tier 2 team has </a:t>
                      </a:r>
                      <a:r>
                        <a:rPr lang="en-US" sz="1800" b="1">
                          <a:effectLst/>
                          <a:latin typeface="+mn-lt"/>
                        </a:rPr>
                        <a:t>multiple ongoing behavior support interventions with documented evidence</a:t>
                      </a:r>
                      <a:br>
                        <a:rPr lang="en-US" sz="1800" b="1">
                          <a:effectLst/>
                          <a:latin typeface="+mn-lt"/>
                        </a:rPr>
                      </a:br>
                      <a:r>
                        <a:rPr lang="en-US" sz="1800" b="1">
                          <a:effectLst/>
                          <a:latin typeface="+mn-lt"/>
                        </a:rPr>
                        <a:t>of effectiveness matched</a:t>
                      </a:r>
                      <a:br>
                        <a:rPr lang="en-US" sz="1800" b="1">
                          <a:effectLst/>
                          <a:latin typeface="+mn-lt"/>
                        </a:rPr>
                      </a:br>
                      <a:r>
                        <a:rPr lang="en-US" sz="1800" b="1">
                          <a:effectLst/>
                          <a:latin typeface="+mn-lt"/>
                        </a:rPr>
                        <a:t>to student need</a:t>
                      </a:r>
                      <a:r>
                        <a:rPr lang="en-US" sz="1800">
                          <a:effectLst/>
                          <a:latin typeface="+mn-lt"/>
                        </a:rPr>
                        <a:t>. 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US" sz="1800">
                          <a:effectLst/>
                          <a:latin typeface="+mn-lt"/>
                        </a:rPr>
                        <a:t>School Tier 2 handbook </a:t>
                      </a:r>
                    </a:p>
                    <a:p>
                      <a:pPr>
                        <a:buFont typeface="Arial" panose="020B0604020202020204" pitchFamily="34" charset="0"/>
                        <a:buChar char="•"/>
                      </a:pPr>
                      <a:r>
                        <a:rPr lang="en-US" sz="1800">
                          <a:effectLst/>
                          <a:latin typeface="+mn-lt"/>
                        </a:rPr>
                        <a:t>Targeted Interventions Reference Guide 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+mn-lt"/>
                        </a:rPr>
                        <a:t>0 = No Tier 2 interventions with documented evidence of effectiveness are in use </a:t>
                      </a:r>
                    </a:p>
                    <a:p>
                      <a:r>
                        <a:rPr lang="en-US" sz="1800">
                          <a:effectLst/>
                          <a:latin typeface="+mn-lt"/>
                        </a:rPr>
                        <a:t>1 = Only 1 Tier 2 intervention with documented evidence of effectiveness is in use </a:t>
                      </a:r>
                    </a:p>
                    <a:p>
                      <a:r>
                        <a:rPr lang="en-US" sz="1800">
                          <a:effectLst/>
                          <a:latin typeface="+mn-lt"/>
                        </a:rPr>
                        <a:t>2 = Multiple Tier 2 interventions with documented evidence</a:t>
                      </a:r>
                      <a:br>
                        <a:rPr lang="en-US" sz="1800">
                          <a:effectLst/>
                          <a:latin typeface="+mn-lt"/>
                        </a:rPr>
                      </a:br>
                      <a:r>
                        <a:rPr lang="en-US" sz="1800">
                          <a:effectLst/>
                          <a:latin typeface="+mn-lt"/>
                        </a:rPr>
                        <a:t>of effectiveness matched</a:t>
                      </a:r>
                      <a:br>
                        <a:rPr lang="en-US" sz="1800">
                          <a:effectLst/>
                          <a:latin typeface="+mn-lt"/>
                        </a:rPr>
                      </a:br>
                      <a:r>
                        <a:rPr lang="en-US" sz="1800">
                          <a:effectLst/>
                          <a:latin typeface="+mn-lt"/>
                        </a:rPr>
                        <a:t>to student need 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199436"/>
                  </a:ext>
                </a:extLst>
              </a:tr>
            </a:tbl>
          </a:graphicData>
        </a:graphic>
      </p:graphicFrame>
      <p:pic>
        <p:nvPicPr>
          <p:cNvPr id="5" name="Graphic 4" descr="Line arrow Clockwise curve">
            <a:extLst>
              <a:ext uri="{FF2B5EF4-FFF2-40B4-BE49-F238E27FC236}">
                <a16:creationId xmlns:a16="http://schemas.microsoft.com/office/drawing/2014/main" id="{5623E295-29E4-5B40-AC97-7F571432A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858496" flipV="1">
            <a:off x="2499742" y="4725996"/>
            <a:ext cx="1979912" cy="19799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BBA16F-93B3-D1BA-2728-57DDC9AFF5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4098" y="5106366"/>
            <a:ext cx="2010989" cy="15853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85041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D00CD-CED5-3963-C099-2E9851C3E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Selecting an Intervention</a:t>
            </a:r>
          </a:p>
        </p:txBody>
      </p:sp>
      <p:pic>
        <p:nvPicPr>
          <p:cNvPr id="6" name="Content Placeholder 5" descr="A person with his hands out&#10;&#10;Description automatically generated" hidden="1">
            <a:extLst>
              <a:ext uri="{FF2B5EF4-FFF2-40B4-BE49-F238E27FC236}">
                <a16:creationId xmlns:a16="http://schemas.microsoft.com/office/drawing/2014/main" id="{211BB7AC-19D6-4E02-ADDA-234FE10D1A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0501" y="2799269"/>
            <a:ext cx="3378246" cy="6430137"/>
          </a:xfrm>
        </p:spPr>
      </p:pic>
      <p:pic>
        <p:nvPicPr>
          <p:cNvPr id="7" name="Picture 6" descr="A close-up of a grid&#10;&#10;Description automatically generated">
            <a:extLst>
              <a:ext uri="{FF2B5EF4-FFF2-40B4-BE49-F238E27FC236}">
                <a16:creationId xmlns:a16="http://schemas.microsoft.com/office/drawing/2014/main" id="{DDCC85FC-B92C-4622-DC62-8A4F148EDA72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25" t="5324" r="4925" b="4166"/>
          <a:stretch/>
        </p:blipFill>
        <p:spPr>
          <a:xfrm>
            <a:off x="5466829" y="1547781"/>
            <a:ext cx="3841972" cy="3118137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B14C608-4B82-607E-294B-2E08764035DA}"/>
              </a:ext>
            </a:extLst>
          </p:cNvPr>
          <p:cNvGrpSpPr/>
          <p:nvPr/>
        </p:nvGrpSpPr>
        <p:grpSpPr>
          <a:xfrm>
            <a:off x="2433431" y="1946233"/>
            <a:ext cx="2794004" cy="1412674"/>
            <a:chOff x="6290477" y="2568434"/>
            <a:chExt cx="4210058" cy="1884517"/>
          </a:xfrm>
        </p:grpSpPr>
        <p:pic>
          <p:nvPicPr>
            <p:cNvPr id="9" name="Picture 8" descr="A white speech bubble with a black background&#10;&#10;Description automatically generated">
              <a:extLst>
                <a:ext uri="{FF2B5EF4-FFF2-40B4-BE49-F238E27FC236}">
                  <a16:creationId xmlns:a16="http://schemas.microsoft.com/office/drawing/2014/main" id="{878B2EDE-7502-B2E4-E529-213CA0123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alphaModFix amt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0477" y="2568434"/>
              <a:ext cx="4210058" cy="188451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AA5B3F-88C3-8341-D880-01E431360742}"/>
                </a:ext>
              </a:extLst>
            </p:cNvPr>
            <p:cNvSpPr/>
            <p:nvPr/>
          </p:nvSpPr>
          <p:spPr>
            <a:xfrm>
              <a:off x="6479773" y="2568435"/>
              <a:ext cx="4020762" cy="18845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00" b="1">
                  <a:solidFill>
                    <a:schemeClr val="accent5"/>
                  </a:solidFill>
                  <a:cs typeface="Arial"/>
                </a:rPr>
                <a:t>How do I decide when the entry criteria are similar for multiple interventions?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B14917C-600F-6CF5-9DD8-D520C8D85E2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1171" y="2799269"/>
            <a:ext cx="3973421" cy="31826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D0C0BA-54E9-9557-7AB0-6BE6E21FC48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7323" y="4116000"/>
            <a:ext cx="4294176" cy="26026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Shrug">
            <a:extLst>
              <a:ext uri="{FF2B5EF4-FFF2-40B4-BE49-F238E27FC236}">
                <a16:creationId xmlns:a16="http://schemas.microsoft.com/office/drawing/2014/main" id="{7DFAC085-593E-E9B6-130D-65919AF3E7F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118" y="2878055"/>
            <a:ext cx="3208606" cy="497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67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D00CD-CED5-3963-C099-2E9851C3E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Selecting an Intervention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4A894C-987C-A603-E93C-0BD3210FF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Collaborate with families, colleagues, and the student to review available options</a:t>
            </a:r>
          </a:p>
          <a:p>
            <a:r>
              <a:rPr lang="en-US"/>
              <a:t>Consider what you know about the student (e.g., strengths, preferences, pre-requisite skills)</a:t>
            </a:r>
          </a:p>
          <a:p>
            <a:r>
              <a:rPr lang="en-US"/>
              <a:t>Consider possible function of the behavior</a:t>
            </a:r>
          </a:p>
          <a:p>
            <a:pPr lvl="1"/>
            <a:r>
              <a:rPr lang="en-US"/>
              <a:t>Check-In/Check-Out may be more effective for students who find accessing adult attention reinforcing</a:t>
            </a:r>
          </a:p>
          <a:p>
            <a:r>
              <a:rPr lang="en-US"/>
              <a:t>Consider your own strengths, support available (e.g., coach, professional learning), and feasibility of available options</a:t>
            </a:r>
          </a:p>
          <a:p>
            <a:r>
              <a:rPr lang="en-US"/>
              <a:t>Adjust as needed based on pre-intervention social validity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6CE3AD3-9D22-4944-9470-59A7F6B3A1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7245" y="0"/>
            <a:ext cx="117043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8989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17715-8063-2612-2A55-1D9774276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55491" cy="1325563"/>
          </a:xfrm>
        </p:spPr>
        <p:txBody>
          <a:bodyPr/>
          <a:lstStyle/>
          <a:p>
            <a:r>
              <a:rPr lang="en-US"/>
              <a:t>Document Decisions and Plans for Next Steps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39A0CA-B8D4-E69A-3FC5-35F7863828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4"/>
          <a:stretch/>
        </p:blipFill>
        <p:spPr>
          <a:xfrm>
            <a:off x="1688305" y="1845368"/>
            <a:ext cx="8815389" cy="46475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CF5215-C06F-D850-5E5C-7BCAE7F3C5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7245" y="0"/>
            <a:ext cx="117043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347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EE897-456A-404D-8E90-C421A088C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Connection to Treatment Integrity!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D4D6456-1956-1340-9360-FD832633ED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047212"/>
              </p:ext>
            </p:extLst>
          </p:nvPr>
        </p:nvGraphicFramePr>
        <p:xfrm>
          <a:off x="838200" y="1825625"/>
          <a:ext cx="9601200" cy="348517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696750215"/>
                    </a:ext>
                  </a:extLst>
                </a:gridCol>
                <a:gridCol w="2545111">
                  <a:extLst>
                    <a:ext uri="{9D8B030D-6E8A-4147-A177-3AD203B41FA5}">
                      <a16:colId xmlns:a16="http://schemas.microsoft.com/office/drawing/2014/main" val="3774036906"/>
                    </a:ext>
                  </a:extLst>
                </a:gridCol>
                <a:gridCol w="3855689">
                  <a:extLst>
                    <a:ext uri="{9D8B030D-6E8A-4147-A177-3AD203B41FA5}">
                      <a16:colId xmlns:a16="http://schemas.microsoft.com/office/drawing/2014/main" val="3176014173"/>
                    </a:ext>
                  </a:extLst>
                </a:gridCol>
              </a:tblGrid>
              <a:tr h="376210">
                <a:tc gridSpan="3">
                  <a:txBody>
                    <a:bodyPr/>
                    <a:lstStyle/>
                    <a:p>
                      <a:r>
                        <a:rPr lang="en-US" sz="180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TFI Item 2.3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60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60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60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702386"/>
                  </a:ext>
                </a:extLst>
              </a:tr>
              <a:tr h="2915630"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+mn-lt"/>
                          <a:cs typeface="Calibri" panose="020F0502020204030204" pitchFamily="34" charset="0"/>
                        </a:rPr>
                        <a:t>Level of Use: Team follows written process to </a:t>
                      </a:r>
                      <a:r>
                        <a:rPr lang="en-US" sz="1800" b="1">
                          <a:effectLst/>
                          <a:latin typeface="+mn-lt"/>
                          <a:cs typeface="Calibri" panose="020F0502020204030204" pitchFamily="34" charset="0"/>
                        </a:rPr>
                        <a:t>track proportion of students participating in Tier 2 supports</a:t>
                      </a:r>
                      <a:r>
                        <a:rPr lang="en-US" sz="1800">
                          <a:effectLst/>
                          <a:latin typeface="+mn-lt"/>
                          <a:cs typeface="Calibri" panose="020F0502020204030204" pitchFamily="34" charset="0"/>
                        </a:rPr>
                        <a:t>, and access is proportionate. 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>
                          <a:effectLst/>
                          <a:latin typeface="+mn-lt"/>
                          <a:cs typeface="Calibri" panose="020F0502020204030204" pitchFamily="34" charset="0"/>
                        </a:rPr>
                        <a:t>Tier 2 enrollment data </a:t>
                      </a:r>
                    </a:p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>
                          <a:effectLst/>
                          <a:latin typeface="+mn-lt"/>
                          <a:cs typeface="Calibri" panose="020F0502020204030204" pitchFamily="34" charset="0"/>
                        </a:rPr>
                        <a:t>Tier 2 team meeting minutes </a:t>
                      </a:r>
                    </a:p>
                    <a:p>
                      <a:pPr marL="122238" indent="-122238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800">
                          <a:effectLst/>
                          <a:latin typeface="+mn-lt"/>
                          <a:cs typeface="Calibri" panose="020F0502020204030204" pitchFamily="34" charset="0"/>
                        </a:rPr>
                        <a:t>Progress monitoring tool 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effectLst/>
                          <a:latin typeface="+mn-lt"/>
                          <a:cs typeface="Calibri" panose="020F0502020204030204" pitchFamily="34" charset="0"/>
                        </a:rPr>
                        <a:t>0 = Team does not track number of students responding to Tier 2 interventions </a:t>
                      </a:r>
                    </a:p>
                    <a:p>
                      <a:r>
                        <a:rPr lang="en-US" sz="1800">
                          <a:effectLst/>
                          <a:latin typeface="+mn-lt"/>
                          <a:cs typeface="Calibri" panose="020F0502020204030204" pitchFamily="34" charset="0"/>
                        </a:rPr>
                        <a:t>1 = Team defines criteria for responding to each Tier 2 intervention and tracks students, but fewer than 5% of students are enrolled </a:t>
                      </a:r>
                    </a:p>
                    <a:p>
                      <a:r>
                        <a:rPr lang="en-US" sz="1800">
                          <a:effectLst/>
                          <a:latin typeface="+mn-lt"/>
                          <a:cs typeface="Calibri" panose="020F0502020204030204" pitchFamily="34" charset="0"/>
                        </a:rPr>
                        <a:t>2 = Team defines criteria and tracks proportion, with at least 5% of students receiving Tier 2 supports </a:t>
                      </a:r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9749114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2E77C26-A9BB-B529-9FD8-672BFB0072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78837" y="0"/>
            <a:ext cx="1413163" cy="1828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769715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27C95E-646E-2238-0CEC-582D662EB4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1801" y="2744451"/>
            <a:ext cx="3297602" cy="23778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4ED0D2-5B2F-4960-8E22-FE95CE0B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Structures for Success: Shared Digital Space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189485-7297-42CA-A6FE-E7427BB3E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213" y="6292272"/>
            <a:ext cx="8905875" cy="4012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/>
              <a:t>Example of Tier 2 Intervention Drive in shared digital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6EBC60-9DC0-4481-BFC5-34A8AFE5E1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20" t="13073"/>
          <a:stretch/>
        </p:blipFill>
        <p:spPr>
          <a:xfrm>
            <a:off x="838200" y="1910065"/>
            <a:ext cx="7997381" cy="4046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raphic 8" descr="Cursor">
            <a:extLst>
              <a:ext uri="{FF2B5EF4-FFF2-40B4-BE49-F238E27FC236}">
                <a16:creationId xmlns:a16="http://schemas.microsoft.com/office/drawing/2014/main" id="{49D4D9EF-2FED-4F9E-A30C-4A395E62E4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04034" y="501504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1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ED0D2-5B2F-4960-8E22-FE95CE0B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Tier 2 Intervention Drive – Templated Intervention Materials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5EEE48-9F6B-6A42-9215-B53F32146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90688"/>
            <a:ext cx="6502765" cy="4689133"/>
          </a:xfrm>
          <a:prstGeom prst="rect">
            <a:avLst/>
          </a:prstGeom>
        </p:spPr>
      </p:pic>
      <p:pic>
        <p:nvPicPr>
          <p:cNvPr id="4098" name="Picture 2" descr="DBR Standard Form">
            <a:extLst>
              <a:ext uri="{FF2B5EF4-FFF2-40B4-BE49-F238E27FC236}">
                <a16:creationId xmlns:a16="http://schemas.microsoft.com/office/drawing/2014/main" id="{4E9D5467-D855-8007-0E1F-C3D6EA075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40486" y="1433513"/>
            <a:ext cx="1906359" cy="246718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irect Behavior Rating Teacher Social Validity">
            <a:extLst>
              <a:ext uri="{FF2B5EF4-FFF2-40B4-BE49-F238E27FC236}">
                <a16:creationId xmlns:a16="http://schemas.microsoft.com/office/drawing/2014/main" id="{BCD2B96E-AD0C-D11D-8935-200108F48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8203" y="3157537"/>
            <a:ext cx="1906358" cy="246718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irect Behavior Rating Treatment Integrity Checklist">
            <a:extLst>
              <a:ext uri="{FF2B5EF4-FFF2-40B4-BE49-F238E27FC236}">
                <a16:creationId xmlns:a16="http://schemas.microsoft.com/office/drawing/2014/main" id="{77A2259F-0CA4-7675-EE7B-F2A8DA1C1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2770" y="3157537"/>
            <a:ext cx="1906358" cy="246718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503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EE897-456A-404D-8E90-C421A088C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Tier 2 Intervention Drive – Group or Individual Student Folders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F0A6CE-58D9-49A6-9D48-E6399BD501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580"/>
          <a:stretch/>
        </p:blipFill>
        <p:spPr>
          <a:xfrm>
            <a:off x="838199" y="2038883"/>
            <a:ext cx="10069081" cy="2747429"/>
          </a:xfrm>
          <a:prstGeom prst="rect">
            <a:avLst/>
          </a:prstGeom>
        </p:spPr>
      </p:pic>
      <p:pic>
        <p:nvPicPr>
          <p:cNvPr id="9" name="Graphic 8" descr="Cursor">
            <a:extLst>
              <a:ext uri="{FF2B5EF4-FFF2-40B4-BE49-F238E27FC236}">
                <a16:creationId xmlns:a16="http://schemas.microsoft.com/office/drawing/2014/main" id="{4A0DEA59-8C38-44B7-9E78-FC6F9C084E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47514" y="3208030"/>
            <a:ext cx="914400" cy="9144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5C5249D-DD32-04C9-9A98-FFDCBA22F272}"/>
              </a:ext>
            </a:extLst>
          </p:cNvPr>
          <p:cNvSpPr/>
          <p:nvPr/>
        </p:nvSpPr>
        <p:spPr>
          <a:xfrm>
            <a:off x="1109661" y="5291577"/>
            <a:ext cx="6886576" cy="1255712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800">
              <a:solidFill>
                <a:schemeClr val="bg1"/>
              </a:solidFill>
            </a:endParaRPr>
          </a:p>
          <a:p>
            <a:endParaRPr lang="en-US" sz="800">
              <a:solidFill>
                <a:schemeClr val="bg1"/>
              </a:solidFill>
            </a:endParaRPr>
          </a:p>
          <a:p>
            <a:endParaRPr lang="en-US" sz="800">
              <a:solidFill>
                <a:schemeClr val="bg1"/>
              </a:solidFill>
            </a:endParaRPr>
          </a:p>
          <a:p>
            <a:r>
              <a:rPr lang="en-US" sz="2400">
                <a:solidFill>
                  <a:schemeClr val="bg1"/>
                </a:solidFill>
              </a:rPr>
              <a:t>Be sure to s</a:t>
            </a:r>
            <a:r>
              <a:rPr lang="en-US" sz="2400"/>
              <a:t>tore these folders in a secure </a:t>
            </a:r>
          </a:p>
          <a:p>
            <a:r>
              <a:rPr lang="en-US" sz="2400"/>
              <a:t>location accessible to all relevant parties</a:t>
            </a:r>
          </a:p>
          <a:p>
            <a:pPr algn="ctr"/>
            <a:endParaRPr lang="en-US" sz="2400">
              <a:solidFill>
                <a:schemeClr val="bg1"/>
              </a:solidFill>
            </a:endParaRPr>
          </a:p>
        </p:txBody>
      </p:sp>
      <p:pic>
        <p:nvPicPr>
          <p:cNvPr id="10" name="Graphic 9" descr="Lock outline">
            <a:extLst>
              <a:ext uri="{FF2B5EF4-FFF2-40B4-BE49-F238E27FC236}">
                <a16:creationId xmlns:a16="http://schemas.microsoft.com/office/drawing/2014/main" id="{2D106B2C-F948-4B29-1535-9FA91C285A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67525" y="5355077"/>
            <a:ext cx="1128712" cy="11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7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3EA7C2-E84C-1B4F-882D-9BCB24177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53" y="2218364"/>
            <a:ext cx="8463605" cy="19539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CEE897-456A-404D-8E90-C421A088C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Tier 2 Intervention Drive – Group or Individual Student Folders</a:t>
            </a:r>
          </a:p>
        </p:txBody>
      </p:sp>
      <p:pic>
        <p:nvPicPr>
          <p:cNvPr id="8" name="Graphic 7" descr="Cursor">
            <a:extLst>
              <a:ext uri="{FF2B5EF4-FFF2-40B4-BE49-F238E27FC236}">
                <a16:creationId xmlns:a16="http://schemas.microsoft.com/office/drawing/2014/main" id="{EAD8AFFF-C1AB-48FB-B020-96CF4C9808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26915" y="3195356"/>
            <a:ext cx="914400" cy="914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992C1D-BD87-A68E-4506-56607E3EC0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553" y="1912469"/>
            <a:ext cx="6339766" cy="48332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C34DBE-1F7B-C470-2B7C-302D473B4EA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4628" y="2416746"/>
            <a:ext cx="6455285" cy="304230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D9F27D0-34DD-02C0-7E32-F69D4FD0E73D}"/>
              </a:ext>
            </a:extLst>
          </p:cNvPr>
          <p:cNvCxnSpPr/>
          <p:nvPr/>
        </p:nvCxnSpPr>
        <p:spPr>
          <a:xfrm flipV="1">
            <a:off x="4171950" y="5243513"/>
            <a:ext cx="1332678" cy="72866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23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9927B3F7-E306-CDAE-C2C1-A52BEF7AA1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77"/>
          <a:stretch/>
        </p:blipFill>
        <p:spPr>
          <a:xfrm>
            <a:off x="2683040" y="1505412"/>
            <a:ext cx="7358991" cy="515844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378C1D-F90A-1E9B-855A-A23BA6CB0546}"/>
              </a:ext>
            </a:extLst>
          </p:cNvPr>
          <p:cNvSpPr/>
          <p:nvPr/>
        </p:nvSpPr>
        <p:spPr>
          <a:xfrm>
            <a:off x="2683040" y="3200401"/>
            <a:ext cx="7358991" cy="33688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8FB2CED-AC05-FE02-6533-BD4D23CA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/>
                <a:latin typeface="Segoe UI" panose="020B0502040204020203" pitchFamily="34" charset="0"/>
              </a:rPr>
              <a:t>Enhanced Ci3T Implementation Series and Delivery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14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F5EE2-7463-958E-44FE-5842AF0C6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Tier 2 Professional Learning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744873-730C-F5FA-1915-FACA5DF7F3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4248" y="2060067"/>
            <a:ext cx="5181363" cy="36835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B6F135-D5E3-DB52-2CBF-BAF5DCFD2D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199" y="2060068"/>
            <a:ext cx="5076049" cy="3683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998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7FBA7-1114-08EB-D731-92AC34D75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A420F-1CB9-597A-906E-2AC54892D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Tier 2 Professional Learning Resources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F9A069A-6E64-8935-ADC9-7CCA8C9E5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5733" y="1509920"/>
            <a:ext cx="6240174" cy="4982955"/>
          </a:xfr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15A15E-09F7-8821-C14A-30791779EA1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25625"/>
            <a:ext cx="3365810" cy="43473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5495659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88E26-268C-02D9-B416-52DFED1D2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03A4FF1-758B-03BA-6AEF-A3329754C7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5866" y="2055813"/>
            <a:ext cx="2767429" cy="35962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42F605-1E3D-36DA-0A98-1E6C3A033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Tier 2 Professional Learning Resources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79C2C3-DD72-8358-E109-EEED3E8698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743" y="2055813"/>
            <a:ext cx="2862310" cy="37195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38AB76-D760-40B6-528E-4C491A1D52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8541" y="0"/>
            <a:ext cx="1415910" cy="1828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3B68BE-8989-59D4-DC4B-EC3753E712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0070" y="3123143"/>
            <a:ext cx="2767429" cy="35962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55BE5C-3400-5C52-89E5-2BB2BC7BFB7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5316" y="3186112"/>
            <a:ext cx="2767429" cy="35962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E8F34F-6C8B-CB1C-4490-A36FA15350B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1112" y="2055813"/>
            <a:ext cx="2767429" cy="35962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28225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85598-3BD8-6ABA-FCB6-7D959A667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EA150-F3E0-449C-7A6F-D49C76415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Tier 2 Professional Learning Resources</a:t>
            </a:r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CE779E16-0DBF-F9BC-8713-53980D2AD2F4}"/>
              </a:ext>
            </a:extLst>
          </p:cNvPr>
          <p:cNvGraphicFramePr>
            <a:graphicFrameLocks/>
          </p:cNvGraphicFramePr>
          <p:nvPr/>
        </p:nvGraphicFramePr>
        <p:xfrm>
          <a:off x="838199" y="1594132"/>
          <a:ext cx="9877426" cy="5001074"/>
        </p:xfrm>
        <a:graphic>
          <a:graphicData uri="http://schemas.openxmlformats.org/drawingml/2006/table">
            <a:tbl>
              <a:tblPr firstRow="1" firstCol="1" bandRow="1"/>
              <a:tblGrid>
                <a:gridCol w="5403681">
                  <a:extLst>
                    <a:ext uri="{9D8B030D-6E8A-4147-A177-3AD203B41FA5}">
                      <a16:colId xmlns:a16="http://schemas.microsoft.com/office/drawing/2014/main" val="577164124"/>
                    </a:ext>
                  </a:extLst>
                </a:gridCol>
                <a:gridCol w="1621104">
                  <a:extLst>
                    <a:ext uri="{9D8B030D-6E8A-4147-A177-3AD203B41FA5}">
                      <a16:colId xmlns:a16="http://schemas.microsoft.com/office/drawing/2014/main" val="693109325"/>
                    </a:ext>
                  </a:extLst>
                </a:gridCol>
                <a:gridCol w="2852641">
                  <a:extLst>
                    <a:ext uri="{9D8B030D-6E8A-4147-A177-3AD203B41FA5}">
                      <a16:colId xmlns:a16="http://schemas.microsoft.com/office/drawing/2014/main" val="4291087703"/>
                    </a:ext>
                  </a:extLst>
                </a:gridCol>
              </a:tblGrid>
              <a:tr h="751405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Ci3T EMPOWER</a:t>
                      </a:r>
                      <a:r>
                        <a:rPr lang="en-US" sz="1200" b="1" kern="0" baseline="3000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Sessions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Location: 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Remote via Zoom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Attended by: 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School Ci3T Leadership Teams, Ci3T District Trainers and Coaches, Faculty and Staff, Families (adults only). Community Members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945581"/>
                  </a:ext>
                </a:extLst>
              </a:tr>
              <a:tr h="1774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Session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Date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Times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965610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 Ci3T FIT: Start the Year Strong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Sep. 24, 2024 (Tues) 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797855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2. Data-Informed Instruction: This is how we do it!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Oct. 9, 2024 (Wed)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41907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3. Practical, Low Intensity Strategies to Maximize Engagement and Limit Disruption: Part 1 | Precorrection &amp; Active Supervision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Nov. 19, 2024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860420"/>
                  </a:ext>
                </a:extLst>
              </a:tr>
              <a:tr h="60931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4. Practical, Low Intensity Strategies to Maximize Engagement and Limit Disruption: Part 2 | Instructional Choice and Increased Opportunities to Respond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Jan. 22, 2025 (Wed)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778474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5. Tier 2: Behavior Contracts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Feb. 11, 2025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3892512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6. Tier 2: Direct Behavior Ratings (DBR)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Mar. 26, 2025 (Wed)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873842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7. Tier 3: Functional Assessment-based Interventions (FABI)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Apr. 29, 2025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3905429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4DCF8342-1E2E-F9A8-3393-599652A5CCAC}"/>
              </a:ext>
            </a:extLst>
          </p:cNvPr>
          <p:cNvSpPr/>
          <p:nvPr/>
        </p:nvSpPr>
        <p:spPr>
          <a:xfrm>
            <a:off x="838199" y="4873658"/>
            <a:ext cx="9877426" cy="1721036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5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0BBFE2-27F9-8BFF-3F33-D06FFA3434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989" y="2911606"/>
            <a:ext cx="2270647" cy="23431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E07088C-9856-B09C-032F-E781D41D4F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586043"/>
            <a:ext cx="5519571" cy="49068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7EBBA3-01BF-B36C-0BB8-3CAA409E07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6479127" y="1586043"/>
            <a:ext cx="4384534" cy="49068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05E9A7B-A73B-9E8B-B993-F8C978E17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EMPOWER+</a:t>
            </a:r>
          </a:p>
        </p:txBody>
      </p:sp>
    </p:spTree>
    <p:extLst>
      <p:ext uri="{BB962C8B-B14F-4D97-AF65-F5344CB8AC3E}">
        <p14:creationId xmlns:p14="http://schemas.microsoft.com/office/powerpoint/2010/main" val="13701314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332CA5-BC23-CEDB-856F-DEAF0BEEFB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626" y="0"/>
            <a:ext cx="6645797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1EC4FC-EBA3-96FB-D2D0-6AA461F92146}"/>
              </a:ext>
            </a:extLst>
          </p:cNvPr>
          <p:cNvSpPr/>
          <p:nvPr/>
        </p:nvSpPr>
        <p:spPr>
          <a:xfrm>
            <a:off x="262250" y="5759590"/>
            <a:ext cx="3409638" cy="326885"/>
          </a:xfrm>
          <a:prstGeom prst="rect">
            <a:avLst/>
          </a:prstGeom>
          <a:noFill/>
          <a:ln w="57150">
            <a:solidFill>
              <a:schemeClr val="tx2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FCA0B70-B38D-1571-4C57-65BF1A4B032B}"/>
              </a:ext>
            </a:extLst>
          </p:cNvPr>
          <p:cNvSpPr/>
          <p:nvPr/>
        </p:nvSpPr>
        <p:spPr>
          <a:xfrm>
            <a:off x="7029450" y="671513"/>
            <a:ext cx="4932624" cy="1185862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Click the flyer to register for future sessions!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443CF01-6FF9-2B67-3B91-36B9EAEDBD9B}"/>
              </a:ext>
            </a:extLst>
          </p:cNvPr>
          <p:cNvSpPr/>
          <p:nvPr/>
        </p:nvSpPr>
        <p:spPr>
          <a:xfrm>
            <a:off x="7029450" y="4281489"/>
            <a:ext cx="4932624" cy="1185862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Access a recording for the sessions that have already occurred! </a:t>
            </a:r>
          </a:p>
        </p:txBody>
      </p:sp>
    </p:spTree>
    <p:extLst>
      <p:ext uri="{BB962C8B-B14F-4D97-AF65-F5344CB8AC3E}">
        <p14:creationId xmlns:p14="http://schemas.microsoft.com/office/powerpoint/2010/main" val="3495319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EA37F-36CC-2FCD-E341-291E78700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Planning and Implementing Tier 3 Interventions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BB067-00D4-B51B-9AE3-B3AB2B0272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3668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29E6D-09DD-3C54-8A4A-DB445F045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F35779-E651-8FB4-0ABF-BD6315CF83AD}"/>
              </a:ext>
            </a:extLst>
          </p:cNvPr>
          <p:cNvSpPr/>
          <p:nvPr/>
        </p:nvSpPr>
        <p:spPr>
          <a:xfrm>
            <a:off x="691816" y="4278905"/>
            <a:ext cx="10808368" cy="2213970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91BD05-3D10-225D-A9DF-5A253DD6D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Session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5599FD-3653-FE08-EFDD-6B90BA874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Identify continued professional learning needs from the previous session based on available data (e.g., screening, social validity, and treatment integrity). 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Develop integrated lesson plans featuring low-intensity strategies to address academic, behavioral, and social and emotional well-being in an integrated fashion to maximize engagement and prevent challenging behaviors from occurring.  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Refine data-informed, decision making at Tier 2 and Tier 3, by using school-wide data to connect students to additional strategies, practices, and programs.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Identify professional learning resources available to support work across Tiers 1, 2, and 3, and make plans to connect faculty and staff to these resources. </a:t>
            </a:r>
          </a:p>
        </p:txBody>
      </p:sp>
    </p:spTree>
    <p:extLst>
      <p:ext uri="{BB962C8B-B14F-4D97-AF65-F5344CB8AC3E}">
        <p14:creationId xmlns:p14="http://schemas.microsoft.com/office/powerpoint/2010/main" val="17147509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326371C-58D6-024C-97BB-E72875F449D0}"/>
              </a:ext>
            </a:extLst>
          </p:cNvPr>
          <p:cNvSpPr/>
          <p:nvPr/>
        </p:nvSpPr>
        <p:spPr>
          <a:xfrm>
            <a:off x="4191000" y="1034902"/>
            <a:ext cx="3810000" cy="1143000"/>
          </a:xfrm>
          <a:prstGeom prst="ellipse">
            <a:avLst/>
          </a:prstGeom>
          <a:noFill/>
          <a:ln w="571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0311E041-CA33-444B-BC43-3AA4F5A8285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471" y="1655804"/>
            <a:ext cx="5981181" cy="50507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6B14B590-B107-CE43-9D40-CF1F2FCFF361}"/>
              </a:ext>
            </a:extLst>
          </p:cNvPr>
          <p:cNvSpPr txBox="1">
            <a:spLocks/>
          </p:cNvSpPr>
          <p:nvPr/>
        </p:nvSpPr>
        <p:spPr bwMode="auto">
          <a:xfrm>
            <a:off x="2239926" y="4468419"/>
            <a:ext cx="9952074" cy="73501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404040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en-US" altLang="en-US">
                <a:solidFill>
                  <a:srgbClr val="FFFFFF"/>
                </a:solidFill>
                <a:latin typeface="Times New Roman" charset="0"/>
                <a:ea typeface="MS PGothic" charset="-128"/>
                <a:cs typeface="Times New Roman" charset="0"/>
              </a:rPr>
              <a:t>Tertiary (Tier 3) Intervention Grids</a:t>
            </a:r>
          </a:p>
        </p:txBody>
      </p:sp>
      <p:pic>
        <p:nvPicPr>
          <p:cNvPr id="2" name="Picture 1" descr="A child hiding behind a book&#10;&#10;Description automatically generated">
            <a:extLst>
              <a:ext uri="{FF2B5EF4-FFF2-40B4-BE49-F238E27FC236}">
                <a16:creationId xmlns:a16="http://schemas.microsoft.com/office/drawing/2014/main" id="{DF4E9C48-2E8E-4080-FE9C-70F7D037D6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3381" y="632559"/>
            <a:ext cx="1828800" cy="2857500"/>
          </a:xfrm>
          <a:prstGeom prst="rect">
            <a:avLst/>
          </a:prstGeom>
        </p:spPr>
      </p:pic>
      <p:pic>
        <p:nvPicPr>
          <p:cNvPr id="3" name="Picture 2" descr="A child reading a book&#10;&#10;Description automatically generated">
            <a:extLst>
              <a:ext uri="{FF2B5EF4-FFF2-40B4-BE49-F238E27FC236}">
                <a16:creationId xmlns:a16="http://schemas.microsoft.com/office/drawing/2014/main" id="{676105BB-F862-AEE1-56E1-0145176A35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8280" y="985454"/>
            <a:ext cx="1828800" cy="2857500"/>
          </a:xfrm>
          <a:prstGeom prst="rect">
            <a:avLst/>
          </a:prstGeom>
        </p:spPr>
      </p:pic>
      <p:pic>
        <p:nvPicPr>
          <p:cNvPr id="4" name="Picture 3" descr="A child holding a book&#10;&#10;Description automatically generated">
            <a:extLst>
              <a:ext uri="{FF2B5EF4-FFF2-40B4-BE49-F238E27FC236}">
                <a16:creationId xmlns:a16="http://schemas.microsoft.com/office/drawing/2014/main" id="{E6775432-39E0-86BB-22E8-2E895DE69BE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3179" y="1338349"/>
            <a:ext cx="1828800" cy="2857500"/>
          </a:xfrm>
          <a:prstGeom prst="rect">
            <a:avLst/>
          </a:prstGeom>
        </p:spPr>
      </p:pic>
      <p:pic>
        <p:nvPicPr>
          <p:cNvPr id="8" name="Picture 7" descr="A child with her mouth open and her hands on a wooden surface&#10;&#10;Description automatically generated">
            <a:extLst>
              <a:ext uri="{FF2B5EF4-FFF2-40B4-BE49-F238E27FC236}">
                <a16:creationId xmlns:a16="http://schemas.microsoft.com/office/drawing/2014/main" id="{5CE86BEF-282E-FEAE-FD8A-015D67FBB63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8077" y="1691244"/>
            <a:ext cx="18288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6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37921-F02D-205A-5642-24DA0D5A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Tier 3 Intervention Grid</a:t>
            </a:r>
          </a:p>
        </p:txBody>
      </p:sp>
      <p:pic>
        <p:nvPicPr>
          <p:cNvPr id="5" name="Content Placeholder 4" descr="A child reading a book&#10;&#10;Description automatically generated">
            <a:extLst>
              <a:ext uri="{FF2B5EF4-FFF2-40B4-BE49-F238E27FC236}">
                <a16:creationId xmlns:a16="http://schemas.microsoft.com/office/drawing/2014/main" id="{81573A34-2A88-6B6C-D527-F77D0B6FB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569" y="0"/>
            <a:ext cx="1170431" cy="1828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FB15F7-FC48-0187-5B1F-193987759B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3700" y="1449389"/>
            <a:ext cx="6604000" cy="51030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F5E36F1-A44F-D31E-374B-EA9A7732372D}"/>
              </a:ext>
            </a:extLst>
          </p:cNvPr>
          <p:cNvSpPr/>
          <p:nvPr/>
        </p:nvSpPr>
        <p:spPr>
          <a:xfrm>
            <a:off x="3588836" y="2878619"/>
            <a:ext cx="576769" cy="221929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D3F0EA-1ADF-B295-6653-28E6D4243A2F}"/>
              </a:ext>
            </a:extLst>
          </p:cNvPr>
          <p:cNvSpPr/>
          <p:nvPr/>
        </p:nvSpPr>
        <p:spPr>
          <a:xfrm>
            <a:off x="4500602" y="2627795"/>
            <a:ext cx="687353" cy="221929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A166D6-0A02-05E7-D1B1-E919285BB400}"/>
              </a:ext>
            </a:extLst>
          </p:cNvPr>
          <p:cNvSpPr/>
          <p:nvPr/>
        </p:nvSpPr>
        <p:spPr>
          <a:xfrm>
            <a:off x="5512344" y="2583346"/>
            <a:ext cx="1167556" cy="3103080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913843-ACB0-6925-3C7A-EED8655B64FC}"/>
              </a:ext>
            </a:extLst>
          </p:cNvPr>
          <p:cNvSpPr/>
          <p:nvPr/>
        </p:nvSpPr>
        <p:spPr>
          <a:xfrm>
            <a:off x="6703563" y="3259013"/>
            <a:ext cx="772066" cy="170695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19BE94-F4C2-24B3-07EC-3670C04AAD5A}"/>
              </a:ext>
            </a:extLst>
          </p:cNvPr>
          <p:cNvSpPr/>
          <p:nvPr/>
        </p:nvSpPr>
        <p:spPr>
          <a:xfrm>
            <a:off x="6725048" y="4022033"/>
            <a:ext cx="869869" cy="198473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FC2206-547D-1953-F9F7-B93AC693DE95}"/>
              </a:ext>
            </a:extLst>
          </p:cNvPr>
          <p:cNvSpPr/>
          <p:nvPr/>
        </p:nvSpPr>
        <p:spPr>
          <a:xfrm>
            <a:off x="6744249" y="2878619"/>
            <a:ext cx="850669" cy="198473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CF4548-834B-4622-CEE0-8133E87F8166}"/>
              </a:ext>
            </a:extLst>
          </p:cNvPr>
          <p:cNvSpPr/>
          <p:nvPr/>
        </p:nvSpPr>
        <p:spPr>
          <a:xfrm>
            <a:off x="8045756" y="2672245"/>
            <a:ext cx="786319" cy="177479"/>
          </a:xfrm>
          <a:prstGeom prst="rect">
            <a:avLst/>
          </a:prstGeom>
          <a:solidFill>
            <a:srgbClr val="FFF100">
              <a:alpha val="27843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4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9927B3F7-E306-CDAE-C2C1-A52BEF7AA1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23" b="37955"/>
          <a:stretch/>
        </p:blipFill>
        <p:spPr>
          <a:xfrm>
            <a:off x="708450" y="1592985"/>
            <a:ext cx="10515600" cy="43871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719A63-198C-A223-CEFA-9D32E5918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Foundational Ci3T Implementation &amp; Professional Learning Activities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11158D-C367-B5F7-995B-B6F609FCEA8D}"/>
              </a:ext>
            </a:extLst>
          </p:cNvPr>
          <p:cNvSpPr/>
          <p:nvPr/>
        </p:nvSpPr>
        <p:spPr>
          <a:xfrm>
            <a:off x="1415714" y="4098759"/>
            <a:ext cx="9808336" cy="34490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25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BC15E-92AA-D24E-D86C-0FA623E8D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E21BD-6308-46CB-7A87-F36CB8FFD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Getting Started with Data-Informed Decision Making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10A2A7-422F-FC03-B3F6-4B3919B6B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555" y="4689431"/>
            <a:ext cx="10065482" cy="970308"/>
          </a:xfrm>
          <a:prstGeom prst="rect">
            <a:avLst/>
          </a:prstGeom>
        </p:spPr>
      </p:pic>
      <p:pic>
        <p:nvPicPr>
          <p:cNvPr id="6" name="Content Placeholder 5" descr="A book with a lion head&#10;&#10;Description automatically generated">
            <a:extLst>
              <a:ext uri="{FF2B5EF4-FFF2-40B4-BE49-F238E27FC236}">
                <a16:creationId xmlns:a16="http://schemas.microsoft.com/office/drawing/2014/main" id="{C27D7D70-8E2B-B3EC-B5F5-E6AFCA42FC7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6905" y="2006600"/>
            <a:ext cx="1947195" cy="25199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A close-up of a table&#10;&#10;Description automatically generated">
            <a:extLst>
              <a:ext uri="{FF2B5EF4-FFF2-40B4-BE49-F238E27FC236}">
                <a16:creationId xmlns:a16="http://schemas.microsoft.com/office/drawing/2014/main" id="{20F2295A-885A-DC10-0D04-80510F3453F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9237" y="2218769"/>
            <a:ext cx="3389963" cy="1969407"/>
          </a:xfrm>
          <a:prstGeom prst="rect">
            <a:avLst/>
          </a:prstGeom>
        </p:spPr>
      </p:pic>
      <p:pic>
        <p:nvPicPr>
          <p:cNvPr id="10" name="Picture 9" descr="A close-up of a yellow and pink paper&#10;&#10;Description automatically generated">
            <a:extLst>
              <a:ext uri="{FF2B5EF4-FFF2-40B4-BE49-F238E27FC236}">
                <a16:creationId xmlns:a16="http://schemas.microsoft.com/office/drawing/2014/main" id="{C116444C-1EEE-4351-8CDD-35A32261F80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651" y="2712851"/>
            <a:ext cx="3515949" cy="973263"/>
          </a:xfrm>
          <a:prstGeom prst="rect">
            <a:avLst/>
          </a:prstGeom>
        </p:spPr>
      </p:pic>
      <p:pic>
        <p:nvPicPr>
          <p:cNvPr id="14" name="Picture 13" descr="A person and a child working on a project&#10;&#10;Description automatically generated">
            <a:extLst>
              <a:ext uri="{FF2B5EF4-FFF2-40B4-BE49-F238E27FC236}">
                <a16:creationId xmlns:a16="http://schemas.microsoft.com/office/drawing/2014/main" id="{AB950D5A-8FBD-0339-E5BA-A5FC5C9909E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568" y="0"/>
            <a:ext cx="117043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87566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37921-F02D-205A-5642-24DA0D5A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Tier 3: Functional Assessment-Based Intervention</a:t>
            </a:r>
          </a:p>
        </p:txBody>
      </p:sp>
      <p:pic>
        <p:nvPicPr>
          <p:cNvPr id="4" name="Picture 3" descr="A close-up of a survey&#10;&#10;Description automatically generated">
            <a:extLst>
              <a:ext uri="{FF2B5EF4-FFF2-40B4-BE49-F238E27FC236}">
                <a16:creationId xmlns:a16="http://schemas.microsoft.com/office/drawing/2014/main" id="{DE8DF3BD-B840-1BA9-889B-A8569E9363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3700" y="1449388"/>
            <a:ext cx="6604000" cy="51030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A child covering his face with a paper&#10;&#10;Description automatically generated">
            <a:extLst>
              <a:ext uri="{FF2B5EF4-FFF2-40B4-BE49-F238E27FC236}">
                <a16:creationId xmlns:a16="http://schemas.microsoft.com/office/drawing/2014/main" id="{5D6A3A0F-009A-CE3B-7244-4CF73C8D3F9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1568" y="0"/>
            <a:ext cx="117043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9243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hild covering his face with a paper&#10;&#10;Description automatically generated">
            <a:extLst>
              <a:ext uri="{FF2B5EF4-FFF2-40B4-BE49-F238E27FC236}">
                <a16:creationId xmlns:a16="http://schemas.microsoft.com/office/drawing/2014/main" id="{80B45464-91B7-BB4F-52EC-A1CEEF90DC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7149" y="2433112"/>
            <a:ext cx="1558922" cy="24358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9FED86-0A5B-4F2D-85BC-18622D3B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FABI Professional Learning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418AA5-99C5-B2C4-47E2-D54E0564FA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21" t="51434"/>
          <a:stretch/>
        </p:blipFill>
        <p:spPr>
          <a:xfrm>
            <a:off x="2886071" y="2315706"/>
            <a:ext cx="8224837" cy="26706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A6EF9B-5A55-6E2B-A24A-B122BCCBD0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657" t="2017" r="1378" b="51434"/>
          <a:stretch/>
        </p:blipFill>
        <p:spPr>
          <a:xfrm>
            <a:off x="1327149" y="2344282"/>
            <a:ext cx="1573216" cy="254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75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35482-7C45-0272-6EB8-5B0098959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FABI Professional Learning Resources</a:t>
            </a:r>
          </a:p>
        </p:txBody>
      </p:sp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04B18330-0C4E-3395-8D84-B3AF47B63D1F}"/>
              </a:ext>
            </a:extLst>
          </p:cNvPr>
          <p:cNvGraphicFramePr>
            <a:graphicFrameLocks/>
          </p:cNvGraphicFramePr>
          <p:nvPr/>
        </p:nvGraphicFramePr>
        <p:xfrm>
          <a:off x="838199" y="1594132"/>
          <a:ext cx="9877426" cy="5001074"/>
        </p:xfrm>
        <a:graphic>
          <a:graphicData uri="http://schemas.openxmlformats.org/drawingml/2006/table">
            <a:tbl>
              <a:tblPr firstRow="1" firstCol="1" bandRow="1"/>
              <a:tblGrid>
                <a:gridCol w="5403681">
                  <a:extLst>
                    <a:ext uri="{9D8B030D-6E8A-4147-A177-3AD203B41FA5}">
                      <a16:colId xmlns:a16="http://schemas.microsoft.com/office/drawing/2014/main" val="577164124"/>
                    </a:ext>
                  </a:extLst>
                </a:gridCol>
                <a:gridCol w="1621104">
                  <a:extLst>
                    <a:ext uri="{9D8B030D-6E8A-4147-A177-3AD203B41FA5}">
                      <a16:colId xmlns:a16="http://schemas.microsoft.com/office/drawing/2014/main" val="693109325"/>
                    </a:ext>
                  </a:extLst>
                </a:gridCol>
                <a:gridCol w="2852641">
                  <a:extLst>
                    <a:ext uri="{9D8B030D-6E8A-4147-A177-3AD203B41FA5}">
                      <a16:colId xmlns:a16="http://schemas.microsoft.com/office/drawing/2014/main" val="4291087703"/>
                    </a:ext>
                  </a:extLst>
                </a:gridCol>
              </a:tblGrid>
              <a:tr h="751405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Ci3T EMPOWER</a:t>
                      </a:r>
                      <a:r>
                        <a:rPr lang="en-US" sz="1200" b="1" kern="0" baseline="3000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Sessions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Location: 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Remote via Zoom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Attended by: 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School Ci3T Leadership Teams, Ci3T District Trainers and Coaches, Faculty and Staff, Families (adults only). Community Members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945581"/>
                  </a:ext>
                </a:extLst>
              </a:tr>
              <a:tr h="1774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Session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Date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Times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965610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 Ci3T FIT: Start the Year Strong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Sep. 24, 2024 (Tues) 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797855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2. Data-Informed Instruction: This is how we do it!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Oct. 9, 2024 (Wed)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41907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3. Practical, Low Intensity Strategies to Maximize Engagement and Limit Disruption: Part 1 | Precorrection &amp; Active Supervision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Nov. 19, 2024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860420"/>
                  </a:ext>
                </a:extLst>
              </a:tr>
              <a:tr h="60931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4. Practical, Low Intensity Strategies to Maximize Engagement and Limit Disruption: Part 2 | Instructional Choice and Increased Opportunities to Respond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Jan. 22, 2025 (Wed)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778474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5. Tier 2: Behavior Contracts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Feb. 11, 2025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3892512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6. Tier 2: Direct Behavior Ratings (DBR)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Mar. 26, 2025 (Wed)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873842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7. Tier 3: Functional Assessment-based Interventions (FABI)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Apr. 29, 2025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3905429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32BE33FE-DB6F-4C84-63EB-175AE5E408D2}"/>
              </a:ext>
            </a:extLst>
          </p:cNvPr>
          <p:cNvSpPr/>
          <p:nvPr/>
        </p:nvSpPr>
        <p:spPr>
          <a:xfrm>
            <a:off x="819345" y="6025560"/>
            <a:ext cx="9896280" cy="569134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3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7857D-7728-8F2E-AD82-445CAB1A8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FABI Professional Learning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4C521-9722-8947-307E-B822E0259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388D9A-D1B2-E4E7-4CB0-0EF08C02E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25625"/>
            <a:ext cx="6562558" cy="4351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37C01F-2F47-F6DB-A502-54B31D1EC2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2188" y="1825625"/>
            <a:ext cx="328506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5539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7F702-A878-E29F-3C47-751F47DBD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FABI Professional Learning Resources</a:t>
            </a:r>
          </a:p>
        </p:txBody>
      </p:sp>
      <p:pic>
        <p:nvPicPr>
          <p:cNvPr id="4" name="Picture 2" descr="Product Cover">
            <a:extLst>
              <a:ext uri="{FF2B5EF4-FFF2-40B4-BE49-F238E27FC236}">
                <a16:creationId xmlns:a16="http://schemas.microsoft.com/office/drawing/2014/main" id="{70EEDFC7-A9C3-E157-3D49-D41AFE1CA56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4099" y="1407266"/>
            <a:ext cx="4070334" cy="531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69760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37921-F02D-205A-5642-24DA0D5A2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Tier 3: Individualized De-Escalation Plan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8DF3BD-B840-1BA9-889B-A8569E9363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3700" y="1539641"/>
            <a:ext cx="6604000" cy="49225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6A3A0F-009A-CE3B-7244-4CF73C8D3F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1568" y="0"/>
            <a:ext cx="117043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3543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9A4EB-6A4A-601B-905C-3EFDE089A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Tier 3: Individualized De-Escalation Plan</a:t>
            </a:r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9065108-3A90-BA3D-20F8-BDEA3708F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4052" y="2295700"/>
            <a:ext cx="5046268" cy="355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C9A4DE-FF53-9CF8-DA5B-FC0ECA10B4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1568" y="0"/>
            <a:ext cx="1170432" cy="1828800"/>
          </a:xfrm>
          <a:prstGeom prst="rect">
            <a:avLst/>
          </a:prstGeom>
        </p:spPr>
      </p:pic>
      <p:pic>
        <p:nvPicPr>
          <p:cNvPr id="8" name="Picture 2" descr="Individualized de-escalation plan form">
            <a:extLst>
              <a:ext uri="{FF2B5EF4-FFF2-40B4-BE49-F238E27FC236}">
                <a16:creationId xmlns:a16="http://schemas.microsoft.com/office/drawing/2014/main" id="{909BB1A4-3C0F-CD33-70E8-539832927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4576" y="1828800"/>
            <a:ext cx="3474720" cy="44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19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90D90-457D-907D-9919-EA9C62E61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Individualized De-Escalation Plan </a:t>
            </a:r>
            <a:r>
              <a:rPr lang="en-US"/>
              <a:t>Professional Learning Resources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87CB2A-6851-9F18-547D-923C7FC263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7763" y="2042191"/>
            <a:ext cx="2436189" cy="38065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6C360D-C6A8-FE15-5810-9B0B656CD7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4683" y="2052130"/>
            <a:ext cx="3642634" cy="20512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E0D403-573E-8E59-5A3B-75973AFB22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2394" y="2096394"/>
            <a:ext cx="2801843" cy="37523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E37BAAD7-A080-914A-169B-B3AE29003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4683" y="4301330"/>
            <a:ext cx="3642634" cy="2214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168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FAAB1-BC64-B0E6-281F-4C9669BD2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86106-4BDC-564D-ED44-7A2F4A65F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Individualized De-Escalation Plan </a:t>
            </a:r>
            <a:r>
              <a:rPr lang="en-US"/>
              <a:t>Professional Learning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507DD6-E4A6-CFCC-0EDC-E94034FD34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825625"/>
            <a:ext cx="6314938" cy="43513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CEF5C5-826F-39F4-B86F-47D6E5E427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384" y="2136089"/>
            <a:ext cx="7772400" cy="40408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3C8501-3375-3535-0328-A9A9472E778A}"/>
              </a:ext>
            </a:extLst>
          </p:cNvPr>
          <p:cNvSpPr/>
          <p:nvPr/>
        </p:nvSpPr>
        <p:spPr>
          <a:xfrm>
            <a:off x="3978111" y="4480560"/>
            <a:ext cx="5165890" cy="1696403"/>
          </a:xfrm>
          <a:prstGeom prst="rect">
            <a:avLst/>
          </a:prstGeom>
          <a:noFill/>
          <a:ln w="57150">
            <a:solidFill>
              <a:schemeClr val="accent5"/>
            </a:solidFill>
          </a:ln>
          <a:effectLst>
            <a:outerShdw blurRad="38100" dist="12700" dir="270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04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85095-EE8A-E119-6BA1-70DADD406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Session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AB62B-84C1-BAAD-8CB7-5029508AE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Identify continued professional learning needs from the previous session based on available data (e.g., screening, social validity, and treatment integrity). 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Develop integrated lesson plans featuring low-intensity strategies to address academic, behavioral, and social and emotional well-being in an integrated fashion to maximize engagement and prevent challenging behaviors from occurring.  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Refine data-informed, decision making at Tier 2 and Tier 3, by using school-wide data to connect students to additional strategies, practices, and programs.</a:t>
            </a:r>
          </a:p>
          <a:p>
            <a:pPr marL="457200" marR="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US" sz="2200"/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/>
              <a:t>Identify professional learning resources available to support work across Tiers 1, 2, and 3, and make plans to connect faculty and staff to these resources. </a:t>
            </a:r>
          </a:p>
        </p:txBody>
      </p:sp>
    </p:spTree>
    <p:extLst>
      <p:ext uri="{BB962C8B-B14F-4D97-AF65-F5344CB8AC3E}">
        <p14:creationId xmlns:p14="http://schemas.microsoft.com/office/powerpoint/2010/main" val="265369052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F4899510-78AE-2214-EB07-27CF889B9A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082101"/>
              </p:ext>
            </p:extLst>
          </p:nvPr>
        </p:nvGraphicFramePr>
        <p:xfrm>
          <a:off x="932661" y="1825625"/>
          <a:ext cx="10515600" cy="3812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7652">
                  <a:extLst>
                    <a:ext uri="{9D8B030D-6E8A-4147-A177-3AD203B41FA5}">
                      <a16:colId xmlns:a16="http://schemas.microsoft.com/office/drawing/2014/main" val="753282578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3891728414"/>
                    </a:ext>
                  </a:extLst>
                </a:gridCol>
                <a:gridCol w="1857375">
                  <a:extLst>
                    <a:ext uri="{9D8B030D-6E8A-4147-A177-3AD203B41FA5}">
                      <a16:colId xmlns:a16="http://schemas.microsoft.com/office/drawing/2014/main" val="1943457108"/>
                    </a:ext>
                  </a:extLst>
                </a:gridCol>
                <a:gridCol w="1671637">
                  <a:extLst>
                    <a:ext uri="{9D8B030D-6E8A-4147-A177-3AD203B41FA5}">
                      <a16:colId xmlns:a16="http://schemas.microsoft.com/office/drawing/2014/main" val="1252723693"/>
                    </a:ext>
                  </a:extLst>
                </a:gridCol>
                <a:gridCol w="2157413">
                  <a:extLst>
                    <a:ext uri="{9D8B030D-6E8A-4147-A177-3AD203B41FA5}">
                      <a16:colId xmlns:a16="http://schemas.microsoft.com/office/drawing/2014/main" val="2582444716"/>
                    </a:ext>
                  </a:extLst>
                </a:gridCol>
                <a:gridCol w="1604173">
                  <a:extLst>
                    <a:ext uri="{9D8B030D-6E8A-4147-A177-3AD203B41FA5}">
                      <a16:colId xmlns:a16="http://schemas.microsoft.com/office/drawing/2014/main" val="105196875"/>
                    </a:ext>
                  </a:extLst>
                </a:gridCol>
              </a:tblGrid>
              <a:tr h="307742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solidFill>
                            <a:schemeClr val="bg1"/>
                          </a:solidFill>
                        </a:rPr>
                        <a:t>Tier 2 and 3 Supports</a:t>
                      </a:r>
                    </a:p>
                  </a:txBody>
                  <a:tcPr>
                    <a:solidFill>
                      <a:srgbClr val="2F4E6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F4E6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F4E6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F4E6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2F4E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955308"/>
                  </a:ext>
                </a:extLst>
              </a:tr>
              <a:tr h="34471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Self-Monitoring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Direct Behavior Rating</a:t>
                      </a:r>
                      <a:endParaRPr lang="en-US" sz="1000" b="1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Individualized De-Escalation Plan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Internalizing Concerns at Tier 3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/>
                        <a:t>Functional Assessment-Based Intervention (FABI)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/>
                        <a:t>Structures for Success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992147"/>
                  </a:ext>
                </a:extLst>
              </a:tr>
            </a:tbl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0AAA7114-1613-60A9-7013-5FB7CCB0E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Jigsaw Preview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505B29F-0E5A-C33B-8D15-5DEC4A26DD8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6732" y="230188"/>
            <a:ext cx="1449246" cy="13255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1E5252A-BA4C-AE37-7C77-720F67D84E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4"/>
          <a:stretch/>
        </p:blipFill>
        <p:spPr>
          <a:xfrm>
            <a:off x="9933432" y="3429000"/>
            <a:ext cx="1420368" cy="7488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B5B07C-BE86-487A-FD88-8CC37D4F96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420" t="13073"/>
          <a:stretch/>
        </p:blipFill>
        <p:spPr>
          <a:xfrm>
            <a:off x="9933432" y="4385291"/>
            <a:ext cx="1420368" cy="71870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49EE30B1-E9B0-920A-355B-4944A2AEF2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4494032" y="3350250"/>
            <a:ext cx="1213565" cy="1896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8D33360-435C-00B3-B387-00B1F753F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76515" y="3350250"/>
            <a:ext cx="1213565" cy="189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F6E7DEF-4651-E7D1-B4AD-E1751DD47FD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114198" y="3350250"/>
            <a:ext cx="1211396" cy="1892808"/>
          </a:xfrm>
          <a:prstGeom prst="rect">
            <a:avLst/>
          </a:prstGeom>
          <a:effectLst/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B9DFC339-F54E-869C-0A24-98766D585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1187" y="3350250"/>
            <a:ext cx="1193927" cy="18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02895E1-B423-ADE4-3B16-39A533C82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2556" y="3350250"/>
            <a:ext cx="1193927" cy="18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94283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A285BB12-9223-1FE3-EF39-77577BDDF157}"/>
              </a:ext>
            </a:extLst>
          </p:cNvPr>
          <p:cNvSpPr txBox="1">
            <a:spLocks/>
          </p:cNvSpPr>
          <p:nvPr/>
        </p:nvSpPr>
        <p:spPr>
          <a:xfrm>
            <a:off x="458011" y="487388"/>
            <a:ext cx="11275977" cy="3444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-1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>
                <a:solidFill>
                  <a:schemeClr val="bg1"/>
                </a:solidFill>
              </a:rPr>
              <a:t>Let’s Talk!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D0DE835-53C9-F620-7392-E557B94F6411}"/>
              </a:ext>
            </a:extLst>
          </p:cNvPr>
          <p:cNvSpPr txBox="1">
            <a:spLocks/>
          </p:cNvSpPr>
          <p:nvPr/>
        </p:nvSpPr>
        <p:spPr>
          <a:xfrm>
            <a:off x="458011" y="831850"/>
            <a:ext cx="11275977" cy="4319067"/>
          </a:xfrm>
          <a:prstGeom prst="rect">
            <a:avLst/>
          </a:prstGeom>
          <a:solidFill>
            <a:srgbClr val="CEDCEA">
              <a:alpha val="69020"/>
            </a:srgbClr>
          </a:solidFill>
          <a:ln>
            <a:solidFill>
              <a:schemeClr val="tx1"/>
            </a:solidFill>
          </a:ln>
        </p:spPr>
        <p:txBody>
          <a:bodyPr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5000"/>
              <a:buFont typeface="Courier New" panose="02070309020205020404" pitchFamily="49" charset="0"/>
              <a:buChar char="o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Read over the list of Tier 2 and Tier 3 supports listed in your school’s Ci3T Implementation Manual. </a:t>
            </a:r>
          </a:p>
          <a:p>
            <a:r>
              <a:rPr lang="en-US" sz="2400" dirty="0"/>
              <a:t>Jigsaw breakout session: Divide your team members to attend these sessions:</a:t>
            </a:r>
          </a:p>
          <a:p>
            <a:pPr lvl="1"/>
            <a:r>
              <a:rPr lang="en-US" sz="1900" dirty="0"/>
              <a:t>Tier 2 Direct Behavior Rating</a:t>
            </a:r>
          </a:p>
          <a:p>
            <a:pPr lvl="1"/>
            <a:r>
              <a:rPr lang="en-US" sz="1900" dirty="0"/>
              <a:t>Tier 3 Managing Acting-Out Behavior at Tier 3</a:t>
            </a:r>
          </a:p>
          <a:p>
            <a:pPr lvl="1"/>
            <a:r>
              <a:rPr lang="en-US" sz="1900" dirty="0"/>
              <a:t>Tier 3 Supporting Students with Internalizing Concerns at Tier 3</a:t>
            </a:r>
          </a:p>
          <a:p>
            <a:pPr lvl="1"/>
            <a:r>
              <a:rPr lang="en-US" sz="1900" dirty="0"/>
              <a:t>Tier 3 Functional Assessment-Based Intervention (FABI)</a:t>
            </a:r>
          </a:p>
          <a:p>
            <a:pPr lvl="1"/>
            <a:r>
              <a:rPr lang="en-US" sz="1900" dirty="0"/>
              <a:t>Structures for Success (e.g., shared digital space, intervention tracker)</a:t>
            </a:r>
          </a:p>
          <a:p>
            <a:r>
              <a:rPr lang="en-US" sz="2400" dirty="0"/>
              <a:t>Post in the chat the one you would like to attend so your Ci3T Leadership Team members can divide up to learn more!  </a:t>
            </a:r>
          </a:p>
          <a:p>
            <a:endParaRPr lang="en-US" sz="2400" dirty="0"/>
          </a:p>
        </p:txBody>
      </p:sp>
      <p:pic>
        <p:nvPicPr>
          <p:cNvPr id="4" name="Picture 47">
            <a:extLst>
              <a:ext uri="{FF2B5EF4-FFF2-40B4-BE49-F238E27FC236}">
                <a16:creationId xmlns:a16="http://schemas.microsoft.com/office/drawing/2014/main" id="{19DA15EB-9A46-C275-932B-248F175C5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6" name="Picture 51">
            <a:extLst>
              <a:ext uri="{FF2B5EF4-FFF2-40B4-BE49-F238E27FC236}">
                <a16:creationId xmlns:a16="http://schemas.microsoft.com/office/drawing/2014/main" id="{60F296C1-A7A1-C3E5-27CB-1CE86961E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7" name="Picture 50">
            <a:extLst>
              <a:ext uri="{FF2B5EF4-FFF2-40B4-BE49-F238E27FC236}">
                <a16:creationId xmlns:a16="http://schemas.microsoft.com/office/drawing/2014/main" id="{610339B3-ED81-FFA7-EE6D-4DD3D9F6E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8" name="Picture 49">
            <a:extLst>
              <a:ext uri="{FF2B5EF4-FFF2-40B4-BE49-F238E27FC236}">
                <a16:creationId xmlns:a16="http://schemas.microsoft.com/office/drawing/2014/main" id="{97D93FDE-D40B-6DE5-A663-CDD5B1A07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9" name="Picture 48">
            <a:extLst>
              <a:ext uri="{FF2B5EF4-FFF2-40B4-BE49-F238E27FC236}">
                <a16:creationId xmlns:a16="http://schemas.microsoft.com/office/drawing/2014/main" id="{EC68979B-A1A8-6DC1-22B6-4648D2EB7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10" name="Picture 42">
            <a:extLst>
              <a:ext uri="{FF2B5EF4-FFF2-40B4-BE49-F238E27FC236}">
                <a16:creationId xmlns:a16="http://schemas.microsoft.com/office/drawing/2014/main" id="{0F88E75A-DB3D-BD16-A3FB-905DF69EA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11" name="Picture 46">
            <a:extLst>
              <a:ext uri="{FF2B5EF4-FFF2-40B4-BE49-F238E27FC236}">
                <a16:creationId xmlns:a16="http://schemas.microsoft.com/office/drawing/2014/main" id="{846E4F62-AC4B-D460-F011-8A9C212CB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12" name="Picture 45">
            <a:extLst>
              <a:ext uri="{FF2B5EF4-FFF2-40B4-BE49-F238E27FC236}">
                <a16:creationId xmlns:a16="http://schemas.microsoft.com/office/drawing/2014/main" id="{A4F9D31C-E2CF-5C69-1CB2-37507D2FB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13" name="Picture 44">
            <a:extLst>
              <a:ext uri="{FF2B5EF4-FFF2-40B4-BE49-F238E27FC236}">
                <a16:creationId xmlns:a16="http://schemas.microsoft.com/office/drawing/2014/main" id="{08B682C2-35B2-3819-DE70-1596BA940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14" name="Picture 43">
            <a:extLst>
              <a:ext uri="{FF2B5EF4-FFF2-40B4-BE49-F238E27FC236}">
                <a16:creationId xmlns:a16="http://schemas.microsoft.com/office/drawing/2014/main" id="{B65B02C9-C50E-B92B-475B-CBA6C1500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15" name="Picture 41">
            <a:extLst>
              <a:ext uri="{FF2B5EF4-FFF2-40B4-BE49-F238E27FC236}">
                <a16:creationId xmlns:a16="http://schemas.microsoft.com/office/drawing/2014/main" id="{12260F6D-BEBD-FA30-0F03-D577F134E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16" name="Picture 40">
            <a:extLst>
              <a:ext uri="{FF2B5EF4-FFF2-40B4-BE49-F238E27FC236}">
                <a16:creationId xmlns:a16="http://schemas.microsoft.com/office/drawing/2014/main" id="{2ED94B89-60FB-C320-492E-91291836B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17" name="Picture 39">
            <a:extLst>
              <a:ext uri="{FF2B5EF4-FFF2-40B4-BE49-F238E27FC236}">
                <a16:creationId xmlns:a16="http://schemas.microsoft.com/office/drawing/2014/main" id="{0B597535-6F97-F293-E1AB-EB9C535F0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18" name="Picture 38">
            <a:extLst>
              <a:ext uri="{FF2B5EF4-FFF2-40B4-BE49-F238E27FC236}">
                <a16:creationId xmlns:a16="http://schemas.microsoft.com/office/drawing/2014/main" id="{20814618-9ED6-B4A2-F55D-B1F2E62D6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19" name="Picture 33">
            <a:extLst>
              <a:ext uri="{FF2B5EF4-FFF2-40B4-BE49-F238E27FC236}">
                <a16:creationId xmlns:a16="http://schemas.microsoft.com/office/drawing/2014/main" id="{6CB52900-C921-FF93-3EFA-4979F4B68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20" name="Picture 36">
            <a:extLst>
              <a:ext uri="{FF2B5EF4-FFF2-40B4-BE49-F238E27FC236}">
                <a16:creationId xmlns:a16="http://schemas.microsoft.com/office/drawing/2014/main" id="{0AAD88C1-32AF-8923-E055-0904695F8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191468" y="5178713"/>
            <a:ext cx="4303230" cy="1525967"/>
          </a:xfrm>
          <a:prstGeom prst="rect">
            <a:avLst/>
          </a:prstGeom>
          <a:noFill/>
        </p:spPr>
      </p:pic>
      <p:pic>
        <p:nvPicPr>
          <p:cNvPr id="21" name="Picture 32">
            <a:extLst>
              <a:ext uri="{FF2B5EF4-FFF2-40B4-BE49-F238E27FC236}">
                <a16:creationId xmlns:a16="http://schemas.microsoft.com/office/drawing/2014/main" id="{BFD7F635-E1C8-A0FF-EFB5-9E11E2E26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092315" y="5255832"/>
            <a:ext cx="4303228" cy="15259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840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1000"/>
    </mc:Choice>
    <mc:Fallback xmlns="">
      <p:transition advClick="0" advTm="30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0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0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80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0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60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0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80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40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70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14C87-EA69-461B-ACE4-77C7D7373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831383" cy="2852737"/>
          </a:xfrm>
        </p:spPr>
        <p:txBody>
          <a:bodyPr/>
          <a:lstStyle/>
          <a:p>
            <a:r>
              <a:rPr lang="en-US"/>
              <a:t>Wrapping Up and Moving Forward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C83E06-016A-AE53-DD82-337A30353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52468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CF539-B0EE-19B0-C67C-0ABC42D00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5A8B9-151E-5011-18EA-2E96083F9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Chat!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07C8B-156C-344B-8F7B-7508069F7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49193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What is one action item you or your team will take following today’s session?</a:t>
            </a:r>
          </a:p>
        </p:txBody>
      </p:sp>
      <p:pic>
        <p:nvPicPr>
          <p:cNvPr id="11" name="Content Placeholder 10" descr="A screenshot of a chat&#10;&#10;Description automatically generated">
            <a:extLst>
              <a:ext uri="{FF2B5EF4-FFF2-40B4-BE49-F238E27FC236}">
                <a16:creationId xmlns:a16="http://schemas.microsoft.com/office/drawing/2014/main" id="{E59BF5C6-281D-5BC9-61E4-B6472DEF39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53325" y="1825625"/>
            <a:ext cx="3345666" cy="3605019"/>
          </a:xfrm>
          <a:ln>
            <a:solidFill>
              <a:schemeClr val="tx1"/>
            </a:solidFill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71718C3-71B2-323B-D13E-BE578D3AEC61}"/>
              </a:ext>
            </a:extLst>
          </p:cNvPr>
          <p:cNvGrpSpPr/>
          <p:nvPr/>
        </p:nvGrpSpPr>
        <p:grpSpPr>
          <a:xfrm>
            <a:off x="10022930" y="3831566"/>
            <a:ext cx="1561171" cy="2129883"/>
            <a:chOff x="10326029" y="3813717"/>
            <a:chExt cx="1561171" cy="2129883"/>
          </a:xfrm>
        </p:grpSpPr>
        <p:pic>
          <p:nvPicPr>
            <p:cNvPr id="7" name="Graphic 6" descr="Keyboard outline">
              <a:extLst>
                <a:ext uri="{FF2B5EF4-FFF2-40B4-BE49-F238E27FC236}">
                  <a16:creationId xmlns:a16="http://schemas.microsoft.com/office/drawing/2014/main" id="{5AF12C5E-FF1A-DCCA-9972-EC56BFAF9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595666" y="4830077"/>
              <a:ext cx="1060895" cy="1060895"/>
            </a:xfrm>
            <a:prstGeom prst="rect">
              <a:avLst/>
            </a:prstGeom>
          </p:spPr>
        </p:pic>
        <p:pic>
          <p:nvPicPr>
            <p:cNvPr id="14" name="Graphic 13" descr="Computer outline">
              <a:extLst>
                <a:ext uri="{FF2B5EF4-FFF2-40B4-BE49-F238E27FC236}">
                  <a16:creationId xmlns:a16="http://schemas.microsoft.com/office/drawing/2014/main" id="{17D18067-E063-D5F2-7506-A6C5436DE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89583" y="3887462"/>
              <a:ext cx="1473063" cy="147306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09BF64E-A444-ACD7-D04A-FF2C1A7D8C1A}"/>
                </a:ext>
              </a:extLst>
            </p:cNvPr>
            <p:cNvSpPr/>
            <p:nvPr/>
          </p:nvSpPr>
          <p:spPr>
            <a:xfrm>
              <a:off x="10326029" y="3813717"/>
              <a:ext cx="1561171" cy="21298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481814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FEEE7-893F-2D3F-2769-5F6CF28D8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ENHANCE Ci3T Implementation Professional Learning Series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B42D9FE-43A8-E377-1353-EA42930853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1674667"/>
              </p:ext>
            </p:extLst>
          </p:nvPr>
        </p:nvGraphicFramePr>
        <p:xfrm>
          <a:off x="838201" y="1688185"/>
          <a:ext cx="10065152" cy="4804754"/>
        </p:xfrm>
        <a:graphic>
          <a:graphicData uri="http://schemas.openxmlformats.org/drawingml/2006/table">
            <a:tbl>
              <a:tblPr firstRow="1" firstCol="1" bandRow="1"/>
              <a:tblGrid>
                <a:gridCol w="1319045">
                  <a:extLst>
                    <a:ext uri="{9D8B030D-6E8A-4147-A177-3AD203B41FA5}">
                      <a16:colId xmlns:a16="http://schemas.microsoft.com/office/drawing/2014/main" val="1361232099"/>
                    </a:ext>
                  </a:extLst>
                </a:gridCol>
                <a:gridCol w="1700871">
                  <a:extLst>
                    <a:ext uri="{9D8B030D-6E8A-4147-A177-3AD203B41FA5}">
                      <a16:colId xmlns:a16="http://schemas.microsoft.com/office/drawing/2014/main" val="14652926"/>
                    </a:ext>
                  </a:extLst>
                </a:gridCol>
                <a:gridCol w="2452058">
                  <a:extLst>
                    <a:ext uri="{9D8B030D-6E8A-4147-A177-3AD203B41FA5}">
                      <a16:colId xmlns:a16="http://schemas.microsoft.com/office/drawing/2014/main" val="3881131722"/>
                    </a:ext>
                  </a:extLst>
                </a:gridCol>
                <a:gridCol w="2296589">
                  <a:extLst>
                    <a:ext uri="{9D8B030D-6E8A-4147-A177-3AD203B41FA5}">
                      <a16:colId xmlns:a16="http://schemas.microsoft.com/office/drawing/2014/main" val="400484850"/>
                    </a:ext>
                  </a:extLst>
                </a:gridCol>
                <a:gridCol w="2296589">
                  <a:extLst>
                    <a:ext uri="{9D8B030D-6E8A-4147-A177-3AD203B41FA5}">
                      <a16:colId xmlns:a16="http://schemas.microsoft.com/office/drawing/2014/main" val="2002799351"/>
                    </a:ext>
                  </a:extLst>
                </a:gridCol>
              </a:tblGrid>
              <a:tr h="607255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Ci3T Implementation Professional Learning Series 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Location: 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Remote via Zoom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Attended by: 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School Ci3T Leadership Teams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Sessions A and B available: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Ci3T Leadership Teams can select which they would like to attend. 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E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007367"/>
                  </a:ext>
                </a:extLst>
              </a:tr>
              <a:tr h="2089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Session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Date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EDE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Times (Session A and B)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E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01348"/>
                  </a:ext>
                </a:extLst>
              </a:tr>
              <a:tr h="3205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Pacific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Central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u="none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Eastern</a:t>
                      </a:r>
                      <a:endParaRPr lang="en-US" sz="1200" u="none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007534"/>
                  </a:ext>
                </a:extLst>
              </a:tr>
              <a:tr h="4535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Summer Session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June. 24, 2024 (Mon)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7:30 am – 1:30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9:30 am – 3:30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10:30 am – 4:30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64325"/>
                  </a:ext>
                </a:extLst>
              </a:tr>
              <a:tr h="29983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Session 1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Sept. 10, 2024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9:00 am – 11:00 am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11:00 am – 01:00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12:00 pm – 2:00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0200455"/>
                  </a:ext>
                </a:extLst>
              </a:tr>
              <a:tr h="2998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2:30 pm – 4:30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4:30 pm – 6:30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5:30 pm – 7:30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518443"/>
                  </a:ext>
                </a:extLst>
              </a:tr>
              <a:tr h="29983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Session 2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Nov. 12, 2024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9:00 am – 11:00 am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11:00 am – 01:00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12:00 pm – 2:00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3584241"/>
                  </a:ext>
                </a:extLst>
              </a:tr>
              <a:tr h="2998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2:30 pm – 4:30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4:30 pm – 6:30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5:30 pm – 7:30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3870496"/>
                  </a:ext>
                </a:extLst>
              </a:tr>
              <a:tr h="29983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Session 3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Jan. 14, 2025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9:00 am – 11:00 am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11:00 am – 1:00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12:00 pm – 2:00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377646"/>
                  </a:ext>
                </a:extLst>
              </a:tr>
              <a:tr h="2998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2:30 pm – 4:30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4:30 pm – 6:30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5:30 pm – 7:30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9677001"/>
                  </a:ext>
                </a:extLst>
              </a:tr>
              <a:tr h="29983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Session 4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Mar. 04, 2025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9:00 am – 11:00 am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11:00 am – 1:00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12:00 pm – 2:00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4174638"/>
                  </a:ext>
                </a:extLst>
              </a:tr>
              <a:tr h="2998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2:30 pm – 4:30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4:30 pm – 6:30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5:30 pm – 7:30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8627977"/>
                  </a:ext>
                </a:extLst>
              </a:tr>
              <a:tr h="29983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Session 5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Apr. 15, 2025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9:00 am – 11:00 am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11:00 am – 1:00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12:00 pm – 2:00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6130547"/>
                  </a:ext>
                </a:extLst>
              </a:tr>
              <a:tr h="2998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2:30 pm – 4:30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4:30 pm – 06:30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/>
                        </a:rPr>
                        <a:t>5:30 pm – 7:30 pm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Arial"/>
                      </a:endParaRPr>
                    </a:p>
                  </a:txBody>
                  <a:tcPr marL="54680" marR="546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9385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42998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55598-D134-46A6-F521-C5F25B2E4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EMPOWER +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3FD35C0-89F5-3E73-91B8-5352278A1D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071105"/>
              </p:ext>
            </p:extLst>
          </p:nvPr>
        </p:nvGraphicFramePr>
        <p:xfrm>
          <a:off x="838199" y="1594132"/>
          <a:ext cx="9877426" cy="5001074"/>
        </p:xfrm>
        <a:graphic>
          <a:graphicData uri="http://schemas.openxmlformats.org/drawingml/2006/table">
            <a:tbl>
              <a:tblPr firstRow="1" firstCol="1" bandRow="1"/>
              <a:tblGrid>
                <a:gridCol w="5403681">
                  <a:extLst>
                    <a:ext uri="{9D8B030D-6E8A-4147-A177-3AD203B41FA5}">
                      <a16:colId xmlns:a16="http://schemas.microsoft.com/office/drawing/2014/main" val="577164124"/>
                    </a:ext>
                  </a:extLst>
                </a:gridCol>
                <a:gridCol w="1621104">
                  <a:extLst>
                    <a:ext uri="{9D8B030D-6E8A-4147-A177-3AD203B41FA5}">
                      <a16:colId xmlns:a16="http://schemas.microsoft.com/office/drawing/2014/main" val="693109325"/>
                    </a:ext>
                  </a:extLst>
                </a:gridCol>
                <a:gridCol w="2852641">
                  <a:extLst>
                    <a:ext uri="{9D8B030D-6E8A-4147-A177-3AD203B41FA5}">
                      <a16:colId xmlns:a16="http://schemas.microsoft.com/office/drawing/2014/main" val="4291087703"/>
                    </a:ext>
                  </a:extLst>
                </a:gridCol>
              </a:tblGrid>
              <a:tr h="751405"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Ci3T EMPOWER</a:t>
                      </a:r>
                      <a:r>
                        <a:rPr lang="en-US" sz="1200" b="1" kern="0" baseline="3000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Sessions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Location: 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Remote via Zoom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Attended by: 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School Ci3T Leadership Teams, Ci3T District Trainers and Coaches, Faculty and Staff, Families (adults only). Community Members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945581"/>
                  </a:ext>
                </a:extLst>
              </a:tr>
              <a:tr h="1774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Session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Date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highlight>
                            <a:srgbClr val="D9F2D0"/>
                          </a:highlight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Times</a:t>
                      </a:r>
                      <a:endParaRPr lang="en-US" sz="1200" kern="100">
                        <a:effectLst/>
                        <a:highlight>
                          <a:srgbClr val="D9F2D0"/>
                        </a:highlight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F2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965610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1. Ci3T FIT: Start the Year Strong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Sep. 24, 2024 (Tues) 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797855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2. Data-Informed Instruction: This is how we do it!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Oct. 9, 2024 (Wed)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741907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3. Practical, Low Intensity Strategies to Maximize Engagement and Limit Disruption: Part 1 | Precorrection &amp; Active Supervision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Nov. 19, 2024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0860420"/>
                  </a:ext>
                </a:extLst>
              </a:tr>
              <a:tr h="60931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4. Practical, Low Intensity Strategies to Maximize Engagement and Limit Disruption: Part 2 | Instructional Choice and Increased Opportunities to Respond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Jan. 22, 2025 (Wed)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778474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5. Tier 2: Behavior Contracts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Feb. 11, 2025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3892512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6. Tier 2: Direct Behavior Ratings (DBR)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Mar. 26, 2025 (Wed)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873842"/>
                  </a:ext>
                </a:extLst>
              </a:tr>
              <a:tr h="560093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7. Tier 3: Functional Assessment-based Interventions (FABI)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Apr. 29, 2025 (Tues)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2:30 - 4:30 p.m. (Pacific)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4:30 - 6:30 p.m. (Central)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+mn-lt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5:30 - 7:30 p.m. (Eastern)</a:t>
                      </a:r>
                      <a:endParaRPr lang="en-US" sz="1200" kern="100"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131" marR="671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3905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28880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B5A661C-1F26-4AF6-9066-47F02AC0ADAC}"/>
              </a:ext>
            </a:extLst>
          </p:cNvPr>
          <p:cNvCxnSpPr>
            <a:cxnSpLocks/>
            <a:endCxn id="38" idx="0"/>
          </p:cNvCxnSpPr>
          <p:nvPr/>
        </p:nvCxnSpPr>
        <p:spPr>
          <a:xfrm flipH="1">
            <a:off x="6090570" y="3617599"/>
            <a:ext cx="808650" cy="13185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Sustaining and Disseminating Professional Learning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EECC441-8638-E9E1-6638-84660AEF0844}"/>
              </a:ext>
            </a:extLst>
          </p:cNvPr>
          <p:cNvGrpSpPr/>
          <p:nvPr/>
        </p:nvGrpSpPr>
        <p:grpSpPr>
          <a:xfrm>
            <a:off x="7011404" y="4936131"/>
            <a:ext cx="1557521" cy="1704538"/>
            <a:chOff x="8003783" y="5023409"/>
            <a:chExt cx="1557521" cy="1704538"/>
          </a:xfrm>
        </p:grpSpPr>
        <p:pic>
          <p:nvPicPr>
            <p:cNvPr id="41" name="Picture 2" descr="people near a blackboard by jetxee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3783" y="5023409"/>
              <a:ext cx="1557521" cy="1704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TextBox 41"/>
            <p:cNvSpPr txBox="1"/>
            <p:nvPr/>
          </p:nvSpPr>
          <p:spPr>
            <a:xfrm>
              <a:off x="8224207" y="5119780"/>
              <a:ext cx="1143000" cy="292608"/>
            </a:xfrm>
            <a:prstGeom prst="rect">
              <a:avLst/>
            </a:prstGeom>
            <a:solidFill>
              <a:srgbClr val="0C8000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</a:rPr>
                <a:t>Behavior Contracts</a:t>
              </a:r>
            </a:p>
          </p:txBody>
        </p:sp>
      </p:grpSp>
      <p:cxnSp>
        <p:nvCxnSpPr>
          <p:cNvPr id="45" name="Straight Arrow Connector 44"/>
          <p:cNvCxnSpPr>
            <a:cxnSpLocks/>
            <a:endCxn id="54" idx="0"/>
          </p:cNvCxnSpPr>
          <p:nvPr/>
        </p:nvCxnSpPr>
        <p:spPr>
          <a:xfrm flipH="1">
            <a:off x="991785" y="3617599"/>
            <a:ext cx="2195069" cy="13185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47" name="Straight Arrow Connector 46"/>
          <p:cNvCxnSpPr>
            <a:cxnSpLocks/>
            <a:endCxn id="10" idx="0"/>
          </p:cNvCxnSpPr>
          <p:nvPr/>
        </p:nvCxnSpPr>
        <p:spPr>
          <a:xfrm flipH="1">
            <a:off x="2691380" y="3617599"/>
            <a:ext cx="1420935" cy="13185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49" name="Straight Arrow Connector 48"/>
          <p:cNvCxnSpPr>
            <a:cxnSpLocks/>
            <a:endCxn id="35" idx="0"/>
          </p:cNvCxnSpPr>
          <p:nvPr/>
        </p:nvCxnSpPr>
        <p:spPr>
          <a:xfrm flipH="1">
            <a:off x="4390975" y="3617599"/>
            <a:ext cx="636273" cy="13185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cxnSp>
        <p:nvCxnSpPr>
          <p:cNvPr id="51" name="Straight Arrow Connector 50"/>
          <p:cNvCxnSpPr>
            <a:cxnSpLocks/>
            <a:endCxn id="41" idx="0"/>
          </p:cNvCxnSpPr>
          <p:nvPr/>
        </p:nvCxnSpPr>
        <p:spPr>
          <a:xfrm flipH="1">
            <a:off x="7790165" y="3617599"/>
            <a:ext cx="40133" cy="13185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42A803-C39D-8C4D-7BD0-6F5A095BC432}"/>
              </a:ext>
            </a:extLst>
          </p:cNvPr>
          <p:cNvGrpSpPr/>
          <p:nvPr/>
        </p:nvGrpSpPr>
        <p:grpSpPr>
          <a:xfrm>
            <a:off x="5311809" y="4936131"/>
            <a:ext cx="1557521" cy="1704538"/>
            <a:chOff x="6433186" y="5023409"/>
            <a:chExt cx="1557521" cy="1704538"/>
          </a:xfrm>
        </p:grpSpPr>
        <p:pic>
          <p:nvPicPr>
            <p:cNvPr id="38" name="Picture 2" descr="people near a blackboard by jetxee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3186" y="5023409"/>
              <a:ext cx="1557521" cy="1704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6650841" y="5124543"/>
              <a:ext cx="1143000" cy="292608"/>
            </a:xfrm>
            <a:prstGeom prst="rect">
              <a:avLst/>
            </a:prstGeom>
            <a:solidFill>
              <a:srgbClr val="0C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>
              <a:noAutofit/>
            </a:bodyPr>
            <a:lstStyle/>
            <a:p>
              <a:pPr algn="ctr"/>
              <a:r>
                <a:rPr lang="en-US" sz="1000" kern="100">
                  <a:solidFill>
                    <a:schemeClr val="bg1"/>
                  </a:solidFill>
                </a:rPr>
                <a:t>Instructional choice &amp; OTR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60F7BEA-A0CB-3007-95B7-AC9E17DBC907}"/>
              </a:ext>
            </a:extLst>
          </p:cNvPr>
          <p:cNvGrpSpPr/>
          <p:nvPr/>
        </p:nvGrpSpPr>
        <p:grpSpPr>
          <a:xfrm>
            <a:off x="3612214" y="4936131"/>
            <a:ext cx="1557521" cy="1704538"/>
            <a:chOff x="4771482" y="5023409"/>
            <a:chExt cx="1557521" cy="1704538"/>
          </a:xfrm>
        </p:grpSpPr>
        <p:pic>
          <p:nvPicPr>
            <p:cNvPr id="35" name="Picture 2" descr="people near a blackboard by jetxee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1482" y="5023409"/>
              <a:ext cx="1557521" cy="1704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4978742" y="5114972"/>
              <a:ext cx="1143000" cy="292608"/>
            </a:xfrm>
            <a:prstGeom prst="rect">
              <a:avLst/>
            </a:prstGeom>
            <a:solidFill>
              <a:srgbClr val="0C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>
              <a:no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</a:rPr>
                <a:t>Precorrection &amp; active supervision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68B7666-4011-0361-0485-12DB992F04AB}"/>
              </a:ext>
            </a:extLst>
          </p:cNvPr>
          <p:cNvGrpSpPr/>
          <p:nvPr/>
        </p:nvGrpSpPr>
        <p:grpSpPr>
          <a:xfrm>
            <a:off x="1912619" y="4936131"/>
            <a:ext cx="1557521" cy="1704538"/>
            <a:chOff x="3149624" y="5023409"/>
            <a:chExt cx="1557521" cy="1704538"/>
          </a:xfrm>
        </p:grpSpPr>
        <p:pic>
          <p:nvPicPr>
            <p:cNvPr id="10" name="Picture 2" descr="people near a blackboard by jetxee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9624" y="5023409"/>
              <a:ext cx="1557521" cy="1704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Rectangle 43"/>
            <p:cNvSpPr/>
            <p:nvPr/>
          </p:nvSpPr>
          <p:spPr>
            <a:xfrm>
              <a:off x="3369979" y="5124626"/>
              <a:ext cx="1143000" cy="292608"/>
            </a:xfrm>
            <a:prstGeom prst="rect">
              <a:avLst/>
            </a:prstGeom>
            <a:solidFill>
              <a:srgbClr val="0C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>
              <a:no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</a:rPr>
                <a:t>Data-informed instruction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1ABF914-162B-E918-FF8E-789A104CDDD4}"/>
              </a:ext>
            </a:extLst>
          </p:cNvPr>
          <p:cNvGrpSpPr/>
          <p:nvPr/>
        </p:nvGrpSpPr>
        <p:grpSpPr>
          <a:xfrm>
            <a:off x="8710999" y="4936131"/>
            <a:ext cx="1557521" cy="1704538"/>
            <a:chOff x="9723505" y="5023409"/>
            <a:chExt cx="1557521" cy="1704538"/>
          </a:xfrm>
        </p:grpSpPr>
        <p:pic>
          <p:nvPicPr>
            <p:cNvPr id="46" name="Picture 2" descr="people near a blackboard by jetxee">
              <a:extLst>
                <a:ext uri="{FF2B5EF4-FFF2-40B4-BE49-F238E27FC236}">
                  <a16:creationId xmlns:a16="http://schemas.microsoft.com/office/drawing/2014/main" id="{E32C92C9-67B8-363F-EAD0-5F96B156D9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3505" y="5023409"/>
              <a:ext cx="1557521" cy="1704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6BB5C8E-9B06-8450-C21A-755F5CACFA81}"/>
                </a:ext>
              </a:extLst>
            </p:cNvPr>
            <p:cNvSpPr txBox="1"/>
            <p:nvPr/>
          </p:nvSpPr>
          <p:spPr>
            <a:xfrm>
              <a:off x="9945054" y="5114972"/>
              <a:ext cx="1143000" cy="292608"/>
            </a:xfrm>
            <a:prstGeom prst="rect">
              <a:avLst/>
            </a:prstGeom>
            <a:solidFill>
              <a:srgbClr val="0C8000"/>
            </a:solidFill>
          </p:spPr>
          <p:txBody>
            <a:bodyPr wrap="square" lIns="0" tIns="0" rIns="0" bIns="0" rtlCol="0" anchor="t" anchorCtr="0">
              <a:no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</a:rPr>
                <a:t>Direct behavior ratings</a:t>
              </a:r>
            </a:p>
          </p:txBody>
        </p:sp>
      </p:grp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785175B-6F6B-E82E-70A5-F5F56D72DD79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8777656" y="3617599"/>
            <a:ext cx="712104" cy="13185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571F952A-FA77-7F92-D757-3664CFB9BF30}"/>
              </a:ext>
            </a:extLst>
          </p:cNvPr>
          <p:cNvGrpSpPr/>
          <p:nvPr/>
        </p:nvGrpSpPr>
        <p:grpSpPr>
          <a:xfrm>
            <a:off x="213024" y="4936131"/>
            <a:ext cx="1557521" cy="1704538"/>
            <a:chOff x="1490432" y="5023409"/>
            <a:chExt cx="1557521" cy="1704538"/>
          </a:xfrm>
        </p:grpSpPr>
        <p:pic>
          <p:nvPicPr>
            <p:cNvPr id="54" name="Picture 2" descr="people near a blackboard by jetxee">
              <a:extLst>
                <a:ext uri="{FF2B5EF4-FFF2-40B4-BE49-F238E27FC236}">
                  <a16:creationId xmlns:a16="http://schemas.microsoft.com/office/drawing/2014/main" id="{249AB8DB-FD95-6D38-7CB8-38C7B4B056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0432" y="5023409"/>
              <a:ext cx="1557521" cy="1704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C7127B9-BF46-4A3C-1ECB-95F50DB7521C}"/>
                </a:ext>
              </a:extLst>
            </p:cNvPr>
            <p:cNvSpPr txBox="1"/>
            <p:nvPr/>
          </p:nvSpPr>
          <p:spPr>
            <a:xfrm>
              <a:off x="1706021" y="5117463"/>
              <a:ext cx="1143000" cy="292608"/>
            </a:xfrm>
            <a:prstGeom prst="rect">
              <a:avLst/>
            </a:prstGeom>
            <a:solidFill>
              <a:srgbClr val="0C8000"/>
            </a:solidFill>
          </p:spPr>
          <p:txBody>
            <a:bodyPr wrap="square" lIns="0" tIns="0" rIns="0" bIns="0" rtlCol="0" anchor="t" anchorCtr="0">
              <a:no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</a:rPr>
                <a:t>Ci3T fit: Start the year strong</a:t>
              </a:r>
            </a:p>
          </p:txBody>
        </p: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7D17A4-C867-40AC-06EB-26B5F4C77401}"/>
              </a:ext>
            </a:extLst>
          </p:cNvPr>
          <p:cNvGraphicFramePr>
            <a:graphicFrameLocks noGrp="1"/>
          </p:cNvGraphicFramePr>
          <p:nvPr/>
        </p:nvGraphicFramePr>
        <p:xfrm>
          <a:off x="147708" y="1869455"/>
          <a:ext cx="11887201" cy="1748144"/>
        </p:xfrm>
        <a:graphic>
          <a:graphicData uri="http://schemas.openxmlformats.org/drawingml/2006/table">
            <a:tbl>
              <a:tblPr firstRow="1" firstCol="1" bandRow="1"/>
              <a:tblGrid>
                <a:gridCol w="732181">
                  <a:extLst>
                    <a:ext uri="{9D8B030D-6E8A-4147-A177-3AD203B41FA5}">
                      <a16:colId xmlns:a16="http://schemas.microsoft.com/office/drawing/2014/main" val="3564526547"/>
                    </a:ext>
                  </a:extLst>
                </a:gridCol>
                <a:gridCol w="929585">
                  <a:extLst>
                    <a:ext uri="{9D8B030D-6E8A-4147-A177-3AD203B41FA5}">
                      <a16:colId xmlns:a16="http://schemas.microsoft.com/office/drawing/2014/main" val="152405260"/>
                    </a:ext>
                  </a:extLst>
                </a:gridCol>
                <a:gridCol w="929585">
                  <a:extLst>
                    <a:ext uri="{9D8B030D-6E8A-4147-A177-3AD203B41FA5}">
                      <a16:colId xmlns:a16="http://schemas.microsoft.com/office/drawing/2014/main" val="3816323472"/>
                    </a:ext>
                  </a:extLst>
                </a:gridCol>
                <a:gridCol w="929585">
                  <a:extLst>
                    <a:ext uri="{9D8B030D-6E8A-4147-A177-3AD203B41FA5}">
                      <a16:colId xmlns:a16="http://schemas.microsoft.com/office/drawing/2014/main" val="1235247631"/>
                    </a:ext>
                  </a:extLst>
                </a:gridCol>
                <a:gridCol w="929585">
                  <a:extLst>
                    <a:ext uri="{9D8B030D-6E8A-4147-A177-3AD203B41FA5}">
                      <a16:colId xmlns:a16="http://schemas.microsoft.com/office/drawing/2014/main" val="2106293475"/>
                    </a:ext>
                  </a:extLst>
                </a:gridCol>
                <a:gridCol w="929585">
                  <a:extLst>
                    <a:ext uri="{9D8B030D-6E8A-4147-A177-3AD203B41FA5}">
                      <a16:colId xmlns:a16="http://schemas.microsoft.com/office/drawing/2014/main" val="2141082053"/>
                    </a:ext>
                  </a:extLst>
                </a:gridCol>
                <a:gridCol w="929585">
                  <a:extLst>
                    <a:ext uri="{9D8B030D-6E8A-4147-A177-3AD203B41FA5}">
                      <a16:colId xmlns:a16="http://schemas.microsoft.com/office/drawing/2014/main" val="365265412"/>
                    </a:ext>
                  </a:extLst>
                </a:gridCol>
                <a:gridCol w="929585">
                  <a:extLst>
                    <a:ext uri="{9D8B030D-6E8A-4147-A177-3AD203B41FA5}">
                      <a16:colId xmlns:a16="http://schemas.microsoft.com/office/drawing/2014/main" val="1310106552"/>
                    </a:ext>
                  </a:extLst>
                </a:gridCol>
                <a:gridCol w="929585">
                  <a:extLst>
                    <a:ext uri="{9D8B030D-6E8A-4147-A177-3AD203B41FA5}">
                      <a16:colId xmlns:a16="http://schemas.microsoft.com/office/drawing/2014/main" val="4145809130"/>
                    </a:ext>
                  </a:extLst>
                </a:gridCol>
                <a:gridCol w="929585">
                  <a:extLst>
                    <a:ext uri="{9D8B030D-6E8A-4147-A177-3AD203B41FA5}">
                      <a16:colId xmlns:a16="http://schemas.microsoft.com/office/drawing/2014/main" val="1417258483"/>
                    </a:ext>
                  </a:extLst>
                </a:gridCol>
                <a:gridCol w="929585">
                  <a:extLst>
                    <a:ext uri="{9D8B030D-6E8A-4147-A177-3AD203B41FA5}">
                      <a16:colId xmlns:a16="http://schemas.microsoft.com/office/drawing/2014/main" val="2172962834"/>
                    </a:ext>
                  </a:extLst>
                </a:gridCol>
                <a:gridCol w="929585">
                  <a:extLst>
                    <a:ext uri="{9D8B030D-6E8A-4147-A177-3AD203B41FA5}">
                      <a16:colId xmlns:a16="http://schemas.microsoft.com/office/drawing/2014/main" val="550505166"/>
                    </a:ext>
                  </a:extLst>
                </a:gridCol>
                <a:gridCol w="929585">
                  <a:extLst>
                    <a:ext uri="{9D8B030D-6E8A-4147-A177-3AD203B41FA5}">
                      <a16:colId xmlns:a16="http://schemas.microsoft.com/office/drawing/2014/main" val="1963077407"/>
                    </a:ext>
                  </a:extLst>
                </a:gridCol>
              </a:tblGrid>
              <a:tr h="848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6D3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6D3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35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35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2794"/>
                  </a:ext>
                </a:extLst>
              </a:tr>
              <a:tr h="2709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6D3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56D3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5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35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A35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</a:t>
                      </a:r>
                      <a:endParaRPr lang="en-US" sz="16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462419"/>
                  </a:ext>
                </a:extLst>
              </a:tr>
              <a:tr h="12352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Ci3T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EMPOWER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76" marR="3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576" marR="3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Ci3T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EMPOWER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Session 1</a:t>
                      </a:r>
                      <a:r>
                        <a:rPr lang="en-US" sz="105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576" marR="3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Ci3T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EMPOWER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Session 2</a:t>
                      </a:r>
                      <a:r>
                        <a:rPr lang="en-US" sz="105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76" marR="3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Ci3T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EMPOWER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Session 3</a:t>
                      </a:r>
                      <a:r>
                        <a:rPr lang="en-US" sz="105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76" marR="3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576" marR="3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Ci3T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EMPOWER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Session 4</a:t>
                      </a:r>
                      <a:r>
                        <a:rPr lang="en-US" sz="105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76" marR="3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Ci3T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EMPOWER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Session 5</a:t>
                      </a:r>
                      <a:r>
                        <a:rPr lang="en-US" sz="105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576" marR="3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Ci3T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EMPOWER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Session 6</a:t>
                      </a:r>
                      <a:r>
                        <a:rPr lang="en-US" sz="105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76" marR="3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Ci3T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EMPOWER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Session 7</a:t>
                      </a:r>
                      <a:r>
                        <a:rPr lang="en-US" sz="1050" b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576" marR="3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576" marR="3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576" marR="365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386573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0112BD6A-0914-EF55-281B-0CF1EDD0D99B}"/>
              </a:ext>
            </a:extLst>
          </p:cNvPr>
          <p:cNvGrpSpPr/>
          <p:nvPr/>
        </p:nvGrpSpPr>
        <p:grpSpPr>
          <a:xfrm>
            <a:off x="10410597" y="4936131"/>
            <a:ext cx="1557521" cy="1704538"/>
            <a:chOff x="11239760" y="5023409"/>
            <a:chExt cx="1557521" cy="1704538"/>
          </a:xfrm>
        </p:grpSpPr>
        <p:pic>
          <p:nvPicPr>
            <p:cNvPr id="6" name="Picture 2" descr="people near a blackboard by jetxee">
              <a:extLst>
                <a:ext uri="{FF2B5EF4-FFF2-40B4-BE49-F238E27FC236}">
                  <a16:creationId xmlns:a16="http://schemas.microsoft.com/office/drawing/2014/main" id="{8A57CBBD-3634-45C9-A5D8-58DB4BAEF1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39760" y="5023409"/>
              <a:ext cx="1557521" cy="1704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767613-2A83-0E16-C2D1-81BB436C80CF}"/>
                </a:ext>
              </a:extLst>
            </p:cNvPr>
            <p:cNvSpPr txBox="1"/>
            <p:nvPr/>
          </p:nvSpPr>
          <p:spPr>
            <a:xfrm>
              <a:off x="11461309" y="5114972"/>
              <a:ext cx="1143000" cy="292608"/>
            </a:xfrm>
            <a:prstGeom prst="rect">
              <a:avLst/>
            </a:prstGeom>
            <a:solidFill>
              <a:srgbClr val="0C8000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</a:rPr>
                <a:t>FABI</a:t>
              </a:r>
            </a:p>
          </p:txBody>
        </p: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6EA19D3-FA81-1361-FAE4-9F0EC92C77AE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9691942" y="3617599"/>
            <a:ext cx="1497416" cy="13185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43" name="Rounded Rectangle 42"/>
          <p:cNvSpPr/>
          <p:nvPr/>
        </p:nvSpPr>
        <p:spPr>
          <a:xfrm>
            <a:off x="2502937" y="4201885"/>
            <a:ext cx="7186127" cy="370115"/>
          </a:xfrm>
          <a:prstGeom prst="roundRect">
            <a:avLst/>
          </a:prstGeom>
          <a:solidFill>
            <a:schemeClr val="accent4">
              <a:alpha val="95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Designate two staff to attend trainings to become on-site coaches</a:t>
            </a:r>
          </a:p>
        </p:txBody>
      </p:sp>
      <p:sp>
        <p:nvSpPr>
          <p:cNvPr id="32" name="Right Arrow 31"/>
          <p:cNvSpPr/>
          <p:nvPr/>
        </p:nvSpPr>
        <p:spPr>
          <a:xfrm>
            <a:off x="-1748" y="6043927"/>
            <a:ext cx="3146721" cy="697959"/>
          </a:xfrm>
          <a:prstGeom prst="rightArrow">
            <a:avLst/>
          </a:prstGeom>
          <a:solidFill>
            <a:schemeClr val="accent5">
              <a:alpha val="9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10 min @ next faculty meeting</a:t>
            </a:r>
          </a:p>
        </p:txBody>
      </p:sp>
    </p:spTree>
    <p:extLst>
      <p:ext uri="{BB962C8B-B14F-4D97-AF65-F5344CB8AC3E}">
        <p14:creationId xmlns:p14="http://schemas.microsoft.com/office/powerpoint/2010/main" val="3216105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Wrap Up and Preview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25563"/>
            <a:ext cx="5157787" cy="823912"/>
          </a:xfrm>
        </p:spPr>
        <p:txBody>
          <a:bodyPr/>
          <a:lstStyle/>
          <a:p>
            <a:r>
              <a:rPr lang="en-US"/>
              <a:t>Today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149475"/>
            <a:ext cx="5157787" cy="3684588"/>
          </a:xfrm>
        </p:spPr>
        <p:txBody>
          <a:bodyPr>
            <a:normAutofit lnSpcReduction="10000"/>
          </a:bodyPr>
          <a:lstStyle/>
          <a:p>
            <a:r>
              <a:rPr lang="en-US"/>
              <a:t>Data-Informed Decision-Making</a:t>
            </a:r>
          </a:p>
          <a:p>
            <a:r>
              <a:rPr lang="en-US"/>
              <a:t>Working Across the Tiers</a:t>
            </a:r>
          </a:p>
          <a:p>
            <a:pPr lvl="1"/>
            <a:r>
              <a:rPr lang="en-US">
                <a:cs typeface="Arial"/>
              </a:rPr>
              <a:t>Integrated Lesson Planning</a:t>
            </a:r>
          </a:p>
          <a:p>
            <a:pPr lvl="1"/>
            <a:r>
              <a:rPr lang="en-US">
                <a:cs typeface="Arial"/>
              </a:rPr>
              <a:t>Tier 2</a:t>
            </a:r>
          </a:p>
          <a:p>
            <a:pPr lvl="1"/>
            <a:r>
              <a:rPr lang="en-US">
                <a:cs typeface="Arial"/>
              </a:rPr>
              <a:t>Tier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25563"/>
            <a:ext cx="5183188" cy="823912"/>
          </a:xfrm>
        </p:spPr>
        <p:txBody>
          <a:bodyPr/>
          <a:lstStyle/>
          <a:p>
            <a:r>
              <a:rPr lang="en-US"/>
              <a:t>Next time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149475"/>
            <a:ext cx="5183188" cy="3684588"/>
          </a:xfrm>
        </p:spPr>
        <p:txBody>
          <a:bodyPr>
            <a:normAutofit lnSpcReduction="10000"/>
          </a:bodyPr>
          <a:lstStyle/>
          <a:p>
            <a:r>
              <a:rPr lang="en-US"/>
              <a:t>Procedures for Monitoring</a:t>
            </a:r>
          </a:p>
          <a:p>
            <a:pPr lvl="1"/>
            <a:r>
              <a:rPr lang="en-US"/>
              <a:t>Review your school’s social validity and treatment integrity data</a:t>
            </a:r>
          </a:p>
          <a:p>
            <a:pPr lvl="1"/>
            <a:r>
              <a:rPr lang="en-US"/>
              <a:t>Review your school’s spring screening data</a:t>
            </a:r>
          </a:p>
          <a:p>
            <a:r>
              <a:rPr lang="en-US"/>
              <a:t>Planning for the Year Ahead 2025-2026</a:t>
            </a:r>
          </a:p>
          <a:p>
            <a:r>
              <a:rPr lang="en-US"/>
              <a:t>Focusing on Data-Informed Professional Learning</a:t>
            </a:r>
          </a:p>
        </p:txBody>
      </p:sp>
    </p:spTree>
    <p:extLst>
      <p:ext uri="{BB962C8B-B14F-4D97-AF65-F5344CB8AC3E}">
        <p14:creationId xmlns:p14="http://schemas.microsoft.com/office/powerpoint/2010/main" val="100374309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B8ECD-7248-BF1D-A879-79EC24522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Action Planning</a:t>
            </a:r>
          </a:p>
        </p:txBody>
      </p:sp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BB92B0B-CF28-A8F6-473E-661FA76949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52" t="12041" r="6966" b="27668"/>
          <a:stretch/>
        </p:blipFill>
        <p:spPr>
          <a:xfrm>
            <a:off x="1036792" y="1476709"/>
            <a:ext cx="9298334" cy="5044025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8100000" algn="tr" rotWithShape="0">
              <a:prstClr val="black">
                <a:alpha val="10000"/>
              </a:prstClr>
            </a:outerShdw>
          </a:effectLst>
        </p:spPr>
      </p:pic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68533E8F-4EEF-0FDF-A5E9-B06CBE3EC1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8836" y="0"/>
            <a:ext cx="1413164" cy="1828800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13500000" algn="br" rotWithShape="0">
              <a:prstClr val="black">
                <a:alpha val="1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3AC4FB-9105-4968-BFBC-B3149F561036}"/>
              </a:ext>
            </a:extLst>
          </p:cNvPr>
          <p:cNvSpPr txBox="1"/>
          <p:nvPr/>
        </p:nvSpPr>
        <p:spPr>
          <a:xfrm>
            <a:off x="1188040" y="2826336"/>
            <a:ext cx="39162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Schedule time during PLCs- integrated lesson plan demo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167AFC-5291-F4DF-98C4-E0A789D2BA57}"/>
              </a:ext>
            </a:extLst>
          </p:cNvPr>
          <p:cNvSpPr txBox="1"/>
          <p:nvPr/>
        </p:nvSpPr>
        <p:spPr>
          <a:xfrm>
            <a:off x="5780319" y="2846229"/>
            <a:ext cx="6204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Elise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FFF7FF-FD56-970F-A229-BAB549F2E550}"/>
              </a:ext>
            </a:extLst>
          </p:cNvPr>
          <p:cNvSpPr txBox="1"/>
          <p:nvPr/>
        </p:nvSpPr>
        <p:spPr>
          <a:xfrm>
            <a:off x="7639197" y="2849921"/>
            <a:ext cx="8791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03/12/25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3B1ECE-9410-274B-F3DC-8D59BC56A01B}"/>
              </a:ext>
            </a:extLst>
          </p:cNvPr>
          <p:cNvSpPr txBox="1"/>
          <p:nvPr/>
        </p:nvSpPr>
        <p:spPr>
          <a:xfrm>
            <a:off x="1188040" y="3087946"/>
            <a:ext cx="37840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Invite staff to attend EMPOWER sessions in weekly email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D7B1F7-DA2D-4527-20F1-D7B67F42A4D5}"/>
              </a:ext>
            </a:extLst>
          </p:cNvPr>
          <p:cNvSpPr txBox="1"/>
          <p:nvPr/>
        </p:nvSpPr>
        <p:spPr>
          <a:xfrm>
            <a:off x="5794610" y="3065963"/>
            <a:ext cx="8791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David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9A2B24-96F5-7BC6-F299-449D89129DDD}"/>
              </a:ext>
            </a:extLst>
          </p:cNvPr>
          <p:cNvSpPr txBox="1"/>
          <p:nvPr/>
        </p:nvSpPr>
        <p:spPr>
          <a:xfrm>
            <a:off x="7639197" y="3069655"/>
            <a:ext cx="87916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03/12/25</a:t>
            </a:r>
          </a:p>
        </p:txBody>
      </p:sp>
    </p:spTree>
    <p:extLst>
      <p:ext uri="{BB962C8B-B14F-4D97-AF65-F5344CB8AC3E}">
        <p14:creationId xmlns:p14="http://schemas.microsoft.com/office/powerpoint/2010/main" val="291198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  <p:bldP spid="9" grpId="0"/>
      <p:bldP spid="10" grpId="0"/>
      <p:bldP spid="11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180BD-300E-3B3D-F5E1-FA5624D1D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Coaching Protocol Reminder</a:t>
            </a:r>
          </a:p>
        </p:txBody>
      </p:sp>
      <p:pic>
        <p:nvPicPr>
          <p:cNvPr id="14" name="Page 01" descr="A screen shot of a computer&#10;&#10;Description automatically generated">
            <a:extLst>
              <a:ext uri="{FF2B5EF4-FFF2-40B4-BE49-F238E27FC236}">
                <a16:creationId xmlns:a16="http://schemas.microsoft.com/office/drawing/2014/main" id="{A2975193-920D-40FE-7B6F-45E87A6039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94" t="6779" r="5427" b="7895"/>
          <a:stretch/>
        </p:blipFill>
        <p:spPr>
          <a:xfrm>
            <a:off x="1029269" y="1752301"/>
            <a:ext cx="3583675" cy="449798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2" name="Page 02" descr="A schedule of a meeting&#10;&#10;Description automatically generated" hidden="1">
            <a:extLst>
              <a:ext uri="{FF2B5EF4-FFF2-40B4-BE49-F238E27FC236}">
                <a16:creationId xmlns:a16="http://schemas.microsoft.com/office/drawing/2014/main" id="{A91EA74F-46C1-74AF-317F-F1DE5F6CFF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86" y="1376413"/>
            <a:ext cx="6035040" cy="46634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Page 03" descr="A data collection schedule with text and numbers&#10;&#10;Description automatically generated" hidden="1">
            <a:extLst>
              <a:ext uri="{FF2B5EF4-FFF2-40B4-BE49-F238E27FC236}">
                <a16:creationId xmlns:a16="http://schemas.microsoft.com/office/drawing/2014/main" id="{03D5B7C1-1EE9-2F35-B3B4-FE00C07D038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8470" y="-1"/>
            <a:ext cx="6035040" cy="46634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Page 04" descr="A screenshot of a computer screen&#10;&#10;Description automatically generated" hidden="1">
            <a:extLst>
              <a:ext uri="{FF2B5EF4-FFF2-40B4-BE49-F238E27FC236}">
                <a16:creationId xmlns:a16="http://schemas.microsoft.com/office/drawing/2014/main" id="{63119A57-CE0D-F464-E51B-8ABF7BF60BB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8470" y="-1"/>
            <a:ext cx="6035040" cy="466344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CC2BEA-81DA-C5AE-5109-3A546B810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9816" y="1752301"/>
            <a:ext cx="4765504" cy="44442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237371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PCTnHTirIEpa6FfsWvG6ng&quot;,&quot;gi&quot;:&quot;ya9n0VkfEX844yMdNWta5Q&quot;,&quot;ti&quot;:&quot;characters&quot;,&quot;vs&quot;:{&quot;f&quot;:[673,708],&quot;i&quot;:{&quot;d&quot;:&quot;PCTnHTirIEpa6FfsWvG6ng&quot;,&quot;p&quot;:true}}}"/>
</p:tagLst>
</file>

<file path=ppt/theme/theme1.xml><?xml version="1.0" encoding="utf-8"?>
<a:theme xmlns:a="http://schemas.openxmlformats.org/drawingml/2006/main" name="Ci3T">
  <a:themeElements>
    <a:clrScheme name="Ci3T">
      <a:dk1>
        <a:sysClr val="windowText" lastClr="000000"/>
      </a:dk1>
      <a:lt1>
        <a:sysClr val="window" lastClr="FFFFFF"/>
      </a:lt1>
      <a:dk2>
        <a:srgbClr val="283375"/>
      </a:dk2>
      <a:lt2>
        <a:srgbClr val="B3B3B3"/>
      </a:lt2>
      <a:accent1>
        <a:srgbClr val="37B34A"/>
      </a:accent1>
      <a:accent2>
        <a:srgbClr val="FFF100"/>
      </a:accent2>
      <a:accent3>
        <a:srgbClr val="EC1C24"/>
      </a:accent3>
      <a:accent4>
        <a:srgbClr val="4D4D4D"/>
      </a:accent4>
      <a:accent5>
        <a:srgbClr val="2F4E6D"/>
      </a:accent5>
      <a:accent6>
        <a:srgbClr val="356D3C"/>
      </a:accent6>
      <a:hlink>
        <a:srgbClr val="283375"/>
      </a:hlink>
      <a:folHlink>
        <a:srgbClr val="4D4D4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0E23ECD8D3C74A8280BD586F448DD4" ma:contentTypeVersion="12" ma:contentTypeDescription="Create a new document." ma:contentTypeScope="" ma:versionID="7a9dd5abdca422e8ffdf6dd14d4ac73b">
  <xsd:schema xmlns:xsd="http://www.w3.org/2001/XMLSchema" xmlns:xs="http://www.w3.org/2001/XMLSchema" xmlns:p="http://schemas.microsoft.com/office/2006/metadata/properties" xmlns:ns2="a235ba24-0017-43d1-bba7-85df926f0576" xmlns:ns3="ede146cc-ecaa-4210-9e24-4bb62ea35dd6" targetNamespace="http://schemas.microsoft.com/office/2006/metadata/properties" ma:root="true" ma:fieldsID="21cbe25d49a9842dc4c8c843dd9b6265" ns2:_="" ns3:_="">
    <xsd:import namespace="a235ba24-0017-43d1-bba7-85df926f0576"/>
    <xsd:import namespace="ede146cc-ecaa-4210-9e24-4bb62ea35d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35ba24-0017-43d1-bba7-85df926f05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c2c5899-478d-4689-af14-80570c5f1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e146cc-ecaa-4210-9e24-4bb62ea35d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57a2109-94ab-44c1-9f6c-69a6e8027ccd}" ma:internalName="TaxCatchAll" ma:showField="CatchAllData" ma:web="ede146cc-ecaa-4210-9e24-4bb62ea35d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de146cc-ecaa-4210-9e24-4bb62ea35dd6" xsi:nil="true"/>
    <lcf76f155ced4ddcb4097134ff3c332f xmlns="a235ba24-0017-43d1-bba7-85df926f057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78DB93-2C42-43CB-B71A-E99E006BA554}">
  <ds:schemaRefs>
    <ds:schemaRef ds:uri="a235ba24-0017-43d1-bba7-85df926f0576"/>
    <ds:schemaRef ds:uri="ede146cc-ecaa-4210-9e24-4bb62ea35d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EF777F3-6079-4545-82A1-8899C1BF4B17}">
  <ds:schemaRefs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ede146cc-ecaa-4210-9e24-4bb62ea35dd6"/>
    <ds:schemaRef ds:uri="a235ba24-0017-43d1-bba7-85df926f0576"/>
  </ds:schemaRefs>
</ds:datastoreItem>
</file>

<file path=customXml/itemProps3.xml><?xml version="1.0" encoding="utf-8"?>
<ds:datastoreItem xmlns:ds="http://schemas.openxmlformats.org/officeDocument/2006/customXml" ds:itemID="{CD7CC1B7-66EB-47CE-B68C-EECED86C43C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Ci3T</Template>
  <TotalTime>0</TotalTime>
  <Words>4574</Words>
  <Application>Microsoft Office PowerPoint</Application>
  <PresentationFormat>Widescreen</PresentationFormat>
  <Paragraphs>608</Paragraphs>
  <Slides>100</Slides>
  <Notes>38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11" baseType="lpstr">
      <vt:lpstr>System Font Regular</vt:lpstr>
      <vt:lpstr>Arial</vt:lpstr>
      <vt:lpstr>Calibri</vt:lpstr>
      <vt:lpstr>Calibri Light</vt:lpstr>
      <vt:lpstr>Century Gothic</vt:lpstr>
      <vt:lpstr>Courier New</vt:lpstr>
      <vt:lpstr>Roboto</vt:lpstr>
      <vt:lpstr>Segoe UI</vt:lpstr>
      <vt:lpstr>Times New Roman</vt:lpstr>
      <vt:lpstr>Wingdings</vt:lpstr>
      <vt:lpstr>Ci3T</vt:lpstr>
      <vt:lpstr>Implementing Comprehensive, Integrated, Three-tiered (Ci3T) Models: Supporting Student Success Across the Tiers</vt:lpstr>
      <vt:lpstr>PowerPoint Presentation</vt:lpstr>
      <vt:lpstr>Ci3T Research Team</vt:lpstr>
      <vt:lpstr>Zoom Logistics</vt:lpstr>
      <vt:lpstr>Enhancing Ci3T Modules</vt:lpstr>
      <vt:lpstr>PowerPoint Presentation</vt:lpstr>
      <vt:lpstr>Enhanced Ci3T Implementation Series and Delivery</vt:lpstr>
      <vt:lpstr>Foundational Ci3T Implementation &amp; Professional Learning Activities</vt:lpstr>
      <vt:lpstr>Session Outcomes</vt:lpstr>
      <vt:lpstr>Agenda</vt:lpstr>
      <vt:lpstr>Accessing Professional Learning Materials</vt:lpstr>
      <vt:lpstr>Materials for Today’s Session</vt:lpstr>
      <vt:lpstr>Ci3T Leadership Team Agenda Template</vt:lpstr>
      <vt:lpstr>Coaching Protocol</vt:lpstr>
      <vt:lpstr>Data-Informed Decision-Making</vt:lpstr>
      <vt:lpstr>Essential Components of Primary (Tier 1) Prevention Efforts</vt:lpstr>
      <vt:lpstr>PowerPoint Presentation</vt:lpstr>
      <vt:lpstr>Sharing Treatment Integrity and Social Validity Data</vt:lpstr>
      <vt:lpstr>Sharing Treatment Integrity and Social Validity Data</vt:lpstr>
      <vt:lpstr>Example: Making Explicit Connections </vt:lpstr>
      <vt:lpstr>Sharing Systematic Screening Data</vt:lpstr>
      <vt:lpstr>Foundational Ci3T Implementation &amp; Professional Learning Activities</vt:lpstr>
      <vt:lpstr>Foundational Ci3T Implementation &amp; Professional Learning Activities</vt:lpstr>
      <vt:lpstr>Foundational Ci3T Implementation &amp; Professional Learning Activities</vt:lpstr>
      <vt:lpstr>Let’s Chat!</vt:lpstr>
      <vt:lpstr>Data-Informed Decision-Making</vt:lpstr>
      <vt:lpstr>Session Outcomes</vt:lpstr>
      <vt:lpstr>PowerPoint Presentation</vt:lpstr>
      <vt:lpstr>Using Multiple Sources of Data to Identify Professional Learning Needs</vt:lpstr>
      <vt:lpstr>Using Multiple Sources of Data to Identify Professional Learning Needs: An Example</vt:lpstr>
      <vt:lpstr>Using Multiple Sources of Data to Identify Professional Learning Needs: An Example</vt:lpstr>
      <vt:lpstr>Professional Learning Avenues</vt:lpstr>
      <vt:lpstr>Using Multiple Sources of Data to Identify Instructional Needs</vt:lpstr>
      <vt:lpstr>Ci3T Data Dashboard</vt:lpstr>
      <vt:lpstr>Ci3T Data Dashboard In Action!</vt:lpstr>
      <vt:lpstr>Module Connection! The Tier 2 Process: Using Data to Connect Students to Validated Supports</vt:lpstr>
      <vt:lpstr>PowerPoint Presentation</vt:lpstr>
      <vt:lpstr>Integrated Lesson Planning at Tier 1</vt:lpstr>
      <vt:lpstr>Session Outcomes</vt:lpstr>
      <vt:lpstr>A Focus on: Integrated Lesson Planning</vt:lpstr>
      <vt:lpstr>PowerPoint Presentation</vt:lpstr>
      <vt:lpstr>Integrated Lesson Plan: An Illustration</vt:lpstr>
      <vt:lpstr>Integrated Lesson Plan: 6th Grade Example</vt:lpstr>
      <vt:lpstr>PowerPoint Presentation</vt:lpstr>
      <vt:lpstr>Let’s Chat!</vt:lpstr>
      <vt:lpstr>PowerPoint Presentation</vt:lpstr>
      <vt:lpstr>Embedding Low-Intensity Strategies in Daily instruction</vt:lpstr>
      <vt:lpstr>Module Connection!</vt:lpstr>
      <vt:lpstr>Module Connection! Instructional Feedback</vt:lpstr>
      <vt:lpstr>Work Time Preparation</vt:lpstr>
      <vt:lpstr>PowerPoint Presentation</vt:lpstr>
      <vt:lpstr>Planning and Implementing Tier 2 Interventions</vt:lpstr>
      <vt:lpstr>Session Outcomes</vt:lpstr>
      <vt:lpstr>PowerPoint Presentation</vt:lpstr>
      <vt:lpstr>Getting Started with Data-Informed Decision Making</vt:lpstr>
      <vt:lpstr>Tier 2 Intervention Grid</vt:lpstr>
      <vt:lpstr>PowerPoint Presentation</vt:lpstr>
      <vt:lpstr>PowerPoint Presentation</vt:lpstr>
      <vt:lpstr>PowerPoint Presentation</vt:lpstr>
      <vt:lpstr>Connection to Treatment Integrity!</vt:lpstr>
      <vt:lpstr>Connection to Treatment Integrity!</vt:lpstr>
      <vt:lpstr>Selecting an Intervention</vt:lpstr>
      <vt:lpstr>Selecting an Intervention</vt:lpstr>
      <vt:lpstr>Document Decisions and Plans for Next Steps</vt:lpstr>
      <vt:lpstr>Connection to Treatment Integrity!</vt:lpstr>
      <vt:lpstr>Structures for Success: Shared Digital Space</vt:lpstr>
      <vt:lpstr>Tier 2 Intervention Drive – Templated Intervention Materials</vt:lpstr>
      <vt:lpstr>Tier 2 Intervention Drive – Group or Individual Student Folders</vt:lpstr>
      <vt:lpstr>Tier 2 Intervention Drive – Group or Individual Student Folders</vt:lpstr>
      <vt:lpstr>Tier 2 Professional Learning Resources</vt:lpstr>
      <vt:lpstr>Tier 2 Professional Learning Resources</vt:lpstr>
      <vt:lpstr>Tier 2 Professional Learning Resources</vt:lpstr>
      <vt:lpstr>Tier 2 Professional Learning Resources</vt:lpstr>
      <vt:lpstr>Project EMPOWER+</vt:lpstr>
      <vt:lpstr>PowerPoint Presentation</vt:lpstr>
      <vt:lpstr>Planning and Implementing Tier 3 Interventions</vt:lpstr>
      <vt:lpstr>Session Outcomes</vt:lpstr>
      <vt:lpstr>PowerPoint Presentation</vt:lpstr>
      <vt:lpstr>Tier 3 Intervention Grid</vt:lpstr>
      <vt:lpstr>Getting Started with Data-Informed Decision Making</vt:lpstr>
      <vt:lpstr>Tier 3: Functional Assessment-Based Intervention</vt:lpstr>
      <vt:lpstr>FABI Professional Learning Resources</vt:lpstr>
      <vt:lpstr>FABI Professional Learning Resources</vt:lpstr>
      <vt:lpstr>FABI Professional Learning Resources</vt:lpstr>
      <vt:lpstr>FABI Professional Learning Resources</vt:lpstr>
      <vt:lpstr>Tier 3: Individualized De-Escalation Plan</vt:lpstr>
      <vt:lpstr>Tier 3: Individualized De-Escalation Plan</vt:lpstr>
      <vt:lpstr>Individualized De-Escalation Plan Professional Learning Resources</vt:lpstr>
      <vt:lpstr>Individualized De-Escalation Plan Professional Learning Resources</vt:lpstr>
      <vt:lpstr>Jigsaw Preview</vt:lpstr>
      <vt:lpstr>PowerPoint Presentation</vt:lpstr>
      <vt:lpstr>Wrapping Up and Moving Forward</vt:lpstr>
      <vt:lpstr>Let’s Chat!</vt:lpstr>
      <vt:lpstr>ENHANCE Ci3T Implementation Professional Learning Series </vt:lpstr>
      <vt:lpstr>Project EMPOWER +</vt:lpstr>
      <vt:lpstr>Sustaining and Disseminating Professional Learning</vt:lpstr>
      <vt:lpstr>Wrap Up and Preview</vt:lpstr>
      <vt:lpstr>Action Planning</vt:lpstr>
      <vt:lpstr>Coaching Protocol Reminder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Royer, David J</dc:creator>
  <cp:lastModifiedBy>Bernard, Allison M</cp:lastModifiedBy>
  <cp:revision>1</cp:revision>
  <dcterms:created xsi:type="dcterms:W3CDTF">2020-08-09T02:04:37Z</dcterms:created>
  <dcterms:modified xsi:type="dcterms:W3CDTF">2025-02-18T21:11:23Z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0x0101003C0E23ECD8D3C74A8280BD586F448DD4</vt:lpwstr>
  </property>
  <property fmtid="{D5CDD505-2E9C-101B-9397-08002B2CF9AE}" pid="3" name="MediaServiceImageTags">
    <vt:lpwstr/>
  </property>
  <property fmtid="{D5CDD505-2E9C-101B-9397-08002B2CF9AE}" pid="4" name="Order">
    <vt:lpwstr>6729200.00000000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