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3.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4.xml" ContentType="application/vnd.openxmlformats-officedocument.drawingml.chart+xml"/>
  <Override PartName="/ppt/notesSlides/notesSlide29.xml" ContentType="application/vnd.openxmlformats-officedocument.presentationml.notesSlide+xml"/>
  <Override PartName="/ppt/charts/chart5.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7"/>
  </p:notesMasterIdLst>
  <p:handoutMasterIdLst>
    <p:handoutMasterId r:id="rId138"/>
  </p:handoutMasterIdLst>
  <p:sldIdLst>
    <p:sldId id="334" r:id="rId5"/>
    <p:sldId id="1901" r:id="rId6"/>
    <p:sldId id="1954" r:id="rId7"/>
    <p:sldId id="1955" r:id="rId8"/>
    <p:sldId id="1929" r:id="rId9"/>
    <p:sldId id="1841" r:id="rId10"/>
    <p:sldId id="1946" r:id="rId11"/>
    <p:sldId id="1947" r:id="rId12"/>
    <p:sldId id="1952" r:id="rId13"/>
    <p:sldId id="1956" r:id="rId14"/>
    <p:sldId id="1951" r:id="rId15"/>
    <p:sldId id="1957" r:id="rId16"/>
    <p:sldId id="1953" r:id="rId17"/>
    <p:sldId id="1935" r:id="rId18"/>
    <p:sldId id="337" r:id="rId19"/>
    <p:sldId id="2080" r:id="rId20"/>
    <p:sldId id="1966" r:id="rId21"/>
    <p:sldId id="1964" r:id="rId22"/>
    <p:sldId id="2085" r:id="rId23"/>
    <p:sldId id="2077" r:id="rId24"/>
    <p:sldId id="2099" r:id="rId25"/>
    <p:sldId id="2083" r:id="rId26"/>
    <p:sldId id="1652" r:id="rId27"/>
    <p:sldId id="338" r:id="rId28"/>
    <p:sldId id="2081" r:id="rId29"/>
    <p:sldId id="2018" r:id="rId30"/>
    <p:sldId id="1829" r:id="rId31"/>
    <p:sldId id="2014" r:id="rId32"/>
    <p:sldId id="2013" r:id="rId33"/>
    <p:sldId id="2016" r:id="rId34"/>
    <p:sldId id="2017" r:id="rId35"/>
    <p:sldId id="1305" r:id="rId36"/>
    <p:sldId id="1306" r:id="rId37"/>
    <p:sldId id="329" r:id="rId38"/>
    <p:sldId id="2020" r:id="rId39"/>
    <p:sldId id="1894" r:id="rId40"/>
    <p:sldId id="2021" r:id="rId41"/>
    <p:sldId id="2033" r:id="rId42"/>
    <p:sldId id="2031" r:id="rId43"/>
    <p:sldId id="1895" r:id="rId44"/>
    <p:sldId id="1896" r:id="rId45"/>
    <p:sldId id="2036" r:id="rId46"/>
    <p:sldId id="2028" r:id="rId47"/>
    <p:sldId id="1996" r:id="rId48"/>
    <p:sldId id="2035" r:id="rId49"/>
    <p:sldId id="2032" r:id="rId50"/>
    <p:sldId id="2090" r:id="rId51"/>
    <p:sldId id="2108" r:id="rId52"/>
    <p:sldId id="2109" r:id="rId53"/>
    <p:sldId id="1615" r:id="rId54"/>
    <p:sldId id="1433" r:id="rId55"/>
    <p:sldId id="1678" r:id="rId56"/>
    <p:sldId id="1523" r:id="rId57"/>
    <p:sldId id="2048" r:id="rId58"/>
    <p:sldId id="2039" r:id="rId59"/>
    <p:sldId id="2040" r:id="rId60"/>
    <p:sldId id="2041" r:id="rId61"/>
    <p:sldId id="2042" r:id="rId62"/>
    <p:sldId id="1600" r:id="rId63"/>
    <p:sldId id="2043" r:id="rId64"/>
    <p:sldId id="2044" r:id="rId65"/>
    <p:sldId id="2097" r:id="rId66"/>
    <p:sldId id="2045" r:id="rId67"/>
    <p:sldId id="2087" r:id="rId68"/>
    <p:sldId id="1616" r:id="rId69"/>
    <p:sldId id="2069" r:id="rId70"/>
    <p:sldId id="2010" r:id="rId71"/>
    <p:sldId id="1598" r:id="rId72"/>
    <p:sldId id="2070" r:id="rId73"/>
    <p:sldId id="2071" r:id="rId74"/>
    <p:sldId id="2072" r:id="rId75"/>
    <p:sldId id="2073" r:id="rId76"/>
    <p:sldId id="2074" r:id="rId77"/>
    <p:sldId id="2075" r:id="rId78"/>
    <p:sldId id="2049" r:id="rId79"/>
    <p:sldId id="2001" r:id="rId80"/>
    <p:sldId id="2002" r:id="rId81"/>
    <p:sldId id="2011" r:id="rId82"/>
    <p:sldId id="2050" r:id="rId83"/>
    <p:sldId id="2052" r:id="rId84"/>
    <p:sldId id="2051" r:id="rId85"/>
    <p:sldId id="1999" r:id="rId86"/>
    <p:sldId id="2092" r:id="rId87"/>
    <p:sldId id="1617" r:id="rId88"/>
    <p:sldId id="2065" r:id="rId89"/>
    <p:sldId id="2066" r:id="rId90"/>
    <p:sldId id="1889" r:id="rId91"/>
    <p:sldId id="1890" r:id="rId92"/>
    <p:sldId id="1891" r:id="rId93"/>
    <p:sldId id="2067" r:id="rId94"/>
    <p:sldId id="2059" r:id="rId95"/>
    <p:sldId id="2058" r:id="rId96"/>
    <p:sldId id="2054" r:id="rId97"/>
    <p:sldId id="2012" r:id="rId98"/>
    <p:sldId id="2061" r:id="rId99"/>
    <p:sldId id="2076" r:id="rId100"/>
    <p:sldId id="2062" r:id="rId101"/>
    <p:sldId id="2023" r:id="rId102"/>
    <p:sldId id="2055" r:id="rId103"/>
    <p:sldId id="2022" r:id="rId104"/>
    <p:sldId id="2003" r:id="rId105"/>
    <p:sldId id="2056" r:id="rId106"/>
    <p:sldId id="2030" r:id="rId107"/>
    <p:sldId id="2026" r:id="rId108"/>
    <p:sldId id="2060" r:id="rId109"/>
    <p:sldId id="2024" r:id="rId110"/>
    <p:sldId id="2063" r:id="rId111"/>
    <p:sldId id="2064" r:id="rId112"/>
    <p:sldId id="2057" r:id="rId113"/>
    <p:sldId id="2093" r:id="rId114"/>
    <p:sldId id="339" r:id="rId115"/>
    <p:sldId id="2082" r:id="rId116"/>
    <p:sldId id="1728" r:id="rId117"/>
    <p:sldId id="2100" r:id="rId118"/>
    <p:sldId id="2101" r:id="rId119"/>
    <p:sldId id="2078" r:id="rId120"/>
    <p:sldId id="2094" r:id="rId121"/>
    <p:sldId id="2104" r:id="rId122"/>
    <p:sldId id="2110" r:id="rId123"/>
    <p:sldId id="2096" r:id="rId124"/>
    <p:sldId id="2098" r:id="rId125"/>
    <p:sldId id="2095" r:id="rId126"/>
    <p:sldId id="1622" r:id="rId127"/>
    <p:sldId id="1620" r:id="rId128"/>
    <p:sldId id="2102" r:id="rId129"/>
    <p:sldId id="1939" r:id="rId130"/>
    <p:sldId id="1940" r:id="rId131"/>
    <p:sldId id="1961" r:id="rId132"/>
    <p:sldId id="1633" r:id="rId133"/>
    <p:sldId id="2107" r:id="rId134"/>
    <p:sldId id="1989" r:id="rId135"/>
    <p:sldId id="1995" r:id="rId1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8B2755ED-3FA0-4006-A472-09CFE96200AA}">
          <p14:sldIdLst>
            <p14:sldId id="334"/>
            <p14:sldId id="1901"/>
            <p14:sldId id="1954"/>
            <p14:sldId id="1955"/>
            <p14:sldId id="1929"/>
            <p14:sldId id="1841"/>
            <p14:sldId id="1946"/>
            <p14:sldId id="1947"/>
            <p14:sldId id="1952"/>
            <p14:sldId id="1956"/>
            <p14:sldId id="1951"/>
            <p14:sldId id="1957"/>
            <p14:sldId id="1953"/>
            <p14:sldId id="1935"/>
          </p14:sldIdLst>
        </p14:section>
        <p14:section name="Preparing to Collect and Use Social Validity and Treatment Integrity Data" id="{DD578AFB-1F9C-47B8-AF6A-CAB3A73FF7C1}">
          <p14:sldIdLst>
            <p14:sldId id="337"/>
            <p14:sldId id="2080"/>
            <p14:sldId id="1966"/>
            <p14:sldId id="1964"/>
            <p14:sldId id="2085"/>
            <p14:sldId id="2077"/>
            <p14:sldId id="2099"/>
            <p14:sldId id="2083"/>
            <p14:sldId id="1652"/>
          </p14:sldIdLst>
        </p14:section>
        <p14:section name="Systematic Screening in a Ci3T Model of Prevention&#10;" id="{97C0D3BF-0DC5-4BFD-88C3-05B00B3B40F8}">
          <p14:sldIdLst>
            <p14:sldId id="338"/>
            <p14:sldId id="2081"/>
            <p14:sldId id="2018"/>
            <p14:sldId id="1829"/>
            <p14:sldId id="2014"/>
            <p14:sldId id="2013"/>
            <p14:sldId id="2016"/>
            <p14:sldId id="2017"/>
            <p14:sldId id="1305"/>
            <p14:sldId id="1306"/>
            <p14:sldId id="329"/>
            <p14:sldId id="2020"/>
            <p14:sldId id="1894"/>
            <p14:sldId id="2021"/>
            <p14:sldId id="2033"/>
            <p14:sldId id="2031"/>
            <p14:sldId id="1895"/>
            <p14:sldId id="1896"/>
            <p14:sldId id="2036"/>
            <p14:sldId id="2028"/>
            <p14:sldId id="1996"/>
          </p14:sldIdLst>
        </p14:section>
        <p14:section name="Using Fall Screening Data to Inform Instruction" id="{ED208B3B-8C2C-4F4D-8B56-C4F84F4AB6AE}">
          <p14:sldIdLst>
            <p14:sldId id="2035"/>
            <p14:sldId id="2032"/>
            <p14:sldId id="2090"/>
            <p14:sldId id="2108"/>
            <p14:sldId id="2109"/>
          </p14:sldIdLst>
        </p14:section>
        <p14:section name="Jigsaw 1: Primary (Tier 1) Prevention Efforts" id="{43F6CBC9-EDE7-4342-A08B-65BE5E9F274B}">
          <p14:sldIdLst>
            <p14:sldId id="1615"/>
            <p14:sldId id="1433"/>
            <p14:sldId id="1678"/>
            <p14:sldId id="1523"/>
            <p14:sldId id="2048"/>
            <p14:sldId id="2039"/>
            <p14:sldId id="2040"/>
            <p14:sldId id="2041"/>
            <p14:sldId id="2042"/>
            <p14:sldId id="1600"/>
            <p14:sldId id="2043"/>
            <p14:sldId id="2044"/>
            <p14:sldId id="2097"/>
            <p14:sldId id="2045"/>
            <p14:sldId id="2087"/>
          </p14:sldIdLst>
        </p14:section>
        <p14:section name="Jigsaw 2: Teacher-Delivered, Low-Intensity Strategies" id="{608D1C97-8DDB-4075-BDE6-B7BA952D301D}">
          <p14:sldIdLst>
            <p14:sldId id="1616"/>
            <p14:sldId id="2069"/>
            <p14:sldId id="2010"/>
            <p14:sldId id="1598"/>
            <p14:sldId id="2070"/>
            <p14:sldId id="2071"/>
            <p14:sldId id="2072"/>
            <p14:sldId id="2073"/>
            <p14:sldId id="2074"/>
            <p14:sldId id="2075"/>
            <p14:sldId id="2049"/>
            <p14:sldId id="2001"/>
            <p14:sldId id="2002"/>
            <p14:sldId id="2011"/>
            <p14:sldId id="2050"/>
            <p14:sldId id="2052"/>
            <p14:sldId id="2051"/>
            <p14:sldId id="1999"/>
            <p14:sldId id="2092"/>
          </p14:sldIdLst>
        </p14:section>
        <p14:section name="Jigsaw 3: Secondary (Tier 2) and Tertiary (Tier 3) Interventions" id="{9C468667-B2EC-4891-B238-4C4D574AEF1A}">
          <p14:sldIdLst>
            <p14:sldId id="1617"/>
            <p14:sldId id="2065"/>
            <p14:sldId id="2066"/>
            <p14:sldId id="1889"/>
            <p14:sldId id="1890"/>
            <p14:sldId id="1891"/>
            <p14:sldId id="2067"/>
            <p14:sldId id="2059"/>
            <p14:sldId id="2058"/>
            <p14:sldId id="2054"/>
            <p14:sldId id="2012"/>
            <p14:sldId id="2061"/>
            <p14:sldId id="2076"/>
            <p14:sldId id="2062"/>
            <p14:sldId id="2023"/>
            <p14:sldId id="2055"/>
            <p14:sldId id="2022"/>
            <p14:sldId id="2003"/>
            <p14:sldId id="2056"/>
            <p14:sldId id="2030"/>
            <p14:sldId id="2026"/>
            <p14:sldId id="2060"/>
            <p14:sldId id="2024"/>
            <p14:sldId id="2063"/>
            <p14:sldId id="2064"/>
            <p14:sldId id="2057"/>
            <p14:sldId id="2093"/>
          </p14:sldIdLst>
        </p14:section>
        <p14:section name="Facilitating Clear Communication and Collaborations with Stakeholders" id="{11C9B1CB-9F4E-4FCE-958B-6A13ED6829D5}">
          <p14:sldIdLst>
            <p14:sldId id="339"/>
            <p14:sldId id="2082"/>
            <p14:sldId id="1728"/>
            <p14:sldId id="2100"/>
            <p14:sldId id="2101"/>
            <p14:sldId id="2078"/>
            <p14:sldId id="2094"/>
            <p14:sldId id="2104"/>
            <p14:sldId id="2110"/>
            <p14:sldId id="2096"/>
            <p14:sldId id="2098"/>
            <p14:sldId id="2095"/>
            <p14:sldId id="1622"/>
          </p14:sldIdLst>
        </p14:section>
        <p14:section name="Wrapping Up and Moving Forward" id="{B031F65F-225B-449F-930D-BCF7D6857A8E}">
          <p14:sldIdLst>
            <p14:sldId id="1620"/>
            <p14:sldId id="2102"/>
            <p14:sldId id="1939"/>
            <p14:sldId id="1940"/>
            <p14:sldId id="1961"/>
            <p14:sldId id="1633"/>
            <p14:sldId id="2107"/>
            <p14:sldId id="1989"/>
            <p14:sldId id="19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B52"/>
    <a:srgbClr val="DDE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8B5C1F-FA18-44FF-B214-9572E0F43850}" v="176" dt="2024-10-30T19:23:03.168"/>
    <p1510:client id="{5CE5F1B2-BC62-48BA-9B73-3E5D4CE4EC7D}" v="94" dt="2024-10-30T18:24:16.546"/>
    <p1510:client id="{CFD17F8A-AB49-4EE3-B643-E3F7FFDDB6CF}" v="1" dt="2024-10-30T20:03:15.1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handoutMaster" Target="handoutMasters/handoutMaster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sin, Elise" userId="051ede2b-3008-44c0-bb19-c9bb04b8c5c9" providerId="ADAL" clId="{86D03296-7145-46B2-A7CB-494D6AAED513}"/>
    <pc:docChg chg="custSel addSld delSld modSld sldOrd modSection">
      <pc:chgData name="Sarasin, Elise" userId="051ede2b-3008-44c0-bb19-c9bb04b8c5c9" providerId="ADAL" clId="{86D03296-7145-46B2-A7CB-494D6AAED513}" dt="2023-10-02T16:26:14.372" v="2249" actId="20577"/>
      <pc:docMkLst>
        <pc:docMk/>
      </pc:docMkLst>
      <pc:sldChg chg="modSp mod">
        <pc:chgData name="Sarasin, Elise" userId="051ede2b-3008-44c0-bb19-c9bb04b8c5c9" providerId="ADAL" clId="{86D03296-7145-46B2-A7CB-494D6AAED513}" dt="2023-09-28T20:28:39.518" v="36" actId="20577"/>
        <pc:sldMkLst>
          <pc:docMk/>
          <pc:sldMk cId="2969210843" sldId="273"/>
        </pc:sldMkLst>
        <pc:spChg chg="mod">
          <ac:chgData name="Sarasin, Elise" userId="051ede2b-3008-44c0-bb19-c9bb04b8c5c9" providerId="ADAL" clId="{86D03296-7145-46B2-A7CB-494D6AAED513}" dt="2023-09-28T20:28:39.518" v="36" actId="20577"/>
          <ac:spMkLst>
            <pc:docMk/>
            <pc:sldMk cId="2969210843" sldId="273"/>
            <ac:spMk id="2" creationId="{BE5A7428-1D70-4E33-B193-BD019826DDA2}"/>
          </ac:spMkLst>
        </pc:spChg>
      </pc:sldChg>
      <pc:sldChg chg="modSp mod">
        <pc:chgData name="Sarasin, Elise" userId="051ede2b-3008-44c0-bb19-c9bb04b8c5c9" providerId="ADAL" clId="{86D03296-7145-46B2-A7CB-494D6AAED513}" dt="2023-09-28T20:28:07.636" v="28" actId="20577"/>
        <pc:sldMkLst>
          <pc:docMk/>
          <pc:sldMk cId="2008248576" sldId="281"/>
        </pc:sldMkLst>
        <pc:spChg chg="mod">
          <ac:chgData name="Sarasin, Elise" userId="051ede2b-3008-44c0-bb19-c9bb04b8c5c9" providerId="ADAL" clId="{86D03296-7145-46B2-A7CB-494D6AAED513}" dt="2023-09-28T20:28:07.636" v="28" actId="20577"/>
          <ac:spMkLst>
            <pc:docMk/>
            <pc:sldMk cId="2008248576" sldId="281"/>
            <ac:spMk id="2" creationId="{BE5A7428-1D70-4E33-B193-BD019826DDA2}"/>
          </ac:spMkLst>
        </pc:spChg>
      </pc:sldChg>
      <pc:sldChg chg="delSp mod">
        <pc:chgData name="Sarasin, Elise" userId="051ede2b-3008-44c0-bb19-c9bb04b8c5c9" providerId="ADAL" clId="{86D03296-7145-46B2-A7CB-494D6AAED513}" dt="2023-09-28T18:27:40.168" v="6" actId="478"/>
        <pc:sldMkLst>
          <pc:docMk/>
          <pc:sldMk cId="2534278253" sldId="773"/>
        </pc:sldMkLst>
        <pc:spChg chg="del">
          <ac:chgData name="Sarasin, Elise" userId="051ede2b-3008-44c0-bb19-c9bb04b8c5c9" providerId="ADAL" clId="{86D03296-7145-46B2-A7CB-494D6AAED513}" dt="2023-09-28T18:27:40.168" v="6" actId="478"/>
          <ac:spMkLst>
            <pc:docMk/>
            <pc:sldMk cId="2534278253" sldId="773"/>
            <ac:spMk id="3" creationId="{76D79DBB-3588-2022-FC2A-672EABCDED24}"/>
          </ac:spMkLst>
        </pc:spChg>
      </pc:sldChg>
      <pc:sldChg chg="modTransition">
        <pc:chgData name="Sarasin, Elise" userId="051ede2b-3008-44c0-bb19-c9bb04b8c5c9" providerId="ADAL" clId="{86D03296-7145-46B2-A7CB-494D6AAED513}" dt="2023-09-28T18:23:16.398" v="3"/>
        <pc:sldMkLst>
          <pc:docMk/>
          <pc:sldMk cId="1538077358" sldId="1509"/>
        </pc:sldMkLst>
      </pc:sldChg>
      <pc:sldChg chg="modSp del mod ord modShow">
        <pc:chgData name="Sarasin, Elise" userId="051ede2b-3008-44c0-bb19-c9bb04b8c5c9" providerId="ADAL" clId="{86D03296-7145-46B2-A7CB-494D6AAED513}" dt="2023-09-28T23:40:30.007" v="416" actId="2696"/>
        <pc:sldMkLst>
          <pc:docMk/>
          <pc:sldMk cId="82712566" sldId="1534"/>
        </pc:sldMkLst>
        <pc:picChg chg="mod">
          <ac:chgData name="Sarasin, Elise" userId="051ede2b-3008-44c0-bb19-c9bb04b8c5c9" providerId="ADAL" clId="{86D03296-7145-46B2-A7CB-494D6AAED513}" dt="2023-09-28T18:49:55.188" v="21" actId="1076"/>
          <ac:picMkLst>
            <pc:docMk/>
            <pc:sldMk cId="82712566" sldId="1534"/>
            <ac:picMk id="18" creationId="{1B9031F8-F462-4694-A92F-B90385952822}"/>
          </ac:picMkLst>
        </pc:picChg>
        <pc:picChg chg="mod">
          <ac:chgData name="Sarasin, Elise" userId="051ede2b-3008-44c0-bb19-c9bb04b8c5c9" providerId="ADAL" clId="{86D03296-7145-46B2-A7CB-494D6AAED513}" dt="2023-09-28T18:49:47.408" v="18" actId="1076"/>
          <ac:picMkLst>
            <pc:docMk/>
            <pc:sldMk cId="82712566" sldId="1534"/>
            <ac:picMk id="23" creationId="{25D2A63D-C8FC-42EC-8B87-3EB2F28BB5EF}"/>
          </ac:picMkLst>
        </pc:picChg>
      </pc:sldChg>
      <pc:sldChg chg="modSp del mod modShow">
        <pc:chgData name="Sarasin, Elise" userId="051ede2b-3008-44c0-bb19-c9bb04b8c5c9" providerId="ADAL" clId="{86D03296-7145-46B2-A7CB-494D6AAED513}" dt="2023-09-28T23:40:30.007" v="416" actId="2696"/>
        <pc:sldMkLst>
          <pc:docMk/>
          <pc:sldMk cId="694006738" sldId="1602"/>
        </pc:sldMkLst>
        <pc:grpChg chg="mod">
          <ac:chgData name="Sarasin, Elise" userId="051ede2b-3008-44c0-bb19-c9bb04b8c5c9" providerId="ADAL" clId="{86D03296-7145-46B2-A7CB-494D6AAED513}" dt="2023-09-28T18:49:26.858" v="15" actId="1076"/>
          <ac:grpSpMkLst>
            <pc:docMk/>
            <pc:sldMk cId="694006738" sldId="1602"/>
            <ac:grpSpMk id="34" creationId="{7D0FC9D6-0DCB-4240-965A-75DC4C968AD0}"/>
          </ac:grpSpMkLst>
        </pc:grpChg>
        <pc:picChg chg="mod">
          <ac:chgData name="Sarasin, Elise" userId="051ede2b-3008-44c0-bb19-c9bb04b8c5c9" providerId="ADAL" clId="{86D03296-7145-46B2-A7CB-494D6AAED513}" dt="2023-09-28T18:49:26.858" v="15" actId="1076"/>
          <ac:picMkLst>
            <pc:docMk/>
            <pc:sldMk cId="694006738" sldId="1602"/>
            <ac:picMk id="35" creationId="{5A545E51-75BD-4954-BC2F-C1193297C3F9}"/>
          </ac:picMkLst>
        </pc:picChg>
        <pc:picChg chg="mod">
          <ac:chgData name="Sarasin, Elise" userId="051ede2b-3008-44c0-bb19-c9bb04b8c5c9" providerId="ADAL" clId="{86D03296-7145-46B2-A7CB-494D6AAED513}" dt="2023-09-28T18:49:26.858" v="15" actId="1076"/>
          <ac:picMkLst>
            <pc:docMk/>
            <pc:sldMk cId="694006738" sldId="1602"/>
            <ac:picMk id="36" creationId="{D22CB42A-0C26-460C-AC3A-11A0D845C0BE}"/>
          </ac:picMkLst>
        </pc:picChg>
        <pc:picChg chg="mod">
          <ac:chgData name="Sarasin, Elise" userId="051ede2b-3008-44c0-bb19-c9bb04b8c5c9" providerId="ADAL" clId="{86D03296-7145-46B2-A7CB-494D6AAED513}" dt="2023-09-28T18:49:29.130" v="16" actId="1076"/>
          <ac:picMkLst>
            <pc:docMk/>
            <pc:sldMk cId="694006738" sldId="1602"/>
            <ac:picMk id="2050" creationId="{4C8568D3-4D02-4518-928C-F1583ADF96E3}"/>
          </ac:picMkLst>
        </pc:picChg>
      </pc:sldChg>
      <pc:sldChg chg="addSp modSp mod">
        <pc:chgData name="Sarasin, Elise" userId="051ede2b-3008-44c0-bb19-c9bb04b8c5c9" providerId="ADAL" clId="{86D03296-7145-46B2-A7CB-494D6AAED513}" dt="2023-10-02T15:16:01.087" v="2197" actId="1036"/>
        <pc:sldMkLst>
          <pc:docMk/>
          <pc:sldMk cId="3672816631" sldId="1616"/>
        </pc:sldMkLst>
        <pc:spChg chg="add mod">
          <ac:chgData name="Sarasin, Elise" userId="051ede2b-3008-44c0-bb19-c9bb04b8c5c9" providerId="ADAL" clId="{86D03296-7145-46B2-A7CB-494D6AAED513}" dt="2023-10-02T15:16:01.087" v="2197" actId="1036"/>
          <ac:spMkLst>
            <pc:docMk/>
            <pc:sldMk cId="3672816631" sldId="1616"/>
            <ac:spMk id="5" creationId="{EF6E91E4-BD17-580A-4426-CF6EB1E5D479}"/>
          </ac:spMkLst>
        </pc:spChg>
        <pc:picChg chg="add mod">
          <ac:chgData name="Sarasin, Elise" userId="051ede2b-3008-44c0-bb19-c9bb04b8c5c9" providerId="ADAL" clId="{86D03296-7145-46B2-A7CB-494D6AAED513}" dt="2023-09-29T00:14:06.364" v="1832" actId="1076"/>
          <ac:picMkLst>
            <pc:docMk/>
            <pc:sldMk cId="3672816631" sldId="1616"/>
            <ac:picMk id="4" creationId="{7FE4A9AF-41D1-B391-1004-78D715773F94}"/>
          </ac:picMkLst>
        </pc:picChg>
      </pc:sldChg>
      <pc:sldChg chg="del">
        <pc:chgData name="Sarasin, Elise" userId="051ede2b-3008-44c0-bb19-c9bb04b8c5c9" providerId="ADAL" clId="{86D03296-7145-46B2-A7CB-494D6AAED513}" dt="2023-09-28T23:41:01.247" v="418" actId="2696"/>
        <pc:sldMkLst>
          <pc:docMk/>
          <pc:sldMk cId="3401121619" sldId="1618"/>
        </pc:sldMkLst>
      </pc:sldChg>
      <pc:sldChg chg="modSp del mod modShow">
        <pc:chgData name="Sarasin, Elise" userId="051ede2b-3008-44c0-bb19-c9bb04b8c5c9" providerId="ADAL" clId="{86D03296-7145-46B2-A7CB-494D6AAED513}" dt="2023-09-28T23:40:30.007" v="416" actId="2696"/>
        <pc:sldMkLst>
          <pc:docMk/>
          <pc:sldMk cId="1402203768" sldId="1621"/>
        </pc:sldMkLst>
        <pc:picChg chg="mod">
          <ac:chgData name="Sarasin, Elise" userId="051ede2b-3008-44c0-bb19-c9bb04b8c5c9" providerId="ADAL" clId="{86D03296-7145-46B2-A7CB-494D6AAED513}" dt="2023-09-28T18:49:34.552" v="17" actId="1076"/>
          <ac:picMkLst>
            <pc:docMk/>
            <pc:sldMk cId="1402203768" sldId="1621"/>
            <ac:picMk id="5" creationId="{F5D6D3AA-BE95-4167-8213-7F8606038B14}"/>
          </ac:picMkLst>
        </pc:picChg>
      </pc:sldChg>
      <pc:sldChg chg="delSp mod delAnim">
        <pc:chgData name="Sarasin, Elise" userId="051ede2b-3008-44c0-bb19-c9bb04b8c5c9" providerId="ADAL" clId="{86D03296-7145-46B2-A7CB-494D6AAED513}" dt="2023-09-28T18:22:50.793" v="0" actId="478"/>
        <pc:sldMkLst>
          <pc:docMk/>
          <pc:sldMk cId="581133847" sldId="1634"/>
        </pc:sldMkLst>
        <pc:spChg chg="del">
          <ac:chgData name="Sarasin, Elise" userId="051ede2b-3008-44c0-bb19-c9bb04b8c5c9" providerId="ADAL" clId="{86D03296-7145-46B2-A7CB-494D6AAED513}" dt="2023-09-28T18:22:50.793" v="0" actId="478"/>
          <ac:spMkLst>
            <pc:docMk/>
            <pc:sldMk cId="581133847" sldId="1634"/>
            <ac:spMk id="2" creationId="{CF0503C2-A3AA-7916-56D3-571A9CBDADFD}"/>
          </ac:spMkLst>
        </pc:spChg>
      </pc:sldChg>
      <pc:sldChg chg="modTransition">
        <pc:chgData name="Sarasin, Elise" userId="051ede2b-3008-44c0-bb19-c9bb04b8c5c9" providerId="ADAL" clId="{86D03296-7145-46B2-A7CB-494D6AAED513}" dt="2023-09-28T18:23:11.841" v="2"/>
        <pc:sldMkLst>
          <pc:docMk/>
          <pc:sldMk cId="3514542088" sldId="1639"/>
        </pc:sldMkLst>
      </pc:sldChg>
      <pc:sldChg chg="addSp delSp modSp mod delAnim modAnim">
        <pc:chgData name="Sarasin, Elise" userId="051ede2b-3008-44c0-bb19-c9bb04b8c5c9" providerId="ADAL" clId="{86D03296-7145-46B2-A7CB-494D6AAED513}" dt="2023-09-28T20:34:05.039" v="57"/>
        <pc:sldMkLst>
          <pc:docMk/>
          <pc:sldMk cId="1764742822" sldId="1652"/>
        </pc:sldMkLst>
        <pc:picChg chg="add del mod">
          <ac:chgData name="Sarasin, Elise" userId="051ede2b-3008-44c0-bb19-c9bb04b8c5c9" providerId="ADAL" clId="{86D03296-7145-46B2-A7CB-494D6AAED513}" dt="2023-09-28T20:33:42.279" v="56" actId="478"/>
          <ac:picMkLst>
            <pc:docMk/>
            <pc:sldMk cId="1764742822" sldId="1652"/>
            <ac:picMk id="2" creationId="{173C90C5-A693-7493-2EC0-F917FA1637C8}"/>
          </ac:picMkLst>
        </pc:picChg>
        <pc:picChg chg="add del mod">
          <ac:chgData name="Sarasin, Elise" userId="051ede2b-3008-44c0-bb19-c9bb04b8c5c9" providerId="ADAL" clId="{86D03296-7145-46B2-A7CB-494D6AAED513}" dt="2023-09-28T20:33:42.279" v="56" actId="478"/>
          <ac:picMkLst>
            <pc:docMk/>
            <pc:sldMk cId="1764742822" sldId="1652"/>
            <ac:picMk id="3" creationId="{A53A7378-8DE1-2572-C8A7-EC8E5F951111}"/>
          </ac:picMkLst>
        </pc:picChg>
        <pc:picChg chg="add del mod">
          <ac:chgData name="Sarasin, Elise" userId="051ede2b-3008-44c0-bb19-c9bb04b8c5c9" providerId="ADAL" clId="{86D03296-7145-46B2-A7CB-494D6AAED513}" dt="2023-09-28T20:33:42.279" v="56" actId="478"/>
          <ac:picMkLst>
            <pc:docMk/>
            <pc:sldMk cId="1764742822" sldId="1652"/>
            <ac:picMk id="4" creationId="{56C154D7-EB9F-81A3-D87C-98E29A790457}"/>
          </ac:picMkLst>
        </pc:picChg>
        <pc:picChg chg="add del mod">
          <ac:chgData name="Sarasin, Elise" userId="051ede2b-3008-44c0-bb19-c9bb04b8c5c9" providerId="ADAL" clId="{86D03296-7145-46B2-A7CB-494D6AAED513}" dt="2023-09-28T20:33:42.279" v="56" actId="478"/>
          <ac:picMkLst>
            <pc:docMk/>
            <pc:sldMk cId="1764742822" sldId="1652"/>
            <ac:picMk id="5" creationId="{18D7AFF6-5689-8C19-0500-07A73320E33A}"/>
          </ac:picMkLst>
        </pc:picChg>
        <pc:picChg chg="add del mod">
          <ac:chgData name="Sarasin, Elise" userId="051ede2b-3008-44c0-bb19-c9bb04b8c5c9" providerId="ADAL" clId="{86D03296-7145-46B2-A7CB-494D6AAED513}" dt="2023-09-28T20:33:42.279" v="56" actId="478"/>
          <ac:picMkLst>
            <pc:docMk/>
            <pc:sldMk cId="1764742822" sldId="1652"/>
            <ac:picMk id="7" creationId="{A16538D3-691A-BD8F-C8A4-C9CE034E4D6F}"/>
          </ac:picMkLst>
        </pc:picChg>
        <pc:picChg chg="del">
          <ac:chgData name="Sarasin, Elise" userId="051ede2b-3008-44c0-bb19-c9bb04b8c5c9" providerId="ADAL" clId="{86D03296-7145-46B2-A7CB-494D6AAED513}" dt="2023-09-28T18:45:14.422" v="13" actId="478"/>
          <ac:picMkLst>
            <pc:docMk/>
            <pc:sldMk cId="1764742822" sldId="1652"/>
            <ac:picMk id="8" creationId="{05CC8B55-2B25-9F00-0CA8-FB86A3B52D11}"/>
          </ac:picMkLst>
        </pc:picChg>
        <pc:picChg chg="add mod">
          <ac:chgData name="Sarasin, Elise" userId="051ede2b-3008-44c0-bb19-c9bb04b8c5c9" providerId="ADAL" clId="{86D03296-7145-46B2-A7CB-494D6AAED513}" dt="2023-09-28T20:34:05.039" v="57"/>
          <ac:picMkLst>
            <pc:docMk/>
            <pc:sldMk cId="1764742822" sldId="1652"/>
            <ac:picMk id="8" creationId="{3E5DA8A7-AB4C-F76E-A260-B5A1B96858B1}"/>
          </ac:picMkLst>
        </pc:picChg>
        <pc:picChg chg="add del mod">
          <ac:chgData name="Sarasin, Elise" userId="051ede2b-3008-44c0-bb19-c9bb04b8c5c9" providerId="ADAL" clId="{86D03296-7145-46B2-A7CB-494D6AAED513}" dt="2023-09-28T20:33:42.279" v="56" actId="478"/>
          <ac:picMkLst>
            <pc:docMk/>
            <pc:sldMk cId="1764742822" sldId="1652"/>
            <ac:picMk id="9" creationId="{B3A83322-E86F-8B94-E88D-3DCBD0DE4925}"/>
          </ac:picMkLst>
        </pc:picChg>
        <pc:picChg chg="del">
          <ac:chgData name="Sarasin, Elise" userId="051ede2b-3008-44c0-bb19-c9bb04b8c5c9" providerId="ADAL" clId="{86D03296-7145-46B2-A7CB-494D6AAED513}" dt="2023-09-28T18:45:14.422" v="13" actId="478"/>
          <ac:picMkLst>
            <pc:docMk/>
            <pc:sldMk cId="1764742822" sldId="1652"/>
            <ac:picMk id="10" creationId="{8BF70C03-4969-D09B-7AA9-A1FD6D55C6AB}"/>
          </ac:picMkLst>
        </pc:picChg>
        <pc:picChg chg="add mod">
          <ac:chgData name="Sarasin, Elise" userId="051ede2b-3008-44c0-bb19-c9bb04b8c5c9" providerId="ADAL" clId="{86D03296-7145-46B2-A7CB-494D6AAED513}" dt="2023-09-28T20:34:05.039" v="57"/>
          <ac:picMkLst>
            <pc:docMk/>
            <pc:sldMk cId="1764742822" sldId="1652"/>
            <ac:picMk id="10" creationId="{D43F7D82-45C0-0F66-04E8-D24DDA880F27}"/>
          </ac:picMkLst>
        </pc:picChg>
        <pc:picChg chg="add mod">
          <ac:chgData name="Sarasin, Elise" userId="051ede2b-3008-44c0-bb19-c9bb04b8c5c9" providerId="ADAL" clId="{86D03296-7145-46B2-A7CB-494D6AAED513}" dt="2023-09-28T20:34:05.039" v="57"/>
          <ac:picMkLst>
            <pc:docMk/>
            <pc:sldMk cId="1764742822" sldId="1652"/>
            <ac:picMk id="11" creationId="{33BFE6A8-AD0B-3554-2223-05F90215037A}"/>
          </ac:picMkLst>
        </pc:picChg>
        <pc:picChg chg="del">
          <ac:chgData name="Sarasin, Elise" userId="051ede2b-3008-44c0-bb19-c9bb04b8c5c9" providerId="ADAL" clId="{86D03296-7145-46B2-A7CB-494D6AAED513}" dt="2023-09-28T18:45:14.422" v="13" actId="478"/>
          <ac:picMkLst>
            <pc:docMk/>
            <pc:sldMk cId="1764742822" sldId="1652"/>
            <ac:picMk id="11" creationId="{804EC660-0115-E9DE-EE54-CA78558D8A42}"/>
          </ac:picMkLst>
        </pc:picChg>
        <pc:picChg chg="del">
          <ac:chgData name="Sarasin, Elise" userId="051ede2b-3008-44c0-bb19-c9bb04b8c5c9" providerId="ADAL" clId="{86D03296-7145-46B2-A7CB-494D6AAED513}" dt="2023-09-28T18:45:14.422" v="13" actId="478"/>
          <ac:picMkLst>
            <pc:docMk/>
            <pc:sldMk cId="1764742822" sldId="1652"/>
            <ac:picMk id="12" creationId="{3D7A9E98-C354-1B40-C0B9-F674C1E3F85D}"/>
          </ac:picMkLst>
        </pc:picChg>
        <pc:picChg chg="add mod">
          <ac:chgData name="Sarasin, Elise" userId="051ede2b-3008-44c0-bb19-c9bb04b8c5c9" providerId="ADAL" clId="{86D03296-7145-46B2-A7CB-494D6AAED513}" dt="2023-09-28T20:34:05.039" v="57"/>
          <ac:picMkLst>
            <pc:docMk/>
            <pc:sldMk cId="1764742822" sldId="1652"/>
            <ac:picMk id="12" creationId="{FCED6E55-3005-E42A-53B3-A570BFDC63D8}"/>
          </ac:picMkLst>
        </pc:picChg>
        <pc:picChg chg="add mod">
          <ac:chgData name="Sarasin, Elise" userId="051ede2b-3008-44c0-bb19-c9bb04b8c5c9" providerId="ADAL" clId="{86D03296-7145-46B2-A7CB-494D6AAED513}" dt="2023-09-28T20:34:05.039" v="57"/>
          <ac:picMkLst>
            <pc:docMk/>
            <pc:sldMk cId="1764742822" sldId="1652"/>
            <ac:picMk id="13" creationId="{0B9B7107-D5B3-60B3-61BF-457DFF937F74}"/>
          </ac:picMkLst>
        </pc:picChg>
        <pc:picChg chg="del">
          <ac:chgData name="Sarasin, Elise" userId="051ede2b-3008-44c0-bb19-c9bb04b8c5c9" providerId="ADAL" clId="{86D03296-7145-46B2-A7CB-494D6AAED513}" dt="2023-09-28T18:45:14.422" v="13" actId="478"/>
          <ac:picMkLst>
            <pc:docMk/>
            <pc:sldMk cId="1764742822" sldId="1652"/>
            <ac:picMk id="13" creationId="{5E0B817E-3826-9DC0-B286-0339BCD5FDC2}"/>
          </ac:picMkLst>
        </pc:picChg>
        <pc:picChg chg="del">
          <ac:chgData name="Sarasin, Elise" userId="051ede2b-3008-44c0-bb19-c9bb04b8c5c9" providerId="ADAL" clId="{86D03296-7145-46B2-A7CB-494D6AAED513}" dt="2023-09-28T18:45:14.422" v="13" actId="478"/>
          <ac:picMkLst>
            <pc:docMk/>
            <pc:sldMk cId="1764742822" sldId="1652"/>
            <ac:picMk id="14" creationId="{1EE0564D-24CC-0BB8-C940-F08178B66E3F}"/>
          </ac:picMkLst>
        </pc:picChg>
        <pc:picChg chg="add mod">
          <ac:chgData name="Sarasin, Elise" userId="051ede2b-3008-44c0-bb19-c9bb04b8c5c9" providerId="ADAL" clId="{86D03296-7145-46B2-A7CB-494D6AAED513}" dt="2023-09-28T20:34:05.039" v="57"/>
          <ac:picMkLst>
            <pc:docMk/>
            <pc:sldMk cId="1764742822" sldId="1652"/>
            <ac:picMk id="14" creationId="{3C034910-C69D-2D3D-B42E-F2BC6AE71E60}"/>
          </ac:picMkLst>
        </pc:picChg>
        <pc:picChg chg="add mod">
          <ac:chgData name="Sarasin, Elise" userId="051ede2b-3008-44c0-bb19-c9bb04b8c5c9" providerId="ADAL" clId="{86D03296-7145-46B2-A7CB-494D6AAED513}" dt="2023-09-28T20:34:05.039" v="57"/>
          <ac:picMkLst>
            <pc:docMk/>
            <pc:sldMk cId="1764742822" sldId="1652"/>
            <ac:picMk id="15" creationId="{28D55613-15D2-A5CE-887B-C5191E0AA70A}"/>
          </ac:picMkLst>
        </pc:picChg>
        <pc:picChg chg="del">
          <ac:chgData name="Sarasin, Elise" userId="051ede2b-3008-44c0-bb19-c9bb04b8c5c9" providerId="ADAL" clId="{86D03296-7145-46B2-A7CB-494D6AAED513}" dt="2023-09-28T18:45:14.422" v="13" actId="478"/>
          <ac:picMkLst>
            <pc:docMk/>
            <pc:sldMk cId="1764742822" sldId="1652"/>
            <ac:picMk id="15" creationId="{757289AD-B27E-816D-8933-DE32BBF01432}"/>
          </ac:picMkLst>
        </pc:picChg>
        <pc:picChg chg="add mod">
          <ac:chgData name="Sarasin, Elise" userId="051ede2b-3008-44c0-bb19-c9bb04b8c5c9" providerId="ADAL" clId="{86D03296-7145-46B2-A7CB-494D6AAED513}" dt="2023-09-28T20:34:05.039" v="57"/>
          <ac:picMkLst>
            <pc:docMk/>
            <pc:sldMk cId="1764742822" sldId="1652"/>
            <ac:picMk id="16" creationId="{955D8446-662E-B680-1A40-27AF2D305DF6}"/>
          </ac:picMkLst>
        </pc:picChg>
        <pc:picChg chg="del">
          <ac:chgData name="Sarasin, Elise" userId="051ede2b-3008-44c0-bb19-c9bb04b8c5c9" providerId="ADAL" clId="{86D03296-7145-46B2-A7CB-494D6AAED513}" dt="2023-09-28T18:45:14.422" v="13" actId="478"/>
          <ac:picMkLst>
            <pc:docMk/>
            <pc:sldMk cId="1764742822" sldId="1652"/>
            <ac:picMk id="16" creationId="{AD7D653B-2B88-AE8A-1D6A-CED7E51A612F}"/>
          </ac:picMkLst>
        </pc:picChg>
        <pc:picChg chg="del">
          <ac:chgData name="Sarasin, Elise" userId="051ede2b-3008-44c0-bb19-c9bb04b8c5c9" providerId="ADAL" clId="{86D03296-7145-46B2-A7CB-494D6AAED513}" dt="2023-09-28T18:45:14.422" v="13" actId="478"/>
          <ac:picMkLst>
            <pc:docMk/>
            <pc:sldMk cId="1764742822" sldId="1652"/>
            <ac:picMk id="17" creationId="{6C8E87B5-3B42-A04C-391F-08F5470B1378}"/>
          </ac:picMkLst>
        </pc:picChg>
        <pc:picChg chg="add mod">
          <ac:chgData name="Sarasin, Elise" userId="051ede2b-3008-44c0-bb19-c9bb04b8c5c9" providerId="ADAL" clId="{86D03296-7145-46B2-A7CB-494D6AAED513}" dt="2023-09-28T20:34:05.039" v="57"/>
          <ac:picMkLst>
            <pc:docMk/>
            <pc:sldMk cId="1764742822" sldId="1652"/>
            <ac:picMk id="17" creationId="{7E6F8164-84B9-820A-A66C-023DAAA9BBB4}"/>
          </ac:picMkLst>
        </pc:picChg>
        <pc:picChg chg="add mod">
          <ac:chgData name="Sarasin, Elise" userId="051ede2b-3008-44c0-bb19-c9bb04b8c5c9" providerId="ADAL" clId="{86D03296-7145-46B2-A7CB-494D6AAED513}" dt="2023-09-28T20:34:05.039" v="57"/>
          <ac:picMkLst>
            <pc:docMk/>
            <pc:sldMk cId="1764742822" sldId="1652"/>
            <ac:picMk id="18" creationId="{C57F692B-97D8-796C-136A-EB600C4C6443}"/>
          </ac:picMkLst>
        </pc:picChg>
        <pc:picChg chg="del">
          <ac:chgData name="Sarasin, Elise" userId="051ede2b-3008-44c0-bb19-c9bb04b8c5c9" providerId="ADAL" clId="{86D03296-7145-46B2-A7CB-494D6AAED513}" dt="2023-09-28T18:45:14.422" v="13" actId="478"/>
          <ac:picMkLst>
            <pc:docMk/>
            <pc:sldMk cId="1764742822" sldId="1652"/>
            <ac:picMk id="18" creationId="{EAB66636-1D34-2BD4-47C0-E1BDC9C03353}"/>
          </ac:picMkLst>
        </pc:picChg>
        <pc:picChg chg="add mod">
          <ac:chgData name="Sarasin, Elise" userId="051ede2b-3008-44c0-bb19-c9bb04b8c5c9" providerId="ADAL" clId="{86D03296-7145-46B2-A7CB-494D6AAED513}" dt="2023-09-28T20:34:05.039" v="57"/>
          <ac:picMkLst>
            <pc:docMk/>
            <pc:sldMk cId="1764742822" sldId="1652"/>
            <ac:picMk id="19" creationId="{55ACD12B-9C25-DFE5-2B07-5211DF9A8C3F}"/>
          </ac:picMkLst>
        </pc:picChg>
        <pc:picChg chg="del">
          <ac:chgData name="Sarasin, Elise" userId="051ede2b-3008-44c0-bb19-c9bb04b8c5c9" providerId="ADAL" clId="{86D03296-7145-46B2-A7CB-494D6AAED513}" dt="2023-09-28T18:45:14.422" v="13" actId="478"/>
          <ac:picMkLst>
            <pc:docMk/>
            <pc:sldMk cId="1764742822" sldId="1652"/>
            <ac:picMk id="19" creationId="{E949E1C3-4D74-9B70-4FF5-5BE5F58BE856}"/>
          </ac:picMkLst>
        </pc:picChg>
        <pc:picChg chg="add del mod">
          <ac:chgData name="Sarasin, Elise" userId="051ede2b-3008-44c0-bb19-c9bb04b8c5c9" providerId="ADAL" clId="{86D03296-7145-46B2-A7CB-494D6AAED513}" dt="2023-09-28T20:33:42.279" v="56" actId="478"/>
          <ac:picMkLst>
            <pc:docMk/>
            <pc:sldMk cId="1764742822" sldId="1652"/>
            <ac:picMk id="20" creationId="{7AAAD55B-20EA-C254-78C2-B5771CF29149}"/>
          </ac:picMkLst>
        </pc:picChg>
        <pc:picChg chg="add del mod">
          <ac:chgData name="Sarasin, Elise" userId="051ede2b-3008-44c0-bb19-c9bb04b8c5c9" providerId="ADAL" clId="{86D03296-7145-46B2-A7CB-494D6AAED513}" dt="2023-09-28T20:33:42.279" v="56" actId="478"/>
          <ac:picMkLst>
            <pc:docMk/>
            <pc:sldMk cId="1764742822" sldId="1652"/>
            <ac:picMk id="21" creationId="{28350CAD-A5FF-5505-251B-ABA4CF8B011E}"/>
          </ac:picMkLst>
        </pc:picChg>
        <pc:picChg chg="add del mod">
          <ac:chgData name="Sarasin, Elise" userId="051ede2b-3008-44c0-bb19-c9bb04b8c5c9" providerId="ADAL" clId="{86D03296-7145-46B2-A7CB-494D6AAED513}" dt="2023-09-28T20:33:42.279" v="56" actId="478"/>
          <ac:picMkLst>
            <pc:docMk/>
            <pc:sldMk cId="1764742822" sldId="1652"/>
            <ac:picMk id="22" creationId="{F6DD45D3-13D5-2EA0-B57A-13824925C8B2}"/>
          </ac:picMkLst>
        </pc:picChg>
        <pc:picChg chg="add del mod">
          <ac:chgData name="Sarasin, Elise" userId="051ede2b-3008-44c0-bb19-c9bb04b8c5c9" providerId="ADAL" clId="{86D03296-7145-46B2-A7CB-494D6AAED513}" dt="2023-09-28T20:33:42.279" v="56" actId="478"/>
          <ac:picMkLst>
            <pc:docMk/>
            <pc:sldMk cId="1764742822" sldId="1652"/>
            <ac:picMk id="23" creationId="{5C325564-26C9-2AE4-1935-C142AF1FD28F}"/>
          </ac:picMkLst>
        </pc:picChg>
        <pc:picChg chg="add del mod">
          <ac:chgData name="Sarasin, Elise" userId="051ede2b-3008-44c0-bb19-c9bb04b8c5c9" providerId="ADAL" clId="{86D03296-7145-46B2-A7CB-494D6AAED513}" dt="2023-09-28T20:33:42.279" v="56" actId="478"/>
          <ac:picMkLst>
            <pc:docMk/>
            <pc:sldMk cId="1764742822" sldId="1652"/>
            <ac:picMk id="24" creationId="{B414EE37-41CF-C58F-5001-82C0088262B2}"/>
          </ac:picMkLst>
        </pc:picChg>
        <pc:picChg chg="add del mod">
          <ac:chgData name="Sarasin, Elise" userId="051ede2b-3008-44c0-bb19-c9bb04b8c5c9" providerId="ADAL" clId="{86D03296-7145-46B2-A7CB-494D6AAED513}" dt="2023-09-28T20:33:42.279" v="56" actId="478"/>
          <ac:picMkLst>
            <pc:docMk/>
            <pc:sldMk cId="1764742822" sldId="1652"/>
            <ac:picMk id="25" creationId="{35B0ECD4-5463-7335-3B76-EBB290450642}"/>
          </ac:picMkLst>
        </pc:picChg>
        <pc:picChg chg="add del mod">
          <ac:chgData name="Sarasin, Elise" userId="051ede2b-3008-44c0-bb19-c9bb04b8c5c9" providerId="ADAL" clId="{86D03296-7145-46B2-A7CB-494D6AAED513}" dt="2023-09-28T20:33:42.279" v="56" actId="478"/>
          <ac:picMkLst>
            <pc:docMk/>
            <pc:sldMk cId="1764742822" sldId="1652"/>
            <ac:picMk id="26" creationId="{14E9076D-F5B9-C70F-E104-3DEFF025B901}"/>
          </ac:picMkLst>
        </pc:picChg>
        <pc:picChg chg="add del mod">
          <ac:chgData name="Sarasin, Elise" userId="051ede2b-3008-44c0-bb19-c9bb04b8c5c9" providerId="ADAL" clId="{86D03296-7145-46B2-A7CB-494D6AAED513}" dt="2023-09-28T20:33:42.279" v="56" actId="478"/>
          <ac:picMkLst>
            <pc:docMk/>
            <pc:sldMk cId="1764742822" sldId="1652"/>
            <ac:picMk id="27" creationId="{5DC5CCF9-6E9B-C561-41C9-131FE2C2683F}"/>
          </ac:picMkLst>
        </pc:picChg>
        <pc:picChg chg="add del mod">
          <ac:chgData name="Sarasin, Elise" userId="051ede2b-3008-44c0-bb19-c9bb04b8c5c9" providerId="ADAL" clId="{86D03296-7145-46B2-A7CB-494D6AAED513}" dt="2023-09-28T20:33:42.279" v="56" actId="478"/>
          <ac:picMkLst>
            <pc:docMk/>
            <pc:sldMk cId="1764742822" sldId="1652"/>
            <ac:picMk id="28" creationId="{B7F2F9C3-5735-D786-E451-0E7FBE575C0A}"/>
          </ac:picMkLst>
        </pc:picChg>
        <pc:picChg chg="add del mod">
          <ac:chgData name="Sarasin, Elise" userId="051ede2b-3008-44c0-bb19-c9bb04b8c5c9" providerId="ADAL" clId="{86D03296-7145-46B2-A7CB-494D6AAED513}" dt="2023-09-28T20:33:42.279" v="56" actId="478"/>
          <ac:picMkLst>
            <pc:docMk/>
            <pc:sldMk cId="1764742822" sldId="1652"/>
            <ac:picMk id="29" creationId="{F4F7BCEF-C11A-948F-ACAE-66F470B27564}"/>
          </ac:picMkLst>
        </pc:picChg>
        <pc:picChg chg="add del mod">
          <ac:chgData name="Sarasin, Elise" userId="051ede2b-3008-44c0-bb19-c9bb04b8c5c9" providerId="ADAL" clId="{86D03296-7145-46B2-A7CB-494D6AAED513}" dt="2023-09-28T20:33:42.279" v="56" actId="478"/>
          <ac:picMkLst>
            <pc:docMk/>
            <pc:sldMk cId="1764742822" sldId="1652"/>
            <ac:picMk id="30" creationId="{12153CD4-073F-E81B-9A74-037E1F6D4178}"/>
          </ac:picMkLst>
        </pc:picChg>
        <pc:picChg chg="add mod">
          <ac:chgData name="Sarasin, Elise" userId="051ede2b-3008-44c0-bb19-c9bb04b8c5c9" providerId="ADAL" clId="{86D03296-7145-46B2-A7CB-494D6AAED513}" dt="2023-09-28T20:34:05.039" v="57"/>
          <ac:picMkLst>
            <pc:docMk/>
            <pc:sldMk cId="1764742822" sldId="1652"/>
            <ac:picMk id="31" creationId="{81D9B1DF-B652-6EBF-4B64-6DE15972275B}"/>
          </ac:picMkLst>
        </pc:picChg>
        <pc:picChg chg="del">
          <ac:chgData name="Sarasin, Elise" userId="051ede2b-3008-44c0-bb19-c9bb04b8c5c9" providerId="ADAL" clId="{86D03296-7145-46B2-A7CB-494D6AAED513}" dt="2023-09-28T18:45:14.422" v="13" actId="478"/>
          <ac:picMkLst>
            <pc:docMk/>
            <pc:sldMk cId="1764742822" sldId="1652"/>
            <ac:picMk id="32" creationId="{CAD20F8B-EACF-669A-0A18-BC8671D83690}"/>
          </ac:picMkLst>
        </pc:picChg>
        <pc:picChg chg="del">
          <ac:chgData name="Sarasin, Elise" userId="051ede2b-3008-44c0-bb19-c9bb04b8c5c9" providerId="ADAL" clId="{86D03296-7145-46B2-A7CB-494D6AAED513}" dt="2023-09-28T18:45:14.422" v="13" actId="478"/>
          <ac:picMkLst>
            <pc:docMk/>
            <pc:sldMk cId="1764742822" sldId="1652"/>
            <ac:picMk id="33" creationId="{660D6650-FD55-9ACA-24BB-DBB38843FA6D}"/>
          </ac:picMkLst>
        </pc:picChg>
        <pc:picChg chg="del">
          <ac:chgData name="Sarasin, Elise" userId="051ede2b-3008-44c0-bb19-c9bb04b8c5c9" providerId="ADAL" clId="{86D03296-7145-46B2-A7CB-494D6AAED513}" dt="2023-09-28T18:45:14.422" v="13" actId="478"/>
          <ac:picMkLst>
            <pc:docMk/>
            <pc:sldMk cId="1764742822" sldId="1652"/>
            <ac:picMk id="34" creationId="{7FFD8010-1311-12AC-EBE9-7DEAC4E442B0}"/>
          </ac:picMkLst>
        </pc:picChg>
        <pc:picChg chg="del">
          <ac:chgData name="Sarasin, Elise" userId="051ede2b-3008-44c0-bb19-c9bb04b8c5c9" providerId="ADAL" clId="{86D03296-7145-46B2-A7CB-494D6AAED513}" dt="2023-09-28T18:45:14.422" v="13" actId="478"/>
          <ac:picMkLst>
            <pc:docMk/>
            <pc:sldMk cId="1764742822" sldId="1652"/>
            <ac:picMk id="35" creationId="{F652618E-749A-78A0-E07C-979B615B3911}"/>
          </ac:picMkLst>
        </pc:picChg>
        <pc:picChg chg="del">
          <ac:chgData name="Sarasin, Elise" userId="051ede2b-3008-44c0-bb19-c9bb04b8c5c9" providerId="ADAL" clId="{86D03296-7145-46B2-A7CB-494D6AAED513}" dt="2023-09-28T18:45:14.422" v="13" actId="478"/>
          <ac:picMkLst>
            <pc:docMk/>
            <pc:sldMk cId="1764742822" sldId="1652"/>
            <ac:picMk id="36" creationId="{1DB91C2B-E4ED-D045-49A9-33D660D1B392}"/>
          </ac:picMkLst>
        </pc:picChg>
        <pc:picChg chg="del">
          <ac:chgData name="Sarasin, Elise" userId="051ede2b-3008-44c0-bb19-c9bb04b8c5c9" providerId="ADAL" clId="{86D03296-7145-46B2-A7CB-494D6AAED513}" dt="2023-09-28T18:45:14.422" v="13" actId="478"/>
          <ac:picMkLst>
            <pc:docMk/>
            <pc:sldMk cId="1764742822" sldId="1652"/>
            <ac:picMk id="37" creationId="{B9ACDBBB-2CE4-EC6B-8A9A-D8423B1644DE}"/>
          </ac:picMkLst>
        </pc:picChg>
      </pc:sldChg>
      <pc:sldChg chg="delSp mod">
        <pc:chgData name="Sarasin, Elise" userId="051ede2b-3008-44c0-bb19-c9bb04b8c5c9" providerId="ADAL" clId="{86D03296-7145-46B2-A7CB-494D6AAED513}" dt="2023-09-28T18:28:26.371" v="12" actId="478"/>
        <pc:sldMkLst>
          <pc:docMk/>
          <pc:sldMk cId="3131842691" sldId="1748"/>
        </pc:sldMkLst>
        <pc:spChg chg="del">
          <ac:chgData name="Sarasin, Elise" userId="051ede2b-3008-44c0-bb19-c9bb04b8c5c9" providerId="ADAL" clId="{86D03296-7145-46B2-A7CB-494D6AAED513}" dt="2023-09-28T18:28:26.371" v="12" actId="478"/>
          <ac:spMkLst>
            <pc:docMk/>
            <pc:sldMk cId="3131842691" sldId="1748"/>
            <ac:spMk id="3" creationId="{A9CAE11D-9446-B70C-6D72-998A3D050344}"/>
          </ac:spMkLst>
        </pc:spChg>
      </pc:sldChg>
      <pc:sldChg chg="delSp mod">
        <pc:chgData name="Sarasin, Elise" userId="051ede2b-3008-44c0-bb19-c9bb04b8c5c9" providerId="ADAL" clId="{86D03296-7145-46B2-A7CB-494D6AAED513}" dt="2023-09-28T18:28:24.949" v="11" actId="478"/>
        <pc:sldMkLst>
          <pc:docMk/>
          <pc:sldMk cId="353129255" sldId="1749"/>
        </pc:sldMkLst>
        <pc:spChg chg="del">
          <ac:chgData name="Sarasin, Elise" userId="051ede2b-3008-44c0-bb19-c9bb04b8c5c9" providerId="ADAL" clId="{86D03296-7145-46B2-A7CB-494D6AAED513}" dt="2023-09-28T18:28:24.949" v="11" actId="478"/>
          <ac:spMkLst>
            <pc:docMk/>
            <pc:sldMk cId="353129255" sldId="1749"/>
            <ac:spMk id="5" creationId="{D681DF68-DD29-F7B3-6D80-0FDE99052C61}"/>
          </ac:spMkLst>
        </pc:spChg>
      </pc:sldChg>
      <pc:sldChg chg="delSp mod">
        <pc:chgData name="Sarasin, Elise" userId="051ede2b-3008-44c0-bb19-c9bb04b8c5c9" providerId="ADAL" clId="{86D03296-7145-46B2-A7CB-494D6AAED513}" dt="2023-09-28T18:28:22.978" v="10" actId="478"/>
        <pc:sldMkLst>
          <pc:docMk/>
          <pc:sldMk cId="178057640" sldId="1750"/>
        </pc:sldMkLst>
        <pc:spChg chg="del">
          <ac:chgData name="Sarasin, Elise" userId="051ede2b-3008-44c0-bb19-c9bb04b8c5c9" providerId="ADAL" clId="{86D03296-7145-46B2-A7CB-494D6AAED513}" dt="2023-09-28T18:28:22.978" v="10" actId="478"/>
          <ac:spMkLst>
            <pc:docMk/>
            <pc:sldMk cId="178057640" sldId="1750"/>
            <ac:spMk id="5" creationId="{4D8F284E-11C5-3F6B-C33A-A783C348F6E2}"/>
          </ac:spMkLst>
        </pc:spChg>
      </pc:sldChg>
      <pc:sldChg chg="delSp mod">
        <pc:chgData name="Sarasin, Elise" userId="051ede2b-3008-44c0-bb19-c9bb04b8c5c9" providerId="ADAL" clId="{86D03296-7145-46B2-A7CB-494D6AAED513}" dt="2023-09-28T18:28:18.197" v="7" actId="478"/>
        <pc:sldMkLst>
          <pc:docMk/>
          <pc:sldMk cId="3857049768" sldId="1751"/>
        </pc:sldMkLst>
        <pc:spChg chg="del">
          <ac:chgData name="Sarasin, Elise" userId="051ede2b-3008-44c0-bb19-c9bb04b8c5c9" providerId="ADAL" clId="{86D03296-7145-46B2-A7CB-494D6AAED513}" dt="2023-09-28T18:28:18.197" v="7" actId="478"/>
          <ac:spMkLst>
            <pc:docMk/>
            <pc:sldMk cId="3857049768" sldId="1751"/>
            <ac:spMk id="3" creationId="{39A0FF1E-A86A-3867-6662-3E537C6B3989}"/>
          </ac:spMkLst>
        </pc:spChg>
      </pc:sldChg>
      <pc:sldChg chg="delSp mod">
        <pc:chgData name="Sarasin, Elise" userId="051ede2b-3008-44c0-bb19-c9bb04b8c5c9" providerId="ADAL" clId="{86D03296-7145-46B2-A7CB-494D6AAED513}" dt="2023-09-28T18:28:21.192" v="9" actId="478"/>
        <pc:sldMkLst>
          <pc:docMk/>
          <pc:sldMk cId="216627073" sldId="1752"/>
        </pc:sldMkLst>
        <pc:spChg chg="del">
          <ac:chgData name="Sarasin, Elise" userId="051ede2b-3008-44c0-bb19-c9bb04b8c5c9" providerId="ADAL" clId="{86D03296-7145-46B2-A7CB-494D6AAED513}" dt="2023-09-28T18:28:21.192" v="9" actId="478"/>
          <ac:spMkLst>
            <pc:docMk/>
            <pc:sldMk cId="216627073" sldId="1752"/>
            <ac:spMk id="5" creationId="{A99C5C23-991A-4E88-C80C-F75D6E7487AA}"/>
          </ac:spMkLst>
        </pc:spChg>
      </pc:sldChg>
      <pc:sldChg chg="delSp mod">
        <pc:chgData name="Sarasin, Elise" userId="051ede2b-3008-44c0-bb19-c9bb04b8c5c9" providerId="ADAL" clId="{86D03296-7145-46B2-A7CB-494D6AAED513}" dt="2023-09-28T18:28:19.876" v="8" actId="478"/>
        <pc:sldMkLst>
          <pc:docMk/>
          <pc:sldMk cId="1853511343" sldId="1753"/>
        </pc:sldMkLst>
        <pc:spChg chg="del">
          <ac:chgData name="Sarasin, Elise" userId="051ede2b-3008-44c0-bb19-c9bb04b8c5c9" providerId="ADAL" clId="{86D03296-7145-46B2-A7CB-494D6AAED513}" dt="2023-09-28T18:28:19.876" v="8" actId="478"/>
          <ac:spMkLst>
            <pc:docMk/>
            <pc:sldMk cId="1853511343" sldId="1753"/>
            <ac:spMk id="5" creationId="{A03C4963-7DC1-5FE4-BCDE-6CE9C89137F7}"/>
          </ac:spMkLst>
        </pc:spChg>
      </pc:sldChg>
      <pc:sldChg chg="modTransition">
        <pc:chgData name="Sarasin, Elise" userId="051ede2b-3008-44c0-bb19-c9bb04b8c5c9" providerId="ADAL" clId="{86D03296-7145-46B2-A7CB-494D6AAED513}" dt="2023-09-28T18:23:42.797" v="4"/>
        <pc:sldMkLst>
          <pc:docMk/>
          <pc:sldMk cId="3591359334" sldId="1755"/>
        </pc:sldMkLst>
      </pc:sldChg>
      <pc:sldChg chg="mod modShow">
        <pc:chgData name="Sarasin, Elise" userId="051ede2b-3008-44c0-bb19-c9bb04b8c5c9" providerId="ADAL" clId="{86D03296-7145-46B2-A7CB-494D6AAED513}" dt="2023-10-02T16:13:16.292" v="2198" actId="729"/>
        <pc:sldMkLst>
          <pc:docMk/>
          <pc:sldMk cId="1769809642" sldId="1757"/>
        </pc:sldMkLst>
      </pc:sldChg>
      <pc:sldChg chg="delSp modSp mod">
        <pc:chgData name="Sarasin, Elise" userId="051ede2b-3008-44c0-bb19-c9bb04b8c5c9" providerId="ADAL" clId="{86D03296-7145-46B2-A7CB-494D6AAED513}" dt="2023-10-02T16:26:14.372" v="2249" actId="20577"/>
        <pc:sldMkLst>
          <pc:docMk/>
          <pc:sldMk cId="3053010009" sldId="1761"/>
        </pc:sldMkLst>
        <pc:spChg chg="del">
          <ac:chgData name="Sarasin, Elise" userId="051ede2b-3008-44c0-bb19-c9bb04b8c5c9" providerId="ADAL" clId="{86D03296-7145-46B2-A7CB-494D6AAED513}" dt="2023-10-02T16:24:33.356" v="2199" actId="478"/>
          <ac:spMkLst>
            <pc:docMk/>
            <pc:sldMk cId="3053010009" sldId="1761"/>
            <ac:spMk id="3" creationId="{AAB41732-DBA0-70D0-E1DC-B5834F9EF5B8}"/>
          </ac:spMkLst>
        </pc:spChg>
        <pc:graphicFrameChg chg="modGraphic">
          <ac:chgData name="Sarasin, Elise" userId="051ede2b-3008-44c0-bb19-c9bb04b8c5c9" providerId="ADAL" clId="{86D03296-7145-46B2-A7CB-494D6AAED513}" dt="2023-10-02T16:26:14.372" v="2249" actId="20577"/>
          <ac:graphicFrameMkLst>
            <pc:docMk/>
            <pc:sldMk cId="3053010009" sldId="1761"/>
            <ac:graphicFrameMk id="13" creationId="{61BAFEA6-C3EC-8E20-A76B-AC343E252E79}"/>
          </ac:graphicFrameMkLst>
        </pc:graphicFrameChg>
      </pc:sldChg>
      <pc:sldChg chg="addSp modSp modTransition">
        <pc:chgData name="Sarasin, Elise" userId="051ede2b-3008-44c0-bb19-c9bb04b8c5c9" providerId="ADAL" clId="{86D03296-7145-46B2-A7CB-494D6AAED513}" dt="2023-09-29T00:25:26.493" v="2183"/>
        <pc:sldMkLst>
          <pc:docMk/>
          <pc:sldMk cId="1278661673" sldId="1857"/>
        </pc:sldMkLst>
        <pc:picChg chg="add mod">
          <ac:chgData name="Sarasin, Elise" userId="051ede2b-3008-44c0-bb19-c9bb04b8c5c9" providerId="ADAL" clId="{86D03296-7145-46B2-A7CB-494D6AAED513}" dt="2023-09-29T00:23:31.594" v="2177" actId="167"/>
          <ac:picMkLst>
            <pc:docMk/>
            <pc:sldMk cId="1278661673" sldId="1857"/>
            <ac:picMk id="4" creationId="{39D49BCE-5681-7281-0A81-684A2F9B7FE1}"/>
          </ac:picMkLst>
        </pc:picChg>
      </pc:sldChg>
      <pc:sldChg chg="addSp delSp modSp mod modAnim modNotesTx">
        <pc:chgData name="Sarasin, Elise" userId="051ede2b-3008-44c0-bb19-c9bb04b8c5c9" providerId="ADAL" clId="{86D03296-7145-46B2-A7CB-494D6AAED513}" dt="2023-09-29T00:25:20.161" v="2181"/>
        <pc:sldMkLst>
          <pc:docMk/>
          <pc:sldMk cId="1629108054" sldId="1858"/>
        </pc:sldMkLst>
        <pc:spChg chg="del">
          <ac:chgData name="Sarasin, Elise" userId="051ede2b-3008-44c0-bb19-c9bb04b8c5c9" providerId="ADAL" clId="{86D03296-7145-46B2-A7CB-494D6AAED513}" dt="2023-09-28T23:41:07.178" v="419" actId="478"/>
          <ac:spMkLst>
            <pc:docMk/>
            <pc:sldMk cId="1629108054" sldId="1858"/>
            <ac:spMk id="2" creationId="{7A876B61-0E90-7083-03BB-1F24E53A9038}"/>
          </ac:spMkLst>
        </pc:spChg>
        <pc:spChg chg="del mod">
          <ac:chgData name="Sarasin, Elise" userId="051ede2b-3008-44c0-bb19-c9bb04b8c5c9" providerId="ADAL" clId="{86D03296-7145-46B2-A7CB-494D6AAED513}" dt="2023-09-29T00:21:14.944" v="1952" actId="478"/>
          <ac:spMkLst>
            <pc:docMk/>
            <pc:sldMk cId="1629108054" sldId="1858"/>
            <ac:spMk id="3" creationId="{763E5037-C0E4-7751-624D-6C4D06DD0688}"/>
          </ac:spMkLst>
        </pc:spChg>
        <pc:spChg chg="mod ord">
          <ac:chgData name="Sarasin, Elise" userId="051ede2b-3008-44c0-bb19-c9bb04b8c5c9" providerId="ADAL" clId="{86D03296-7145-46B2-A7CB-494D6AAED513}" dt="2023-09-29T00:20:48.513" v="1946" actId="164"/>
          <ac:spMkLst>
            <pc:docMk/>
            <pc:sldMk cId="1629108054" sldId="1858"/>
            <ac:spMk id="5" creationId="{F8E850CF-ADA6-6BE3-B81E-7867DD1F14DE}"/>
          </ac:spMkLst>
        </pc:spChg>
        <pc:spChg chg="add mod">
          <ac:chgData name="Sarasin, Elise" userId="051ede2b-3008-44c0-bb19-c9bb04b8c5c9" providerId="ADAL" clId="{86D03296-7145-46B2-A7CB-494D6AAED513}" dt="2023-09-29T00:21:09.835" v="1949" actId="1076"/>
          <ac:spMkLst>
            <pc:docMk/>
            <pc:sldMk cId="1629108054" sldId="1858"/>
            <ac:spMk id="13" creationId="{D13F4B70-0865-D66D-E6A5-7CBC12220759}"/>
          </ac:spMkLst>
        </pc:spChg>
        <pc:spChg chg="add mod">
          <ac:chgData name="Sarasin, Elise" userId="051ede2b-3008-44c0-bb19-c9bb04b8c5c9" providerId="ADAL" clId="{86D03296-7145-46B2-A7CB-494D6AAED513}" dt="2023-09-29T00:20:52.569" v="1947" actId="164"/>
          <ac:spMkLst>
            <pc:docMk/>
            <pc:sldMk cId="1629108054" sldId="1858"/>
            <ac:spMk id="14" creationId="{6852449B-3DB5-7228-FC38-E4F415010134}"/>
          </ac:spMkLst>
        </pc:spChg>
        <pc:grpChg chg="add mod">
          <ac:chgData name="Sarasin, Elise" userId="051ede2b-3008-44c0-bb19-c9bb04b8c5c9" providerId="ADAL" clId="{86D03296-7145-46B2-A7CB-494D6AAED513}" dt="2023-09-29T00:20:48.513" v="1946" actId="164"/>
          <ac:grpSpMkLst>
            <pc:docMk/>
            <pc:sldMk cId="1629108054" sldId="1858"/>
            <ac:grpSpMk id="15" creationId="{8C76D94F-BB5F-4250-6D09-68EC97A578A6}"/>
          </ac:grpSpMkLst>
        </pc:grpChg>
        <pc:grpChg chg="add mod">
          <ac:chgData name="Sarasin, Elise" userId="051ede2b-3008-44c0-bb19-c9bb04b8c5c9" providerId="ADAL" clId="{86D03296-7145-46B2-A7CB-494D6AAED513}" dt="2023-09-29T00:20:52.569" v="1947" actId="164"/>
          <ac:grpSpMkLst>
            <pc:docMk/>
            <pc:sldMk cId="1629108054" sldId="1858"/>
            <ac:grpSpMk id="16" creationId="{4811520D-3FB9-C041-B36F-D054BCB1CF0A}"/>
          </ac:grpSpMkLst>
        </pc:grpChg>
        <pc:grpChg chg="add mod">
          <ac:chgData name="Sarasin, Elise" userId="051ede2b-3008-44c0-bb19-c9bb04b8c5c9" providerId="ADAL" clId="{86D03296-7145-46B2-A7CB-494D6AAED513}" dt="2023-09-29T00:20:58.443" v="1948" actId="164"/>
          <ac:grpSpMkLst>
            <pc:docMk/>
            <pc:sldMk cId="1629108054" sldId="1858"/>
            <ac:grpSpMk id="17" creationId="{2ECA703A-4F63-6047-5FA1-C81FE7A41408}"/>
          </ac:grpSpMkLst>
        </pc:grpChg>
        <pc:picChg chg="mod">
          <ac:chgData name="Sarasin, Elise" userId="051ede2b-3008-44c0-bb19-c9bb04b8c5c9" providerId="ADAL" clId="{86D03296-7145-46B2-A7CB-494D6AAED513}" dt="2023-09-29T00:20:52.569" v="1947" actId="164"/>
          <ac:picMkLst>
            <pc:docMk/>
            <pc:sldMk cId="1629108054" sldId="1858"/>
            <ac:picMk id="6" creationId="{225F8086-21B9-7ED9-B21B-26B3E81659F1}"/>
          </ac:picMkLst>
        </pc:picChg>
        <pc:picChg chg="add del mod">
          <ac:chgData name="Sarasin, Elise" userId="051ede2b-3008-44c0-bb19-c9bb04b8c5c9" providerId="ADAL" clId="{86D03296-7145-46B2-A7CB-494D6AAED513}" dt="2023-09-28T23:47:33.253" v="423" actId="21"/>
          <ac:picMkLst>
            <pc:docMk/>
            <pc:sldMk cId="1629108054" sldId="1858"/>
            <ac:picMk id="7" creationId="{DE245691-EEF9-F292-A285-00BC1ED6B109}"/>
          </ac:picMkLst>
        </pc:picChg>
        <pc:picChg chg="add mod modCrop">
          <ac:chgData name="Sarasin, Elise" userId="051ede2b-3008-44c0-bb19-c9bb04b8c5c9" providerId="ADAL" clId="{86D03296-7145-46B2-A7CB-494D6AAED513}" dt="2023-09-29T00:20:58.443" v="1948" actId="164"/>
          <ac:picMkLst>
            <pc:docMk/>
            <pc:sldMk cId="1629108054" sldId="1858"/>
            <ac:picMk id="9" creationId="{6B468092-0A69-4521-F556-10235278F6EE}"/>
          </ac:picMkLst>
        </pc:picChg>
        <pc:picChg chg="mod">
          <ac:chgData name="Sarasin, Elise" userId="051ede2b-3008-44c0-bb19-c9bb04b8c5c9" providerId="ADAL" clId="{86D03296-7145-46B2-A7CB-494D6AAED513}" dt="2023-09-29T00:20:48.513" v="1946" actId="164"/>
          <ac:picMkLst>
            <pc:docMk/>
            <pc:sldMk cId="1629108054" sldId="1858"/>
            <ac:picMk id="11" creationId="{5407E45B-83B4-D02A-DC74-3C3356FE4606}"/>
          </ac:picMkLst>
        </pc:picChg>
        <pc:picChg chg="add mod">
          <ac:chgData name="Sarasin, Elise" userId="051ede2b-3008-44c0-bb19-c9bb04b8c5c9" providerId="ADAL" clId="{86D03296-7145-46B2-A7CB-494D6AAED513}" dt="2023-09-29T00:25:20.161" v="2181"/>
          <ac:picMkLst>
            <pc:docMk/>
            <pc:sldMk cId="1629108054" sldId="1858"/>
            <ac:picMk id="18" creationId="{C4F83BE9-0712-7C0A-26D4-4988734D8A38}"/>
          </ac:picMkLst>
        </pc:picChg>
        <pc:picChg chg="del mod">
          <ac:chgData name="Sarasin, Elise" userId="051ede2b-3008-44c0-bb19-c9bb04b8c5c9" providerId="ADAL" clId="{86D03296-7145-46B2-A7CB-494D6AAED513}" dt="2023-09-29T00:25:19.782" v="2180" actId="478"/>
          <ac:picMkLst>
            <pc:docMk/>
            <pc:sldMk cId="1629108054" sldId="1858"/>
            <ac:picMk id="5122" creationId="{5E321E06-E16B-270A-BAC0-706A8FED0F39}"/>
          </ac:picMkLst>
        </pc:picChg>
        <pc:cxnChg chg="del mod">
          <ac:chgData name="Sarasin, Elise" userId="051ede2b-3008-44c0-bb19-c9bb04b8c5c9" providerId="ADAL" clId="{86D03296-7145-46B2-A7CB-494D6AAED513}" dt="2023-09-29T00:21:13.092" v="1951" actId="478"/>
          <ac:cxnSpMkLst>
            <pc:docMk/>
            <pc:sldMk cId="1629108054" sldId="1858"/>
            <ac:cxnSpMk id="10" creationId="{01E251F2-7630-9648-166E-C62F21B848FC}"/>
          </ac:cxnSpMkLst>
        </pc:cxnChg>
        <pc:cxnChg chg="del mod">
          <ac:chgData name="Sarasin, Elise" userId="051ede2b-3008-44c0-bb19-c9bb04b8c5c9" providerId="ADAL" clId="{86D03296-7145-46B2-A7CB-494D6AAED513}" dt="2023-09-29T00:21:12.276" v="1950" actId="478"/>
          <ac:cxnSpMkLst>
            <pc:docMk/>
            <pc:sldMk cId="1629108054" sldId="1858"/>
            <ac:cxnSpMk id="12" creationId="{94B97DFE-7B5B-8C95-4A9A-F3655DCFCB18}"/>
          </ac:cxnSpMkLst>
        </pc:cxnChg>
      </pc:sldChg>
      <pc:sldChg chg="modTransition">
        <pc:chgData name="Sarasin, Elise" userId="051ede2b-3008-44c0-bb19-c9bb04b8c5c9" providerId="ADAL" clId="{86D03296-7145-46B2-A7CB-494D6AAED513}" dt="2023-09-29T00:26:19.611" v="2186"/>
        <pc:sldMkLst>
          <pc:docMk/>
          <pc:sldMk cId="184871334" sldId="1859"/>
        </pc:sldMkLst>
      </pc:sldChg>
      <pc:sldChg chg="addSp delSp modSp mod">
        <pc:chgData name="Sarasin, Elise" userId="051ede2b-3008-44c0-bb19-c9bb04b8c5c9" providerId="ADAL" clId="{86D03296-7145-46B2-A7CB-494D6AAED513}" dt="2023-09-29T00:28:04.027" v="2191" actId="14100"/>
        <pc:sldMkLst>
          <pc:docMk/>
          <pc:sldMk cId="1115681965" sldId="1864"/>
        </pc:sldMkLst>
        <pc:spChg chg="add mod">
          <ac:chgData name="Sarasin, Elise" userId="051ede2b-3008-44c0-bb19-c9bb04b8c5c9" providerId="ADAL" clId="{86D03296-7145-46B2-A7CB-494D6AAED513}" dt="2023-09-29T00:28:04.027" v="2191" actId="14100"/>
          <ac:spMkLst>
            <pc:docMk/>
            <pc:sldMk cId="1115681965" sldId="1864"/>
            <ac:spMk id="3" creationId="{2EF0B31B-FFB1-E16F-34F4-920655960211}"/>
          </ac:spMkLst>
        </pc:spChg>
        <pc:spChg chg="del">
          <ac:chgData name="Sarasin, Elise" userId="051ede2b-3008-44c0-bb19-c9bb04b8c5c9" providerId="ADAL" clId="{86D03296-7145-46B2-A7CB-494D6AAED513}" dt="2023-09-29T00:27:51.057" v="2187" actId="478"/>
          <ac:spMkLst>
            <pc:docMk/>
            <pc:sldMk cId="1115681965" sldId="1864"/>
            <ac:spMk id="7" creationId="{CFDA7B8A-61F7-AA5A-43CD-002613DBA4CD}"/>
          </ac:spMkLst>
        </pc:spChg>
      </pc:sldChg>
      <pc:sldChg chg="modSp mod">
        <pc:chgData name="Sarasin, Elise" userId="051ede2b-3008-44c0-bb19-c9bb04b8c5c9" providerId="ADAL" clId="{86D03296-7145-46B2-A7CB-494D6AAED513}" dt="2023-09-28T20:28:29.118" v="29" actId="20577"/>
        <pc:sldMkLst>
          <pc:docMk/>
          <pc:sldMk cId="3227818710" sldId="1886"/>
        </pc:sldMkLst>
        <pc:spChg chg="mod">
          <ac:chgData name="Sarasin, Elise" userId="051ede2b-3008-44c0-bb19-c9bb04b8c5c9" providerId="ADAL" clId="{86D03296-7145-46B2-A7CB-494D6AAED513}" dt="2023-09-28T20:28:29.118" v="29" actId="20577"/>
          <ac:spMkLst>
            <pc:docMk/>
            <pc:sldMk cId="3227818710" sldId="1886"/>
            <ac:spMk id="2" creationId="{BE5A7428-1D70-4E33-B193-BD019826DDA2}"/>
          </ac:spMkLst>
        </pc:spChg>
      </pc:sldChg>
      <pc:sldChg chg="mod modShow">
        <pc:chgData name="Sarasin, Elise" userId="051ede2b-3008-44c0-bb19-c9bb04b8c5c9" providerId="ADAL" clId="{86D03296-7145-46B2-A7CB-494D6AAED513}" dt="2023-09-28T23:40:48.938" v="417" actId="729"/>
        <pc:sldMkLst>
          <pc:docMk/>
          <pc:sldMk cId="3888402234" sldId="1886"/>
        </pc:sldMkLst>
      </pc:sldChg>
      <pc:sldChg chg="modSp mod">
        <pc:chgData name="Sarasin, Elise" userId="051ede2b-3008-44c0-bb19-c9bb04b8c5c9" providerId="ADAL" clId="{86D03296-7145-46B2-A7CB-494D6AAED513}" dt="2023-09-28T20:28:46.110" v="37" actId="20577"/>
        <pc:sldMkLst>
          <pc:docMk/>
          <pc:sldMk cId="256740192" sldId="1887"/>
        </pc:sldMkLst>
        <pc:spChg chg="mod">
          <ac:chgData name="Sarasin, Elise" userId="051ede2b-3008-44c0-bb19-c9bb04b8c5c9" providerId="ADAL" clId="{86D03296-7145-46B2-A7CB-494D6AAED513}" dt="2023-09-28T20:28:46.110" v="37" actId="20577"/>
          <ac:spMkLst>
            <pc:docMk/>
            <pc:sldMk cId="256740192" sldId="1887"/>
            <ac:spMk id="2" creationId="{BE5A7428-1D70-4E33-B193-BD019826DDA2}"/>
          </ac:spMkLst>
        </pc:spChg>
      </pc:sldChg>
      <pc:sldChg chg="mod modShow">
        <pc:chgData name="Sarasin, Elise" userId="051ede2b-3008-44c0-bb19-c9bb04b8c5c9" providerId="ADAL" clId="{86D03296-7145-46B2-A7CB-494D6AAED513}" dt="2023-09-28T23:40:48.938" v="417" actId="729"/>
        <pc:sldMkLst>
          <pc:docMk/>
          <pc:sldMk cId="1615905961" sldId="1887"/>
        </pc:sldMkLst>
      </pc:sldChg>
      <pc:sldChg chg="modSp mod">
        <pc:chgData name="Sarasin, Elise" userId="051ede2b-3008-44c0-bb19-c9bb04b8c5c9" providerId="ADAL" clId="{86D03296-7145-46B2-A7CB-494D6AAED513}" dt="2023-09-28T20:28:51.411" v="44" actId="20577"/>
        <pc:sldMkLst>
          <pc:docMk/>
          <pc:sldMk cId="451462575" sldId="1888"/>
        </pc:sldMkLst>
        <pc:spChg chg="mod">
          <ac:chgData name="Sarasin, Elise" userId="051ede2b-3008-44c0-bb19-c9bb04b8c5c9" providerId="ADAL" clId="{86D03296-7145-46B2-A7CB-494D6AAED513}" dt="2023-09-28T20:28:51.411" v="44" actId="20577"/>
          <ac:spMkLst>
            <pc:docMk/>
            <pc:sldMk cId="451462575" sldId="1888"/>
            <ac:spMk id="2" creationId="{BE5A7428-1D70-4E33-B193-BD019826DDA2}"/>
          </ac:spMkLst>
        </pc:spChg>
      </pc:sldChg>
      <pc:sldChg chg="mod modShow">
        <pc:chgData name="Sarasin, Elise" userId="051ede2b-3008-44c0-bb19-c9bb04b8c5c9" providerId="ADAL" clId="{86D03296-7145-46B2-A7CB-494D6AAED513}" dt="2023-09-28T23:40:48.938" v="417" actId="729"/>
        <pc:sldMkLst>
          <pc:docMk/>
          <pc:sldMk cId="3143328542" sldId="1888"/>
        </pc:sldMkLst>
      </pc:sldChg>
      <pc:sldChg chg="modSp mod modShow">
        <pc:chgData name="Sarasin, Elise" userId="051ede2b-3008-44c0-bb19-c9bb04b8c5c9" providerId="ADAL" clId="{86D03296-7145-46B2-A7CB-494D6AAED513}" dt="2023-09-28T23:40:48.938" v="417" actId="729"/>
        <pc:sldMkLst>
          <pc:docMk/>
          <pc:sldMk cId="3655402872" sldId="1889"/>
        </pc:sldMkLst>
        <pc:spChg chg="mod">
          <ac:chgData name="Sarasin, Elise" userId="051ede2b-3008-44c0-bb19-c9bb04b8c5c9" providerId="ADAL" clId="{86D03296-7145-46B2-A7CB-494D6AAED513}" dt="2023-09-28T20:29:11.128" v="53" actId="20577"/>
          <ac:spMkLst>
            <pc:docMk/>
            <pc:sldMk cId="3655402872" sldId="1889"/>
            <ac:spMk id="2" creationId="{BE5A7428-1D70-4E33-B193-BD019826DDA2}"/>
          </ac:spMkLst>
        </pc:spChg>
      </pc:sldChg>
      <pc:sldChg chg="modSp mod modShow">
        <pc:chgData name="Sarasin, Elise" userId="051ede2b-3008-44c0-bb19-c9bb04b8c5c9" providerId="ADAL" clId="{86D03296-7145-46B2-A7CB-494D6AAED513}" dt="2023-09-28T23:40:48.938" v="417" actId="729"/>
        <pc:sldMkLst>
          <pc:docMk/>
          <pc:sldMk cId="2357795062" sldId="1890"/>
        </pc:sldMkLst>
        <pc:spChg chg="mod">
          <ac:chgData name="Sarasin, Elise" userId="051ede2b-3008-44c0-bb19-c9bb04b8c5c9" providerId="ADAL" clId="{86D03296-7145-46B2-A7CB-494D6AAED513}" dt="2023-09-28T20:28:59.829" v="45" actId="20577"/>
          <ac:spMkLst>
            <pc:docMk/>
            <pc:sldMk cId="2357795062" sldId="1890"/>
            <ac:spMk id="2" creationId="{BE5A7428-1D70-4E33-B193-BD019826DDA2}"/>
          </ac:spMkLst>
        </pc:spChg>
      </pc:sldChg>
      <pc:sldChg chg="modSp mod modShow">
        <pc:chgData name="Sarasin, Elise" userId="051ede2b-3008-44c0-bb19-c9bb04b8c5c9" providerId="ADAL" clId="{86D03296-7145-46B2-A7CB-494D6AAED513}" dt="2023-09-28T23:40:48.938" v="417" actId="729"/>
        <pc:sldMkLst>
          <pc:docMk/>
          <pc:sldMk cId="1490757956" sldId="1891"/>
        </pc:sldMkLst>
        <pc:spChg chg="mod">
          <ac:chgData name="Sarasin, Elise" userId="051ede2b-3008-44c0-bb19-c9bb04b8c5c9" providerId="ADAL" clId="{86D03296-7145-46B2-A7CB-494D6AAED513}" dt="2023-09-28T20:29:05.756" v="52" actId="20577"/>
          <ac:spMkLst>
            <pc:docMk/>
            <pc:sldMk cId="1490757956" sldId="1891"/>
            <ac:spMk id="2" creationId="{BE5A7428-1D70-4E33-B193-BD019826DDA2}"/>
          </ac:spMkLst>
        </pc:spChg>
      </pc:sldChg>
      <pc:sldChg chg="modSp mod modNotesTx">
        <pc:chgData name="Sarasin, Elise" userId="051ede2b-3008-44c0-bb19-c9bb04b8c5c9" providerId="ADAL" clId="{86D03296-7145-46B2-A7CB-494D6AAED513}" dt="2023-09-28T23:49:47.431" v="435" actId="20577"/>
        <pc:sldMkLst>
          <pc:docMk/>
          <pc:sldMk cId="3060707925" sldId="1893"/>
        </pc:sldMkLst>
        <pc:spChg chg="mod">
          <ac:chgData name="Sarasin, Elise" userId="051ede2b-3008-44c0-bb19-c9bb04b8c5c9" providerId="ADAL" clId="{86D03296-7145-46B2-A7CB-494D6AAED513}" dt="2023-09-28T20:28:03.392" v="27" actId="20577"/>
          <ac:spMkLst>
            <pc:docMk/>
            <pc:sldMk cId="3060707925" sldId="1893"/>
            <ac:spMk id="2" creationId="{BE5A7428-1D70-4E33-B193-BD019826DDA2}"/>
          </ac:spMkLst>
        </pc:spChg>
      </pc:sldChg>
      <pc:sldChg chg="modSp mod">
        <pc:chgData name="Sarasin, Elise" userId="051ede2b-3008-44c0-bb19-c9bb04b8c5c9" providerId="ADAL" clId="{86D03296-7145-46B2-A7CB-494D6AAED513}" dt="2023-09-28T20:30:01.284" v="54" actId="6549"/>
        <pc:sldMkLst>
          <pc:docMk/>
          <pc:sldMk cId="2775861775" sldId="1894"/>
        </pc:sldMkLst>
        <pc:spChg chg="mod">
          <ac:chgData name="Sarasin, Elise" userId="051ede2b-3008-44c0-bb19-c9bb04b8c5c9" providerId="ADAL" clId="{86D03296-7145-46B2-A7CB-494D6AAED513}" dt="2023-09-28T20:30:01.284" v="54" actId="6549"/>
          <ac:spMkLst>
            <pc:docMk/>
            <pc:sldMk cId="2775861775" sldId="1894"/>
            <ac:spMk id="2" creationId="{BE5A7428-1D70-4E33-B193-BD019826DDA2}"/>
          </ac:spMkLst>
        </pc:spChg>
      </pc:sldChg>
      <pc:sldChg chg="add">
        <pc:chgData name="Sarasin, Elise" userId="051ede2b-3008-44c0-bb19-c9bb04b8c5c9" providerId="ADAL" clId="{86D03296-7145-46B2-A7CB-494D6AAED513}" dt="2023-09-28T20:24:56.111" v="22"/>
        <pc:sldMkLst>
          <pc:docMk/>
          <pc:sldMk cId="3301402973" sldId="1895"/>
        </pc:sldMkLst>
      </pc:sldChg>
      <pc:sldChg chg="add modAnim">
        <pc:chgData name="Sarasin, Elise" userId="051ede2b-3008-44c0-bb19-c9bb04b8c5c9" providerId="ADAL" clId="{86D03296-7145-46B2-A7CB-494D6AAED513}" dt="2023-09-28T20:32:17.938" v="55"/>
        <pc:sldMkLst>
          <pc:docMk/>
          <pc:sldMk cId="4015494632" sldId="1896"/>
        </pc:sldMkLst>
      </pc:sldChg>
      <pc:sldChg chg="add modTransition">
        <pc:chgData name="Sarasin, Elise" userId="051ede2b-3008-44c0-bb19-c9bb04b8c5c9" providerId="ADAL" clId="{86D03296-7145-46B2-A7CB-494D6AAED513}" dt="2023-09-28T20:34:42.061" v="60"/>
        <pc:sldMkLst>
          <pc:docMk/>
          <pc:sldMk cId="4285993367" sldId="1897"/>
        </pc:sldMkLst>
      </pc:sldChg>
      <pc:sldChg chg="add modTransition">
        <pc:chgData name="Sarasin, Elise" userId="051ede2b-3008-44c0-bb19-c9bb04b8c5c9" providerId="ADAL" clId="{86D03296-7145-46B2-A7CB-494D6AAED513}" dt="2023-09-28T20:34:46.044" v="63"/>
        <pc:sldMkLst>
          <pc:docMk/>
          <pc:sldMk cId="1757894952" sldId="1898"/>
        </pc:sldMkLst>
      </pc:sldChg>
      <pc:sldChg chg="addSp delSp modSp new mod modTransition modNotesTx">
        <pc:chgData name="Sarasin, Elise" userId="051ede2b-3008-44c0-bb19-c9bb04b8c5c9" providerId="ADAL" clId="{86D03296-7145-46B2-A7CB-494D6AAED513}" dt="2023-09-29T00:14:25.914" v="1836"/>
        <pc:sldMkLst>
          <pc:docMk/>
          <pc:sldMk cId="1810744303" sldId="1899"/>
        </pc:sldMkLst>
        <pc:spChg chg="del">
          <ac:chgData name="Sarasin, Elise" userId="051ede2b-3008-44c0-bb19-c9bb04b8c5c9" providerId="ADAL" clId="{86D03296-7145-46B2-A7CB-494D6AAED513}" dt="2023-09-28T23:51:57.533" v="443" actId="478"/>
          <ac:spMkLst>
            <pc:docMk/>
            <pc:sldMk cId="1810744303" sldId="1899"/>
            <ac:spMk id="2" creationId="{B7F54519-6D58-48D8-FAD5-35F0BD58C392}"/>
          </ac:spMkLst>
        </pc:spChg>
        <pc:spChg chg="del">
          <ac:chgData name="Sarasin, Elise" userId="051ede2b-3008-44c0-bb19-c9bb04b8c5c9" providerId="ADAL" clId="{86D03296-7145-46B2-A7CB-494D6AAED513}" dt="2023-09-28T23:50:30.482" v="437" actId="478"/>
          <ac:spMkLst>
            <pc:docMk/>
            <pc:sldMk cId="1810744303" sldId="1899"/>
            <ac:spMk id="3" creationId="{5CFF6CAA-B666-D87B-60E3-D21628121C23}"/>
          </ac:spMkLst>
        </pc:spChg>
        <pc:spChg chg="add del mod">
          <ac:chgData name="Sarasin, Elise" userId="051ede2b-3008-44c0-bb19-c9bb04b8c5c9" providerId="ADAL" clId="{86D03296-7145-46B2-A7CB-494D6AAED513}" dt="2023-09-29T00:13:29.461" v="1828" actId="478"/>
          <ac:spMkLst>
            <pc:docMk/>
            <pc:sldMk cId="1810744303" sldId="1899"/>
            <ac:spMk id="6" creationId="{45787EF6-8237-A9F3-DD2B-0E2415175DB0}"/>
          </ac:spMkLst>
        </pc:spChg>
        <pc:picChg chg="add mod modCrop">
          <ac:chgData name="Sarasin, Elise" userId="051ede2b-3008-44c0-bb19-c9bb04b8c5c9" providerId="ADAL" clId="{86D03296-7145-46B2-A7CB-494D6AAED513}" dt="2023-09-29T00:13:33.353" v="1829" actId="1076"/>
          <ac:picMkLst>
            <pc:docMk/>
            <pc:sldMk cId="1810744303" sldId="1899"/>
            <ac:picMk id="5" creationId="{D578C8B1-4707-6C3C-49FB-3F5B9B482AC0}"/>
          </ac:picMkLst>
        </pc:picChg>
      </pc:sldChg>
    </pc:docChg>
  </pc:docChgLst>
  <pc:docChgLst>
    <pc:chgData name="Bernard, Allison M" userId="7cd67125-3436-42b8-b83a-bbe37ba15a4e" providerId="ADAL" clId="{D2BBB239-699E-4929-ABD9-62B5638D09F1}"/>
    <pc:docChg chg="custSel addSld modSld">
      <pc:chgData name="Bernard, Allison M" userId="7cd67125-3436-42b8-b83a-bbe37ba15a4e" providerId="ADAL" clId="{D2BBB239-699E-4929-ABD9-62B5638D09F1}" dt="2023-08-22T16:38:35.586" v="53"/>
      <pc:docMkLst>
        <pc:docMk/>
      </pc:docMkLst>
      <pc:sldChg chg="delSp mod">
        <pc:chgData name="Bernard, Allison M" userId="7cd67125-3436-42b8-b83a-bbe37ba15a4e" providerId="ADAL" clId="{D2BBB239-699E-4929-ABD9-62B5638D09F1}" dt="2023-08-16T16:17:23.146" v="20" actId="478"/>
        <pc:sldMkLst>
          <pc:docMk/>
          <pc:sldMk cId="2436855566" sldId="986"/>
        </pc:sldMkLst>
        <pc:spChg chg="del">
          <ac:chgData name="Bernard, Allison M" userId="7cd67125-3436-42b8-b83a-bbe37ba15a4e" providerId="ADAL" clId="{D2BBB239-699E-4929-ABD9-62B5638D09F1}" dt="2023-08-16T16:17:23.146" v="20" actId="478"/>
          <ac:spMkLst>
            <pc:docMk/>
            <pc:sldMk cId="2436855566" sldId="986"/>
            <ac:spMk id="2" creationId="{DFE33D65-EFBB-481B-EF48-507545C1A00D}"/>
          </ac:spMkLst>
        </pc:spChg>
      </pc:sldChg>
      <pc:sldChg chg="addSp delSp modSp mod modAnim">
        <pc:chgData name="Bernard, Allison M" userId="7cd67125-3436-42b8-b83a-bbe37ba15a4e" providerId="ADAL" clId="{D2BBB239-699E-4929-ABD9-62B5638D09F1}" dt="2023-07-31T16:43:19.699" v="17" actId="20577"/>
        <pc:sldMkLst>
          <pc:docMk/>
          <pc:sldMk cId="3069959999" sldId="1436"/>
        </pc:sldMkLst>
        <pc:spChg chg="add del mod">
          <ac:chgData name="Bernard, Allison M" userId="7cd67125-3436-42b8-b83a-bbe37ba15a4e" providerId="ADAL" clId="{D2BBB239-699E-4929-ABD9-62B5638D09F1}" dt="2023-07-31T16:43:10.795" v="1"/>
          <ac:spMkLst>
            <pc:docMk/>
            <pc:sldMk cId="3069959999" sldId="1436"/>
            <ac:spMk id="2" creationId="{421C246E-00B4-2212-6FBD-22FE6EBEA81C}"/>
          </ac:spMkLst>
        </pc:spChg>
        <pc:spChg chg="add mod">
          <ac:chgData name="Bernard, Allison M" userId="7cd67125-3436-42b8-b83a-bbe37ba15a4e" providerId="ADAL" clId="{D2BBB239-699E-4929-ABD9-62B5638D09F1}" dt="2023-07-31T16:43:19.699" v="17" actId="20577"/>
          <ac:spMkLst>
            <pc:docMk/>
            <pc:sldMk cId="3069959999" sldId="1436"/>
            <ac:spMk id="5" creationId="{5CAF93A4-DAA2-FFFD-6906-B572543130A2}"/>
          </ac:spMkLst>
        </pc:spChg>
      </pc:sldChg>
      <pc:sldChg chg="addSp modSp mod modAnim">
        <pc:chgData name="Bernard, Allison M" userId="7cd67125-3436-42b8-b83a-bbe37ba15a4e" providerId="ADAL" clId="{D2BBB239-699E-4929-ABD9-62B5638D09F1}" dt="2023-07-31T16:55:15.183" v="19" actId="1076"/>
        <pc:sldMkLst>
          <pc:docMk/>
          <pc:sldMk cId="581133847" sldId="1634"/>
        </pc:sldMkLst>
        <pc:spChg chg="add mod">
          <ac:chgData name="Bernard, Allison M" userId="7cd67125-3436-42b8-b83a-bbe37ba15a4e" providerId="ADAL" clId="{D2BBB239-699E-4929-ABD9-62B5638D09F1}" dt="2023-07-31T16:55:15.183" v="19" actId="1076"/>
          <ac:spMkLst>
            <pc:docMk/>
            <pc:sldMk cId="581133847" sldId="1634"/>
            <ac:spMk id="2" creationId="{CF0503C2-A3AA-7916-56D3-571A9CBDADFD}"/>
          </ac:spMkLst>
        </pc:spChg>
      </pc:sldChg>
      <pc:sldChg chg="modSp mod">
        <pc:chgData name="Bernard, Allison M" userId="7cd67125-3436-42b8-b83a-bbe37ba15a4e" providerId="ADAL" clId="{D2BBB239-699E-4929-ABD9-62B5638D09F1}" dt="2023-08-16T16:42:16.155" v="22" actId="20577"/>
        <pc:sldMkLst>
          <pc:docMk/>
          <pc:sldMk cId="2557175512" sldId="1759"/>
        </pc:sldMkLst>
        <pc:graphicFrameChg chg="modGraphic">
          <ac:chgData name="Bernard, Allison M" userId="7cd67125-3436-42b8-b83a-bbe37ba15a4e" providerId="ADAL" clId="{D2BBB239-699E-4929-ABD9-62B5638D09F1}" dt="2023-08-16T16:42:16.155" v="22" actId="20577"/>
          <ac:graphicFrameMkLst>
            <pc:docMk/>
            <pc:sldMk cId="2557175512" sldId="1759"/>
            <ac:graphicFrameMk id="13" creationId="{61BAFEA6-C3EC-8E20-A76B-AC343E252E79}"/>
          </ac:graphicFrameMkLst>
        </pc:graphicFrameChg>
      </pc:sldChg>
      <pc:sldChg chg="modSp mod">
        <pc:chgData name="Bernard, Allison M" userId="7cd67125-3436-42b8-b83a-bbe37ba15a4e" providerId="ADAL" clId="{D2BBB239-699E-4929-ABD9-62B5638D09F1}" dt="2023-08-16T16:43:31.383" v="51" actId="20577"/>
        <pc:sldMkLst>
          <pc:docMk/>
          <pc:sldMk cId="464054343" sldId="1760"/>
        </pc:sldMkLst>
        <pc:graphicFrameChg chg="modGraphic">
          <ac:chgData name="Bernard, Allison M" userId="7cd67125-3436-42b8-b83a-bbe37ba15a4e" providerId="ADAL" clId="{D2BBB239-699E-4929-ABD9-62B5638D09F1}" dt="2023-08-16T16:43:31.383" v="51" actId="20577"/>
          <ac:graphicFrameMkLst>
            <pc:docMk/>
            <pc:sldMk cId="464054343" sldId="1760"/>
            <ac:graphicFrameMk id="13" creationId="{61BAFEA6-C3EC-8E20-A76B-AC343E252E79}"/>
          </ac:graphicFrameMkLst>
        </pc:graphicFrameChg>
      </pc:sldChg>
      <pc:sldChg chg="modSp mod">
        <pc:chgData name="Bernard, Allison M" userId="7cd67125-3436-42b8-b83a-bbe37ba15a4e" providerId="ADAL" clId="{D2BBB239-699E-4929-ABD9-62B5638D09F1}" dt="2023-08-16T16:44:19.112" v="52" actId="20577"/>
        <pc:sldMkLst>
          <pc:docMk/>
          <pc:sldMk cId="2640098194" sldId="1762"/>
        </pc:sldMkLst>
        <pc:spChg chg="mod">
          <ac:chgData name="Bernard, Allison M" userId="7cd67125-3436-42b8-b83a-bbe37ba15a4e" providerId="ADAL" clId="{D2BBB239-699E-4929-ABD9-62B5638D09F1}" dt="2023-08-16T16:44:19.112" v="52" actId="20577"/>
          <ac:spMkLst>
            <pc:docMk/>
            <pc:sldMk cId="2640098194" sldId="1762"/>
            <ac:spMk id="4" creationId="{EB85BA38-82CA-1ADD-C19C-955B25CCD613}"/>
          </ac:spMkLst>
        </pc:spChg>
      </pc:sldChg>
      <pc:sldChg chg="add">
        <pc:chgData name="Bernard, Allison M" userId="7cd67125-3436-42b8-b83a-bbe37ba15a4e" providerId="ADAL" clId="{D2BBB239-699E-4929-ABD9-62B5638D09F1}" dt="2023-08-22T16:38:35.586" v="53"/>
        <pc:sldMkLst>
          <pc:docMk/>
          <pc:sldMk cId="603526687" sldId="1852"/>
        </pc:sldMkLst>
      </pc:sldChg>
    </pc:docChg>
  </pc:docChgLst>
  <pc:docChgLst>
    <pc:chgData name="Bernard, Allison M" userId="7cd67125-3436-42b8-b83a-bbe37ba15a4e" providerId="ADAL" clId="{828D27EF-D7E4-42BD-A82D-087E0487B6F7}"/>
    <pc:docChg chg="undo redo custSel addSld delSld modSld modSection">
      <pc:chgData name="Bernard, Allison M" userId="7cd67125-3436-42b8-b83a-bbe37ba15a4e" providerId="ADAL" clId="{828D27EF-D7E4-42BD-A82D-087E0487B6F7}" dt="2023-09-28T15:36:00.667" v="565" actId="20577"/>
      <pc:docMkLst>
        <pc:docMk/>
      </pc:docMkLst>
      <pc:sldChg chg="addSp delSp modSp del mod">
        <pc:chgData name="Bernard, Allison M" userId="7cd67125-3436-42b8-b83a-bbe37ba15a4e" providerId="ADAL" clId="{828D27EF-D7E4-42BD-A82D-087E0487B6F7}" dt="2023-09-27T19:01:59.976" v="212" actId="2696"/>
        <pc:sldMkLst>
          <pc:docMk/>
          <pc:sldMk cId="4276775244" sldId="270"/>
        </pc:sldMkLst>
        <pc:grpChg chg="mod">
          <ac:chgData name="Bernard, Allison M" userId="7cd67125-3436-42b8-b83a-bbe37ba15a4e" providerId="ADAL" clId="{828D27EF-D7E4-42BD-A82D-087E0487B6F7}" dt="2023-09-27T18:44:33.055" v="141" actId="1076"/>
          <ac:grpSpMkLst>
            <pc:docMk/>
            <pc:sldMk cId="4276775244" sldId="270"/>
            <ac:grpSpMk id="8" creationId="{050B73DB-962B-4A66-9C79-B5E39963A821}"/>
          </ac:grpSpMkLst>
        </pc:grpChg>
        <pc:grpChg chg="mod">
          <ac:chgData name="Bernard, Allison M" userId="7cd67125-3436-42b8-b83a-bbe37ba15a4e" providerId="ADAL" clId="{828D27EF-D7E4-42BD-A82D-087E0487B6F7}" dt="2023-09-27T18:44:33.055" v="141" actId="1076"/>
          <ac:grpSpMkLst>
            <pc:docMk/>
            <pc:sldMk cId="4276775244" sldId="270"/>
            <ac:grpSpMk id="10" creationId="{C97CA75B-A210-45C3-A8EE-1BF30D1BFEBE}"/>
          </ac:grpSpMkLst>
        </pc:grpChg>
        <pc:grpChg chg="mod">
          <ac:chgData name="Bernard, Allison M" userId="7cd67125-3436-42b8-b83a-bbe37ba15a4e" providerId="ADAL" clId="{828D27EF-D7E4-42BD-A82D-087E0487B6F7}" dt="2023-09-27T18:44:33.055" v="141" actId="1076"/>
          <ac:grpSpMkLst>
            <pc:docMk/>
            <pc:sldMk cId="4276775244" sldId="270"/>
            <ac:grpSpMk id="12" creationId="{6BC27FAE-96EC-4A1B-9A83-1074ED029B60}"/>
          </ac:grpSpMkLst>
        </pc:grpChg>
        <pc:grpChg chg="mod">
          <ac:chgData name="Bernard, Allison M" userId="7cd67125-3436-42b8-b83a-bbe37ba15a4e" providerId="ADAL" clId="{828D27EF-D7E4-42BD-A82D-087E0487B6F7}" dt="2023-09-27T18:44:33.055" v="141" actId="1076"/>
          <ac:grpSpMkLst>
            <pc:docMk/>
            <pc:sldMk cId="4276775244" sldId="270"/>
            <ac:grpSpMk id="14" creationId="{726D4FC1-AF61-4204-98D9-C303FE99ED03}"/>
          </ac:grpSpMkLst>
        </pc:grpChg>
        <pc:grpChg chg="mod">
          <ac:chgData name="Bernard, Allison M" userId="7cd67125-3436-42b8-b83a-bbe37ba15a4e" providerId="ADAL" clId="{828D27EF-D7E4-42BD-A82D-087E0487B6F7}" dt="2023-09-27T18:44:33.055" v="141" actId="1076"/>
          <ac:grpSpMkLst>
            <pc:docMk/>
            <pc:sldMk cId="4276775244" sldId="270"/>
            <ac:grpSpMk id="15" creationId="{A72637EB-BEC3-4459-A728-5BD5E891DD53}"/>
          </ac:grpSpMkLst>
        </pc:grpChg>
        <pc:grpChg chg="mod">
          <ac:chgData name="Bernard, Allison M" userId="7cd67125-3436-42b8-b83a-bbe37ba15a4e" providerId="ADAL" clId="{828D27EF-D7E4-42BD-A82D-087E0487B6F7}" dt="2023-09-27T18:44:33.055" v="141" actId="1076"/>
          <ac:grpSpMkLst>
            <pc:docMk/>
            <pc:sldMk cId="4276775244" sldId="270"/>
            <ac:grpSpMk id="16" creationId="{DA32817C-1547-4C20-B7B2-4DC46C0582F4}"/>
          </ac:grpSpMkLst>
        </pc:grpChg>
        <pc:grpChg chg="mod">
          <ac:chgData name="Bernard, Allison M" userId="7cd67125-3436-42b8-b83a-bbe37ba15a4e" providerId="ADAL" clId="{828D27EF-D7E4-42BD-A82D-087E0487B6F7}" dt="2023-09-27T18:44:33.055" v="141" actId="1076"/>
          <ac:grpSpMkLst>
            <pc:docMk/>
            <pc:sldMk cId="4276775244" sldId="270"/>
            <ac:grpSpMk id="18" creationId="{9709F02C-D259-438F-B289-3C081BCF5881}"/>
          </ac:grpSpMkLst>
        </pc:grpChg>
        <pc:grpChg chg="mod">
          <ac:chgData name="Bernard, Allison M" userId="7cd67125-3436-42b8-b83a-bbe37ba15a4e" providerId="ADAL" clId="{828D27EF-D7E4-42BD-A82D-087E0487B6F7}" dt="2023-09-27T18:44:33.055" v="141" actId="1076"/>
          <ac:grpSpMkLst>
            <pc:docMk/>
            <pc:sldMk cId="4276775244" sldId="270"/>
            <ac:grpSpMk id="32" creationId="{62C8D0F8-048B-45BF-A93B-283F5E647BA5}"/>
          </ac:grpSpMkLst>
        </pc:grpChg>
        <pc:graphicFrameChg chg="add del mod">
          <ac:chgData name="Bernard, Allison M" userId="7cd67125-3436-42b8-b83a-bbe37ba15a4e" providerId="ADAL" clId="{828D27EF-D7E4-42BD-A82D-087E0487B6F7}" dt="2023-09-27T18:55:55.108" v="143"/>
          <ac:graphicFrameMkLst>
            <pc:docMk/>
            <pc:sldMk cId="4276775244" sldId="270"/>
            <ac:graphicFrameMk id="20" creationId="{7D9F65BF-5E37-9706-5BF6-E4F1BCF73DAE}"/>
          </ac:graphicFrameMkLst>
        </pc:graphicFrameChg>
      </pc:sldChg>
      <pc:sldChg chg="delSp mod">
        <pc:chgData name="Bernard, Allison M" userId="7cd67125-3436-42b8-b83a-bbe37ba15a4e" providerId="ADAL" clId="{828D27EF-D7E4-42BD-A82D-087E0487B6F7}" dt="2023-09-27T18:12:01.249" v="9" actId="478"/>
        <pc:sldMkLst>
          <pc:docMk/>
          <pc:sldMk cId="2969210843" sldId="273"/>
        </pc:sldMkLst>
        <pc:spChg chg="del">
          <ac:chgData name="Bernard, Allison M" userId="7cd67125-3436-42b8-b83a-bbe37ba15a4e" providerId="ADAL" clId="{828D27EF-D7E4-42BD-A82D-087E0487B6F7}" dt="2023-09-27T18:12:01.249" v="9" actId="478"/>
          <ac:spMkLst>
            <pc:docMk/>
            <pc:sldMk cId="2969210843" sldId="273"/>
            <ac:spMk id="4" creationId="{70F3993B-451B-CE7F-5530-F1147B1ECB8F}"/>
          </ac:spMkLst>
        </pc:spChg>
      </pc:sldChg>
      <pc:sldChg chg="addSp modSp add mod">
        <pc:chgData name="Bernard, Allison M" userId="7cd67125-3436-42b8-b83a-bbe37ba15a4e" providerId="ADAL" clId="{828D27EF-D7E4-42BD-A82D-087E0487B6F7}" dt="2023-09-27T19:07:57.812" v="268" actId="20577"/>
        <pc:sldMkLst>
          <pc:docMk/>
          <pc:sldMk cId="2008248576" sldId="281"/>
        </pc:sldMkLst>
        <pc:spChg chg="mod">
          <ac:chgData name="Bernard, Allison M" userId="7cd67125-3436-42b8-b83a-bbe37ba15a4e" providerId="ADAL" clId="{828D27EF-D7E4-42BD-A82D-087E0487B6F7}" dt="2023-09-27T19:06:38.172" v="260" actId="20577"/>
          <ac:spMkLst>
            <pc:docMk/>
            <pc:sldMk cId="2008248576" sldId="281"/>
            <ac:spMk id="2" creationId="{BE5A7428-1D70-4E33-B193-BD019826DDA2}"/>
          </ac:spMkLst>
        </pc:spChg>
        <pc:spChg chg="mod">
          <ac:chgData name="Bernard, Allison M" userId="7cd67125-3436-42b8-b83a-bbe37ba15a4e" providerId="ADAL" clId="{828D27EF-D7E4-42BD-A82D-087E0487B6F7}" dt="2023-09-27T19:03:35.800" v="226" actId="1076"/>
          <ac:spMkLst>
            <pc:docMk/>
            <pc:sldMk cId="2008248576" sldId="281"/>
            <ac:spMk id="4" creationId="{4D067B41-3777-41C1-9AE4-75B4BE1869CB}"/>
          </ac:spMkLst>
        </pc:spChg>
        <pc:spChg chg="mod">
          <ac:chgData name="Bernard, Allison M" userId="7cd67125-3436-42b8-b83a-bbe37ba15a4e" providerId="ADAL" clId="{828D27EF-D7E4-42BD-A82D-087E0487B6F7}" dt="2023-09-27T19:03:35.800" v="226" actId="1076"/>
          <ac:spMkLst>
            <pc:docMk/>
            <pc:sldMk cId="2008248576" sldId="281"/>
            <ac:spMk id="6" creationId="{22B3B100-943A-4B9B-9BC0-436AC8A7F1A1}"/>
          </ac:spMkLst>
        </pc:spChg>
        <pc:spChg chg="mod">
          <ac:chgData name="Bernard, Allison M" userId="7cd67125-3436-42b8-b83a-bbe37ba15a4e" providerId="ADAL" clId="{828D27EF-D7E4-42BD-A82D-087E0487B6F7}" dt="2023-09-27T19:03:35.800" v="226" actId="1076"/>
          <ac:spMkLst>
            <pc:docMk/>
            <pc:sldMk cId="2008248576" sldId="281"/>
            <ac:spMk id="7" creationId="{B316EC5F-1AA8-429F-A1F9-A1379E3DF38C}"/>
          </ac:spMkLst>
        </pc:spChg>
        <pc:spChg chg="mod">
          <ac:chgData name="Bernard, Allison M" userId="7cd67125-3436-42b8-b83a-bbe37ba15a4e" providerId="ADAL" clId="{828D27EF-D7E4-42BD-A82D-087E0487B6F7}" dt="2023-09-27T19:03:42.728" v="228" actId="1076"/>
          <ac:spMkLst>
            <pc:docMk/>
            <pc:sldMk cId="2008248576" sldId="281"/>
            <ac:spMk id="8" creationId="{EE35E7CF-310D-48BA-A6C9-555F25D32258}"/>
          </ac:spMkLst>
        </pc:spChg>
        <pc:spChg chg="add mod">
          <ac:chgData name="Bernard, Allison M" userId="7cd67125-3436-42b8-b83a-bbe37ba15a4e" providerId="ADAL" clId="{828D27EF-D7E4-42BD-A82D-087E0487B6F7}" dt="2023-09-27T19:07:57.812" v="268" actId="20577"/>
          <ac:spMkLst>
            <pc:docMk/>
            <pc:sldMk cId="2008248576" sldId="281"/>
            <ac:spMk id="9" creationId="{4722D0A3-31FA-22E2-D5C5-C569C66463A1}"/>
          </ac:spMkLst>
        </pc:spChg>
        <pc:spChg chg="add mod">
          <ac:chgData name="Bernard, Allison M" userId="7cd67125-3436-42b8-b83a-bbe37ba15a4e" providerId="ADAL" clId="{828D27EF-D7E4-42BD-A82D-087E0487B6F7}" dt="2023-09-27T19:07:54.935" v="266" actId="20577"/>
          <ac:spMkLst>
            <pc:docMk/>
            <pc:sldMk cId="2008248576" sldId="281"/>
            <ac:spMk id="10" creationId="{BE7B13B5-F165-5045-FD7F-427470EEB021}"/>
          </ac:spMkLst>
        </pc:spChg>
        <pc:spChg chg="add mod">
          <ac:chgData name="Bernard, Allison M" userId="7cd67125-3436-42b8-b83a-bbe37ba15a4e" providerId="ADAL" clId="{828D27EF-D7E4-42BD-A82D-087E0487B6F7}" dt="2023-09-27T19:07:51.562" v="264" actId="20577"/>
          <ac:spMkLst>
            <pc:docMk/>
            <pc:sldMk cId="2008248576" sldId="281"/>
            <ac:spMk id="11" creationId="{2DD4214B-8BA3-7BB1-F732-06D92C28F8B7}"/>
          </ac:spMkLst>
        </pc:spChg>
        <pc:spChg chg="add mod">
          <ac:chgData name="Bernard, Allison M" userId="7cd67125-3436-42b8-b83a-bbe37ba15a4e" providerId="ADAL" clId="{828D27EF-D7E4-42BD-A82D-087E0487B6F7}" dt="2023-09-27T19:04:44.069" v="246" actId="20577"/>
          <ac:spMkLst>
            <pc:docMk/>
            <pc:sldMk cId="2008248576" sldId="281"/>
            <ac:spMk id="12" creationId="{452CFE29-A2D3-C531-5993-54AC6B354529}"/>
          </ac:spMkLst>
        </pc:spChg>
        <pc:spChg chg="add mod">
          <ac:chgData name="Bernard, Allison M" userId="7cd67125-3436-42b8-b83a-bbe37ba15a4e" providerId="ADAL" clId="{828D27EF-D7E4-42BD-A82D-087E0487B6F7}" dt="2023-09-27T19:04:41.110" v="244" actId="20577"/>
          <ac:spMkLst>
            <pc:docMk/>
            <pc:sldMk cId="2008248576" sldId="281"/>
            <ac:spMk id="13" creationId="{1C09D8C5-FBE5-C177-24E7-0FF9089DE531}"/>
          </ac:spMkLst>
        </pc:spChg>
        <pc:spChg chg="add mod">
          <ac:chgData name="Bernard, Allison M" userId="7cd67125-3436-42b8-b83a-bbe37ba15a4e" providerId="ADAL" clId="{828D27EF-D7E4-42BD-A82D-087E0487B6F7}" dt="2023-09-27T19:04:38.341" v="242" actId="20577"/>
          <ac:spMkLst>
            <pc:docMk/>
            <pc:sldMk cId="2008248576" sldId="281"/>
            <ac:spMk id="14" creationId="{3690F6B2-824F-75C9-89BE-9C418D2E2FFC}"/>
          </ac:spMkLst>
        </pc:spChg>
        <pc:spChg chg="mod">
          <ac:chgData name="Bernard, Allison M" userId="7cd67125-3436-42b8-b83a-bbe37ba15a4e" providerId="ADAL" clId="{828D27EF-D7E4-42BD-A82D-087E0487B6F7}" dt="2023-09-27T19:03:42.728" v="228" actId="1076"/>
          <ac:spMkLst>
            <pc:docMk/>
            <pc:sldMk cId="2008248576" sldId="281"/>
            <ac:spMk id="18" creationId="{BCCE707C-0407-4A25-BE73-02F12F4CF565}"/>
          </ac:spMkLst>
        </pc:spChg>
        <pc:spChg chg="mod">
          <ac:chgData name="Bernard, Allison M" userId="7cd67125-3436-42b8-b83a-bbe37ba15a4e" providerId="ADAL" clId="{828D27EF-D7E4-42BD-A82D-087E0487B6F7}" dt="2023-09-27T19:03:42.728" v="228" actId="1076"/>
          <ac:spMkLst>
            <pc:docMk/>
            <pc:sldMk cId="2008248576" sldId="281"/>
            <ac:spMk id="20" creationId="{B82D5020-57EE-45A2-B13A-EE27A7D123FC}"/>
          </ac:spMkLst>
        </pc:spChg>
        <pc:spChg chg="mod">
          <ac:chgData name="Bernard, Allison M" userId="7cd67125-3436-42b8-b83a-bbe37ba15a4e" providerId="ADAL" clId="{828D27EF-D7E4-42BD-A82D-087E0487B6F7}" dt="2023-09-27T19:04:01.669" v="232" actId="14100"/>
          <ac:spMkLst>
            <pc:docMk/>
            <pc:sldMk cId="2008248576" sldId="281"/>
            <ac:spMk id="22" creationId="{97440739-977D-418E-809B-8E388F7B1175}"/>
          </ac:spMkLst>
        </pc:spChg>
        <pc:spChg chg="mod">
          <ac:chgData name="Bernard, Allison M" userId="7cd67125-3436-42b8-b83a-bbe37ba15a4e" providerId="ADAL" clId="{828D27EF-D7E4-42BD-A82D-087E0487B6F7}" dt="2023-09-27T19:04:24.629" v="236" actId="1076"/>
          <ac:spMkLst>
            <pc:docMk/>
            <pc:sldMk cId="2008248576" sldId="281"/>
            <ac:spMk id="23" creationId="{20C60F6B-B3CD-514E-A360-7BE3E1662990}"/>
          </ac:spMkLst>
        </pc:spChg>
        <pc:spChg chg="mod">
          <ac:chgData name="Bernard, Allison M" userId="7cd67125-3436-42b8-b83a-bbe37ba15a4e" providerId="ADAL" clId="{828D27EF-D7E4-42BD-A82D-087E0487B6F7}" dt="2023-09-27T19:04:01.669" v="232" actId="14100"/>
          <ac:spMkLst>
            <pc:docMk/>
            <pc:sldMk cId="2008248576" sldId="281"/>
            <ac:spMk id="24" creationId="{329FDEC0-CC33-43E7-A520-A229623D10DD}"/>
          </ac:spMkLst>
        </pc:spChg>
        <pc:spChg chg="mod">
          <ac:chgData name="Bernard, Allison M" userId="7cd67125-3436-42b8-b83a-bbe37ba15a4e" providerId="ADAL" clId="{828D27EF-D7E4-42BD-A82D-087E0487B6F7}" dt="2023-09-27T19:04:24.629" v="236" actId="1076"/>
          <ac:spMkLst>
            <pc:docMk/>
            <pc:sldMk cId="2008248576" sldId="281"/>
            <ac:spMk id="25" creationId="{1F8574D3-F23F-804E-A567-714E5C841604}"/>
          </ac:spMkLst>
        </pc:spChg>
        <pc:spChg chg="mod">
          <ac:chgData name="Bernard, Allison M" userId="7cd67125-3436-42b8-b83a-bbe37ba15a4e" providerId="ADAL" clId="{828D27EF-D7E4-42BD-A82D-087E0487B6F7}" dt="2023-09-27T19:04:01.669" v="232" actId="14100"/>
          <ac:spMkLst>
            <pc:docMk/>
            <pc:sldMk cId="2008248576" sldId="281"/>
            <ac:spMk id="26" creationId="{ED908F2F-345F-4C5F-9D21-52CDEB537112}"/>
          </ac:spMkLst>
        </pc:spChg>
        <pc:spChg chg="mod">
          <ac:chgData name="Bernard, Allison M" userId="7cd67125-3436-42b8-b83a-bbe37ba15a4e" providerId="ADAL" clId="{828D27EF-D7E4-42BD-A82D-087E0487B6F7}" dt="2023-09-27T19:04:24.629" v="236" actId="1076"/>
          <ac:spMkLst>
            <pc:docMk/>
            <pc:sldMk cId="2008248576" sldId="281"/>
            <ac:spMk id="27" creationId="{0B287E34-F958-CC4B-A16D-891B9BA42CA5}"/>
          </ac:spMkLst>
        </pc:spChg>
        <pc:spChg chg="mod">
          <ac:chgData name="Bernard, Allison M" userId="7cd67125-3436-42b8-b83a-bbe37ba15a4e" providerId="ADAL" clId="{828D27EF-D7E4-42BD-A82D-087E0487B6F7}" dt="2023-09-27T19:04:07.964" v="233" actId="1076"/>
          <ac:spMkLst>
            <pc:docMk/>
            <pc:sldMk cId="2008248576" sldId="281"/>
            <ac:spMk id="28" creationId="{E744C14F-34AE-4496-B5AB-3C451737EBC6}"/>
          </ac:spMkLst>
        </pc:spChg>
        <pc:spChg chg="mod">
          <ac:chgData name="Bernard, Allison M" userId="7cd67125-3436-42b8-b83a-bbe37ba15a4e" providerId="ADAL" clId="{828D27EF-D7E4-42BD-A82D-087E0487B6F7}" dt="2023-09-27T19:04:07.964" v="233" actId="1076"/>
          <ac:spMkLst>
            <pc:docMk/>
            <pc:sldMk cId="2008248576" sldId="281"/>
            <ac:spMk id="30" creationId="{108B1652-E84F-4AB2-8E5E-D561212C2EB1}"/>
          </ac:spMkLst>
        </pc:spChg>
        <pc:spChg chg="mod">
          <ac:chgData name="Bernard, Allison M" userId="7cd67125-3436-42b8-b83a-bbe37ba15a4e" providerId="ADAL" clId="{828D27EF-D7E4-42BD-A82D-087E0487B6F7}" dt="2023-09-27T19:04:07.964" v="233" actId="1076"/>
          <ac:spMkLst>
            <pc:docMk/>
            <pc:sldMk cId="2008248576" sldId="281"/>
            <ac:spMk id="32" creationId="{34AAA882-B460-4268-AB01-9F940D2E89CF}"/>
          </ac:spMkLst>
        </pc:spChg>
        <pc:spChg chg="mod">
          <ac:chgData name="Bernard, Allison M" userId="7cd67125-3436-42b8-b83a-bbe37ba15a4e" providerId="ADAL" clId="{828D27EF-D7E4-42BD-A82D-087E0487B6F7}" dt="2023-09-27T19:04:14.461" v="234" actId="1076"/>
          <ac:spMkLst>
            <pc:docMk/>
            <pc:sldMk cId="2008248576" sldId="281"/>
            <ac:spMk id="34" creationId="{5032C390-5495-4844-9528-BBC22FDAB530}"/>
          </ac:spMkLst>
        </pc:spChg>
        <pc:spChg chg="mod">
          <ac:chgData name="Bernard, Allison M" userId="7cd67125-3436-42b8-b83a-bbe37ba15a4e" providerId="ADAL" clId="{828D27EF-D7E4-42BD-A82D-087E0487B6F7}" dt="2023-09-27T19:04:14.461" v="234" actId="1076"/>
          <ac:spMkLst>
            <pc:docMk/>
            <pc:sldMk cId="2008248576" sldId="281"/>
            <ac:spMk id="36" creationId="{CAB38E82-6A9B-4B47-899C-11C07A9BDC06}"/>
          </ac:spMkLst>
        </pc:spChg>
        <pc:spChg chg="mod">
          <ac:chgData name="Bernard, Allison M" userId="7cd67125-3436-42b8-b83a-bbe37ba15a4e" providerId="ADAL" clId="{828D27EF-D7E4-42BD-A82D-087E0487B6F7}" dt="2023-09-27T19:04:14.461" v="234" actId="1076"/>
          <ac:spMkLst>
            <pc:docMk/>
            <pc:sldMk cId="2008248576" sldId="281"/>
            <ac:spMk id="38" creationId="{60914F9B-3328-4E99-90EA-030F709A39BE}"/>
          </ac:spMkLst>
        </pc:spChg>
        <pc:spChg chg="mod">
          <ac:chgData name="Bernard, Allison M" userId="7cd67125-3436-42b8-b83a-bbe37ba15a4e" providerId="ADAL" clId="{828D27EF-D7E4-42BD-A82D-087E0487B6F7}" dt="2023-09-27T19:04:19.628" v="235" actId="1076"/>
          <ac:spMkLst>
            <pc:docMk/>
            <pc:sldMk cId="2008248576" sldId="281"/>
            <ac:spMk id="40" creationId="{E2293FFA-844A-49C3-A2D5-76C16B97B013}"/>
          </ac:spMkLst>
        </pc:spChg>
        <pc:spChg chg="mod">
          <ac:chgData name="Bernard, Allison M" userId="7cd67125-3436-42b8-b83a-bbe37ba15a4e" providerId="ADAL" clId="{828D27EF-D7E4-42BD-A82D-087E0487B6F7}" dt="2023-09-27T19:04:19.628" v="235" actId="1076"/>
          <ac:spMkLst>
            <pc:docMk/>
            <pc:sldMk cId="2008248576" sldId="281"/>
            <ac:spMk id="42" creationId="{E09E6402-F8C4-455D-B522-786AB1E1DF15}"/>
          </ac:spMkLst>
        </pc:spChg>
        <pc:spChg chg="mod">
          <ac:chgData name="Bernard, Allison M" userId="7cd67125-3436-42b8-b83a-bbe37ba15a4e" providerId="ADAL" clId="{828D27EF-D7E4-42BD-A82D-087E0487B6F7}" dt="2023-09-27T19:04:19.628" v="235" actId="1076"/>
          <ac:spMkLst>
            <pc:docMk/>
            <pc:sldMk cId="2008248576" sldId="281"/>
            <ac:spMk id="44" creationId="{4438C055-C2B0-438C-A4C6-9A0A32B35D64}"/>
          </ac:spMkLst>
        </pc:spChg>
        <pc:graphicFrameChg chg="mod">
          <ac:chgData name="Bernard, Allison M" userId="7cd67125-3436-42b8-b83a-bbe37ba15a4e" providerId="ADAL" clId="{828D27EF-D7E4-42BD-A82D-087E0487B6F7}" dt="2023-09-27T19:03:54.629" v="231"/>
          <ac:graphicFrameMkLst>
            <pc:docMk/>
            <pc:sldMk cId="2008248576" sldId="281"/>
            <ac:graphicFrameMk id="5" creationId="{2E699412-F23A-490A-ABBA-74BDE1D78D16}"/>
          </ac:graphicFrameMkLst>
        </pc:graphicFrameChg>
      </pc:sldChg>
      <pc:sldChg chg="delSp del mod">
        <pc:chgData name="Bernard, Allison M" userId="7cd67125-3436-42b8-b83a-bbe37ba15a4e" providerId="ADAL" clId="{828D27EF-D7E4-42BD-A82D-087E0487B6F7}" dt="2023-09-27T19:06:32.005" v="247" actId="2696"/>
        <pc:sldMkLst>
          <pc:docMk/>
          <pc:sldMk cId="251755131" sldId="1611"/>
        </pc:sldMkLst>
        <pc:spChg chg="del">
          <ac:chgData name="Bernard, Allison M" userId="7cd67125-3436-42b8-b83a-bbe37ba15a4e" providerId="ADAL" clId="{828D27EF-D7E4-42BD-A82D-087E0487B6F7}" dt="2023-09-27T18:10:42.019" v="5" actId="478"/>
          <ac:spMkLst>
            <pc:docMk/>
            <pc:sldMk cId="251755131" sldId="1611"/>
            <ac:spMk id="4" creationId="{2AA04DA9-BFC9-7E30-E23D-A70D5E54734F}"/>
          </ac:spMkLst>
        </pc:spChg>
      </pc:sldChg>
      <pc:sldChg chg="delSp modSp mod">
        <pc:chgData name="Bernard, Allison M" userId="7cd67125-3436-42b8-b83a-bbe37ba15a4e" providerId="ADAL" clId="{828D27EF-D7E4-42BD-A82D-087E0487B6F7}" dt="2023-09-28T14:43:00.527" v="551" actId="478"/>
        <pc:sldMkLst>
          <pc:docMk/>
          <pc:sldMk cId="261937213" sldId="1885"/>
        </pc:sldMkLst>
        <pc:spChg chg="del mod">
          <ac:chgData name="Bernard, Allison M" userId="7cd67125-3436-42b8-b83a-bbe37ba15a4e" providerId="ADAL" clId="{828D27EF-D7E4-42BD-A82D-087E0487B6F7}" dt="2023-09-28T14:43:00.527" v="551" actId="478"/>
          <ac:spMkLst>
            <pc:docMk/>
            <pc:sldMk cId="261937213" sldId="1885"/>
            <ac:spMk id="4" creationId="{2AA04DA9-BFC9-7E30-E23D-A70D5E54734F}"/>
          </ac:spMkLst>
        </pc:spChg>
      </pc:sldChg>
      <pc:sldChg chg="addSp delSp modSp mod">
        <pc:chgData name="Bernard, Allison M" userId="7cd67125-3436-42b8-b83a-bbe37ba15a4e" providerId="ADAL" clId="{828D27EF-D7E4-42BD-A82D-087E0487B6F7}" dt="2023-09-28T15:08:48.702" v="558" actId="20577"/>
        <pc:sldMkLst>
          <pc:docMk/>
          <pc:sldMk cId="3227818710" sldId="1886"/>
        </pc:sldMkLst>
        <pc:spChg chg="mod">
          <ac:chgData name="Bernard, Allison M" userId="7cd67125-3436-42b8-b83a-bbe37ba15a4e" providerId="ADAL" clId="{828D27EF-D7E4-42BD-A82D-087E0487B6F7}" dt="2023-09-28T14:17:50.067" v="322" actId="20577"/>
          <ac:spMkLst>
            <pc:docMk/>
            <pc:sldMk cId="3227818710" sldId="1886"/>
            <ac:spMk id="3" creationId="{34998E01-2A56-4CEF-993A-A83085E11E77}"/>
          </ac:spMkLst>
        </pc:spChg>
        <pc:spChg chg="mod">
          <ac:chgData name="Bernard, Allison M" userId="7cd67125-3436-42b8-b83a-bbe37ba15a4e" providerId="ADAL" clId="{828D27EF-D7E4-42BD-A82D-087E0487B6F7}" dt="2023-09-28T14:17:54.945" v="324" actId="20577"/>
          <ac:spMkLst>
            <pc:docMk/>
            <pc:sldMk cId="3227818710" sldId="1886"/>
            <ac:spMk id="4" creationId="{F039ACC9-9A50-4468-8191-4D74F450EDC5}"/>
          </ac:spMkLst>
        </pc:spChg>
        <pc:spChg chg="mod">
          <ac:chgData name="Bernard, Allison M" userId="7cd67125-3436-42b8-b83a-bbe37ba15a4e" providerId="ADAL" clId="{828D27EF-D7E4-42BD-A82D-087E0487B6F7}" dt="2023-09-28T14:17:59.923" v="326" actId="20577"/>
          <ac:spMkLst>
            <pc:docMk/>
            <pc:sldMk cId="3227818710" sldId="1886"/>
            <ac:spMk id="6" creationId="{F08DA4CF-F7AE-4407-8332-F2A3A69FDDCC}"/>
          </ac:spMkLst>
        </pc:spChg>
        <pc:spChg chg="mod">
          <ac:chgData name="Bernard, Allison M" userId="7cd67125-3436-42b8-b83a-bbe37ba15a4e" providerId="ADAL" clId="{828D27EF-D7E4-42BD-A82D-087E0487B6F7}" dt="2023-09-28T14:18:20.881" v="334" actId="20577"/>
          <ac:spMkLst>
            <pc:docMk/>
            <pc:sldMk cId="3227818710" sldId="1886"/>
            <ac:spMk id="7" creationId="{7B210AFC-1C5F-495F-AB8F-DD7BE4F57EAE}"/>
          </ac:spMkLst>
        </pc:spChg>
        <pc:spChg chg="mod">
          <ac:chgData name="Bernard, Allison M" userId="7cd67125-3436-42b8-b83a-bbe37ba15a4e" providerId="ADAL" clId="{828D27EF-D7E4-42BD-A82D-087E0487B6F7}" dt="2023-09-28T14:17:32.786" v="318" actId="20577"/>
          <ac:spMkLst>
            <pc:docMk/>
            <pc:sldMk cId="3227818710" sldId="1886"/>
            <ac:spMk id="9" creationId="{D6E72BFA-4A4D-4F16-9513-68A6ED4C0C83}"/>
          </ac:spMkLst>
        </pc:spChg>
        <pc:spChg chg="mod">
          <ac:chgData name="Bernard, Allison M" userId="7cd67125-3436-42b8-b83a-bbe37ba15a4e" providerId="ADAL" clId="{828D27EF-D7E4-42BD-A82D-087E0487B6F7}" dt="2023-09-28T14:17:28.147" v="316" actId="20577"/>
          <ac:spMkLst>
            <pc:docMk/>
            <pc:sldMk cId="3227818710" sldId="1886"/>
            <ac:spMk id="11" creationId="{CA4B4E3C-684B-4363-A3DA-60E579543B65}"/>
          </ac:spMkLst>
        </pc:spChg>
        <pc:spChg chg="mod">
          <ac:chgData name="Bernard, Allison M" userId="7cd67125-3436-42b8-b83a-bbe37ba15a4e" providerId="ADAL" clId="{828D27EF-D7E4-42BD-A82D-087E0487B6F7}" dt="2023-09-28T15:07:52.830" v="555" actId="20577"/>
          <ac:spMkLst>
            <pc:docMk/>
            <pc:sldMk cId="3227818710" sldId="1886"/>
            <ac:spMk id="13" creationId="{05BE7812-9552-43F2-9CE7-7146EB841E59}"/>
          </ac:spMkLst>
        </pc:spChg>
        <pc:spChg chg="mod">
          <ac:chgData name="Bernard, Allison M" userId="7cd67125-3436-42b8-b83a-bbe37ba15a4e" providerId="ADAL" clId="{828D27EF-D7E4-42BD-A82D-087E0487B6F7}" dt="2023-09-28T14:18:16.434" v="332" actId="20577"/>
          <ac:spMkLst>
            <pc:docMk/>
            <pc:sldMk cId="3227818710" sldId="1886"/>
            <ac:spMk id="17" creationId="{3588326D-C223-4B13-B67A-03A77A162659}"/>
          </ac:spMkLst>
        </pc:spChg>
        <pc:spChg chg="mod">
          <ac:chgData name="Bernard, Allison M" userId="7cd67125-3436-42b8-b83a-bbe37ba15a4e" providerId="ADAL" clId="{828D27EF-D7E4-42BD-A82D-087E0487B6F7}" dt="2023-09-28T14:18:45.170" v="340" actId="20577"/>
          <ac:spMkLst>
            <pc:docMk/>
            <pc:sldMk cId="3227818710" sldId="1886"/>
            <ac:spMk id="19" creationId="{6561328C-0104-49AE-99FB-76DE7BBBF0D6}"/>
          </ac:spMkLst>
        </pc:spChg>
        <pc:spChg chg="add del mod">
          <ac:chgData name="Bernard, Allison M" userId="7cd67125-3436-42b8-b83a-bbe37ba15a4e" providerId="ADAL" clId="{828D27EF-D7E4-42BD-A82D-087E0487B6F7}" dt="2023-09-27T18:24:50.378" v="134" actId="478"/>
          <ac:spMkLst>
            <pc:docMk/>
            <pc:sldMk cId="3227818710" sldId="1886"/>
            <ac:spMk id="20" creationId="{073AC2F7-29B0-D7FF-5B81-FD9A058D2FCE}"/>
          </ac:spMkLst>
        </pc:spChg>
        <pc:spChg chg="mod">
          <ac:chgData name="Bernard, Allison M" userId="7cd67125-3436-42b8-b83a-bbe37ba15a4e" providerId="ADAL" clId="{828D27EF-D7E4-42BD-A82D-087E0487B6F7}" dt="2023-09-28T14:18:13.792" v="330" actId="20577"/>
          <ac:spMkLst>
            <pc:docMk/>
            <pc:sldMk cId="3227818710" sldId="1886"/>
            <ac:spMk id="21" creationId="{B910D69B-FC92-4FF2-8E43-3BB51BC75DE9}"/>
          </ac:spMkLst>
        </pc:spChg>
        <pc:spChg chg="mod">
          <ac:chgData name="Bernard, Allison M" userId="7cd67125-3436-42b8-b83a-bbe37ba15a4e" providerId="ADAL" clId="{828D27EF-D7E4-42BD-A82D-087E0487B6F7}" dt="2023-09-28T14:20:12.465" v="361" actId="20577"/>
          <ac:spMkLst>
            <pc:docMk/>
            <pc:sldMk cId="3227818710" sldId="1886"/>
            <ac:spMk id="22" creationId="{0EDB8E1C-7CE5-A24C-9267-7A49519EC6E2}"/>
          </ac:spMkLst>
        </pc:spChg>
        <pc:spChg chg="mod">
          <ac:chgData name="Bernard, Allison M" userId="7cd67125-3436-42b8-b83a-bbe37ba15a4e" providerId="ADAL" clId="{828D27EF-D7E4-42BD-A82D-087E0487B6F7}" dt="2023-09-28T14:18:52.402" v="342" actId="20577"/>
          <ac:spMkLst>
            <pc:docMk/>
            <pc:sldMk cId="3227818710" sldId="1886"/>
            <ac:spMk id="23" creationId="{00971B03-E01A-4FC9-B4FB-A33FFA5734DA}"/>
          </ac:spMkLst>
        </pc:spChg>
        <pc:spChg chg="mod">
          <ac:chgData name="Bernard, Allison M" userId="7cd67125-3436-42b8-b83a-bbe37ba15a4e" providerId="ADAL" clId="{828D27EF-D7E4-42BD-A82D-087E0487B6F7}" dt="2023-09-28T14:20:15.474" v="363" actId="20577"/>
          <ac:spMkLst>
            <pc:docMk/>
            <pc:sldMk cId="3227818710" sldId="1886"/>
            <ac:spMk id="24" creationId="{3E017FC7-0217-884C-9DA4-9938FD1C1E49}"/>
          </ac:spMkLst>
        </pc:spChg>
        <pc:spChg chg="mod">
          <ac:chgData name="Bernard, Allison M" userId="7cd67125-3436-42b8-b83a-bbe37ba15a4e" providerId="ADAL" clId="{828D27EF-D7E4-42BD-A82D-087E0487B6F7}" dt="2023-09-28T14:18:42.097" v="338" actId="20577"/>
          <ac:spMkLst>
            <pc:docMk/>
            <pc:sldMk cId="3227818710" sldId="1886"/>
            <ac:spMk id="25" creationId="{A10E1623-9014-4C79-AA8C-3013A44D514C}"/>
          </ac:spMkLst>
        </pc:spChg>
        <pc:spChg chg="mod">
          <ac:chgData name="Bernard, Allison M" userId="7cd67125-3436-42b8-b83a-bbe37ba15a4e" providerId="ADAL" clId="{828D27EF-D7E4-42BD-A82D-087E0487B6F7}" dt="2023-09-28T14:20:20.033" v="365" actId="20577"/>
          <ac:spMkLst>
            <pc:docMk/>
            <pc:sldMk cId="3227818710" sldId="1886"/>
            <ac:spMk id="26" creationId="{DD4FA606-9652-E048-8FAE-FA876B53EE59}"/>
          </ac:spMkLst>
        </pc:spChg>
        <pc:spChg chg="mod">
          <ac:chgData name="Bernard, Allison M" userId="7cd67125-3436-42b8-b83a-bbe37ba15a4e" providerId="ADAL" clId="{828D27EF-D7E4-42BD-A82D-087E0487B6F7}" dt="2023-09-28T14:19:27.906" v="347" actId="20577"/>
          <ac:spMkLst>
            <pc:docMk/>
            <pc:sldMk cId="3227818710" sldId="1886"/>
            <ac:spMk id="27" creationId="{7A03C2DE-68D2-4AD0-A4B3-09DD3B84C97F}"/>
          </ac:spMkLst>
        </pc:spChg>
        <pc:spChg chg="del mod">
          <ac:chgData name="Bernard, Allison M" userId="7cd67125-3436-42b8-b83a-bbe37ba15a4e" providerId="ADAL" clId="{828D27EF-D7E4-42BD-A82D-087E0487B6F7}" dt="2023-09-27T18:18:16.044" v="11" actId="478"/>
          <ac:spMkLst>
            <pc:docMk/>
            <pc:sldMk cId="3227818710" sldId="1886"/>
            <ac:spMk id="28" creationId="{34CC3B90-1FBF-AB5B-6ABC-D8940FD6EDCB}"/>
          </ac:spMkLst>
        </pc:spChg>
        <pc:spChg chg="mod">
          <ac:chgData name="Bernard, Allison M" userId="7cd67125-3436-42b8-b83a-bbe37ba15a4e" providerId="ADAL" clId="{828D27EF-D7E4-42BD-A82D-087E0487B6F7}" dt="2023-09-28T14:19:33.329" v="349" actId="20577"/>
          <ac:spMkLst>
            <pc:docMk/>
            <pc:sldMk cId="3227818710" sldId="1886"/>
            <ac:spMk id="29" creationId="{BB100D9B-7D11-4A8A-87E2-188F5922C7C6}"/>
          </ac:spMkLst>
        </pc:spChg>
        <pc:spChg chg="add del mod">
          <ac:chgData name="Bernard, Allison M" userId="7cd67125-3436-42b8-b83a-bbe37ba15a4e" providerId="ADAL" clId="{828D27EF-D7E4-42BD-A82D-087E0487B6F7}" dt="2023-09-28T14:13:25.026" v="299" actId="478"/>
          <ac:spMkLst>
            <pc:docMk/>
            <pc:sldMk cId="3227818710" sldId="1886"/>
            <ac:spMk id="30" creationId="{265B1306-B69F-A01C-BDA7-7B1DDB1A2D6A}"/>
          </ac:spMkLst>
        </pc:spChg>
        <pc:spChg chg="mod">
          <ac:chgData name="Bernard, Allison M" userId="7cd67125-3436-42b8-b83a-bbe37ba15a4e" providerId="ADAL" clId="{828D27EF-D7E4-42BD-A82D-087E0487B6F7}" dt="2023-09-28T15:08:48.702" v="558" actId="20577"/>
          <ac:spMkLst>
            <pc:docMk/>
            <pc:sldMk cId="3227818710" sldId="1886"/>
            <ac:spMk id="31" creationId="{95939A5A-16E2-47F6-B84B-246F846D49A1}"/>
          </ac:spMkLst>
        </pc:spChg>
        <pc:spChg chg="mod">
          <ac:chgData name="Bernard, Allison M" userId="7cd67125-3436-42b8-b83a-bbe37ba15a4e" providerId="ADAL" clId="{828D27EF-D7E4-42BD-A82D-087E0487B6F7}" dt="2023-09-28T14:19:52.145" v="353" actId="20577"/>
          <ac:spMkLst>
            <pc:docMk/>
            <pc:sldMk cId="3227818710" sldId="1886"/>
            <ac:spMk id="33" creationId="{C1C00A4D-8B99-43E2-9509-EE9C55FCAB01}"/>
          </ac:spMkLst>
        </pc:spChg>
        <pc:spChg chg="mod">
          <ac:chgData name="Bernard, Allison M" userId="7cd67125-3436-42b8-b83a-bbe37ba15a4e" providerId="ADAL" clId="{828D27EF-D7E4-42BD-A82D-087E0487B6F7}" dt="2023-09-28T14:26:04.357" v="425" actId="20577"/>
          <ac:spMkLst>
            <pc:docMk/>
            <pc:sldMk cId="3227818710" sldId="1886"/>
            <ac:spMk id="34" creationId="{D2C02ACC-BC4D-4B65-9400-31C5B5DEF322}"/>
          </ac:spMkLst>
        </pc:spChg>
        <pc:spChg chg="mod">
          <ac:chgData name="Bernard, Allison M" userId="7cd67125-3436-42b8-b83a-bbe37ba15a4e" providerId="ADAL" clId="{828D27EF-D7E4-42BD-A82D-087E0487B6F7}" dt="2023-09-28T14:19:56.771" v="355" actId="20577"/>
          <ac:spMkLst>
            <pc:docMk/>
            <pc:sldMk cId="3227818710" sldId="1886"/>
            <ac:spMk id="35" creationId="{96443194-5385-43CE-A79D-6CC8C67F42FD}"/>
          </ac:spMkLst>
        </pc:spChg>
        <pc:spChg chg="mod">
          <ac:chgData name="Bernard, Allison M" userId="7cd67125-3436-42b8-b83a-bbe37ba15a4e" providerId="ADAL" clId="{828D27EF-D7E4-42BD-A82D-087E0487B6F7}" dt="2023-09-28T14:26:17.540" v="428" actId="20577"/>
          <ac:spMkLst>
            <pc:docMk/>
            <pc:sldMk cId="3227818710" sldId="1886"/>
            <ac:spMk id="36" creationId="{DFCF0A8F-D32C-410C-A481-810F9E9BF77F}"/>
          </ac:spMkLst>
        </pc:spChg>
        <pc:spChg chg="mod">
          <ac:chgData name="Bernard, Allison M" userId="7cd67125-3436-42b8-b83a-bbe37ba15a4e" providerId="ADAL" clId="{828D27EF-D7E4-42BD-A82D-087E0487B6F7}" dt="2023-09-28T14:19:59.106" v="357" actId="20577"/>
          <ac:spMkLst>
            <pc:docMk/>
            <pc:sldMk cId="3227818710" sldId="1886"/>
            <ac:spMk id="37" creationId="{E6B2C117-56CD-4032-853F-998568FB90E0}"/>
          </ac:spMkLst>
        </pc:spChg>
        <pc:spChg chg="mod">
          <ac:chgData name="Bernard, Allison M" userId="7cd67125-3436-42b8-b83a-bbe37ba15a4e" providerId="ADAL" clId="{828D27EF-D7E4-42BD-A82D-087E0487B6F7}" dt="2023-09-28T14:26:26.422" v="430" actId="20577"/>
          <ac:spMkLst>
            <pc:docMk/>
            <pc:sldMk cId="3227818710" sldId="1886"/>
            <ac:spMk id="38" creationId="{E4247A4B-9B22-4BD7-8F6E-26EDB355925F}"/>
          </ac:spMkLst>
        </pc:spChg>
      </pc:sldChg>
      <pc:sldChg chg="addSp delSp modSp mod">
        <pc:chgData name="Bernard, Allison M" userId="7cd67125-3436-42b8-b83a-bbe37ba15a4e" providerId="ADAL" clId="{828D27EF-D7E4-42BD-A82D-087E0487B6F7}" dt="2023-09-28T15:31:35.033" v="563" actId="20577"/>
        <pc:sldMkLst>
          <pc:docMk/>
          <pc:sldMk cId="256740192" sldId="1887"/>
        </pc:sldMkLst>
        <pc:spChg chg="add del mod">
          <ac:chgData name="Bernard, Allison M" userId="7cd67125-3436-42b8-b83a-bbe37ba15a4e" providerId="ADAL" clId="{828D27EF-D7E4-42BD-A82D-087E0487B6F7}" dt="2023-09-28T14:14:37.520" v="310" actId="478"/>
          <ac:spMkLst>
            <pc:docMk/>
            <pc:sldMk cId="256740192" sldId="1887"/>
            <ac:spMk id="4" creationId="{6F41C598-EC7C-44E9-A418-EDF1A2E5865B}"/>
          </ac:spMkLst>
        </pc:spChg>
        <pc:spChg chg="del">
          <ac:chgData name="Bernard, Allison M" userId="7cd67125-3436-42b8-b83a-bbe37ba15a4e" providerId="ADAL" clId="{828D27EF-D7E4-42BD-A82D-087E0487B6F7}" dt="2023-09-27T18:19:33.478" v="14" actId="478"/>
          <ac:spMkLst>
            <pc:docMk/>
            <pc:sldMk cId="256740192" sldId="1887"/>
            <ac:spMk id="6" creationId="{2C873C52-A0CA-DC22-927A-66147D9C15F0}"/>
          </ac:spMkLst>
        </pc:spChg>
        <pc:spChg chg="mod">
          <ac:chgData name="Bernard, Allison M" userId="7cd67125-3436-42b8-b83a-bbe37ba15a4e" providerId="ADAL" clId="{828D27EF-D7E4-42BD-A82D-087E0487B6F7}" dt="2023-09-28T14:21:30.340" v="382" actId="20577"/>
          <ac:spMkLst>
            <pc:docMk/>
            <pc:sldMk cId="256740192" sldId="1887"/>
            <ac:spMk id="11" creationId="{A7FFAA57-43FB-4E1A-8422-9123552C6CA0}"/>
          </ac:spMkLst>
        </pc:spChg>
        <pc:spChg chg="mod">
          <ac:chgData name="Bernard, Allison M" userId="7cd67125-3436-42b8-b83a-bbe37ba15a4e" providerId="ADAL" clId="{828D27EF-D7E4-42BD-A82D-087E0487B6F7}" dt="2023-09-28T14:21:03.270" v="374" actId="20577"/>
          <ac:spMkLst>
            <pc:docMk/>
            <pc:sldMk cId="256740192" sldId="1887"/>
            <ac:spMk id="12" creationId="{A3E4D228-CB51-48ED-AE60-AF16E3C0F852}"/>
          </ac:spMkLst>
        </pc:spChg>
        <pc:spChg chg="mod">
          <ac:chgData name="Bernard, Allison M" userId="7cd67125-3436-42b8-b83a-bbe37ba15a4e" providerId="ADAL" clId="{828D27EF-D7E4-42BD-A82D-087E0487B6F7}" dt="2023-09-28T14:21:26.357" v="380" actId="20577"/>
          <ac:spMkLst>
            <pc:docMk/>
            <pc:sldMk cId="256740192" sldId="1887"/>
            <ac:spMk id="13" creationId="{547CA8CB-E9F8-402D-AF2F-2E8F3D5119CB}"/>
          </ac:spMkLst>
        </pc:spChg>
        <pc:spChg chg="mod">
          <ac:chgData name="Bernard, Allison M" userId="7cd67125-3436-42b8-b83a-bbe37ba15a4e" providerId="ADAL" clId="{828D27EF-D7E4-42BD-A82D-087E0487B6F7}" dt="2023-09-28T14:21:21.234" v="378" actId="20577"/>
          <ac:spMkLst>
            <pc:docMk/>
            <pc:sldMk cId="256740192" sldId="1887"/>
            <ac:spMk id="14" creationId="{969B00F4-5AA4-46F0-9DB3-2930D7DBAA94}"/>
          </ac:spMkLst>
        </pc:spChg>
        <pc:spChg chg="mod">
          <ac:chgData name="Bernard, Allison M" userId="7cd67125-3436-42b8-b83a-bbe37ba15a4e" providerId="ADAL" clId="{828D27EF-D7E4-42BD-A82D-087E0487B6F7}" dt="2023-09-28T14:20:57.378" v="371" actId="20577"/>
          <ac:spMkLst>
            <pc:docMk/>
            <pc:sldMk cId="256740192" sldId="1887"/>
            <ac:spMk id="15" creationId="{AF086AD1-ABF3-4FBB-8ED0-6EAE6AD1E9E2}"/>
          </ac:spMkLst>
        </pc:spChg>
        <pc:spChg chg="mod">
          <ac:chgData name="Bernard, Allison M" userId="7cd67125-3436-42b8-b83a-bbe37ba15a4e" providerId="ADAL" clId="{828D27EF-D7E4-42BD-A82D-087E0487B6F7}" dt="2023-09-28T14:20:52.818" v="368" actId="20577"/>
          <ac:spMkLst>
            <pc:docMk/>
            <pc:sldMk cId="256740192" sldId="1887"/>
            <ac:spMk id="16" creationId="{1C3ED6F3-D07D-4C75-BB15-CCFF1FC796BD}"/>
          </ac:spMkLst>
        </pc:spChg>
        <pc:spChg chg="mod">
          <ac:chgData name="Bernard, Allison M" userId="7cd67125-3436-42b8-b83a-bbe37ba15a4e" providerId="ADAL" clId="{828D27EF-D7E4-42BD-A82D-087E0487B6F7}" dt="2023-09-28T14:21:55.395" v="390" actId="20577"/>
          <ac:spMkLst>
            <pc:docMk/>
            <pc:sldMk cId="256740192" sldId="1887"/>
            <ac:spMk id="18" creationId="{467D5A68-53CB-4C80-9171-F9C2154F8444}"/>
          </ac:spMkLst>
        </pc:spChg>
        <pc:spChg chg="mod">
          <ac:chgData name="Bernard, Allison M" userId="7cd67125-3436-42b8-b83a-bbe37ba15a4e" providerId="ADAL" clId="{828D27EF-D7E4-42BD-A82D-087E0487B6F7}" dt="2023-09-28T14:21:49.059" v="388" actId="20577"/>
          <ac:spMkLst>
            <pc:docMk/>
            <pc:sldMk cId="256740192" sldId="1887"/>
            <ac:spMk id="19" creationId="{31DA6DCD-77D3-4047-B5C4-B51DEA90D570}"/>
          </ac:spMkLst>
        </pc:spChg>
        <pc:spChg chg="mod">
          <ac:chgData name="Bernard, Allison M" userId="7cd67125-3436-42b8-b83a-bbe37ba15a4e" providerId="ADAL" clId="{828D27EF-D7E4-42BD-A82D-087E0487B6F7}" dt="2023-09-28T14:21:44.275" v="386" actId="20577"/>
          <ac:spMkLst>
            <pc:docMk/>
            <pc:sldMk cId="256740192" sldId="1887"/>
            <ac:spMk id="20" creationId="{1F6521AE-C047-4C86-B1E6-089101A862FF}"/>
          </ac:spMkLst>
        </pc:spChg>
        <pc:spChg chg="mod">
          <ac:chgData name="Bernard, Allison M" userId="7cd67125-3436-42b8-b83a-bbe37ba15a4e" providerId="ADAL" clId="{828D27EF-D7E4-42BD-A82D-087E0487B6F7}" dt="2023-09-28T14:22:19.538" v="398" actId="20577"/>
          <ac:spMkLst>
            <pc:docMk/>
            <pc:sldMk cId="256740192" sldId="1887"/>
            <ac:spMk id="22" creationId="{72EE3F0F-021E-437D-B265-A50715390E71}"/>
          </ac:spMkLst>
        </pc:spChg>
        <pc:spChg chg="mod">
          <ac:chgData name="Bernard, Allison M" userId="7cd67125-3436-42b8-b83a-bbe37ba15a4e" providerId="ADAL" clId="{828D27EF-D7E4-42BD-A82D-087E0487B6F7}" dt="2023-09-28T14:22:14.118" v="396" actId="20577"/>
          <ac:spMkLst>
            <pc:docMk/>
            <pc:sldMk cId="256740192" sldId="1887"/>
            <ac:spMk id="23" creationId="{EF9D6CC0-F07F-41C1-90A0-B3E2B1392F90}"/>
          </ac:spMkLst>
        </pc:spChg>
        <pc:spChg chg="mod">
          <ac:chgData name="Bernard, Allison M" userId="7cd67125-3436-42b8-b83a-bbe37ba15a4e" providerId="ADAL" clId="{828D27EF-D7E4-42BD-A82D-087E0487B6F7}" dt="2023-09-28T14:22:09.286" v="394" actId="20577"/>
          <ac:spMkLst>
            <pc:docMk/>
            <pc:sldMk cId="256740192" sldId="1887"/>
            <ac:spMk id="24" creationId="{BC59E2B7-817A-4A9B-A16F-6E11C52017E9}"/>
          </ac:spMkLst>
        </pc:spChg>
        <pc:spChg chg="mod">
          <ac:chgData name="Bernard, Allison M" userId="7cd67125-3436-42b8-b83a-bbe37ba15a4e" providerId="ADAL" clId="{828D27EF-D7E4-42BD-A82D-087E0487B6F7}" dt="2023-09-28T14:22:47.796" v="405" actId="20577"/>
          <ac:spMkLst>
            <pc:docMk/>
            <pc:sldMk cId="256740192" sldId="1887"/>
            <ac:spMk id="26" creationId="{13F71F9C-0D31-4958-ABA4-04BD1818D7BC}"/>
          </ac:spMkLst>
        </pc:spChg>
        <pc:spChg chg="mod">
          <ac:chgData name="Bernard, Allison M" userId="7cd67125-3436-42b8-b83a-bbe37ba15a4e" providerId="ADAL" clId="{828D27EF-D7E4-42BD-A82D-087E0487B6F7}" dt="2023-09-28T14:22:42.023" v="403" actId="20577"/>
          <ac:spMkLst>
            <pc:docMk/>
            <pc:sldMk cId="256740192" sldId="1887"/>
            <ac:spMk id="27" creationId="{EC2C834E-8721-4058-B21D-641B78DFA3AE}"/>
          </ac:spMkLst>
        </pc:spChg>
        <pc:spChg chg="mod">
          <ac:chgData name="Bernard, Allison M" userId="7cd67125-3436-42b8-b83a-bbe37ba15a4e" providerId="ADAL" clId="{828D27EF-D7E4-42BD-A82D-087E0487B6F7}" dt="2023-09-28T14:22:38.052" v="401" actId="20577"/>
          <ac:spMkLst>
            <pc:docMk/>
            <pc:sldMk cId="256740192" sldId="1887"/>
            <ac:spMk id="28" creationId="{F2A41EC2-930F-441F-82B4-023D68A43093}"/>
          </ac:spMkLst>
        </pc:spChg>
        <pc:spChg chg="mod">
          <ac:chgData name="Bernard, Allison M" userId="7cd67125-3436-42b8-b83a-bbe37ba15a4e" providerId="ADAL" clId="{828D27EF-D7E4-42BD-A82D-087E0487B6F7}" dt="2023-09-28T14:23:27.315" v="413" actId="20577"/>
          <ac:spMkLst>
            <pc:docMk/>
            <pc:sldMk cId="256740192" sldId="1887"/>
            <ac:spMk id="30" creationId="{6B85B4FF-F008-401B-948B-D875F23B7553}"/>
          </ac:spMkLst>
        </pc:spChg>
        <pc:spChg chg="mod">
          <ac:chgData name="Bernard, Allison M" userId="7cd67125-3436-42b8-b83a-bbe37ba15a4e" providerId="ADAL" clId="{828D27EF-D7E4-42BD-A82D-087E0487B6F7}" dt="2023-09-28T14:23:23.347" v="411" actId="20577"/>
          <ac:spMkLst>
            <pc:docMk/>
            <pc:sldMk cId="256740192" sldId="1887"/>
            <ac:spMk id="31" creationId="{174CBF97-14D6-4D02-9DA8-CC545E0E31D8}"/>
          </ac:spMkLst>
        </pc:spChg>
        <pc:spChg chg="mod">
          <ac:chgData name="Bernard, Allison M" userId="7cd67125-3436-42b8-b83a-bbe37ba15a4e" providerId="ADAL" clId="{828D27EF-D7E4-42BD-A82D-087E0487B6F7}" dt="2023-09-28T14:23:14.726" v="409" actId="20577"/>
          <ac:spMkLst>
            <pc:docMk/>
            <pc:sldMk cId="256740192" sldId="1887"/>
            <ac:spMk id="32" creationId="{F206BC93-B2B0-46EF-8D78-11FF390AB8BC}"/>
          </ac:spMkLst>
        </pc:spChg>
        <pc:spChg chg="mod">
          <ac:chgData name="Bernard, Allison M" userId="7cd67125-3436-42b8-b83a-bbe37ba15a4e" providerId="ADAL" clId="{828D27EF-D7E4-42BD-A82D-087E0487B6F7}" dt="2023-09-28T14:23:48.949" v="421" actId="20577"/>
          <ac:spMkLst>
            <pc:docMk/>
            <pc:sldMk cId="256740192" sldId="1887"/>
            <ac:spMk id="34" creationId="{64BFE1C4-9319-A743-A42F-C7DEB70C2EB2}"/>
          </ac:spMkLst>
        </pc:spChg>
        <pc:spChg chg="mod">
          <ac:chgData name="Bernard, Allison M" userId="7cd67125-3436-42b8-b83a-bbe37ba15a4e" providerId="ADAL" clId="{828D27EF-D7E4-42BD-A82D-087E0487B6F7}" dt="2023-09-28T14:23:44.483" v="419" actId="20577"/>
          <ac:spMkLst>
            <pc:docMk/>
            <pc:sldMk cId="256740192" sldId="1887"/>
            <ac:spMk id="35" creationId="{3A889A3C-561F-904A-BF21-DEBC5FA386CD}"/>
          </ac:spMkLst>
        </pc:spChg>
        <pc:spChg chg="mod">
          <ac:chgData name="Bernard, Allison M" userId="7cd67125-3436-42b8-b83a-bbe37ba15a4e" providerId="ADAL" clId="{828D27EF-D7E4-42BD-A82D-087E0487B6F7}" dt="2023-09-28T14:23:41.161" v="417" actId="20577"/>
          <ac:spMkLst>
            <pc:docMk/>
            <pc:sldMk cId="256740192" sldId="1887"/>
            <ac:spMk id="36" creationId="{899BAAEA-A8F0-314A-BFED-8BAA088EAC52}"/>
          </ac:spMkLst>
        </pc:spChg>
        <pc:spChg chg="mod">
          <ac:chgData name="Bernard, Allison M" userId="7cd67125-3436-42b8-b83a-bbe37ba15a4e" providerId="ADAL" clId="{828D27EF-D7E4-42BD-A82D-087E0487B6F7}" dt="2023-09-28T15:31:35.033" v="563" actId="20577"/>
          <ac:spMkLst>
            <pc:docMk/>
            <pc:sldMk cId="256740192" sldId="1887"/>
            <ac:spMk id="38" creationId="{AC0CDF42-6831-4EE2-BB90-C4B94F2924B4}"/>
          </ac:spMkLst>
        </pc:spChg>
        <pc:spChg chg="mod">
          <ac:chgData name="Bernard, Allison M" userId="7cd67125-3436-42b8-b83a-bbe37ba15a4e" providerId="ADAL" clId="{828D27EF-D7E4-42BD-A82D-087E0487B6F7}" dt="2023-09-28T15:31:32.361" v="561" actId="20577"/>
          <ac:spMkLst>
            <pc:docMk/>
            <pc:sldMk cId="256740192" sldId="1887"/>
            <ac:spMk id="39" creationId="{64D1402B-3EEA-4980-B5F6-FCB803B957A4}"/>
          </ac:spMkLst>
        </pc:spChg>
        <pc:spChg chg="mod">
          <ac:chgData name="Bernard, Allison M" userId="7cd67125-3436-42b8-b83a-bbe37ba15a4e" providerId="ADAL" clId="{828D27EF-D7E4-42BD-A82D-087E0487B6F7}" dt="2023-09-28T14:27:11.718" v="434" actId="20577"/>
          <ac:spMkLst>
            <pc:docMk/>
            <pc:sldMk cId="256740192" sldId="1887"/>
            <ac:spMk id="40" creationId="{5100AFA5-999C-40A5-B19F-B9AF6A90EE6E}"/>
          </ac:spMkLst>
        </pc:spChg>
      </pc:sldChg>
      <pc:sldChg chg="delSp mod">
        <pc:chgData name="Bernard, Allison M" userId="7cd67125-3436-42b8-b83a-bbe37ba15a4e" providerId="ADAL" clId="{828D27EF-D7E4-42BD-A82D-087E0487B6F7}" dt="2023-09-27T18:20:42.977" v="17" actId="478"/>
        <pc:sldMkLst>
          <pc:docMk/>
          <pc:sldMk cId="451462575" sldId="1888"/>
        </pc:sldMkLst>
        <pc:spChg chg="del">
          <ac:chgData name="Bernard, Allison M" userId="7cd67125-3436-42b8-b83a-bbe37ba15a4e" providerId="ADAL" clId="{828D27EF-D7E4-42BD-A82D-087E0487B6F7}" dt="2023-09-27T18:20:42.977" v="17" actId="478"/>
          <ac:spMkLst>
            <pc:docMk/>
            <pc:sldMk cId="451462575" sldId="1888"/>
            <ac:spMk id="5" creationId="{488B0C77-A8AB-817D-18B6-843D4D1E135E}"/>
          </ac:spMkLst>
        </pc:spChg>
      </pc:sldChg>
      <pc:sldChg chg="addSp delSp modSp mod">
        <pc:chgData name="Bernard, Allison M" userId="7cd67125-3436-42b8-b83a-bbe37ba15a4e" providerId="ADAL" clId="{828D27EF-D7E4-42BD-A82D-087E0487B6F7}" dt="2023-09-28T14:38:31.771" v="542" actId="20577"/>
        <pc:sldMkLst>
          <pc:docMk/>
          <pc:sldMk cId="3655402872" sldId="1889"/>
        </pc:sldMkLst>
        <pc:spChg chg="mod">
          <ac:chgData name="Bernard, Allison M" userId="7cd67125-3436-42b8-b83a-bbe37ba15a4e" providerId="ADAL" clId="{828D27EF-D7E4-42BD-A82D-087E0487B6F7}" dt="2023-09-28T14:31:37.848" v="448" actId="20577"/>
          <ac:spMkLst>
            <pc:docMk/>
            <pc:sldMk cId="3655402872" sldId="1889"/>
            <ac:spMk id="3" creationId="{34998E01-2A56-4CEF-993A-A83085E11E77}"/>
          </ac:spMkLst>
        </pc:spChg>
        <pc:spChg chg="mod">
          <ac:chgData name="Bernard, Allison M" userId="7cd67125-3436-42b8-b83a-bbe37ba15a4e" providerId="ADAL" clId="{828D27EF-D7E4-42BD-A82D-087E0487B6F7}" dt="2023-09-28T14:31:42.054" v="450" actId="20577"/>
          <ac:spMkLst>
            <pc:docMk/>
            <pc:sldMk cId="3655402872" sldId="1889"/>
            <ac:spMk id="4" creationId="{F039ACC9-9A50-4468-8191-4D74F450EDC5}"/>
          </ac:spMkLst>
        </pc:spChg>
        <pc:spChg chg="mod">
          <ac:chgData name="Bernard, Allison M" userId="7cd67125-3436-42b8-b83a-bbe37ba15a4e" providerId="ADAL" clId="{828D27EF-D7E4-42BD-A82D-087E0487B6F7}" dt="2023-09-28T14:31:46.343" v="452" actId="20577"/>
          <ac:spMkLst>
            <pc:docMk/>
            <pc:sldMk cId="3655402872" sldId="1889"/>
            <ac:spMk id="6" creationId="{F08DA4CF-F7AE-4407-8332-F2A3A69FDDCC}"/>
          </ac:spMkLst>
        </pc:spChg>
        <pc:spChg chg="mod">
          <ac:chgData name="Bernard, Allison M" userId="7cd67125-3436-42b8-b83a-bbe37ba15a4e" providerId="ADAL" clId="{828D27EF-D7E4-42BD-A82D-087E0487B6F7}" dt="2023-09-28T14:32:11.192" v="459" actId="20577"/>
          <ac:spMkLst>
            <pc:docMk/>
            <pc:sldMk cId="3655402872" sldId="1889"/>
            <ac:spMk id="7" creationId="{7B210AFC-1C5F-495F-AB8F-DD7BE4F57EAE}"/>
          </ac:spMkLst>
        </pc:spChg>
        <pc:spChg chg="mod">
          <ac:chgData name="Bernard, Allison M" userId="7cd67125-3436-42b8-b83a-bbe37ba15a4e" providerId="ADAL" clId="{828D27EF-D7E4-42BD-A82D-087E0487B6F7}" dt="2023-09-28T14:31:22.407" v="445" actId="20577"/>
          <ac:spMkLst>
            <pc:docMk/>
            <pc:sldMk cId="3655402872" sldId="1889"/>
            <ac:spMk id="9" creationId="{D6E72BFA-4A4D-4F16-9513-68A6ED4C0C83}"/>
          </ac:spMkLst>
        </pc:spChg>
        <pc:spChg chg="mod">
          <ac:chgData name="Bernard, Allison M" userId="7cd67125-3436-42b8-b83a-bbe37ba15a4e" providerId="ADAL" clId="{828D27EF-D7E4-42BD-A82D-087E0487B6F7}" dt="2023-09-28T14:31:18.359" v="443" actId="20577"/>
          <ac:spMkLst>
            <pc:docMk/>
            <pc:sldMk cId="3655402872" sldId="1889"/>
            <ac:spMk id="11" creationId="{CA4B4E3C-684B-4363-A3DA-60E579543B65}"/>
          </ac:spMkLst>
        </pc:spChg>
        <pc:spChg chg="mod">
          <ac:chgData name="Bernard, Allison M" userId="7cd67125-3436-42b8-b83a-bbe37ba15a4e" providerId="ADAL" clId="{828D27EF-D7E4-42BD-A82D-087E0487B6F7}" dt="2023-09-28T14:31:15.418" v="441" actId="20577"/>
          <ac:spMkLst>
            <pc:docMk/>
            <pc:sldMk cId="3655402872" sldId="1889"/>
            <ac:spMk id="13" creationId="{05BE7812-9552-43F2-9CE7-7146EB841E59}"/>
          </ac:spMkLst>
        </pc:spChg>
        <pc:spChg chg="mod">
          <ac:chgData name="Bernard, Allison M" userId="7cd67125-3436-42b8-b83a-bbe37ba15a4e" providerId="ADAL" clId="{828D27EF-D7E4-42BD-A82D-087E0487B6F7}" dt="2023-09-28T14:32:04.009" v="457" actId="20577"/>
          <ac:spMkLst>
            <pc:docMk/>
            <pc:sldMk cId="3655402872" sldId="1889"/>
            <ac:spMk id="17" creationId="{3588326D-C223-4B13-B67A-03A77A162659}"/>
          </ac:spMkLst>
        </pc:spChg>
        <pc:spChg chg="mod">
          <ac:chgData name="Bernard, Allison M" userId="7cd67125-3436-42b8-b83a-bbe37ba15a4e" providerId="ADAL" clId="{828D27EF-D7E4-42BD-A82D-087E0487B6F7}" dt="2023-09-28T14:32:41.816" v="464" actId="20577"/>
          <ac:spMkLst>
            <pc:docMk/>
            <pc:sldMk cId="3655402872" sldId="1889"/>
            <ac:spMk id="19" creationId="{6561328C-0104-49AE-99FB-76DE7BBBF0D6}"/>
          </ac:spMkLst>
        </pc:spChg>
        <pc:spChg chg="add del mod">
          <ac:chgData name="Bernard, Allison M" userId="7cd67125-3436-42b8-b83a-bbe37ba15a4e" providerId="ADAL" clId="{828D27EF-D7E4-42BD-A82D-087E0487B6F7}" dt="2023-09-28T14:30:23.559" v="438" actId="478"/>
          <ac:spMkLst>
            <pc:docMk/>
            <pc:sldMk cId="3655402872" sldId="1889"/>
            <ac:spMk id="20" creationId="{70B6BF5D-C2C8-3016-5547-AEB5142FB85D}"/>
          </ac:spMkLst>
        </pc:spChg>
        <pc:spChg chg="mod">
          <ac:chgData name="Bernard, Allison M" userId="7cd67125-3436-42b8-b83a-bbe37ba15a4e" providerId="ADAL" clId="{828D27EF-D7E4-42BD-A82D-087E0487B6F7}" dt="2023-09-28T14:31:59.895" v="455" actId="20577"/>
          <ac:spMkLst>
            <pc:docMk/>
            <pc:sldMk cId="3655402872" sldId="1889"/>
            <ac:spMk id="21" creationId="{B910D69B-FC92-4FF2-8E43-3BB51BC75DE9}"/>
          </ac:spMkLst>
        </pc:spChg>
        <pc:spChg chg="mod">
          <ac:chgData name="Bernard, Allison M" userId="7cd67125-3436-42b8-b83a-bbe37ba15a4e" providerId="ADAL" clId="{828D27EF-D7E4-42BD-A82D-087E0487B6F7}" dt="2023-09-28T14:33:58.969" v="481" actId="20577"/>
          <ac:spMkLst>
            <pc:docMk/>
            <pc:sldMk cId="3655402872" sldId="1889"/>
            <ac:spMk id="22" creationId="{0EDB8E1C-7CE5-A24C-9267-7A49519EC6E2}"/>
          </ac:spMkLst>
        </pc:spChg>
        <pc:spChg chg="mod">
          <ac:chgData name="Bernard, Allison M" userId="7cd67125-3436-42b8-b83a-bbe37ba15a4e" providerId="ADAL" clId="{828D27EF-D7E4-42BD-A82D-087E0487B6F7}" dt="2023-09-28T14:32:45.659" v="465" actId="20577"/>
          <ac:spMkLst>
            <pc:docMk/>
            <pc:sldMk cId="3655402872" sldId="1889"/>
            <ac:spMk id="23" creationId="{00971B03-E01A-4FC9-B4FB-A33FFA5734DA}"/>
          </ac:spMkLst>
        </pc:spChg>
        <pc:spChg chg="mod">
          <ac:chgData name="Bernard, Allison M" userId="7cd67125-3436-42b8-b83a-bbe37ba15a4e" providerId="ADAL" clId="{828D27EF-D7E4-42BD-A82D-087E0487B6F7}" dt="2023-09-28T14:34:04.396" v="483" actId="20577"/>
          <ac:spMkLst>
            <pc:docMk/>
            <pc:sldMk cId="3655402872" sldId="1889"/>
            <ac:spMk id="24" creationId="{3E017FC7-0217-884C-9DA4-9938FD1C1E49}"/>
          </ac:spMkLst>
        </pc:spChg>
        <pc:spChg chg="mod">
          <ac:chgData name="Bernard, Allison M" userId="7cd67125-3436-42b8-b83a-bbe37ba15a4e" providerId="ADAL" clId="{828D27EF-D7E4-42BD-A82D-087E0487B6F7}" dt="2023-09-28T14:32:34.295" v="462" actId="20577"/>
          <ac:spMkLst>
            <pc:docMk/>
            <pc:sldMk cId="3655402872" sldId="1889"/>
            <ac:spMk id="25" creationId="{A10E1623-9014-4C79-AA8C-3013A44D514C}"/>
          </ac:spMkLst>
        </pc:spChg>
        <pc:spChg chg="mod">
          <ac:chgData name="Bernard, Allison M" userId="7cd67125-3436-42b8-b83a-bbe37ba15a4e" providerId="ADAL" clId="{828D27EF-D7E4-42BD-A82D-087E0487B6F7}" dt="2023-09-28T14:34:08.472" v="485" actId="20577"/>
          <ac:spMkLst>
            <pc:docMk/>
            <pc:sldMk cId="3655402872" sldId="1889"/>
            <ac:spMk id="26" creationId="{DD4FA606-9652-E048-8FAE-FA876B53EE59}"/>
          </ac:spMkLst>
        </pc:spChg>
        <pc:spChg chg="mod">
          <ac:chgData name="Bernard, Allison M" userId="7cd67125-3436-42b8-b83a-bbe37ba15a4e" providerId="ADAL" clId="{828D27EF-D7E4-42BD-A82D-087E0487B6F7}" dt="2023-09-28T14:33:14.090" v="470" actId="20577"/>
          <ac:spMkLst>
            <pc:docMk/>
            <pc:sldMk cId="3655402872" sldId="1889"/>
            <ac:spMk id="27" creationId="{7A03C2DE-68D2-4AD0-A4B3-09DD3B84C97F}"/>
          </ac:spMkLst>
        </pc:spChg>
        <pc:spChg chg="del">
          <ac:chgData name="Bernard, Allison M" userId="7cd67125-3436-42b8-b83a-bbe37ba15a4e" providerId="ADAL" clId="{828D27EF-D7E4-42BD-A82D-087E0487B6F7}" dt="2023-09-27T18:21:53.694" v="122" actId="478"/>
          <ac:spMkLst>
            <pc:docMk/>
            <pc:sldMk cId="3655402872" sldId="1889"/>
            <ac:spMk id="28" creationId="{34CC3B90-1FBF-AB5B-6ABC-D8940FD6EDCB}"/>
          </ac:spMkLst>
        </pc:spChg>
        <pc:spChg chg="mod">
          <ac:chgData name="Bernard, Allison M" userId="7cd67125-3436-42b8-b83a-bbe37ba15a4e" providerId="ADAL" clId="{828D27EF-D7E4-42BD-A82D-087E0487B6F7}" dt="2023-09-28T14:33:19.113" v="472" actId="20577"/>
          <ac:spMkLst>
            <pc:docMk/>
            <pc:sldMk cId="3655402872" sldId="1889"/>
            <ac:spMk id="29" creationId="{BB100D9B-7D11-4A8A-87E2-188F5922C7C6}"/>
          </ac:spMkLst>
        </pc:spChg>
        <pc:spChg chg="mod">
          <ac:chgData name="Bernard, Allison M" userId="7cd67125-3436-42b8-b83a-bbe37ba15a4e" providerId="ADAL" clId="{828D27EF-D7E4-42BD-A82D-087E0487B6F7}" dt="2023-09-28T14:33:10.140" v="468" actId="20577"/>
          <ac:spMkLst>
            <pc:docMk/>
            <pc:sldMk cId="3655402872" sldId="1889"/>
            <ac:spMk id="31" creationId="{95939A5A-16E2-47F6-B84B-246F846D49A1}"/>
          </ac:spMkLst>
        </pc:spChg>
        <pc:spChg chg="mod">
          <ac:chgData name="Bernard, Allison M" userId="7cd67125-3436-42b8-b83a-bbe37ba15a4e" providerId="ADAL" clId="{828D27EF-D7E4-42BD-A82D-087E0487B6F7}" dt="2023-09-28T14:33:32.937" v="475" actId="20577"/>
          <ac:spMkLst>
            <pc:docMk/>
            <pc:sldMk cId="3655402872" sldId="1889"/>
            <ac:spMk id="33" creationId="{C1C00A4D-8B99-43E2-9509-EE9C55FCAB01}"/>
          </ac:spMkLst>
        </pc:spChg>
        <pc:spChg chg="mod">
          <ac:chgData name="Bernard, Allison M" userId="7cd67125-3436-42b8-b83a-bbe37ba15a4e" providerId="ADAL" clId="{828D27EF-D7E4-42BD-A82D-087E0487B6F7}" dt="2023-09-28T14:38:07.585" v="538" actId="20577"/>
          <ac:spMkLst>
            <pc:docMk/>
            <pc:sldMk cId="3655402872" sldId="1889"/>
            <ac:spMk id="34" creationId="{D2C02ACC-BC4D-4B65-9400-31C5B5DEF322}"/>
          </ac:spMkLst>
        </pc:spChg>
        <pc:spChg chg="mod">
          <ac:chgData name="Bernard, Allison M" userId="7cd67125-3436-42b8-b83a-bbe37ba15a4e" providerId="ADAL" clId="{828D27EF-D7E4-42BD-A82D-087E0487B6F7}" dt="2023-09-28T14:33:37.368" v="477" actId="20577"/>
          <ac:spMkLst>
            <pc:docMk/>
            <pc:sldMk cId="3655402872" sldId="1889"/>
            <ac:spMk id="35" creationId="{96443194-5385-43CE-A79D-6CC8C67F42FD}"/>
          </ac:spMkLst>
        </pc:spChg>
        <pc:spChg chg="mod">
          <ac:chgData name="Bernard, Allison M" userId="7cd67125-3436-42b8-b83a-bbe37ba15a4e" providerId="ADAL" clId="{828D27EF-D7E4-42BD-A82D-087E0487B6F7}" dt="2023-09-28T14:38:18.955" v="540" actId="20577"/>
          <ac:spMkLst>
            <pc:docMk/>
            <pc:sldMk cId="3655402872" sldId="1889"/>
            <ac:spMk id="36" creationId="{DFCF0A8F-D32C-410C-A481-810F9E9BF77F}"/>
          </ac:spMkLst>
        </pc:spChg>
        <pc:spChg chg="mod">
          <ac:chgData name="Bernard, Allison M" userId="7cd67125-3436-42b8-b83a-bbe37ba15a4e" providerId="ADAL" clId="{828D27EF-D7E4-42BD-A82D-087E0487B6F7}" dt="2023-09-28T14:33:41.309" v="478" actId="20577"/>
          <ac:spMkLst>
            <pc:docMk/>
            <pc:sldMk cId="3655402872" sldId="1889"/>
            <ac:spMk id="37" creationId="{E6B2C117-56CD-4032-853F-998568FB90E0}"/>
          </ac:spMkLst>
        </pc:spChg>
        <pc:spChg chg="mod">
          <ac:chgData name="Bernard, Allison M" userId="7cd67125-3436-42b8-b83a-bbe37ba15a4e" providerId="ADAL" clId="{828D27EF-D7E4-42BD-A82D-087E0487B6F7}" dt="2023-09-28T14:38:31.771" v="542" actId="20577"/>
          <ac:spMkLst>
            <pc:docMk/>
            <pc:sldMk cId="3655402872" sldId="1889"/>
            <ac:spMk id="38" creationId="{E4247A4B-9B22-4BD7-8F6E-26EDB355925F}"/>
          </ac:spMkLst>
        </pc:spChg>
      </pc:sldChg>
      <pc:sldChg chg="addSp delSp modSp mod">
        <pc:chgData name="Bernard, Allison M" userId="7cd67125-3436-42b8-b83a-bbe37ba15a4e" providerId="ADAL" clId="{828D27EF-D7E4-42BD-A82D-087E0487B6F7}" dt="2023-09-28T15:36:00.667" v="565" actId="20577"/>
        <pc:sldMkLst>
          <pc:docMk/>
          <pc:sldMk cId="2357795062" sldId="1890"/>
        </pc:sldMkLst>
        <pc:spChg chg="add del mod">
          <ac:chgData name="Bernard, Allison M" userId="7cd67125-3436-42b8-b83a-bbe37ba15a4e" providerId="ADAL" clId="{828D27EF-D7E4-42BD-A82D-087E0487B6F7}" dt="2023-09-28T14:34:16.457" v="486" actId="478"/>
          <ac:spMkLst>
            <pc:docMk/>
            <pc:sldMk cId="2357795062" sldId="1890"/>
            <ac:spMk id="4" creationId="{45A092AC-E30B-4DEF-49DE-27FB2AF12807}"/>
          </ac:spMkLst>
        </pc:spChg>
        <pc:spChg chg="del">
          <ac:chgData name="Bernard, Allison M" userId="7cd67125-3436-42b8-b83a-bbe37ba15a4e" providerId="ADAL" clId="{828D27EF-D7E4-42BD-A82D-087E0487B6F7}" dt="2023-09-27T18:23:01.738" v="125" actId="478"/>
          <ac:spMkLst>
            <pc:docMk/>
            <pc:sldMk cId="2357795062" sldId="1890"/>
            <ac:spMk id="6" creationId="{2C873C52-A0CA-DC22-927A-66147D9C15F0}"/>
          </ac:spMkLst>
        </pc:spChg>
        <pc:spChg chg="mod">
          <ac:chgData name="Bernard, Allison M" userId="7cd67125-3436-42b8-b83a-bbe37ba15a4e" providerId="ADAL" clId="{828D27EF-D7E4-42BD-A82D-087E0487B6F7}" dt="2023-09-28T14:35:27.499" v="500" actId="20577"/>
          <ac:spMkLst>
            <pc:docMk/>
            <pc:sldMk cId="2357795062" sldId="1890"/>
            <ac:spMk id="11" creationId="{A7FFAA57-43FB-4E1A-8422-9123552C6CA0}"/>
          </ac:spMkLst>
        </pc:spChg>
        <pc:spChg chg="mod">
          <ac:chgData name="Bernard, Allison M" userId="7cd67125-3436-42b8-b83a-bbe37ba15a4e" providerId="ADAL" clId="{828D27EF-D7E4-42BD-A82D-087E0487B6F7}" dt="2023-09-28T14:34:37.080" v="493" actId="20577"/>
          <ac:spMkLst>
            <pc:docMk/>
            <pc:sldMk cId="2357795062" sldId="1890"/>
            <ac:spMk id="12" creationId="{A3E4D228-CB51-48ED-AE60-AF16E3C0F852}"/>
          </ac:spMkLst>
        </pc:spChg>
        <pc:spChg chg="mod">
          <ac:chgData name="Bernard, Allison M" userId="7cd67125-3436-42b8-b83a-bbe37ba15a4e" providerId="ADAL" clId="{828D27EF-D7E4-42BD-A82D-087E0487B6F7}" dt="2023-09-28T14:35:18.105" v="498" actId="20577"/>
          <ac:spMkLst>
            <pc:docMk/>
            <pc:sldMk cId="2357795062" sldId="1890"/>
            <ac:spMk id="13" creationId="{547CA8CB-E9F8-402D-AF2F-2E8F3D5119CB}"/>
          </ac:spMkLst>
        </pc:spChg>
        <pc:spChg chg="mod">
          <ac:chgData name="Bernard, Allison M" userId="7cd67125-3436-42b8-b83a-bbe37ba15a4e" providerId="ADAL" clId="{828D27EF-D7E4-42BD-A82D-087E0487B6F7}" dt="2023-09-28T14:35:14.208" v="496" actId="20577"/>
          <ac:spMkLst>
            <pc:docMk/>
            <pc:sldMk cId="2357795062" sldId="1890"/>
            <ac:spMk id="14" creationId="{969B00F4-5AA4-46F0-9DB3-2930D7DBAA94}"/>
          </ac:spMkLst>
        </pc:spChg>
        <pc:spChg chg="mod">
          <ac:chgData name="Bernard, Allison M" userId="7cd67125-3436-42b8-b83a-bbe37ba15a4e" providerId="ADAL" clId="{828D27EF-D7E4-42BD-A82D-087E0487B6F7}" dt="2023-09-28T14:34:33.960" v="491" actId="20577"/>
          <ac:spMkLst>
            <pc:docMk/>
            <pc:sldMk cId="2357795062" sldId="1890"/>
            <ac:spMk id="15" creationId="{AF086AD1-ABF3-4FBB-8ED0-6EAE6AD1E9E2}"/>
          </ac:spMkLst>
        </pc:spChg>
        <pc:spChg chg="mod">
          <ac:chgData name="Bernard, Allison M" userId="7cd67125-3436-42b8-b83a-bbe37ba15a4e" providerId="ADAL" clId="{828D27EF-D7E4-42BD-A82D-087E0487B6F7}" dt="2023-09-28T14:34:28.615" v="489" actId="20577"/>
          <ac:spMkLst>
            <pc:docMk/>
            <pc:sldMk cId="2357795062" sldId="1890"/>
            <ac:spMk id="16" creationId="{1C3ED6F3-D07D-4C75-BB15-CCFF1FC796BD}"/>
          </ac:spMkLst>
        </pc:spChg>
        <pc:spChg chg="mod">
          <ac:chgData name="Bernard, Allison M" userId="7cd67125-3436-42b8-b83a-bbe37ba15a4e" providerId="ADAL" clId="{828D27EF-D7E4-42BD-A82D-087E0487B6F7}" dt="2023-09-28T14:35:54.680" v="507" actId="20577"/>
          <ac:spMkLst>
            <pc:docMk/>
            <pc:sldMk cId="2357795062" sldId="1890"/>
            <ac:spMk id="18" creationId="{467D5A68-53CB-4C80-9171-F9C2154F8444}"/>
          </ac:spMkLst>
        </pc:spChg>
        <pc:spChg chg="mod">
          <ac:chgData name="Bernard, Allison M" userId="7cd67125-3436-42b8-b83a-bbe37ba15a4e" providerId="ADAL" clId="{828D27EF-D7E4-42BD-A82D-087E0487B6F7}" dt="2023-09-28T14:35:51.114" v="505" actId="20577"/>
          <ac:spMkLst>
            <pc:docMk/>
            <pc:sldMk cId="2357795062" sldId="1890"/>
            <ac:spMk id="19" creationId="{31DA6DCD-77D3-4047-B5C4-B51DEA90D570}"/>
          </ac:spMkLst>
        </pc:spChg>
        <pc:spChg chg="mod">
          <ac:chgData name="Bernard, Allison M" userId="7cd67125-3436-42b8-b83a-bbe37ba15a4e" providerId="ADAL" clId="{828D27EF-D7E4-42BD-A82D-087E0487B6F7}" dt="2023-09-28T14:35:44.122" v="503" actId="20577"/>
          <ac:spMkLst>
            <pc:docMk/>
            <pc:sldMk cId="2357795062" sldId="1890"/>
            <ac:spMk id="20" creationId="{1F6521AE-C047-4C86-B1E6-089101A862FF}"/>
          </ac:spMkLst>
        </pc:spChg>
        <pc:spChg chg="mod">
          <ac:chgData name="Bernard, Allison M" userId="7cd67125-3436-42b8-b83a-bbe37ba15a4e" providerId="ADAL" clId="{828D27EF-D7E4-42BD-A82D-087E0487B6F7}" dt="2023-09-28T14:36:16.633" v="514" actId="20577"/>
          <ac:spMkLst>
            <pc:docMk/>
            <pc:sldMk cId="2357795062" sldId="1890"/>
            <ac:spMk id="22" creationId="{72EE3F0F-021E-437D-B265-A50715390E71}"/>
          </ac:spMkLst>
        </pc:spChg>
        <pc:spChg chg="mod">
          <ac:chgData name="Bernard, Allison M" userId="7cd67125-3436-42b8-b83a-bbe37ba15a4e" providerId="ADAL" clId="{828D27EF-D7E4-42BD-A82D-087E0487B6F7}" dt="2023-09-28T14:36:12.313" v="512" actId="20577"/>
          <ac:spMkLst>
            <pc:docMk/>
            <pc:sldMk cId="2357795062" sldId="1890"/>
            <ac:spMk id="23" creationId="{EF9D6CC0-F07F-41C1-90A0-B3E2B1392F90}"/>
          </ac:spMkLst>
        </pc:spChg>
        <pc:spChg chg="mod">
          <ac:chgData name="Bernard, Allison M" userId="7cd67125-3436-42b8-b83a-bbe37ba15a4e" providerId="ADAL" clId="{828D27EF-D7E4-42BD-A82D-087E0487B6F7}" dt="2023-09-28T14:36:07.723" v="510" actId="20577"/>
          <ac:spMkLst>
            <pc:docMk/>
            <pc:sldMk cId="2357795062" sldId="1890"/>
            <ac:spMk id="24" creationId="{BC59E2B7-817A-4A9B-A16F-6E11C52017E9}"/>
          </ac:spMkLst>
        </pc:spChg>
        <pc:spChg chg="mod">
          <ac:chgData name="Bernard, Allison M" userId="7cd67125-3436-42b8-b83a-bbe37ba15a4e" providerId="ADAL" clId="{828D27EF-D7E4-42BD-A82D-087E0487B6F7}" dt="2023-09-28T15:36:00.667" v="565" actId="20577"/>
          <ac:spMkLst>
            <pc:docMk/>
            <pc:sldMk cId="2357795062" sldId="1890"/>
            <ac:spMk id="26" creationId="{13F71F9C-0D31-4958-ABA4-04BD1818D7BC}"/>
          </ac:spMkLst>
        </pc:spChg>
        <pc:spChg chg="mod">
          <ac:chgData name="Bernard, Allison M" userId="7cd67125-3436-42b8-b83a-bbe37ba15a4e" providerId="ADAL" clId="{828D27EF-D7E4-42BD-A82D-087E0487B6F7}" dt="2023-09-28T14:36:32.441" v="519" actId="20577"/>
          <ac:spMkLst>
            <pc:docMk/>
            <pc:sldMk cId="2357795062" sldId="1890"/>
            <ac:spMk id="27" creationId="{EC2C834E-8721-4058-B21D-641B78DFA3AE}"/>
          </ac:spMkLst>
        </pc:spChg>
        <pc:spChg chg="mod">
          <ac:chgData name="Bernard, Allison M" userId="7cd67125-3436-42b8-b83a-bbe37ba15a4e" providerId="ADAL" clId="{828D27EF-D7E4-42BD-A82D-087E0487B6F7}" dt="2023-09-28T14:36:28.339" v="517" actId="20577"/>
          <ac:spMkLst>
            <pc:docMk/>
            <pc:sldMk cId="2357795062" sldId="1890"/>
            <ac:spMk id="28" creationId="{F2A41EC2-930F-441F-82B4-023D68A43093}"/>
          </ac:spMkLst>
        </pc:spChg>
        <pc:spChg chg="mod">
          <ac:chgData name="Bernard, Allison M" userId="7cd67125-3436-42b8-b83a-bbe37ba15a4e" providerId="ADAL" clId="{828D27EF-D7E4-42BD-A82D-087E0487B6F7}" dt="2023-09-28T14:36:59.529" v="528" actId="20577"/>
          <ac:spMkLst>
            <pc:docMk/>
            <pc:sldMk cId="2357795062" sldId="1890"/>
            <ac:spMk id="30" creationId="{6B85B4FF-F008-401B-948B-D875F23B7553}"/>
          </ac:spMkLst>
        </pc:spChg>
        <pc:spChg chg="mod">
          <ac:chgData name="Bernard, Allison M" userId="7cd67125-3436-42b8-b83a-bbe37ba15a4e" providerId="ADAL" clId="{828D27EF-D7E4-42BD-A82D-087E0487B6F7}" dt="2023-09-28T14:36:53.866" v="526" actId="20577"/>
          <ac:spMkLst>
            <pc:docMk/>
            <pc:sldMk cId="2357795062" sldId="1890"/>
            <ac:spMk id="31" creationId="{174CBF97-14D6-4D02-9DA8-CC545E0E31D8}"/>
          </ac:spMkLst>
        </pc:spChg>
        <pc:spChg chg="mod">
          <ac:chgData name="Bernard, Allison M" userId="7cd67125-3436-42b8-b83a-bbe37ba15a4e" providerId="ADAL" clId="{828D27EF-D7E4-42BD-A82D-087E0487B6F7}" dt="2023-09-28T14:36:48.602" v="524" actId="20577"/>
          <ac:spMkLst>
            <pc:docMk/>
            <pc:sldMk cId="2357795062" sldId="1890"/>
            <ac:spMk id="32" creationId="{F206BC93-B2B0-46EF-8D78-11FF390AB8BC}"/>
          </ac:spMkLst>
        </pc:spChg>
        <pc:spChg chg="mod">
          <ac:chgData name="Bernard, Allison M" userId="7cd67125-3436-42b8-b83a-bbe37ba15a4e" providerId="ADAL" clId="{828D27EF-D7E4-42BD-A82D-087E0487B6F7}" dt="2023-09-28T14:37:26.697" v="535" actId="20577"/>
          <ac:spMkLst>
            <pc:docMk/>
            <pc:sldMk cId="2357795062" sldId="1890"/>
            <ac:spMk id="34" creationId="{64BFE1C4-9319-A743-A42F-C7DEB70C2EB2}"/>
          </ac:spMkLst>
        </pc:spChg>
        <pc:spChg chg="mod">
          <ac:chgData name="Bernard, Allison M" userId="7cd67125-3436-42b8-b83a-bbe37ba15a4e" providerId="ADAL" clId="{828D27EF-D7E4-42BD-A82D-087E0487B6F7}" dt="2023-09-28T14:37:19.369" v="533" actId="20577"/>
          <ac:spMkLst>
            <pc:docMk/>
            <pc:sldMk cId="2357795062" sldId="1890"/>
            <ac:spMk id="35" creationId="{3A889A3C-561F-904A-BF21-DEBC5FA386CD}"/>
          </ac:spMkLst>
        </pc:spChg>
        <pc:spChg chg="mod">
          <ac:chgData name="Bernard, Allison M" userId="7cd67125-3436-42b8-b83a-bbe37ba15a4e" providerId="ADAL" clId="{828D27EF-D7E4-42BD-A82D-087E0487B6F7}" dt="2023-09-28T14:37:13.994" v="531" actId="20577"/>
          <ac:spMkLst>
            <pc:docMk/>
            <pc:sldMk cId="2357795062" sldId="1890"/>
            <ac:spMk id="36" creationId="{899BAAEA-A8F0-314A-BFED-8BAA088EAC52}"/>
          </ac:spMkLst>
        </pc:spChg>
        <pc:spChg chg="mod">
          <ac:chgData name="Bernard, Allison M" userId="7cd67125-3436-42b8-b83a-bbe37ba15a4e" providerId="ADAL" clId="{828D27EF-D7E4-42BD-A82D-087E0487B6F7}" dt="2023-09-28T14:39:01.710" v="549" actId="20577"/>
          <ac:spMkLst>
            <pc:docMk/>
            <pc:sldMk cId="2357795062" sldId="1890"/>
            <ac:spMk id="38" creationId="{AC0CDF42-6831-4EE2-BB90-C4B94F2924B4}"/>
          </ac:spMkLst>
        </pc:spChg>
        <pc:spChg chg="mod">
          <ac:chgData name="Bernard, Allison M" userId="7cd67125-3436-42b8-b83a-bbe37ba15a4e" providerId="ADAL" clId="{828D27EF-D7E4-42BD-A82D-087E0487B6F7}" dt="2023-09-28T14:38:53.388" v="547" actId="20577"/>
          <ac:spMkLst>
            <pc:docMk/>
            <pc:sldMk cId="2357795062" sldId="1890"/>
            <ac:spMk id="39" creationId="{64D1402B-3EEA-4980-B5F6-FCB803B957A4}"/>
          </ac:spMkLst>
        </pc:spChg>
        <pc:spChg chg="mod">
          <ac:chgData name="Bernard, Allison M" userId="7cd67125-3436-42b8-b83a-bbe37ba15a4e" providerId="ADAL" clId="{828D27EF-D7E4-42BD-A82D-087E0487B6F7}" dt="2023-09-28T14:38:45.659" v="545" actId="20577"/>
          <ac:spMkLst>
            <pc:docMk/>
            <pc:sldMk cId="2357795062" sldId="1890"/>
            <ac:spMk id="40" creationId="{5100AFA5-999C-40A5-B19F-B9AF6A90EE6E}"/>
          </ac:spMkLst>
        </pc:spChg>
      </pc:sldChg>
      <pc:sldChg chg="delSp mod">
        <pc:chgData name="Bernard, Allison M" userId="7cd67125-3436-42b8-b83a-bbe37ba15a4e" providerId="ADAL" clId="{828D27EF-D7E4-42BD-A82D-087E0487B6F7}" dt="2023-09-27T18:24:13.689" v="133" actId="478"/>
        <pc:sldMkLst>
          <pc:docMk/>
          <pc:sldMk cId="1490757956" sldId="1891"/>
        </pc:sldMkLst>
        <pc:spChg chg="del">
          <ac:chgData name="Bernard, Allison M" userId="7cd67125-3436-42b8-b83a-bbe37ba15a4e" providerId="ADAL" clId="{828D27EF-D7E4-42BD-A82D-087E0487B6F7}" dt="2023-09-27T18:24:13.689" v="133" actId="478"/>
          <ac:spMkLst>
            <pc:docMk/>
            <pc:sldMk cId="1490757956" sldId="1891"/>
            <ac:spMk id="5" creationId="{A2ECD3F0-5680-E640-453C-F20DE6E504E6}"/>
          </ac:spMkLst>
        </pc:spChg>
      </pc:sldChg>
      <pc:sldChg chg="addSp delSp modSp add del mod">
        <pc:chgData name="Bernard, Allison M" userId="7cd67125-3436-42b8-b83a-bbe37ba15a4e" providerId="ADAL" clId="{828D27EF-D7E4-42BD-A82D-087E0487B6F7}" dt="2023-09-28T14:14:30.186" v="309" actId="2696"/>
        <pc:sldMkLst>
          <pc:docMk/>
          <pc:sldMk cId="1918890740" sldId="1892"/>
        </pc:sldMkLst>
        <pc:spChg chg="add del mod">
          <ac:chgData name="Bernard, Allison M" userId="7cd67125-3436-42b8-b83a-bbe37ba15a4e" providerId="ADAL" clId="{828D27EF-D7E4-42BD-A82D-087E0487B6F7}" dt="2023-09-28T14:12:05.036" v="283" actId="478"/>
          <ac:spMkLst>
            <pc:docMk/>
            <pc:sldMk cId="1918890740" sldId="1892"/>
            <ac:spMk id="20" creationId="{A8817561-3A86-0FA8-A665-611109F054C1}"/>
          </ac:spMkLst>
        </pc:spChg>
      </pc:sldChg>
      <pc:sldChg chg="addSp delSp modSp add mod">
        <pc:chgData name="Bernard, Allison M" userId="7cd67125-3436-42b8-b83a-bbe37ba15a4e" providerId="ADAL" clId="{828D27EF-D7E4-42BD-A82D-087E0487B6F7}" dt="2023-09-27T19:08:17.382" v="276" actId="20577"/>
        <pc:sldMkLst>
          <pc:docMk/>
          <pc:sldMk cId="3060707925" sldId="1893"/>
        </pc:sldMkLst>
        <pc:spChg chg="mod">
          <ac:chgData name="Bernard, Allison M" userId="7cd67125-3436-42b8-b83a-bbe37ba15a4e" providerId="ADAL" clId="{828D27EF-D7E4-42BD-A82D-087E0487B6F7}" dt="2023-09-27T19:02:03.589" v="214" actId="20577"/>
          <ac:spMkLst>
            <pc:docMk/>
            <pc:sldMk cId="3060707925" sldId="1893"/>
            <ac:spMk id="2" creationId="{BE5A7428-1D70-4E33-B193-BD019826DDA2}"/>
          </ac:spMkLst>
        </pc:spChg>
        <pc:spChg chg="add mod">
          <ac:chgData name="Bernard, Allison M" userId="7cd67125-3436-42b8-b83a-bbe37ba15a4e" providerId="ADAL" clId="{828D27EF-D7E4-42BD-A82D-087E0487B6F7}" dt="2023-09-27T18:59:26.125" v="176" actId="1076"/>
          <ac:spMkLst>
            <pc:docMk/>
            <pc:sldMk cId="3060707925" sldId="1893"/>
            <ac:spMk id="3" creationId="{ACBED13E-527C-2402-94F0-A4BB7F1FAE4D}"/>
          </ac:spMkLst>
        </pc:spChg>
        <pc:spChg chg="add mod">
          <ac:chgData name="Bernard, Allison M" userId="7cd67125-3436-42b8-b83a-bbe37ba15a4e" providerId="ADAL" clId="{828D27EF-D7E4-42BD-A82D-087E0487B6F7}" dt="2023-09-27T18:59:26.125" v="176" actId="1076"/>
          <ac:spMkLst>
            <pc:docMk/>
            <pc:sldMk cId="3060707925" sldId="1893"/>
            <ac:spMk id="4" creationId="{8919B39C-8333-A6B5-88B3-D3E7F8E41876}"/>
          </ac:spMkLst>
        </pc:spChg>
        <pc:spChg chg="add mod">
          <ac:chgData name="Bernard, Allison M" userId="7cd67125-3436-42b8-b83a-bbe37ba15a4e" providerId="ADAL" clId="{828D27EF-D7E4-42BD-A82D-087E0487B6F7}" dt="2023-09-27T19:08:17.382" v="276" actId="20577"/>
          <ac:spMkLst>
            <pc:docMk/>
            <pc:sldMk cId="3060707925" sldId="1893"/>
            <ac:spMk id="6" creationId="{807A080E-B3EC-5D28-5CE9-B94B710C1399}"/>
          </ac:spMkLst>
        </pc:spChg>
        <pc:spChg chg="add mod">
          <ac:chgData name="Bernard, Allison M" userId="7cd67125-3436-42b8-b83a-bbe37ba15a4e" providerId="ADAL" clId="{828D27EF-D7E4-42BD-A82D-087E0487B6F7}" dt="2023-09-27T19:08:14.486" v="273" actId="20577"/>
          <ac:spMkLst>
            <pc:docMk/>
            <pc:sldMk cId="3060707925" sldId="1893"/>
            <ac:spMk id="7" creationId="{BDE971B9-70FC-80CC-6507-C9A7A44647F9}"/>
          </ac:spMkLst>
        </pc:spChg>
        <pc:spChg chg="add mod">
          <ac:chgData name="Bernard, Allison M" userId="7cd67125-3436-42b8-b83a-bbe37ba15a4e" providerId="ADAL" clId="{828D27EF-D7E4-42BD-A82D-087E0487B6F7}" dt="2023-09-27T19:08:11.559" v="271" actId="20577"/>
          <ac:spMkLst>
            <pc:docMk/>
            <pc:sldMk cId="3060707925" sldId="1893"/>
            <ac:spMk id="8" creationId="{1CBC69F0-3E14-2C32-ABFE-A816D4F5CB5B}"/>
          </ac:spMkLst>
        </pc:spChg>
        <pc:spChg chg="mod">
          <ac:chgData name="Bernard, Allison M" userId="7cd67125-3436-42b8-b83a-bbe37ba15a4e" providerId="ADAL" clId="{828D27EF-D7E4-42BD-A82D-087E0487B6F7}" dt="2023-09-27T18:59:13.158" v="173" actId="1076"/>
          <ac:spMkLst>
            <pc:docMk/>
            <pc:sldMk cId="3060707925" sldId="1893"/>
            <ac:spMk id="9" creationId="{D6E72BFA-4A4D-4F16-9513-68A6ED4C0C83}"/>
          </ac:spMkLst>
        </pc:spChg>
        <pc:spChg chg="mod">
          <ac:chgData name="Bernard, Allison M" userId="7cd67125-3436-42b8-b83a-bbe37ba15a4e" providerId="ADAL" clId="{828D27EF-D7E4-42BD-A82D-087E0487B6F7}" dt="2023-09-27T18:59:26.125" v="176" actId="1076"/>
          <ac:spMkLst>
            <pc:docMk/>
            <pc:sldMk cId="3060707925" sldId="1893"/>
            <ac:spMk id="10" creationId="{3CD5F843-B179-43AE-9202-B178FF35F915}"/>
          </ac:spMkLst>
        </pc:spChg>
        <pc:spChg chg="mod">
          <ac:chgData name="Bernard, Allison M" userId="7cd67125-3436-42b8-b83a-bbe37ba15a4e" providerId="ADAL" clId="{828D27EF-D7E4-42BD-A82D-087E0487B6F7}" dt="2023-09-27T18:59:11.188" v="172" actId="1076"/>
          <ac:spMkLst>
            <pc:docMk/>
            <pc:sldMk cId="3060707925" sldId="1893"/>
            <ac:spMk id="11" creationId="{CA4B4E3C-684B-4363-A3DA-60E579543B65}"/>
          </ac:spMkLst>
        </pc:spChg>
        <pc:spChg chg="del">
          <ac:chgData name="Bernard, Allison M" userId="7cd67125-3436-42b8-b83a-bbe37ba15a4e" providerId="ADAL" clId="{828D27EF-D7E4-42BD-A82D-087E0487B6F7}" dt="2023-09-27T18:59:41.458" v="179" actId="478"/>
          <ac:spMkLst>
            <pc:docMk/>
            <pc:sldMk cId="3060707925" sldId="1893"/>
            <ac:spMk id="12" creationId="{BCD4EF43-1BFF-456E-8FA1-86DA6E1EF6F9}"/>
          </ac:spMkLst>
        </pc:spChg>
        <pc:spChg chg="mod">
          <ac:chgData name="Bernard, Allison M" userId="7cd67125-3436-42b8-b83a-bbe37ba15a4e" providerId="ADAL" clId="{828D27EF-D7E4-42BD-A82D-087E0487B6F7}" dt="2023-09-27T18:59:17.066" v="174" actId="1076"/>
          <ac:spMkLst>
            <pc:docMk/>
            <pc:sldMk cId="3060707925" sldId="1893"/>
            <ac:spMk id="13" creationId="{05BE7812-9552-43F2-9CE7-7146EB841E59}"/>
          </ac:spMkLst>
        </pc:spChg>
        <pc:spChg chg="add mod">
          <ac:chgData name="Bernard, Allison M" userId="7cd67125-3436-42b8-b83a-bbe37ba15a4e" providerId="ADAL" clId="{828D27EF-D7E4-42BD-A82D-087E0487B6F7}" dt="2023-09-27T19:01:39.702" v="211" actId="20577"/>
          <ac:spMkLst>
            <pc:docMk/>
            <pc:sldMk cId="3060707925" sldId="1893"/>
            <ac:spMk id="14" creationId="{12075107-7945-FE9F-4CFF-5B91849E37DF}"/>
          </ac:spMkLst>
        </pc:spChg>
        <pc:spChg chg="del">
          <ac:chgData name="Bernard, Allison M" userId="7cd67125-3436-42b8-b83a-bbe37ba15a4e" providerId="ADAL" clId="{828D27EF-D7E4-42BD-A82D-087E0487B6F7}" dt="2023-09-27T18:59:44.550" v="180" actId="478"/>
          <ac:spMkLst>
            <pc:docMk/>
            <pc:sldMk cId="3060707925" sldId="1893"/>
            <ac:spMk id="15" creationId="{BB8708F5-53BC-4F2E-BCD4-2B1932CC07F0}"/>
          </ac:spMkLst>
        </pc:spChg>
        <pc:spChg chg="add mod">
          <ac:chgData name="Bernard, Allison M" userId="7cd67125-3436-42b8-b83a-bbe37ba15a4e" providerId="ADAL" clId="{828D27EF-D7E4-42BD-A82D-087E0487B6F7}" dt="2023-09-27T19:01:33.741" v="207" actId="20577"/>
          <ac:spMkLst>
            <pc:docMk/>
            <pc:sldMk cId="3060707925" sldId="1893"/>
            <ac:spMk id="16" creationId="{7E9020FB-041E-1D8F-6C0A-F1402CD3E852}"/>
          </ac:spMkLst>
        </pc:spChg>
        <pc:spChg chg="mod">
          <ac:chgData name="Bernard, Allison M" userId="7cd67125-3436-42b8-b83a-bbe37ba15a4e" providerId="ADAL" clId="{828D27EF-D7E4-42BD-A82D-087E0487B6F7}" dt="2023-09-27T18:59:32.897" v="178" actId="1076"/>
          <ac:spMkLst>
            <pc:docMk/>
            <pc:sldMk cId="3060707925" sldId="1893"/>
            <ac:spMk id="17" creationId="{87EE6B98-2F8A-485D-9BBF-FE2AE46E0776}"/>
          </ac:spMkLst>
        </pc:spChg>
        <pc:spChg chg="mod">
          <ac:chgData name="Bernard, Allison M" userId="7cd67125-3436-42b8-b83a-bbe37ba15a4e" providerId="ADAL" clId="{828D27EF-D7E4-42BD-A82D-087E0487B6F7}" dt="2023-09-27T18:59:51.483" v="181" actId="1076"/>
          <ac:spMkLst>
            <pc:docMk/>
            <pc:sldMk cId="3060707925" sldId="1893"/>
            <ac:spMk id="18" creationId="{E0089D20-C08E-4A8F-B3D9-9395AF8295EA}"/>
          </ac:spMkLst>
        </pc:spChg>
        <pc:spChg chg="mod">
          <ac:chgData name="Bernard, Allison M" userId="7cd67125-3436-42b8-b83a-bbe37ba15a4e" providerId="ADAL" clId="{828D27EF-D7E4-42BD-A82D-087E0487B6F7}" dt="2023-09-27T18:59:55.610" v="182" actId="1076"/>
          <ac:spMkLst>
            <pc:docMk/>
            <pc:sldMk cId="3060707925" sldId="1893"/>
            <ac:spMk id="19" creationId="{80B61446-B10B-4910-957C-3013F62B30C9}"/>
          </ac:spMkLst>
        </pc:spChg>
        <pc:spChg chg="add mod">
          <ac:chgData name="Bernard, Allison M" userId="7cd67125-3436-42b8-b83a-bbe37ba15a4e" providerId="ADAL" clId="{828D27EF-D7E4-42BD-A82D-087E0487B6F7}" dt="2023-09-27T19:01:30.740" v="205" actId="20577"/>
          <ac:spMkLst>
            <pc:docMk/>
            <pc:sldMk cId="3060707925" sldId="1893"/>
            <ac:spMk id="20" creationId="{88A44948-BD65-FEBB-BF0E-DFE4B3ABF7E6}"/>
          </ac:spMkLst>
        </pc:spChg>
        <pc:spChg chg="mod">
          <ac:chgData name="Bernard, Allison M" userId="7cd67125-3436-42b8-b83a-bbe37ba15a4e" providerId="ADAL" clId="{828D27EF-D7E4-42BD-A82D-087E0487B6F7}" dt="2023-09-27T19:00:22.951" v="185" actId="1076"/>
          <ac:spMkLst>
            <pc:docMk/>
            <pc:sldMk cId="3060707925" sldId="1893"/>
            <ac:spMk id="21" creationId="{B81539E4-F0AF-452A-A85A-3B2BC891E14E}"/>
          </ac:spMkLst>
        </pc:spChg>
        <pc:spChg chg="mod">
          <ac:chgData name="Bernard, Allison M" userId="7cd67125-3436-42b8-b83a-bbe37ba15a4e" providerId="ADAL" clId="{828D27EF-D7E4-42BD-A82D-087E0487B6F7}" dt="2023-09-27T19:00:22.951" v="185" actId="1076"/>
          <ac:spMkLst>
            <pc:docMk/>
            <pc:sldMk cId="3060707925" sldId="1893"/>
            <ac:spMk id="22" creationId="{6D0C1A40-31A9-4C46-888F-D43B667F3952}"/>
          </ac:spMkLst>
        </pc:spChg>
        <pc:spChg chg="mod">
          <ac:chgData name="Bernard, Allison M" userId="7cd67125-3436-42b8-b83a-bbe37ba15a4e" providerId="ADAL" clId="{828D27EF-D7E4-42BD-A82D-087E0487B6F7}" dt="2023-09-27T19:00:22.951" v="185" actId="1076"/>
          <ac:spMkLst>
            <pc:docMk/>
            <pc:sldMk cId="3060707925" sldId="1893"/>
            <ac:spMk id="23" creationId="{20EDD72E-2D33-48D5-81B5-3DBB6F004B2E}"/>
          </ac:spMkLst>
        </pc:spChg>
        <pc:spChg chg="mod">
          <ac:chgData name="Bernard, Allison M" userId="7cd67125-3436-42b8-b83a-bbe37ba15a4e" providerId="ADAL" clId="{828D27EF-D7E4-42BD-A82D-087E0487B6F7}" dt="2023-09-27T19:01:09.898" v="198" actId="1076"/>
          <ac:spMkLst>
            <pc:docMk/>
            <pc:sldMk cId="3060707925" sldId="1893"/>
            <ac:spMk id="24" creationId="{CC2CC2AC-3286-6B49-AE81-68DACE304518}"/>
          </ac:spMkLst>
        </pc:spChg>
        <pc:spChg chg="mod">
          <ac:chgData name="Bernard, Allison M" userId="7cd67125-3436-42b8-b83a-bbe37ba15a4e" providerId="ADAL" clId="{828D27EF-D7E4-42BD-A82D-087E0487B6F7}" dt="2023-09-27T19:00:30.815" v="186" actId="1076"/>
          <ac:spMkLst>
            <pc:docMk/>
            <pc:sldMk cId="3060707925" sldId="1893"/>
            <ac:spMk id="25" creationId="{E7F025AD-54AD-4AC5-8D5F-628C6993B5A2}"/>
          </ac:spMkLst>
        </pc:spChg>
        <pc:spChg chg="mod">
          <ac:chgData name="Bernard, Allison M" userId="7cd67125-3436-42b8-b83a-bbe37ba15a4e" providerId="ADAL" clId="{828D27EF-D7E4-42BD-A82D-087E0487B6F7}" dt="2023-09-27T19:00:30.815" v="186" actId="1076"/>
          <ac:spMkLst>
            <pc:docMk/>
            <pc:sldMk cId="3060707925" sldId="1893"/>
            <ac:spMk id="26" creationId="{E48D9020-95FD-49A1-AEF7-5A3B0E93951D}"/>
          </ac:spMkLst>
        </pc:spChg>
        <pc:spChg chg="mod">
          <ac:chgData name="Bernard, Allison M" userId="7cd67125-3436-42b8-b83a-bbe37ba15a4e" providerId="ADAL" clId="{828D27EF-D7E4-42BD-A82D-087E0487B6F7}" dt="2023-09-27T19:00:30.815" v="186" actId="1076"/>
          <ac:spMkLst>
            <pc:docMk/>
            <pc:sldMk cId="3060707925" sldId="1893"/>
            <ac:spMk id="27" creationId="{C8E4F23C-40C3-469D-8155-B149C0958096}"/>
          </ac:spMkLst>
        </pc:spChg>
        <pc:spChg chg="mod">
          <ac:chgData name="Bernard, Allison M" userId="7cd67125-3436-42b8-b83a-bbe37ba15a4e" providerId="ADAL" clId="{828D27EF-D7E4-42BD-A82D-087E0487B6F7}" dt="2023-09-27T19:01:09.898" v="198" actId="1076"/>
          <ac:spMkLst>
            <pc:docMk/>
            <pc:sldMk cId="3060707925" sldId="1893"/>
            <ac:spMk id="28" creationId="{1F15B6D2-FF46-7843-9992-9DB8A53B72E6}"/>
          </ac:spMkLst>
        </pc:spChg>
        <pc:spChg chg="mod">
          <ac:chgData name="Bernard, Allison M" userId="7cd67125-3436-42b8-b83a-bbe37ba15a4e" providerId="ADAL" clId="{828D27EF-D7E4-42BD-A82D-087E0487B6F7}" dt="2023-09-27T19:01:04.086" v="197" actId="1076"/>
          <ac:spMkLst>
            <pc:docMk/>
            <pc:sldMk cId="3060707925" sldId="1893"/>
            <ac:spMk id="29" creationId="{39F89E33-9D30-4BF2-BD88-D9668BBC9711}"/>
          </ac:spMkLst>
        </pc:spChg>
        <pc:spChg chg="mod">
          <ac:chgData name="Bernard, Allison M" userId="7cd67125-3436-42b8-b83a-bbe37ba15a4e" providerId="ADAL" clId="{828D27EF-D7E4-42BD-A82D-087E0487B6F7}" dt="2023-09-27T19:01:04.086" v="197" actId="1076"/>
          <ac:spMkLst>
            <pc:docMk/>
            <pc:sldMk cId="3060707925" sldId="1893"/>
            <ac:spMk id="30" creationId="{7CD9FBC6-5C5F-4FF0-820A-EA101D5CFD09}"/>
          </ac:spMkLst>
        </pc:spChg>
        <pc:spChg chg="mod">
          <ac:chgData name="Bernard, Allison M" userId="7cd67125-3436-42b8-b83a-bbe37ba15a4e" providerId="ADAL" clId="{828D27EF-D7E4-42BD-A82D-087E0487B6F7}" dt="2023-09-27T19:01:04.086" v="197" actId="1076"/>
          <ac:spMkLst>
            <pc:docMk/>
            <pc:sldMk cId="3060707925" sldId="1893"/>
            <ac:spMk id="31" creationId="{D769BC5C-0603-4C3C-BE8A-8896D11B009C}"/>
          </ac:spMkLst>
        </pc:spChg>
        <pc:spChg chg="mod">
          <ac:chgData name="Bernard, Allison M" userId="7cd67125-3436-42b8-b83a-bbe37ba15a4e" providerId="ADAL" clId="{828D27EF-D7E4-42BD-A82D-087E0487B6F7}" dt="2023-09-27T19:01:09.898" v="198" actId="1076"/>
          <ac:spMkLst>
            <pc:docMk/>
            <pc:sldMk cId="3060707925" sldId="1893"/>
            <ac:spMk id="32" creationId="{EB8CA458-3B3B-6846-96BC-8CD066086925}"/>
          </ac:spMkLst>
        </pc:spChg>
        <pc:graphicFrameChg chg="mod">
          <ac:chgData name="Bernard, Allison M" userId="7cd67125-3436-42b8-b83a-bbe37ba15a4e" providerId="ADAL" clId="{828D27EF-D7E4-42BD-A82D-087E0487B6F7}" dt="2023-09-27T19:00:50.932" v="196" actId="1076"/>
          <ac:graphicFrameMkLst>
            <pc:docMk/>
            <pc:sldMk cId="3060707925" sldId="1893"/>
            <ac:graphicFrameMk id="5" creationId="{2E699412-F23A-490A-ABBA-74BDE1D78D16}"/>
          </ac:graphicFrameMkLst>
        </pc:graphicFrameChg>
      </pc:sldChg>
    </pc:docChg>
  </pc:docChgLst>
  <pc:docChgLst>
    <pc:chgData name="Buckman, Mark" userId="143108ed-1948-4344-b71d-df851b3c54dd" providerId="ADAL" clId="{2D1EFBEB-DC21-4CE2-BCC4-819B12110694}"/>
    <pc:docChg chg="modSld">
      <pc:chgData name="Buckman, Mark" userId="143108ed-1948-4344-b71d-df851b3c54dd" providerId="ADAL" clId="{2D1EFBEB-DC21-4CE2-BCC4-819B12110694}" dt="2023-10-12T21:44:54.777" v="2" actId="729"/>
      <pc:docMkLst>
        <pc:docMk/>
      </pc:docMkLst>
      <pc:sldChg chg="mod modShow">
        <pc:chgData name="Buckman, Mark" userId="143108ed-1948-4344-b71d-df851b3c54dd" providerId="ADAL" clId="{2D1EFBEB-DC21-4CE2-BCC4-819B12110694}" dt="2023-10-12T21:44:45.907" v="1" actId="729"/>
        <pc:sldMkLst>
          <pc:docMk/>
          <pc:sldMk cId="358305998" sldId="1758"/>
        </pc:sldMkLst>
      </pc:sldChg>
      <pc:sldChg chg="mod modShow">
        <pc:chgData name="Buckman, Mark" userId="143108ed-1948-4344-b71d-df851b3c54dd" providerId="ADAL" clId="{2D1EFBEB-DC21-4CE2-BCC4-819B12110694}" dt="2023-10-12T21:44:54.777" v="2" actId="729"/>
        <pc:sldMkLst>
          <pc:docMk/>
          <pc:sldMk cId="2640098194" sldId="1762"/>
        </pc:sldMkLst>
      </pc:sldChg>
      <pc:sldChg chg="mod modShow">
        <pc:chgData name="Buckman, Mark" userId="143108ed-1948-4344-b71d-df851b3c54dd" providerId="ADAL" clId="{2D1EFBEB-DC21-4CE2-BCC4-819B12110694}" dt="2023-10-12T21:44:42.892" v="0" actId="729"/>
        <pc:sldMkLst>
          <pc:docMk/>
          <pc:sldMk cId="2172977054" sldId="1884"/>
        </pc:sldMkLst>
      </pc:sldChg>
    </pc:docChg>
  </pc:docChgLst>
  <pc:docChgLst>
    <pc:chgData name="Sarasin, Elise" userId="051ede2b-3008-44c0-bb19-c9bb04b8c5c9" providerId="ADAL" clId="{CFD17F8A-AB49-4EE3-B643-E3F7FFDDB6CF}"/>
    <pc:docChg chg="custSel delSld modSld modSection">
      <pc:chgData name="Sarasin, Elise" userId="051ede2b-3008-44c0-bb19-c9bb04b8c5c9" providerId="ADAL" clId="{CFD17F8A-AB49-4EE3-B643-E3F7FFDDB6CF}" dt="2024-10-30T19:59:46.355" v="9" actId="47"/>
      <pc:docMkLst>
        <pc:docMk/>
      </pc:docMkLst>
      <pc:sldChg chg="delSp mod">
        <pc:chgData name="Sarasin, Elise" userId="051ede2b-3008-44c0-bb19-c9bb04b8c5c9" providerId="ADAL" clId="{CFD17F8A-AB49-4EE3-B643-E3F7FFDDB6CF}" dt="2024-10-30T19:31:39.883" v="6" actId="478"/>
        <pc:sldMkLst>
          <pc:docMk/>
          <pc:sldMk cId="906723867" sldId="1894"/>
        </pc:sldMkLst>
        <pc:spChg chg="del">
          <ac:chgData name="Sarasin, Elise" userId="051ede2b-3008-44c0-bb19-c9bb04b8c5c9" providerId="ADAL" clId="{CFD17F8A-AB49-4EE3-B643-E3F7FFDDB6CF}" dt="2024-10-30T19:31:39.883" v="6" actId="478"/>
          <ac:spMkLst>
            <pc:docMk/>
            <pc:sldMk cId="906723867" sldId="1894"/>
            <ac:spMk id="15" creationId="{8F748A52-D54C-58E1-2AE0-5C460FA8EC60}"/>
          </ac:spMkLst>
        </pc:spChg>
      </pc:sldChg>
      <pc:sldChg chg="delSp mod">
        <pc:chgData name="Sarasin, Elise" userId="051ede2b-3008-44c0-bb19-c9bb04b8c5c9" providerId="ADAL" clId="{CFD17F8A-AB49-4EE3-B643-E3F7FFDDB6CF}" dt="2024-10-30T19:31:23.826" v="4" actId="478"/>
        <pc:sldMkLst>
          <pc:docMk/>
          <pc:sldMk cId="1214318063" sldId="1956"/>
        </pc:sldMkLst>
        <pc:spChg chg="del">
          <ac:chgData name="Sarasin, Elise" userId="051ede2b-3008-44c0-bb19-c9bb04b8c5c9" providerId="ADAL" clId="{CFD17F8A-AB49-4EE3-B643-E3F7FFDDB6CF}" dt="2024-10-30T19:31:23.245" v="3" actId="478"/>
          <ac:spMkLst>
            <pc:docMk/>
            <pc:sldMk cId="1214318063" sldId="1956"/>
            <ac:spMk id="7" creationId="{71C4A1D1-E616-F7B7-0F3E-CE3E5F9B6ED4}"/>
          </ac:spMkLst>
        </pc:spChg>
        <pc:spChg chg="del">
          <ac:chgData name="Sarasin, Elise" userId="051ede2b-3008-44c0-bb19-c9bb04b8c5c9" providerId="ADAL" clId="{CFD17F8A-AB49-4EE3-B643-E3F7FFDDB6CF}" dt="2024-10-30T19:31:22.494" v="2" actId="478"/>
          <ac:spMkLst>
            <pc:docMk/>
            <pc:sldMk cId="1214318063" sldId="1956"/>
            <ac:spMk id="8" creationId="{D49C0D7B-7CC5-BE4E-D0AD-F6E91F35AB0B}"/>
          </ac:spMkLst>
        </pc:spChg>
        <pc:picChg chg="del">
          <ac:chgData name="Sarasin, Elise" userId="051ede2b-3008-44c0-bb19-c9bb04b8c5c9" providerId="ADAL" clId="{CFD17F8A-AB49-4EE3-B643-E3F7FFDDB6CF}" dt="2024-10-30T19:31:23.826" v="4" actId="478"/>
          <ac:picMkLst>
            <pc:docMk/>
            <pc:sldMk cId="1214318063" sldId="1956"/>
            <ac:picMk id="4" creationId="{3F668986-8AB7-7B35-6706-A82E51389707}"/>
          </ac:picMkLst>
        </pc:picChg>
      </pc:sldChg>
      <pc:sldChg chg="del">
        <pc:chgData name="Sarasin, Elise" userId="051ede2b-3008-44c0-bb19-c9bb04b8c5c9" providerId="ADAL" clId="{CFD17F8A-AB49-4EE3-B643-E3F7FFDDB6CF}" dt="2024-10-30T19:31:14.538" v="0" actId="47"/>
        <pc:sldMkLst>
          <pc:docMk/>
          <pc:sldMk cId="3899229028" sldId="1958"/>
        </pc:sldMkLst>
      </pc:sldChg>
      <pc:sldChg chg="del">
        <pc:chgData name="Sarasin, Elise" userId="051ede2b-3008-44c0-bb19-c9bb04b8c5c9" providerId="ADAL" clId="{CFD17F8A-AB49-4EE3-B643-E3F7FFDDB6CF}" dt="2024-10-30T19:31:15.391" v="1" actId="47"/>
        <pc:sldMkLst>
          <pc:docMk/>
          <pc:sldMk cId="46010162" sldId="1959"/>
        </pc:sldMkLst>
      </pc:sldChg>
      <pc:sldChg chg="delSp mod">
        <pc:chgData name="Sarasin, Elise" userId="051ede2b-3008-44c0-bb19-c9bb04b8c5c9" providerId="ADAL" clId="{CFD17F8A-AB49-4EE3-B643-E3F7FFDDB6CF}" dt="2024-10-30T19:31:38.197" v="5" actId="478"/>
        <pc:sldMkLst>
          <pc:docMk/>
          <pc:sldMk cId="923288599" sldId="2020"/>
        </pc:sldMkLst>
        <pc:spChg chg="del">
          <ac:chgData name="Sarasin, Elise" userId="051ede2b-3008-44c0-bb19-c9bb04b8c5c9" providerId="ADAL" clId="{CFD17F8A-AB49-4EE3-B643-E3F7FFDDB6CF}" dt="2024-10-30T19:31:38.197" v="5" actId="478"/>
          <ac:spMkLst>
            <pc:docMk/>
            <pc:sldMk cId="923288599" sldId="2020"/>
            <ac:spMk id="12" creationId="{FD1F6BA1-5B8D-0051-FD74-AE2BF0CC10C9}"/>
          </ac:spMkLst>
        </pc:spChg>
      </pc:sldChg>
      <pc:sldChg chg="delSp mod">
        <pc:chgData name="Sarasin, Elise" userId="051ede2b-3008-44c0-bb19-c9bb04b8c5c9" providerId="ADAL" clId="{CFD17F8A-AB49-4EE3-B643-E3F7FFDDB6CF}" dt="2024-10-30T19:31:40.963" v="7" actId="478"/>
        <pc:sldMkLst>
          <pc:docMk/>
          <pc:sldMk cId="3577288692" sldId="2021"/>
        </pc:sldMkLst>
        <pc:spChg chg="del">
          <ac:chgData name="Sarasin, Elise" userId="051ede2b-3008-44c0-bb19-c9bb04b8c5c9" providerId="ADAL" clId="{CFD17F8A-AB49-4EE3-B643-E3F7FFDDB6CF}" dt="2024-10-30T19:31:40.963" v="7" actId="478"/>
          <ac:spMkLst>
            <pc:docMk/>
            <pc:sldMk cId="3577288692" sldId="2021"/>
            <ac:spMk id="4" creationId="{B0CD3103-EBA3-ABEC-6003-0B032FE661D4}"/>
          </ac:spMkLst>
        </pc:spChg>
      </pc:sldChg>
      <pc:sldChg chg="del">
        <pc:chgData name="Sarasin, Elise" userId="051ede2b-3008-44c0-bb19-c9bb04b8c5c9" providerId="ADAL" clId="{CFD17F8A-AB49-4EE3-B643-E3F7FFDDB6CF}" dt="2024-10-30T19:59:46.355" v="9" actId="47"/>
        <pc:sldMkLst>
          <pc:docMk/>
          <pc:sldMk cId="2329577382" sldId="2084"/>
        </pc:sldMkLst>
      </pc:sldChg>
      <pc:sldChg chg="del">
        <pc:chgData name="Sarasin, Elise" userId="051ede2b-3008-44c0-bb19-c9bb04b8c5c9" providerId="ADAL" clId="{CFD17F8A-AB49-4EE3-B643-E3F7FFDDB6CF}" dt="2024-10-30T19:59:45.385" v="8" actId="47"/>
        <pc:sldMkLst>
          <pc:docMk/>
          <pc:sldMk cId="3713359631" sldId="2103"/>
        </pc:sldMkLst>
      </pc:sldChg>
    </pc:docChg>
  </pc:docChgLst>
  <pc:docChgLst>
    <pc:chgData name="Bernard, Allison M" userId="7cd67125-3436-42b8-b83a-bbe37ba15a4e" providerId="ADAL" clId="{3CBB4891-873C-4540-9729-B2D442BA2781}"/>
    <pc:docChg chg="undo custSel modSld">
      <pc:chgData name="Bernard, Allison M" userId="7cd67125-3436-42b8-b83a-bbe37ba15a4e" providerId="ADAL" clId="{3CBB4891-873C-4540-9729-B2D442BA2781}" dt="2023-07-11T15:11:57.904" v="255" actId="1076"/>
      <pc:docMkLst>
        <pc:docMk/>
      </pc:docMkLst>
      <pc:sldChg chg="modSp mod">
        <pc:chgData name="Bernard, Allison M" userId="7cd67125-3436-42b8-b83a-bbe37ba15a4e" providerId="ADAL" clId="{3CBB4891-873C-4540-9729-B2D442BA2781}" dt="2023-07-11T14:14:23.604" v="2" actId="14734"/>
        <pc:sldMkLst>
          <pc:docMk/>
          <pc:sldMk cId="2203340649" sldId="1551"/>
        </pc:sldMkLst>
        <pc:graphicFrameChg chg="modGraphic">
          <ac:chgData name="Bernard, Allison M" userId="7cd67125-3436-42b8-b83a-bbe37ba15a4e" providerId="ADAL" clId="{3CBB4891-873C-4540-9729-B2D442BA2781}" dt="2023-07-11T14:14:23.604" v="2" actId="14734"/>
          <ac:graphicFrameMkLst>
            <pc:docMk/>
            <pc:sldMk cId="2203340649" sldId="1551"/>
            <ac:graphicFrameMk id="4" creationId="{EC65C5CE-779E-CF5F-DCF5-502FC509E697}"/>
          </ac:graphicFrameMkLst>
        </pc:graphicFrameChg>
      </pc:sldChg>
      <pc:sldChg chg="modSp mod">
        <pc:chgData name="Bernard, Allison M" userId="7cd67125-3436-42b8-b83a-bbe37ba15a4e" providerId="ADAL" clId="{3CBB4891-873C-4540-9729-B2D442BA2781}" dt="2023-07-11T15:11:57.904" v="255" actId="1076"/>
        <pc:sldMkLst>
          <pc:docMk/>
          <pc:sldMk cId="463721769" sldId="1735"/>
        </pc:sldMkLst>
        <pc:spChg chg="mod">
          <ac:chgData name="Bernard, Allison M" userId="7cd67125-3436-42b8-b83a-bbe37ba15a4e" providerId="ADAL" clId="{3CBB4891-873C-4540-9729-B2D442BA2781}" dt="2023-07-11T15:11:57.904" v="255" actId="1076"/>
          <ac:spMkLst>
            <pc:docMk/>
            <pc:sldMk cId="463721769" sldId="1735"/>
            <ac:spMk id="4" creationId="{056EC66A-9431-A2B7-01F1-BA67150B33DC}"/>
          </ac:spMkLst>
        </pc:spChg>
      </pc:sldChg>
      <pc:sldChg chg="addSp delSp modSp mod">
        <pc:chgData name="Bernard, Allison M" userId="7cd67125-3436-42b8-b83a-bbe37ba15a4e" providerId="ADAL" clId="{3CBB4891-873C-4540-9729-B2D442BA2781}" dt="2023-07-11T14:19:33.616" v="147" actId="20577"/>
        <pc:sldMkLst>
          <pc:docMk/>
          <pc:sldMk cId="3131842691" sldId="1748"/>
        </pc:sldMkLst>
        <pc:spChg chg="add mod">
          <ac:chgData name="Bernard, Allison M" userId="7cd67125-3436-42b8-b83a-bbe37ba15a4e" providerId="ADAL" clId="{3CBB4891-873C-4540-9729-B2D442BA2781}" dt="2023-07-11T14:19:33.616" v="147" actId="20577"/>
          <ac:spMkLst>
            <pc:docMk/>
            <pc:sldMk cId="3131842691" sldId="1748"/>
            <ac:spMk id="3" creationId="{A9CAE11D-9446-B70C-6D72-998A3D050344}"/>
          </ac:spMkLst>
        </pc:spChg>
        <pc:spChg chg="del">
          <ac:chgData name="Bernard, Allison M" userId="7cd67125-3436-42b8-b83a-bbe37ba15a4e" providerId="ADAL" clId="{3CBB4891-873C-4540-9729-B2D442BA2781}" dt="2023-07-11T14:17:57.257" v="3" actId="478"/>
          <ac:spMkLst>
            <pc:docMk/>
            <pc:sldMk cId="3131842691" sldId="1748"/>
            <ac:spMk id="6" creationId="{D6E82B23-C72A-22D4-059D-70632EC6AF36}"/>
          </ac:spMkLst>
        </pc:spChg>
        <pc:graphicFrameChg chg="mod modGraphic">
          <ac:chgData name="Bernard, Allison M" userId="7cd67125-3436-42b8-b83a-bbe37ba15a4e" providerId="ADAL" clId="{3CBB4891-873C-4540-9729-B2D442BA2781}" dt="2023-07-11T14:19:00.785" v="27"/>
          <ac:graphicFrameMkLst>
            <pc:docMk/>
            <pc:sldMk cId="3131842691" sldId="1748"/>
            <ac:graphicFrameMk id="4" creationId="{98C39D06-F657-DBBA-DA76-937A9A608CA2}"/>
          </ac:graphicFrameMkLst>
        </pc:graphicFrameChg>
      </pc:sldChg>
      <pc:sldChg chg="addSp delSp modSp mod">
        <pc:chgData name="Bernard, Allison M" userId="7cd67125-3436-42b8-b83a-bbe37ba15a4e" providerId="ADAL" clId="{3CBB4891-873C-4540-9729-B2D442BA2781}" dt="2023-07-11T14:20:33.088" v="159"/>
        <pc:sldMkLst>
          <pc:docMk/>
          <pc:sldMk cId="353129255" sldId="1749"/>
        </pc:sldMkLst>
        <pc:spChg chg="add mod">
          <ac:chgData name="Bernard, Allison M" userId="7cd67125-3436-42b8-b83a-bbe37ba15a4e" providerId="ADAL" clId="{3CBB4891-873C-4540-9729-B2D442BA2781}" dt="2023-07-11T14:20:33.088" v="159"/>
          <ac:spMkLst>
            <pc:docMk/>
            <pc:sldMk cId="353129255" sldId="1749"/>
            <ac:spMk id="3" creationId="{BE58CE18-298C-8A29-7CA3-4732049964E3}"/>
          </ac:spMkLst>
        </pc:spChg>
        <pc:spChg chg="del">
          <ac:chgData name="Bernard, Allison M" userId="7cd67125-3436-42b8-b83a-bbe37ba15a4e" providerId="ADAL" clId="{3CBB4891-873C-4540-9729-B2D442BA2781}" dt="2023-07-11T14:19:38.747" v="148" actId="478"/>
          <ac:spMkLst>
            <pc:docMk/>
            <pc:sldMk cId="353129255" sldId="1749"/>
            <ac:spMk id="5" creationId="{1BD9D3F7-F41C-8F30-BC24-B1C515F96028}"/>
          </ac:spMkLst>
        </pc:spChg>
        <pc:graphicFrameChg chg="mod modGraphic">
          <ac:chgData name="Bernard, Allison M" userId="7cd67125-3436-42b8-b83a-bbe37ba15a4e" providerId="ADAL" clId="{3CBB4891-873C-4540-9729-B2D442BA2781}" dt="2023-07-11T14:20:20.757" v="158"/>
          <ac:graphicFrameMkLst>
            <pc:docMk/>
            <pc:sldMk cId="353129255" sldId="1749"/>
            <ac:graphicFrameMk id="4" creationId="{98C39D06-F657-DBBA-DA76-937A9A608CA2}"/>
          </ac:graphicFrameMkLst>
        </pc:graphicFrameChg>
      </pc:sldChg>
      <pc:sldChg chg="addSp delSp modSp mod">
        <pc:chgData name="Bernard, Allison M" userId="7cd67125-3436-42b8-b83a-bbe37ba15a4e" providerId="ADAL" clId="{3CBB4891-873C-4540-9729-B2D442BA2781}" dt="2023-07-11T14:21:11.559" v="176"/>
        <pc:sldMkLst>
          <pc:docMk/>
          <pc:sldMk cId="178057640" sldId="1750"/>
        </pc:sldMkLst>
        <pc:spChg chg="add mod">
          <ac:chgData name="Bernard, Allison M" userId="7cd67125-3436-42b8-b83a-bbe37ba15a4e" providerId="ADAL" clId="{3CBB4891-873C-4540-9729-B2D442BA2781}" dt="2023-07-11T14:20:39.724" v="162" actId="1076"/>
          <ac:spMkLst>
            <pc:docMk/>
            <pc:sldMk cId="178057640" sldId="1750"/>
            <ac:spMk id="3" creationId="{D807BE0A-9C17-7311-FD9E-A22A4873DC5B}"/>
          </ac:spMkLst>
        </pc:spChg>
        <pc:spChg chg="del">
          <ac:chgData name="Bernard, Allison M" userId="7cd67125-3436-42b8-b83a-bbe37ba15a4e" providerId="ADAL" clId="{3CBB4891-873C-4540-9729-B2D442BA2781}" dt="2023-07-11T14:20:35.627" v="160" actId="478"/>
          <ac:spMkLst>
            <pc:docMk/>
            <pc:sldMk cId="178057640" sldId="1750"/>
            <ac:spMk id="5" creationId="{7869FB5C-13A4-3CF2-1044-718110253658}"/>
          </ac:spMkLst>
        </pc:spChg>
        <pc:graphicFrameChg chg="mod modGraphic">
          <ac:chgData name="Bernard, Allison M" userId="7cd67125-3436-42b8-b83a-bbe37ba15a4e" providerId="ADAL" clId="{3CBB4891-873C-4540-9729-B2D442BA2781}" dt="2023-07-11T14:21:11.559" v="176"/>
          <ac:graphicFrameMkLst>
            <pc:docMk/>
            <pc:sldMk cId="178057640" sldId="1750"/>
            <ac:graphicFrameMk id="4" creationId="{98C39D06-F657-DBBA-DA76-937A9A608CA2}"/>
          </ac:graphicFrameMkLst>
        </pc:graphicFrameChg>
      </pc:sldChg>
      <pc:sldChg chg="addSp delSp modSp mod">
        <pc:chgData name="Bernard, Allison M" userId="7cd67125-3436-42b8-b83a-bbe37ba15a4e" providerId="ADAL" clId="{3CBB4891-873C-4540-9729-B2D442BA2781}" dt="2023-07-11T14:22:57.996" v="233" actId="20577"/>
        <pc:sldMkLst>
          <pc:docMk/>
          <pc:sldMk cId="3857049768" sldId="1751"/>
        </pc:sldMkLst>
        <pc:spChg chg="del">
          <ac:chgData name="Bernard, Allison M" userId="7cd67125-3436-42b8-b83a-bbe37ba15a4e" providerId="ADAL" clId="{3CBB4891-873C-4540-9729-B2D442BA2781}" dt="2023-07-11T14:22:20.860" v="204" actId="478"/>
          <ac:spMkLst>
            <pc:docMk/>
            <pc:sldMk cId="3857049768" sldId="1751"/>
            <ac:spMk id="3" creationId="{1D6BB5D5-32CD-1584-602F-67BD22230ACD}"/>
          </ac:spMkLst>
        </pc:spChg>
        <pc:spChg chg="add mod">
          <ac:chgData name="Bernard, Allison M" userId="7cd67125-3436-42b8-b83a-bbe37ba15a4e" providerId="ADAL" clId="{3CBB4891-873C-4540-9729-B2D442BA2781}" dt="2023-07-11T14:22:21.200" v="205"/>
          <ac:spMkLst>
            <pc:docMk/>
            <pc:sldMk cId="3857049768" sldId="1751"/>
            <ac:spMk id="5" creationId="{63261E7B-F5D3-A044-91E6-D303CEE6BB82}"/>
          </ac:spMkLst>
        </pc:spChg>
        <pc:graphicFrameChg chg="modGraphic">
          <ac:chgData name="Bernard, Allison M" userId="7cd67125-3436-42b8-b83a-bbe37ba15a4e" providerId="ADAL" clId="{3CBB4891-873C-4540-9729-B2D442BA2781}" dt="2023-07-11T14:22:57.996" v="233" actId="20577"/>
          <ac:graphicFrameMkLst>
            <pc:docMk/>
            <pc:sldMk cId="3857049768" sldId="1751"/>
            <ac:graphicFrameMk id="4" creationId="{98C39D06-F657-DBBA-DA76-937A9A608CA2}"/>
          </ac:graphicFrameMkLst>
        </pc:graphicFrameChg>
      </pc:sldChg>
      <pc:sldChg chg="addSp delSp modSp mod">
        <pc:chgData name="Bernard, Allison M" userId="7cd67125-3436-42b8-b83a-bbe37ba15a4e" providerId="ADAL" clId="{3CBB4891-873C-4540-9729-B2D442BA2781}" dt="2023-07-11T14:21:43.412" v="191"/>
        <pc:sldMkLst>
          <pc:docMk/>
          <pc:sldMk cId="216627073" sldId="1752"/>
        </pc:sldMkLst>
        <pc:spChg chg="add mod">
          <ac:chgData name="Bernard, Allison M" userId="7cd67125-3436-42b8-b83a-bbe37ba15a4e" providerId="ADAL" clId="{3CBB4891-873C-4540-9729-B2D442BA2781}" dt="2023-07-11T14:21:20.414" v="179" actId="1076"/>
          <ac:spMkLst>
            <pc:docMk/>
            <pc:sldMk cId="216627073" sldId="1752"/>
            <ac:spMk id="3" creationId="{88EDF8B5-EEC1-7809-FF5C-60BA9CB20C9C}"/>
          </ac:spMkLst>
        </pc:spChg>
        <pc:spChg chg="del">
          <ac:chgData name="Bernard, Allison M" userId="7cd67125-3436-42b8-b83a-bbe37ba15a4e" providerId="ADAL" clId="{3CBB4891-873C-4540-9729-B2D442BA2781}" dt="2023-07-11T14:21:16.973" v="177" actId="478"/>
          <ac:spMkLst>
            <pc:docMk/>
            <pc:sldMk cId="216627073" sldId="1752"/>
            <ac:spMk id="5" creationId="{1CD8FEA3-8C18-57E6-A8EA-D4E9AE8A7E73}"/>
          </ac:spMkLst>
        </pc:spChg>
        <pc:graphicFrameChg chg="mod modGraphic">
          <ac:chgData name="Bernard, Allison M" userId="7cd67125-3436-42b8-b83a-bbe37ba15a4e" providerId="ADAL" clId="{3CBB4891-873C-4540-9729-B2D442BA2781}" dt="2023-07-11T14:21:43.412" v="191"/>
          <ac:graphicFrameMkLst>
            <pc:docMk/>
            <pc:sldMk cId="216627073" sldId="1752"/>
            <ac:graphicFrameMk id="4" creationId="{98C39D06-F657-DBBA-DA76-937A9A608CA2}"/>
          </ac:graphicFrameMkLst>
        </pc:graphicFrameChg>
      </pc:sldChg>
      <pc:sldChg chg="addSp delSp modSp mod">
        <pc:chgData name="Bernard, Allison M" userId="7cd67125-3436-42b8-b83a-bbe37ba15a4e" providerId="ADAL" clId="{3CBB4891-873C-4540-9729-B2D442BA2781}" dt="2023-07-11T14:23:42.115" v="253"/>
        <pc:sldMkLst>
          <pc:docMk/>
          <pc:sldMk cId="1853511343" sldId="1753"/>
        </pc:sldMkLst>
        <pc:spChg chg="add mod">
          <ac:chgData name="Bernard, Allison M" userId="7cd67125-3436-42b8-b83a-bbe37ba15a4e" providerId="ADAL" clId="{3CBB4891-873C-4540-9729-B2D442BA2781}" dt="2023-07-11T14:21:50.960" v="193"/>
          <ac:spMkLst>
            <pc:docMk/>
            <pc:sldMk cId="1853511343" sldId="1753"/>
            <ac:spMk id="3" creationId="{D32D22C4-5BED-7534-1E2E-F77C4205E6FA}"/>
          </ac:spMkLst>
        </pc:spChg>
        <pc:spChg chg="del">
          <ac:chgData name="Bernard, Allison M" userId="7cd67125-3436-42b8-b83a-bbe37ba15a4e" providerId="ADAL" clId="{3CBB4891-873C-4540-9729-B2D442BA2781}" dt="2023-07-11T14:21:50.620" v="192" actId="478"/>
          <ac:spMkLst>
            <pc:docMk/>
            <pc:sldMk cId="1853511343" sldId="1753"/>
            <ac:spMk id="5" creationId="{42E9F5B1-481B-B59B-BEAF-D00BB00F8D9E}"/>
          </ac:spMkLst>
        </pc:spChg>
        <pc:graphicFrameChg chg="mod modGraphic">
          <ac:chgData name="Bernard, Allison M" userId="7cd67125-3436-42b8-b83a-bbe37ba15a4e" providerId="ADAL" clId="{3CBB4891-873C-4540-9729-B2D442BA2781}" dt="2023-07-11T14:23:42.115" v="253"/>
          <ac:graphicFrameMkLst>
            <pc:docMk/>
            <pc:sldMk cId="1853511343" sldId="1753"/>
            <ac:graphicFrameMk id="4" creationId="{98C39D06-F657-DBBA-DA76-937A9A608CA2}"/>
          </ac:graphicFrameMkLst>
        </pc:graphicFrameChg>
      </pc:sldChg>
    </pc:docChg>
  </pc:docChgLst>
  <pc:docChgLst>
    <pc:chgData name="Buckman, Mark" userId="143108ed-1948-4344-b71d-df851b3c54dd" providerId="ADAL" clId="{B281A4E9-62C0-411B-AAA8-A7D0E6DF5D26}"/>
    <pc:docChg chg="modSld">
      <pc:chgData name="Buckman, Mark" userId="143108ed-1948-4344-b71d-df851b3c54dd" providerId="ADAL" clId="{B281A4E9-62C0-411B-AAA8-A7D0E6DF5D26}" dt="2023-11-09T18:45:32.665" v="8" actId="729"/>
      <pc:docMkLst>
        <pc:docMk/>
      </pc:docMkLst>
      <pc:sldChg chg="modSp mod">
        <pc:chgData name="Buckman, Mark" userId="143108ed-1948-4344-b71d-df851b3c54dd" providerId="ADAL" clId="{B281A4E9-62C0-411B-AAA8-A7D0E6DF5D26}" dt="2023-11-02T14:08:42.577" v="3" actId="6549"/>
        <pc:sldMkLst>
          <pc:docMk/>
          <pc:sldMk cId="3789153456" sldId="684"/>
        </pc:sldMkLst>
        <pc:spChg chg="mod">
          <ac:chgData name="Buckman, Mark" userId="143108ed-1948-4344-b71d-df851b3c54dd" providerId="ADAL" clId="{B281A4E9-62C0-411B-AAA8-A7D0E6DF5D26}" dt="2023-11-02T14:08:42.577" v="3" actId="6549"/>
          <ac:spMkLst>
            <pc:docMk/>
            <pc:sldMk cId="3789153456" sldId="684"/>
            <ac:spMk id="3" creationId="{00000000-0000-0000-0000-000000000000}"/>
          </ac:spMkLst>
        </pc:spChg>
      </pc:sldChg>
      <pc:sldChg chg="mod modShow">
        <pc:chgData name="Buckman, Mark" userId="143108ed-1948-4344-b71d-df851b3c54dd" providerId="ADAL" clId="{B281A4E9-62C0-411B-AAA8-A7D0E6DF5D26}" dt="2023-11-02T21:10:55.446" v="4" actId="729"/>
        <pc:sldMkLst>
          <pc:docMk/>
          <pc:sldMk cId="2678547143" sldId="1625"/>
        </pc:sldMkLst>
      </pc:sldChg>
      <pc:sldChg chg="mod modShow">
        <pc:chgData name="Buckman, Mark" userId="143108ed-1948-4344-b71d-df851b3c54dd" providerId="ADAL" clId="{B281A4E9-62C0-411B-AAA8-A7D0E6DF5D26}" dt="2023-10-27T19:42:04.052" v="0" actId="729"/>
        <pc:sldMkLst>
          <pc:docMk/>
          <pc:sldMk cId="2557175512" sldId="1759"/>
        </pc:sldMkLst>
      </pc:sldChg>
      <pc:sldChg chg="mod modShow">
        <pc:chgData name="Buckman, Mark" userId="143108ed-1948-4344-b71d-df851b3c54dd" providerId="ADAL" clId="{B281A4E9-62C0-411B-AAA8-A7D0E6DF5D26}" dt="2023-10-27T19:42:04.052" v="0" actId="729"/>
        <pc:sldMkLst>
          <pc:docMk/>
          <pc:sldMk cId="464054343" sldId="1760"/>
        </pc:sldMkLst>
      </pc:sldChg>
      <pc:sldChg chg="mod modShow">
        <pc:chgData name="Buckman, Mark" userId="143108ed-1948-4344-b71d-df851b3c54dd" providerId="ADAL" clId="{B281A4E9-62C0-411B-AAA8-A7D0E6DF5D26}" dt="2023-10-27T19:42:04.052" v="0" actId="729"/>
        <pc:sldMkLst>
          <pc:docMk/>
          <pc:sldMk cId="3053010009" sldId="1761"/>
        </pc:sldMkLst>
      </pc:sldChg>
      <pc:sldChg chg="mod modShow">
        <pc:chgData name="Buckman, Mark" userId="143108ed-1948-4344-b71d-df851b3c54dd" providerId="ADAL" clId="{B281A4E9-62C0-411B-AAA8-A7D0E6DF5D26}" dt="2023-10-27T19:42:12.460" v="1" actId="729"/>
        <pc:sldMkLst>
          <pc:docMk/>
          <pc:sldMk cId="2640098194" sldId="1762"/>
        </pc:sldMkLst>
      </pc:sldChg>
      <pc:sldChg chg="mod modShow">
        <pc:chgData name="Buckman, Mark" userId="143108ed-1948-4344-b71d-df851b3c54dd" providerId="ADAL" clId="{B281A4E9-62C0-411B-AAA8-A7D0E6DF5D26}" dt="2023-11-02T21:11:00.346" v="5" actId="729"/>
        <pc:sldMkLst>
          <pc:docMk/>
          <pc:sldMk cId="642779063" sldId="1879"/>
        </pc:sldMkLst>
      </pc:sldChg>
      <pc:sldChg chg="mod modShow">
        <pc:chgData name="Buckman, Mark" userId="143108ed-1948-4344-b71d-df851b3c54dd" providerId="ADAL" clId="{B281A4E9-62C0-411B-AAA8-A7D0E6DF5D26}" dt="2023-11-09T18:45:29.350" v="7" actId="729"/>
        <pc:sldMkLst>
          <pc:docMk/>
          <pc:sldMk cId="3351194679" sldId="1880"/>
        </pc:sldMkLst>
      </pc:sldChg>
      <pc:sldChg chg="mod modShow">
        <pc:chgData name="Buckman, Mark" userId="143108ed-1948-4344-b71d-df851b3c54dd" providerId="ADAL" clId="{B281A4E9-62C0-411B-AAA8-A7D0E6DF5D26}" dt="2023-11-09T18:45:32.665" v="8" actId="729"/>
        <pc:sldMkLst>
          <pc:docMk/>
          <pc:sldMk cId="924817110" sldId="1881"/>
        </pc:sldMkLst>
      </pc:sldChg>
    </pc:docChg>
  </pc:docChgLst>
  <pc:docChgLst>
    <pc:chgData name="Sarasin, Elise" userId="051ede2b-3008-44c0-bb19-c9bb04b8c5c9" providerId="ADAL" clId="{C7E2DE20-6921-4552-B0BF-ECE8A35E368F}"/>
    <pc:docChg chg="undo custSel addSld delSld modSld sldOrd delSection modSection">
      <pc:chgData name="Sarasin, Elise" userId="051ede2b-3008-44c0-bb19-c9bb04b8c5c9" providerId="ADAL" clId="{C7E2DE20-6921-4552-B0BF-ECE8A35E368F}" dt="2024-10-18T19:58:44.822" v="848" actId="20577"/>
      <pc:docMkLst>
        <pc:docMk/>
      </pc:docMkLst>
      <pc:sldChg chg="del">
        <pc:chgData name="Sarasin, Elise" userId="051ede2b-3008-44c0-bb19-c9bb04b8c5c9" providerId="ADAL" clId="{C7E2DE20-6921-4552-B0BF-ECE8A35E368F}" dt="2024-10-18T19:43:47.686" v="610" actId="47"/>
        <pc:sldMkLst>
          <pc:docMk/>
          <pc:sldMk cId="76833115" sldId="264"/>
        </pc:sldMkLst>
      </pc:sldChg>
      <pc:sldChg chg="addSp delSp modSp mod modAnim">
        <pc:chgData name="Sarasin, Elise" userId="051ede2b-3008-44c0-bb19-c9bb04b8c5c9" providerId="ADAL" clId="{C7E2DE20-6921-4552-B0BF-ECE8A35E368F}" dt="2024-10-18T19:42:56.225" v="608" actId="14100"/>
        <pc:sldMkLst>
          <pc:docMk/>
          <pc:sldMk cId="3929194274" sldId="334"/>
        </pc:sldMkLst>
        <pc:spChg chg="mod">
          <ac:chgData name="Sarasin, Elise" userId="051ede2b-3008-44c0-bb19-c9bb04b8c5c9" providerId="ADAL" clId="{C7E2DE20-6921-4552-B0BF-ECE8A35E368F}" dt="2024-10-18T19:40:57.457" v="469" actId="1076"/>
          <ac:spMkLst>
            <pc:docMk/>
            <pc:sldMk cId="3929194274" sldId="334"/>
            <ac:spMk id="2" creationId="{57BCB212-66F0-4C3B-B653-2843DDCD3BEE}"/>
          </ac:spMkLst>
        </pc:spChg>
        <pc:spChg chg="mod">
          <ac:chgData name="Sarasin, Elise" userId="051ede2b-3008-44c0-bb19-c9bb04b8c5c9" providerId="ADAL" clId="{C7E2DE20-6921-4552-B0BF-ECE8A35E368F}" dt="2024-10-18T19:41:14.984" v="480" actId="1035"/>
          <ac:spMkLst>
            <pc:docMk/>
            <pc:sldMk cId="3929194274" sldId="334"/>
            <ac:spMk id="3" creationId="{5A566965-2075-4DCB-AE1F-BE391667D1F1}"/>
          </ac:spMkLst>
        </pc:spChg>
        <pc:spChg chg="del">
          <ac:chgData name="Sarasin, Elise" userId="051ede2b-3008-44c0-bb19-c9bb04b8c5c9" providerId="ADAL" clId="{C7E2DE20-6921-4552-B0BF-ECE8A35E368F}" dt="2024-10-18T19:25:29.446" v="0" actId="478"/>
          <ac:spMkLst>
            <pc:docMk/>
            <pc:sldMk cId="3929194274" sldId="334"/>
            <ac:spMk id="4" creationId="{E19AFCC0-11D3-5AC6-0259-531193ECADBA}"/>
          </ac:spMkLst>
        </pc:spChg>
        <pc:spChg chg="add mod">
          <ac:chgData name="Sarasin, Elise" userId="051ede2b-3008-44c0-bb19-c9bb04b8c5c9" providerId="ADAL" clId="{C7E2DE20-6921-4552-B0BF-ECE8A35E368F}" dt="2024-10-18T19:41:04.763" v="471" actId="1076"/>
          <ac:spMkLst>
            <pc:docMk/>
            <pc:sldMk cId="3929194274" sldId="334"/>
            <ac:spMk id="6" creationId="{29E226DD-3925-47DC-DDAD-91CF3CE958A6}"/>
          </ac:spMkLst>
        </pc:spChg>
        <pc:spChg chg="add mod">
          <ac:chgData name="Sarasin, Elise" userId="051ede2b-3008-44c0-bb19-c9bb04b8c5c9" providerId="ADAL" clId="{C7E2DE20-6921-4552-B0BF-ECE8A35E368F}" dt="2024-10-18T19:42:56.225" v="608" actId="14100"/>
          <ac:spMkLst>
            <pc:docMk/>
            <pc:sldMk cId="3929194274" sldId="334"/>
            <ac:spMk id="8" creationId="{CEB776C3-772B-5136-04CB-D260F34FFA36}"/>
          </ac:spMkLst>
        </pc:spChg>
        <pc:graphicFrameChg chg="del">
          <ac:chgData name="Sarasin, Elise" userId="051ede2b-3008-44c0-bb19-c9bb04b8c5c9" providerId="ADAL" clId="{C7E2DE20-6921-4552-B0BF-ECE8A35E368F}" dt="2024-10-18T19:25:35.499" v="1" actId="478"/>
          <ac:graphicFrameMkLst>
            <pc:docMk/>
            <pc:sldMk cId="3929194274" sldId="334"/>
            <ac:graphicFrameMk id="5" creationId="{185ADD31-05C5-6F42-AE19-504F044415C3}"/>
          </ac:graphicFrameMkLst>
        </pc:graphicFrameChg>
        <pc:picChg chg="add mod">
          <ac:chgData name="Sarasin, Elise" userId="051ede2b-3008-44c0-bb19-c9bb04b8c5c9" providerId="ADAL" clId="{C7E2DE20-6921-4552-B0BF-ECE8A35E368F}" dt="2024-10-18T19:42:51.683" v="606" actId="1076"/>
          <ac:picMkLst>
            <pc:docMk/>
            <pc:sldMk cId="3929194274" sldId="334"/>
            <ac:picMk id="7" creationId="{D18DAA0A-7073-906C-1C3C-33DD70598626}"/>
          </ac:picMkLst>
        </pc:picChg>
      </pc:sldChg>
      <pc:sldChg chg="del ord">
        <pc:chgData name="Sarasin, Elise" userId="051ede2b-3008-44c0-bb19-c9bb04b8c5c9" providerId="ADAL" clId="{C7E2DE20-6921-4552-B0BF-ECE8A35E368F}" dt="2024-10-18T19:33:44.672" v="70" actId="47"/>
        <pc:sldMkLst>
          <pc:docMk/>
          <pc:sldMk cId="707342084" sldId="335"/>
        </pc:sldMkLst>
      </pc:sldChg>
      <pc:sldChg chg="del">
        <pc:chgData name="Sarasin, Elise" userId="051ede2b-3008-44c0-bb19-c9bb04b8c5c9" providerId="ADAL" clId="{C7E2DE20-6921-4552-B0BF-ECE8A35E368F}" dt="2024-10-18T19:39:38.273" v="461" actId="47"/>
        <pc:sldMkLst>
          <pc:docMk/>
          <pc:sldMk cId="991337717" sldId="336"/>
        </pc:sldMkLst>
      </pc:sldChg>
      <pc:sldChg chg="addSp modSp mod ord">
        <pc:chgData name="Sarasin, Elise" userId="051ede2b-3008-44c0-bb19-c9bb04b8c5c9" providerId="ADAL" clId="{C7E2DE20-6921-4552-B0BF-ECE8A35E368F}" dt="2024-10-18T19:56:33.997" v="688" actId="20577"/>
        <pc:sldMkLst>
          <pc:docMk/>
          <pc:sldMk cId="3289670163" sldId="337"/>
        </pc:sldMkLst>
        <pc:spChg chg="mod">
          <ac:chgData name="Sarasin, Elise" userId="051ede2b-3008-44c0-bb19-c9bb04b8c5c9" providerId="ADAL" clId="{C7E2DE20-6921-4552-B0BF-ECE8A35E368F}" dt="2024-10-18T19:44:43.552" v="614" actId="14100"/>
          <ac:spMkLst>
            <pc:docMk/>
            <pc:sldMk cId="3289670163" sldId="337"/>
            <ac:spMk id="2" creationId="{42561C33-4567-9B69-A926-BDD2A3770647}"/>
          </ac:spMkLst>
        </pc:spChg>
        <pc:spChg chg="add mod">
          <ac:chgData name="Sarasin, Elise" userId="051ede2b-3008-44c0-bb19-c9bb04b8c5c9" providerId="ADAL" clId="{C7E2DE20-6921-4552-B0BF-ECE8A35E368F}" dt="2024-10-18T19:56:33.997" v="688" actId="20577"/>
          <ac:spMkLst>
            <pc:docMk/>
            <pc:sldMk cId="3289670163" sldId="337"/>
            <ac:spMk id="5" creationId="{A32DFEC4-3077-DA18-3BC5-570B28E1360B}"/>
          </ac:spMkLst>
        </pc:spChg>
        <pc:picChg chg="add mod">
          <ac:chgData name="Sarasin, Elise" userId="051ede2b-3008-44c0-bb19-c9bb04b8c5c9" providerId="ADAL" clId="{C7E2DE20-6921-4552-B0BF-ECE8A35E368F}" dt="2024-10-18T19:44:45.601" v="615" actId="1076"/>
          <ac:picMkLst>
            <pc:docMk/>
            <pc:sldMk cId="3289670163" sldId="337"/>
            <ac:picMk id="4" creationId="{FB8180C2-D761-2239-A6F8-198468E11C97}"/>
          </ac:picMkLst>
        </pc:picChg>
      </pc:sldChg>
      <pc:sldChg chg="addSp modSp mod">
        <pc:chgData name="Sarasin, Elise" userId="051ede2b-3008-44c0-bb19-c9bb04b8c5c9" providerId="ADAL" clId="{C7E2DE20-6921-4552-B0BF-ECE8A35E368F}" dt="2024-10-18T19:58:44.822" v="848" actId="20577"/>
        <pc:sldMkLst>
          <pc:docMk/>
          <pc:sldMk cId="3732495916" sldId="338"/>
        </pc:sldMkLst>
        <pc:spChg chg="add mod">
          <ac:chgData name="Sarasin, Elise" userId="051ede2b-3008-44c0-bb19-c9bb04b8c5c9" providerId="ADAL" clId="{C7E2DE20-6921-4552-B0BF-ECE8A35E368F}" dt="2024-10-18T19:58:44.822" v="848" actId="20577"/>
          <ac:spMkLst>
            <pc:docMk/>
            <pc:sldMk cId="3732495916" sldId="338"/>
            <ac:spMk id="4" creationId="{9BED0354-E914-7340-B3C8-CF78C84E1DE8}"/>
          </ac:spMkLst>
        </pc:spChg>
      </pc:sldChg>
      <pc:sldChg chg="del">
        <pc:chgData name="Sarasin, Elise" userId="051ede2b-3008-44c0-bb19-c9bb04b8c5c9" providerId="ADAL" clId="{C7E2DE20-6921-4552-B0BF-ECE8A35E368F}" dt="2024-10-18T19:39:42.811" v="464" actId="47"/>
        <pc:sldMkLst>
          <pc:docMk/>
          <pc:sldMk cId="2813498575" sldId="681"/>
        </pc:sldMkLst>
      </pc:sldChg>
      <pc:sldChg chg="del">
        <pc:chgData name="Sarasin, Elise" userId="051ede2b-3008-44c0-bb19-c9bb04b8c5c9" providerId="ADAL" clId="{C7E2DE20-6921-4552-B0BF-ECE8A35E368F}" dt="2024-10-18T19:49:27.605" v="630" actId="47"/>
        <pc:sldMkLst>
          <pc:docMk/>
          <pc:sldMk cId="2029176238" sldId="683"/>
        </pc:sldMkLst>
      </pc:sldChg>
      <pc:sldChg chg="modSp mod ord">
        <pc:chgData name="Sarasin, Elise" userId="051ede2b-3008-44c0-bb19-c9bb04b8c5c9" providerId="ADAL" clId="{C7E2DE20-6921-4552-B0BF-ECE8A35E368F}" dt="2024-10-18T19:55:40.421" v="635" actId="20577"/>
        <pc:sldMkLst>
          <pc:docMk/>
          <pc:sldMk cId="3789153456" sldId="684"/>
        </pc:sldMkLst>
        <pc:spChg chg="mod">
          <ac:chgData name="Sarasin, Elise" userId="051ede2b-3008-44c0-bb19-c9bb04b8c5c9" providerId="ADAL" clId="{C7E2DE20-6921-4552-B0BF-ECE8A35E368F}" dt="2024-10-18T19:55:40.421" v="635" actId="20577"/>
          <ac:spMkLst>
            <pc:docMk/>
            <pc:sldMk cId="3789153456" sldId="684"/>
            <ac:spMk id="3" creationId="{00000000-0000-0000-0000-000000000000}"/>
          </ac:spMkLst>
        </pc:spChg>
      </pc:sldChg>
      <pc:sldChg chg="del">
        <pc:chgData name="Sarasin, Elise" userId="051ede2b-3008-44c0-bb19-c9bb04b8c5c9" providerId="ADAL" clId="{C7E2DE20-6921-4552-B0BF-ECE8A35E368F}" dt="2024-10-18T19:39:28.347" v="460" actId="47"/>
        <pc:sldMkLst>
          <pc:docMk/>
          <pc:sldMk cId="2937838435" sldId="1316"/>
        </pc:sldMkLst>
      </pc:sldChg>
      <pc:sldChg chg="del">
        <pc:chgData name="Sarasin, Elise" userId="051ede2b-3008-44c0-bb19-c9bb04b8c5c9" providerId="ADAL" clId="{C7E2DE20-6921-4552-B0BF-ECE8A35E368F}" dt="2024-10-18T19:39:41.395" v="463" actId="47"/>
        <pc:sldMkLst>
          <pc:docMk/>
          <pc:sldMk cId="1538077358" sldId="1509"/>
        </pc:sldMkLst>
      </pc:sldChg>
      <pc:sldChg chg="del">
        <pc:chgData name="Sarasin, Elise" userId="051ede2b-3008-44c0-bb19-c9bb04b8c5c9" providerId="ADAL" clId="{C7E2DE20-6921-4552-B0BF-ECE8A35E368F}" dt="2024-10-18T19:48:14.335" v="617" actId="47"/>
        <pc:sldMkLst>
          <pc:docMk/>
          <pc:sldMk cId="2212180674" sldId="1527"/>
        </pc:sldMkLst>
      </pc:sldChg>
      <pc:sldChg chg="del">
        <pc:chgData name="Sarasin, Elise" userId="051ede2b-3008-44c0-bb19-c9bb04b8c5c9" providerId="ADAL" clId="{C7E2DE20-6921-4552-B0BF-ECE8A35E368F}" dt="2024-10-18T19:27:23.513" v="6" actId="47"/>
        <pc:sldMkLst>
          <pc:docMk/>
          <pc:sldMk cId="2424679647" sldId="1529"/>
        </pc:sldMkLst>
      </pc:sldChg>
      <pc:sldChg chg="del">
        <pc:chgData name="Sarasin, Elise" userId="051ede2b-3008-44c0-bb19-c9bb04b8c5c9" providerId="ADAL" clId="{C7E2DE20-6921-4552-B0BF-ECE8A35E368F}" dt="2024-10-18T19:48:14.335" v="617" actId="47"/>
        <pc:sldMkLst>
          <pc:docMk/>
          <pc:sldMk cId="2678547143" sldId="1625"/>
        </pc:sldMkLst>
      </pc:sldChg>
      <pc:sldChg chg="del">
        <pc:chgData name="Sarasin, Elise" userId="051ede2b-3008-44c0-bb19-c9bb04b8c5c9" providerId="ADAL" clId="{C7E2DE20-6921-4552-B0BF-ECE8A35E368F}" dt="2024-10-18T19:43:51.667" v="611" actId="47"/>
        <pc:sldMkLst>
          <pc:docMk/>
          <pc:sldMk cId="1768666453" sldId="1631"/>
        </pc:sldMkLst>
      </pc:sldChg>
      <pc:sldChg chg="delSp modSp add mod">
        <pc:chgData name="Sarasin, Elise" userId="051ede2b-3008-44c0-bb19-c9bb04b8c5c9" providerId="ADAL" clId="{C7E2DE20-6921-4552-B0BF-ECE8A35E368F}" dt="2024-10-18T19:49:08.703" v="624"/>
        <pc:sldMkLst>
          <pc:docMk/>
          <pc:sldMk cId="1003743098" sldId="1633"/>
        </pc:sldMkLst>
        <pc:spChg chg="mod">
          <ac:chgData name="Sarasin, Elise" userId="051ede2b-3008-44c0-bb19-c9bb04b8c5c9" providerId="ADAL" clId="{C7E2DE20-6921-4552-B0BF-ECE8A35E368F}" dt="2024-10-18T19:48:58.561" v="623"/>
          <ac:spMkLst>
            <pc:docMk/>
            <pc:sldMk cId="1003743098" sldId="1633"/>
            <ac:spMk id="4" creationId="{00000000-0000-0000-0000-000000000000}"/>
          </ac:spMkLst>
        </pc:spChg>
        <pc:spChg chg="mod">
          <ac:chgData name="Sarasin, Elise" userId="051ede2b-3008-44c0-bb19-c9bb04b8c5c9" providerId="ADAL" clId="{C7E2DE20-6921-4552-B0BF-ECE8A35E368F}" dt="2024-10-18T19:49:08.703" v="624"/>
          <ac:spMkLst>
            <pc:docMk/>
            <pc:sldMk cId="1003743098" sldId="1633"/>
            <ac:spMk id="6" creationId="{00000000-0000-0000-0000-000000000000}"/>
          </ac:spMkLst>
        </pc:spChg>
        <pc:spChg chg="del">
          <ac:chgData name="Sarasin, Elise" userId="051ede2b-3008-44c0-bb19-c9bb04b8c5c9" providerId="ADAL" clId="{C7E2DE20-6921-4552-B0BF-ECE8A35E368F}" dt="2024-10-18T19:48:50.879" v="620" actId="478"/>
          <ac:spMkLst>
            <pc:docMk/>
            <pc:sldMk cId="1003743098" sldId="1633"/>
            <ac:spMk id="8" creationId="{08491440-10B2-947B-0B1A-3378096A6B93}"/>
          </ac:spMkLst>
        </pc:spChg>
        <pc:spChg chg="del">
          <ac:chgData name="Sarasin, Elise" userId="051ede2b-3008-44c0-bb19-c9bb04b8c5c9" providerId="ADAL" clId="{C7E2DE20-6921-4552-B0BF-ECE8A35E368F}" dt="2024-10-18T19:48:52.115" v="621" actId="478"/>
          <ac:spMkLst>
            <pc:docMk/>
            <pc:sldMk cId="1003743098" sldId="1633"/>
            <ac:spMk id="9" creationId="{0879D654-8EA4-18E1-9B6A-A21191BF6F8C}"/>
          </ac:spMkLst>
        </pc:spChg>
        <pc:picChg chg="del">
          <ac:chgData name="Sarasin, Elise" userId="051ede2b-3008-44c0-bb19-c9bb04b8c5c9" providerId="ADAL" clId="{C7E2DE20-6921-4552-B0BF-ECE8A35E368F}" dt="2024-10-18T19:48:49.589" v="619" actId="478"/>
          <ac:picMkLst>
            <pc:docMk/>
            <pc:sldMk cId="1003743098" sldId="1633"/>
            <ac:picMk id="7" creationId="{FF77D3B2-A1AB-99CB-1AA5-A7BFBD51F760}"/>
          </ac:picMkLst>
        </pc:picChg>
        <pc:picChg chg="del">
          <ac:chgData name="Sarasin, Elise" userId="051ede2b-3008-44c0-bb19-c9bb04b8c5c9" providerId="ADAL" clId="{C7E2DE20-6921-4552-B0BF-ECE8A35E368F}" dt="2024-10-18T19:48:52.795" v="622" actId="478"/>
          <ac:picMkLst>
            <pc:docMk/>
            <pc:sldMk cId="1003743098" sldId="1633"/>
            <ac:picMk id="10" creationId="{D7769798-A12E-1BCB-8ABB-9C5E419C3352}"/>
          </ac:picMkLst>
        </pc:picChg>
      </pc:sldChg>
      <pc:sldChg chg="del">
        <pc:chgData name="Sarasin, Elise" userId="051ede2b-3008-44c0-bb19-c9bb04b8c5c9" providerId="ADAL" clId="{C7E2DE20-6921-4552-B0BF-ECE8A35E368F}" dt="2024-10-18T19:27:39.834" v="8" actId="47"/>
        <pc:sldMkLst>
          <pc:docMk/>
          <pc:sldMk cId="581133847" sldId="1634"/>
        </pc:sldMkLst>
      </pc:sldChg>
      <pc:sldChg chg="del">
        <pc:chgData name="Sarasin, Elise" userId="051ede2b-3008-44c0-bb19-c9bb04b8c5c9" providerId="ADAL" clId="{C7E2DE20-6921-4552-B0BF-ECE8A35E368F}" dt="2024-10-18T19:39:39.702" v="462" actId="47"/>
        <pc:sldMkLst>
          <pc:docMk/>
          <pc:sldMk cId="3514542088" sldId="1639"/>
        </pc:sldMkLst>
      </pc:sldChg>
      <pc:sldChg chg="del">
        <pc:chgData name="Sarasin, Elise" userId="051ede2b-3008-44c0-bb19-c9bb04b8c5c9" providerId="ADAL" clId="{C7E2DE20-6921-4552-B0BF-ECE8A35E368F}" dt="2024-10-18T19:27:44.088" v="9" actId="47"/>
        <pc:sldMkLst>
          <pc:docMk/>
          <pc:sldMk cId="1003743098" sldId="1641"/>
        </pc:sldMkLst>
      </pc:sldChg>
      <pc:sldChg chg="del">
        <pc:chgData name="Sarasin, Elise" userId="051ede2b-3008-44c0-bb19-c9bb04b8c5c9" providerId="ADAL" clId="{C7E2DE20-6921-4552-B0BF-ECE8A35E368F}" dt="2024-10-18T19:48:14.335" v="617" actId="47"/>
        <pc:sldMkLst>
          <pc:docMk/>
          <pc:sldMk cId="911621838" sldId="1643"/>
        </pc:sldMkLst>
      </pc:sldChg>
      <pc:sldChg chg="addSp modSp mod">
        <pc:chgData name="Sarasin, Elise" userId="051ede2b-3008-44c0-bb19-c9bb04b8c5c9" providerId="ADAL" clId="{C7E2DE20-6921-4552-B0BF-ECE8A35E368F}" dt="2024-10-18T19:57:45.405" v="806" actId="6549"/>
        <pc:sldMkLst>
          <pc:docMk/>
          <pc:sldMk cId="4147840331" sldId="1653"/>
        </pc:sldMkLst>
        <pc:spChg chg="add mod">
          <ac:chgData name="Sarasin, Elise" userId="051ede2b-3008-44c0-bb19-c9bb04b8c5c9" providerId="ADAL" clId="{C7E2DE20-6921-4552-B0BF-ECE8A35E368F}" dt="2024-10-18T19:57:45.405" v="806" actId="6549"/>
          <ac:spMkLst>
            <pc:docMk/>
            <pc:sldMk cId="4147840331" sldId="1653"/>
            <ac:spMk id="2" creationId="{39A29EC9-EB70-7B7B-2710-0D8F403D9354}"/>
          </ac:spMkLst>
        </pc:spChg>
      </pc:sldChg>
      <pc:sldChg chg="del">
        <pc:chgData name="Sarasin, Elise" userId="051ede2b-3008-44c0-bb19-c9bb04b8c5c9" providerId="ADAL" clId="{C7E2DE20-6921-4552-B0BF-ECE8A35E368F}" dt="2024-10-18T19:48:14.335" v="617" actId="47"/>
        <pc:sldMkLst>
          <pc:docMk/>
          <pc:sldMk cId="3131842691" sldId="1748"/>
        </pc:sldMkLst>
      </pc:sldChg>
      <pc:sldChg chg="del">
        <pc:chgData name="Sarasin, Elise" userId="051ede2b-3008-44c0-bb19-c9bb04b8c5c9" providerId="ADAL" clId="{C7E2DE20-6921-4552-B0BF-ECE8A35E368F}" dt="2024-10-18T19:48:14.335" v="617" actId="47"/>
        <pc:sldMkLst>
          <pc:docMk/>
          <pc:sldMk cId="353129255" sldId="1749"/>
        </pc:sldMkLst>
      </pc:sldChg>
      <pc:sldChg chg="del">
        <pc:chgData name="Sarasin, Elise" userId="051ede2b-3008-44c0-bb19-c9bb04b8c5c9" providerId="ADAL" clId="{C7E2DE20-6921-4552-B0BF-ECE8A35E368F}" dt="2024-10-18T19:48:14.335" v="617" actId="47"/>
        <pc:sldMkLst>
          <pc:docMk/>
          <pc:sldMk cId="178057640" sldId="1750"/>
        </pc:sldMkLst>
      </pc:sldChg>
      <pc:sldChg chg="del">
        <pc:chgData name="Sarasin, Elise" userId="051ede2b-3008-44c0-bb19-c9bb04b8c5c9" providerId="ADAL" clId="{C7E2DE20-6921-4552-B0BF-ECE8A35E368F}" dt="2024-10-18T19:48:14.335" v="617" actId="47"/>
        <pc:sldMkLst>
          <pc:docMk/>
          <pc:sldMk cId="3857049768" sldId="1751"/>
        </pc:sldMkLst>
      </pc:sldChg>
      <pc:sldChg chg="del">
        <pc:chgData name="Sarasin, Elise" userId="051ede2b-3008-44c0-bb19-c9bb04b8c5c9" providerId="ADAL" clId="{C7E2DE20-6921-4552-B0BF-ECE8A35E368F}" dt="2024-10-18T19:48:14.335" v="617" actId="47"/>
        <pc:sldMkLst>
          <pc:docMk/>
          <pc:sldMk cId="216627073" sldId="1752"/>
        </pc:sldMkLst>
      </pc:sldChg>
      <pc:sldChg chg="del">
        <pc:chgData name="Sarasin, Elise" userId="051ede2b-3008-44c0-bb19-c9bb04b8c5c9" providerId="ADAL" clId="{C7E2DE20-6921-4552-B0BF-ECE8A35E368F}" dt="2024-10-18T19:48:14.335" v="617" actId="47"/>
        <pc:sldMkLst>
          <pc:docMk/>
          <pc:sldMk cId="1853511343" sldId="1753"/>
        </pc:sldMkLst>
      </pc:sldChg>
      <pc:sldChg chg="add">
        <pc:chgData name="Sarasin, Elise" userId="051ede2b-3008-44c0-bb19-c9bb04b8c5c9" providerId="ADAL" clId="{C7E2DE20-6921-4552-B0BF-ECE8A35E368F}" dt="2024-10-18T19:28:46.832" v="13"/>
        <pc:sldMkLst>
          <pc:docMk/>
          <pc:sldMk cId="3761957924" sldId="1841"/>
        </pc:sldMkLst>
      </pc:sldChg>
      <pc:sldChg chg="del">
        <pc:chgData name="Sarasin, Elise" userId="051ede2b-3008-44c0-bb19-c9bb04b8c5c9" providerId="ADAL" clId="{C7E2DE20-6921-4552-B0BF-ECE8A35E368F}" dt="2024-10-18T19:27:31.799" v="7" actId="47"/>
        <pc:sldMkLst>
          <pc:docMk/>
          <pc:sldMk cId="295473230" sldId="1856"/>
        </pc:sldMkLst>
      </pc:sldChg>
      <pc:sldChg chg="del">
        <pc:chgData name="Sarasin, Elise" userId="051ede2b-3008-44c0-bb19-c9bb04b8c5c9" providerId="ADAL" clId="{C7E2DE20-6921-4552-B0BF-ECE8A35E368F}" dt="2024-10-18T19:48:18.530" v="618" actId="47"/>
        <pc:sldMkLst>
          <pc:docMk/>
          <pc:sldMk cId="2157300884" sldId="1865"/>
        </pc:sldMkLst>
      </pc:sldChg>
      <pc:sldChg chg="del">
        <pc:chgData name="Sarasin, Elise" userId="051ede2b-3008-44c0-bb19-c9bb04b8c5c9" providerId="ADAL" clId="{C7E2DE20-6921-4552-B0BF-ECE8A35E368F}" dt="2024-10-18T19:48:14.335" v="617" actId="47"/>
        <pc:sldMkLst>
          <pc:docMk/>
          <pc:sldMk cId="642779063" sldId="1879"/>
        </pc:sldMkLst>
      </pc:sldChg>
      <pc:sldChg chg="del">
        <pc:chgData name="Sarasin, Elise" userId="051ede2b-3008-44c0-bb19-c9bb04b8c5c9" providerId="ADAL" clId="{C7E2DE20-6921-4552-B0BF-ECE8A35E368F}" dt="2024-10-18T19:48:14.335" v="617" actId="47"/>
        <pc:sldMkLst>
          <pc:docMk/>
          <pc:sldMk cId="3351194679" sldId="1880"/>
        </pc:sldMkLst>
      </pc:sldChg>
      <pc:sldChg chg="del">
        <pc:chgData name="Sarasin, Elise" userId="051ede2b-3008-44c0-bb19-c9bb04b8c5c9" providerId="ADAL" clId="{C7E2DE20-6921-4552-B0BF-ECE8A35E368F}" dt="2024-10-18T19:48:14.335" v="617" actId="47"/>
        <pc:sldMkLst>
          <pc:docMk/>
          <pc:sldMk cId="924817110" sldId="1881"/>
        </pc:sldMkLst>
      </pc:sldChg>
      <pc:sldChg chg="add">
        <pc:chgData name="Sarasin, Elise" userId="051ede2b-3008-44c0-bb19-c9bb04b8c5c9" providerId="ADAL" clId="{C7E2DE20-6921-4552-B0BF-ECE8A35E368F}" dt="2024-10-18T19:27:21.298" v="5"/>
        <pc:sldMkLst>
          <pc:docMk/>
          <pc:sldMk cId="186056612" sldId="1901"/>
        </pc:sldMkLst>
      </pc:sldChg>
      <pc:sldChg chg="add ord">
        <pc:chgData name="Sarasin, Elise" userId="051ede2b-3008-44c0-bb19-c9bb04b8c5c9" providerId="ADAL" clId="{C7E2DE20-6921-4552-B0BF-ECE8A35E368F}" dt="2024-10-18T19:28:34.284" v="12"/>
        <pc:sldMkLst>
          <pc:docMk/>
          <pc:sldMk cId="2907856190" sldId="1929"/>
        </pc:sldMkLst>
      </pc:sldChg>
      <pc:sldChg chg="add">
        <pc:chgData name="Sarasin, Elise" userId="051ede2b-3008-44c0-bb19-c9bb04b8c5c9" providerId="ADAL" clId="{C7E2DE20-6921-4552-B0BF-ECE8A35E368F}" dt="2024-10-18T19:37:54.901" v="438"/>
        <pc:sldMkLst>
          <pc:docMk/>
          <pc:sldMk cId="2827287498" sldId="1935"/>
        </pc:sldMkLst>
      </pc:sldChg>
      <pc:sldChg chg="add">
        <pc:chgData name="Sarasin, Elise" userId="051ede2b-3008-44c0-bb19-c9bb04b8c5c9" providerId="ADAL" clId="{C7E2DE20-6921-4552-B0BF-ECE8A35E368F}" dt="2024-10-18T19:48:04.327" v="616"/>
        <pc:sldMkLst>
          <pc:docMk/>
          <pc:sldMk cId="453429982" sldId="1939"/>
        </pc:sldMkLst>
      </pc:sldChg>
      <pc:sldChg chg="add">
        <pc:chgData name="Sarasin, Elise" userId="051ede2b-3008-44c0-bb19-c9bb04b8c5c9" providerId="ADAL" clId="{C7E2DE20-6921-4552-B0BF-ECE8A35E368F}" dt="2024-10-18T19:48:04.327" v="616"/>
        <pc:sldMkLst>
          <pc:docMk/>
          <pc:sldMk cId="2452288805" sldId="1940"/>
        </pc:sldMkLst>
      </pc:sldChg>
      <pc:sldChg chg="add">
        <pc:chgData name="Sarasin, Elise" userId="051ede2b-3008-44c0-bb19-c9bb04b8c5c9" providerId="ADAL" clId="{C7E2DE20-6921-4552-B0BF-ECE8A35E368F}" dt="2024-10-18T19:28:46.832" v="13"/>
        <pc:sldMkLst>
          <pc:docMk/>
          <pc:sldMk cId="1097141549" sldId="1946"/>
        </pc:sldMkLst>
      </pc:sldChg>
      <pc:sldChg chg="add">
        <pc:chgData name="Sarasin, Elise" userId="051ede2b-3008-44c0-bb19-c9bb04b8c5c9" providerId="ADAL" clId="{C7E2DE20-6921-4552-B0BF-ECE8A35E368F}" dt="2024-10-18T19:28:46.832" v="13"/>
        <pc:sldMkLst>
          <pc:docMk/>
          <pc:sldMk cId="1353025288" sldId="1947"/>
        </pc:sldMkLst>
      </pc:sldChg>
      <pc:sldChg chg="add">
        <pc:chgData name="Sarasin, Elise" userId="051ede2b-3008-44c0-bb19-c9bb04b8c5c9" providerId="ADAL" clId="{C7E2DE20-6921-4552-B0BF-ECE8A35E368F}" dt="2024-10-18T19:28:57.218" v="14"/>
        <pc:sldMkLst>
          <pc:docMk/>
          <pc:sldMk cId="1219460740" sldId="1951"/>
        </pc:sldMkLst>
      </pc:sldChg>
      <pc:sldChg chg="addSp delSp modSp add mod">
        <pc:chgData name="Sarasin, Elise" userId="051ede2b-3008-44c0-bb19-c9bb04b8c5c9" providerId="ADAL" clId="{C7E2DE20-6921-4552-B0BF-ECE8A35E368F}" dt="2024-10-18T19:31:58.201" v="69" actId="14100"/>
        <pc:sldMkLst>
          <pc:docMk/>
          <pc:sldMk cId="2653690524" sldId="1952"/>
        </pc:sldMkLst>
        <pc:spChg chg="mod">
          <ac:chgData name="Sarasin, Elise" userId="051ede2b-3008-44c0-bb19-c9bb04b8c5c9" providerId="ADAL" clId="{C7E2DE20-6921-4552-B0BF-ECE8A35E368F}" dt="2024-10-18T19:31:32.397" v="62" actId="255"/>
          <ac:spMkLst>
            <pc:docMk/>
            <pc:sldMk cId="2653690524" sldId="1952"/>
            <ac:spMk id="3" creationId="{8FDAB62B-84C1-BAAD-8CB7-5029508AE914}"/>
          </ac:spMkLst>
        </pc:spChg>
        <pc:spChg chg="del">
          <ac:chgData name="Sarasin, Elise" userId="051ede2b-3008-44c0-bb19-c9bb04b8c5c9" providerId="ADAL" clId="{C7E2DE20-6921-4552-B0BF-ECE8A35E368F}" dt="2024-10-18T19:29:52.381" v="35" actId="478"/>
          <ac:spMkLst>
            <pc:docMk/>
            <pc:sldMk cId="2653690524" sldId="1952"/>
            <ac:spMk id="4" creationId="{72EE4B80-3665-49C6-98E5-2E88C0BC10B9}"/>
          </ac:spMkLst>
        </pc:spChg>
        <pc:spChg chg="add mod">
          <ac:chgData name="Sarasin, Elise" userId="051ede2b-3008-44c0-bb19-c9bb04b8c5c9" providerId="ADAL" clId="{C7E2DE20-6921-4552-B0BF-ECE8A35E368F}" dt="2024-10-18T19:31:58.201" v="69" actId="14100"/>
          <ac:spMkLst>
            <pc:docMk/>
            <pc:sldMk cId="2653690524" sldId="1952"/>
            <ac:spMk id="7" creationId="{A829D522-54F9-A190-9B13-B21A83E64FB2}"/>
          </ac:spMkLst>
        </pc:spChg>
      </pc:sldChg>
      <pc:sldChg chg="add">
        <pc:chgData name="Sarasin, Elise" userId="051ede2b-3008-44c0-bb19-c9bb04b8c5c9" providerId="ADAL" clId="{C7E2DE20-6921-4552-B0BF-ECE8A35E368F}" dt="2024-10-18T19:37:54.901" v="438"/>
        <pc:sldMkLst>
          <pc:docMk/>
          <pc:sldMk cId="2574360009" sldId="1953"/>
        </pc:sldMkLst>
      </pc:sldChg>
      <pc:sldChg chg="add">
        <pc:chgData name="Sarasin, Elise" userId="051ede2b-3008-44c0-bb19-c9bb04b8c5c9" providerId="ADAL" clId="{C7E2DE20-6921-4552-B0BF-ECE8A35E368F}" dt="2024-10-18T19:27:21.298" v="5"/>
        <pc:sldMkLst>
          <pc:docMk/>
          <pc:sldMk cId="2627314331" sldId="1954"/>
        </pc:sldMkLst>
      </pc:sldChg>
      <pc:sldChg chg="add">
        <pc:chgData name="Sarasin, Elise" userId="051ede2b-3008-44c0-bb19-c9bb04b8c5c9" providerId="ADAL" clId="{C7E2DE20-6921-4552-B0BF-ECE8A35E368F}" dt="2024-10-18T19:27:21.298" v="5"/>
        <pc:sldMkLst>
          <pc:docMk/>
          <pc:sldMk cId="166257003" sldId="1955"/>
        </pc:sldMkLst>
      </pc:sldChg>
      <pc:sldChg chg="modSp add mod">
        <pc:chgData name="Sarasin, Elise" userId="051ede2b-3008-44c0-bb19-c9bb04b8c5c9" providerId="ADAL" clId="{C7E2DE20-6921-4552-B0BF-ECE8A35E368F}" dt="2024-10-18T19:35:37.856" v="437" actId="403"/>
        <pc:sldMkLst>
          <pc:docMk/>
          <pc:sldMk cId="1214318063" sldId="1956"/>
        </pc:sldMkLst>
        <pc:spChg chg="mod">
          <ac:chgData name="Sarasin, Elise" userId="051ede2b-3008-44c0-bb19-c9bb04b8c5c9" providerId="ADAL" clId="{C7E2DE20-6921-4552-B0BF-ECE8A35E368F}" dt="2024-10-18T19:35:37.856" v="437" actId="403"/>
          <ac:spMkLst>
            <pc:docMk/>
            <pc:sldMk cId="1214318063" sldId="1956"/>
            <ac:spMk id="3" creationId="{8FDAB62B-84C1-BAAD-8CB7-5029508AE914}"/>
          </ac:spMkLst>
        </pc:spChg>
      </pc:sldChg>
      <pc:sldChg chg="addSp modSp add mod">
        <pc:chgData name="Sarasin, Elise" userId="051ede2b-3008-44c0-bb19-c9bb04b8c5c9" providerId="ADAL" clId="{C7E2DE20-6921-4552-B0BF-ECE8A35E368F}" dt="2024-10-18T19:38:12.741" v="459" actId="20577"/>
        <pc:sldMkLst>
          <pc:docMk/>
          <pc:sldMk cId="507879898" sldId="1957"/>
        </pc:sldMkLst>
        <pc:spChg chg="add mod">
          <ac:chgData name="Sarasin, Elise" userId="051ede2b-3008-44c0-bb19-c9bb04b8c5c9" providerId="ADAL" clId="{C7E2DE20-6921-4552-B0BF-ECE8A35E368F}" dt="2024-10-18T19:38:12.741" v="459" actId="20577"/>
          <ac:spMkLst>
            <pc:docMk/>
            <pc:sldMk cId="507879898" sldId="1957"/>
            <ac:spMk id="5" creationId="{740C62B7-43A0-D47B-9FC1-388B930BE6F1}"/>
          </ac:spMkLst>
        </pc:spChg>
      </pc:sldChg>
      <pc:sldChg chg="addSp modSp new mod">
        <pc:chgData name="Sarasin, Elise" userId="051ede2b-3008-44c0-bb19-c9bb04b8c5c9" providerId="ADAL" clId="{C7E2DE20-6921-4552-B0BF-ECE8A35E368F}" dt="2024-10-18T19:42:19.596" v="555" actId="20577"/>
        <pc:sldMkLst>
          <pc:docMk/>
          <pc:sldMk cId="3899229028" sldId="1958"/>
        </pc:sldMkLst>
        <pc:spChg chg="add mod">
          <ac:chgData name="Sarasin, Elise" userId="051ede2b-3008-44c0-bb19-c9bb04b8c5c9" providerId="ADAL" clId="{C7E2DE20-6921-4552-B0BF-ECE8A35E368F}" dt="2024-10-18T19:42:19.596" v="555" actId="20577"/>
          <ac:spMkLst>
            <pc:docMk/>
            <pc:sldMk cId="3899229028" sldId="1958"/>
            <ac:spMk id="4" creationId="{BEF67E9B-C41C-062C-4D72-F0DCC9979E36}"/>
          </ac:spMkLst>
        </pc:spChg>
      </pc:sldChg>
      <pc:sldChg chg="addSp modSp add mod">
        <pc:chgData name="Sarasin, Elise" userId="051ede2b-3008-44c0-bb19-c9bb04b8c5c9" providerId="ADAL" clId="{C7E2DE20-6921-4552-B0BF-ECE8A35E368F}" dt="2024-10-18T19:42:35.859" v="604" actId="1076"/>
        <pc:sldMkLst>
          <pc:docMk/>
          <pc:sldMk cId="46010162" sldId="1959"/>
        </pc:sldMkLst>
        <pc:spChg chg="add mod">
          <ac:chgData name="Sarasin, Elise" userId="051ede2b-3008-44c0-bb19-c9bb04b8c5c9" providerId="ADAL" clId="{C7E2DE20-6921-4552-B0BF-ECE8A35E368F}" dt="2024-10-18T19:42:35.859" v="604" actId="1076"/>
          <ac:spMkLst>
            <pc:docMk/>
            <pc:sldMk cId="46010162" sldId="1959"/>
            <ac:spMk id="4" creationId="{103DD0F3-1CB8-D131-363B-5FB838E80AF7}"/>
          </ac:spMkLst>
        </pc:spChg>
      </pc:sldChg>
      <pc:sldChg chg="add">
        <pc:chgData name="Sarasin, Elise" userId="051ede2b-3008-44c0-bb19-c9bb04b8c5c9" providerId="ADAL" clId="{C7E2DE20-6921-4552-B0BF-ECE8A35E368F}" dt="2024-10-18T19:43:42.823" v="609"/>
        <pc:sldMkLst>
          <pc:docMk/>
          <pc:sldMk cId="21763641" sldId="1960"/>
        </pc:sldMkLst>
      </pc:sldChg>
      <pc:sldChg chg="add">
        <pc:chgData name="Sarasin, Elise" userId="051ede2b-3008-44c0-bb19-c9bb04b8c5c9" providerId="ADAL" clId="{C7E2DE20-6921-4552-B0BF-ECE8A35E368F}" dt="2024-10-18T19:48:04.327" v="616"/>
        <pc:sldMkLst>
          <pc:docMk/>
          <pc:sldMk cId="32161051" sldId="1961"/>
        </pc:sldMkLst>
      </pc:sldChg>
      <pc:sldChg chg="add">
        <pc:chgData name="Sarasin, Elise" userId="051ede2b-3008-44c0-bb19-c9bb04b8c5c9" providerId="ADAL" clId="{C7E2DE20-6921-4552-B0BF-ECE8A35E368F}" dt="2024-10-18T19:43:42.823" v="609"/>
        <pc:sldMkLst>
          <pc:docMk/>
          <pc:sldMk cId="837041270" sldId="1966"/>
        </pc:sldMkLst>
      </pc:sldChg>
      <pc:sldChg chg="add del">
        <pc:chgData name="Sarasin, Elise" userId="051ede2b-3008-44c0-bb19-c9bb04b8c5c9" providerId="ADAL" clId="{C7E2DE20-6921-4552-B0BF-ECE8A35E368F}" dt="2024-10-18T19:49:24.916" v="629" actId="47"/>
        <pc:sldMkLst>
          <pc:docMk/>
          <pc:sldMk cId="2808513961" sldId="1967"/>
        </pc:sldMkLst>
      </pc:sldChg>
      <pc:sldChg chg="add">
        <pc:chgData name="Sarasin, Elise" userId="051ede2b-3008-44c0-bb19-c9bb04b8c5c9" providerId="ADAL" clId="{C7E2DE20-6921-4552-B0BF-ECE8A35E368F}" dt="2024-10-18T19:48:04.327" v="616"/>
        <pc:sldMkLst>
          <pc:docMk/>
          <pc:sldMk cId="3499337623" sldId="1968"/>
        </pc:sldMkLst>
      </pc:sldChg>
      <pc:sldChg chg="add">
        <pc:chgData name="Sarasin, Elise" userId="051ede2b-3008-44c0-bb19-c9bb04b8c5c9" providerId="ADAL" clId="{C7E2DE20-6921-4552-B0BF-ECE8A35E368F}" dt="2024-10-18T19:48:04.327" v="616"/>
        <pc:sldMkLst>
          <pc:docMk/>
          <pc:sldMk cId="2123737182" sldId="1989"/>
        </pc:sldMkLst>
      </pc:sldChg>
      <pc:sldChg chg="add">
        <pc:chgData name="Sarasin, Elise" userId="051ede2b-3008-44c0-bb19-c9bb04b8c5c9" providerId="ADAL" clId="{C7E2DE20-6921-4552-B0BF-ECE8A35E368F}" dt="2024-10-18T19:48:04.327" v="616"/>
        <pc:sldMkLst>
          <pc:docMk/>
          <pc:sldMk cId="1179565250" sldId="1995"/>
        </pc:sldMkLst>
      </pc:sldChg>
    </pc:docChg>
  </pc:docChgLst>
  <pc:docChgLst>
    <pc:chgData name="Lane, Kathleen" userId="d8586a00-d571-4eeb-bfc3-f42bf250439e" providerId="ADAL" clId="{339AF48A-E281-4937-83CC-1A9271B39F95}"/>
    <pc:docChg chg="custSel modSld">
      <pc:chgData name="Lane, Kathleen" userId="d8586a00-d571-4eeb-bfc3-f42bf250439e" providerId="ADAL" clId="{339AF48A-E281-4937-83CC-1A9271B39F95}" dt="2024-10-22T14:17:04.516" v="274" actId="20577"/>
      <pc:docMkLst>
        <pc:docMk/>
      </pc:docMkLst>
      <pc:sldChg chg="modSp mod">
        <pc:chgData name="Lane, Kathleen" userId="d8586a00-d571-4eeb-bfc3-f42bf250439e" providerId="ADAL" clId="{339AF48A-E281-4937-83CC-1A9271B39F95}" dt="2024-10-22T14:06:37.540" v="1" actId="1076"/>
        <pc:sldMkLst>
          <pc:docMk/>
          <pc:sldMk cId="3899229028" sldId="1958"/>
        </pc:sldMkLst>
        <pc:spChg chg="mod">
          <ac:chgData name="Lane, Kathleen" userId="d8586a00-d571-4eeb-bfc3-f42bf250439e" providerId="ADAL" clId="{339AF48A-E281-4937-83CC-1A9271B39F95}" dt="2024-10-22T14:06:37.540" v="1" actId="1076"/>
          <ac:spMkLst>
            <pc:docMk/>
            <pc:sldMk cId="3899229028" sldId="1958"/>
            <ac:spMk id="4" creationId="{BEF67E9B-C41C-062C-4D72-F0DCC9979E36}"/>
          </ac:spMkLst>
        </pc:spChg>
      </pc:sldChg>
      <pc:sldChg chg="modSp mod">
        <pc:chgData name="Lane, Kathleen" userId="d8586a00-d571-4eeb-bfc3-f42bf250439e" providerId="ADAL" clId="{339AF48A-E281-4937-83CC-1A9271B39F95}" dt="2024-10-22T14:15:55.909" v="273" actId="20577"/>
        <pc:sldMkLst>
          <pc:docMk/>
          <pc:sldMk cId="28167795" sldId="1996"/>
        </pc:sldMkLst>
        <pc:graphicFrameChg chg="modGraphic">
          <ac:chgData name="Lane, Kathleen" userId="d8586a00-d571-4eeb-bfc3-f42bf250439e" providerId="ADAL" clId="{339AF48A-E281-4937-83CC-1A9271B39F95}" dt="2024-10-22T14:15:55.909" v="273" actId="20577"/>
          <ac:graphicFrameMkLst>
            <pc:docMk/>
            <pc:sldMk cId="28167795" sldId="1996"/>
            <ac:graphicFrameMk id="17" creationId="{4B71F325-F65C-F4C8-B004-929520BF5D13}"/>
          </ac:graphicFrameMkLst>
        </pc:graphicFrameChg>
      </pc:sldChg>
      <pc:sldChg chg="modSp mod">
        <pc:chgData name="Lane, Kathleen" userId="d8586a00-d571-4eeb-bfc3-f42bf250439e" providerId="ADAL" clId="{339AF48A-E281-4937-83CC-1A9271B39F95}" dt="2024-10-22T14:14:52.296" v="148" actId="1076"/>
        <pc:sldMkLst>
          <pc:docMk/>
          <pc:sldMk cId="1708404850" sldId="2028"/>
        </pc:sldMkLst>
        <pc:spChg chg="mod">
          <ac:chgData name="Lane, Kathleen" userId="d8586a00-d571-4eeb-bfc3-f42bf250439e" providerId="ADAL" clId="{339AF48A-E281-4937-83CC-1A9271B39F95}" dt="2024-10-22T14:14:42.442" v="147"/>
          <ac:spMkLst>
            <pc:docMk/>
            <pc:sldMk cId="1708404850" sldId="2028"/>
            <ac:spMk id="3" creationId="{8A618BF7-9411-B470-1F76-E1833216A7A7}"/>
          </ac:spMkLst>
        </pc:spChg>
        <pc:picChg chg="mod">
          <ac:chgData name="Lane, Kathleen" userId="d8586a00-d571-4eeb-bfc3-f42bf250439e" providerId="ADAL" clId="{339AF48A-E281-4937-83CC-1A9271B39F95}" dt="2024-10-22T14:14:52.296" v="148" actId="1076"/>
          <ac:picMkLst>
            <pc:docMk/>
            <pc:sldMk cId="1708404850" sldId="2028"/>
            <ac:picMk id="5" creationId="{34357432-4234-56BB-0646-6576ED6A1EFC}"/>
          </ac:picMkLst>
        </pc:picChg>
      </pc:sldChg>
      <pc:sldChg chg="modSp mod">
        <pc:chgData name="Lane, Kathleen" userId="d8586a00-d571-4eeb-bfc3-f42bf250439e" providerId="ADAL" clId="{339AF48A-E281-4937-83CC-1A9271B39F95}" dt="2024-10-22T14:13:59.237" v="146" actId="20577"/>
        <pc:sldMkLst>
          <pc:docMk/>
          <pc:sldMk cId="4003157239" sldId="2033"/>
        </pc:sldMkLst>
        <pc:spChg chg="mod">
          <ac:chgData name="Lane, Kathleen" userId="d8586a00-d571-4eeb-bfc3-f42bf250439e" providerId="ADAL" clId="{339AF48A-E281-4937-83CC-1A9271B39F95}" dt="2024-10-22T14:13:59.237" v="146" actId="20577"/>
          <ac:spMkLst>
            <pc:docMk/>
            <pc:sldMk cId="4003157239" sldId="2033"/>
            <ac:spMk id="6" creationId="{171743A6-82CC-D030-812F-4F9A7D7D4F56}"/>
          </ac:spMkLst>
        </pc:spChg>
      </pc:sldChg>
      <pc:sldChg chg="modSp mod">
        <pc:chgData name="Lane, Kathleen" userId="d8586a00-d571-4eeb-bfc3-f42bf250439e" providerId="ADAL" clId="{339AF48A-E281-4937-83CC-1A9271B39F95}" dt="2024-10-22T14:17:04.516" v="274" actId="20577"/>
        <pc:sldMkLst>
          <pc:docMk/>
          <pc:sldMk cId="1050942835" sldId="2090"/>
        </pc:sldMkLst>
        <pc:graphicFrameChg chg="modGraphic">
          <ac:chgData name="Lane, Kathleen" userId="d8586a00-d571-4eeb-bfc3-f42bf250439e" providerId="ADAL" clId="{339AF48A-E281-4937-83CC-1A9271B39F95}" dt="2024-10-22T14:17:04.516" v="274" actId="20577"/>
          <ac:graphicFrameMkLst>
            <pc:docMk/>
            <pc:sldMk cId="1050942835" sldId="2090"/>
            <ac:graphicFrameMk id="4" creationId="{F4899510-78AE-2214-EB07-27CF889B9A29}"/>
          </ac:graphicFrameMkLst>
        </pc:graphicFrameChg>
      </pc:sldChg>
    </pc:docChg>
  </pc:docChgLst>
  <pc:docChgLst>
    <pc:chgData name="Buckman, Mark" userId="143108ed-1948-4344-b71d-df851b3c54dd" providerId="ADAL" clId="{C023180F-8A4B-4552-A061-941AD41A1740}"/>
    <pc:docChg chg="undo custSel addSld delSld modSld sldOrd modSection">
      <pc:chgData name="Buckman, Mark" userId="143108ed-1948-4344-b71d-df851b3c54dd" providerId="ADAL" clId="{C023180F-8A4B-4552-A061-941AD41A1740}" dt="2022-11-10T20:02:53.346" v="2526" actId="729"/>
      <pc:docMkLst>
        <pc:docMk/>
      </pc:docMkLst>
      <pc:sldChg chg="addSp modSp del mod">
        <pc:chgData name="Buckman, Mark" userId="143108ed-1948-4344-b71d-df851b3c54dd" providerId="ADAL" clId="{C023180F-8A4B-4552-A061-941AD41A1740}" dt="2022-09-29T17:00:47.658" v="1951" actId="47"/>
        <pc:sldMkLst>
          <pc:docMk/>
          <pc:sldMk cId="64221571" sldId="682"/>
        </pc:sldMkLst>
        <pc:spChg chg="mod">
          <ac:chgData name="Buckman, Mark" userId="143108ed-1948-4344-b71d-df851b3c54dd" providerId="ADAL" clId="{C023180F-8A4B-4552-A061-941AD41A1740}" dt="2022-09-29T16:50:32.980" v="1349" actId="1076"/>
          <ac:spMkLst>
            <pc:docMk/>
            <pc:sldMk cId="64221571" sldId="682"/>
            <ac:spMk id="3" creationId="{E98ACE8A-6E39-041A-2BFB-133E1EDFC915}"/>
          </ac:spMkLst>
        </pc:spChg>
        <pc:spChg chg="add mod">
          <ac:chgData name="Buckman, Mark" userId="143108ed-1948-4344-b71d-df851b3c54dd" providerId="ADAL" clId="{C023180F-8A4B-4552-A061-941AD41A1740}" dt="2022-09-29T16:50:50.013" v="1355" actId="1076"/>
          <ac:spMkLst>
            <pc:docMk/>
            <pc:sldMk cId="64221571" sldId="682"/>
            <ac:spMk id="4" creationId="{6354E651-F1FD-B48C-D80E-C9EFDBABCC39}"/>
          </ac:spMkLst>
        </pc:spChg>
      </pc:sldChg>
      <pc:sldChg chg="addSp delSp modSp mod">
        <pc:chgData name="Buckman, Mark" userId="143108ed-1948-4344-b71d-df851b3c54dd" providerId="ADAL" clId="{C023180F-8A4B-4552-A061-941AD41A1740}" dt="2022-09-30T19:08:58.710" v="2250" actId="20577"/>
        <pc:sldMkLst>
          <pc:docMk/>
          <pc:sldMk cId="3789153456" sldId="684"/>
        </pc:sldMkLst>
        <pc:spChg chg="mod">
          <ac:chgData name="Buckman, Mark" userId="143108ed-1948-4344-b71d-df851b3c54dd" providerId="ADAL" clId="{C023180F-8A4B-4552-A061-941AD41A1740}" dt="2022-09-30T19:08:58.710" v="2250" actId="20577"/>
          <ac:spMkLst>
            <pc:docMk/>
            <pc:sldMk cId="3789153456" sldId="684"/>
            <ac:spMk id="3" creationId="{00000000-0000-0000-0000-000000000000}"/>
          </ac:spMkLst>
        </pc:spChg>
        <pc:spChg chg="add del mod">
          <ac:chgData name="Buckman, Mark" userId="143108ed-1948-4344-b71d-df851b3c54dd" providerId="ADAL" clId="{C023180F-8A4B-4552-A061-941AD41A1740}" dt="2022-09-29T16:50:47.572" v="1353" actId="21"/>
          <ac:spMkLst>
            <pc:docMk/>
            <pc:sldMk cId="3789153456" sldId="684"/>
            <ac:spMk id="7" creationId="{1F87FB2C-658E-42F0-22A1-E7D6AF71D527}"/>
          </ac:spMkLst>
        </pc:spChg>
        <pc:picChg chg="mod">
          <ac:chgData name="Buckman, Mark" userId="143108ed-1948-4344-b71d-df851b3c54dd" providerId="ADAL" clId="{C023180F-8A4B-4552-A061-941AD41A1740}" dt="2022-09-29T16:57:58.294" v="1587" actId="1076"/>
          <ac:picMkLst>
            <pc:docMk/>
            <pc:sldMk cId="3789153456" sldId="684"/>
            <ac:picMk id="4" creationId="{00000000-0000-0000-0000-000000000000}"/>
          </ac:picMkLst>
        </pc:picChg>
      </pc:sldChg>
      <pc:sldChg chg="mod modShow">
        <pc:chgData name="Buckman, Mark" userId="143108ed-1948-4344-b71d-df851b3c54dd" providerId="ADAL" clId="{C023180F-8A4B-4552-A061-941AD41A1740}" dt="2022-11-10T20:02:53.346" v="2526" actId="729"/>
        <pc:sldMkLst>
          <pc:docMk/>
          <pc:sldMk cId="768686963" sldId="982"/>
        </pc:sldMkLst>
      </pc:sldChg>
      <pc:sldChg chg="mod modShow">
        <pc:chgData name="Buckman, Mark" userId="143108ed-1948-4344-b71d-df851b3c54dd" providerId="ADAL" clId="{C023180F-8A4B-4552-A061-941AD41A1740}" dt="2022-11-10T20:02:29.020" v="2525" actId="729"/>
        <pc:sldMkLst>
          <pc:docMk/>
          <pc:sldMk cId="792570688" sldId="988"/>
        </pc:sldMkLst>
      </pc:sldChg>
      <pc:sldChg chg="mod modShow">
        <pc:chgData name="Buckman, Mark" userId="143108ed-1948-4344-b71d-df851b3c54dd" providerId="ADAL" clId="{C023180F-8A4B-4552-A061-941AD41A1740}" dt="2022-11-10T20:02:53.346" v="2526" actId="729"/>
        <pc:sldMkLst>
          <pc:docMk/>
          <pc:sldMk cId="3534703674" sldId="992"/>
        </pc:sldMkLst>
      </pc:sldChg>
      <pc:sldChg chg="mod modShow">
        <pc:chgData name="Buckman, Mark" userId="143108ed-1948-4344-b71d-df851b3c54dd" providerId="ADAL" clId="{C023180F-8A4B-4552-A061-941AD41A1740}" dt="2022-11-10T20:02:53.346" v="2526" actId="729"/>
        <pc:sldMkLst>
          <pc:docMk/>
          <pc:sldMk cId="2988098953" sldId="1007"/>
        </pc:sldMkLst>
      </pc:sldChg>
      <pc:sldChg chg="mod modShow">
        <pc:chgData name="Buckman, Mark" userId="143108ed-1948-4344-b71d-df851b3c54dd" providerId="ADAL" clId="{C023180F-8A4B-4552-A061-941AD41A1740}" dt="2022-11-10T19:04:43.802" v="2524" actId="729"/>
        <pc:sldMkLst>
          <pc:docMk/>
          <pc:sldMk cId="3428357250" sldId="1429"/>
        </pc:sldMkLst>
      </pc:sldChg>
      <pc:sldChg chg="modSp mod modAnim">
        <pc:chgData name="Buckman, Mark" userId="143108ed-1948-4344-b71d-df851b3c54dd" providerId="ADAL" clId="{C023180F-8A4B-4552-A061-941AD41A1740}" dt="2022-10-03T20:04:02.148" v="2352" actId="208"/>
        <pc:sldMkLst>
          <pc:docMk/>
          <pc:sldMk cId="3069959999" sldId="1436"/>
        </pc:sldMkLst>
        <pc:picChg chg="mod">
          <ac:chgData name="Buckman, Mark" userId="143108ed-1948-4344-b71d-df851b3c54dd" providerId="ADAL" clId="{C023180F-8A4B-4552-A061-941AD41A1740}" dt="2022-10-03T20:04:02.148" v="2352" actId="208"/>
          <ac:picMkLst>
            <pc:docMk/>
            <pc:sldMk cId="3069959999" sldId="1436"/>
            <ac:picMk id="3" creationId="{90920DF2-C688-F2E9-54B9-AE3ECE3AC253}"/>
          </ac:picMkLst>
        </pc:picChg>
      </pc:sldChg>
      <pc:sldChg chg="addSp delSp modSp mod modClrScheme chgLayout">
        <pc:chgData name="Buckman, Mark" userId="143108ed-1948-4344-b71d-df851b3c54dd" providerId="ADAL" clId="{C023180F-8A4B-4552-A061-941AD41A1740}" dt="2022-09-29T17:01:49.125" v="1957"/>
        <pc:sldMkLst>
          <pc:docMk/>
          <pc:sldMk cId="2601743110" sldId="1487"/>
        </pc:sldMkLst>
        <pc:spChg chg="mod ord">
          <ac:chgData name="Buckman, Mark" userId="143108ed-1948-4344-b71d-df851b3c54dd" providerId="ADAL" clId="{C023180F-8A4B-4552-A061-941AD41A1740}" dt="2022-09-29T17:01:44.623" v="1955" actId="27636"/>
          <ac:spMkLst>
            <pc:docMk/>
            <pc:sldMk cId="2601743110" sldId="1487"/>
            <ac:spMk id="2" creationId="{0CF7A7A7-B115-30E9-EFEB-5BE2EE07E68A}"/>
          </ac:spMkLst>
        </pc:spChg>
        <pc:spChg chg="add del mod ord">
          <ac:chgData name="Buckman, Mark" userId="143108ed-1948-4344-b71d-df851b3c54dd" providerId="ADAL" clId="{C023180F-8A4B-4552-A061-941AD41A1740}" dt="2022-09-29T17:01:49.125" v="1957"/>
          <ac:spMkLst>
            <pc:docMk/>
            <pc:sldMk cId="2601743110" sldId="1487"/>
            <ac:spMk id="3" creationId="{00B4B216-BB39-1829-3BB3-6315A7E707FE}"/>
          </ac:spMkLst>
        </pc:spChg>
        <pc:graphicFrameChg chg="add mod">
          <ac:chgData name="Buckman, Mark" userId="143108ed-1948-4344-b71d-df851b3c54dd" providerId="ADAL" clId="{C023180F-8A4B-4552-A061-941AD41A1740}" dt="2022-09-29T17:01:49.125" v="1957"/>
          <ac:graphicFrameMkLst>
            <pc:docMk/>
            <pc:sldMk cId="2601743110" sldId="1487"/>
            <ac:graphicFrameMk id="5" creationId="{8F1A6623-0899-F3D1-1A25-070B26CA8C53}"/>
          </ac:graphicFrameMkLst>
        </pc:graphicFrameChg>
        <pc:graphicFrameChg chg="del">
          <ac:chgData name="Buckman, Mark" userId="143108ed-1948-4344-b71d-df851b3c54dd" providerId="ADAL" clId="{C023180F-8A4B-4552-A061-941AD41A1740}" dt="2022-09-29T17:01:48.089" v="1956" actId="21"/>
          <ac:graphicFrameMkLst>
            <pc:docMk/>
            <pc:sldMk cId="2601743110" sldId="1487"/>
            <ac:graphicFrameMk id="9" creationId="{6ECB8923-1497-F0C5-865D-3BCB7DF9940F}"/>
          </ac:graphicFrameMkLst>
        </pc:graphicFrameChg>
      </pc:sldChg>
      <pc:sldChg chg="del">
        <pc:chgData name="Buckman, Mark" userId="143108ed-1948-4344-b71d-df851b3c54dd" providerId="ADAL" clId="{C023180F-8A4B-4552-A061-941AD41A1740}" dt="2022-10-03T20:10:07.392" v="2353" actId="47"/>
        <pc:sldMkLst>
          <pc:docMk/>
          <pc:sldMk cId="2521794879" sldId="1505"/>
        </pc:sldMkLst>
      </pc:sldChg>
      <pc:sldChg chg="del">
        <pc:chgData name="Buckman, Mark" userId="143108ed-1948-4344-b71d-df851b3c54dd" providerId="ADAL" clId="{C023180F-8A4B-4552-A061-941AD41A1740}" dt="2022-10-03T20:10:07.392" v="2353" actId="47"/>
        <pc:sldMkLst>
          <pc:docMk/>
          <pc:sldMk cId="1266972862" sldId="1508"/>
        </pc:sldMkLst>
      </pc:sldChg>
      <pc:sldChg chg="add">
        <pc:chgData name="Buckman, Mark" userId="143108ed-1948-4344-b71d-df851b3c54dd" providerId="ADAL" clId="{C023180F-8A4B-4552-A061-941AD41A1740}" dt="2022-09-29T17:01:23.692" v="1952"/>
        <pc:sldMkLst>
          <pc:docMk/>
          <pc:sldMk cId="2212180674" sldId="1527"/>
        </pc:sldMkLst>
      </pc:sldChg>
      <pc:sldChg chg="addSp delSp modSp mod">
        <pc:chgData name="Buckman, Mark" userId="143108ed-1948-4344-b71d-df851b3c54dd" providerId="ADAL" clId="{C023180F-8A4B-4552-A061-941AD41A1740}" dt="2022-10-03T20:03:02.096" v="2346" actId="167"/>
        <pc:sldMkLst>
          <pc:docMk/>
          <pc:sldMk cId="2915558093" sldId="1550"/>
        </pc:sldMkLst>
        <pc:picChg chg="del">
          <ac:chgData name="Buckman, Mark" userId="143108ed-1948-4344-b71d-df851b3c54dd" providerId="ADAL" clId="{C023180F-8A4B-4552-A061-941AD41A1740}" dt="2022-10-03T20:02:08.395" v="2331" actId="478"/>
          <ac:picMkLst>
            <pc:docMk/>
            <pc:sldMk cId="2915558093" sldId="1550"/>
            <ac:picMk id="2" creationId="{11A1EACD-0AA6-27E1-C4A4-0120CDC02709}"/>
          </ac:picMkLst>
        </pc:picChg>
        <pc:picChg chg="add del mod">
          <ac:chgData name="Buckman, Mark" userId="143108ed-1948-4344-b71d-df851b3c54dd" providerId="ADAL" clId="{C023180F-8A4B-4552-A061-941AD41A1740}" dt="2022-10-03T20:02:24.122" v="2333" actId="478"/>
          <ac:picMkLst>
            <pc:docMk/>
            <pc:sldMk cId="2915558093" sldId="1550"/>
            <ac:picMk id="8" creationId="{34B560C8-3B6E-ED28-95F9-9331AAAD66EC}"/>
          </ac:picMkLst>
        </pc:picChg>
        <pc:picChg chg="add mod ord">
          <ac:chgData name="Buckman, Mark" userId="143108ed-1948-4344-b71d-df851b3c54dd" providerId="ADAL" clId="{C023180F-8A4B-4552-A061-941AD41A1740}" dt="2022-10-03T20:03:02.096" v="2346" actId="167"/>
          <ac:picMkLst>
            <pc:docMk/>
            <pc:sldMk cId="2915558093" sldId="1550"/>
            <ac:picMk id="9" creationId="{D43FDC99-9465-F956-D466-00D28BBEA032}"/>
          </ac:picMkLst>
        </pc:picChg>
        <pc:picChg chg="add mod">
          <ac:chgData name="Buckman, Mark" userId="143108ed-1948-4344-b71d-df851b3c54dd" providerId="ADAL" clId="{C023180F-8A4B-4552-A061-941AD41A1740}" dt="2022-10-03T20:02:35.748" v="2337" actId="14100"/>
          <ac:picMkLst>
            <pc:docMk/>
            <pc:sldMk cId="2915558093" sldId="1550"/>
            <ac:picMk id="4098" creationId="{BD28C09C-5ECC-844B-060F-61911A4F1996}"/>
          </ac:picMkLst>
        </pc:picChg>
      </pc:sldChg>
      <pc:sldChg chg="addSp delSp modSp mod modClrScheme chgLayout">
        <pc:chgData name="Buckman, Mark" userId="143108ed-1948-4344-b71d-df851b3c54dd" providerId="ADAL" clId="{C023180F-8A4B-4552-A061-941AD41A1740}" dt="2022-09-29T17:02:06.068" v="1963"/>
        <pc:sldMkLst>
          <pc:docMk/>
          <pc:sldMk cId="2203340649" sldId="1551"/>
        </pc:sldMkLst>
        <pc:spChg chg="mod ord">
          <ac:chgData name="Buckman, Mark" userId="143108ed-1948-4344-b71d-df851b3c54dd" providerId="ADAL" clId="{C023180F-8A4B-4552-A061-941AD41A1740}" dt="2022-09-29T17:02:02.098" v="1961" actId="700"/>
          <ac:spMkLst>
            <pc:docMk/>
            <pc:sldMk cId="2203340649" sldId="1551"/>
            <ac:spMk id="2" creationId="{8B38FC00-8343-1B11-968B-346D38D8C88A}"/>
          </ac:spMkLst>
        </pc:spChg>
        <pc:spChg chg="add del mod ord">
          <ac:chgData name="Buckman, Mark" userId="143108ed-1948-4344-b71d-df851b3c54dd" providerId="ADAL" clId="{C023180F-8A4B-4552-A061-941AD41A1740}" dt="2022-09-29T17:02:06.068" v="1963"/>
          <ac:spMkLst>
            <pc:docMk/>
            <pc:sldMk cId="2203340649" sldId="1551"/>
            <ac:spMk id="3" creationId="{E1CE1E3D-1B10-B5FE-59D5-69038355FEC9}"/>
          </ac:spMkLst>
        </pc:spChg>
        <pc:graphicFrameChg chg="add mod">
          <ac:chgData name="Buckman, Mark" userId="143108ed-1948-4344-b71d-df851b3c54dd" providerId="ADAL" clId="{C023180F-8A4B-4552-A061-941AD41A1740}" dt="2022-09-29T17:02:06.068" v="1963"/>
          <ac:graphicFrameMkLst>
            <pc:docMk/>
            <pc:sldMk cId="2203340649" sldId="1551"/>
            <ac:graphicFrameMk id="4" creationId="{EC65C5CE-779E-CF5F-DCF5-502FC509E697}"/>
          </ac:graphicFrameMkLst>
        </pc:graphicFrameChg>
        <pc:graphicFrameChg chg="del">
          <ac:chgData name="Buckman, Mark" userId="143108ed-1948-4344-b71d-df851b3c54dd" providerId="ADAL" clId="{C023180F-8A4B-4552-A061-941AD41A1740}" dt="2022-09-29T17:02:04.295" v="1962" actId="21"/>
          <ac:graphicFrameMkLst>
            <pc:docMk/>
            <pc:sldMk cId="2203340649" sldId="1551"/>
            <ac:graphicFrameMk id="5" creationId="{F46CF7BB-E168-CA75-047F-61E976010D8E}"/>
          </ac:graphicFrameMkLst>
        </pc:graphicFrameChg>
      </pc:sldChg>
      <pc:sldChg chg="ord">
        <pc:chgData name="Buckman, Mark" userId="143108ed-1948-4344-b71d-df851b3c54dd" providerId="ADAL" clId="{C023180F-8A4B-4552-A061-941AD41A1740}" dt="2022-10-03T19:53:32.925" v="2306"/>
        <pc:sldMkLst>
          <pc:docMk/>
          <pc:sldMk cId="3947506182" sldId="1613"/>
        </pc:sldMkLst>
      </pc:sldChg>
      <pc:sldChg chg="modSp mod">
        <pc:chgData name="Buckman, Mark" userId="143108ed-1948-4344-b71d-df851b3c54dd" providerId="ADAL" clId="{C023180F-8A4B-4552-A061-941AD41A1740}" dt="2022-10-07T16:49:41.682" v="2378" actId="20577"/>
        <pc:sldMkLst>
          <pc:docMk/>
          <pc:sldMk cId="956250450" sldId="1622"/>
        </pc:sldMkLst>
        <pc:spChg chg="mod">
          <ac:chgData name="Buckman, Mark" userId="143108ed-1948-4344-b71d-df851b3c54dd" providerId="ADAL" clId="{C023180F-8A4B-4552-A061-941AD41A1740}" dt="2022-10-07T16:49:41.682" v="2378" actId="20577"/>
          <ac:spMkLst>
            <pc:docMk/>
            <pc:sldMk cId="956250450" sldId="1622"/>
            <ac:spMk id="15" creationId="{2878C86A-A937-8AF6-3DFB-80A5A66CABBB}"/>
          </ac:spMkLst>
        </pc:spChg>
      </pc:sldChg>
      <pc:sldChg chg="addSp delSp modSp del mod">
        <pc:chgData name="Buckman, Mark" userId="143108ed-1948-4344-b71d-df851b3c54dd" providerId="ADAL" clId="{C023180F-8A4B-4552-A061-941AD41A1740}" dt="2022-10-03T20:02:00.565" v="2329" actId="47"/>
        <pc:sldMkLst>
          <pc:docMk/>
          <pc:sldMk cId="2184060492" sldId="1656"/>
        </pc:sldMkLst>
        <pc:spChg chg="del">
          <ac:chgData name="Buckman, Mark" userId="143108ed-1948-4344-b71d-df851b3c54dd" providerId="ADAL" clId="{C023180F-8A4B-4552-A061-941AD41A1740}" dt="2022-10-03T20:00:51.290" v="2321" actId="478"/>
          <ac:spMkLst>
            <pc:docMk/>
            <pc:sldMk cId="2184060492" sldId="1656"/>
            <ac:spMk id="5" creationId="{A87B2B41-B9C1-4D1A-4357-88EC437420A7}"/>
          </ac:spMkLst>
        </pc:spChg>
        <pc:picChg chg="add mod">
          <ac:chgData name="Buckman, Mark" userId="143108ed-1948-4344-b71d-df851b3c54dd" providerId="ADAL" clId="{C023180F-8A4B-4552-A061-941AD41A1740}" dt="2022-10-03T20:00:45.645" v="2319" actId="14100"/>
          <ac:picMkLst>
            <pc:docMk/>
            <pc:sldMk cId="2184060492" sldId="1656"/>
            <ac:picMk id="2" creationId="{92572125-417A-4CE3-7890-C8B57629F4B4}"/>
          </ac:picMkLst>
        </pc:picChg>
        <pc:picChg chg="mod">
          <ac:chgData name="Buckman, Mark" userId="143108ed-1948-4344-b71d-df851b3c54dd" providerId="ADAL" clId="{C023180F-8A4B-4552-A061-941AD41A1740}" dt="2022-10-03T20:01:01.195" v="2324" actId="208"/>
          <ac:picMkLst>
            <pc:docMk/>
            <pc:sldMk cId="2184060492" sldId="1656"/>
            <ac:picMk id="3" creationId="{43C58015-B229-5AD0-C2BE-C562DE3CA70B}"/>
          </ac:picMkLst>
        </pc:picChg>
        <pc:picChg chg="del">
          <ac:chgData name="Buckman, Mark" userId="143108ed-1948-4344-b71d-df851b3c54dd" providerId="ADAL" clId="{C023180F-8A4B-4552-A061-941AD41A1740}" dt="2022-10-03T20:00:36.333" v="2315" actId="478"/>
          <ac:picMkLst>
            <pc:docMk/>
            <pc:sldMk cId="2184060492" sldId="1656"/>
            <ac:picMk id="4" creationId="{9E917B23-125C-279E-3744-D7E118E22169}"/>
          </ac:picMkLst>
        </pc:picChg>
        <pc:picChg chg="add del mod">
          <ac:chgData name="Buckman, Mark" userId="143108ed-1948-4344-b71d-df851b3c54dd" providerId="ADAL" clId="{C023180F-8A4B-4552-A061-941AD41A1740}" dt="2022-10-03T20:00:49.465" v="2320" actId="478"/>
          <ac:picMkLst>
            <pc:docMk/>
            <pc:sldMk cId="2184060492" sldId="1656"/>
            <ac:picMk id="2050" creationId="{8E72B129-7F69-B141-4B2E-3E8D71E3E282}"/>
          </ac:picMkLst>
        </pc:picChg>
      </pc:sldChg>
      <pc:sldChg chg="addSp delSp modSp mod modTransition">
        <pc:chgData name="Buckman, Mark" userId="143108ed-1948-4344-b71d-df851b3c54dd" providerId="ADAL" clId="{C023180F-8A4B-4552-A061-941AD41A1740}" dt="2022-10-03T20:03:07.917" v="2347"/>
        <pc:sldMkLst>
          <pc:docMk/>
          <pc:sldMk cId="3203914519" sldId="1657"/>
        </pc:sldMkLst>
        <pc:picChg chg="add del">
          <ac:chgData name="Buckman, Mark" userId="143108ed-1948-4344-b71d-df851b3c54dd" providerId="ADAL" clId="{C023180F-8A4B-4552-A061-941AD41A1740}" dt="2022-10-03T20:02:54.360" v="2343" actId="478"/>
          <ac:picMkLst>
            <pc:docMk/>
            <pc:sldMk cId="3203914519" sldId="1657"/>
            <ac:picMk id="2" creationId="{78CA6319-980B-84D1-BF0A-D27901D810C6}"/>
          </ac:picMkLst>
        </pc:picChg>
        <pc:picChg chg="add mod">
          <ac:chgData name="Buckman, Mark" userId="143108ed-1948-4344-b71d-df851b3c54dd" providerId="ADAL" clId="{C023180F-8A4B-4552-A061-941AD41A1740}" dt="2022-10-03T20:02:52.412" v="2342" actId="1076"/>
          <ac:picMkLst>
            <pc:docMk/>
            <pc:sldMk cId="3203914519" sldId="1657"/>
            <ac:picMk id="3" creationId="{536B9945-F617-4E24-A463-CAAD1CDEA8A4}"/>
          </ac:picMkLst>
        </pc:picChg>
      </pc:sldChg>
      <pc:sldChg chg="addSp delSp modSp mod">
        <pc:chgData name="Buckman, Mark" userId="143108ed-1948-4344-b71d-df851b3c54dd" providerId="ADAL" clId="{C023180F-8A4B-4552-A061-941AD41A1740}" dt="2022-10-03T19:52:57.382" v="2293" actId="1076"/>
        <pc:sldMkLst>
          <pc:docMk/>
          <pc:sldMk cId="1670877013" sldId="1661"/>
        </pc:sldMkLst>
        <pc:picChg chg="del mod">
          <ac:chgData name="Buckman, Mark" userId="143108ed-1948-4344-b71d-df851b3c54dd" providerId="ADAL" clId="{C023180F-8A4B-4552-A061-941AD41A1740}" dt="2022-10-03T19:52:50.521" v="2291" actId="478"/>
          <ac:picMkLst>
            <pc:docMk/>
            <pc:sldMk cId="1670877013" sldId="1661"/>
            <ac:picMk id="3" creationId="{098DC556-B5A5-78D6-D055-5E40B8BAB6E1}"/>
          </ac:picMkLst>
        </pc:picChg>
        <pc:picChg chg="del mod">
          <ac:chgData name="Buckman, Mark" userId="143108ed-1948-4344-b71d-df851b3c54dd" providerId="ADAL" clId="{C023180F-8A4B-4552-A061-941AD41A1740}" dt="2022-10-03T19:52:49.822" v="2290" actId="478"/>
          <ac:picMkLst>
            <pc:docMk/>
            <pc:sldMk cId="1670877013" sldId="1661"/>
            <ac:picMk id="4" creationId="{530FB670-07DF-1CB4-69DC-6C89C0F79420}"/>
          </ac:picMkLst>
        </pc:picChg>
        <pc:picChg chg="add mod">
          <ac:chgData name="Buckman, Mark" userId="143108ed-1948-4344-b71d-df851b3c54dd" providerId="ADAL" clId="{C023180F-8A4B-4552-A061-941AD41A1740}" dt="2022-10-03T19:52:57.382" v="2293" actId="1076"/>
          <ac:picMkLst>
            <pc:docMk/>
            <pc:sldMk cId="1670877013" sldId="1661"/>
            <ac:picMk id="1026" creationId="{769D981D-6C9A-5FB1-BF0B-754CF6F71406}"/>
          </ac:picMkLst>
        </pc:picChg>
      </pc:sldChg>
      <pc:sldChg chg="ord">
        <pc:chgData name="Buckman, Mark" userId="143108ed-1948-4344-b71d-df851b3c54dd" providerId="ADAL" clId="{C023180F-8A4B-4552-A061-941AD41A1740}" dt="2022-10-03T19:51:34.841" v="2285"/>
        <pc:sldMkLst>
          <pc:docMk/>
          <pc:sldMk cId="277439487" sldId="1667"/>
        </pc:sldMkLst>
      </pc:sldChg>
      <pc:sldChg chg="modSp add del mod">
        <pc:chgData name="Buckman, Mark" userId="143108ed-1948-4344-b71d-df851b3c54dd" providerId="ADAL" clId="{C023180F-8A4B-4552-A061-941AD41A1740}" dt="2022-09-30T21:43:55.252" v="2282" actId="47"/>
        <pc:sldMkLst>
          <pc:docMk/>
          <pc:sldMk cId="1574296633" sldId="1732"/>
        </pc:sldMkLst>
        <pc:graphicFrameChg chg="mod modGraphic">
          <ac:chgData name="Buckman, Mark" userId="143108ed-1948-4344-b71d-df851b3c54dd" providerId="ADAL" clId="{C023180F-8A4B-4552-A061-941AD41A1740}" dt="2022-09-30T21:43:18.942" v="2254" actId="1076"/>
          <ac:graphicFrameMkLst>
            <pc:docMk/>
            <pc:sldMk cId="1574296633" sldId="1732"/>
            <ac:graphicFrameMk id="9" creationId="{887E204C-A31A-6A76-2430-0BECA510139C}"/>
          </ac:graphicFrameMkLst>
        </pc:graphicFrameChg>
      </pc:sldChg>
      <pc:sldChg chg="modSp">
        <pc:chgData name="Buckman, Mark" userId="143108ed-1948-4344-b71d-df851b3c54dd" providerId="ADAL" clId="{C023180F-8A4B-4552-A061-941AD41A1740}" dt="2022-10-05T19:31:56.877" v="2374" actId="20577"/>
        <pc:sldMkLst>
          <pc:docMk/>
          <pc:sldMk cId="5845260" sldId="1734"/>
        </pc:sldMkLst>
        <pc:spChg chg="mod">
          <ac:chgData name="Buckman, Mark" userId="143108ed-1948-4344-b71d-df851b3c54dd" providerId="ADAL" clId="{C023180F-8A4B-4552-A061-941AD41A1740}" dt="2022-10-05T19:31:56.877" v="2374" actId="20577"/>
          <ac:spMkLst>
            <pc:docMk/>
            <pc:sldMk cId="5845260" sldId="1734"/>
            <ac:spMk id="12" creationId="{9C300C7A-6314-5A26-3636-77A1F031A3FF}"/>
          </ac:spMkLst>
        </pc:spChg>
      </pc:sldChg>
      <pc:sldChg chg="del">
        <pc:chgData name="Buckman, Mark" userId="143108ed-1948-4344-b71d-df851b3c54dd" providerId="ADAL" clId="{C023180F-8A4B-4552-A061-941AD41A1740}" dt="2022-10-03T19:44:18.828" v="2283" actId="47"/>
        <pc:sldMkLst>
          <pc:docMk/>
          <pc:sldMk cId="1366536267" sldId="1745"/>
        </pc:sldMkLst>
      </pc:sldChg>
      <pc:sldChg chg="addSp delSp modSp mod modClrScheme chgLayout">
        <pc:chgData name="Buckman, Mark" userId="143108ed-1948-4344-b71d-df851b3c54dd" providerId="ADAL" clId="{C023180F-8A4B-4552-A061-941AD41A1740}" dt="2022-09-29T17:01:57.725" v="1960"/>
        <pc:sldMkLst>
          <pc:docMk/>
          <pc:sldMk cId="3761137955" sldId="1746"/>
        </pc:sldMkLst>
        <pc:spChg chg="mod ord">
          <ac:chgData name="Buckman, Mark" userId="143108ed-1948-4344-b71d-df851b3c54dd" providerId="ADAL" clId="{C023180F-8A4B-4552-A061-941AD41A1740}" dt="2022-09-29T17:01:54.282" v="1958" actId="700"/>
          <ac:spMkLst>
            <pc:docMk/>
            <pc:sldMk cId="3761137955" sldId="1746"/>
            <ac:spMk id="2" creationId="{F758911A-4026-747B-5CF6-45CDB3D3F157}"/>
          </ac:spMkLst>
        </pc:spChg>
        <pc:spChg chg="add del mod ord">
          <ac:chgData name="Buckman, Mark" userId="143108ed-1948-4344-b71d-df851b3c54dd" providerId="ADAL" clId="{C023180F-8A4B-4552-A061-941AD41A1740}" dt="2022-09-29T17:01:57.725" v="1960"/>
          <ac:spMkLst>
            <pc:docMk/>
            <pc:sldMk cId="3761137955" sldId="1746"/>
            <ac:spMk id="3" creationId="{C8ED41E2-A599-73EE-5E9D-107AC85BBE6C}"/>
          </ac:spMkLst>
        </pc:spChg>
        <pc:graphicFrameChg chg="del">
          <ac:chgData name="Buckman, Mark" userId="143108ed-1948-4344-b71d-df851b3c54dd" providerId="ADAL" clId="{C023180F-8A4B-4552-A061-941AD41A1740}" dt="2022-09-29T17:01:56.743" v="1959" actId="21"/>
          <ac:graphicFrameMkLst>
            <pc:docMk/>
            <pc:sldMk cId="3761137955" sldId="1746"/>
            <ac:graphicFrameMk id="4" creationId="{5F795AEE-8FDD-2BCB-4E18-72D616E7A644}"/>
          </ac:graphicFrameMkLst>
        </pc:graphicFrameChg>
        <pc:graphicFrameChg chg="add mod">
          <ac:chgData name="Buckman, Mark" userId="143108ed-1948-4344-b71d-df851b3c54dd" providerId="ADAL" clId="{C023180F-8A4B-4552-A061-941AD41A1740}" dt="2022-09-29T17:01:57.725" v="1960"/>
          <ac:graphicFrameMkLst>
            <pc:docMk/>
            <pc:sldMk cId="3761137955" sldId="1746"/>
            <ac:graphicFrameMk id="5" creationId="{03C0D7C5-4423-F19E-E0ED-F3F40A564C7E}"/>
          </ac:graphicFrameMkLst>
        </pc:graphicFrameChg>
      </pc:sldChg>
      <pc:sldChg chg="del">
        <pc:chgData name="Buckman, Mark" userId="143108ed-1948-4344-b71d-df851b3c54dd" providerId="ADAL" clId="{C023180F-8A4B-4552-A061-941AD41A1740}" dt="2022-10-03T20:03:20.323" v="2348" actId="47"/>
        <pc:sldMkLst>
          <pc:docMk/>
          <pc:sldMk cId="3435187505" sldId="1747"/>
        </pc:sldMkLst>
      </pc:sldChg>
      <pc:sldChg chg="modNotesTx">
        <pc:chgData name="Buckman, Mark" userId="143108ed-1948-4344-b71d-df851b3c54dd" providerId="ADAL" clId="{C023180F-8A4B-4552-A061-941AD41A1740}" dt="2022-10-07T17:04:06.976" v="2523"/>
        <pc:sldMkLst>
          <pc:docMk/>
          <pc:sldMk cId="3857049768" sldId="1751"/>
        </pc:sldMkLst>
      </pc:sldChg>
      <pc:sldChg chg="modSp add del mod">
        <pc:chgData name="Buckman, Mark" userId="143108ed-1948-4344-b71d-df851b3c54dd" providerId="ADAL" clId="{C023180F-8A4B-4552-A061-941AD41A1740}" dt="2022-09-30T21:43:35.266" v="2260"/>
        <pc:sldMkLst>
          <pc:docMk/>
          <pc:sldMk cId="3218658216" sldId="1755"/>
        </pc:sldMkLst>
        <pc:spChg chg="mod">
          <ac:chgData name="Buckman, Mark" userId="143108ed-1948-4344-b71d-df851b3c54dd" providerId="ADAL" clId="{C023180F-8A4B-4552-A061-941AD41A1740}" dt="2022-09-30T21:43:34.322" v="2259" actId="1076"/>
          <ac:spMkLst>
            <pc:docMk/>
            <pc:sldMk cId="3218658216" sldId="1755"/>
            <ac:spMk id="10" creationId="{CB33684C-F4D7-6C07-3BD2-B081F5BAF53F}"/>
          </ac:spMkLst>
        </pc:spChg>
      </pc:sldChg>
      <pc:sldChg chg="modSp add mod">
        <pc:chgData name="Buckman, Mark" userId="143108ed-1948-4344-b71d-df851b3c54dd" providerId="ADAL" clId="{C023180F-8A4B-4552-A061-941AD41A1740}" dt="2022-09-30T21:43:51.308" v="2281" actId="1036"/>
        <pc:sldMkLst>
          <pc:docMk/>
          <pc:sldMk cId="3591359334" sldId="1755"/>
        </pc:sldMkLst>
        <pc:spChg chg="mod">
          <ac:chgData name="Buckman, Mark" userId="143108ed-1948-4344-b71d-df851b3c54dd" providerId="ADAL" clId="{C023180F-8A4B-4552-A061-941AD41A1740}" dt="2022-09-30T21:43:51.308" v="2281" actId="1036"/>
          <ac:spMkLst>
            <pc:docMk/>
            <pc:sldMk cId="3591359334" sldId="1755"/>
            <ac:spMk id="10" creationId="{CB33684C-F4D7-6C07-3BD2-B081F5BAF53F}"/>
          </ac:spMkLst>
        </pc:spChg>
        <pc:spChg chg="mod">
          <ac:chgData name="Buckman, Mark" userId="143108ed-1948-4344-b71d-df851b3c54dd" providerId="ADAL" clId="{C023180F-8A4B-4552-A061-941AD41A1740}" dt="2022-09-30T21:43:42.409" v="2262"/>
          <ac:spMkLst>
            <pc:docMk/>
            <pc:sldMk cId="3591359334" sldId="1755"/>
            <ac:spMk id="12" creationId="{9C300C7A-6314-5A26-3636-77A1F031A3FF}"/>
          </ac:spMkLst>
        </pc:spChg>
      </pc:sldChg>
      <pc:sldChg chg="addSp delSp modSp add mod modTransition">
        <pc:chgData name="Buckman, Mark" userId="143108ed-1948-4344-b71d-df851b3c54dd" providerId="ADAL" clId="{C023180F-8A4B-4552-A061-941AD41A1740}" dt="2022-10-03T19:58:15.358" v="2307"/>
        <pc:sldMkLst>
          <pc:docMk/>
          <pc:sldMk cId="2228483751" sldId="1756"/>
        </pc:sldMkLst>
        <pc:picChg chg="add del mod">
          <ac:chgData name="Buckman, Mark" userId="143108ed-1948-4344-b71d-df851b3c54dd" providerId="ADAL" clId="{C023180F-8A4B-4552-A061-941AD41A1740}" dt="2022-10-03T19:53:15.521" v="2299" actId="21"/>
          <ac:picMkLst>
            <pc:docMk/>
            <pc:sldMk cId="2228483751" sldId="1756"/>
            <ac:picMk id="2" creationId="{3B289DBF-5213-8557-29C0-9F6ECAF4A3BF}"/>
          </ac:picMkLst>
        </pc:picChg>
        <pc:picChg chg="del">
          <ac:chgData name="Buckman, Mark" userId="143108ed-1948-4344-b71d-df851b3c54dd" providerId="ADAL" clId="{C023180F-8A4B-4552-A061-941AD41A1740}" dt="2022-10-03T19:53:16.587" v="2300" actId="478"/>
          <ac:picMkLst>
            <pc:docMk/>
            <pc:sldMk cId="2228483751" sldId="1756"/>
            <ac:picMk id="3" creationId="{098DC556-B5A5-78D6-D055-5E40B8BAB6E1}"/>
          </ac:picMkLst>
        </pc:picChg>
        <pc:picChg chg="mod">
          <ac:chgData name="Buckman, Mark" userId="143108ed-1948-4344-b71d-df851b3c54dd" providerId="ADAL" clId="{C023180F-8A4B-4552-A061-941AD41A1740}" dt="2022-10-03T19:53:25.404" v="2304" actId="1076"/>
          <ac:picMkLst>
            <pc:docMk/>
            <pc:sldMk cId="2228483751" sldId="1756"/>
            <ac:picMk id="4" creationId="{530FB670-07DF-1CB4-69DC-6C89C0F79420}"/>
          </ac:picMkLst>
        </pc:picChg>
        <pc:picChg chg="add mod">
          <ac:chgData name="Buckman, Mark" userId="143108ed-1948-4344-b71d-df851b3c54dd" providerId="ADAL" clId="{C023180F-8A4B-4552-A061-941AD41A1740}" dt="2022-10-03T19:53:16.877" v="2301"/>
          <ac:picMkLst>
            <pc:docMk/>
            <pc:sldMk cId="2228483751" sldId="1756"/>
            <ac:picMk id="5" creationId="{F6AFF8E1-73FF-C309-7B7F-E97D61586BFB}"/>
          </ac:picMkLst>
        </pc:picChg>
        <pc:picChg chg="del">
          <ac:chgData name="Buckman, Mark" userId="143108ed-1948-4344-b71d-df851b3c54dd" providerId="ADAL" clId="{C023180F-8A4B-4552-A061-941AD41A1740}" dt="2022-10-03T19:53:09.627" v="2296" actId="478"/>
          <ac:picMkLst>
            <pc:docMk/>
            <pc:sldMk cId="2228483751" sldId="1756"/>
            <ac:picMk id="1026" creationId="{769D981D-6C9A-5FB1-BF0B-754CF6F71406}"/>
          </ac:picMkLst>
        </pc:picChg>
      </pc:sldChg>
      <pc:sldChg chg="delSp modSp add del mod">
        <pc:chgData name="Buckman, Mark" userId="143108ed-1948-4344-b71d-df851b3c54dd" providerId="ADAL" clId="{C023180F-8A4B-4552-A061-941AD41A1740}" dt="2022-10-03T20:02:00.565" v="2329" actId="47"/>
        <pc:sldMkLst>
          <pc:docMk/>
          <pc:sldMk cId="1850274220" sldId="1757"/>
        </pc:sldMkLst>
        <pc:spChg chg="del">
          <ac:chgData name="Buckman, Mark" userId="143108ed-1948-4344-b71d-df851b3c54dd" providerId="ADAL" clId="{C023180F-8A4B-4552-A061-941AD41A1740}" dt="2022-10-03T20:00:29.083" v="2311" actId="478"/>
          <ac:spMkLst>
            <pc:docMk/>
            <pc:sldMk cId="1850274220" sldId="1757"/>
            <ac:spMk id="5" creationId="{A87B2B41-B9C1-4D1A-4357-88EC437420A7}"/>
          </ac:spMkLst>
        </pc:spChg>
        <pc:picChg chg="del">
          <ac:chgData name="Buckman, Mark" userId="143108ed-1948-4344-b71d-df851b3c54dd" providerId="ADAL" clId="{C023180F-8A4B-4552-A061-941AD41A1740}" dt="2022-10-03T20:00:30.039" v="2312" actId="478"/>
          <ac:picMkLst>
            <pc:docMk/>
            <pc:sldMk cId="1850274220" sldId="1757"/>
            <ac:picMk id="3" creationId="{43C58015-B229-5AD0-C2BE-C562DE3CA70B}"/>
          </ac:picMkLst>
        </pc:picChg>
        <pc:picChg chg="del">
          <ac:chgData name="Buckman, Mark" userId="143108ed-1948-4344-b71d-df851b3c54dd" providerId="ADAL" clId="{C023180F-8A4B-4552-A061-941AD41A1740}" dt="2022-10-03T20:00:30.665" v="2313" actId="478"/>
          <ac:picMkLst>
            <pc:docMk/>
            <pc:sldMk cId="1850274220" sldId="1757"/>
            <ac:picMk id="4" creationId="{9E917B23-125C-279E-3744-D7E118E22169}"/>
          </ac:picMkLst>
        </pc:picChg>
        <pc:picChg chg="mod">
          <ac:chgData name="Buckman, Mark" userId="143108ed-1948-4344-b71d-df851b3c54dd" providerId="ADAL" clId="{C023180F-8A4B-4552-A061-941AD41A1740}" dt="2022-10-03T20:00:32.614" v="2314" actId="1076"/>
          <ac:picMkLst>
            <pc:docMk/>
            <pc:sldMk cId="1850274220" sldId="1757"/>
            <ac:picMk id="2050" creationId="{8E72B129-7F69-B141-4B2E-3E8D71E3E282}"/>
          </ac:picMkLst>
        </pc:picChg>
      </pc:sldChg>
      <pc:sldChg chg="modSp add del mod">
        <pc:chgData name="Buckman, Mark" userId="143108ed-1948-4344-b71d-df851b3c54dd" providerId="ADAL" clId="{C023180F-8A4B-4552-A061-941AD41A1740}" dt="2022-10-03T20:02:00.565" v="2329" actId="47"/>
        <pc:sldMkLst>
          <pc:docMk/>
          <pc:sldMk cId="2116095745" sldId="1758"/>
        </pc:sldMkLst>
        <pc:picChg chg="mod">
          <ac:chgData name="Buckman, Mark" userId="143108ed-1948-4344-b71d-df851b3c54dd" providerId="ADAL" clId="{C023180F-8A4B-4552-A061-941AD41A1740}" dt="2022-10-03T20:01:21.432" v="2328" actId="1076"/>
          <ac:picMkLst>
            <pc:docMk/>
            <pc:sldMk cId="2116095745" sldId="1758"/>
            <ac:picMk id="3" creationId="{43C58015-B229-5AD0-C2BE-C562DE3CA70B}"/>
          </ac:picMkLst>
        </pc:picChg>
      </pc:sldChg>
    </pc:docChg>
  </pc:docChgLst>
  <pc:docChgLst>
    <pc:chgData name="Sarasin, Elise" userId="051ede2b-3008-44c0-bb19-c9bb04b8c5c9" providerId="ADAL" clId="{7DFCEB61-EF8E-3E46-9BC3-641C415395AD}"/>
    <pc:docChg chg="undo custSel addSld delSld modSld sldOrd modSection">
      <pc:chgData name="Sarasin, Elise" userId="051ede2b-3008-44c0-bb19-c9bb04b8c5c9" providerId="ADAL" clId="{7DFCEB61-EF8E-3E46-9BC3-641C415395AD}" dt="2024-10-22T03:42:18.092" v="2325" actId="2696"/>
      <pc:docMkLst>
        <pc:docMk/>
      </pc:docMkLst>
      <pc:sldChg chg="delSp modSp mod">
        <pc:chgData name="Sarasin, Elise" userId="051ede2b-3008-44c0-bb19-c9bb04b8c5c9" providerId="ADAL" clId="{7DFCEB61-EF8E-3E46-9BC3-641C415395AD}" dt="2024-10-22T01:32:41.817" v="67" actId="1076"/>
        <pc:sldMkLst>
          <pc:docMk/>
          <pc:sldMk cId="3289670163" sldId="337"/>
        </pc:sldMkLst>
        <pc:spChg chg="del">
          <ac:chgData name="Sarasin, Elise" userId="051ede2b-3008-44c0-bb19-c9bb04b8c5c9" providerId="ADAL" clId="{7DFCEB61-EF8E-3E46-9BC3-641C415395AD}" dt="2024-10-22T01:32:35.205" v="64" actId="478"/>
          <ac:spMkLst>
            <pc:docMk/>
            <pc:sldMk cId="3289670163" sldId="337"/>
            <ac:spMk id="3" creationId="{BC71FEB6-8A47-CF39-584D-3604CFADC5B3}"/>
          </ac:spMkLst>
        </pc:spChg>
        <pc:spChg chg="del">
          <ac:chgData name="Sarasin, Elise" userId="051ede2b-3008-44c0-bb19-c9bb04b8c5c9" providerId="ADAL" clId="{7DFCEB61-EF8E-3E46-9BC3-641C415395AD}" dt="2024-10-22T01:28:31.455" v="38" actId="478"/>
          <ac:spMkLst>
            <pc:docMk/>
            <pc:sldMk cId="3289670163" sldId="337"/>
            <ac:spMk id="5" creationId="{A32DFEC4-3077-DA18-3BC5-570B28E1360B}"/>
          </ac:spMkLst>
        </pc:spChg>
        <pc:picChg chg="mod">
          <ac:chgData name="Sarasin, Elise" userId="051ede2b-3008-44c0-bb19-c9bb04b8c5c9" providerId="ADAL" clId="{7DFCEB61-EF8E-3E46-9BC3-641C415395AD}" dt="2024-10-22T01:32:41.817" v="67" actId="1076"/>
          <ac:picMkLst>
            <pc:docMk/>
            <pc:sldMk cId="3289670163" sldId="337"/>
            <ac:picMk id="4" creationId="{FB8180C2-D761-2239-A6F8-198468E11C97}"/>
          </ac:picMkLst>
        </pc:picChg>
      </pc:sldChg>
      <pc:sldChg chg="delSp modSp mod">
        <pc:chgData name="Sarasin, Elise" userId="051ede2b-3008-44c0-bb19-c9bb04b8c5c9" providerId="ADAL" clId="{7DFCEB61-EF8E-3E46-9BC3-641C415395AD}" dt="2024-10-22T02:34:37.658" v="771"/>
        <pc:sldMkLst>
          <pc:docMk/>
          <pc:sldMk cId="3732495916" sldId="338"/>
        </pc:sldMkLst>
        <pc:spChg chg="mod">
          <ac:chgData name="Sarasin, Elise" userId="051ede2b-3008-44c0-bb19-c9bb04b8c5c9" providerId="ADAL" clId="{7DFCEB61-EF8E-3E46-9BC3-641C415395AD}" dt="2024-10-22T02:34:37.658" v="771"/>
          <ac:spMkLst>
            <pc:docMk/>
            <pc:sldMk cId="3732495916" sldId="338"/>
            <ac:spMk id="2" creationId="{DBC04A9D-2A5C-02CC-3C35-BE6F5FBDE929}"/>
          </ac:spMkLst>
        </pc:spChg>
        <pc:spChg chg="mod">
          <ac:chgData name="Sarasin, Elise" userId="051ede2b-3008-44c0-bb19-c9bb04b8c5c9" providerId="ADAL" clId="{7DFCEB61-EF8E-3E46-9BC3-641C415395AD}" dt="2024-10-22T02:34:11.381" v="766" actId="20577"/>
          <ac:spMkLst>
            <pc:docMk/>
            <pc:sldMk cId="3732495916" sldId="338"/>
            <ac:spMk id="3" creationId="{3C1284EF-2C08-040A-5226-4E445603B6BA}"/>
          </ac:spMkLst>
        </pc:spChg>
        <pc:spChg chg="del">
          <ac:chgData name="Sarasin, Elise" userId="051ede2b-3008-44c0-bb19-c9bb04b8c5c9" providerId="ADAL" clId="{7DFCEB61-EF8E-3E46-9BC3-641C415395AD}" dt="2024-10-22T02:34:06.164" v="765" actId="478"/>
          <ac:spMkLst>
            <pc:docMk/>
            <pc:sldMk cId="3732495916" sldId="338"/>
            <ac:spMk id="4" creationId="{9BED0354-E914-7340-B3C8-CF78C84E1DE8}"/>
          </ac:spMkLst>
        </pc:spChg>
      </pc:sldChg>
      <pc:sldChg chg="del">
        <pc:chgData name="Sarasin, Elise" userId="051ede2b-3008-44c0-bb19-c9bb04b8c5c9" providerId="ADAL" clId="{7DFCEB61-EF8E-3E46-9BC3-641C415395AD}" dt="2024-10-22T01:29:03.379" v="48" actId="2696"/>
        <pc:sldMkLst>
          <pc:docMk/>
          <pc:sldMk cId="3117006747" sldId="435"/>
        </pc:sldMkLst>
      </pc:sldChg>
      <pc:sldChg chg="del">
        <pc:chgData name="Sarasin, Elise" userId="051ede2b-3008-44c0-bb19-c9bb04b8c5c9" providerId="ADAL" clId="{7DFCEB61-EF8E-3E46-9BC3-641C415395AD}" dt="2024-10-22T03:38:02.095" v="2288" actId="2696"/>
        <pc:sldMkLst>
          <pc:docMk/>
          <pc:sldMk cId="2104329954" sldId="793"/>
        </pc:sldMkLst>
      </pc:sldChg>
      <pc:sldChg chg="del">
        <pc:chgData name="Sarasin, Elise" userId="051ede2b-3008-44c0-bb19-c9bb04b8c5c9" providerId="ADAL" clId="{7DFCEB61-EF8E-3E46-9BC3-641C415395AD}" dt="2024-10-22T01:28:48.428" v="40" actId="2696"/>
        <pc:sldMkLst>
          <pc:docMk/>
          <pc:sldMk cId="1723463344" sldId="1064"/>
        </pc:sldMkLst>
      </pc:sldChg>
      <pc:sldChg chg="del">
        <pc:chgData name="Sarasin, Elise" userId="051ede2b-3008-44c0-bb19-c9bb04b8c5c9" providerId="ADAL" clId="{7DFCEB61-EF8E-3E46-9BC3-641C415395AD}" dt="2024-10-22T01:29:04.181" v="49" actId="2696"/>
        <pc:sldMkLst>
          <pc:docMk/>
          <pc:sldMk cId="2319581624" sldId="1072"/>
        </pc:sldMkLst>
      </pc:sldChg>
      <pc:sldChg chg="del">
        <pc:chgData name="Sarasin, Elise" userId="051ede2b-3008-44c0-bb19-c9bb04b8c5c9" providerId="ADAL" clId="{7DFCEB61-EF8E-3E46-9BC3-641C415395AD}" dt="2024-10-22T01:29:04.768" v="50" actId="2696"/>
        <pc:sldMkLst>
          <pc:docMk/>
          <pc:sldMk cId="2211375600" sldId="1074"/>
        </pc:sldMkLst>
      </pc:sldChg>
      <pc:sldChg chg="delSp mod">
        <pc:chgData name="Sarasin, Elise" userId="051ede2b-3008-44c0-bb19-c9bb04b8c5c9" providerId="ADAL" clId="{7DFCEB61-EF8E-3E46-9BC3-641C415395AD}" dt="2024-10-22T02:40:00.884" v="778" actId="478"/>
        <pc:sldMkLst>
          <pc:docMk/>
          <pc:sldMk cId="704874430" sldId="1305"/>
        </pc:sldMkLst>
        <pc:spChg chg="del">
          <ac:chgData name="Sarasin, Elise" userId="051ede2b-3008-44c0-bb19-c9bb04b8c5c9" providerId="ADAL" clId="{7DFCEB61-EF8E-3E46-9BC3-641C415395AD}" dt="2024-10-22T02:40:00.884" v="778" actId="478"/>
          <ac:spMkLst>
            <pc:docMk/>
            <pc:sldMk cId="704874430" sldId="1305"/>
            <ac:spMk id="3" creationId="{8359209B-E83E-8EE1-7347-D64E10B6EAA5}"/>
          </ac:spMkLst>
        </pc:spChg>
      </pc:sldChg>
      <pc:sldChg chg="del">
        <pc:chgData name="Sarasin, Elise" userId="051ede2b-3008-44c0-bb19-c9bb04b8c5c9" providerId="ADAL" clId="{7DFCEB61-EF8E-3E46-9BC3-641C415395AD}" dt="2024-10-22T01:28:49.333" v="41" actId="2696"/>
        <pc:sldMkLst>
          <pc:docMk/>
          <pc:sldMk cId="2994101766" sldId="1408"/>
        </pc:sldMkLst>
      </pc:sldChg>
      <pc:sldChg chg="del">
        <pc:chgData name="Sarasin, Elise" userId="051ede2b-3008-44c0-bb19-c9bb04b8c5c9" providerId="ADAL" clId="{7DFCEB61-EF8E-3E46-9BC3-641C415395AD}" dt="2024-10-22T01:28:50.487" v="42" actId="2696"/>
        <pc:sldMkLst>
          <pc:docMk/>
          <pc:sldMk cId="2915445156" sldId="1410"/>
        </pc:sldMkLst>
      </pc:sldChg>
      <pc:sldChg chg="del">
        <pc:chgData name="Sarasin, Elise" userId="051ede2b-3008-44c0-bb19-c9bb04b8c5c9" providerId="ADAL" clId="{7DFCEB61-EF8E-3E46-9BC3-641C415395AD}" dt="2024-10-22T03:37:56.212" v="2284" actId="2696"/>
        <pc:sldMkLst>
          <pc:docMk/>
          <pc:sldMk cId="2563906494" sldId="1504"/>
        </pc:sldMkLst>
      </pc:sldChg>
      <pc:sldChg chg="del">
        <pc:chgData name="Sarasin, Elise" userId="051ede2b-3008-44c0-bb19-c9bb04b8c5c9" providerId="ADAL" clId="{7DFCEB61-EF8E-3E46-9BC3-641C415395AD}" dt="2024-10-22T03:37:58.219" v="2285" actId="2696"/>
        <pc:sldMkLst>
          <pc:docMk/>
          <pc:sldMk cId="82226888" sldId="1507"/>
        </pc:sldMkLst>
      </pc:sldChg>
      <pc:sldChg chg="del">
        <pc:chgData name="Sarasin, Elise" userId="051ede2b-3008-44c0-bb19-c9bb04b8c5c9" providerId="ADAL" clId="{7DFCEB61-EF8E-3E46-9BC3-641C415395AD}" dt="2024-10-22T03:38:00.041" v="2287" actId="2696"/>
        <pc:sldMkLst>
          <pc:docMk/>
          <pc:sldMk cId="2951004422" sldId="1510"/>
        </pc:sldMkLst>
      </pc:sldChg>
      <pc:sldChg chg="del">
        <pc:chgData name="Sarasin, Elise" userId="051ede2b-3008-44c0-bb19-c9bb04b8c5c9" providerId="ADAL" clId="{7DFCEB61-EF8E-3E46-9BC3-641C415395AD}" dt="2024-10-22T02:45:16.627" v="845" actId="2696"/>
        <pc:sldMkLst>
          <pc:docMk/>
          <pc:sldMk cId="3986542513" sldId="1605"/>
        </pc:sldMkLst>
      </pc:sldChg>
      <pc:sldChg chg="del">
        <pc:chgData name="Sarasin, Elise" userId="051ede2b-3008-44c0-bb19-c9bb04b8c5c9" providerId="ADAL" clId="{7DFCEB61-EF8E-3E46-9BC3-641C415395AD}" dt="2024-10-22T02:45:17.301" v="846" actId="2696"/>
        <pc:sldMkLst>
          <pc:docMk/>
          <pc:sldMk cId="1278930516" sldId="1607"/>
        </pc:sldMkLst>
      </pc:sldChg>
      <pc:sldChg chg="del">
        <pc:chgData name="Sarasin, Elise" userId="051ede2b-3008-44c0-bb19-c9bb04b8c5c9" providerId="ADAL" clId="{7DFCEB61-EF8E-3E46-9BC3-641C415395AD}" dt="2024-10-22T02:45:18.707" v="847" actId="2696"/>
        <pc:sldMkLst>
          <pc:docMk/>
          <pc:sldMk cId="2364375846" sldId="1608"/>
        </pc:sldMkLst>
      </pc:sldChg>
      <pc:sldChg chg="addSp modSp mod">
        <pc:chgData name="Sarasin, Elise" userId="051ede2b-3008-44c0-bb19-c9bb04b8c5c9" providerId="ADAL" clId="{7DFCEB61-EF8E-3E46-9BC3-641C415395AD}" dt="2024-10-22T03:27:03.855" v="1934" actId="1076"/>
        <pc:sldMkLst>
          <pc:docMk/>
          <pc:sldMk cId="3880880712" sldId="1617"/>
        </pc:sldMkLst>
        <pc:picChg chg="add mod">
          <ac:chgData name="Sarasin, Elise" userId="051ede2b-3008-44c0-bb19-c9bb04b8c5c9" providerId="ADAL" clId="{7DFCEB61-EF8E-3E46-9BC3-641C415395AD}" dt="2024-10-22T03:27:03.855" v="1934" actId="1076"/>
          <ac:picMkLst>
            <pc:docMk/>
            <pc:sldMk cId="3880880712" sldId="1617"/>
            <ac:picMk id="4" creationId="{D2E9A97C-85EF-C1C6-F30F-B1D6E3F4A1AC}"/>
          </ac:picMkLst>
        </pc:picChg>
      </pc:sldChg>
      <pc:sldChg chg="addSp delSp modSp mod delAnim modAnim">
        <pc:chgData name="Sarasin, Elise" userId="051ede2b-3008-44c0-bb19-c9bb04b8c5c9" providerId="ADAL" clId="{7DFCEB61-EF8E-3E46-9BC3-641C415395AD}" dt="2024-10-22T03:12:31.440" v="1483"/>
        <pc:sldMkLst>
          <pc:docMk/>
          <pc:sldMk cId="956250450" sldId="1622"/>
        </pc:sldMkLst>
        <pc:picChg chg="add mod">
          <ac:chgData name="Sarasin, Elise" userId="051ede2b-3008-44c0-bb19-c9bb04b8c5c9" providerId="ADAL" clId="{7DFCEB61-EF8E-3E46-9BC3-641C415395AD}" dt="2024-10-22T03:12:31.440" v="1483"/>
          <ac:picMkLst>
            <pc:docMk/>
            <pc:sldMk cId="956250450" sldId="1622"/>
            <ac:picMk id="2" creationId="{72268419-F1F6-4AFB-8324-CC6603D388EB}"/>
          </ac:picMkLst>
        </pc:picChg>
        <pc:picChg chg="add mod">
          <ac:chgData name="Sarasin, Elise" userId="051ede2b-3008-44c0-bb19-c9bb04b8c5c9" providerId="ADAL" clId="{7DFCEB61-EF8E-3E46-9BC3-641C415395AD}" dt="2024-10-22T03:12:31.440" v="1483"/>
          <ac:picMkLst>
            <pc:docMk/>
            <pc:sldMk cId="956250450" sldId="1622"/>
            <ac:picMk id="3" creationId="{BADEB0D8-4927-18AB-A510-49CAAD94DA65}"/>
          </ac:picMkLst>
        </pc:picChg>
        <pc:picChg chg="add mod">
          <ac:chgData name="Sarasin, Elise" userId="051ede2b-3008-44c0-bb19-c9bb04b8c5c9" providerId="ADAL" clId="{7DFCEB61-EF8E-3E46-9BC3-641C415395AD}" dt="2024-10-22T03:12:31.440" v="1483"/>
          <ac:picMkLst>
            <pc:docMk/>
            <pc:sldMk cId="956250450" sldId="1622"/>
            <ac:picMk id="4" creationId="{53CFDBC9-3717-7608-AA39-3144AA1E98BB}"/>
          </ac:picMkLst>
        </pc:picChg>
        <pc:picChg chg="add mod">
          <ac:chgData name="Sarasin, Elise" userId="051ede2b-3008-44c0-bb19-c9bb04b8c5c9" providerId="ADAL" clId="{7DFCEB61-EF8E-3E46-9BC3-641C415395AD}" dt="2024-10-22T03:12:31.440" v="1483"/>
          <ac:picMkLst>
            <pc:docMk/>
            <pc:sldMk cId="956250450" sldId="1622"/>
            <ac:picMk id="5" creationId="{4175AEFB-35C4-0A79-776D-E35F7C3990A7}"/>
          </ac:picMkLst>
        </pc:picChg>
        <pc:picChg chg="add mod">
          <ac:chgData name="Sarasin, Elise" userId="051ede2b-3008-44c0-bb19-c9bb04b8c5c9" providerId="ADAL" clId="{7DFCEB61-EF8E-3E46-9BC3-641C415395AD}" dt="2024-10-22T03:12:31.440" v="1483"/>
          <ac:picMkLst>
            <pc:docMk/>
            <pc:sldMk cId="956250450" sldId="1622"/>
            <ac:picMk id="6" creationId="{3A2655C8-308B-B6E8-BBF9-CF1B53D552BA}"/>
          </ac:picMkLst>
        </pc:picChg>
        <pc:picChg chg="add mod">
          <ac:chgData name="Sarasin, Elise" userId="051ede2b-3008-44c0-bb19-c9bb04b8c5c9" providerId="ADAL" clId="{7DFCEB61-EF8E-3E46-9BC3-641C415395AD}" dt="2024-10-22T03:12:31.440" v="1483"/>
          <ac:picMkLst>
            <pc:docMk/>
            <pc:sldMk cId="956250450" sldId="1622"/>
            <ac:picMk id="7" creationId="{A080A262-EDD1-EBF2-394F-ED4CFC916640}"/>
          </ac:picMkLst>
        </pc:picChg>
        <pc:picChg chg="add mod">
          <ac:chgData name="Sarasin, Elise" userId="051ede2b-3008-44c0-bb19-c9bb04b8c5c9" providerId="ADAL" clId="{7DFCEB61-EF8E-3E46-9BC3-641C415395AD}" dt="2024-10-22T03:12:31.440" v="1483"/>
          <ac:picMkLst>
            <pc:docMk/>
            <pc:sldMk cId="956250450" sldId="1622"/>
            <ac:picMk id="8" creationId="{75CD693B-BB45-1742-6160-F356D9BD5403}"/>
          </ac:picMkLst>
        </pc:picChg>
        <pc:picChg chg="add mod">
          <ac:chgData name="Sarasin, Elise" userId="051ede2b-3008-44c0-bb19-c9bb04b8c5c9" providerId="ADAL" clId="{7DFCEB61-EF8E-3E46-9BC3-641C415395AD}" dt="2024-10-22T03:12:31.440" v="1483"/>
          <ac:picMkLst>
            <pc:docMk/>
            <pc:sldMk cId="956250450" sldId="1622"/>
            <ac:picMk id="9" creationId="{9490C76F-ECEE-E489-C997-4043DE707AB4}"/>
          </ac:picMkLst>
        </pc:picChg>
        <pc:picChg chg="add mod">
          <ac:chgData name="Sarasin, Elise" userId="051ede2b-3008-44c0-bb19-c9bb04b8c5c9" providerId="ADAL" clId="{7DFCEB61-EF8E-3E46-9BC3-641C415395AD}" dt="2024-10-22T03:12:31.440" v="1483"/>
          <ac:picMkLst>
            <pc:docMk/>
            <pc:sldMk cId="956250450" sldId="1622"/>
            <ac:picMk id="10" creationId="{0732DCC3-940E-39C1-CE79-9E19F2466727}"/>
          </ac:picMkLst>
        </pc:picChg>
        <pc:picChg chg="add mod">
          <ac:chgData name="Sarasin, Elise" userId="051ede2b-3008-44c0-bb19-c9bb04b8c5c9" providerId="ADAL" clId="{7DFCEB61-EF8E-3E46-9BC3-641C415395AD}" dt="2024-10-22T03:12:31.440" v="1483"/>
          <ac:picMkLst>
            <pc:docMk/>
            <pc:sldMk cId="956250450" sldId="1622"/>
            <ac:picMk id="11" creationId="{63B6D71F-475C-0653-B40C-5EE1BB463924}"/>
          </ac:picMkLst>
        </pc:picChg>
        <pc:picChg chg="add mod">
          <ac:chgData name="Sarasin, Elise" userId="051ede2b-3008-44c0-bb19-c9bb04b8c5c9" providerId="ADAL" clId="{7DFCEB61-EF8E-3E46-9BC3-641C415395AD}" dt="2024-10-22T03:12:31.440" v="1483"/>
          <ac:picMkLst>
            <pc:docMk/>
            <pc:sldMk cId="956250450" sldId="1622"/>
            <ac:picMk id="12" creationId="{A8DC6188-FC89-0E38-0819-56CA0F89CB63}"/>
          </ac:picMkLst>
        </pc:picChg>
        <pc:picChg chg="add mod">
          <ac:chgData name="Sarasin, Elise" userId="051ede2b-3008-44c0-bb19-c9bb04b8c5c9" providerId="ADAL" clId="{7DFCEB61-EF8E-3E46-9BC3-641C415395AD}" dt="2024-10-22T03:12:31.440" v="1483"/>
          <ac:picMkLst>
            <pc:docMk/>
            <pc:sldMk cId="956250450" sldId="1622"/>
            <ac:picMk id="13" creationId="{44684FC8-6BF8-5DD7-5498-456E5C8C50F2}"/>
          </ac:picMkLst>
        </pc:picChg>
        <pc:picChg chg="add mod">
          <ac:chgData name="Sarasin, Elise" userId="051ede2b-3008-44c0-bb19-c9bb04b8c5c9" providerId="ADAL" clId="{7DFCEB61-EF8E-3E46-9BC3-641C415395AD}" dt="2024-10-22T03:12:31.440" v="1483"/>
          <ac:picMkLst>
            <pc:docMk/>
            <pc:sldMk cId="956250450" sldId="1622"/>
            <ac:picMk id="16" creationId="{FFFF6E5E-2B09-0E31-7E3D-3FD730866CBB}"/>
          </ac:picMkLst>
        </pc:picChg>
        <pc:picChg chg="add mod">
          <ac:chgData name="Sarasin, Elise" userId="051ede2b-3008-44c0-bb19-c9bb04b8c5c9" providerId="ADAL" clId="{7DFCEB61-EF8E-3E46-9BC3-641C415395AD}" dt="2024-10-22T03:12:31.440" v="1483"/>
          <ac:picMkLst>
            <pc:docMk/>
            <pc:sldMk cId="956250450" sldId="1622"/>
            <ac:picMk id="17" creationId="{77584AD1-1BFA-83EF-938B-356D395245DC}"/>
          </ac:picMkLst>
        </pc:picChg>
        <pc:picChg chg="add mod">
          <ac:chgData name="Sarasin, Elise" userId="051ede2b-3008-44c0-bb19-c9bb04b8c5c9" providerId="ADAL" clId="{7DFCEB61-EF8E-3E46-9BC3-641C415395AD}" dt="2024-10-22T03:12:31.440" v="1483"/>
          <ac:picMkLst>
            <pc:docMk/>
            <pc:sldMk cId="956250450" sldId="1622"/>
            <ac:picMk id="18" creationId="{BCEA1731-FDC6-CA3E-7FFE-BB45CA21ECAF}"/>
          </ac:picMkLst>
        </pc:picChg>
        <pc:picChg chg="add mod">
          <ac:chgData name="Sarasin, Elise" userId="051ede2b-3008-44c0-bb19-c9bb04b8c5c9" providerId="ADAL" clId="{7DFCEB61-EF8E-3E46-9BC3-641C415395AD}" dt="2024-10-22T03:12:31.440" v="1483"/>
          <ac:picMkLst>
            <pc:docMk/>
            <pc:sldMk cId="956250450" sldId="1622"/>
            <ac:picMk id="19" creationId="{CAE48FD8-FEC7-BF42-AE16-496F2078A39B}"/>
          </ac:picMkLst>
        </pc:picChg>
        <pc:picChg chg="add mod">
          <ac:chgData name="Sarasin, Elise" userId="051ede2b-3008-44c0-bb19-c9bb04b8c5c9" providerId="ADAL" clId="{7DFCEB61-EF8E-3E46-9BC3-641C415395AD}" dt="2024-10-22T03:12:31.440" v="1483"/>
          <ac:picMkLst>
            <pc:docMk/>
            <pc:sldMk cId="956250450" sldId="1622"/>
            <ac:picMk id="20" creationId="{49CFAFE4-6B61-C0CC-8ED1-7689F1E88DDC}"/>
          </ac:picMkLst>
        </pc:picChg>
        <pc:picChg chg="del">
          <ac:chgData name="Sarasin, Elise" userId="051ede2b-3008-44c0-bb19-c9bb04b8c5c9" providerId="ADAL" clId="{7DFCEB61-EF8E-3E46-9BC3-641C415395AD}" dt="2024-10-22T03:12:20.733" v="1481" actId="478"/>
          <ac:picMkLst>
            <pc:docMk/>
            <pc:sldMk cId="956250450" sldId="1622"/>
            <ac:picMk id="2080"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81"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84"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86"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87"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88"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89"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91"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92"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93"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2094" creationId="{00000000-0000-0000-0000-000000000000}"/>
          </ac:picMkLst>
        </pc:picChg>
        <pc:picChg chg="del">
          <ac:chgData name="Sarasin, Elise" userId="051ede2b-3008-44c0-bb19-c9bb04b8c5c9" providerId="ADAL" clId="{7DFCEB61-EF8E-3E46-9BC3-641C415395AD}" dt="2024-10-22T03:12:20.733" v="1481" actId="478"/>
          <ac:picMkLst>
            <pc:docMk/>
            <pc:sldMk cId="956250450" sldId="1622"/>
            <ac:picMk id="52225" creationId="{00000000-0000-0000-0000-000000000000}"/>
          </ac:picMkLst>
        </pc:picChg>
      </pc:sldChg>
      <pc:sldChg chg="del">
        <pc:chgData name="Sarasin, Elise" userId="051ede2b-3008-44c0-bb19-c9bb04b8c5c9" providerId="ADAL" clId="{7DFCEB61-EF8E-3E46-9BC3-641C415395AD}" dt="2024-10-22T02:36:02.362" v="775" actId="2696"/>
        <pc:sldMkLst>
          <pc:docMk/>
          <pc:sldMk cId="1166085262" sldId="1627"/>
        </pc:sldMkLst>
      </pc:sldChg>
      <pc:sldChg chg="addSp modSp del mod ord">
        <pc:chgData name="Sarasin, Elise" userId="051ede2b-3008-44c0-bb19-c9bb04b8c5c9" providerId="ADAL" clId="{7DFCEB61-EF8E-3E46-9BC3-641C415395AD}" dt="2024-10-22T02:19:38.487" v="450" actId="2696"/>
        <pc:sldMkLst>
          <pc:docMk/>
          <pc:sldMk cId="4063457441" sldId="1628"/>
        </pc:sldMkLst>
        <pc:grpChg chg="add mod">
          <ac:chgData name="Sarasin, Elise" userId="051ede2b-3008-44c0-bb19-c9bb04b8c5c9" providerId="ADAL" clId="{7DFCEB61-EF8E-3E46-9BC3-641C415395AD}" dt="2024-10-22T02:05:36.313" v="309" actId="1076"/>
          <ac:grpSpMkLst>
            <pc:docMk/>
            <pc:sldMk cId="4063457441" sldId="1628"/>
            <ac:grpSpMk id="6" creationId="{D9EAF456-DCB9-0732-95BA-0FB98139AB65}"/>
          </ac:grpSpMkLst>
        </pc:grpChg>
        <pc:grpChg chg="mod">
          <ac:chgData name="Sarasin, Elise" userId="051ede2b-3008-44c0-bb19-c9bb04b8c5c9" providerId="ADAL" clId="{7DFCEB61-EF8E-3E46-9BC3-641C415395AD}" dt="2024-10-22T02:05:29.796" v="308" actId="164"/>
          <ac:grpSpMkLst>
            <pc:docMk/>
            <pc:sldMk cId="4063457441" sldId="1628"/>
            <ac:grpSpMk id="10" creationId="{B6DEE262-415B-4AF8-A16A-054501F6A021}"/>
          </ac:grpSpMkLst>
        </pc:grpChg>
        <pc:picChg chg="add mod">
          <ac:chgData name="Sarasin, Elise" userId="051ede2b-3008-44c0-bb19-c9bb04b8c5c9" providerId="ADAL" clId="{7DFCEB61-EF8E-3E46-9BC3-641C415395AD}" dt="2024-10-22T02:04:53.925" v="297"/>
          <ac:picMkLst>
            <pc:docMk/>
            <pc:sldMk cId="4063457441" sldId="1628"/>
            <ac:picMk id="3" creationId="{0FC9A3C5-6B45-2040-828C-1238C245B891}"/>
          </ac:picMkLst>
        </pc:picChg>
        <pc:picChg chg="mod">
          <ac:chgData name="Sarasin, Elise" userId="051ede2b-3008-44c0-bb19-c9bb04b8c5c9" providerId="ADAL" clId="{7DFCEB61-EF8E-3E46-9BC3-641C415395AD}" dt="2024-10-22T02:05:29.796" v="308" actId="164"/>
          <ac:picMkLst>
            <pc:docMk/>
            <pc:sldMk cId="4063457441" sldId="1628"/>
            <ac:picMk id="14" creationId="{935C4DBA-D446-402E-A2A1-C45E9CA3160D}"/>
          </ac:picMkLst>
        </pc:picChg>
      </pc:sldChg>
      <pc:sldChg chg="addSp delSp modSp mod">
        <pc:chgData name="Sarasin, Elise" userId="051ede2b-3008-44c0-bb19-c9bb04b8c5c9" providerId="ADAL" clId="{7DFCEB61-EF8E-3E46-9BC3-641C415395AD}" dt="2024-10-22T02:33:47.493" v="764" actId="1076"/>
        <pc:sldMkLst>
          <pc:docMk/>
          <pc:sldMk cId="1764742822" sldId="1652"/>
        </pc:sldMkLst>
        <pc:spChg chg="add del mod">
          <ac:chgData name="Sarasin, Elise" userId="051ede2b-3008-44c0-bb19-c9bb04b8c5c9" providerId="ADAL" clId="{7DFCEB61-EF8E-3E46-9BC3-641C415395AD}" dt="2024-10-22T02:32:26.592" v="736" actId="478"/>
          <ac:spMkLst>
            <pc:docMk/>
            <pc:sldMk cId="1764742822" sldId="1652"/>
            <ac:spMk id="4" creationId="{619391EE-3D76-7F7F-865A-0D5B0E831D0D}"/>
          </ac:spMkLst>
        </pc:spChg>
        <pc:spChg chg="add del mod">
          <ac:chgData name="Sarasin, Elise" userId="051ede2b-3008-44c0-bb19-c9bb04b8c5c9" providerId="ADAL" clId="{7DFCEB61-EF8E-3E46-9BC3-641C415395AD}" dt="2024-10-22T02:32:28.654" v="737" actId="478"/>
          <ac:spMkLst>
            <pc:docMk/>
            <pc:sldMk cId="1764742822" sldId="1652"/>
            <ac:spMk id="7" creationId="{4A5A61C7-7416-9368-05F3-C604FF2F54CD}"/>
          </ac:spMkLst>
        </pc:spChg>
        <pc:graphicFrameChg chg="mod modGraphic">
          <ac:chgData name="Sarasin, Elise" userId="051ede2b-3008-44c0-bb19-c9bb04b8c5c9" providerId="ADAL" clId="{7DFCEB61-EF8E-3E46-9BC3-641C415395AD}" dt="2024-10-22T02:30:49.936" v="718" actId="1076"/>
          <ac:graphicFrameMkLst>
            <pc:docMk/>
            <pc:sldMk cId="1764742822" sldId="1652"/>
            <ac:graphicFrameMk id="6" creationId="{3269DBAF-295D-1B8B-221C-A2B1504A7766}"/>
          </ac:graphicFrameMkLst>
        </pc:graphicFrameChg>
        <pc:picChg chg="add mod">
          <ac:chgData name="Sarasin, Elise" userId="051ede2b-3008-44c0-bb19-c9bb04b8c5c9" providerId="ADAL" clId="{7DFCEB61-EF8E-3E46-9BC3-641C415395AD}" dt="2024-10-22T02:31:03.221" v="724" actId="1076"/>
          <ac:picMkLst>
            <pc:docMk/>
            <pc:sldMk cId="1764742822" sldId="1652"/>
            <ac:picMk id="2" creationId="{C4069CEE-BBE6-7F50-3CDB-780BD6ED4E8E}"/>
          </ac:picMkLst>
        </pc:picChg>
        <pc:picChg chg="add del mod">
          <ac:chgData name="Sarasin, Elise" userId="051ede2b-3008-44c0-bb19-c9bb04b8c5c9" providerId="ADAL" clId="{7DFCEB61-EF8E-3E46-9BC3-641C415395AD}" dt="2024-10-22T02:28:10.152" v="690" actId="478"/>
          <ac:picMkLst>
            <pc:docMk/>
            <pc:sldMk cId="1764742822" sldId="1652"/>
            <ac:picMk id="3" creationId="{533813C4-B5B9-7192-A3E7-FD7889571BDA}"/>
          </ac:picMkLst>
        </pc:picChg>
        <pc:picChg chg="add del mod">
          <ac:chgData name="Sarasin, Elise" userId="051ede2b-3008-44c0-bb19-c9bb04b8c5c9" providerId="ADAL" clId="{7DFCEB61-EF8E-3E46-9BC3-641C415395AD}" dt="2024-10-22T02:32:30.565" v="738" actId="478"/>
          <ac:picMkLst>
            <pc:docMk/>
            <pc:sldMk cId="1764742822" sldId="1652"/>
            <ac:picMk id="5" creationId="{1747A394-1C0B-A91A-1D27-23D055949FED}"/>
          </ac:picMkLst>
        </pc:picChg>
        <pc:picChg chg="mod">
          <ac:chgData name="Sarasin, Elise" userId="051ede2b-3008-44c0-bb19-c9bb04b8c5c9" providerId="ADAL" clId="{7DFCEB61-EF8E-3E46-9BC3-641C415395AD}" dt="2024-10-22T02:33:47.493" v="764" actId="1076"/>
          <ac:picMkLst>
            <pc:docMk/>
            <pc:sldMk cId="1764742822" sldId="1652"/>
            <ac:picMk id="8" creationId="{3E5DA8A7-AB4C-F76E-A260-B5A1B96858B1}"/>
          </ac:picMkLst>
        </pc:picChg>
        <pc:picChg chg="mod">
          <ac:chgData name="Sarasin, Elise" userId="051ede2b-3008-44c0-bb19-c9bb04b8c5c9" providerId="ADAL" clId="{7DFCEB61-EF8E-3E46-9BC3-641C415395AD}" dt="2024-10-22T02:33:47.493" v="764" actId="1076"/>
          <ac:picMkLst>
            <pc:docMk/>
            <pc:sldMk cId="1764742822" sldId="1652"/>
            <ac:picMk id="10" creationId="{D43F7D82-45C0-0F66-04E8-D24DDA880F27}"/>
          </ac:picMkLst>
        </pc:picChg>
        <pc:picChg chg="mod">
          <ac:chgData name="Sarasin, Elise" userId="051ede2b-3008-44c0-bb19-c9bb04b8c5c9" providerId="ADAL" clId="{7DFCEB61-EF8E-3E46-9BC3-641C415395AD}" dt="2024-10-22T02:33:47.493" v="764" actId="1076"/>
          <ac:picMkLst>
            <pc:docMk/>
            <pc:sldMk cId="1764742822" sldId="1652"/>
            <ac:picMk id="11" creationId="{33BFE6A8-AD0B-3554-2223-05F90215037A}"/>
          </ac:picMkLst>
        </pc:picChg>
        <pc:picChg chg="mod">
          <ac:chgData name="Sarasin, Elise" userId="051ede2b-3008-44c0-bb19-c9bb04b8c5c9" providerId="ADAL" clId="{7DFCEB61-EF8E-3E46-9BC3-641C415395AD}" dt="2024-10-22T02:33:47.493" v="764" actId="1076"/>
          <ac:picMkLst>
            <pc:docMk/>
            <pc:sldMk cId="1764742822" sldId="1652"/>
            <ac:picMk id="12" creationId="{FCED6E55-3005-E42A-53B3-A570BFDC63D8}"/>
          </ac:picMkLst>
        </pc:picChg>
        <pc:picChg chg="mod">
          <ac:chgData name="Sarasin, Elise" userId="051ede2b-3008-44c0-bb19-c9bb04b8c5c9" providerId="ADAL" clId="{7DFCEB61-EF8E-3E46-9BC3-641C415395AD}" dt="2024-10-22T02:33:47.493" v="764" actId="1076"/>
          <ac:picMkLst>
            <pc:docMk/>
            <pc:sldMk cId="1764742822" sldId="1652"/>
            <ac:picMk id="13" creationId="{0B9B7107-D5B3-60B3-61BF-457DFF937F74}"/>
          </ac:picMkLst>
        </pc:picChg>
        <pc:picChg chg="mod">
          <ac:chgData name="Sarasin, Elise" userId="051ede2b-3008-44c0-bb19-c9bb04b8c5c9" providerId="ADAL" clId="{7DFCEB61-EF8E-3E46-9BC3-641C415395AD}" dt="2024-10-22T02:33:47.493" v="764" actId="1076"/>
          <ac:picMkLst>
            <pc:docMk/>
            <pc:sldMk cId="1764742822" sldId="1652"/>
            <ac:picMk id="14" creationId="{3C034910-C69D-2D3D-B42E-F2BC6AE71E60}"/>
          </ac:picMkLst>
        </pc:picChg>
        <pc:picChg chg="mod">
          <ac:chgData name="Sarasin, Elise" userId="051ede2b-3008-44c0-bb19-c9bb04b8c5c9" providerId="ADAL" clId="{7DFCEB61-EF8E-3E46-9BC3-641C415395AD}" dt="2024-10-22T02:33:47.493" v="764" actId="1076"/>
          <ac:picMkLst>
            <pc:docMk/>
            <pc:sldMk cId="1764742822" sldId="1652"/>
            <ac:picMk id="15" creationId="{28D55613-15D2-A5CE-887B-C5191E0AA70A}"/>
          </ac:picMkLst>
        </pc:picChg>
        <pc:picChg chg="mod">
          <ac:chgData name="Sarasin, Elise" userId="051ede2b-3008-44c0-bb19-c9bb04b8c5c9" providerId="ADAL" clId="{7DFCEB61-EF8E-3E46-9BC3-641C415395AD}" dt="2024-10-22T02:33:47.493" v="764" actId="1076"/>
          <ac:picMkLst>
            <pc:docMk/>
            <pc:sldMk cId="1764742822" sldId="1652"/>
            <ac:picMk id="16" creationId="{955D8446-662E-B680-1A40-27AF2D305DF6}"/>
          </ac:picMkLst>
        </pc:picChg>
        <pc:picChg chg="mod">
          <ac:chgData name="Sarasin, Elise" userId="051ede2b-3008-44c0-bb19-c9bb04b8c5c9" providerId="ADAL" clId="{7DFCEB61-EF8E-3E46-9BC3-641C415395AD}" dt="2024-10-22T02:33:47.493" v="764" actId="1076"/>
          <ac:picMkLst>
            <pc:docMk/>
            <pc:sldMk cId="1764742822" sldId="1652"/>
            <ac:picMk id="17" creationId="{7E6F8164-84B9-820A-A66C-023DAAA9BBB4}"/>
          </ac:picMkLst>
        </pc:picChg>
        <pc:picChg chg="mod">
          <ac:chgData name="Sarasin, Elise" userId="051ede2b-3008-44c0-bb19-c9bb04b8c5c9" providerId="ADAL" clId="{7DFCEB61-EF8E-3E46-9BC3-641C415395AD}" dt="2024-10-22T02:33:47.493" v="764" actId="1076"/>
          <ac:picMkLst>
            <pc:docMk/>
            <pc:sldMk cId="1764742822" sldId="1652"/>
            <ac:picMk id="18" creationId="{C57F692B-97D8-796C-136A-EB600C4C6443}"/>
          </ac:picMkLst>
        </pc:picChg>
        <pc:picChg chg="mod">
          <ac:chgData name="Sarasin, Elise" userId="051ede2b-3008-44c0-bb19-c9bb04b8c5c9" providerId="ADAL" clId="{7DFCEB61-EF8E-3E46-9BC3-641C415395AD}" dt="2024-10-22T02:33:47.493" v="764" actId="1076"/>
          <ac:picMkLst>
            <pc:docMk/>
            <pc:sldMk cId="1764742822" sldId="1652"/>
            <ac:picMk id="19" creationId="{55ACD12B-9C25-DFE5-2B07-5211DF9A8C3F}"/>
          </ac:picMkLst>
        </pc:picChg>
        <pc:picChg chg="mod">
          <ac:chgData name="Sarasin, Elise" userId="051ede2b-3008-44c0-bb19-c9bb04b8c5c9" providerId="ADAL" clId="{7DFCEB61-EF8E-3E46-9BC3-641C415395AD}" dt="2024-10-22T02:33:47.493" v="764" actId="1076"/>
          <ac:picMkLst>
            <pc:docMk/>
            <pc:sldMk cId="1764742822" sldId="1652"/>
            <ac:picMk id="31" creationId="{81D9B1DF-B652-6EBF-4B64-6DE15972275B}"/>
          </ac:picMkLst>
        </pc:picChg>
      </pc:sldChg>
      <pc:sldChg chg="del">
        <pc:chgData name="Sarasin, Elise" userId="051ede2b-3008-44c0-bb19-c9bb04b8c5c9" providerId="ADAL" clId="{7DFCEB61-EF8E-3E46-9BC3-641C415395AD}" dt="2024-10-22T01:29:01.495" v="44" actId="2696"/>
        <pc:sldMkLst>
          <pc:docMk/>
          <pc:sldMk cId="277439487" sldId="1667"/>
        </pc:sldMkLst>
      </pc:sldChg>
      <pc:sldChg chg="addSp delSp modSp ord modAnim">
        <pc:chgData name="Sarasin, Elise" userId="051ede2b-3008-44c0-bb19-c9bb04b8c5c9" providerId="ADAL" clId="{7DFCEB61-EF8E-3E46-9BC3-641C415395AD}" dt="2024-10-22T03:37:49.062" v="2283" actId="1076"/>
        <pc:sldMkLst>
          <pc:docMk/>
          <pc:sldMk cId="702401239" sldId="1724"/>
        </pc:sldMkLst>
        <pc:picChg chg="add del mod">
          <ac:chgData name="Sarasin, Elise" userId="051ede2b-3008-44c0-bb19-c9bb04b8c5c9" providerId="ADAL" clId="{7DFCEB61-EF8E-3E46-9BC3-641C415395AD}" dt="2024-10-22T03:36:26.028" v="2262" actId="478"/>
          <ac:picMkLst>
            <pc:docMk/>
            <pc:sldMk cId="702401239" sldId="1724"/>
            <ac:picMk id="2" creationId="{E7646766-4E60-3BF3-4BB2-A9929B4F84C0}"/>
          </ac:picMkLst>
        </pc:picChg>
        <pc:picChg chg="del">
          <ac:chgData name="Sarasin, Elise" userId="051ede2b-3008-44c0-bb19-c9bb04b8c5c9" providerId="ADAL" clId="{7DFCEB61-EF8E-3E46-9BC3-641C415395AD}" dt="2024-10-22T03:34:29.255" v="2210" actId="478"/>
          <ac:picMkLst>
            <pc:docMk/>
            <pc:sldMk cId="702401239" sldId="1724"/>
            <ac:picMk id="3" creationId="{2ACE9122-EAF4-2B87-F71F-F6F9A7B2F74F}"/>
          </ac:picMkLst>
        </pc:picChg>
        <pc:picChg chg="mod">
          <ac:chgData name="Sarasin, Elise" userId="051ede2b-3008-44c0-bb19-c9bb04b8c5c9" providerId="ADAL" clId="{7DFCEB61-EF8E-3E46-9BC3-641C415395AD}" dt="2024-10-22T03:34:33.815" v="2211" actId="1076"/>
          <ac:picMkLst>
            <pc:docMk/>
            <pc:sldMk cId="702401239" sldId="1724"/>
            <ac:picMk id="4" creationId="{334603E1-F1CD-3F03-6DA6-36B02E450909}"/>
          </ac:picMkLst>
        </pc:picChg>
        <pc:picChg chg="add mod">
          <ac:chgData name="Sarasin, Elise" userId="051ede2b-3008-44c0-bb19-c9bb04b8c5c9" providerId="ADAL" clId="{7DFCEB61-EF8E-3E46-9BC3-641C415395AD}" dt="2024-10-22T03:36:26.474" v="2263"/>
          <ac:picMkLst>
            <pc:docMk/>
            <pc:sldMk cId="702401239" sldId="1724"/>
            <ac:picMk id="5" creationId="{1CE8DC04-9C0A-3CFB-3607-998ADBEE0AC8}"/>
          </ac:picMkLst>
        </pc:picChg>
        <pc:picChg chg="mod">
          <ac:chgData name="Sarasin, Elise" userId="051ede2b-3008-44c0-bb19-c9bb04b8c5c9" providerId="ADAL" clId="{7DFCEB61-EF8E-3E46-9BC3-641C415395AD}" dt="2024-10-22T03:37:49.062" v="2283" actId="1076"/>
          <ac:picMkLst>
            <pc:docMk/>
            <pc:sldMk cId="702401239" sldId="1724"/>
            <ac:picMk id="1030" creationId="{A2B59F50-6BC8-4351-C7C9-7DE51DA0D8FC}"/>
          </ac:picMkLst>
        </pc:picChg>
        <pc:picChg chg="del mod">
          <ac:chgData name="Sarasin, Elise" userId="051ede2b-3008-44c0-bb19-c9bb04b8c5c9" providerId="ADAL" clId="{7DFCEB61-EF8E-3E46-9BC3-641C415395AD}" dt="2024-10-22T03:37:45.116" v="2282" actId="478"/>
          <ac:picMkLst>
            <pc:docMk/>
            <pc:sldMk cId="702401239" sldId="1724"/>
            <ac:picMk id="1032" creationId="{797B6EEE-F011-801B-AE0E-528D0323C289}"/>
          </ac:picMkLst>
        </pc:picChg>
      </pc:sldChg>
      <pc:sldChg chg="addSp delSp modSp">
        <pc:chgData name="Sarasin, Elise" userId="051ede2b-3008-44c0-bb19-c9bb04b8c5c9" providerId="ADAL" clId="{7DFCEB61-EF8E-3E46-9BC3-641C415395AD}" dt="2024-10-22T03:36:21.550" v="2261"/>
        <pc:sldMkLst>
          <pc:docMk/>
          <pc:sldMk cId="637126742" sldId="1728"/>
        </pc:sldMkLst>
        <pc:picChg chg="add mod">
          <ac:chgData name="Sarasin, Elise" userId="051ede2b-3008-44c0-bb19-c9bb04b8c5c9" providerId="ADAL" clId="{7DFCEB61-EF8E-3E46-9BC3-641C415395AD}" dt="2024-10-22T03:36:21.550" v="2261"/>
          <ac:picMkLst>
            <pc:docMk/>
            <pc:sldMk cId="637126742" sldId="1728"/>
            <ac:picMk id="2" creationId="{AF05D4A6-BFC8-E328-0917-81B2D6750553}"/>
          </ac:picMkLst>
        </pc:picChg>
        <pc:picChg chg="del">
          <ac:chgData name="Sarasin, Elise" userId="051ede2b-3008-44c0-bb19-c9bb04b8c5c9" providerId="ADAL" clId="{7DFCEB61-EF8E-3E46-9BC3-641C415395AD}" dt="2024-10-22T03:36:20.976" v="2260" actId="478"/>
          <ac:picMkLst>
            <pc:docMk/>
            <pc:sldMk cId="637126742" sldId="1728"/>
            <ac:picMk id="1026" creationId="{84185FF5-E74C-D5D0-5F79-5B3F89B4752E}"/>
          </ac:picMkLst>
        </pc:picChg>
      </pc:sldChg>
      <pc:sldChg chg="del">
        <pc:chgData name="Sarasin, Elise" userId="051ede2b-3008-44c0-bb19-c9bb04b8c5c9" providerId="ADAL" clId="{7DFCEB61-EF8E-3E46-9BC3-641C415395AD}" dt="2024-10-22T01:29:01.040" v="43" actId="2696"/>
        <pc:sldMkLst>
          <pc:docMk/>
          <pc:sldMk cId="3781561455" sldId="1731"/>
        </pc:sldMkLst>
      </pc:sldChg>
      <pc:sldChg chg="del">
        <pc:chgData name="Sarasin, Elise" userId="051ede2b-3008-44c0-bb19-c9bb04b8c5c9" providerId="ADAL" clId="{7DFCEB61-EF8E-3E46-9BC3-641C415395AD}" dt="2024-10-22T01:29:02.353" v="46" actId="2696"/>
        <pc:sldMkLst>
          <pc:docMk/>
          <pc:sldMk cId="3891788192" sldId="1733"/>
        </pc:sldMkLst>
      </pc:sldChg>
      <pc:sldChg chg="del">
        <pc:chgData name="Sarasin, Elise" userId="051ede2b-3008-44c0-bb19-c9bb04b8c5c9" providerId="ADAL" clId="{7DFCEB61-EF8E-3E46-9BC3-641C415395AD}" dt="2024-10-22T01:29:02.718" v="47" actId="2696"/>
        <pc:sldMkLst>
          <pc:docMk/>
          <pc:sldMk cId="5845260" sldId="1734"/>
        </pc:sldMkLst>
      </pc:sldChg>
      <pc:sldChg chg="del">
        <pc:chgData name="Sarasin, Elise" userId="051ede2b-3008-44c0-bb19-c9bb04b8c5c9" providerId="ADAL" clId="{7DFCEB61-EF8E-3E46-9BC3-641C415395AD}" dt="2024-10-22T01:29:05.386" v="51" actId="2696"/>
        <pc:sldMkLst>
          <pc:docMk/>
          <pc:sldMk cId="2985583025" sldId="1740"/>
        </pc:sldMkLst>
      </pc:sldChg>
      <pc:sldChg chg="del">
        <pc:chgData name="Sarasin, Elise" userId="051ede2b-3008-44c0-bb19-c9bb04b8c5c9" providerId="ADAL" clId="{7DFCEB61-EF8E-3E46-9BC3-641C415395AD}" dt="2024-10-22T01:29:06.234" v="52" actId="2696"/>
        <pc:sldMkLst>
          <pc:docMk/>
          <pc:sldMk cId="3356476739" sldId="1741"/>
        </pc:sldMkLst>
      </pc:sldChg>
      <pc:sldChg chg="del">
        <pc:chgData name="Sarasin, Elise" userId="051ede2b-3008-44c0-bb19-c9bb04b8c5c9" providerId="ADAL" clId="{7DFCEB61-EF8E-3E46-9BC3-641C415395AD}" dt="2024-10-22T01:29:06.846" v="53" actId="2696"/>
        <pc:sldMkLst>
          <pc:docMk/>
          <pc:sldMk cId="1739573514" sldId="1742"/>
        </pc:sldMkLst>
      </pc:sldChg>
      <pc:sldChg chg="del">
        <pc:chgData name="Sarasin, Elise" userId="051ede2b-3008-44c0-bb19-c9bb04b8c5c9" providerId="ADAL" clId="{7DFCEB61-EF8E-3E46-9BC3-641C415395AD}" dt="2024-10-22T01:29:07.380" v="54" actId="2696"/>
        <pc:sldMkLst>
          <pc:docMk/>
          <pc:sldMk cId="508756456" sldId="1743"/>
        </pc:sldMkLst>
      </pc:sldChg>
      <pc:sldChg chg="del">
        <pc:chgData name="Sarasin, Elise" userId="051ede2b-3008-44c0-bb19-c9bb04b8c5c9" providerId="ADAL" clId="{7DFCEB61-EF8E-3E46-9BC3-641C415395AD}" dt="2024-10-22T03:37:59.427" v="2286" actId="2696"/>
        <pc:sldMkLst>
          <pc:docMk/>
          <pc:sldMk cId="3070468064" sldId="1744"/>
        </pc:sldMkLst>
      </pc:sldChg>
      <pc:sldChg chg="del">
        <pc:chgData name="Sarasin, Elise" userId="051ede2b-3008-44c0-bb19-c9bb04b8c5c9" providerId="ADAL" clId="{7DFCEB61-EF8E-3E46-9BC3-641C415395AD}" dt="2024-10-22T01:29:02.003" v="45" actId="2696"/>
        <pc:sldMkLst>
          <pc:docMk/>
          <pc:sldMk cId="3591359334" sldId="1755"/>
        </pc:sldMkLst>
      </pc:sldChg>
      <pc:sldChg chg="addSp modSp modNotesTx">
        <pc:chgData name="Sarasin, Elise" userId="051ede2b-3008-44c0-bb19-c9bb04b8c5c9" providerId="ADAL" clId="{7DFCEB61-EF8E-3E46-9BC3-641C415395AD}" dt="2024-10-22T02:41:33.328" v="831"/>
        <pc:sldMkLst>
          <pc:docMk/>
          <pc:sldMk cId="906723867" sldId="1894"/>
        </pc:sldMkLst>
        <pc:spChg chg="add mod">
          <ac:chgData name="Sarasin, Elise" userId="051ede2b-3008-44c0-bb19-c9bb04b8c5c9" providerId="ADAL" clId="{7DFCEB61-EF8E-3E46-9BC3-641C415395AD}" dt="2024-10-22T02:41:33.328" v="831"/>
          <ac:spMkLst>
            <pc:docMk/>
            <pc:sldMk cId="906723867" sldId="1894"/>
            <ac:spMk id="15" creationId="{8F748A52-D54C-58E1-2AE0-5C460FA8EC60}"/>
          </ac:spMkLst>
        </pc:spChg>
      </pc:sldChg>
      <pc:sldChg chg="addSp delSp modSp mod">
        <pc:chgData name="Sarasin, Elise" userId="051ede2b-3008-44c0-bb19-c9bb04b8c5c9" providerId="ADAL" clId="{7DFCEB61-EF8E-3E46-9BC3-641C415395AD}" dt="2024-10-22T02:45:12.674" v="844" actId="208"/>
        <pc:sldMkLst>
          <pc:docMk/>
          <pc:sldMk cId="4015494632" sldId="1896"/>
        </pc:sldMkLst>
        <pc:picChg chg="add mod">
          <ac:chgData name="Sarasin, Elise" userId="051ede2b-3008-44c0-bb19-c9bb04b8c5c9" providerId="ADAL" clId="{7DFCEB61-EF8E-3E46-9BC3-641C415395AD}" dt="2024-10-22T02:45:12.674" v="844" actId="208"/>
          <ac:picMkLst>
            <pc:docMk/>
            <pc:sldMk cId="4015494632" sldId="1896"/>
            <ac:picMk id="3" creationId="{C6750619-5BE2-88D2-301E-714B4FAF8936}"/>
          </ac:picMkLst>
        </pc:picChg>
        <pc:picChg chg="del">
          <ac:chgData name="Sarasin, Elise" userId="051ede2b-3008-44c0-bb19-c9bb04b8c5c9" providerId="ADAL" clId="{7DFCEB61-EF8E-3E46-9BC3-641C415395AD}" dt="2024-10-22T02:44:58.164" v="839" actId="478"/>
          <ac:picMkLst>
            <pc:docMk/>
            <pc:sldMk cId="4015494632" sldId="1896"/>
            <ac:picMk id="10" creationId="{1FF80DBF-2A42-9FC5-93A0-D06362243D07}"/>
          </ac:picMkLst>
        </pc:picChg>
        <pc:picChg chg="del">
          <ac:chgData name="Sarasin, Elise" userId="051ede2b-3008-44c0-bb19-c9bb04b8c5c9" providerId="ADAL" clId="{7DFCEB61-EF8E-3E46-9BC3-641C415395AD}" dt="2024-10-22T02:44:59.304" v="840" actId="478"/>
          <ac:picMkLst>
            <pc:docMk/>
            <pc:sldMk cId="4015494632" sldId="1896"/>
            <ac:picMk id="11" creationId="{9AF85C49-1E7C-A780-22B0-6806B6A826D0}"/>
          </ac:picMkLst>
        </pc:picChg>
      </pc:sldChg>
      <pc:sldChg chg="del">
        <pc:chgData name="Sarasin, Elise" userId="051ede2b-3008-44c0-bb19-c9bb04b8c5c9" providerId="ADAL" clId="{7DFCEB61-EF8E-3E46-9BC3-641C415395AD}" dt="2024-10-22T02:44:45.492" v="837" actId="2696"/>
        <pc:sldMkLst>
          <pc:docMk/>
          <pc:sldMk cId="4285993367" sldId="1897"/>
        </pc:sldMkLst>
      </pc:sldChg>
      <pc:sldChg chg="del">
        <pc:chgData name="Sarasin, Elise" userId="051ede2b-3008-44c0-bb19-c9bb04b8c5c9" providerId="ADAL" clId="{7DFCEB61-EF8E-3E46-9BC3-641C415395AD}" dt="2024-10-22T02:44:46.609" v="838" actId="2696"/>
        <pc:sldMkLst>
          <pc:docMk/>
          <pc:sldMk cId="1757894952" sldId="1898"/>
        </pc:sldMkLst>
      </pc:sldChg>
      <pc:sldChg chg="modSp mod">
        <pc:chgData name="Sarasin, Elise" userId="051ede2b-3008-44c0-bb19-c9bb04b8c5c9" providerId="ADAL" clId="{7DFCEB61-EF8E-3E46-9BC3-641C415395AD}" dt="2024-10-22T01:27:47.917" v="18" actId="14100"/>
        <pc:sldMkLst>
          <pc:docMk/>
          <pc:sldMk cId="2653690524" sldId="1952"/>
        </pc:sldMkLst>
        <pc:spChg chg="mod">
          <ac:chgData name="Sarasin, Elise" userId="051ede2b-3008-44c0-bb19-c9bb04b8c5c9" providerId="ADAL" clId="{7DFCEB61-EF8E-3E46-9BC3-641C415395AD}" dt="2024-10-22T01:27:36.123" v="16" actId="1035"/>
          <ac:spMkLst>
            <pc:docMk/>
            <pc:sldMk cId="2653690524" sldId="1952"/>
            <ac:spMk id="3" creationId="{8FDAB62B-84C1-BAAD-8CB7-5029508AE914}"/>
          </ac:spMkLst>
        </pc:spChg>
        <pc:spChg chg="mod">
          <ac:chgData name="Sarasin, Elise" userId="051ede2b-3008-44c0-bb19-c9bb04b8c5c9" providerId="ADAL" clId="{7DFCEB61-EF8E-3E46-9BC3-641C415395AD}" dt="2024-10-22T01:27:47.917" v="18" actId="14100"/>
          <ac:spMkLst>
            <pc:docMk/>
            <pc:sldMk cId="2653690524" sldId="1952"/>
            <ac:spMk id="7" creationId="{A829D522-54F9-A190-9B13-B21A83E64FB2}"/>
          </ac:spMkLst>
        </pc:spChg>
      </pc:sldChg>
      <pc:sldChg chg="modSp mod">
        <pc:chgData name="Sarasin, Elise" userId="051ede2b-3008-44c0-bb19-c9bb04b8c5c9" providerId="ADAL" clId="{7DFCEB61-EF8E-3E46-9BC3-641C415395AD}" dt="2024-10-22T02:34:29.766" v="770" actId="20577"/>
        <pc:sldMkLst>
          <pc:docMk/>
          <pc:sldMk cId="1214318063" sldId="1956"/>
        </pc:sldMkLst>
        <pc:spChg chg="mod">
          <ac:chgData name="Sarasin, Elise" userId="051ede2b-3008-44c0-bb19-c9bb04b8c5c9" providerId="ADAL" clId="{7DFCEB61-EF8E-3E46-9BC3-641C415395AD}" dt="2024-10-22T02:34:29.766" v="770" actId="20577"/>
          <ac:spMkLst>
            <pc:docMk/>
            <pc:sldMk cId="1214318063" sldId="1956"/>
            <ac:spMk id="3" creationId="{8FDAB62B-84C1-BAAD-8CB7-5029508AE914}"/>
          </ac:spMkLst>
        </pc:spChg>
      </pc:sldChg>
      <pc:sldChg chg="modSp mod ord">
        <pc:chgData name="Sarasin, Elise" userId="051ede2b-3008-44c0-bb19-c9bb04b8c5c9" providerId="ADAL" clId="{7DFCEB61-EF8E-3E46-9BC3-641C415395AD}" dt="2024-10-22T02:00:24.337" v="195" actId="20578"/>
        <pc:sldMkLst>
          <pc:docMk/>
          <pc:sldMk cId="3899229028" sldId="1958"/>
        </pc:sldMkLst>
        <pc:spChg chg="mod">
          <ac:chgData name="Sarasin, Elise" userId="051ede2b-3008-44c0-bb19-c9bb04b8c5c9" providerId="ADAL" clId="{7DFCEB61-EF8E-3E46-9BC3-641C415395AD}" dt="2024-10-22T01:59:45.376" v="194" actId="20577"/>
          <ac:spMkLst>
            <pc:docMk/>
            <pc:sldMk cId="3899229028" sldId="1958"/>
            <ac:spMk id="2" creationId="{2B3EF02B-DCC1-2DE8-A688-7EC171EFFB3F}"/>
          </ac:spMkLst>
        </pc:spChg>
        <pc:spChg chg="mod">
          <ac:chgData name="Sarasin, Elise" userId="051ede2b-3008-44c0-bb19-c9bb04b8c5c9" providerId="ADAL" clId="{7DFCEB61-EF8E-3E46-9BC3-641C415395AD}" dt="2024-10-22T01:57:10.906" v="168" actId="1076"/>
          <ac:spMkLst>
            <pc:docMk/>
            <pc:sldMk cId="3899229028" sldId="1958"/>
            <ac:spMk id="4" creationId="{BEF67E9B-C41C-062C-4D72-F0DCC9979E36}"/>
          </ac:spMkLst>
        </pc:spChg>
      </pc:sldChg>
      <pc:sldChg chg="modSp mod">
        <pc:chgData name="Sarasin, Elise" userId="051ede2b-3008-44c0-bb19-c9bb04b8c5c9" providerId="ADAL" clId="{7DFCEB61-EF8E-3E46-9BC3-641C415395AD}" dt="2024-10-22T01:28:15.419" v="37" actId="20577"/>
        <pc:sldMkLst>
          <pc:docMk/>
          <pc:sldMk cId="46010162" sldId="1959"/>
        </pc:sldMkLst>
        <pc:spChg chg="mod">
          <ac:chgData name="Sarasin, Elise" userId="051ede2b-3008-44c0-bb19-c9bb04b8c5c9" providerId="ADAL" clId="{7DFCEB61-EF8E-3E46-9BC3-641C415395AD}" dt="2024-10-22T01:28:15.419" v="37" actId="20577"/>
          <ac:spMkLst>
            <pc:docMk/>
            <pc:sldMk cId="46010162" sldId="1959"/>
            <ac:spMk id="2" creationId="{DD773061-366E-6EB4-11E8-6C6148446E62}"/>
          </ac:spMkLst>
        </pc:spChg>
        <pc:spChg chg="mod">
          <ac:chgData name="Sarasin, Elise" userId="051ede2b-3008-44c0-bb19-c9bb04b8c5c9" providerId="ADAL" clId="{7DFCEB61-EF8E-3E46-9BC3-641C415395AD}" dt="2024-10-22T01:28:12.274" v="19" actId="1076"/>
          <ac:spMkLst>
            <pc:docMk/>
            <pc:sldMk cId="46010162" sldId="1959"/>
            <ac:spMk id="4" creationId="{103DD0F3-1CB8-D131-363B-5FB838E80AF7}"/>
          </ac:spMkLst>
        </pc:spChg>
      </pc:sldChg>
      <pc:sldChg chg="del">
        <pc:chgData name="Sarasin, Elise" userId="051ede2b-3008-44c0-bb19-c9bb04b8c5c9" providerId="ADAL" clId="{7DFCEB61-EF8E-3E46-9BC3-641C415395AD}" dt="2024-10-22T01:28:39.799" v="39" actId="2696"/>
        <pc:sldMkLst>
          <pc:docMk/>
          <pc:sldMk cId="21763641" sldId="1960"/>
        </pc:sldMkLst>
      </pc:sldChg>
      <pc:sldChg chg="delSp modSp add mod ord">
        <pc:chgData name="Sarasin, Elise" userId="051ede2b-3008-44c0-bb19-c9bb04b8c5c9" providerId="ADAL" clId="{7DFCEB61-EF8E-3E46-9BC3-641C415395AD}" dt="2024-10-22T02:12:27.788" v="391" actId="20577"/>
        <pc:sldMkLst>
          <pc:docMk/>
          <pc:sldMk cId="3158490922" sldId="1964"/>
        </pc:sldMkLst>
        <pc:spChg chg="mod">
          <ac:chgData name="Sarasin, Elise" userId="051ede2b-3008-44c0-bb19-c9bb04b8c5c9" providerId="ADAL" clId="{7DFCEB61-EF8E-3E46-9BC3-641C415395AD}" dt="2024-10-22T02:02:35.829" v="256" actId="20577"/>
          <ac:spMkLst>
            <pc:docMk/>
            <pc:sldMk cId="3158490922" sldId="1964"/>
            <ac:spMk id="3" creationId="{668ED711-73CF-0EA3-4406-E0DD01A02E4B}"/>
          </ac:spMkLst>
        </pc:spChg>
        <pc:spChg chg="mod">
          <ac:chgData name="Sarasin, Elise" userId="051ede2b-3008-44c0-bb19-c9bb04b8c5c9" providerId="ADAL" clId="{7DFCEB61-EF8E-3E46-9BC3-641C415395AD}" dt="2024-10-22T02:12:27.788" v="391" actId="20577"/>
          <ac:spMkLst>
            <pc:docMk/>
            <pc:sldMk cId="3158490922" sldId="1964"/>
            <ac:spMk id="4" creationId="{2B94B341-178C-4D11-3915-878AC162EEB0}"/>
          </ac:spMkLst>
        </pc:spChg>
        <pc:picChg chg="del">
          <ac:chgData name="Sarasin, Elise" userId="051ede2b-3008-44c0-bb19-c9bb04b8c5c9" providerId="ADAL" clId="{7DFCEB61-EF8E-3E46-9BC3-641C415395AD}" dt="2024-10-22T02:01:42.979" v="210" actId="478"/>
          <ac:picMkLst>
            <pc:docMk/>
            <pc:sldMk cId="3158490922" sldId="1964"/>
            <ac:picMk id="2" creationId="{D3706D98-126F-184E-4A6F-605871102C58}"/>
          </ac:picMkLst>
        </pc:picChg>
      </pc:sldChg>
      <pc:sldChg chg="del">
        <pc:chgData name="Sarasin, Elise" userId="051ede2b-3008-44c0-bb19-c9bb04b8c5c9" providerId="ADAL" clId="{7DFCEB61-EF8E-3E46-9BC3-641C415395AD}" dt="2024-10-22T02:36:02.373" v="776" actId="2696"/>
        <pc:sldMkLst>
          <pc:docMk/>
          <pc:sldMk cId="3655489259" sldId="1969"/>
        </pc:sldMkLst>
      </pc:sldChg>
      <pc:sldChg chg="del">
        <pc:chgData name="Sarasin, Elise" userId="051ede2b-3008-44c0-bb19-c9bb04b8c5c9" providerId="ADAL" clId="{7DFCEB61-EF8E-3E46-9BC3-641C415395AD}" dt="2024-10-22T02:36:02.383" v="777" actId="2696"/>
        <pc:sldMkLst>
          <pc:docMk/>
          <pc:sldMk cId="1619802170" sldId="1970"/>
        </pc:sldMkLst>
      </pc:sldChg>
      <pc:sldChg chg="addSp delSp modSp mod modClrScheme delAnim modAnim chgLayout modNotesTx">
        <pc:chgData name="Sarasin, Elise" userId="051ede2b-3008-44c0-bb19-c9bb04b8c5c9" providerId="ADAL" clId="{7DFCEB61-EF8E-3E46-9BC3-641C415395AD}" dt="2024-10-22T02:57:08.315" v="1110" actId="114"/>
        <pc:sldMkLst>
          <pc:docMk/>
          <pc:sldMk cId="28167795" sldId="1996"/>
        </pc:sldMkLst>
        <pc:spChg chg="add del mod ord">
          <ac:chgData name="Sarasin, Elise" userId="051ede2b-3008-44c0-bb19-c9bb04b8c5c9" providerId="ADAL" clId="{7DFCEB61-EF8E-3E46-9BC3-641C415395AD}" dt="2024-10-22T02:50:15.728" v="866" actId="700"/>
          <ac:spMkLst>
            <pc:docMk/>
            <pc:sldMk cId="28167795" sldId="1996"/>
            <ac:spMk id="43" creationId="{4A33FE1D-692B-6259-BD82-C367E68464B9}"/>
          </ac:spMkLst>
        </pc:spChg>
        <pc:spChg chg="add del mod ord">
          <ac:chgData name="Sarasin, Elise" userId="051ede2b-3008-44c0-bb19-c9bb04b8c5c9" providerId="ADAL" clId="{7DFCEB61-EF8E-3E46-9BC3-641C415395AD}" dt="2024-10-22T02:50:15.728" v="866" actId="700"/>
          <ac:spMkLst>
            <pc:docMk/>
            <pc:sldMk cId="28167795" sldId="1996"/>
            <ac:spMk id="44" creationId="{500A68BF-DED4-D358-4560-E38723D2BE9D}"/>
          </ac:spMkLst>
        </pc:spChg>
        <pc:spChg chg="add del mod ord">
          <ac:chgData name="Sarasin, Elise" userId="051ede2b-3008-44c0-bb19-c9bb04b8c5c9" providerId="ADAL" clId="{7DFCEB61-EF8E-3E46-9BC3-641C415395AD}" dt="2024-10-22T02:50:15.728" v="866" actId="700"/>
          <ac:spMkLst>
            <pc:docMk/>
            <pc:sldMk cId="28167795" sldId="1996"/>
            <ac:spMk id="45" creationId="{840F9272-430D-B66A-8F9B-895E53D32CC1}"/>
          </ac:spMkLst>
        </pc:spChg>
        <pc:spChg chg="add mod ord">
          <ac:chgData name="Sarasin, Elise" userId="051ede2b-3008-44c0-bb19-c9bb04b8c5c9" providerId="ADAL" clId="{7DFCEB61-EF8E-3E46-9BC3-641C415395AD}" dt="2024-10-22T02:50:39.426" v="888" actId="20577"/>
          <ac:spMkLst>
            <pc:docMk/>
            <pc:sldMk cId="28167795" sldId="1996"/>
            <ac:spMk id="46" creationId="{305E0A67-CF20-539B-C5FC-A233EFB3D29F}"/>
          </ac:spMkLst>
        </pc:spChg>
        <pc:spChg chg="add mod ord">
          <ac:chgData name="Sarasin, Elise" userId="051ede2b-3008-44c0-bb19-c9bb04b8c5c9" providerId="ADAL" clId="{7DFCEB61-EF8E-3E46-9BC3-641C415395AD}" dt="2024-10-22T02:57:08.315" v="1110" actId="114"/>
          <ac:spMkLst>
            <pc:docMk/>
            <pc:sldMk cId="28167795" sldId="1996"/>
            <ac:spMk id="47" creationId="{5E0B3133-BC61-33D6-A6BC-F77A7A45C6EC}"/>
          </ac:spMkLst>
        </pc:spChg>
        <pc:graphicFrameChg chg="del mod modGraphic">
          <ac:chgData name="Sarasin, Elise" userId="051ede2b-3008-44c0-bb19-c9bb04b8c5c9" providerId="ADAL" clId="{7DFCEB61-EF8E-3E46-9BC3-641C415395AD}" dt="2024-10-22T02:50:00.085" v="864" actId="478"/>
          <ac:graphicFrameMkLst>
            <pc:docMk/>
            <pc:sldMk cId="28167795" sldId="1996"/>
            <ac:graphicFrameMk id="17" creationId="{CB3D11DC-1EFD-48B4-92B5-820BA646DD95}"/>
          </ac:graphicFrameMkLst>
        </pc:graphicFrameChg>
        <pc:picChg chg="add mod">
          <ac:chgData name="Sarasin, Elise" userId="051ede2b-3008-44c0-bb19-c9bb04b8c5c9" providerId="ADAL" clId="{7DFCEB61-EF8E-3E46-9BC3-641C415395AD}" dt="2024-10-22T02:51:21.008" v="896" actId="1076"/>
          <ac:picMkLst>
            <pc:docMk/>
            <pc:sldMk cId="28167795" sldId="1996"/>
            <ac:picMk id="2" creationId="{1D250EA0-8BEC-EFBC-F51C-7BE97E170179}"/>
          </ac:picMkLst>
        </pc:picChg>
        <pc:picChg chg="mod">
          <ac:chgData name="Sarasin, Elise" userId="051ede2b-3008-44c0-bb19-c9bb04b8c5c9" providerId="ADAL" clId="{7DFCEB61-EF8E-3E46-9BC3-641C415395AD}" dt="2024-10-22T02:57:04.041" v="1109" actId="1076"/>
          <ac:picMkLst>
            <pc:docMk/>
            <pc:sldMk cId="28167795" sldId="1996"/>
            <ac:picMk id="3" creationId="{3EC4DFB3-D573-F2BC-C826-55FA0F44D847}"/>
          </ac:picMkLst>
        </pc:picChg>
        <pc:picChg chg="add mod">
          <ac:chgData name="Sarasin, Elise" userId="051ede2b-3008-44c0-bb19-c9bb04b8c5c9" providerId="ADAL" clId="{7DFCEB61-EF8E-3E46-9BC3-641C415395AD}" dt="2024-10-22T02:51:21.008" v="896" actId="1076"/>
          <ac:picMkLst>
            <pc:docMk/>
            <pc:sldMk cId="28167795" sldId="1996"/>
            <ac:picMk id="4" creationId="{FD54E3CD-28DC-6D5E-7450-69A6A78426E2}"/>
          </ac:picMkLst>
        </pc:picChg>
        <pc:picChg chg="add mod">
          <ac:chgData name="Sarasin, Elise" userId="051ede2b-3008-44c0-bb19-c9bb04b8c5c9" providerId="ADAL" clId="{7DFCEB61-EF8E-3E46-9BC3-641C415395AD}" dt="2024-10-22T02:51:21.008" v="896" actId="1076"/>
          <ac:picMkLst>
            <pc:docMk/>
            <pc:sldMk cId="28167795" sldId="1996"/>
            <ac:picMk id="5" creationId="{7D521AF5-8F44-8AB5-19D0-D72AD23D5D08}"/>
          </ac:picMkLst>
        </pc:picChg>
        <pc:picChg chg="add mod">
          <ac:chgData name="Sarasin, Elise" userId="051ede2b-3008-44c0-bb19-c9bb04b8c5c9" providerId="ADAL" clId="{7DFCEB61-EF8E-3E46-9BC3-641C415395AD}" dt="2024-10-22T02:51:21.008" v="896" actId="1076"/>
          <ac:picMkLst>
            <pc:docMk/>
            <pc:sldMk cId="28167795" sldId="1996"/>
            <ac:picMk id="6" creationId="{48CD7F77-4EA8-53B0-B7D5-F7CCBE767C3D}"/>
          </ac:picMkLst>
        </pc:picChg>
        <pc:picChg chg="add mod">
          <ac:chgData name="Sarasin, Elise" userId="051ede2b-3008-44c0-bb19-c9bb04b8c5c9" providerId="ADAL" clId="{7DFCEB61-EF8E-3E46-9BC3-641C415395AD}" dt="2024-10-22T02:51:21.008" v="896" actId="1076"/>
          <ac:picMkLst>
            <pc:docMk/>
            <pc:sldMk cId="28167795" sldId="1996"/>
            <ac:picMk id="7" creationId="{51F94966-126A-3EEA-AB0C-D132A88C9EB3}"/>
          </ac:picMkLst>
        </pc:picChg>
        <pc:picChg chg="add mod">
          <ac:chgData name="Sarasin, Elise" userId="051ede2b-3008-44c0-bb19-c9bb04b8c5c9" providerId="ADAL" clId="{7DFCEB61-EF8E-3E46-9BC3-641C415395AD}" dt="2024-10-22T02:51:21.008" v="896" actId="1076"/>
          <ac:picMkLst>
            <pc:docMk/>
            <pc:sldMk cId="28167795" sldId="1996"/>
            <ac:picMk id="8" creationId="{923FFD8A-9390-894B-8B24-BB1933FBEF39}"/>
          </ac:picMkLst>
        </pc:picChg>
        <pc:picChg chg="add mod">
          <ac:chgData name="Sarasin, Elise" userId="051ede2b-3008-44c0-bb19-c9bb04b8c5c9" providerId="ADAL" clId="{7DFCEB61-EF8E-3E46-9BC3-641C415395AD}" dt="2024-10-22T02:51:21.008" v="896" actId="1076"/>
          <ac:picMkLst>
            <pc:docMk/>
            <pc:sldMk cId="28167795" sldId="1996"/>
            <ac:picMk id="9" creationId="{2B5F8CB4-B8BC-F98A-ED6E-0053C81B959F}"/>
          </ac:picMkLst>
        </pc:picChg>
        <pc:picChg chg="add mod">
          <ac:chgData name="Sarasin, Elise" userId="051ede2b-3008-44c0-bb19-c9bb04b8c5c9" providerId="ADAL" clId="{7DFCEB61-EF8E-3E46-9BC3-641C415395AD}" dt="2024-10-22T02:51:21.008" v="896" actId="1076"/>
          <ac:picMkLst>
            <pc:docMk/>
            <pc:sldMk cId="28167795" sldId="1996"/>
            <ac:picMk id="10" creationId="{CEEA1493-DEF7-1F50-A59C-4BD455165B00}"/>
          </ac:picMkLst>
        </pc:picChg>
        <pc:picChg chg="add mod">
          <ac:chgData name="Sarasin, Elise" userId="051ede2b-3008-44c0-bb19-c9bb04b8c5c9" providerId="ADAL" clId="{7DFCEB61-EF8E-3E46-9BC3-641C415395AD}" dt="2024-10-22T02:51:21.008" v="896" actId="1076"/>
          <ac:picMkLst>
            <pc:docMk/>
            <pc:sldMk cId="28167795" sldId="1996"/>
            <ac:picMk id="11" creationId="{863DF8AB-8227-BECF-5529-1D7B3E8C0DC2}"/>
          </ac:picMkLst>
        </pc:picChg>
        <pc:picChg chg="add mod">
          <ac:chgData name="Sarasin, Elise" userId="051ede2b-3008-44c0-bb19-c9bb04b8c5c9" providerId="ADAL" clId="{7DFCEB61-EF8E-3E46-9BC3-641C415395AD}" dt="2024-10-22T02:51:21.008" v="896" actId="1076"/>
          <ac:picMkLst>
            <pc:docMk/>
            <pc:sldMk cId="28167795" sldId="1996"/>
            <ac:picMk id="12" creationId="{D5B0370E-8A48-8F67-B3BE-89FEBCCEEDE3}"/>
          </ac:picMkLst>
        </pc:picChg>
        <pc:picChg chg="add mod">
          <ac:chgData name="Sarasin, Elise" userId="051ede2b-3008-44c0-bb19-c9bb04b8c5c9" providerId="ADAL" clId="{7DFCEB61-EF8E-3E46-9BC3-641C415395AD}" dt="2024-10-22T02:51:21.008" v="896" actId="1076"/>
          <ac:picMkLst>
            <pc:docMk/>
            <pc:sldMk cId="28167795" sldId="1996"/>
            <ac:picMk id="13" creationId="{D2FAF2FF-1942-EDB7-56C2-15EACD8FC266}"/>
          </ac:picMkLst>
        </pc:picChg>
        <pc:picChg chg="add mod">
          <ac:chgData name="Sarasin, Elise" userId="051ede2b-3008-44c0-bb19-c9bb04b8c5c9" providerId="ADAL" clId="{7DFCEB61-EF8E-3E46-9BC3-641C415395AD}" dt="2024-10-22T02:51:21.008" v="896" actId="1076"/>
          <ac:picMkLst>
            <pc:docMk/>
            <pc:sldMk cId="28167795" sldId="1996"/>
            <ac:picMk id="14" creationId="{D87C2BD8-001D-223C-C388-81E27BAEBBB7}"/>
          </ac:picMkLst>
        </pc:picChg>
        <pc:picChg chg="add mod">
          <ac:chgData name="Sarasin, Elise" userId="051ede2b-3008-44c0-bb19-c9bb04b8c5c9" providerId="ADAL" clId="{7DFCEB61-EF8E-3E46-9BC3-641C415395AD}" dt="2024-10-22T02:51:21.008" v="896" actId="1076"/>
          <ac:picMkLst>
            <pc:docMk/>
            <pc:sldMk cId="28167795" sldId="1996"/>
            <ac:picMk id="15" creationId="{7B1173E7-A14C-6F83-04B0-B3B61FF6AE6F}"/>
          </ac:picMkLst>
        </pc:picChg>
        <pc:picChg chg="add mod">
          <ac:chgData name="Sarasin, Elise" userId="051ede2b-3008-44c0-bb19-c9bb04b8c5c9" providerId="ADAL" clId="{7DFCEB61-EF8E-3E46-9BC3-641C415395AD}" dt="2024-10-22T02:51:21.008" v="896" actId="1076"/>
          <ac:picMkLst>
            <pc:docMk/>
            <pc:sldMk cId="28167795" sldId="1996"/>
            <ac:picMk id="16" creationId="{D6F9BF56-9B56-5AE8-B05E-F7D9091E6B92}"/>
          </ac:picMkLst>
        </pc:picChg>
        <pc:picChg chg="add mod">
          <ac:chgData name="Sarasin, Elise" userId="051ede2b-3008-44c0-bb19-c9bb04b8c5c9" providerId="ADAL" clId="{7DFCEB61-EF8E-3E46-9BC3-641C415395AD}" dt="2024-10-22T02:51:21.008" v="896" actId="1076"/>
          <ac:picMkLst>
            <pc:docMk/>
            <pc:sldMk cId="28167795" sldId="1996"/>
            <ac:picMk id="18" creationId="{877168FD-4BC4-F5E2-3320-979252B50829}"/>
          </ac:picMkLst>
        </pc:picChg>
        <pc:picChg chg="del">
          <ac:chgData name="Sarasin, Elise" userId="051ede2b-3008-44c0-bb19-c9bb04b8c5c9" providerId="ADAL" clId="{7DFCEB61-EF8E-3E46-9BC3-641C415395AD}" dt="2024-10-22T02:46:40.696" v="848" actId="478"/>
          <ac:picMkLst>
            <pc:docMk/>
            <pc:sldMk cId="28167795" sldId="1996"/>
            <ac:picMk id="19" creationId="{EA1AB377-8C06-D4CF-128C-619572BA83E9}"/>
          </ac:picMkLst>
        </pc:picChg>
        <pc:picChg chg="del">
          <ac:chgData name="Sarasin, Elise" userId="051ede2b-3008-44c0-bb19-c9bb04b8c5c9" providerId="ADAL" clId="{7DFCEB61-EF8E-3E46-9BC3-641C415395AD}" dt="2024-10-22T02:46:40.696" v="848" actId="478"/>
          <ac:picMkLst>
            <pc:docMk/>
            <pc:sldMk cId="28167795" sldId="1996"/>
            <ac:picMk id="20" creationId="{2DFF9E5B-C3CB-2AA2-5C32-A1C9E885820B}"/>
          </ac:picMkLst>
        </pc:picChg>
        <pc:picChg chg="del">
          <ac:chgData name="Sarasin, Elise" userId="051ede2b-3008-44c0-bb19-c9bb04b8c5c9" providerId="ADAL" clId="{7DFCEB61-EF8E-3E46-9BC3-641C415395AD}" dt="2024-10-22T02:46:40.696" v="848" actId="478"/>
          <ac:picMkLst>
            <pc:docMk/>
            <pc:sldMk cId="28167795" sldId="1996"/>
            <ac:picMk id="21" creationId="{37BDAB84-7863-E368-BF95-EC982FE91C3B}"/>
          </ac:picMkLst>
        </pc:picChg>
        <pc:picChg chg="del">
          <ac:chgData name="Sarasin, Elise" userId="051ede2b-3008-44c0-bb19-c9bb04b8c5c9" providerId="ADAL" clId="{7DFCEB61-EF8E-3E46-9BC3-641C415395AD}" dt="2024-10-22T02:46:40.696" v="848" actId="478"/>
          <ac:picMkLst>
            <pc:docMk/>
            <pc:sldMk cId="28167795" sldId="1996"/>
            <ac:picMk id="22" creationId="{0439E16D-1FE1-4554-6486-3C101FE7CEB0}"/>
          </ac:picMkLst>
        </pc:picChg>
        <pc:picChg chg="del">
          <ac:chgData name="Sarasin, Elise" userId="051ede2b-3008-44c0-bb19-c9bb04b8c5c9" providerId="ADAL" clId="{7DFCEB61-EF8E-3E46-9BC3-641C415395AD}" dt="2024-10-22T02:46:40.696" v="848" actId="478"/>
          <ac:picMkLst>
            <pc:docMk/>
            <pc:sldMk cId="28167795" sldId="1996"/>
            <ac:picMk id="23" creationId="{8B07DBA7-2644-FB53-49D8-98ED737AAAC7}"/>
          </ac:picMkLst>
        </pc:picChg>
        <pc:picChg chg="del">
          <ac:chgData name="Sarasin, Elise" userId="051ede2b-3008-44c0-bb19-c9bb04b8c5c9" providerId="ADAL" clId="{7DFCEB61-EF8E-3E46-9BC3-641C415395AD}" dt="2024-10-22T02:46:40.696" v="848" actId="478"/>
          <ac:picMkLst>
            <pc:docMk/>
            <pc:sldMk cId="28167795" sldId="1996"/>
            <ac:picMk id="24" creationId="{83ABCD8C-BD4A-E3B2-FE45-3AD18C4EB3D9}"/>
          </ac:picMkLst>
        </pc:picChg>
        <pc:picChg chg="del">
          <ac:chgData name="Sarasin, Elise" userId="051ede2b-3008-44c0-bb19-c9bb04b8c5c9" providerId="ADAL" clId="{7DFCEB61-EF8E-3E46-9BC3-641C415395AD}" dt="2024-10-22T02:46:40.696" v="848" actId="478"/>
          <ac:picMkLst>
            <pc:docMk/>
            <pc:sldMk cId="28167795" sldId="1996"/>
            <ac:picMk id="25" creationId="{FE0FEBAF-2E2C-FCE8-6AA6-0E55CF2B132C}"/>
          </ac:picMkLst>
        </pc:picChg>
        <pc:picChg chg="del">
          <ac:chgData name="Sarasin, Elise" userId="051ede2b-3008-44c0-bb19-c9bb04b8c5c9" providerId="ADAL" clId="{7DFCEB61-EF8E-3E46-9BC3-641C415395AD}" dt="2024-10-22T02:46:40.696" v="848" actId="478"/>
          <ac:picMkLst>
            <pc:docMk/>
            <pc:sldMk cId="28167795" sldId="1996"/>
            <ac:picMk id="26" creationId="{25D4B15D-8ED0-2E1A-4F40-20AF1A8EDB68}"/>
          </ac:picMkLst>
        </pc:picChg>
        <pc:picChg chg="del">
          <ac:chgData name="Sarasin, Elise" userId="051ede2b-3008-44c0-bb19-c9bb04b8c5c9" providerId="ADAL" clId="{7DFCEB61-EF8E-3E46-9BC3-641C415395AD}" dt="2024-10-22T02:46:40.696" v="848" actId="478"/>
          <ac:picMkLst>
            <pc:docMk/>
            <pc:sldMk cId="28167795" sldId="1996"/>
            <ac:picMk id="27" creationId="{AE16AFDC-8ECA-C8B2-B207-8CA8F77DBE86}"/>
          </ac:picMkLst>
        </pc:picChg>
        <pc:picChg chg="del">
          <ac:chgData name="Sarasin, Elise" userId="051ede2b-3008-44c0-bb19-c9bb04b8c5c9" providerId="ADAL" clId="{7DFCEB61-EF8E-3E46-9BC3-641C415395AD}" dt="2024-10-22T02:46:40.696" v="848" actId="478"/>
          <ac:picMkLst>
            <pc:docMk/>
            <pc:sldMk cId="28167795" sldId="1996"/>
            <ac:picMk id="28" creationId="{920A1A74-41C7-46F9-60E4-3CA0C959E393}"/>
          </ac:picMkLst>
        </pc:picChg>
        <pc:picChg chg="del">
          <ac:chgData name="Sarasin, Elise" userId="051ede2b-3008-44c0-bb19-c9bb04b8c5c9" providerId="ADAL" clId="{7DFCEB61-EF8E-3E46-9BC3-641C415395AD}" dt="2024-10-22T02:46:40.696" v="848" actId="478"/>
          <ac:picMkLst>
            <pc:docMk/>
            <pc:sldMk cId="28167795" sldId="1996"/>
            <ac:picMk id="29" creationId="{7773252D-BC55-FDB7-663C-FE1E25877C3E}"/>
          </ac:picMkLst>
        </pc:picChg>
        <pc:picChg chg="del">
          <ac:chgData name="Sarasin, Elise" userId="051ede2b-3008-44c0-bb19-c9bb04b8c5c9" providerId="ADAL" clId="{7DFCEB61-EF8E-3E46-9BC3-641C415395AD}" dt="2024-10-22T02:46:40.696" v="848" actId="478"/>
          <ac:picMkLst>
            <pc:docMk/>
            <pc:sldMk cId="28167795" sldId="1996"/>
            <ac:picMk id="30" creationId="{FA1EAC95-B514-1C41-9312-5EFBDF0C3BBE}"/>
          </ac:picMkLst>
        </pc:picChg>
        <pc:picChg chg="del">
          <ac:chgData name="Sarasin, Elise" userId="051ede2b-3008-44c0-bb19-c9bb04b8c5c9" providerId="ADAL" clId="{7DFCEB61-EF8E-3E46-9BC3-641C415395AD}" dt="2024-10-22T02:46:40.696" v="848" actId="478"/>
          <ac:picMkLst>
            <pc:docMk/>
            <pc:sldMk cId="28167795" sldId="1996"/>
            <ac:picMk id="31" creationId="{E95E096C-CB81-3378-4EFF-ED7A881FD6D4}"/>
          </ac:picMkLst>
        </pc:picChg>
        <pc:picChg chg="del">
          <ac:chgData name="Sarasin, Elise" userId="051ede2b-3008-44c0-bb19-c9bb04b8c5c9" providerId="ADAL" clId="{7DFCEB61-EF8E-3E46-9BC3-641C415395AD}" dt="2024-10-22T02:46:40.696" v="848" actId="478"/>
          <ac:picMkLst>
            <pc:docMk/>
            <pc:sldMk cId="28167795" sldId="1996"/>
            <ac:picMk id="32" creationId="{ACFC57AF-7B5E-06B4-4BC3-A25704831DDC}"/>
          </ac:picMkLst>
        </pc:picChg>
        <pc:picChg chg="del">
          <ac:chgData name="Sarasin, Elise" userId="051ede2b-3008-44c0-bb19-c9bb04b8c5c9" providerId="ADAL" clId="{7DFCEB61-EF8E-3E46-9BC3-641C415395AD}" dt="2024-10-22T02:46:40.696" v="848" actId="478"/>
          <ac:picMkLst>
            <pc:docMk/>
            <pc:sldMk cId="28167795" sldId="1996"/>
            <ac:picMk id="33" creationId="{0153A23C-356B-C77A-C4A5-CCD434754B76}"/>
          </ac:picMkLst>
        </pc:picChg>
        <pc:picChg chg="del">
          <ac:chgData name="Sarasin, Elise" userId="051ede2b-3008-44c0-bb19-c9bb04b8c5c9" providerId="ADAL" clId="{7DFCEB61-EF8E-3E46-9BC3-641C415395AD}" dt="2024-10-22T02:46:40.696" v="848" actId="478"/>
          <ac:picMkLst>
            <pc:docMk/>
            <pc:sldMk cId="28167795" sldId="1996"/>
            <ac:picMk id="34" creationId="{5503EEEB-AB34-3301-E2FA-05541B28E02C}"/>
          </ac:picMkLst>
        </pc:picChg>
        <pc:picChg chg="del">
          <ac:chgData name="Sarasin, Elise" userId="051ede2b-3008-44c0-bb19-c9bb04b8c5c9" providerId="ADAL" clId="{7DFCEB61-EF8E-3E46-9BC3-641C415395AD}" dt="2024-10-22T02:46:40.696" v="848" actId="478"/>
          <ac:picMkLst>
            <pc:docMk/>
            <pc:sldMk cId="28167795" sldId="1996"/>
            <ac:picMk id="35" creationId="{23201376-7FEE-DFDF-BE2E-B51ECE9680FB}"/>
          </ac:picMkLst>
        </pc:picChg>
        <pc:picChg chg="add mod">
          <ac:chgData name="Sarasin, Elise" userId="051ede2b-3008-44c0-bb19-c9bb04b8c5c9" providerId="ADAL" clId="{7DFCEB61-EF8E-3E46-9BC3-641C415395AD}" dt="2024-10-22T02:51:21.008" v="896" actId="1076"/>
          <ac:picMkLst>
            <pc:docMk/>
            <pc:sldMk cId="28167795" sldId="1996"/>
            <ac:picMk id="36" creationId="{B721ABFD-DC7F-1887-889B-FB38965946E7}"/>
          </ac:picMkLst>
        </pc:picChg>
        <pc:picChg chg="add mod">
          <ac:chgData name="Sarasin, Elise" userId="051ede2b-3008-44c0-bb19-c9bb04b8c5c9" providerId="ADAL" clId="{7DFCEB61-EF8E-3E46-9BC3-641C415395AD}" dt="2024-10-22T02:51:21.008" v="896" actId="1076"/>
          <ac:picMkLst>
            <pc:docMk/>
            <pc:sldMk cId="28167795" sldId="1996"/>
            <ac:picMk id="37" creationId="{E349A6CF-4DAA-66B8-A468-F88BDEBEE577}"/>
          </ac:picMkLst>
        </pc:picChg>
        <pc:picChg chg="add mod">
          <ac:chgData name="Sarasin, Elise" userId="051ede2b-3008-44c0-bb19-c9bb04b8c5c9" providerId="ADAL" clId="{7DFCEB61-EF8E-3E46-9BC3-641C415395AD}" dt="2024-10-22T02:51:21.008" v="896" actId="1076"/>
          <ac:picMkLst>
            <pc:docMk/>
            <pc:sldMk cId="28167795" sldId="1996"/>
            <ac:picMk id="38" creationId="{0AACFF3A-4466-4DBA-953E-47057740CB3B}"/>
          </ac:picMkLst>
        </pc:picChg>
        <pc:picChg chg="add mod">
          <ac:chgData name="Sarasin, Elise" userId="051ede2b-3008-44c0-bb19-c9bb04b8c5c9" providerId="ADAL" clId="{7DFCEB61-EF8E-3E46-9BC3-641C415395AD}" dt="2024-10-22T02:51:21.008" v="896" actId="1076"/>
          <ac:picMkLst>
            <pc:docMk/>
            <pc:sldMk cId="28167795" sldId="1996"/>
            <ac:picMk id="39" creationId="{49D71AEE-3C71-2C32-6A59-7B94644F6AC2}"/>
          </ac:picMkLst>
        </pc:picChg>
        <pc:picChg chg="add mod">
          <ac:chgData name="Sarasin, Elise" userId="051ede2b-3008-44c0-bb19-c9bb04b8c5c9" providerId="ADAL" clId="{7DFCEB61-EF8E-3E46-9BC3-641C415395AD}" dt="2024-10-22T02:51:21.008" v="896" actId="1076"/>
          <ac:picMkLst>
            <pc:docMk/>
            <pc:sldMk cId="28167795" sldId="1996"/>
            <ac:picMk id="40" creationId="{BAE1C872-4F07-4D10-63DE-BA2E5968C114}"/>
          </ac:picMkLst>
        </pc:picChg>
        <pc:picChg chg="add mod">
          <ac:chgData name="Sarasin, Elise" userId="051ede2b-3008-44c0-bb19-c9bb04b8c5c9" providerId="ADAL" clId="{7DFCEB61-EF8E-3E46-9BC3-641C415395AD}" dt="2024-10-22T02:51:21.008" v="896" actId="1076"/>
          <ac:picMkLst>
            <pc:docMk/>
            <pc:sldMk cId="28167795" sldId="1996"/>
            <ac:picMk id="41" creationId="{C8ADC25B-2812-4CAA-6642-EFCD027EF2D6}"/>
          </ac:picMkLst>
        </pc:picChg>
        <pc:picChg chg="add mod">
          <ac:chgData name="Sarasin, Elise" userId="051ede2b-3008-44c0-bb19-c9bb04b8c5c9" providerId="ADAL" clId="{7DFCEB61-EF8E-3E46-9BC3-641C415395AD}" dt="2024-10-22T02:51:21.008" v="896" actId="1076"/>
          <ac:picMkLst>
            <pc:docMk/>
            <pc:sldMk cId="28167795" sldId="1996"/>
            <ac:picMk id="42" creationId="{EF84991F-0776-2B2C-0699-6E7A154DC3F5}"/>
          </ac:picMkLst>
        </pc:picChg>
      </pc:sldChg>
      <pc:sldChg chg="addSp modSp del mod modAnim">
        <pc:chgData name="Sarasin, Elise" userId="051ede2b-3008-44c0-bb19-c9bb04b8c5c9" providerId="ADAL" clId="{7DFCEB61-EF8E-3E46-9BC3-641C415395AD}" dt="2024-10-22T03:04:59.343" v="1375" actId="2696"/>
        <pc:sldMkLst>
          <pc:docMk/>
          <pc:sldMk cId="3409575336" sldId="1997"/>
        </pc:sldMkLst>
        <pc:spChg chg="mod">
          <ac:chgData name="Sarasin, Elise" userId="051ede2b-3008-44c0-bb19-c9bb04b8c5c9" providerId="ADAL" clId="{7DFCEB61-EF8E-3E46-9BC3-641C415395AD}" dt="2024-10-22T02:59:56.234" v="1195" actId="12"/>
          <ac:spMkLst>
            <pc:docMk/>
            <pc:sldMk cId="3409575336" sldId="1997"/>
            <ac:spMk id="3" creationId="{452B8AAF-1F19-5AA2-24DD-A9A106242D97}"/>
          </ac:spMkLst>
        </pc:spChg>
        <pc:picChg chg="add mod">
          <ac:chgData name="Sarasin, Elise" userId="051ede2b-3008-44c0-bb19-c9bb04b8c5c9" providerId="ADAL" clId="{7DFCEB61-EF8E-3E46-9BC3-641C415395AD}" dt="2024-10-22T03:02:22.830" v="1204" actId="1076"/>
          <ac:picMkLst>
            <pc:docMk/>
            <pc:sldMk cId="3409575336" sldId="1997"/>
            <ac:picMk id="4" creationId="{7764B3C0-3760-E999-E196-47865875E684}"/>
          </ac:picMkLst>
        </pc:picChg>
        <pc:picChg chg="add mod">
          <ac:chgData name="Sarasin, Elise" userId="051ede2b-3008-44c0-bb19-c9bb04b8c5c9" providerId="ADAL" clId="{7DFCEB61-EF8E-3E46-9BC3-641C415395AD}" dt="2024-10-22T03:02:26.899" v="1206" actId="1076"/>
          <ac:picMkLst>
            <pc:docMk/>
            <pc:sldMk cId="3409575336" sldId="1997"/>
            <ac:picMk id="5" creationId="{3C0E8AAE-F8E9-A199-5F47-253868364974}"/>
          </ac:picMkLst>
        </pc:picChg>
        <pc:picChg chg="add mod">
          <ac:chgData name="Sarasin, Elise" userId="051ede2b-3008-44c0-bb19-c9bb04b8c5c9" providerId="ADAL" clId="{7DFCEB61-EF8E-3E46-9BC3-641C415395AD}" dt="2024-10-22T03:02:26.899" v="1206" actId="1076"/>
          <ac:picMkLst>
            <pc:docMk/>
            <pc:sldMk cId="3409575336" sldId="1997"/>
            <ac:picMk id="6" creationId="{8345B00C-5EA7-B2A2-FE09-94BE4807D9B5}"/>
          </ac:picMkLst>
        </pc:picChg>
      </pc:sldChg>
      <pc:sldChg chg="del">
        <pc:chgData name="Sarasin, Elise" userId="051ede2b-3008-44c0-bb19-c9bb04b8c5c9" providerId="ADAL" clId="{7DFCEB61-EF8E-3E46-9BC3-641C415395AD}" dt="2024-10-22T02:36:02.350" v="774" actId="2696"/>
        <pc:sldMkLst>
          <pc:docMk/>
          <pc:sldMk cId="1813118806" sldId="2019"/>
        </pc:sldMkLst>
      </pc:sldChg>
      <pc:sldChg chg="addSp modSp mod modNotesTx">
        <pc:chgData name="Sarasin, Elise" userId="051ede2b-3008-44c0-bb19-c9bb04b8c5c9" providerId="ADAL" clId="{7DFCEB61-EF8E-3E46-9BC3-641C415395AD}" dt="2024-10-22T02:41:30.640" v="830" actId="1076"/>
        <pc:sldMkLst>
          <pc:docMk/>
          <pc:sldMk cId="923288599" sldId="2020"/>
        </pc:sldMkLst>
        <pc:spChg chg="add mod">
          <ac:chgData name="Sarasin, Elise" userId="051ede2b-3008-44c0-bb19-c9bb04b8c5c9" providerId="ADAL" clId="{7DFCEB61-EF8E-3E46-9BC3-641C415395AD}" dt="2024-10-22T02:41:30.640" v="830" actId="1076"/>
          <ac:spMkLst>
            <pc:docMk/>
            <pc:sldMk cId="923288599" sldId="2020"/>
            <ac:spMk id="12" creationId="{FD1F6BA1-5B8D-0051-FD74-AE2BF0CC10C9}"/>
          </ac:spMkLst>
        </pc:spChg>
      </pc:sldChg>
      <pc:sldChg chg="addSp modSp mod">
        <pc:chgData name="Sarasin, Elise" userId="051ede2b-3008-44c0-bb19-c9bb04b8c5c9" providerId="ADAL" clId="{7DFCEB61-EF8E-3E46-9BC3-641C415395AD}" dt="2024-10-22T02:41:37.663" v="833" actId="1076"/>
        <pc:sldMkLst>
          <pc:docMk/>
          <pc:sldMk cId="3577288692" sldId="2021"/>
        </pc:sldMkLst>
        <pc:spChg chg="add mod">
          <ac:chgData name="Sarasin, Elise" userId="051ede2b-3008-44c0-bb19-c9bb04b8c5c9" providerId="ADAL" clId="{7DFCEB61-EF8E-3E46-9BC3-641C415395AD}" dt="2024-10-22T02:41:37.663" v="833" actId="1076"/>
          <ac:spMkLst>
            <pc:docMk/>
            <pc:sldMk cId="3577288692" sldId="2021"/>
            <ac:spMk id="4" creationId="{B0CD3103-EBA3-ABEC-6003-0B032FE661D4}"/>
          </ac:spMkLst>
        </pc:spChg>
      </pc:sldChg>
      <pc:sldChg chg="modSp mod">
        <pc:chgData name="Sarasin, Elise" userId="051ede2b-3008-44c0-bb19-c9bb04b8c5c9" providerId="ADAL" clId="{7DFCEB61-EF8E-3E46-9BC3-641C415395AD}" dt="2024-10-22T02:57:33.149" v="1112" actId="1076"/>
        <pc:sldMkLst>
          <pc:docMk/>
          <pc:sldMk cId="3647329397" sldId="2032"/>
        </pc:sldMkLst>
        <pc:picChg chg="mod">
          <ac:chgData name="Sarasin, Elise" userId="051ede2b-3008-44c0-bb19-c9bb04b8c5c9" providerId="ADAL" clId="{7DFCEB61-EF8E-3E46-9BC3-641C415395AD}" dt="2024-10-22T02:57:33.149" v="1112" actId="1076"/>
          <ac:picMkLst>
            <pc:docMk/>
            <pc:sldMk cId="3647329397" sldId="2032"/>
            <ac:picMk id="4" creationId="{F0D8B7A4-51E9-8704-A517-CEFAE98E2E9F}"/>
          </ac:picMkLst>
        </pc:picChg>
      </pc:sldChg>
      <pc:sldChg chg="modSp mod">
        <pc:chgData name="Sarasin, Elise" userId="051ede2b-3008-44c0-bb19-c9bb04b8c5c9" providerId="ADAL" clId="{7DFCEB61-EF8E-3E46-9BC3-641C415395AD}" dt="2024-10-22T02:42:49.999" v="836" actId="14100"/>
        <pc:sldMkLst>
          <pc:docMk/>
          <pc:sldMk cId="4003157239" sldId="2033"/>
        </pc:sldMkLst>
        <pc:spChg chg="mod">
          <ac:chgData name="Sarasin, Elise" userId="051ede2b-3008-44c0-bb19-c9bb04b8c5c9" providerId="ADAL" clId="{7DFCEB61-EF8E-3E46-9BC3-641C415395AD}" dt="2024-10-22T02:42:49.999" v="836" actId="14100"/>
          <ac:spMkLst>
            <pc:docMk/>
            <pc:sldMk cId="4003157239" sldId="2033"/>
            <ac:spMk id="6" creationId="{171743A6-82CC-D030-812F-4F9A7D7D4F56}"/>
          </ac:spMkLst>
        </pc:spChg>
      </pc:sldChg>
      <pc:sldChg chg="delSp del mod">
        <pc:chgData name="Sarasin, Elise" userId="051ede2b-3008-44c0-bb19-c9bb04b8c5c9" providerId="ADAL" clId="{7DFCEB61-EF8E-3E46-9BC3-641C415395AD}" dt="2024-10-22T03:08:36.519" v="1475" actId="2696"/>
        <pc:sldMkLst>
          <pc:docMk/>
          <pc:sldMk cId="168758537" sldId="2034"/>
        </pc:sldMkLst>
        <pc:picChg chg="del">
          <ac:chgData name="Sarasin, Elise" userId="051ede2b-3008-44c0-bb19-c9bb04b8c5c9" providerId="ADAL" clId="{7DFCEB61-EF8E-3E46-9BC3-641C415395AD}" dt="2024-10-22T02:59:31.607" v="1194" actId="478"/>
          <ac:picMkLst>
            <pc:docMk/>
            <pc:sldMk cId="168758537" sldId="2034"/>
            <ac:picMk id="3" creationId="{DA5D8886-33CC-E6E1-5337-A44F8D47DD65}"/>
          </ac:picMkLst>
        </pc:picChg>
      </pc:sldChg>
      <pc:sldChg chg="addSp delSp modSp add mod ord modTransition modNotesTx">
        <pc:chgData name="Sarasin, Elise" userId="051ede2b-3008-44c0-bb19-c9bb04b8c5c9" providerId="ADAL" clId="{7DFCEB61-EF8E-3E46-9BC3-641C415395AD}" dt="2024-10-22T02:27:16.589" v="682" actId="1076"/>
        <pc:sldMkLst>
          <pc:docMk/>
          <pc:sldMk cId="3381203633" sldId="2077"/>
        </pc:sldMkLst>
        <pc:spChg chg="mod">
          <ac:chgData name="Sarasin, Elise" userId="051ede2b-3008-44c0-bb19-c9bb04b8c5c9" providerId="ADAL" clId="{7DFCEB61-EF8E-3E46-9BC3-641C415395AD}" dt="2024-10-22T02:01:11.229" v="205" actId="20577"/>
          <ac:spMkLst>
            <pc:docMk/>
            <pc:sldMk cId="3381203633" sldId="2077"/>
            <ac:spMk id="16" creationId="{3E1F31D0-B491-1C3A-6422-27D347C0F17D}"/>
          </ac:spMkLst>
        </pc:spChg>
        <pc:picChg chg="add mod">
          <ac:chgData name="Sarasin, Elise" userId="051ede2b-3008-44c0-bb19-c9bb04b8c5c9" providerId="ADAL" clId="{7DFCEB61-EF8E-3E46-9BC3-641C415395AD}" dt="2024-10-22T02:27:16.589" v="682" actId="1076"/>
          <ac:picMkLst>
            <pc:docMk/>
            <pc:sldMk cId="3381203633" sldId="2077"/>
            <ac:picMk id="2" creationId="{5D147AE9-0C39-6AB4-5E1C-D6A14C7F2CA0}"/>
          </ac:picMkLst>
        </pc:picChg>
        <pc:picChg chg="add mod">
          <ac:chgData name="Sarasin, Elise" userId="051ede2b-3008-44c0-bb19-c9bb04b8c5c9" providerId="ADAL" clId="{7DFCEB61-EF8E-3E46-9BC3-641C415395AD}" dt="2024-10-22T02:18:30.955" v="444" actId="1076"/>
          <ac:picMkLst>
            <pc:docMk/>
            <pc:sldMk cId="3381203633" sldId="2077"/>
            <ac:picMk id="3" creationId="{4C7EC3F2-5776-44FF-1A05-6B97D94C5E58}"/>
          </ac:picMkLst>
        </pc:picChg>
        <pc:picChg chg="del mod">
          <ac:chgData name="Sarasin, Elise" userId="051ede2b-3008-44c0-bb19-c9bb04b8c5c9" providerId="ADAL" clId="{7DFCEB61-EF8E-3E46-9BC3-641C415395AD}" dt="2024-10-22T02:17:44.475" v="431" actId="478"/>
          <ac:picMkLst>
            <pc:docMk/>
            <pc:sldMk cId="3381203633" sldId="2077"/>
            <ac:picMk id="5" creationId="{CB49702B-DFAD-8938-F3D0-9293A574970D}"/>
          </ac:picMkLst>
        </pc:picChg>
        <pc:picChg chg="del mod">
          <ac:chgData name="Sarasin, Elise" userId="051ede2b-3008-44c0-bb19-c9bb04b8c5c9" providerId="ADAL" clId="{7DFCEB61-EF8E-3E46-9BC3-641C415395AD}" dt="2024-10-22T02:17:43.083" v="430" actId="478"/>
          <ac:picMkLst>
            <pc:docMk/>
            <pc:sldMk cId="3381203633" sldId="2077"/>
            <ac:picMk id="7" creationId="{C5E825CE-051E-E83A-761F-A2FC35B4DF66}"/>
          </ac:picMkLst>
        </pc:picChg>
        <pc:picChg chg="del mod">
          <ac:chgData name="Sarasin, Elise" userId="051ede2b-3008-44c0-bb19-c9bb04b8c5c9" providerId="ADAL" clId="{7DFCEB61-EF8E-3E46-9BC3-641C415395AD}" dt="2024-10-22T02:17:45.541" v="432" actId="478"/>
          <ac:picMkLst>
            <pc:docMk/>
            <pc:sldMk cId="3381203633" sldId="2077"/>
            <ac:picMk id="9" creationId="{A714BF33-8F54-8212-3EB0-CE653008608A}"/>
          </ac:picMkLst>
        </pc:picChg>
        <pc:picChg chg="del">
          <ac:chgData name="Sarasin, Elise" userId="051ede2b-3008-44c0-bb19-c9bb04b8c5c9" providerId="ADAL" clId="{7DFCEB61-EF8E-3E46-9BC3-641C415395AD}" dt="2024-10-22T01:33:24.139" v="68" actId="478"/>
          <ac:picMkLst>
            <pc:docMk/>
            <pc:sldMk cId="3381203633" sldId="2077"/>
            <ac:picMk id="14" creationId="{2C139928-AFE2-210C-3111-25EAEF4B5B9C}"/>
          </ac:picMkLst>
        </pc:picChg>
        <pc:picChg chg="add del mod">
          <ac:chgData name="Sarasin, Elise" userId="051ede2b-3008-44c0-bb19-c9bb04b8c5c9" providerId="ADAL" clId="{7DFCEB61-EF8E-3E46-9BC3-641C415395AD}" dt="2024-10-22T02:16:56.391" v="422" actId="478"/>
          <ac:picMkLst>
            <pc:docMk/>
            <pc:sldMk cId="3381203633" sldId="2077"/>
            <ac:picMk id="4098" creationId="{C229184B-DCF4-54A0-D0AB-649025C77FEB}"/>
          </ac:picMkLst>
        </pc:picChg>
        <pc:picChg chg="add">
          <ac:chgData name="Sarasin, Elise" userId="051ede2b-3008-44c0-bb19-c9bb04b8c5c9" providerId="ADAL" clId="{7DFCEB61-EF8E-3E46-9BC3-641C415395AD}" dt="2024-10-22T02:16:57.375" v="423"/>
          <ac:picMkLst>
            <pc:docMk/>
            <pc:sldMk cId="3381203633" sldId="2077"/>
            <ac:picMk id="4100" creationId="{82C310AA-7561-28FF-C89C-A617DAED22B2}"/>
          </ac:picMkLst>
        </pc:picChg>
        <pc:picChg chg="add mod">
          <ac:chgData name="Sarasin, Elise" userId="051ede2b-3008-44c0-bb19-c9bb04b8c5c9" providerId="ADAL" clId="{7DFCEB61-EF8E-3E46-9BC3-641C415395AD}" dt="2024-10-22T02:18:24.486" v="441" actId="14100"/>
          <ac:picMkLst>
            <pc:docMk/>
            <pc:sldMk cId="3381203633" sldId="2077"/>
            <ac:picMk id="4102" creationId="{591024CF-9C3F-8CE1-85E6-B360D6971618}"/>
          </ac:picMkLst>
        </pc:picChg>
      </pc:sldChg>
      <pc:sldChg chg="add del ord">
        <pc:chgData name="Sarasin, Elise" userId="051ede2b-3008-44c0-bb19-c9bb04b8c5c9" providerId="ADAL" clId="{7DFCEB61-EF8E-3E46-9BC3-641C415395AD}" dt="2024-10-22T02:12:47.362" v="392" actId="2696"/>
        <pc:sldMkLst>
          <pc:docMk/>
          <pc:sldMk cId="769324540" sldId="2078"/>
        </pc:sldMkLst>
      </pc:sldChg>
      <pc:sldChg chg="addSp delSp modSp new del mod modClrScheme chgLayout">
        <pc:chgData name="Sarasin, Elise" userId="051ede2b-3008-44c0-bb19-c9bb04b8c5c9" providerId="ADAL" clId="{7DFCEB61-EF8E-3E46-9BC3-641C415395AD}" dt="2024-10-22T02:20:23.359" v="456" actId="2696"/>
        <pc:sldMkLst>
          <pc:docMk/>
          <pc:sldMk cId="209981038" sldId="2079"/>
        </pc:sldMkLst>
        <pc:spChg chg="del mod ord">
          <ac:chgData name="Sarasin, Elise" userId="051ede2b-3008-44c0-bb19-c9bb04b8c5c9" providerId="ADAL" clId="{7DFCEB61-EF8E-3E46-9BC3-641C415395AD}" dt="2024-10-22T01:31:02.716" v="59" actId="700"/>
          <ac:spMkLst>
            <pc:docMk/>
            <pc:sldMk cId="209981038" sldId="2079"/>
            <ac:spMk id="2" creationId="{6FCD750E-A909-E899-F46C-EA55FC958444}"/>
          </ac:spMkLst>
        </pc:spChg>
        <pc:spChg chg="del mod ord">
          <ac:chgData name="Sarasin, Elise" userId="051ede2b-3008-44c0-bb19-c9bb04b8c5c9" providerId="ADAL" clId="{7DFCEB61-EF8E-3E46-9BC3-641C415395AD}" dt="2024-10-22T01:31:02.716" v="59" actId="700"/>
          <ac:spMkLst>
            <pc:docMk/>
            <pc:sldMk cId="209981038" sldId="2079"/>
            <ac:spMk id="3" creationId="{4578E0DF-D22F-69E4-2AD9-98FDAC9B56CD}"/>
          </ac:spMkLst>
        </pc:spChg>
        <pc:spChg chg="del">
          <ac:chgData name="Sarasin, Elise" userId="051ede2b-3008-44c0-bb19-c9bb04b8c5c9" providerId="ADAL" clId="{7DFCEB61-EF8E-3E46-9BC3-641C415395AD}" dt="2024-10-22T01:31:02.716" v="59" actId="700"/>
          <ac:spMkLst>
            <pc:docMk/>
            <pc:sldMk cId="209981038" sldId="2079"/>
            <ac:spMk id="4" creationId="{29106E2F-1E1C-7A4F-1D2D-9DA6211F7F59}"/>
          </ac:spMkLst>
        </pc:spChg>
        <pc:spChg chg="add del mod ord">
          <ac:chgData name="Sarasin, Elise" userId="051ede2b-3008-44c0-bb19-c9bb04b8c5c9" providerId="ADAL" clId="{7DFCEB61-EF8E-3E46-9BC3-641C415395AD}" dt="2024-10-22T01:51:44.824" v="95" actId="478"/>
          <ac:spMkLst>
            <pc:docMk/>
            <pc:sldMk cId="209981038" sldId="2079"/>
            <ac:spMk id="5" creationId="{9EA00599-BDAC-38BA-E4DF-301D1281E19E}"/>
          </ac:spMkLst>
        </pc:spChg>
        <pc:spChg chg="add del mod ord">
          <ac:chgData name="Sarasin, Elise" userId="051ede2b-3008-44c0-bb19-c9bb04b8c5c9" providerId="ADAL" clId="{7DFCEB61-EF8E-3E46-9BC3-641C415395AD}" dt="2024-10-22T01:51:41.814" v="94" actId="478"/>
          <ac:spMkLst>
            <pc:docMk/>
            <pc:sldMk cId="209981038" sldId="2079"/>
            <ac:spMk id="6" creationId="{37DF1636-8A05-C840-58D9-FD2218389826}"/>
          </ac:spMkLst>
        </pc:spChg>
        <pc:picChg chg="add mod">
          <ac:chgData name="Sarasin, Elise" userId="051ede2b-3008-44c0-bb19-c9bb04b8c5c9" providerId="ADAL" clId="{7DFCEB61-EF8E-3E46-9BC3-641C415395AD}" dt="2024-10-22T01:51:59.100" v="99" actId="1076"/>
          <ac:picMkLst>
            <pc:docMk/>
            <pc:sldMk cId="209981038" sldId="2079"/>
            <ac:picMk id="1026" creationId="{016B0DDB-9E66-E31C-C221-D6442404D93B}"/>
          </ac:picMkLst>
        </pc:picChg>
      </pc:sldChg>
      <pc:sldChg chg="addSp modSp add mod">
        <pc:chgData name="Sarasin, Elise" userId="051ede2b-3008-44c0-bb19-c9bb04b8c5c9" providerId="ADAL" clId="{7DFCEB61-EF8E-3E46-9BC3-641C415395AD}" dt="2024-10-22T01:55:56.483" v="157" actId="14100"/>
        <pc:sldMkLst>
          <pc:docMk/>
          <pc:sldMk cId="688589147" sldId="2080"/>
        </pc:sldMkLst>
        <pc:spChg chg="add mod">
          <ac:chgData name="Sarasin, Elise" userId="051ede2b-3008-44c0-bb19-c9bb04b8c5c9" providerId="ADAL" clId="{7DFCEB61-EF8E-3E46-9BC3-641C415395AD}" dt="2024-10-22T01:55:56.483" v="157" actId="14100"/>
          <ac:spMkLst>
            <pc:docMk/>
            <pc:sldMk cId="688589147" sldId="2080"/>
            <ac:spMk id="4" creationId="{74CEAFAA-89CE-A4F8-8E13-BA70AD11C8BD}"/>
          </ac:spMkLst>
        </pc:spChg>
      </pc:sldChg>
      <pc:sldChg chg="modSp add mod">
        <pc:chgData name="Sarasin, Elise" userId="051ede2b-3008-44c0-bb19-c9bb04b8c5c9" providerId="ADAL" clId="{7DFCEB61-EF8E-3E46-9BC3-641C415395AD}" dt="2024-10-22T01:56:11.389" v="160" actId="14100"/>
        <pc:sldMkLst>
          <pc:docMk/>
          <pc:sldMk cId="3811964002" sldId="2081"/>
        </pc:sldMkLst>
        <pc:spChg chg="mod">
          <ac:chgData name="Sarasin, Elise" userId="051ede2b-3008-44c0-bb19-c9bb04b8c5c9" providerId="ADAL" clId="{7DFCEB61-EF8E-3E46-9BC3-641C415395AD}" dt="2024-10-22T01:56:11.389" v="160" actId="14100"/>
          <ac:spMkLst>
            <pc:docMk/>
            <pc:sldMk cId="3811964002" sldId="2081"/>
            <ac:spMk id="4" creationId="{58BB88C1-70CB-3C48-0775-2BC2E3A64C84}"/>
          </ac:spMkLst>
        </pc:spChg>
      </pc:sldChg>
      <pc:sldChg chg="add">
        <pc:chgData name="Sarasin, Elise" userId="051ede2b-3008-44c0-bb19-c9bb04b8c5c9" providerId="ADAL" clId="{7DFCEB61-EF8E-3E46-9BC3-641C415395AD}" dt="2024-10-22T01:56:44.435" v="167"/>
        <pc:sldMkLst>
          <pc:docMk/>
          <pc:sldMk cId="1159434423" sldId="2082"/>
        </pc:sldMkLst>
      </pc:sldChg>
      <pc:sldChg chg="modSp add del mod">
        <pc:chgData name="Sarasin, Elise" userId="051ede2b-3008-44c0-bb19-c9bb04b8c5c9" providerId="ADAL" clId="{7DFCEB61-EF8E-3E46-9BC3-641C415395AD}" dt="2024-10-22T01:56:38.618" v="166" actId="2696"/>
        <pc:sldMkLst>
          <pc:docMk/>
          <pc:sldMk cId="1925334770" sldId="2082"/>
        </pc:sldMkLst>
        <pc:spChg chg="mod">
          <ac:chgData name="Sarasin, Elise" userId="051ede2b-3008-44c0-bb19-c9bb04b8c5c9" providerId="ADAL" clId="{7DFCEB61-EF8E-3E46-9BC3-641C415395AD}" dt="2024-10-22T01:56:34.119" v="165" actId="1076"/>
          <ac:spMkLst>
            <pc:docMk/>
            <pc:sldMk cId="1925334770" sldId="2082"/>
            <ac:spMk id="4" creationId="{561E8AEE-9938-A73E-1A29-648E9F42D1A1}"/>
          </ac:spMkLst>
        </pc:spChg>
      </pc:sldChg>
      <pc:sldChg chg="addSp delSp modSp new mod">
        <pc:chgData name="Sarasin, Elise" userId="051ede2b-3008-44c0-bb19-c9bb04b8c5c9" providerId="ADAL" clId="{7DFCEB61-EF8E-3E46-9BC3-641C415395AD}" dt="2024-10-22T02:33:18.678" v="763" actId="20577"/>
        <pc:sldMkLst>
          <pc:docMk/>
          <pc:sldMk cId="3510512054" sldId="2083"/>
        </pc:sldMkLst>
        <pc:spChg chg="mod">
          <ac:chgData name="Sarasin, Elise" userId="051ede2b-3008-44c0-bb19-c9bb04b8c5c9" providerId="ADAL" clId="{7DFCEB61-EF8E-3E46-9BC3-641C415395AD}" dt="2024-10-22T02:33:18.678" v="763" actId="20577"/>
          <ac:spMkLst>
            <pc:docMk/>
            <pc:sldMk cId="3510512054" sldId="2083"/>
            <ac:spMk id="2" creationId="{493D7AAE-0A1F-4318-DB58-8923229A2150}"/>
          </ac:spMkLst>
        </pc:spChg>
        <pc:spChg chg="del">
          <ac:chgData name="Sarasin, Elise" userId="051ede2b-3008-44c0-bb19-c9bb04b8c5c9" providerId="ADAL" clId="{7DFCEB61-EF8E-3E46-9BC3-641C415395AD}" dt="2024-10-22T02:21:37.567" v="489" actId="478"/>
          <ac:spMkLst>
            <pc:docMk/>
            <pc:sldMk cId="3510512054" sldId="2083"/>
            <ac:spMk id="3" creationId="{5C6291FB-089E-B68C-5DCD-18CD0DF89957}"/>
          </ac:spMkLst>
        </pc:spChg>
        <pc:graphicFrameChg chg="add del mod">
          <ac:chgData name="Sarasin, Elise" userId="051ede2b-3008-44c0-bb19-c9bb04b8c5c9" providerId="ADAL" clId="{7DFCEB61-EF8E-3E46-9BC3-641C415395AD}" dt="2024-10-22T02:14:38.972" v="399" actId="478"/>
          <ac:graphicFrameMkLst>
            <pc:docMk/>
            <pc:sldMk cId="3510512054" sldId="2083"/>
            <ac:graphicFrameMk id="4" creationId="{3920721A-8BF4-58E8-EB39-BE268ADE7EB3}"/>
          </ac:graphicFrameMkLst>
        </pc:graphicFrameChg>
        <pc:picChg chg="add del mod">
          <ac:chgData name="Sarasin, Elise" userId="051ede2b-3008-44c0-bb19-c9bb04b8c5c9" providerId="ADAL" clId="{7DFCEB61-EF8E-3E46-9BC3-641C415395AD}" dt="2024-10-22T02:21:23.643" v="488" actId="478"/>
          <ac:picMkLst>
            <pc:docMk/>
            <pc:sldMk cId="3510512054" sldId="2083"/>
            <ac:picMk id="5" creationId="{4CDD5329-ACE6-7432-CE5F-16CC4DDBFB46}"/>
          </ac:picMkLst>
        </pc:picChg>
        <pc:picChg chg="add mod">
          <ac:chgData name="Sarasin, Elise" userId="051ede2b-3008-44c0-bb19-c9bb04b8c5c9" providerId="ADAL" clId="{7DFCEB61-EF8E-3E46-9BC3-641C415395AD}" dt="2024-10-22T02:22:56.545" v="511" actId="1076"/>
          <ac:picMkLst>
            <pc:docMk/>
            <pc:sldMk cId="3510512054" sldId="2083"/>
            <ac:picMk id="2050" creationId="{2C765208-D799-4097-DC1D-538E022FA005}"/>
          </ac:picMkLst>
        </pc:picChg>
        <pc:picChg chg="add mod">
          <ac:chgData name="Sarasin, Elise" userId="051ede2b-3008-44c0-bb19-c9bb04b8c5c9" providerId="ADAL" clId="{7DFCEB61-EF8E-3E46-9BC3-641C415395AD}" dt="2024-10-22T02:22:59.309" v="512" actId="1076"/>
          <ac:picMkLst>
            <pc:docMk/>
            <pc:sldMk cId="3510512054" sldId="2083"/>
            <ac:picMk id="2052" creationId="{5F928345-5C19-09B8-C13A-0524A982ECED}"/>
          </ac:picMkLst>
        </pc:picChg>
        <pc:picChg chg="add mod">
          <ac:chgData name="Sarasin, Elise" userId="051ede2b-3008-44c0-bb19-c9bb04b8c5c9" providerId="ADAL" clId="{7DFCEB61-EF8E-3E46-9BC3-641C415395AD}" dt="2024-10-22T02:22:54.046" v="510" actId="1076"/>
          <ac:picMkLst>
            <pc:docMk/>
            <pc:sldMk cId="3510512054" sldId="2083"/>
            <ac:picMk id="2054" creationId="{3B5D298D-3613-D750-8FAF-0FBA458D1B62}"/>
          </ac:picMkLst>
        </pc:picChg>
      </pc:sldChg>
      <pc:sldChg chg="modSp add">
        <pc:chgData name="Sarasin, Elise" userId="051ede2b-3008-44c0-bb19-c9bb04b8c5c9" providerId="ADAL" clId="{7DFCEB61-EF8E-3E46-9BC3-641C415395AD}" dt="2024-10-22T02:11:51.214" v="388" actId="1076"/>
        <pc:sldMkLst>
          <pc:docMk/>
          <pc:sldMk cId="2329577382" sldId="2084"/>
        </pc:sldMkLst>
        <pc:picChg chg="mod">
          <ac:chgData name="Sarasin, Elise" userId="051ede2b-3008-44c0-bb19-c9bb04b8c5c9" providerId="ADAL" clId="{7DFCEB61-EF8E-3E46-9BC3-641C415395AD}" dt="2024-10-22T02:11:51.214" v="388" actId="1076"/>
          <ac:picMkLst>
            <pc:docMk/>
            <pc:sldMk cId="2329577382" sldId="2084"/>
            <ac:picMk id="1026" creationId="{C4A6CD3E-6CB5-4909-10AC-70219837564A}"/>
          </ac:picMkLst>
        </pc:picChg>
      </pc:sldChg>
      <pc:sldChg chg="addSp delSp modSp add mod ord">
        <pc:chgData name="Sarasin, Elise" userId="051ede2b-3008-44c0-bb19-c9bb04b8c5c9" providerId="ADAL" clId="{7DFCEB61-EF8E-3E46-9BC3-641C415395AD}" dt="2024-10-22T02:24:32.819" v="525" actId="1076"/>
        <pc:sldMkLst>
          <pc:docMk/>
          <pc:sldMk cId="681526667" sldId="2085"/>
        </pc:sldMkLst>
        <pc:grpChg chg="add mod">
          <ac:chgData name="Sarasin, Elise" userId="051ede2b-3008-44c0-bb19-c9bb04b8c5c9" providerId="ADAL" clId="{7DFCEB61-EF8E-3E46-9BC3-641C415395AD}" dt="2024-10-22T02:21:05.744" v="462" actId="1076"/>
          <ac:grpSpMkLst>
            <pc:docMk/>
            <pc:sldMk cId="681526667" sldId="2085"/>
            <ac:grpSpMk id="4" creationId="{7B7E7D78-0755-613B-E844-69528009ABEB}"/>
          </ac:grpSpMkLst>
        </pc:grpChg>
        <pc:grpChg chg="mod">
          <ac:chgData name="Sarasin, Elise" userId="051ede2b-3008-44c0-bb19-c9bb04b8c5c9" providerId="ADAL" clId="{7DFCEB61-EF8E-3E46-9BC3-641C415395AD}" dt="2024-10-22T02:18:43.534" v="445"/>
          <ac:grpSpMkLst>
            <pc:docMk/>
            <pc:sldMk cId="681526667" sldId="2085"/>
            <ac:grpSpMk id="6" creationId="{797C6FDF-64E3-98E5-6B70-86396EA3101B}"/>
          </ac:grpSpMkLst>
        </pc:grpChg>
        <pc:picChg chg="mod">
          <ac:chgData name="Sarasin, Elise" userId="051ede2b-3008-44c0-bb19-c9bb04b8c5c9" providerId="ADAL" clId="{7DFCEB61-EF8E-3E46-9BC3-641C415395AD}" dt="2024-10-22T02:24:32.819" v="525" actId="1076"/>
          <ac:picMkLst>
            <pc:docMk/>
            <pc:sldMk cId="681526667" sldId="2085"/>
            <ac:picMk id="2" creationId="{0953B8C1-CD88-4E71-45D0-5EB1E4EDA765}"/>
          </ac:picMkLst>
        </pc:picChg>
        <pc:picChg chg="del">
          <ac:chgData name="Sarasin, Elise" userId="051ede2b-3008-44c0-bb19-c9bb04b8c5c9" providerId="ADAL" clId="{7DFCEB61-EF8E-3E46-9BC3-641C415395AD}" dt="2024-10-22T02:17:35.691" v="428" actId="478"/>
          <ac:picMkLst>
            <pc:docMk/>
            <pc:sldMk cId="681526667" sldId="2085"/>
            <ac:picMk id="3" creationId="{C787BABD-1009-9C66-00A9-7B569D0B0E70}"/>
          </ac:picMkLst>
        </pc:picChg>
        <pc:picChg chg="mod">
          <ac:chgData name="Sarasin, Elise" userId="051ede2b-3008-44c0-bb19-c9bb04b8c5c9" providerId="ADAL" clId="{7DFCEB61-EF8E-3E46-9BC3-641C415395AD}" dt="2024-10-22T02:21:07.513" v="463" actId="1076"/>
          <ac:picMkLst>
            <pc:docMk/>
            <pc:sldMk cId="681526667" sldId="2085"/>
            <ac:picMk id="5" creationId="{8D925E61-1106-57EE-98B6-C63012009073}"/>
          </ac:picMkLst>
        </pc:picChg>
        <pc:picChg chg="mod">
          <ac:chgData name="Sarasin, Elise" userId="051ede2b-3008-44c0-bb19-c9bb04b8c5c9" providerId="ADAL" clId="{7DFCEB61-EF8E-3E46-9BC3-641C415395AD}" dt="2024-10-22T02:20:56.474" v="458" actId="1076"/>
          <ac:picMkLst>
            <pc:docMk/>
            <pc:sldMk cId="681526667" sldId="2085"/>
            <ac:picMk id="7" creationId="{56522EAC-202C-E706-CFDA-582F74BBD62E}"/>
          </ac:picMkLst>
        </pc:picChg>
        <pc:picChg chg="mod">
          <ac:chgData name="Sarasin, Elise" userId="051ede2b-3008-44c0-bb19-c9bb04b8c5c9" providerId="ADAL" clId="{7DFCEB61-EF8E-3E46-9BC3-641C415395AD}" dt="2024-10-22T02:18:43.534" v="445"/>
          <ac:picMkLst>
            <pc:docMk/>
            <pc:sldMk cId="681526667" sldId="2085"/>
            <ac:picMk id="8" creationId="{BCA25576-4D65-FB1A-90F3-9F034F0D21BF}"/>
          </ac:picMkLst>
        </pc:picChg>
        <pc:picChg chg="mod">
          <ac:chgData name="Sarasin, Elise" userId="051ede2b-3008-44c0-bb19-c9bb04b8c5c9" providerId="ADAL" clId="{7DFCEB61-EF8E-3E46-9BC3-641C415395AD}" dt="2024-10-22T02:20:54.053" v="457" actId="1076"/>
          <ac:picMkLst>
            <pc:docMk/>
            <pc:sldMk cId="681526667" sldId="2085"/>
            <ac:picMk id="9" creationId="{1D17A7A5-5A61-BF35-0D69-E076BB63EF44}"/>
          </ac:picMkLst>
        </pc:picChg>
        <pc:picChg chg="mod">
          <ac:chgData name="Sarasin, Elise" userId="051ede2b-3008-44c0-bb19-c9bb04b8c5c9" providerId="ADAL" clId="{7DFCEB61-EF8E-3E46-9BC3-641C415395AD}" dt="2024-10-22T02:18:43.534" v="445"/>
          <ac:picMkLst>
            <pc:docMk/>
            <pc:sldMk cId="681526667" sldId="2085"/>
            <ac:picMk id="10" creationId="{224D5933-B738-C9AE-044F-0D261E441B72}"/>
          </ac:picMkLst>
        </pc:picChg>
        <pc:picChg chg="mod">
          <ac:chgData name="Sarasin, Elise" userId="051ede2b-3008-44c0-bb19-c9bb04b8c5c9" providerId="ADAL" clId="{7DFCEB61-EF8E-3E46-9BC3-641C415395AD}" dt="2024-10-22T02:18:43.534" v="445"/>
          <ac:picMkLst>
            <pc:docMk/>
            <pc:sldMk cId="681526667" sldId="2085"/>
            <ac:picMk id="11" creationId="{B9BA4742-13C4-FC0E-3A7B-18E41B39E28C}"/>
          </ac:picMkLst>
        </pc:picChg>
        <pc:picChg chg="mod">
          <ac:chgData name="Sarasin, Elise" userId="051ede2b-3008-44c0-bb19-c9bb04b8c5c9" providerId="ADAL" clId="{7DFCEB61-EF8E-3E46-9BC3-641C415395AD}" dt="2024-10-22T02:18:43.534" v="445"/>
          <ac:picMkLst>
            <pc:docMk/>
            <pc:sldMk cId="681526667" sldId="2085"/>
            <ac:picMk id="12" creationId="{ED8B33B4-0EB2-0FBD-CB69-97C5367AAB72}"/>
          </ac:picMkLst>
        </pc:picChg>
        <pc:picChg chg="mod">
          <ac:chgData name="Sarasin, Elise" userId="051ede2b-3008-44c0-bb19-c9bb04b8c5c9" providerId="ADAL" clId="{7DFCEB61-EF8E-3E46-9BC3-641C415395AD}" dt="2024-10-22T02:18:43.534" v="445"/>
          <ac:picMkLst>
            <pc:docMk/>
            <pc:sldMk cId="681526667" sldId="2085"/>
            <ac:picMk id="13" creationId="{861E4B4E-38F7-88A4-BFB6-B5EC6B9FA614}"/>
          </ac:picMkLst>
        </pc:picChg>
        <pc:picChg chg="mod">
          <ac:chgData name="Sarasin, Elise" userId="051ede2b-3008-44c0-bb19-c9bb04b8c5c9" providerId="ADAL" clId="{7DFCEB61-EF8E-3E46-9BC3-641C415395AD}" dt="2024-10-22T02:18:43.534" v="445"/>
          <ac:picMkLst>
            <pc:docMk/>
            <pc:sldMk cId="681526667" sldId="2085"/>
            <ac:picMk id="14" creationId="{87602193-C4F6-5FF9-F798-B7E1D8845724}"/>
          </ac:picMkLst>
        </pc:picChg>
      </pc:sldChg>
      <pc:sldChg chg="add del ord">
        <pc:chgData name="Sarasin, Elise" userId="051ede2b-3008-44c0-bb19-c9bb04b8c5c9" providerId="ADAL" clId="{7DFCEB61-EF8E-3E46-9BC3-641C415395AD}" dt="2024-10-22T02:41:46.371" v="834" actId="2696"/>
        <pc:sldMkLst>
          <pc:docMk/>
          <pc:sldMk cId="756280928" sldId="2086"/>
        </pc:sldMkLst>
      </pc:sldChg>
      <pc:sldChg chg="modSp add del mod">
        <pc:chgData name="Sarasin, Elise" userId="051ede2b-3008-44c0-bb19-c9bb04b8c5c9" providerId="ADAL" clId="{7DFCEB61-EF8E-3E46-9BC3-641C415395AD}" dt="2024-10-22T02:53:38.035" v="1106" actId="2696"/>
        <pc:sldMkLst>
          <pc:docMk/>
          <pc:sldMk cId="3447969780" sldId="2086"/>
        </pc:sldMkLst>
        <pc:picChg chg="mod">
          <ac:chgData name="Sarasin, Elise" userId="051ede2b-3008-44c0-bb19-c9bb04b8c5c9" providerId="ADAL" clId="{7DFCEB61-EF8E-3E46-9BC3-641C415395AD}" dt="2024-10-22T02:51:57.762" v="994" actId="1076"/>
          <ac:picMkLst>
            <pc:docMk/>
            <pc:sldMk cId="3447969780" sldId="2086"/>
            <ac:picMk id="3" creationId="{29F11B48-939D-36DD-CEEE-F6B9AAD0F4FE}"/>
          </ac:picMkLst>
        </pc:picChg>
      </pc:sldChg>
      <pc:sldChg chg="add">
        <pc:chgData name="Sarasin, Elise" userId="051ede2b-3008-44c0-bb19-c9bb04b8c5c9" providerId="ADAL" clId="{7DFCEB61-EF8E-3E46-9BC3-641C415395AD}" dt="2024-10-22T02:54:12.579" v="1107"/>
        <pc:sldMkLst>
          <pc:docMk/>
          <pc:sldMk cId="3617982115" sldId="2086"/>
        </pc:sldMkLst>
      </pc:sldChg>
      <pc:sldChg chg="addSp delSp modSp add mod modClrScheme delAnim chgLayout">
        <pc:chgData name="Sarasin, Elise" userId="051ede2b-3008-44c0-bb19-c9bb04b8c5c9" providerId="ADAL" clId="{7DFCEB61-EF8E-3E46-9BC3-641C415395AD}" dt="2024-10-22T03:21:53.310" v="1825" actId="20577"/>
        <pc:sldMkLst>
          <pc:docMk/>
          <pc:sldMk cId="1175211347" sldId="2087"/>
        </pc:sldMkLst>
        <pc:spChg chg="add mod ord">
          <ac:chgData name="Sarasin, Elise" userId="051ede2b-3008-44c0-bb19-c9bb04b8c5c9" providerId="ADAL" clId="{7DFCEB61-EF8E-3E46-9BC3-641C415395AD}" dt="2024-10-22T03:14:27.539" v="1551" actId="20577"/>
          <ac:spMkLst>
            <pc:docMk/>
            <pc:sldMk cId="1175211347" sldId="2087"/>
            <ac:spMk id="2" creationId="{1B0E1AB5-BA8A-456B-FB83-A7E4A6C4EF78}"/>
          </ac:spMkLst>
        </pc:spChg>
        <pc:spChg chg="add mod ord">
          <ac:chgData name="Sarasin, Elise" userId="051ede2b-3008-44c0-bb19-c9bb04b8c5c9" providerId="ADAL" clId="{7DFCEB61-EF8E-3E46-9BC3-641C415395AD}" dt="2024-10-22T03:21:53.310" v="1825" actId="20577"/>
          <ac:spMkLst>
            <pc:docMk/>
            <pc:sldMk cId="1175211347" sldId="2087"/>
            <ac:spMk id="3" creationId="{1C74391C-9D08-AB99-F8E1-D1C18412A7F3}"/>
          </ac:spMkLst>
        </pc:spChg>
        <pc:graphicFrameChg chg="del mod">
          <ac:chgData name="Sarasin, Elise" userId="051ede2b-3008-44c0-bb19-c9bb04b8c5c9" providerId="ADAL" clId="{7DFCEB61-EF8E-3E46-9BC3-641C415395AD}" dt="2024-10-22T03:15:32.555" v="1692" actId="478"/>
          <ac:graphicFrameMkLst>
            <pc:docMk/>
            <pc:sldMk cId="1175211347" sldId="2087"/>
            <ac:graphicFrameMk id="17" creationId="{60E5DA45-F092-2A4E-F304-AF8A55D226D6}"/>
          </ac:graphicFrameMkLst>
        </pc:graphicFrameChg>
        <pc:picChg chg="add del mod">
          <ac:chgData name="Sarasin, Elise" userId="051ede2b-3008-44c0-bb19-c9bb04b8c5c9" providerId="ADAL" clId="{7DFCEB61-EF8E-3E46-9BC3-641C415395AD}" dt="2024-10-22T03:16:57.222" v="1775" actId="478"/>
          <ac:picMkLst>
            <pc:docMk/>
            <pc:sldMk cId="1175211347" sldId="2087"/>
            <ac:picMk id="4" creationId="{D2E34C1F-70C3-64CA-3765-B3FC4FA44796}"/>
          </ac:picMkLst>
        </pc:picChg>
        <pc:picChg chg="add mod">
          <ac:chgData name="Sarasin, Elise" userId="051ede2b-3008-44c0-bb19-c9bb04b8c5c9" providerId="ADAL" clId="{7DFCEB61-EF8E-3E46-9BC3-641C415395AD}" dt="2024-10-22T03:16:44.752" v="1772" actId="1076"/>
          <ac:picMkLst>
            <pc:docMk/>
            <pc:sldMk cId="1175211347" sldId="2087"/>
            <ac:picMk id="5" creationId="{EF85122E-EA4D-0B67-B763-BC35216ECEB2}"/>
          </ac:picMkLst>
        </pc:picChg>
        <pc:picChg chg="del">
          <ac:chgData name="Sarasin, Elise" userId="051ede2b-3008-44c0-bb19-c9bb04b8c5c9" providerId="ADAL" clId="{7DFCEB61-EF8E-3E46-9BC3-641C415395AD}" dt="2024-10-22T03:09:55.800" v="1476" actId="478"/>
          <ac:picMkLst>
            <pc:docMk/>
            <pc:sldMk cId="1175211347" sldId="2087"/>
            <ac:picMk id="19" creationId="{485935CF-A818-2181-CF3E-D579101405E1}"/>
          </ac:picMkLst>
        </pc:picChg>
        <pc:picChg chg="del">
          <ac:chgData name="Sarasin, Elise" userId="051ede2b-3008-44c0-bb19-c9bb04b8c5c9" providerId="ADAL" clId="{7DFCEB61-EF8E-3E46-9BC3-641C415395AD}" dt="2024-10-22T03:09:55.800" v="1476" actId="478"/>
          <ac:picMkLst>
            <pc:docMk/>
            <pc:sldMk cId="1175211347" sldId="2087"/>
            <ac:picMk id="20" creationId="{FD5A6685-3DED-7E2D-6617-6CF564A78D13}"/>
          </ac:picMkLst>
        </pc:picChg>
        <pc:picChg chg="del">
          <ac:chgData name="Sarasin, Elise" userId="051ede2b-3008-44c0-bb19-c9bb04b8c5c9" providerId="ADAL" clId="{7DFCEB61-EF8E-3E46-9BC3-641C415395AD}" dt="2024-10-22T03:09:55.800" v="1476" actId="478"/>
          <ac:picMkLst>
            <pc:docMk/>
            <pc:sldMk cId="1175211347" sldId="2087"/>
            <ac:picMk id="21" creationId="{6C949AC7-1EEC-E4AC-027B-AFAECF8B3A4A}"/>
          </ac:picMkLst>
        </pc:picChg>
        <pc:picChg chg="del">
          <ac:chgData name="Sarasin, Elise" userId="051ede2b-3008-44c0-bb19-c9bb04b8c5c9" providerId="ADAL" clId="{7DFCEB61-EF8E-3E46-9BC3-641C415395AD}" dt="2024-10-22T03:09:55.800" v="1476" actId="478"/>
          <ac:picMkLst>
            <pc:docMk/>
            <pc:sldMk cId="1175211347" sldId="2087"/>
            <ac:picMk id="22" creationId="{FB1387E3-5A28-B941-4979-25CFDA0C1A96}"/>
          </ac:picMkLst>
        </pc:picChg>
        <pc:picChg chg="del">
          <ac:chgData name="Sarasin, Elise" userId="051ede2b-3008-44c0-bb19-c9bb04b8c5c9" providerId="ADAL" clId="{7DFCEB61-EF8E-3E46-9BC3-641C415395AD}" dt="2024-10-22T03:09:55.800" v="1476" actId="478"/>
          <ac:picMkLst>
            <pc:docMk/>
            <pc:sldMk cId="1175211347" sldId="2087"/>
            <ac:picMk id="23" creationId="{0E9A3D20-9A2B-81A1-DC6B-81F59F8C1F0A}"/>
          </ac:picMkLst>
        </pc:picChg>
        <pc:picChg chg="del">
          <ac:chgData name="Sarasin, Elise" userId="051ede2b-3008-44c0-bb19-c9bb04b8c5c9" providerId="ADAL" clId="{7DFCEB61-EF8E-3E46-9BC3-641C415395AD}" dt="2024-10-22T03:09:55.800" v="1476" actId="478"/>
          <ac:picMkLst>
            <pc:docMk/>
            <pc:sldMk cId="1175211347" sldId="2087"/>
            <ac:picMk id="24" creationId="{F66E3BDE-17BF-7012-2F58-5348A1BF6F46}"/>
          </ac:picMkLst>
        </pc:picChg>
        <pc:picChg chg="del">
          <ac:chgData name="Sarasin, Elise" userId="051ede2b-3008-44c0-bb19-c9bb04b8c5c9" providerId="ADAL" clId="{7DFCEB61-EF8E-3E46-9BC3-641C415395AD}" dt="2024-10-22T03:09:55.800" v="1476" actId="478"/>
          <ac:picMkLst>
            <pc:docMk/>
            <pc:sldMk cId="1175211347" sldId="2087"/>
            <ac:picMk id="25" creationId="{52024528-4C69-6CE9-8CD7-F8F25168C497}"/>
          </ac:picMkLst>
        </pc:picChg>
        <pc:picChg chg="del">
          <ac:chgData name="Sarasin, Elise" userId="051ede2b-3008-44c0-bb19-c9bb04b8c5c9" providerId="ADAL" clId="{7DFCEB61-EF8E-3E46-9BC3-641C415395AD}" dt="2024-10-22T03:09:55.800" v="1476" actId="478"/>
          <ac:picMkLst>
            <pc:docMk/>
            <pc:sldMk cId="1175211347" sldId="2087"/>
            <ac:picMk id="26" creationId="{70F76E92-68A7-8FEF-68E3-89501406305C}"/>
          </ac:picMkLst>
        </pc:picChg>
        <pc:picChg chg="del">
          <ac:chgData name="Sarasin, Elise" userId="051ede2b-3008-44c0-bb19-c9bb04b8c5c9" providerId="ADAL" clId="{7DFCEB61-EF8E-3E46-9BC3-641C415395AD}" dt="2024-10-22T03:09:55.800" v="1476" actId="478"/>
          <ac:picMkLst>
            <pc:docMk/>
            <pc:sldMk cId="1175211347" sldId="2087"/>
            <ac:picMk id="27" creationId="{D913B9AE-088C-8120-4B3B-5E1BD49BBAAA}"/>
          </ac:picMkLst>
        </pc:picChg>
        <pc:picChg chg="del">
          <ac:chgData name="Sarasin, Elise" userId="051ede2b-3008-44c0-bb19-c9bb04b8c5c9" providerId="ADAL" clId="{7DFCEB61-EF8E-3E46-9BC3-641C415395AD}" dt="2024-10-22T03:09:55.800" v="1476" actId="478"/>
          <ac:picMkLst>
            <pc:docMk/>
            <pc:sldMk cId="1175211347" sldId="2087"/>
            <ac:picMk id="28" creationId="{F4F72DC6-D08C-6F77-04F0-09A0983B43B1}"/>
          </ac:picMkLst>
        </pc:picChg>
        <pc:picChg chg="del">
          <ac:chgData name="Sarasin, Elise" userId="051ede2b-3008-44c0-bb19-c9bb04b8c5c9" providerId="ADAL" clId="{7DFCEB61-EF8E-3E46-9BC3-641C415395AD}" dt="2024-10-22T03:09:55.800" v="1476" actId="478"/>
          <ac:picMkLst>
            <pc:docMk/>
            <pc:sldMk cId="1175211347" sldId="2087"/>
            <ac:picMk id="29" creationId="{0CCE9ED7-2CC9-D013-A616-6FB8A99058A1}"/>
          </ac:picMkLst>
        </pc:picChg>
        <pc:picChg chg="del">
          <ac:chgData name="Sarasin, Elise" userId="051ede2b-3008-44c0-bb19-c9bb04b8c5c9" providerId="ADAL" clId="{7DFCEB61-EF8E-3E46-9BC3-641C415395AD}" dt="2024-10-22T03:09:55.800" v="1476" actId="478"/>
          <ac:picMkLst>
            <pc:docMk/>
            <pc:sldMk cId="1175211347" sldId="2087"/>
            <ac:picMk id="30" creationId="{D8002BDB-AB48-8DF9-DF52-B32148481978}"/>
          </ac:picMkLst>
        </pc:picChg>
        <pc:picChg chg="del">
          <ac:chgData name="Sarasin, Elise" userId="051ede2b-3008-44c0-bb19-c9bb04b8c5c9" providerId="ADAL" clId="{7DFCEB61-EF8E-3E46-9BC3-641C415395AD}" dt="2024-10-22T03:09:55.800" v="1476" actId="478"/>
          <ac:picMkLst>
            <pc:docMk/>
            <pc:sldMk cId="1175211347" sldId="2087"/>
            <ac:picMk id="31" creationId="{E512C147-4053-1A37-0CA0-C8620DE124F9}"/>
          </ac:picMkLst>
        </pc:picChg>
        <pc:picChg chg="del">
          <ac:chgData name="Sarasin, Elise" userId="051ede2b-3008-44c0-bb19-c9bb04b8c5c9" providerId="ADAL" clId="{7DFCEB61-EF8E-3E46-9BC3-641C415395AD}" dt="2024-10-22T03:09:55.800" v="1476" actId="478"/>
          <ac:picMkLst>
            <pc:docMk/>
            <pc:sldMk cId="1175211347" sldId="2087"/>
            <ac:picMk id="32" creationId="{F7775A67-5014-0D79-FF7B-D2DF9E94BF63}"/>
          </ac:picMkLst>
        </pc:picChg>
        <pc:picChg chg="del">
          <ac:chgData name="Sarasin, Elise" userId="051ede2b-3008-44c0-bb19-c9bb04b8c5c9" providerId="ADAL" clId="{7DFCEB61-EF8E-3E46-9BC3-641C415395AD}" dt="2024-10-22T03:09:55.800" v="1476" actId="478"/>
          <ac:picMkLst>
            <pc:docMk/>
            <pc:sldMk cId="1175211347" sldId="2087"/>
            <ac:picMk id="33" creationId="{80548CB5-36DB-9B84-A9FD-15BDA7961AF8}"/>
          </ac:picMkLst>
        </pc:picChg>
        <pc:picChg chg="del">
          <ac:chgData name="Sarasin, Elise" userId="051ede2b-3008-44c0-bb19-c9bb04b8c5c9" providerId="ADAL" clId="{7DFCEB61-EF8E-3E46-9BC3-641C415395AD}" dt="2024-10-22T03:09:55.800" v="1476" actId="478"/>
          <ac:picMkLst>
            <pc:docMk/>
            <pc:sldMk cId="1175211347" sldId="2087"/>
            <ac:picMk id="34" creationId="{89334533-87A9-F8FB-0229-8A7FB33B1890}"/>
          </ac:picMkLst>
        </pc:picChg>
        <pc:picChg chg="del">
          <ac:chgData name="Sarasin, Elise" userId="051ede2b-3008-44c0-bb19-c9bb04b8c5c9" providerId="ADAL" clId="{7DFCEB61-EF8E-3E46-9BC3-641C415395AD}" dt="2024-10-22T03:09:55.800" v="1476" actId="478"/>
          <ac:picMkLst>
            <pc:docMk/>
            <pc:sldMk cId="1175211347" sldId="2087"/>
            <ac:picMk id="35" creationId="{D67087EF-CBE4-DD34-1905-CE4ED122F5C3}"/>
          </ac:picMkLst>
        </pc:picChg>
        <pc:picChg chg="add mod">
          <ac:chgData name="Sarasin, Elise" userId="051ede2b-3008-44c0-bb19-c9bb04b8c5c9" providerId="ADAL" clId="{7DFCEB61-EF8E-3E46-9BC3-641C415395AD}" dt="2024-10-22T03:17:13.085" v="1777" actId="1076"/>
          <ac:picMkLst>
            <pc:docMk/>
            <pc:sldMk cId="1175211347" sldId="2087"/>
            <ac:picMk id="7170" creationId="{C5DF2DE2-31EA-E306-61D8-29A2834F9783}"/>
          </ac:picMkLst>
        </pc:picChg>
      </pc:sldChg>
      <pc:sldChg chg="add del">
        <pc:chgData name="Sarasin, Elise" userId="051ede2b-3008-44c0-bb19-c9bb04b8c5c9" providerId="ADAL" clId="{7DFCEB61-EF8E-3E46-9BC3-641C415395AD}" dt="2024-10-22T03:24:55.803" v="1898" actId="2696"/>
        <pc:sldMkLst>
          <pc:docMk/>
          <pc:sldMk cId="2620127652" sldId="2088"/>
        </pc:sldMkLst>
      </pc:sldChg>
      <pc:sldChg chg="add del">
        <pc:chgData name="Sarasin, Elise" userId="051ede2b-3008-44c0-bb19-c9bb04b8c5c9" providerId="ADAL" clId="{7DFCEB61-EF8E-3E46-9BC3-641C415395AD}" dt="2024-10-22T03:29:30.879" v="2117" actId="2696"/>
        <pc:sldMkLst>
          <pc:docMk/>
          <pc:sldMk cId="106397138" sldId="2089"/>
        </pc:sldMkLst>
      </pc:sldChg>
      <pc:sldChg chg="addSp delSp modSp new mod modClrScheme modAnim chgLayout">
        <pc:chgData name="Sarasin, Elise" userId="051ede2b-3008-44c0-bb19-c9bb04b8c5c9" providerId="ADAL" clId="{7DFCEB61-EF8E-3E46-9BC3-641C415395AD}" dt="2024-10-22T03:07:56.611" v="1474" actId="1076"/>
        <pc:sldMkLst>
          <pc:docMk/>
          <pc:sldMk cId="1050942835" sldId="2090"/>
        </pc:sldMkLst>
        <pc:spChg chg="del">
          <ac:chgData name="Sarasin, Elise" userId="051ede2b-3008-44c0-bb19-c9bb04b8c5c9" providerId="ADAL" clId="{7DFCEB61-EF8E-3E46-9BC3-641C415395AD}" dt="2024-10-22T03:03:01.378" v="1208" actId="700"/>
          <ac:spMkLst>
            <pc:docMk/>
            <pc:sldMk cId="1050942835" sldId="2090"/>
            <ac:spMk id="2" creationId="{0524AB9B-9310-D1AB-A988-49D504DEDF36}"/>
          </ac:spMkLst>
        </pc:spChg>
        <pc:spChg chg="del">
          <ac:chgData name="Sarasin, Elise" userId="051ede2b-3008-44c0-bb19-c9bb04b8c5c9" providerId="ADAL" clId="{7DFCEB61-EF8E-3E46-9BC3-641C415395AD}" dt="2024-10-22T03:03:01.378" v="1208" actId="700"/>
          <ac:spMkLst>
            <pc:docMk/>
            <pc:sldMk cId="1050942835" sldId="2090"/>
            <ac:spMk id="3" creationId="{D0514879-3F0F-445C-2327-FC364C26F893}"/>
          </ac:spMkLst>
        </pc:spChg>
        <pc:spChg chg="add mod ord">
          <ac:chgData name="Sarasin, Elise" userId="051ede2b-3008-44c0-bb19-c9bb04b8c5c9" providerId="ADAL" clId="{7DFCEB61-EF8E-3E46-9BC3-641C415395AD}" dt="2024-10-22T03:06:04.700" v="1396" actId="20577"/>
          <ac:spMkLst>
            <pc:docMk/>
            <pc:sldMk cId="1050942835" sldId="2090"/>
            <ac:spMk id="7" creationId="{0AAA7114-1613-60A9-7013-5FB7CCB0EB49}"/>
          </ac:spMkLst>
        </pc:spChg>
        <pc:spChg chg="add del mod ord">
          <ac:chgData name="Sarasin, Elise" userId="051ede2b-3008-44c0-bb19-c9bb04b8c5c9" providerId="ADAL" clId="{7DFCEB61-EF8E-3E46-9BC3-641C415395AD}" dt="2024-10-22T03:06:08.689" v="1397" actId="478"/>
          <ac:spMkLst>
            <pc:docMk/>
            <pc:sldMk cId="1050942835" sldId="2090"/>
            <ac:spMk id="8" creationId="{D25CBD06-2F0F-0E2C-459A-7E5A8A552E18}"/>
          </ac:spMkLst>
        </pc:spChg>
        <pc:spChg chg="add mod">
          <ac:chgData name="Sarasin, Elise" userId="051ede2b-3008-44c0-bb19-c9bb04b8c5c9" providerId="ADAL" clId="{7DFCEB61-EF8E-3E46-9BC3-641C415395AD}" dt="2024-10-22T03:07:31.623" v="1469" actId="1076"/>
          <ac:spMkLst>
            <pc:docMk/>
            <pc:sldMk cId="1050942835" sldId="2090"/>
            <ac:spMk id="10" creationId="{899DCD87-D7B8-503D-75B2-0C242931949E}"/>
          </ac:spMkLst>
        </pc:spChg>
        <pc:graphicFrameChg chg="add mod modGraphic">
          <ac:chgData name="Sarasin, Elise" userId="051ede2b-3008-44c0-bb19-c9bb04b8c5c9" providerId="ADAL" clId="{7DFCEB61-EF8E-3E46-9BC3-641C415395AD}" dt="2024-10-22T03:06:40.269" v="1459" actId="20577"/>
          <ac:graphicFrameMkLst>
            <pc:docMk/>
            <pc:sldMk cId="1050942835" sldId="2090"/>
            <ac:graphicFrameMk id="4" creationId="{F4899510-78AE-2214-EB07-27CF889B9A29}"/>
          </ac:graphicFrameMkLst>
        </pc:graphicFrameChg>
        <pc:picChg chg="add mod">
          <ac:chgData name="Sarasin, Elise" userId="051ede2b-3008-44c0-bb19-c9bb04b8c5c9" providerId="ADAL" clId="{7DFCEB61-EF8E-3E46-9BC3-641C415395AD}" dt="2024-10-22T03:06:13.088" v="1398" actId="1076"/>
          <ac:picMkLst>
            <pc:docMk/>
            <pc:sldMk cId="1050942835" sldId="2090"/>
            <ac:picMk id="5" creationId="{EEFA3300-624D-E3C8-2B36-E7B7763E8B9B}"/>
          </ac:picMkLst>
        </pc:picChg>
        <pc:picChg chg="add mod">
          <ac:chgData name="Sarasin, Elise" userId="051ede2b-3008-44c0-bb19-c9bb04b8c5c9" providerId="ADAL" clId="{7DFCEB61-EF8E-3E46-9BC3-641C415395AD}" dt="2024-10-22T03:06:16.077" v="1399" actId="1076"/>
          <ac:picMkLst>
            <pc:docMk/>
            <pc:sldMk cId="1050942835" sldId="2090"/>
            <ac:picMk id="6" creationId="{B72E3C4B-CD34-5624-F092-56770549ED37}"/>
          </ac:picMkLst>
        </pc:picChg>
        <pc:picChg chg="add mod">
          <ac:chgData name="Sarasin, Elise" userId="051ede2b-3008-44c0-bb19-c9bb04b8c5c9" providerId="ADAL" clId="{7DFCEB61-EF8E-3E46-9BC3-641C415395AD}" dt="2024-10-22T03:07:19.561" v="1466" actId="1076"/>
          <ac:picMkLst>
            <pc:docMk/>
            <pc:sldMk cId="1050942835" sldId="2090"/>
            <ac:picMk id="9" creationId="{10590CFD-FC6F-E649-7F1B-CDE3BDF1DF0A}"/>
          </ac:picMkLst>
        </pc:picChg>
        <pc:picChg chg="add mod">
          <ac:chgData name="Sarasin, Elise" userId="051ede2b-3008-44c0-bb19-c9bb04b8c5c9" providerId="ADAL" clId="{7DFCEB61-EF8E-3E46-9BC3-641C415395AD}" dt="2024-10-22T03:07:56.611" v="1474" actId="1076"/>
          <ac:picMkLst>
            <pc:docMk/>
            <pc:sldMk cId="1050942835" sldId="2090"/>
            <ac:picMk id="11" creationId="{605410D7-9140-0C41-179E-AE6DE3B6110F}"/>
          </ac:picMkLst>
        </pc:picChg>
      </pc:sldChg>
      <pc:sldChg chg="delSp add del mod delAnim">
        <pc:chgData name="Sarasin, Elise" userId="051ede2b-3008-44c0-bb19-c9bb04b8c5c9" providerId="ADAL" clId="{7DFCEB61-EF8E-3E46-9BC3-641C415395AD}" dt="2024-10-22T03:42:18.092" v="2325" actId="2696"/>
        <pc:sldMkLst>
          <pc:docMk/>
          <pc:sldMk cId="1994258289" sldId="2091"/>
        </pc:sldMkLst>
        <pc:picChg chg="del">
          <ac:chgData name="Sarasin, Elise" userId="051ede2b-3008-44c0-bb19-c9bb04b8c5c9" providerId="ADAL" clId="{7DFCEB61-EF8E-3E46-9BC3-641C415395AD}" dt="2024-10-22T03:12:29.890" v="1482" actId="21"/>
          <ac:picMkLst>
            <pc:docMk/>
            <pc:sldMk cId="1994258289" sldId="2091"/>
            <ac:picMk id="19" creationId="{0F24FC96-1A57-97F3-04BB-FBA5B9069E23}"/>
          </ac:picMkLst>
        </pc:picChg>
        <pc:picChg chg="del">
          <ac:chgData name="Sarasin, Elise" userId="051ede2b-3008-44c0-bb19-c9bb04b8c5c9" providerId="ADAL" clId="{7DFCEB61-EF8E-3E46-9BC3-641C415395AD}" dt="2024-10-22T03:12:29.890" v="1482" actId="21"/>
          <ac:picMkLst>
            <pc:docMk/>
            <pc:sldMk cId="1994258289" sldId="2091"/>
            <ac:picMk id="20" creationId="{76155ED5-365A-77DA-240F-5E2023457E6B}"/>
          </ac:picMkLst>
        </pc:picChg>
        <pc:picChg chg="del">
          <ac:chgData name="Sarasin, Elise" userId="051ede2b-3008-44c0-bb19-c9bb04b8c5c9" providerId="ADAL" clId="{7DFCEB61-EF8E-3E46-9BC3-641C415395AD}" dt="2024-10-22T03:12:29.890" v="1482" actId="21"/>
          <ac:picMkLst>
            <pc:docMk/>
            <pc:sldMk cId="1994258289" sldId="2091"/>
            <ac:picMk id="21" creationId="{F0EE09F9-6F74-2B54-E087-35275E282CD4}"/>
          </ac:picMkLst>
        </pc:picChg>
        <pc:picChg chg="del">
          <ac:chgData name="Sarasin, Elise" userId="051ede2b-3008-44c0-bb19-c9bb04b8c5c9" providerId="ADAL" clId="{7DFCEB61-EF8E-3E46-9BC3-641C415395AD}" dt="2024-10-22T03:12:29.890" v="1482" actId="21"/>
          <ac:picMkLst>
            <pc:docMk/>
            <pc:sldMk cId="1994258289" sldId="2091"/>
            <ac:picMk id="22" creationId="{7F61B92C-D79F-5D37-3A6B-1B1D4AA93FA8}"/>
          </ac:picMkLst>
        </pc:picChg>
        <pc:picChg chg="del">
          <ac:chgData name="Sarasin, Elise" userId="051ede2b-3008-44c0-bb19-c9bb04b8c5c9" providerId="ADAL" clId="{7DFCEB61-EF8E-3E46-9BC3-641C415395AD}" dt="2024-10-22T03:12:29.890" v="1482" actId="21"/>
          <ac:picMkLst>
            <pc:docMk/>
            <pc:sldMk cId="1994258289" sldId="2091"/>
            <ac:picMk id="23" creationId="{1A692207-93EE-9852-D791-BAB92634E5A5}"/>
          </ac:picMkLst>
        </pc:picChg>
        <pc:picChg chg="del">
          <ac:chgData name="Sarasin, Elise" userId="051ede2b-3008-44c0-bb19-c9bb04b8c5c9" providerId="ADAL" clId="{7DFCEB61-EF8E-3E46-9BC3-641C415395AD}" dt="2024-10-22T03:12:29.890" v="1482" actId="21"/>
          <ac:picMkLst>
            <pc:docMk/>
            <pc:sldMk cId="1994258289" sldId="2091"/>
            <ac:picMk id="24" creationId="{4E00EB64-9E25-8CCF-7168-C953FB4E6E65}"/>
          </ac:picMkLst>
        </pc:picChg>
        <pc:picChg chg="del">
          <ac:chgData name="Sarasin, Elise" userId="051ede2b-3008-44c0-bb19-c9bb04b8c5c9" providerId="ADAL" clId="{7DFCEB61-EF8E-3E46-9BC3-641C415395AD}" dt="2024-10-22T03:12:29.890" v="1482" actId="21"/>
          <ac:picMkLst>
            <pc:docMk/>
            <pc:sldMk cId="1994258289" sldId="2091"/>
            <ac:picMk id="25" creationId="{C8C2A7BC-4493-B737-27D1-4F52A42E1CFE}"/>
          </ac:picMkLst>
        </pc:picChg>
        <pc:picChg chg="del">
          <ac:chgData name="Sarasin, Elise" userId="051ede2b-3008-44c0-bb19-c9bb04b8c5c9" providerId="ADAL" clId="{7DFCEB61-EF8E-3E46-9BC3-641C415395AD}" dt="2024-10-22T03:12:29.890" v="1482" actId="21"/>
          <ac:picMkLst>
            <pc:docMk/>
            <pc:sldMk cId="1994258289" sldId="2091"/>
            <ac:picMk id="26" creationId="{31BE373E-C864-349D-A6A3-1F1B0A83B506}"/>
          </ac:picMkLst>
        </pc:picChg>
        <pc:picChg chg="del">
          <ac:chgData name="Sarasin, Elise" userId="051ede2b-3008-44c0-bb19-c9bb04b8c5c9" providerId="ADAL" clId="{7DFCEB61-EF8E-3E46-9BC3-641C415395AD}" dt="2024-10-22T03:12:29.890" v="1482" actId="21"/>
          <ac:picMkLst>
            <pc:docMk/>
            <pc:sldMk cId="1994258289" sldId="2091"/>
            <ac:picMk id="27" creationId="{E42C8205-571B-A7A9-24FD-4F9C3CAAEBF5}"/>
          </ac:picMkLst>
        </pc:picChg>
        <pc:picChg chg="del">
          <ac:chgData name="Sarasin, Elise" userId="051ede2b-3008-44c0-bb19-c9bb04b8c5c9" providerId="ADAL" clId="{7DFCEB61-EF8E-3E46-9BC3-641C415395AD}" dt="2024-10-22T03:12:29.890" v="1482" actId="21"/>
          <ac:picMkLst>
            <pc:docMk/>
            <pc:sldMk cId="1994258289" sldId="2091"/>
            <ac:picMk id="28" creationId="{96547DF6-F57A-15D8-CA40-B7FCE69877EC}"/>
          </ac:picMkLst>
        </pc:picChg>
        <pc:picChg chg="del">
          <ac:chgData name="Sarasin, Elise" userId="051ede2b-3008-44c0-bb19-c9bb04b8c5c9" providerId="ADAL" clId="{7DFCEB61-EF8E-3E46-9BC3-641C415395AD}" dt="2024-10-22T03:12:29.890" v="1482" actId="21"/>
          <ac:picMkLst>
            <pc:docMk/>
            <pc:sldMk cId="1994258289" sldId="2091"/>
            <ac:picMk id="29" creationId="{95F720E9-0900-AA11-65D0-221F49EF61F9}"/>
          </ac:picMkLst>
        </pc:picChg>
        <pc:picChg chg="del">
          <ac:chgData name="Sarasin, Elise" userId="051ede2b-3008-44c0-bb19-c9bb04b8c5c9" providerId="ADAL" clId="{7DFCEB61-EF8E-3E46-9BC3-641C415395AD}" dt="2024-10-22T03:12:29.890" v="1482" actId="21"/>
          <ac:picMkLst>
            <pc:docMk/>
            <pc:sldMk cId="1994258289" sldId="2091"/>
            <ac:picMk id="30" creationId="{BDAD4C92-B5F6-5C9B-3F33-8E1D27BE90A6}"/>
          </ac:picMkLst>
        </pc:picChg>
        <pc:picChg chg="del">
          <ac:chgData name="Sarasin, Elise" userId="051ede2b-3008-44c0-bb19-c9bb04b8c5c9" providerId="ADAL" clId="{7DFCEB61-EF8E-3E46-9BC3-641C415395AD}" dt="2024-10-22T03:12:29.890" v="1482" actId="21"/>
          <ac:picMkLst>
            <pc:docMk/>
            <pc:sldMk cId="1994258289" sldId="2091"/>
            <ac:picMk id="31" creationId="{813B9C96-58B4-09E4-88F7-5589B11A11DC}"/>
          </ac:picMkLst>
        </pc:picChg>
        <pc:picChg chg="del">
          <ac:chgData name="Sarasin, Elise" userId="051ede2b-3008-44c0-bb19-c9bb04b8c5c9" providerId="ADAL" clId="{7DFCEB61-EF8E-3E46-9BC3-641C415395AD}" dt="2024-10-22T03:12:29.890" v="1482" actId="21"/>
          <ac:picMkLst>
            <pc:docMk/>
            <pc:sldMk cId="1994258289" sldId="2091"/>
            <ac:picMk id="32" creationId="{B83345DC-58D6-A4B1-4CDE-D5712D18020A}"/>
          </ac:picMkLst>
        </pc:picChg>
        <pc:picChg chg="del">
          <ac:chgData name="Sarasin, Elise" userId="051ede2b-3008-44c0-bb19-c9bb04b8c5c9" providerId="ADAL" clId="{7DFCEB61-EF8E-3E46-9BC3-641C415395AD}" dt="2024-10-22T03:12:29.890" v="1482" actId="21"/>
          <ac:picMkLst>
            <pc:docMk/>
            <pc:sldMk cId="1994258289" sldId="2091"/>
            <ac:picMk id="33" creationId="{AD5F877D-FF8A-9BFD-76CB-F7A4FC98B484}"/>
          </ac:picMkLst>
        </pc:picChg>
        <pc:picChg chg="del">
          <ac:chgData name="Sarasin, Elise" userId="051ede2b-3008-44c0-bb19-c9bb04b8c5c9" providerId="ADAL" clId="{7DFCEB61-EF8E-3E46-9BC3-641C415395AD}" dt="2024-10-22T03:12:29.890" v="1482" actId="21"/>
          <ac:picMkLst>
            <pc:docMk/>
            <pc:sldMk cId="1994258289" sldId="2091"/>
            <ac:picMk id="34" creationId="{1AB0F5E6-2BE1-8E02-5662-BCB1B026211E}"/>
          </ac:picMkLst>
        </pc:picChg>
        <pc:picChg chg="del">
          <ac:chgData name="Sarasin, Elise" userId="051ede2b-3008-44c0-bb19-c9bb04b8c5c9" providerId="ADAL" clId="{7DFCEB61-EF8E-3E46-9BC3-641C415395AD}" dt="2024-10-22T03:12:29.890" v="1482" actId="21"/>
          <ac:picMkLst>
            <pc:docMk/>
            <pc:sldMk cId="1994258289" sldId="2091"/>
            <ac:picMk id="35" creationId="{1B733E14-C3A1-489D-01AA-779080880AFF}"/>
          </ac:picMkLst>
        </pc:picChg>
      </pc:sldChg>
      <pc:sldChg chg="addSp delSp modSp add mod modAnim">
        <pc:chgData name="Sarasin, Elise" userId="051ede2b-3008-44c0-bb19-c9bb04b8c5c9" providerId="ADAL" clId="{7DFCEB61-EF8E-3E46-9BC3-641C415395AD}" dt="2024-10-22T03:26:22.849" v="1931" actId="1076"/>
        <pc:sldMkLst>
          <pc:docMk/>
          <pc:sldMk cId="3904014617" sldId="2092"/>
        </pc:sldMkLst>
        <pc:spChg chg="mod">
          <ac:chgData name="Sarasin, Elise" userId="051ede2b-3008-44c0-bb19-c9bb04b8c5c9" providerId="ADAL" clId="{7DFCEB61-EF8E-3E46-9BC3-641C415395AD}" dt="2024-10-22T03:26:19.049" v="1930" actId="14100"/>
          <ac:spMkLst>
            <pc:docMk/>
            <pc:sldMk cId="3904014617" sldId="2092"/>
            <ac:spMk id="3" creationId="{87F105D0-C1B9-3238-800E-0D87F5106E7B}"/>
          </ac:spMkLst>
        </pc:spChg>
        <pc:picChg chg="add mod">
          <ac:chgData name="Sarasin, Elise" userId="051ede2b-3008-44c0-bb19-c9bb04b8c5c9" providerId="ADAL" clId="{7DFCEB61-EF8E-3E46-9BC3-641C415395AD}" dt="2024-10-22T03:26:22.849" v="1931" actId="1076"/>
          <ac:picMkLst>
            <pc:docMk/>
            <pc:sldMk cId="3904014617" sldId="2092"/>
            <ac:picMk id="4" creationId="{BD084285-29B2-AAD6-72E7-DF31EA569BAC}"/>
          </ac:picMkLst>
        </pc:picChg>
        <pc:picChg chg="del">
          <ac:chgData name="Sarasin, Elise" userId="051ede2b-3008-44c0-bb19-c9bb04b8c5c9" providerId="ADAL" clId="{7DFCEB61-EF8E-3E46-9BC3-641C415395AD}" dt="2024-10-22T03:24:38.684" v="1896" actId="478"/>
          <ac:picMkLst>
            <pc:docMk/>
            <pc:sldMk cId="3904014617" sldId="2092"/>
            <ac:picMk id="5" creationId="{3428FD29-0E22-4470-BC52-71936130F989}"/>
          </ac:picMkLst>
        </pc:picChg>
        <pc:picChg chg="del">
          <ac:chgData name="Sarasin, Elise" userId="051ede2b-3008-44c0-bb19-c9bb04b8c5c9" providerId="ADAL" clId="{7DFCEB61-EF8E-3E46-9BC3-641C415395AD}" dt="2024-10-22T03:24:39.863" v="1897" actId="478"/>
          <ac:picMkLst>
            <pc:docMk/>
            <pc:sldMk cId="3904014617" sldId="2092"/>
            <ac:picMk id="7170" creationId="{EB1A5C34-47AC-FDA1-2FEA-7E2967825E39}"/>
          </ac:picMkLst>
        </pc:picChg>
      </pc:sldChg>
      <pc:sldChg chg="addSp delSp modSp add mod delAnim modNotesTx">
        <pc:chgData name="Sarasin, Elise" userId="051ede2b-3008-44c0-bb19-c9bb04b8c5c9" providerId="ADAL" clId="{7DFCEB61-EF8E-3E46-9BC3-641C415395AD}" dt="2024-10-22T03:31:39.846" v="2197" actId="20577"/>
        <pc:sldMkLst>
          <pc:docMk/>
          <pc:sldMk cId="352753856" sldId="2093"/>
        </pc:sldMkLst>
        <pc:spChg chg="mod">
          <ac:chgData name="Sarasin, Elise" userId="051ede2b-3008-44c0-bb19-c9bb04b8c5c9" providerId="ADAL" clId="{7DFCEB61-EF8E-3E46-9BC3-641C415395AD}" dt="2024-10-22T03:31:39.846" v="2197" actId="20577"/>
          <ac:spMkLst>
            <pc:docMk/>
            <pc:sldMk cId="352753856" sldId="2093"/>
            <ac:spMk id="3" creationId="{268466D1-C21D-89D7-D9D2-84FF3F1C575C}"/>
          </ac:spMkLst>
        </pc:spChg>
        <pc:picChg chg="del">
          <ac:chgData name="Sarasin, Elise" userId="051ede2b-3008-44c0-bb19-c9bb04b8c5c9" providerId="ADAL" clId="{7DFCEB61-EF8E-3E46-9BC3-641C415395AD}" dt="2024-10-22T03:28:35.997" v="1936" actId="478"/>
          <ac:picMkLst>
            <pc:docMk/>
            <pc:sldMk cId="352753856" sldId="2093"/>
            <ac:picMk id="4" creationId="{5E14C9E8-9D7D-7CCD-01C9-280AACF586D2}"/>
          </ac:picMkLst>
        </pc:picChg>
        <pc:picChg chg="add mod">
          <ac:chgData name="Sarasin, Elise" userId="051ede2b-3008-44c0-bb19-c9bb04b8c5c9" providerId="ADAL" clId="{7DFCEB61-EF8E-3E46-9BC3-641C415395AD}" dt="2024-10-22T03:31:16.111" v="2186" actId="1076"/>
          <ac:picMkLst>
            <pc:docMk/>
            <pc:sldMk cId="352753856" sldId="2093"/>
            <ac:picMk id="5" creationId="{50728E1C-3836-7E31-D8FC-B88286E5FC50}"/>
          </ac:picMkLst>
        </pc:picChg>
        <pc:picChg chg="add mod">
          <ac:chgData name="Sarasin, Elise" userId="051ede2b-3008-44c0-bb19-c9bb04b8c5c9" providerId="ADAL" clId="{7DFCEB61-EF8E-3E46-9BC3-641C415395AD}" dt="2024-10-22T03:31:17.665" v="2187" actId="1076"/>
          <ac:picMkLst>
            <pc:docMk/>
            <pc:sldMk cId="352753856" sldId="2093"/>
            <ac:picMk id="6" creationId="{E88A4499-16F6-D57A-CF28-7085E62DBA52}"/>
          </ac:picMkLst>
        </pc:picChg>
      </pc:sldChg>
      <pc:sldChg chg="addSp delSp modSp add mod ord modClrScheme delAnim modAnim chgLayout modNotesTx">
        <pc:chgData name="Sarasin, Elise" userId="051ede2b-3008-44c0-bb19-c9bb04b8c5c9" providerId="ADAL" clId="{7DFCEB61-EF8E-3E46-9BC3-641C415395AD}" dt="2024-10-22T03:37:41.232" v="2281" actId="478"/>
        <pc:sldMkLst>
          <pc:docMk/>
          <pc:sldMk cId="4293501105" sldId="2094"/>
        </pc:sldMkLst>
        <pc:spChg chg="add mod ord">
          <ac:chgData name="Sarasin, Elise" userId="051ede2b-3008-44c0-bb19-c9bb04b8c5c9" providerId="ADAL" clId="{7DFCEB61-EF8E-3E46-9BC3-641C415395AD}" dt="2024-10-22T03:35:45.525" v="2248" actId="20577"/>
          <ac:spMkLst>
            <pc:docMk/>
            <pc:sldMk cId="4293501105" sldId="2094"/>
            <ac:spMk id="6" creationId="{EA3EE44D-CC5D-79CE-A110-A8F5AE942299}"/>
          </ac:spMkLst>
        </pc:spChg>
        <pc:spChg chg="add del mod ord">
          <ac:chgData name="Sarasin, Elise" userId="051ede2b-3008-44c0-bb19-c9bb04b8c5c9" providerId="ADAL" clId="{7DFCEB61-EF8E-3E46-9BC3-641C415395AD}" dt="2024-10-22T03:35:49.646" v="2249" actId="478"/>
          <ac:spMkLst>
            <pc:docMk/>
            <pc:sldMk cId="4293501105" sldId="2094"/>
            <ac:spMk id="7" creationId="{F57A5C55-2B7E-E02E-8159-36E5A026317E}"/>
          </ac:spMkLst>
        </pc:spChg>
        <pc:picChg chg="add mod">
          <ac:chgData name="Sarasin, Elise" userId="051ede2b-3008-44c0-bb19-c9bb04b8c5c9" providerId="ADAL" clId="{7DFCEB61-EF8E-3E46-9BC3-641C415395AD}" dt="2024-10-22T03:36:16.445" v="2259" actId="1035"/>
          <ac:picMkLst>
            <pc:docMk/>
            <pc:sldMk cId="4293501105" sldId="2094"/>
            <ac:picMk id="2" creationId="{5A04486C-8D53-621F-8E7C-8E82580874C3}"/>
          </ac:picMkLst>
        </pc:picChg>
        <pc:picChg chg="del">
          <ac:chgData name="Sarasin, Elise" userId="051ede2b-3008-44c0-bb19-c9bb04b8c5c9" providerId="ADAL" clId="{7DFCEB61-EF8E-3E46-9BC3-641C415395AD}" dt="2024-10-22T03:34:10.331" v="2207" actId="478"/>
          <ac:picMkLst>
            <pc:docMk/>
            <pc:sldMk cId="4293501105" sldId="2094"/>
            <ac:picMk id="3" creationId="{045F09FC-90B2-10C1-96BD-66AA95364377}"/>
          </ac:picMkLst>
        </pc:picChg>
        <pc:picChg chg="del">
          <ac:chgData name="Sarasin, Elise" userId="051ede2b-3008-44c0-bb19-c9bb04b8c5c9" providerId="ADAL" clId="{7DFCEB61-EF8E-3E46-9BC3-641C415395AD}" dt="2024-10-22T03:33:47.366" v="2201" actId="478"/>
          <ac:picMkLst>
            <pc:docMk/>
            <pc:sldMk cId="4293501105" sldId="2094"/>
            <ac:picMk id="4" creationId="{522177B0-3F58-B6A0-9914-E27AB2712E8F}"/>
          </ac:picMkLst>
        </pc:picChg>
        <pc:picChg chg="add del mod">
          <ac:chgData name="Sarasin, Elise" userId="051ede2b-3008-44c0-bb19-c9bb04b8c5c9" providerId="ADAL" clId="{7DFCEB61-EF8E-3E46-9BC3-641C415395AD}" dt="2024-10-22T03:37:41.232" v="2281" actId="478"/>
          <ac:picMkLst>
            <pc:docMk/>
            <pc:sldMk cId="4293501105" sldId="2094"/>
            <ac:picMk id="5" creationId="{5024FEFC-545C-9414-2C6F-F2A1BB9EF6AD}"/>
          </ac:picMkLst>
        </pc:picChg>
        <pc:picChg chg="del">
          <ac:chgData name="Sarasin, Elise" userId="051ede2b-3008-44c0-bb19-c9bb04b8c5c9" providerId="ADAL" clId="{7DFCEB61-EF8E-3E46-9BC3-641C415395AD}" dt="2024-10-22T03:33:45.945" v="2200" actId="478"/>
          <ac:picMkLst>
            <pc:docMk/>
            <pc:sldMk cId="4293501105" sldId="2094"/>
            <ac:picMk id="1030" creationId="{8CCBF0B3-D79A-9A42-5C40-5590C38EF983}"/>
          </ac:picMkLst>
        </pc:picChg>
        <pc:picChg chg="del">
          <ac:chgData name="Sarasin, Elise" userId="051ede2b-3008-44c0-bb19-c9bb04b8c5c9" providerId="ADAL" clId="{7DFCEB61-EF8E-3E46-9BC3-641C415395AD}" dt="2024-10-22T03:33:48.597" v="2202" actId="478"/>
          <ac:picMkLst>
            <pc:docMk/>
            <pc:sldMk cId="4293501105" sldId="2094"/>
            <ac:picMk id="1032" creationId="{924A31A1-CE75-43B8-276A-D0F27DBA0536}"/>
          </ac:picMkLst>
        </pc:picChg>
        <pc:picChg chg="add mod">
          <ac:chgData name="Sarasin, Elise" userId="051ede2b-3008-44c0-bb19-c9bb04b8c5c9" providerId="ADAL" clId="{7DFCEB61-EF8E-3E46-9BC3-641C415395AD}" dt="2024-10-22T03:37:12.200" v="2271" actId="1076"/>
          <ac:picMkLst>
            <pc:docMk/>
            <pc:sldMk cId="4293501105" sldId="2094"/>
            <ac:picMk id="10242" creationId="{7F32F474-0135-1523-9529-B1673F810663}"/>
          </ac:picMkLst>
        </pc:picChg>
        <pc:picChg chg="add mod">
          <ac:chgData name="Sarasin, Elise" userId="051ede2b-3008-44c0-bb19-c9bb04b8c5c9" providerId="ADAL" clId="{7DFCEB61-EF8E-3E46-9BC3-641C415395AD}" dt="2024-10-22T03:37:19.660" v="2274" actId="1076"/>
          <ac:picMkLst>
            <pc:docMk/>
            <pc:sldMk cId="4293501105" sldId="2094"/>
            <ac:picMk id="10244" creationId="{CB57C554-1945-7ED1-92B7-BA8C7992F122}"/>
          </ac:picMkLst>
        </pc:picChg>
      </pc:sldChg>
      <pc:sldChg chg="delSp modSp add mod ord">
        <pc:chgData name="Sarasin, Elise" userId="051ede2b-3008-44c0-bb19-c9bb04b8c5c9" providerId="ADAL" clId="{7DFCEB61-EF8E-3E46-9BC3-641C415395AD}" dt="2024-10-22T03:40:40.860" v="2324" actId="20578"/>
        <pc:sldMkLst>
          <pc:docMk/>
          <pc:sldMk cId="1110277310" sldId="2095"/>
        </pc:sldMkLst>
        <pc:spChg chg="mod">
          <ac:chgData name="Sarasin, Elise" userId="051ede2b-3008-44c0-bb19-c9bb04b8c5c9" providerId="ADAL" clId="{7DFCEB61-EF8E-3E46-9BC3-641C415395AD}" dt="2024-10-22T03:40:31.441" v="2322" actId="20577"/>
          <ac:spMkLst>
            <pc:docMk/>
            <pc:sldMk cId="1110277310" sldId="2095"/>
            <ac:spMk id="6" creationId="{36956FD6-E875-525D-EB24-AE275C668C13}"/>
          </ac:spMkLst>
        </pc:spChg>
        <pc:picChg chg="mod">
          <ac:chgData name="Sarasin, Elise" userId="051ede2b-3008-44c0-bb19-c9bb04b8c5c9" providerId="ADAL" clId="{7DFCEB61-EF8E-3E46-9BC3-641C415395AD}" dt="2024-10-22T03:40:12.191" v="2291" actId="1076"/>
          <ac:picMkLst>
            <pc:docMk/>
            <pc:sldMk cId="1110277310" sldId="2095"/>
            <ac:picMk id="5" creationId="{F20DEB64-B660-D034-9967-19E273AE8349}"/>
          </ac:picMkLst>
        </pc:picChg>
        <pc:picChg chg="del">
          <ac:chgData name="Sarasin, Elise" userId="051ede2b-3008-44c0-bb19-c9bb04b8c5c9" providerId="ADAL" clId="{7DFCEB61-EF8E-3E46-9BC3-641C415395AD}" dt="2024-10-22T03:37:28.099" v="2277" actId="478"/>
          <ac:picMkLst>
            <pc:docMk/>
            <pc:sldMk cId="1110277310" sldId="2095"/>
            <ac:picMk id="10242" creationId="{D6E0FC4F-69FB-9052-793D-502C7AA40A09}"/>
          </ac:picMkLst>
        </pc:picChg>
        <pc:picChg chg="del">
          <ac:chgData name="Sarasin, Elise" userId="051ede2b-3008-44c0-bb19-c9bb04b8c5c9" providerId="ADAL" clId="{7DFCEB61-EF8E-3E46-9BC3-641C415395AD}" dt="2024-10-22T03:37:29.072" v="2278" actId="478"/>
          <ac:picMkLst>
            <pc:docMk/>
            <pc:sldMk cId="1110277310" sldId="2095"/>
            <ac:picMk id="10244" creationId="{BD1066E1-7119-1381-393B-8F8A6E65F6DA}"/>
          </ac:picMkLst>
        </pc:picChg>
      </pc:sldChg>
      <pc:sldChg chg="addSp modSp new modAnim">
        <pc:chgData name="Sarasin, Elise" userId="051ede2b-3008-44c0-bb19-c9bb04b8c5c9" providerId="ADAL" clId="{7DFCEB61-EF8E-3E46-9BC3-641C415395AD}" dt="2024-10-22T03:39:13.226" v="2290"/>
        <pc:sldMkLst>
          <pc:docMk/>
          <pc:sldMk cId="2669605471" sldId="2096"/>
        </pc:sldMkLst>
        <pc:picChg chg="add mod">
          <ac:chgData name="Sarasin, Elise" userId="051ede2b-3008-44c0-bb19-c9bb04b8c5c9" providerId="ADAL" clId="{7DFCEB61-EF8E-3E46-9BC3-641C415395AD}" dt="2024-10-22T03:39:13.226" v="2290"/>
          <ac:picMkLst>
            <pc:docMk/>
            <pc:sldMk cId="2669605471" sldId="2096"/>
            <ac:picMk id="4" creationId="{1F54C710-F0D6-94DB-1E92-CC7997519F30}"/>
          </ac:picMkLst>
        </pc:picChg>
      </pc:sldChg>
    </pc:docChg>
  </pc:docChgLst>
  <pc:docChgLst>
    <pc:chgData name="Sherod, Rebecca Lee" userId="4a5e3857-22b8-48bf-84ca-3e6efb53098b" providerId="ADAL" clId="{AD722802-95C9-4AA6-AEB0-17DEA3F9B532}"/>
    <pc:docChg chg="modSld">
      <pc:chgData name="Sherod, Rebecca Lee" userId="4a5e3857-22b8-48bf-84ca-3e6efb53098b" providerId="ADAL" clId="{AD722802-95C9-4AA6-AEB0-17DEA3F9B532}" dt="2023-11-08T21:18:02.270" v="6" actId="729"/>
      <pc:docMkLst>
        <pc:docMk/>
      </pc:docMkLst>
      <pc:sldChg chg="addSp modSp mod">
        <pc:chgData name="Sherod, Rebecca Lee" userId="4a5e3857-22b8-48bf-84ca-3e6efb53098b" providerId="ADAL" clId="{AD722802-95C9-4AA6-AEB0-17DEA3F9B532}" dt="2023-11-02T19:06:08.218" v="0" actId="27309"/>
        <pc:sldMkLst>
          <pc:docMk/>
          <pc:sldMk cId="2424679647" sldId="1529"/>
        </pc:sldMkLst>
        <pc:graphicFrameChg chg="add modGraphic">
          <ac:chgData name="Sherod, Rebecca Lee" userId="4a5e3857-22b8-48bf-84ca-3e6efb53098b" providerId="ADAL" clId="{AD722802-95C9-4AA6-AEB0-17DEA3F9B532}" dt="2023-11-02T19:06:08.218" v="0" actId="27309"/>
          <ac:graphicFrameMkLst>
            <pc:docMk/>
            <pc:sldMk cId="2424679647" sldId="1529"/>
            <ac:graphicFrameMk id="3" creationId="{24E3F7F2-D327-DD82-424A-617A61F63457}"/>
          </ac:graphicFrameMkLst>
        </pc:graphicFrameChg>
      </pc:sldChg>
      <pc:sldChg chg="mod modShow">
        <pc:chgData name="Sherod, Rebecca Lee" userId="4a5e3857-22b8-48bf-84ca-3e6efb53098b" providerId="ADAL" clId="{AD722802-95C9-4AA6-AEB0-17DEA3F9B532}" dt="2023-11-08T21:15:51.448" v="2" actId="729"/>
        <pc:sldMkLst>
          <pc:docMk/>
          <pc:sldMk cId="358305998" sldId="1758"/>
        </pc:sldMkLst>
      </pc:sldChg>
      <pc:sldChg chg="mod modShow">
        <pc:chgData name="Sherod, Rebecca Lee" userId="4a5e3857-22b8-48bf-84ca-3e6efb53098b" providerId="ADAL" clId="{AD722802-95C9-4AA6-AEB0-17DEA3F9B532}" dt="2023-11-08T21:15:39.524" v="1" actId="729"/>
        <pc:sldMkLst>
          <pc:docMk/>
          <pc:sldMk cId="2640098194" sldId="1762"/>
        </pc:sldMkLst>
      </pc:sldChg>
      <pc:sldChg chg="mod modShow">
        <pc:chgData name="Sherod, Rebecca Lee" userId="4a5e3857-22b8-48bf-84ca-3e6efb53098b" providerId="ADAL" clId="{AD722802-95C9-4AA6-AEB0-17DEA3F9B532}" dt="2023-11-08T21:15:56.324" v="3" actId="729"/>
        <pc:sldMkLst>
          <pc:docMk/>
          <pc:sldMk cId="2172977054" sldId="1884"/>
        </pc:sldMkLst>
      </pc:sldChg>
    </pc:docChg>
  </pc:docChgLst>
  <pc:docChgLst>
    <pc:chgData name="Lane, Kathleen" userId="d8586a00-d571-4eeb-bfc3-f42bf250439e" providerId="ADAL" clId="{C3256143-20E4-4AA1-8771-E137167EF25A}"/>
    <pc:docChg chg="undo custSel addSld delSld modSld modSection">
      <pc:chgData name="Lane, Kathleen" userId="d8586a00-d571-4eeb-bfc3-f42bf250439e" providerId="ADAL" clId="{C3256143-20E4-4AA1-8771-E137167EF25A}" dt="2022-10-03T23:28:41.368" v="462" actId="20577"/>
      <pc:docMkLst>
        <pc:docMk/>
      </pc:docMkLst>
      <pc:sldChg chg="modSp mod">
        <pc:chgData name="Lane, Kathleen" userId="d8586a00-d571-4eeb-bfc3-f42bf250439e" providerId="ADAL" clId="{C3256143-20E4-4AA1-8771-E137167EF25A}" dt="2022-10-03T23:28:11.961" v="449" actId="20577"/>
        <pc:sldMkLst>
          <pc:docMk/>
          <pc:sldMk cId="707342084" sldId="335"/>
        </pc:sldMkLst>
        <pc:spChg chg="mod">
          <ac:chgData name="Lane, Kathleen" userId="d8586a00-d571-4eeb-bfc3-f42bf250439e" providerId="ADAL" clId="{C3256143-20E4-4AA1-8771-E137167EF25A}" dt="2022-10-03T23:28:11.961" v="449" actId="20577"/>
          <ac:spMkLst>
            <pc:docMk/>
            <pc:sldMk cId="707342084" sldId="335"/>
            <ac:spMk id="3" creationId="{9DC641B4-A69A-4435-8372-61C4912866FD}"/>
          </ac:spMkLst>
        </pc:spChg>
      </pc:sldChg>
      <pc:sldChg chg="modSp mod">
        <pc:chgData name="Lane, Kathleen" userId="d8586a00-d571-4eeb-bfc3-f42bf250439e" providerId="ADAL" clId="{C3256143-20E4-4AA1-8771-E137167EF25A}" dt="2022-10-03T23:27:19.832" v="410" actId="20577"/>
        <pc:sldMkLst>
          <pc:docMk/>
          <pc:sldMk cId="3732495916" sldId="338"/>
        </pc:sldMkLst>
        <pc:spChg chg="mod">
          <ac:chgData name="Lane, Kathleen" userId="d8586a00-d571-4eeb-bfc3-f42bf250439e" providerId="ADAL" clId="{C3256143-20E4-4AA1-8771-E137167EF25A}" dt="2022-10-03T23:27:19.832" v="410" actId="20577"/>
          <ac:spMkLst>
            <pc:docMk/>
            <pc:sldMk cId="3732495916" sldId="338"/>
            <ac:spMk id="3" creationId="{3C1284EF-2C08-040A-5226-4E445603B6BA}"/>
          </ac:spMkLst>
        </pc:spChg>
      </pc:sldChg>
      <pc:sldChg chg="addSp modSp mod modAnim">
        <pc:chgData name="Lane, Kathleen" userId="d8586a00-d571-4eeb-bfc3-f42bf250439e" providerId="ADAL" clId="{C3256143-20E4-4AA1-8771-E137167EF25A}" dt="2022-09-24T14:41:46.147" v="63" actId="1076"/>
        <pc:sldMkLst>
          <pc:docMk/>
          <pc:sldMk cId="2677867066" sldId="339"/>
        </pc:sldMkLst>
        <pc:spChg chg="add mod">
          <ac:chgData name="Lane, Kathleen" userId="d8586a00-d571-4eeb-bfc3-f42bf250439e" providerId="ADAL" clId="{C3256143-20E4-4AA1-8771-E137167EF25A}" dt="2022-09-24T14:41:46.147" v="63" actId="1076"/>
          <ac:spMkLst>
            <pc:docMk/>
            <pc:sldMk cId="2677867066" sldId="339"/>
            <ac:spMk id="4" creationId="{471891F2-30A8-C6FD-7F9C-FDFE3B5F6C39}"/>
          </ac:spMkLst>
        </pc:spChg>
      </pc:sldChg>
      <pc:sldChg chg="del">
        <pc:chgData name="Lane, Kathleen" userId="d8586a00-d571-4eeb-bfc3-f42bf250439e" providerId="ADAL" clId="{C3256143-20E4-4AA1-8771-E137167EF25A}" dt="2022-09-24T14:42:33.826" v="65" actId="47"/>
        <pc:sldMkLst>
          <pc:docMk/>
          <pc:sldMk cId="881389485" sldId="659"/>
        </pc:sldMkLst>
      </pc:sldChg>
      <pc:sldChg chg="addSp delSp modSp mod">
        <pc:chgData name="Lane, Kathleen" userId="d8586a00-d571-4eeb-bfc3-f42bf250439e" providerId="ADAL" clId="{C3256143-20E4-4AA1-8771-E137167EF25A}" dt="2022-09-24T16:29:41.314" v="72"/>
        <pc:sldMkLst>
          <pc:docMk/>
          <pc:sldMk cId="64221571" sldId="682"/>
        </pc:sldMkLst>
        <pc:spChg chg="add mod">
          <ac:chgData name="Lane, Kathleen" userId="d8586a00-d571-4eeb-bfc3-f42bf250439e" providerId="ADAL" clId="{C3256143-20E4-4AA1-8771-E137167EF25A}" dt="2022-09-24T16:29:41.314" v="72"/>
          <ac:spMkLst>
            <pc:docMk/>
            <pc:sldMk cId="64221571" sldId="682"/>
            <ac:spMk id="3" creationId="{E98ACE8A-6E39-041A-2BFB-133E1EDFC915}"/>
          </ac:spMkLst>
        </pc:spChg>
        <pc:spChg chg="del">
          <ac:chgData name="Lane, Kathleen" userId="d8586a00-d571-4eeb-bfc3-f42bf250439e" providerId="ADAL" clId="{C3256143-20E4-4AA1-8771-E137167EF25A}" dt="2022-09-24T14:45:30.104" v="69" actId="478"/>
          <ac:spMkLst>
            <pc:docMk/>
            <pc:sldMk cId="64221571" sldId="682"/>
            <ac:spMk id="7" creationId="{DF3C2272-9DE4-8A61-D332-E85797E0FF4C}"/>
          </ac:spMkLst>
        </pc:spChg>
      </pc:sldChg>
      <pc:sldChg chg="delSp mod">
        <pc:chgData name="Lane, Kathleen" userId="d8586a00-d571-4eeb-bfc3-f42bf250439e" providerId="ADAL" clId="{C3256143-20E4-4AA1-8771-E137167EF25A}" dt="2022-09-24T14:45:26.421" v="68" actId="478"/>
        <pc:sldMkLst>
          <pc:docMk/>
          <pc:sldMk cId="2029176238" sldId="683"/>
        </pc:sldMkLst>
        <pc:spChg chg="del">
          <ac:chgData name="Lane, Kathleen" userId="d8586a00-d571-4eeb-bfc3-f42bf250439e" providerId="ADAL" clId="{C3256143-20E4-4AA1-8771-E137167EF25A}" dt="2022-09-24T14:45:26.421" v="68" actId="478"/>
          <ac:spMkLst>
            <pc:docMk/>
            <pc:sldMk cId="2029176238" sldId="683"/>
            <ac:spMk id="7" creationId="{37DD5E79-E06B-F9C2-076A-FAAAD39CF28E}"/>
          </ac:spMkLst>
        </pc:spChg>
      </pc:sldChg>
      <pc:sldChg chg="addSp delSp modSp mod">
        <pc:chgData name="Lane, Kathleen" userId="d8586a00-d571-4eeb-bfc3-f42bf250439e" providerId="ADAL" clId="{C3256143-20E4-4AA1-8771-E137167EF25A}" dt="2022-09-25T13:18:56.889" v="397" actId="20577"/>
        <pc:sldMkLst>
          <pc:docMk/>
          <pc:sldMk cId="3789153456" sldId="684"/>
        </pc:sldMkLst>
        <pc:spChg chg="del mod">
          <ac:chgData name="Lane, Kathleen" userId="d8586a00-d571-4eeb-bfc3-f42bf250439e" providerId="ADAL" clId="{C3256143-20E4-4AA1-8771-E137167EF25A}" dt="2022-09-24T17:00:49.669" v="282" actId="478"/>
          <ac:spMkLst>
            <pc:docMk/>
            <pc:sldMk cId="3789153456" sldId="684"/>
            <ac:spMk id="5" creationId="{7FB086EE-F2C5-D89B-CA5E-81855EEA02E0}"/>
          </ac:spMkLst>
        </pc:spChg>
        <pc:spChg chg="add del mod">
          <ac:chgData name="Lane, Kathleen" userId="d8586a00-d571-4eeb-bfc3-f42bf250439e" providerId="ADAL" clId="{C3256143-20E4-4AA1-8771-E137167EF25A}" dt="2022-09-24T16:29:39.197" v="71" actId="21"/>
          <ac:spMkLst>
            <pc:docMk/>
            <pc:sldMk cId="3789153456" sldId="684"/>
            <ac:spMk id="6" creationId="{DA37C2AA-51C5-9EEF-1D32-CBC6052AA0B6}"/>
          </ac:spMkLst>
        </pc:spChg>
        <pc:spChg chg="add mod">
          <ac:chgData name="Lane, Kathleen" userId="d8586a00-d571-4eeb-bfc3-f42bf250439e" providerId="ADAL" clId="{C3256143-20E4-4AA1-8771-E137167EF25A}" dt="2022-09-25T13:18:56.889" v="397" actId="20577"/>
          <ac:spMkLst>
            <pc:docMk/>
            <pc:sldMk cId="3789153456" sldId="684"/>
            <ac:spMk id="7" creationId="{1F87FB2C-658E-42F0-22A1-E7D6AF71D527}"/>
          </ac:spMkLst>
        </pc:spChg>
      </pc:sldChg>
      <pc:sldChg chg="del">
        <pc:chgData name="Lane, Kathleen" userId="d8586a00-d571-4eeb-bfc3-f42bf250439e" providerId="ADAL" clId="{C3256143-20E4-4AA1-8771-E137167EF25A}" dt="2022-09-24T14:42:31.730" v="64" actId="47"/>
        <pc:sldMkLst>
          <pc:docMk/>
          <pc:sldMk cId="271193312" sldId="688"/>
        </pc:sldMkLst>
      </pc:sldChg>
      <pc:sldChg chg="add">
        <pc:chgData name="Lane, Kathleen" userId="d8586a00-d571-4eeb-bfc3-f42bf250439e" providerId="ADAL" clId="{C3256143-20E4-4AA1-8771-E137167EF25A}" dt="2022-09-24T17:05:13.812" v="395"/>
        <pc:sldMkLst>
          <pc:docMk/>
          <pc:sldMk cId="2601743110" sldId="1487"/>
        </pc:sldMkLst>
      </pc:sldChg>
      <pc:sldChg chg="addSp modSp add">
        <pc:chgData name="Lane, Kathleen" userId="d8586a00-d571-4eeb-bfc3-f42bf250439e" providerId="ADAL" clId="{C3256143-20E4-4AA1-8771-E137167EF25A}" dt="2022-09-24T14:36:44.703" v="44" actId="1076"/>
        <pc:sldMkLst>
          <pc:docMk/>
          <pc:sldMk cId="1330130808" sldId="1501"/>
        </pc:sldMkLst>
        <pc:spChg chg="add mod">
          <ac:chgData name="Lane, Kathleen" userId="d8586a00-d571-4eeb-bfc3-f42bf250439e" providerId="ADAL" clId="{C3256143-20E4-4AA1-8771-E137167EF25A}" dt="2022-09-24T14:36:38.909" v="42"/>
          <ac:spMkLst>
            <pc:docMk/>
            <pc:sldMk cId="1330130808" sldId="1501"/>
            <ac:spMk id="2" creationId="{094828A6-9B3A-E302-3F90-A8127746662D}"/>
          </ac:spMkLst>
        </pc:spChg>
        <pc:picChg chg="mod">
          <ac:chgData name="Lane, Kathleen" userId="d8586a00-d571-4eeb-bfc3-f42bf250439e" providerId="ADAL" clId="{C3256143-20E4-4AA1-8771-E137167EF25A}" dt="2022-09-24T14:36:44.703" v="44" actId="1076"/>
          <ac:picMkLst>
            <pc:docMk/>
            <pc:sldMk cId="1330130808" sldId="1501"/>
            <ac:picMk id="3" creationId="{091680A7-8253-E5F1-EE8D-BE002A76C1A3}"/>
          </ac:picMkLst>
        </pc:picChg>
      </pc:sldChg>
      <pc:sldChg chg="add">
        <pc:chgData name="Lane, Kathleen" userId="d8586a00-d571-4eeb-bfc3-f42bf250439e" providerId="ADAL" clId="{C3256143-20E4-4AA1-8771-E137167EF25A}" dt="2022-09-24T14:36:18.737" v="41"/>
        <pc:sldMkLst>
          <pc:docMk/>
          <pc:sldMk cId="2563906494" sldId="1504"/>
        </pc:sldMkLst>
      </pc:sldChg>
      <pc:sldChg chg="add">
        <pc:chgData name="Lane, Kathleen" userId="d8586a00-d571-4eeb-bfc3-f42bf250439e" providerId="ADAL" clId="{C3256143-20E4-4AA1-8771-E137167EF25A}" dt="2022-09-24T14:36:18.737" v="41"/>
        <pc:sldMkLst>
          <pc:docMk/>
          <pc:sldMk cId="2521794879" sldId="1505"/>
        </pc:sldMkLst>
      </pc:sldChg>
      <pc:sldChg chg="addSp modSp add mod modAnim">
        <pc:chgData name="Lane, Kathleen" userId="d8586a00-d571-4eeb-bfc3-f42bf250439e" providerId="ADAL" clId="{C3256143-20E4-4AA1-8771-E137167EF25A}" dt="2022-09-24T14:40:47.746" v="54"/>
        <pc:sldMkLst>
          <pc:docMk/>
          <pc:sldMk cId="82226888" sldId="1507"/>
        </pc:sldMkLst>
        <pc:spChg chg="add mod">
          <ac:chgData name="Lane, Kathleen" userId="d8586a00-d571-4eeb-bfc3-f42bf250439e" providerId="ADAL" clId="{C3256143-20E4-4AA1-8771-E137167EF25A}" dt="2022-09-24T14:40:38.802" v="53" actId="14100"/>
          <ac:spMkLst>
            <pc:docMk/>
            <pc:sldMk cId="82226888" sldId="1507"/>
            <ac:spMk id="6" creationId="{7E5E268C-A778-8770-74E2-BF6FFF1CDC2F}"/>
          </ac:spMkLst>
        </pc:spChg>
      </pc:sldChg>
      <pc:sldChg chg="add">
        <pc:chgData name="Lane, Kathleen" userId="d8586a00-d571-4eeb-bfc3-f42bf250439e" providerId="ADAL" clId="{C3256143-20E4-4AA1-8771-E137167EF25A}" dt="2022-09-24T14:36:18.737" v="41"/>
        <pc:sldMkLst>
          <pc:docMk/>
          <pc:sldMk cId="1266972862" sldId="1508"/>
        </pc:sldMkLst>
      </pc:sldChg>
      <pc:sldChg chg="addSp modSp add mod">
        <pc:chgData name="Lane, Kathleen" userId="d8586a00-d571-4eeb-bfc3-f42bf250439e" providerId="ADAL" clId="{C3256143-20E4-4AA1-8771-E137167EF25A}" dt="2022-09-24T14:38:46.282" v="48" actId="1076"/>
        <pc:sldMkLst>
          <pc:docMk/>
          <pc:sldMk cId="2951004422" sldId="1510"/>
        </pc:sldMkLst>
        <pc:spChg chg="add mod">
          <ac:chgData name="Lane, Kathleen" userId="d8586a00-d571-4eeb-bfc3-f42bf250439e" providerId="ADAL" clId="{C3256143-20E4-4AA1-8771-E137167EF25A}" dt="2022-09-24T14:38:46.282" v="48" actId="1076"/>
          <ac:spMkLst>
            <pc:docMk/>
            <pc:sldMk cId="2951004422" sldId="1510"/>
            <ac:spMk id="3" creationId="{82DA1059-9F35-7015-E20B-AA7183C22072}"/>
          </ac:spMkLst>
        </pc:spChg>
      </pc:sldChg>
      <pc:sldChg chg="add">
        <pc:chgData name="Lane, Kathleen" userId="d8586a00-d571-4eeb-bfc3-f42bf250439e" providerId="ADAL" clId="{C3256143-20E4-4AA1-8771-E137167EF25A}" dt="2022-09-24T17:05:13.812" v="395"/>
        <pc:sldMkLst>
          <pc:docMk/>
          <pc:sldMk cId="2203340649" sldId="1551"/>
        </pc:sldMkLst>
      </pc:sldChg>
      <pc:sldChg chg="modSp mod">
        <pc:chgData name="Lane, Kathleen" userId="d8586a00-d571-4eeb-bfc3-f42bf250439e" providerId="ADAL" clId="{C3256143-20E4-4AA1-8771-E137167EF25A}" dt="2022-10-03T23:27:32.100" v="423" actId="20577"/>
        <pc:sldMkLst>
          <pc:docMk/>
          <pc:sldMk cId="2843871403" sldId="1615"/>
        </pc:sldMkLst>
        <pc:spChg chg="mod">
          <ac:chgData name="Lane, Kathleen" userId="d8586a00-d571-4eeb-bfc3-f42bf250439e" providerId="ADAL" clId="{C3256143-20E4-4AA1-8771-E137167EF25A}" dt="2022-10-03T23:27:32.100" v="423" actId="20577"/>
          <ac:spMkLst>
            <pc:docMk/>
            <pc:sldMk cId="2843871403" sldId="1615"/>
            <ac:spMk id="3" creationId="{3C1284EF-2C08-040A-5226-4E445603B6BA}"/>
          </ac:spMkLst>
        </pc:spChg>
      </pc:sldChg>
      <pc:sldChg chg="modSp mod">
        <pc:chgData name="Lane, Kathleen" userId="d8586a00-d571-4eeb-bfc3-f42bf250439e" providerId="ADAL" clId="{C3256143-20E4-4AA1-8771-E137167EF25A}" dt="2022-10-03T23:27:40.305" v="436" actId="20577"/>
        <pc:sldMkLst>
          <pc:docMk/>
          <pc:sldMk cId="3672816631" sldId="1616"/>
        </pc:sldMkLst>
        <pc:spChg chg="mod">
          <ac:chgData name="Lane, Kathleen" userId="d8586a00-d571-4eeb-bfc3-f42bf250439e" providerId="ADAL" clId="{C3256143-20E4-4AA1-8771-E137167EF25A}" dt="2022-10-03T23:27:40.305" v="436" actId="20577"/>
          <ac:spMkLst>
            <pc:docMk/>
            <pc:sldMk cId="3672816631" sldId="1616"/>
            <ac:spMk id="3" creationId="{3C1284EF-2C08-040A-5226-4E445603B6BA}"/>
          </ac:spMkLst>
        </pc:spChg>
      </pc:sldChg>
      <pc:sldChg chg="modSp mod">
        <pc:chgData name="Lane, Kathleen" userId="d8586a00-d571-4eeb-bfc3-f42bf250439e" providerId="ADAL" clId="{C3256143-20E4-4AA1-8771-E137167EF25A}" dt="2022-10-03T23:28:41.368" v="462" actId="20577"/>
        <pc:sldMkLst>
          <pc:docMk/>
          <pc:sldMk cId="3880880712" sldId="1617"/>
        </pc:sldMkLst>
        <pc:spChg chg="mod">
          <ac:chgData name="Lane, Kathleen" userId="d8586a00-d571-4eeb-bfc3-f42bf250439e" providerId="ADAL" clId="{C3256143-20E4-4AA1-8771-E137167EF25A}" dt="2022-10-03T23:28:41.368" v="462" actId="20577"/>
          <ac:spMkLst>
            <pc:docMk/>
            <pc:sldMk cId="3880880712" sldId="1617"/>
            <ac:spMk id="3" creationId="{3C1284EF-2C08-040A-5226-4E445603B6BA}"/>
          </ac:spMkLst>
        </pc:spChg>
      </pc:sldChg>
      <pc:sldChg chg="delSp modSp mod">
        <pc:chgData name="Lane, Kathleen" userId="d8586a00-d571-4eeb-bfc3-f42bf250439e" providerId="ADAL" clId="{C3256143-20E4-4AA1-8771-E137167EF25A}" dt="2022-09-24T14:39:52.568" v="51"/>
        <pc:sldMkLst>
          <pc:docMk/>
          <pc:sldMk cId="956250450" sldId="1622"/>
        </pc:sldMkLst>
        <pc:spChg chg="del">
          <ac:chgData name="Lane, Kathleen" userId="d8586a00-d571-4eeb-bfc3-f42bf250439e" providerId="ADAL" clId="{C3256143-20E4-4AA1-8771-E137167EF25A}" dt="2022-09-24T14:39:14.333" v="49" actId="478"/>
          <ac:spMkLst>
            <pc:docMk/>
            <pc:sldMk cId="956250450" sldId="1622"/>
            <ac:spMk id="2" creationId="{64946A12-CB03-D99B-BF31-82B161F56407}"/>
          </ac:spMkLst>
        </pc:spChg>
        <pc:spChg chg="del">
          <ac:chgData name="Lane, Kathleen" userId="d8586a00-d571-4eeb-bfc3-f42bf250439e" providerId="ADAL" clId="{C3256143-20E4-4AA1-8771-E137167EF25A}" dt="2022-09-24T14:39:21.634" v="50" actId="478"/>
          <ac:spMkLst>
            <pc:docMk/>
            <pc:sldMk cId="956250450" sldId="1622"/>
            <ac:spMk id="3" creationId="{73B2A32B-BD2A-B19B-1C9C-AE08F341B5BA}"/>
          </ac:spMkLst>
        </pc:spChg>
        <pc:spChg chg="mod">
          <ac:chgData name="Lane, Kathleen" userId="d8586a00-d571-4eeb-bfc3-f42bf250439e" providerId="ADAL" clId="{C3256143-20E4-4AA1-8771-E137167EF25A}" dt="2022-09-24T14:39:52.568" v="51"/>
          <ac:spMkLst>
            <pc:docMk/>
            <pc:sldMk cId="956250450" sldId="1622"/>
            <ac:spMk id="15" creationId="{2878C86A-A937-8AF6-3DFB-80A5A66CABBB}"/>
          </ac:spMkLst>
        </pc:spChg>
      </pc:sldChg>
      <pc:sldChg chg="del">
        <pc:chgData name="Lane, Kathleen" userId="d8586a00-d571-4eeb-bfc3-f42bf250439e" providerId="ADAL" clId="{C3256143-20E4-4AA1-8771-E137167EF25A}" dt="2022-09-24T14:42:41.375" v="67" actId="47"/>
        <pc:sldMkLst>
          <pc:docMk/>
          <pc:sldMk cId="3564236467" sldId="1624"/>
        </pc:sldMkLst>
      </pc:sldChg>
      <pc:sldChg chg="del">
        <pc:chgData name="Lane, Kathleen" userId="d8586a00-d571-4eeb-bfc3-f42bf250439e" providerId="ADAL" clId="{C3256143-20E4-4AA1-8771-E137167EF25A}" dt="2022-09-24T14:42:39.491" v="66" actId="47"/>
        <pc:sldMkLst>
          <pc:docMk/>
          <pc:sldMk cId="1293540677" sldId="1642"/>
        </pc:sldMkLst>
      </pc:sldChg>
      <pc:sldChg chg="del">
        <pc:chgData name="Lane, Kathleen" userId="d8586a00-d571-4eeb-bfc3-f42bf250439e" providerId="ADAL" clId="{C3256143-20E4-4AA1-8771-E137167EF25A}" dt="2022-09-24T14:27:14.430" v="0" actId="47"/>
        <pc:sldMkLst>
          <pc:docMk/>
          <pc:sldMk cId="2378021097" sldId="1649"/>
        </pc:sldMkLst>
      </pc:sldChg>
      <pc:sldChg chg="del">
        <pc:chgData name="Lane, Kathleen" userId="d8586a00-d571-4eeb-bfc3-f42bf250439e" providerId="ADAL" clId="{C3256143-20E4-4AA1-8771-E137167EF25A}" dt="2022-09-24T14:32:04.017" v="40" actId="47"/>
        <pc:sldMkLst>
          <pc:docMk/>
          <pc:sldMk cId="492151343" sldId="1651"/>
        </pc:sldMkLst>
      </pc:sldChg>
      <pc:sldChg chg="modSp mod">
        <pc:chgData name="Lane, Kathleen" userId="d8586a00-d571-4eeb-bfc3-f42bf250439e" providerId="ADAL" clId="{C3256143-20E4-4AA1-8771-E137167EF25A}" dt="2022-09-24T14:32:00.318" v="39" actId="20577"/>
        <pc:sldMkLst>
          <pc:docMk/>
          <pc:sldMk cId="4147840331" sldId="1653"/>
        </pc:sldMkLst>
        <pc:graphicFrameChg chg="modGraphic">
          <ac:chgData name="Lane, Kathleen" userId="d8586a00-d571-4eeb-bfc3-f42bf250439e" providerId="ADAL" clId="{C3256143-20E4-4AA1-8771-E137167EF25A}" dt="2022-09-24T14:32:00.318" v="39" actId="20577"/>
          <ac:graphicFrameMkLst>
            <pc:docMk/>
            <pc:sldMk cId="4147840331" sldId="1653"/>
            <ac:graphicFrameMk id="17" creationId="{A27A49F2-B8AC-C073-EA08-1C87281A3A08}"/>
          </ac:graphicFrameMkLst>
        </pc:graphicFrameChg>
      </pc:sldChg>
      <pc:sldChg chg="delSp modSp mod">
        <pc:chgData name="Lane, Kathleen" userId="d8586a00-d571-4eeb-bfc3-f42bf250439e" providerId="ADAL" clId="{C3256143-20E4-4AA1-8771-E137167EF25A}" dt="2022-09-24T14:27:29.910" v="4" actId="14100"/>
        <pc:sldMkLst>
          <pc:docMk/>
          <pc:sldMk cId="2273849122" sldId="1660"/>
        </pc:sldMkLst>
        <pc:spChg chg="del mod">
          <ac:chgData name="Lane, Kathleen" userId="d8586a00-d571-4eeb-bfc3-f42bf250439e" providerId="ADAL" clId="{C3256143-20E4-4AA1-8771-E137167EF25A}" dt="2022-09-24T14:27:25.491" v="2" actId="478"/>
          <ac:spMkLst>
            <pc:docMk/>
            <pc:sldMk cId="2273849122" sldId="1660"/>
            <ac:spMk id="5" creationId="{A87B2B41-B9C1-4D1A-4357-88EC437420A7}"/>
          </ac:spMkLst>
        </pc:spChg>
        <pc:picChg chg="mod">
          <ac:chgData name="Lane, Kathleen" userId="d8586a00-d571-4eeb-bfc3-f42bf250439e" providerId="ADAL" clId="{C3256143-20E4-4AA1-8771-E137167EF25A}" dt="2022-09-24T14:27:29.910" v="4" actId="14100"/>
          <ac:picMkLst>
            <pc:docMk/>
            <pc:sldMk cId="2273849122" sldId="1660"/>
            <ac:picMk id="2" creationId="{9B7C8855-269D-82C3-B60C-76D91A25B87D}"/>
          </ac:picMkLst>
        </pc:picChg>
      </pc:sldChg>
      <pc:sldChg chg="add del">
        <pc:chgData name="Lane, Kathleen" userId="d8586a00-d571-4eeb-bfc3-f42bf250439e" providerId="ADAL" clId="{C3256143-20E4-4AA1-8771-E137167EF25A}" dt="2022-09-24T14:31:51.828" v="35" actId="47"/>
        <pc:sldMkLst>
          <pc:docMk/>
          <pc:sldMk cId="199988419" sldId="1682"/>
        </pc:sldMkLst>
      </pc:sldChg>
      <pc:sldChg chg="add">
        <pc:chgData name="Lane, Kathleen" userId="d8586a00-d571-4eeb-bfc3-f42bf250439e" providerId="ADAL" clId="{C3256143-20E4-4AA1-8771-E137167EF25A}" dt="2022-09-24T14:36:18.737" v="41"/>
        <pc:sldMkLst>
          <pc:docMk/>
          <pc:sldMk cId="3070468064" sldId="1744"/>
        </pc:sldMkLst>
      </pc:sldChg>
      <pc:sldChg chg="addSp modSp new mod">
        <pc:chgData name="Lane, Kathleen" userId="d8586a00-d571-4eeb-bfc3-f42bf250439e" providerId="ADAL" clId="{C3256143-20E4-4AA1-8771-E137167EF25A}" dt="2022-09-24T17:00:27.496" v="280" actId="207"/>
        <pc:sldMkLst>
          <pc:docMk/>
          <pc:sldMk cId="1366536267" sldId="1745"/>
        </pc:sldMkLst>
        <pc:spChg chg="add mod">
          <ac:chgData name="Lane, Kathleen" userId="d8586a00-d571-4eeb-bfc3-f42bf250439e" providerId="ADAL" clId="{C3256143-20E4-4AA1-8771-E137167EF25A}" dt="2022-09-24T17:00:27.496" v="280" actId="207"/>
          <ac:spMkLst>
            <pc:docMk/>
            <pc:sldMk cId="1366536267" sldId="1745"/>
            <ac:spMk id="4" creationId="{F103D1D4-90C1-C939-5B18-0A26C43087D7}"/>
          </ac:spMkLst>
        </pc:spChg>
      </pc:sldChg>
      <pc:sldChg chg="add">
        <pc:chgData name="Lane, Kathleen" userId="d8586a00-d571-4eeb-bfc3-f42bf250439e" providerId="ADAL" clId="{C3256143-20E4-4AA1-8771-E137167EF25A}" dt="2022-09-24T17:05:13.812" v="395"/>
        <pc:sldMkLst>
          <pc:docMk/>
          <pc:sldMk cId="3761137955" sldId="1746"/>
        </pc:sldMkLst>
      </pc:sldChg>
      <pc:sldMasterChg chg="addSldLayout delSldLayout">
        <pc:chgData name="Lane, Kathleen" userId="d8586a00-d571-4eeb-bfc3-f42bf250439e" providerId="ADAL" clId="{C3256143-20E4-4AA1-8771-E137167EF25A}" dt="2022-09-24T14:31:51.828" v="35" actId="47"/>
        <pc:sldMasterMkLst>
          <pc:docMk/>
          <pc:sldMasterMk cId="3300153613" sldId="2147483660"/>
        </pc:sldMasterMkLst>
        <pc:sldLayoutChg chg="add del">
          <pc:chgData name="Lane, Kathleen" userId="d8586a00-d571-4eeb-bfc3-f42bf250439e" providerId="ADAL" clId="{C3256143-20E4-4AA1-8771-E137167EF25A}" dt="2022-09-24T14:31:51.828" v="35" actId="47"/>
          <pc:sldLayoutMkLst>
            <pc:docMk/>
            <pc:sldMasterMk cId="3300153613" sldId="2147483660"/>
            <pc:sldLayoutMk cId="1070383503" sldId="2147483703"/>
          </pc:sldLayoutMkLst>
        </pc:sldLayoutChg>
      </pc:sldMasterChg>
    </pc:docChg>
  </pc:docChgLst>
  <pc:docChgLst>
    <pc:chgData name="Lane, Kathleen" userId="d8586a00-d571-4eeb-bfc3-f42bf250439e" providerId="ADAL" clId="{5CE5F1B2-BC62-48BA-9B73-3E5D4CE4EC7D}"/>
    <pc:docChg chg="custSel modSld">
      <pc:chgData name="Lane, Kathleen" userId="d8586a00-d571-4eeb-bfc3-f42bf250439e" providerId="ADAL" clId="{5CE5F1B2-BC62-48BA-9B73-3E5D4CE4EC7D}" dt="2024-10-30T18:24:16.546" v="93" actId="729"/>
      <pc:docMkLst>
        <pc:docMk/>
      </pc:docMkLst>
      <pc:sldChg chg="mod modShow">
        <pc:chgData name="Lane, Kathleen" userId="d8586a00-d571-4eeb-bfc3-f42bf250439e" providerId="ADAL" clId="{5CE5F1B2-BC62-48BA-9B73-3E5D4CE4EC7D}" dt="2024-10-30T18:24:16.546" v="93" actId="729"/>
        <pc:sldMkLst>
          <pc:docMk/>
          <pc:sldMk cId="2150643316" sldId="1306"/>
        </pc:sldMkLst>
      </pc:sldChg>
      <pc:sldChg chg="modSp mod">
        <pc:chgData name="Lane, Kathleen" userId="d8586a00-d571-4eeb-bfc3-f42bf250439e" providerId="ADAL" clId="{5CE5F1B2-BC62-48BA-9B73-3E5D4CE4EC7D}" dt="2024-10-30T18:22:37.599" v="92" actId="20577"/>
        <pc:sldMkLst>
          <pc:docMk/>
          <pc:sldMk cId="3899229028" sldId="1958"/>
        </pc:sldMkLst>
        <pc:spChg chg="mod">
          <ac:chgData name="Lane, Kathleen" userId="d8586a00-d571-4eeb-bfc3-f42bf250439e" providerId="ADAL" clId="{5CE5F1B2-BC62-48BA-9B73-3E5D4CE4EC7D}" dt="2024-10-30T18:22:37.599" v="92" actId="20577"/>
          <ac:spMkLst>
            <pc:docMk/>
            <pc:sldMk cId="3899229028" sldId="1958"/>
            <ac:spMk id="2" creationId="{2B3EF02B-DCC1-2DE8-A688-7EC171EFFB3F}"/>
          </ac:spMkLst>
        </pc:spChg>
      </pc:sldChg>
    </pc:docChg>
  </pc:docChgLst>
  <pc:docChgLst>
    <pc:chgData name="Wendy Oakes" userId="S::wendy.oakes_asu.edu#ext#@kansas.onmicrosoft.com::2e8a6244-b545-461d-a2d5-8205ea4c66f5" providerId="AD" clId="Web-{05A83BAA-35E2-301F-1A10-8174AB5F57B1}"/>
    <pc:docChg chg="modSld">
      <pc:chgData name="Wendy Oakes" userId="S::wendy.oakes_asu.edu#ext#@kansas.onmicrosoft.com::2e8a6244-b545-461d-a2d5-8205ea4c66f5" providerId="AD" clId="Web-{05A83BAA-35E2-301F-1A10-8174AB5F57B1}" dt="2022-10-03T21:21:56.032" v="0" actId="1076"/>
      <pc:docMkLst>
        <pc:docMk/>
      </pc:docMkLst>
      <pc:sldChg chg="modSp">
        <pc:chgData name="Wendy Oakes" userId="S::wendy.oakes_asu.edu#ext#@kansas.onmicrosoft.com::2e8a6244-b545-461d-a2d5-8205ea4c66f5" providerId="AD" clId="Web-{05A83BAA-35E2-301F-1A10-8174AB5F57B1}" dt="2022-10-03T21:21:56.032" v="0" actId="1076"/>
        <pc:sldMkLst>
          <pc:docMk/>
          <pc:sldMk cId="2534278253" sldId="773"/>
        </pc:sldMkLst>
        <pc:picChg chg="mod">
          <ac:chgData name="Wendy Oakes" userId="S::wendy.oakes_asu.edu#ext#@kansas.onmicrosoft.com::2e8a6244-b545-461d-a2d5-8205ea4c66f5" providerId="AD" clId="Web-{05A83BAA-35E2-301F-1A10-8174AB5F57B1}" dt="2022-10-03T21:21:56.032" v="0" actId="1076"/>
          <ac:picMkLst>
            <pc:docMk/>
            <pc:sldMk cId="2534278253" sldId="773"/>
            <ac:picMk id="10" creationId="{20229087-6DF2-53A7-9972-FF10C30D1F97}"/>
          </ac:picMkLst>
        </pc:picChg>
      </pc:sldChg>
    </pc:docChg>
  </pc:docChgLst>
  <pc:docChgLst>
    <pc:chgData name="Sarasin, Elise" userId="051ede2b-3008-44c0-bb19-c9bb04b8c5c9" providerId="ADAL" clId="{040251B8-D6B9-4E88-8F90-59A5AC3F84DF}"/>
    <pc:docChg chg="undo custSel addSld delSld modSld modSection">
      <pc:chgData name="Sarasin, Elise" userId="051ede2b-3008-44c0-bb19-c9bb04b8c5c9" providerId="ADAL" clId="{040251B8-D6B9-4E88-8F90-59A5AC3F84DF}" dt="2023-09-21T15:16:06.914" v="554" actId="20577"/>
      <pc:docMkLst>
        <pc:docMk/>
      </pc:docMkLst>
      <pc:sldChg chg="addSp modSp mod">
        <pc:chgData name="Sarasin, Elise" userId="051ede2b-3008-44c0-bb19-c9bb04b8c5c9" providerId="ADAL" clId="{040251B8-D6B9-4E88-8F90-59A5AC3F84DF}" dt="2023-09-21T15:11:32.427" v="503" actId="20577"/>
        <pc:sldMkLst>
          <pc:docMk/>
          <pc:sldMk cId="2534278253" sldId="773"/>
        </pc:sldMkLst>
        <pc:spChg chg="add mod">
          <ac:chgData name="Sarasin, Elise" userId="051ede2b-3008-44c0-bb19-c9bb04b8c5c9" providerId="ADAL" clId="{040251B8-D6B9-4E88-8F90-59A5AC3F84DF}" dt="2023-09-21T15:11:32.427" v="503" actId="20577"/>
          <ac:spMkLst>
            <pc:docMk/>
            <pc:sldMk cId="2534278253" sldId="773"/>
            <ac:spMk id="3" creationId="{76D79DBB-3588-2022-FC2A-672EABCDED24}"/>
          </ac:spMkLst>
        </pc:spChg>
      </pc:sldChg>
      <pc:sldChg chg="del">
        <pc:chgData name="Sarasin, Elise" userId="051ede2b-3008-44c0-bb19-c9bb04b8c5c9" providerId="ADAL" clId="{040251B8-D6B9-4E88-8F90-59A5AC3F84DF}" dt="2023-09-21T15:00:20.496" v="321" actId="47"/>
        <pc:sldMkLst>
          <pc:docMk/>
          <pc:sldMk cId="1330130808" sldId="1501"/>
        </pc:sldMkLst>
      </pc:sldChg>
      <pc:sldChg chg="addSp delSp modSp mod delAnim modAnim modNotesTx">
        <pc:chgData name="Sarasin, Elise" userId="051ede2b-3008-44c0-bb19-c9bb04b8c5c9" providerId="ADAL" clId="{040251B8-D6B9-4E88-8F90-59A5AC3F84DF}" dt="2023-09-18T14:47:33.894" v="11" actId="20577"/>
        <pc:sldMkLst>
          <pc:docMk/>
          <pc:sldMk cId="1764742822" sldId="1652"/>
        </pc:sldMkLst>
        <pc:spChg chg="del">
          <ac:chgData name="Sarasin, Elise" userId="051ede2b-3008-44c0-bb19-c9bb04b8c5c9" providerId="ADAL" clId="{040251B8-D6B9-4E88-8F90-59A5AC3F84DF}" dt="2023-09-18T14:46:09.045" v="6" actId="478"/>
          <ac:spMkLst>
            <pc:docMk/>
            <pc:sldMk cId="1764742822" sldId="1652"/>
            <ac:spMk id="9" creationId="{D83ACA11-110C-3175-FD2E-965AFBCB4296}"/>
          </ac:spMkLst>
        </pc:spChg>
        <pc:picChg chg="del">
          <ac:chgData name="Sarasin, Elise" userId="051ede2b-3008-44c0-bb19-c9bb04b8c5c9" providerId="ADAL" clId="{040251B8-D6B9-4E88-8F90-59A5AC3F84DF}" dt="2023-09-18T14:46:33.226" v="8" actId="478"/>
          <ac:picMkLst>
            <pc:docMk/>
            <pc:sldMk cId="1764742822" sldId="1652"/>
            <ac:picMk id="2" creationId="{C7921F0E-BC67-A9FB-993C-BD2F5947A2E6}"/>
          </ac:picMkLst>
        </pc:picChg>
        <pc:picChg chg="del">
          <ac:chgData name="Sarasin, Elise" userId="051ede2b-3008-44c0-bb19-c9bb04b8c5c9" providerId="ADAL" clId="{040251B8-D6B9-4E88-8F90-59A5AC3F84DF}" dt="2023-09-18T14:46:33.226" v="8" actId="478"/>
          <ac:picMkLst>
            <pc:docMk/>
            <pc:sldMk cId="1764742822" sldId="1652"/>
            <ac:picMk id="3" creationId="{B7C31448-78DA-90C6-7072-E150B09A7FC6}"/>
          </ac:picMkLst>
        </pc:picChg>
        <pc:picChg chg="del">
          <ac:chgData name="Sarasin, Elise" userId="051ede2b-3008-44c0-bb19-c9bb04b8c5c9" providerId="ADAL" clId="{040251B8-D6B9-4E88-8F90-59A5AC3F84DF}" dt="2023-09-18T14:46:33.226" v="8" actId="478"/>
          <ac:picMkLst>
            <pc:docMk/>
            <pc:sldMk cId="1764742822" sldId="1652"/>
            <ac:picMk id="4" creationId="{B323E047-2A34-3DFC-D15E-911CD40CB9B7}"/>
          </ac:picMkLst>
        </pc:picChg>
        <pc:picChg chg="del">
          <ac:chgData name="Sarasin, Elise" userId="051ede2b-3008-44c0-bb19-c9bb04b8c5c9" providerId="ADAL" clId="{040251B8-D6B9-4E88-8F90-59A5AC3F84DF}" dt="2023-09-18T14:46:33.226" v="8" actId="478"/>
          <ac:picMkLst>
            <pc:docMk/>
            <pc:sldMk cId="1764742822" sldId="1652"/>
            <ac:picMk id="5" creationId="{8E7AAA71-2E8E-E1C3-B8AF-249550930576}"/>
          </ac:picMkLst>
        </pc:picChg>
        <pc:picChg chg="del">
          <ac:chgData name="Sarasin, Elise" userId="051ede2b-3008-44c0-bb19-c9bb04b8c5c9" providerId="ADAL" clId="{040251B8-D6B9-4E88-8F90-59A5AC3F84DF}" dt="2023-09-18T14:46:33.226" v="8" actId="478"/>
          <ac:picMkLst>
            <pc:docMk/>
            <pc:sldMk cId="1764742822" sldId="1652"/>
            <ac:picMk id="7" creationId="{9E6FD52D-BAB8-9AD1-AA44-91BB15BAA0D0}"/>
          </ac:picMkLst>
        </pc:picChg>
        <pc:picChg chg="add mod">
          <ac:chgData name="Sarasin, Elise" userId="051ede2b-3008-44c0-bb19-c9bb04b8c5c9" providerId="ADAL" clId="{040251B8-D6B9-4E88-8F90-59A5AC3F84DF}" dt="2023-09-18T14:47:10.781" v="10"/>
          <ac:picMkLst>
            <pc:docMk/>
            <pc:sldMk cId="1764742822" sldId="1652"/>
            <ac:picMk id="8" creationId="{05CC8B55-2B25-9F00-0CA8-FB86A3B52D11}"/>
          </ac:picMkLst>
        </pc:picChg>
        <pc:picChg chg="add mod">
          <ac:chgData name="Sarasin, Elise" userId="051ede2b-3008-44c0-bb19-c9bb04b8c5c9" providerId="ADAL" clId="{040251B8-D6B9-4E88-8F90-59A5AC3F84DF}" dt="2023-09-18T14:47:10.781" v="10"/>
          <ac:picMkLst>
            <pc:docMk/>
            <pc:sldMk cId="1764742822" sldId="1652"/>
            <ac:picMk id="10" creationId="{8BF70C03-4969-D09B-7AA9-A1FD6D55C6AB}"/>
          </ac:picMkLst>
        </pc:picChg>
        <pc:picChg chg="add mod">
          <ac:chgData name="Sarasin, Elise" userId="051ede2b-3008-44c0-bb19-c9bb04b8c5c9" providerId="ADAL" clId="{040251B8-D6B9-4E88-8F90-59A5AC3F84DF}" dt="2023-09-18T14:47:10.781" v="10"/>
          <ac:picMkLst>
            <pc:docMk/>
            <pc:sldMk cId="1764742822" sldId="1652"/>
            <ac:picMk id="11" creationId="{804EC660-0115-E9DE-EE54-CA78558D8A42}"/>
          </ac:picMkLst>
        </pc:picChg>
        <pc:picChg chg="add mod">
          <ac:chgData name="Sarasin, Elise" userId="051ede2b-3008-44c0-bb19-c9bb04b8c5c9" providerId="ADAL" clId="{040251B8-D6B9-4E88-8F90-59A5AC3F84DF}" dt="2023-09-18T14:47:10.781" v="10"/>
          <ac:picMkLst>
            <pc:docMk/>
            <pc:sldMk cId="1764742822" sldId="1652"/>
            <ac:picMk id="12" creationId="{3D7A9E98-C354-1B40-C0B9-F674C1E3F85D}"/>
          </ac:picMkLst>
        </pc:picChg>
        <pc:picChg chg="add mod">
          <ac:chgData name="Sarasin, Elise" userId="051ede2b-3008-44c0-bb19-c9bb04b8c5c9" providerId="ADAL" clId="{040251B8-D6B9-4E88-8F90-59A5AC3F84DF}" dt="2023-09-18T14:47:10.781" v="10"/>
          <ac:picMkLst>
            <pc:docMk/>
            <pc:sldMk cId="1764742822" sldId="1652"/>
            <ac:picMk id="13" creationId="{5E0B817E-3826-9DC0-B286-0339BCD5FDC2}"/>
          </ac:picMkLst>
        </pc:picChg>
        <pc:picChg chg="add mod">
          <ac:chgData name="Sarasin, Elise" userId="051ede2b-3008-44c0-bb19-c9bb04b8c5c9" providerId="ADAL" clId="{040251B8-D6B9-4E88-8F90-59A5AC3F84DF}" dt="2023-09-18T14:47:10.781" v="10"/>
          <ac:picMkLst>
            <pc:docMk/>
            <pc:sldMk cId="1764742822" sldId="1652"/>
            <ac:picMk id="14" creationId="{1EE0564D-24CC-0BB8-C940-F08178B66E3F}"/>
          </ac:picMkLst>
        </pc:picChg>
        <pc:picChg chg="add mod">
          <ac:chgData name="Sarasin, Elise" userId="051ede2b-3008-44c0-bb19-c9bb04b8c5c9" providerId="ADAL" clId="{040251B8-D6B9-4E88-8F90-59A5AC3F84DF}" dt="2023-09-18T14:47:10.781" v="10"/>
          <ac:picMkLst>
            <pc:docMk/>
            <pc:sldMk cId="1764742822" sldId="1652"/>
            <ac:picMk id="15" creationId="{757289AD-B27E-816D-8933-DE32BBF01432}"/>
          </ac:picMkLst>
        </pc:picChg>
        <pc:picChg chg="add mod">
          <ac:chgData name="Sarasin, Elise" userId="051ede2b-3008-44c0-bb19-c9bb04b8c5c9" providerId="ADAL" clId="{040251B8-D6B9-4E88-8F90-59A5AC3F84DF}" dt="2023-09-18T14:47:10.781" v="10"/>
          <ac:picMkLst>
            <pc:docMk/>
            <pc:sldMk cId="1764742822" sldId="1652"/>
            <ac:picMk id="16" creationId="{AD7D653B-2B88-AE8A-1D6A-CED7E51A612F}"/>
          </ac:picMkLst>
        </pc:picChg>
        <pc:picChg chg="add mod">
          <ac:chgData name="Sarasin, Elise" userId="051ede2b-3008-44c0-bb19-c9bb04b8c5c9" providerId="ADAL" clId="{040251B8-D6B9-4E88-8F90-59A5AC3F84DF}" dt="2023-09-18T14:47:10.781" v="10"/>
          <ac:picMkLst>
            <pc:docMk/>
            <pc:sldMk cId="1764742822" sldId="1652"/>
            <ac:picMk id="17" creationId="{6C8E87B5-3B42-A04C-391F-08F5470B1378}"/>
          </ac:picMkLst>
        </pc:picChg>
        <pc:picChg chg="add mod">
          <ac:chgData name="Sarasin, Elise" userId="051ede2b-3008-44c0-bb19-c9bb04b8c5c9" providerId="ADAL" clId="{040251B8-D6B9-4E88-8F90-59A5AC3F84DF}" dt="2023-09-18T14:47:10.781" v="10"/>
          <ac:picMkLst>
            <pc:docMk/>
            <pc:sldMk cId="1764742822" sldId="1652"/>
            <ac:picMk id="18" creationId="{EAB66636-1D34-2BD4-47C0-E1BDC9C03353}"/>
          </ac:picMkLst>
        </pc:picChg>
        <pc:picChg chg="add mod">
          <ac:chgData name="Sarasin, Elise" userId="051ede2b-3008-44c0-bb19-c9bb04b8c5c9" providerId="ADAL" clId="{040251B8-D6B9-4E88-8F90-59A5AC3F84DF}" dt="2023-09-18T14:47:10.781" v="10"/>
          <ac:picMkLst>
            <pc:docMk/>
            <pc:sldMk cId="1764742822" sldId="1652"/>
            <ac:picMk id="19" creationId="{E949E1C3-4D74-9B70-4FF5-5BE5F58BE856}"/>
          </ac:picMkLst>
        </pc:picChg>
        <pc:picChg chg="del">
          <ac:chgData name="Sarasin, Elise" userId="051ede2b-3008-44c0-bb19-c9bb04b8c5c9" providerId="ADAL" clId="{040251B8-D6B9-4E88-8F90-59A5AC3F84DF}" dt="2023-09-18T14:46:33.226" v="8" actId="478"/>
          <ac:picMkLst>
            <pc:docMk/>
            <pc:sldMk cId="1764742822" sldId="1652"/>
            <ac:picMk id="20" creationId="{95A1C4A5-BB2D-4776-ED17-CAC605DFA40B}"/>
          </ac:picMkLst>
        </pc:picChg>
        <pc:picChg chg="del">
          <ac:chgData name="Sarasin, Elise" userId="051ede2b-3008-44c0-bb19-c9bb04b8c5c9" providerId="ADAL" clId="{040251B8-D6B9-4E88-8F90-59A5AC3F84DF}" dt="2023-09-18T14:46:33.226" v="8" actId="478"/>
          <ac:picMkLst>
            <pc:docMk/>
            <pc:sldMk cId="1764742822" sldId="1652"/>
            <ac:picMk id="21" creationId="{A1E36DE5-1931-B073-B83B-B1FCB0D6E735}"/>
          </ac:picMkLst>
        </pc:picChg>
        <pc:picChg chg="del">
          <ac:chgData name="Sarasin, Elise" userId="051ede2b-3008-44c0-bb19-c9bb04b8c5c9" providerId="ADAL" clId="{040251B8-D6B9-4E88-8F90-59A5AC3F84DF}" dt="2023-09-18T14:46:33.226" v="8" actId="478"/>
          <ac:picMkLst>
            <pc:docMk/>
            <pc:sldMk cId="1764742822" sldId="1652"/>
            <ac:picMk id="22" creationId="{9C8ACE45-342F-FFDF-6BA2-028C52A101CD}"/>
          </ac:picMkLst>
        </pc:picChg>
        <pc:picChg chg="del">
          <ac:chgData name="Sarasin, Elise" userId="051ede2b-3008-44c0-bb19-c9bb04b8c5c9" providerId="ADAL" clId="{040251B8-D6B9-4E88-8F90-59A5AC3F84DF}" dt="2023-09-18T14:46:33.226" v="8" actId="478"/>
          <ac:picMkLst>
            <pc:docMk/>
            <pc:sldMk cId="1764742822" sldId="1652"/>
            <ac:picMk id="23" creationId="{564996E4-D375-4441-6078-F15050617544}"/>
          </ac:picMkLst>
        </pc:picChg>
        <pc:picChg chg="del">
          <ac:chgData name="Sarasin, Elise" userId="051ede2b-3008-44c0-bb19-c9bb04b8c5c9" providerId="ADAL" clId="{040251B8-D6B9-4E88-8F90-59A5AC3F84DF}" dt="2023-09-18T14:46:33.226" v="8" actId="478"/>
          <ac:picMkLst>
            <pc:docMk/>
            <pc:sldMk cId="1764742822" sldId="1652"/>
            <ac:picMk id="24" creationId="{0BA50D59-5A97-F05B-B8D3-6972B5C95E5F}"/>
          </ac:picMkLst>
        </pc:picChg>
        <pc:picChg chg="del">
          <ac:chgData name="Sarasin, Elise" userId="051ede2b-3008-44c0-bb19-c9bb04b8c5c9" providerId="ADAL" clId="{040251B8-D6B9-4E88-8F90-59A5AC3F84DF}" dt="2023-09-18T14:46:33.226" v="8" actId="478"/>
          <ac:picMkLst>
            <pc:docMk/>
            <pc:sldMk cId="1764742822" sldId="1652"/>
            <ac:picMk id="25" creationId="{446DA0F3-F2EF-E354-7B3B-1768794203E3}"/>
          </ac:picMkLst>
        </pc:picChg>
        <pc:picChg chg="del">
          <ac:chgData name="Sarasin, Elise" userId="051ede2b-3008-44c0-bb19-c9bb04b8c5c9" providerId="ADAL" clId="{040251B8-D6B9-4E88-8F90-59A5AC3F84DF}" dt="2023-09-18T14:46:33.226" v="8" actId="478"/>
          <ac:picMkLst>
            <pc:docMk/>
            <pc:sldMk cId="1764742822" sldId="1652"/>
            <ac:picMk id="26" creationId="{B5B1E2BE-3469-0894-440A-8A0856B7F045}"/>
          </ac:picMkLst>
        </pc:picChg>
        <pc:picChg chg="del">
          <ac:chgData name="Sarasin, Elise" userId="051ede2b-3008-44c0-bb19-c9bb04b8c5c9" providerId="ADAL" clId="{040251B8-D6B9-4E88-8F90-59A5AC3F84DF}" dt="2023-09-18T14:46:33.226" v="8" actId="478"/>
          <ac:picMkLst>
            <pc:docMk/>
            <pc:sldMk cId="1764742822" sldId="1652"/>
            <ac:picMk id="27" creationId="{2AC8AB07-BEFE-E8C5-9751-ADE9C5FB281A}"/>
          </ac:picMkLst>
        </pc:picChg>
        <pc:picChg chg="del">
          <ac:chgData name="Sarasin, Elise" userId="051ede2b-3008-44c0-bb19-c9bb04b8c5c9" providerId="ADAL" clId="{040251B8-D6B9-4E88-8F90-59A5AC3F84DF}" dt="2023-09-18T14:46:33.226" v="8" actId="478"/>
          <ac:picMkLst>
            <pc:docMk/>
            <pc:sldMk cId="1764742822" sldId="1652"/>
            <ac:picMk id="28" creationId="{DB37D48A-F06E-2122-5437-2BB183CC9CAB}"/>
          </ac:picMkLst>
        </pc:picChg>
        <pc:picChg chg="del">
          <ac:chgData name="Sarasin, Elise" userId="051ede2b-3008-44c0-bb19-c9bb04b8c5c9" providerId="ADAL" clId="{040251B8-D6B9-4E88-8F90-59A5AC3F84DF}" dt="2023-09-18T14:46:33.226" v="8" actId="478"/>
          <ac:picMkLst>
            <pc:docMk/>
            <pc:sldMk cId="1764742822" sldId="1652"/>
            <ac:picMk id="29" creationId="{94FC36E8-6943-2150-CC9B-6FE5BDB9E2DA}"/>
          </ac:picMkLst>
        </pc:picChg>
        <pc:picChg chg="del">
          <ac:chgData name="Sarasin, Elise" userId="051ede2b-3008-44c0-bb19-c9bb04b8c5c9" providerId="ADAL" clId="{040251B8-D6B9-4E88-8F90-59A5AC3F84DF}" dt="2023-09-18T14:46:33.226" v="8" actId="478"/>
          <ac:picMkLst>
            <pc:docMk/>
            <pc:sldMk cId="1764742822" sldId="1652"/>
            <ac:picMk id="30" creationId="{D7974121-277F-2997-4091-7F132ADF1B84}"/>
          </ac:picMkLst>
        </pc:picChg>
        <pc:picChg chg="del">
          <ac:chgData name="Sarasin, Elise" userId="051ede2b-3008-44c0-bb19-c9bb04b8c5c9" providerId="ADAL" clId="{040251B8-D6B9-4E88-8F90-59A5AC3F84DF}" dt="2023-09-18T14:46:33.226" v="8" actId="478"/>
          <ac:picMkLst>
            <pc:docMk/>
            <pc:sldMk cId="1764742822" sldId="1652"/>
            <ac:picMk id="31" creationId="{6C8F2A57-BC75-3147-9590-6D9279C476AB}"/>
          </ac:picMkLst>
        </pc:picChg>
        <pc:picChg chg="add mod">
          <ac:chgData name="Sarasin, Elise" userId="051ede2b-3008-44c0-bb19-c9bb04b8c5c9" providerId="ADAL" clId="{040251B8-D6B9-4E88-8F90-59A5AC3F84DF}" dt="2023-09-18T14:47:10.781" v="10"/>
          <ac:picMkLst>
            <pc:docMk/>
            <pc:sldMk cId="1764742822" sldId="1652"/>
            <ac:picMk id="32" creationId="{CAD20F8B-EACF-669A-0A18-BC8671D83690}"/>
          </ac:picMkLst>
        </pc:picChg>
        <pc:picChg chg="add mod">
          <ac:chgData name="Sarasin, Elise" userId="051ede2b-3008-44c0-bb19-c9bb04b8c5c9" providerId="ADAL" clId="{040251B8-D6B9-4E88-8F90-59A5AC3F84DF}" dt="2023-09-18T14:47:10.781" v="10"/>
          <ac:picMkLst>
            <pc:docMk/>
            <pc:sldMk cId="1764742822" sldId="1652"/>
            <ac:picMk id="33" creationId="{660D6650-FD55-9ACA-24BB-DBB38843FA6D}"/>
          </ac:picMkLst>
        </pc:picChg>
        <pc:picChg chg="add mod">
          <ac:chgData name="Sarasin, Elise" userId="051ede2b-3008-44c0-bb19-c9bb04b8c5c9" providerId="ADAL" clId="{040251B8-D6B9-4E88-8F90-59A5AC3F84DF}" dt="2023-09-18T14:47:10.781" v="10"/>
          <ac:picMkLst>
            <pc:docMk/>
            <pc:sldMk cId="1764742822" sldId="1652"/>
            <ac:picMk id="34" creationId="{7FFD8010-1311-12AC-EBE9-7DEAC4E442B0}"/>
          </ac:picMkLst>
        </pc:picChg>
        <pc:picChg chg="add mod">
          <ac:chgData name="Sarasin, Elise" userId="051ede2b-3008-44c0-bb19-c9bb04b8c5c9" providerId="ADAL" clId="{040251B8-D6B9-4E88-8F90-59A5AC3F84DF}" dt="2023-09-18T14:47:10.781" v="10"/>
          <ac:picMkLst>
            <pc:docMk/>
            <pc:sldMk cId="1764742822" sldId="1652"/>
            <ac:picMk id="35" creationId="{F652618E-749A-78A0-E07C-979B615B3911}"/>
          </ac:picMkLst>
        </pc:picChg>
        <pc:picChg chg="add mod">
          <ac:chgData name="Sarasin, Elise" userId="051ede2b-3008-44c0-bb19-c9bb04b8c5c9" providerId="ADAL" clId="{040251B8-D6B9-4E88-8F90-59A5AC3F84DF}" dt="2023-09-18T14:47:10.781" v="10"/>
          <ac:picMkLst>
            <pc:docMk/>
            <pc:sldMk cId="1764742822" sldId="1652"/>
            <ac:picMk id="36" creationId="{1DB91C2B-E4ED-D045-49A9-33D660D1B392}"/>
          </ac:picMkLst>
        </pc:picChg>
        <pc:picChg chg="add mod">
          <ac:chgData name="Sarasin, Elise" userId="051ede2b-3008-44c0-bb19-c9bb04b8c5c9" providerId="ADAL" clId="{040251B8-D6B9-4E88-8F90-59A5AC3F84DF}" dt="2023-09-18T14:47:10.781" v="10"/>
          <ac:picMkLst>
            <pc:docMk/>
            <pc:sldMk cId="1764742822" sldId="1652"/>
            <ac:picMk id="37" creationId="{B9ACDBBB-2CE4-EC6B-8A9A-D8423B1644DE}"/>
          </ac:picMkLst>
        </pc:picChg>
      </pc:sldChg>
      <pc:sldChg chg="modSp mod">
        <pc:chgData name="Sarasin, Elise" userId="051ede2b-3008-44c0-bb19-c9bb04b8c5c9" providerId="ADAL" clId="{040251B8-D6B9-4E88-8F90-59A5AC3F84DF}" dt="2023-09-18T14:47:58.268" v="13" actId="1076"/>
        <pc:sldMkLst>
          <pc:docMk/>
          <pc:sldMk cId="4147840331" sldId="1653"/>
        </pc:sldMkLst>
        <pc:spChg chg="mod">
          <ac:chgData name="Sarasin, Elise" userId="051ede2b-3008-44c0-bb19-c9bb04b8c5c9" providerId="ADAL" clId="{040251B8-D6B9-4E88-8F90-59A5AC3F84DF}" dt="2023-09-18T14:47:58.268" v="13" actId="1076"/>
          <ac:spMkLst>
            <pc:docMk/>
            <pc:sldMk cId="4147840331" sldId="1653"/>
            <ac:spMk id="2" creationId="{99B8CEC4-FA79-5ECC-085E-C91008D1B55F}"/>
          </ac:spMkLst>
        </pc:spChg>
      </pc:sldChg>
      <pc:sldChg chg="addSp delSp modSp mod modTransition modAnim modNotesTx">
        <pc:chgData name="Sarasin, Elise" userId="051ede2b-3008-44c0-bb19-c9bb04b8c5c9" providerId="ADAL" clId="{040251B8-D6B9-4E88-8F90-59A5AC3F84DF}" dt="2023-09-21T15:10:10.182" v="476"/>
        <pc:sldMkLst>
          <pc:docMk/>
          <pc:sldMk cId="702401239" sldId="1724"/>
        </pc:sldMkLst>
        <pc:spChg chg="add del mod">
          <ac:chgData name="Sarasin, Elise" userId="051ede2b-3008-44c0-bb19-c9bb04b8c5c9" providerId="ADAL" clId="{040251B8-D6B9-4E88-8F90-59A5AC3F84DF}" dt="2023-09-21T14:58:03.670" v="314" actId="478"/>
          <ac:spMkLst>
            <pc:docMk/>
            <pc:sldMk cId="702401239" sldId="1724"/>
            <ac:spMk id="2" creationId="{189BDC4E-58E6-11CA-95F4-DECB40B5A819}"/>
          </ac:spMkLst>
        </pc:spChg>
        <pc:picChg chg="add mod">
          <ac:chgData name="Sarasin, Elise" userId="051ede2b-3008-44c0-bb19-c9bb04b8c5c9" providerId="ADAL" clId="{040251B8-D6B9-4E88-8F90-59A5AC3F84DF}" dt="2023-09-21T15:06:51.500" v="427" actId="1076"/>
          <ac:picMkLst>
            <pc:docMk/>
            <pc:sldMk cId="702401239" sldId="1724"/>
            <ac:picMk id="3" creationId="{2ACE9122-EAF4-2B87-F71F-F6F9A7B2F74F}"/>
          </ac:picMkLst>
        </pc:picChg>
        <pc:picChg chg="add mod">
          <ac:chgData name="Sarasin, Elise" userId="051ede2b-3008-44c0-bb19-c9bb04b8c5c9" providerId="ADAL" clId="{040251B8-D6B9-4E88-8F90-59A5AC3F84DF}" dt="2023-09-21T15:09:26.245" v="470" actId="1076"/>
          <ac:picMkLst>
            <pc:docMk/>
            <pc:sldMk cId="702401239" sldId="1724"/>
            <ac:picMk id="4" creationId="{334603E1-F1CD-3F03-6DA6-36B02E450909}"/>
          </ac:picMkLst>
        </pc:picChg>
        <pc:picChg chg="add del mod">
          <ac:chgData name="Sarasin, Elise" userId="051ede2b-3008-44c0-bb19-c9bb04b8c5c9" providerId="ADAL" clId="{040251B8-D6B9-4E88-8F90-59A5AC3F84DF}" dt="2023-09-21T15:09:06.752" v="460" actId="478"/>
          <ac:picMkLst>
            <pc:docMk/>
            <pc:sldMk cId="702401239" sldId="1724"/>
            <ac:picMk id="5" creationId="{CC175500-FC36-7061-DDF2-A9A0E888F889}"/>
          </ac:picMkLst>
        </pc:picChg>
        <pc:picChg chg="add del mod">
          <ac:chgData name="Sarasin, Elise" userId="051ede2b-3008-44c0-bb19-c9bb04b8c5c9" providerId="ADAL" clId="{040251B8-D6B9-4E88-8F90-59A5AC3F84DF}" dt="2023-09-21T15:09:05.679" v="459" actId="478"/>
          <ac:picMkLst>
            <pc:docMk/>
            <pc:sldMk cId="702401239" sldId="1724"/>
            <ac:picMk id="7" creationId="{DA886A24-6760-89E2-65C3-8D5A223E60EB}"/>
          </ac:picMkLst>
        </pc:picChg>
        <pc:picChg chg="add del mod">
          <ac:chgData name="Sarasin, Elise" userId="051ede2b-3008-44c0-bb19-c9bb04b8c5c9" providerId="ADAL" clId="{040251B8-D6B9-4E88-8F90-59A5AC3F84DF}" dt="2023-09-21T15:04:05.505" v="354" actId="478"/>
          <ac:picMkLst>
            <pc:docMk/>
            <pc:sldMk cId="702401239" sldId="1724"/>
            <ac:picMk id="8" creationId="{7035C366-4A9C-E5D7-7C28-48D084BB4299}"/>
          </ac:picMkLst>
        </pc:picChg>
        <pc:picChg chg="del">
          <ac:chgData name="Sarasin, Elise" userId="051ede2b-3008-44c0-bb19-c9bb04b8c5c9" providerId="ADAL" clId="{040251B8-D6B9-4E88-8F90-59A5AC3F84DF}" dt="2023-09-21T14:58:16.050" v="315" actId="478"/>
          <ac:picMkLst>
            <pc:docMk/>
            <pc:sldMk cId="702401239" sldId="1724"/>
            <ac:picMk id="1026" creationId="{84185FF5-E74C-D5D0-5F79-5B3F89B4752E}"/>
          </ac:picMkLst>
        </pc:picChg>
        <pc:picChg chg="add del mod">
          <ac:chgData name="Sarasin, Elise" userId="051ede2b-3008-44c0-bb19-c9bb04b8c5c9" providerId="ADAL" clId="{040251B8-D6B9-4E88-8F90-59A5AC3F84DF}" dt="2023-09-21T15:04:58.022" v="367" actId="478"/>
          <ac:picMkLst>
            <pc:docMk/>
            <pc:sldMk cId="702401239" sldId="1724"/>
            <ac:picMk id="1028" creationId="{829E6DF8-4C84-5231-E7C4-458F24A15F65}"/>
          </ac:picMkLst>
        </pc:picChg>
        <pc:picChg chg="add mod">
          <ac:chgData name="Sarasin, Elise" userId="051ede2b-3008-44c0-bb19-c9bb04b8c5c9" providerId="ADAL" clId="{040251B8-D6B9-4E88-8F90-59A5AC3F84DF}" dt="2023-09-21T15:09:19.344" v="467" actId="1076"/>
          <ac:picMkLst>
            <pc:docMk/>
            <pc:sldMk cId="702401239" sldId="1724"/>
            <ac:picMk id="1030" creationId="{A2B59F50-6BC8-4351-C7C9-7DE51DA0D8FC}"/>
          </ac:picMkLst>
        </pc:picChg>
        <pc:picChg chg="add mod">
          <ac:chgData name="Sarasin, Elise" userId="051ede2b-3008-44c0-bb19-c9bb04b8c5c9" providerId="ADAL" clId="{040251B8-D6B9-4E88-8F90-59A5AC3F84DF}" dt="2023-09-21T15:09:28.198" v="471" actId="1076"/>
          <ac:picMkLst>
            <pc:docMk/>
            <pc:sldMk cId="702401239" sldId="1724"/>
            <ac:picMk id="1032" creationId="{797B6EEE-F011-801B-AE0E-528D0323C289}"/>
          </ac:picMkLst>
        </pc:picChg>
      </pc:sldChg>
      <pc:sldChg chg="modNotesTx">
        <pc:chgData name="Sarasin, Elise" userId="051ede2b-3008-44c0-bb19-c9bb04b8c5c9" providerId="ADAL" clId="{040251B8-D6B9-4E88-8F90-59A5AC3F84DF}" dt="2023-09-21T15:05:37.774" v="369" actId="6549"/>
        <pc:sldMkLst>
          <pc:docMk/>
          <pc:sldMk cId="637126742" sldId="1728"/>
        </pc:sldMkLst>
      </pc:sldChg>
      <pc:sldChg chg="del">
        <pc:chgData name="Sarasin, Elise" userId="051ede2b-3008-44c0-bb19-c9bb04b8c5c9" providerId="ADAL" clId="{040251B8-D6B9-4E88-8F90-59A5AC3F84DF}" dt="2023-09-21T15:04:26.993" v="363" actId="47"/>
        <pc:sldMkLst>
          <pc:docMk/>
          <pc:sldMk cId="212074231" sldId="1729"/>
        </pc:sldMkLst>
      </pc:sldChg>
      <pc:sldChg chg="del">
        <pc:chgData name="Sarasin, Elise" userId="051ede2b-3008-44c0-bb19-c9bb04b8c5c9" providerId="ADAL" clId="{040251B8-D6B9-4E88-8F90-59A5AC3F84DF}" dt="2023-09-21T15:04:28.630" v="364" actId="47"/>
        <pc:sldMkLst>
          <pc:docMk/>
          <pc:sldMk cId="1500589759" sldId="1730"/>
        </pc:sldMkLst>
      </pc:sldChg>
      <pc:sldChg chg="modSp mod">
        <pc:chgData name="Sarasin, Elise" userId="051ede2b-3008-44c0-bb19-c9bb04b8c5c9" providerId="ADAL" clId="{040251B8-D6B9-4E88-8F90-59A5AC3F84DF}" dt="2023-09-18T14:48:35.067" v="21" actId="20577"/>
        <pc:sldMkLst>
          <pc:docMk/>
          <pc:sldMk cId="3131842691" sldId="1748"/>
        </pc:sldMkLst>
        <pc:spChg chg="mod">
          <ac:chgData name="Sarasin, Elise" userId="051ede2b-3008-44c0-bb19-c9bb04b8c5c9" providerId="ADAL" clId="{040251B8-D6B9-4E88-8F90-59A5AC3F84DF}" dt="2023-09-18T14:48:35.067" v="21" actId="20577"/>
          <ac:spMkLst>
            <pc:docMk/>
            <pc:sldMk cId="3131842691" sldId="1748"/>
            <ac:spMk id="3" creationId="{A9CAE11D-9446-B70C-6D72-998A3D050344}"/>
          </ac:spMkLst>
        </pc:spChg>
      </pc:sldChg>
      <pc:sldChg chg="addSp delSp modSp mod">
        <pc:chgData name="Sarasin, Elise" userId="051ede2b-3008-44c0-bb19-c9bb04b8c5c9" providerId="ADAL" clId="{040251B8-D6B9-4E88-8F90-59A5AC3F84DF}" dt="2023-09-18T14:48:53.447" v="32"/>
        <pc:sldMkLst>
          <pc:docMk/>
          <pc:sldMk cId="353129255" sldId="1749"/>
        </pc:sldMkLst>
        <pc:spChg chg="del">
          <ac:chgData name="Sarasin, Elise" userId="051ede2b-3008-44c0-bb19-c9bb04b8c5c9" providerId="ADAL" clId="{040251B8-D6B9-4E88-8F90-59A5AC3F84DF}" dt="2023-09-18T14:48:40.466" v="22" actId="478"/>
          <ac:spMkLst>
            <pc:docMk/>
            <pc:sldMk cId="353129255" sldId="1749"/>
            <ac:spMk id="3" creationId="{BE58CE18-298C-8A29-7CA3-4732049964E3}"/>
          </ac:spMkLst>
        </pc:spChg>
        <pc:spChg chg="add mod">
          <ac:chgData name="Sarasin, Elise" userId="051ede2b-3008-44c0-bb19-c9bb04b8c5c9" providerId="ADAL" clId="{040251B8-D6B9-4E88-8F90-59A5AC3F84DF}" dt="2023-09-18T14:48:53.447" v="32"/>
          <ac:spMkLst>
            <pc:docMk/>
            <pc:sldMk cId="353129255" sldId="1749"/>
            <ac:spMk id="5" creationId="{D681DF68-DD29-F7B3-6D80-0FDE99052C61}"/>
          </ac:spMkLst>
        </pc:spChg>
      </pc:sldChg>
      <pc:sldChg chg="addSp delSp modSp mod">
        <pc:chgData name="Sarasin, Elise" userId="051ede2b-3008-44c0-bb19-c9bb04b8c5c9" providerId="ADAL" clId="{040251B8-D6B9-4E88-8F90-59A5AC3F84DF}" dt="2023-09-18T14:49:19.062" v="33" actId="1076"/>
        <pc:sldMkLst>
          <pc:docMk/>
          <pc:sldMk cId="178057640" sldId="1750"/>
        </pc:sldMkLst>
        <pc:spChg chg="del">
          <ac:chgData name="Sarasin, Elise" userId="051ede2b-3008-44c0-bb19-c9bb04b8c5c9" providerId="ADAL" clId="{040251B8-D6B9-4E88-8F90-59A5AC3F84DF}" dt="2023-09-18T14:48:41.842" v="23" actId="478"/>
          <ac:spMkLst>
            <pc:docMk/>
            <pc:sldMk cId="178057640" sldId="1750"/>
            <ac:spMk id="3" creationId="{D807BE0A-9C17-7311-FD9E-A22A4873DC5B}"/>
          </ac:spMkLst>
        </pc:spChg>
        <pc:spChg chg="add mod">
          <ac:chgData name="Sarasin, Elise" userId="051ede2b-3008-44c0-bb19-c9bb04b8c5c9" providerId="ADAL" clId="{040251B8-D6B9-4E88-8F90-59A5AC3F84DF}" dt="2023-09-18T14:49:19.062" v="33" actId="1076"/>
          <ac:spMkLst>
            <pc:docMk/>
            <pc:sldMk cId="178057640" sldId="1750"/>
            <ac:spMk id="5" creationId="{4D8F284E-11C5-3F6B-C33A-A783C348F6E2}"/>
          </ac:spMkLst>
        </pc:spChg>
      </pc:sldChg>
      <pc:sldChg chg="addSp delSp modSp mod">
        <pc:chgData name="Sarasin, Elise" userId="051ede2b-3008-44c0-bb19-c9bb04b8c5c9" providerId="ADAL" clId="{040251B8-D6B9-4E88-8F90-59A5AC3F84DF}" dt="2023-09-18T14:50:09.943" v="49"/>
        <pc:sldMkLst>
          <pc:docMk/>
          <pc:sldMk cId="3857049768" sldId="1751"/>
        </pc:sldMkLst>
        <pc:spChg chg="add mod">
          <ac:chgData name="Sarasin, Elise" userId="051ede2b-3008-44c0-bb19-c9bb04b8c5c9" providerId="ADAL" clId="{040251B8-D6B9-4E88-8F90-59A5AC3F84DF}" dt="2023-09-18T14:48:49.086" v="28"/>
          <ac:spMkLst>
            <pc:docMk/>
            <pc:sldMk cId="3857049768" sldId="1751"/>
            <ac:spMk id="3" creationId="{39A0FF1E-A86A-3867-6662-3E537C6B3989}"/>
          </ac:spMkLst>
        </pc:spChg>
        <pc:spChg chg="del mod">
          <ac:chgData name="Sarasin, Elise" userId="051ede2b-3008-44c0-bb19-c9bb04b8c5c9" providerId="ADAL" clId="{040251B8-D6B9-4E88-8F90-59A5AC3F84DF}" dt="2023-09-18T14:48:47.455" v="27" actId="478"/>
          <ac:spMkLst>
            <pc:docMk/>
            <pc:sldMk cId="3857049768" sldId="1751"/>
            <ac:spMk id="5" creationId="{63261E7B-F5D3-A044-91E6-D303CEE6BB82}"/>
          </ac:spMkLst>
        </pc:spChg>
        <pc:graphicFrameChg chg="mod modGraphic">
          <ac:chgData name="Sarasin, Elise" userId="051ede2b-3008-44c0-bb19-c9bb04b8c5c9" providerId="ADAL" clId="{040251B8-D6B9-4E88-8F90-59A5AC3F84DF}" dt="2023-09-18T14:50:09.943" v="49"/>
          <ac:graphicFrameMkLst>
            <pc:docMk/>
            <pc:sldMk cId="3857049768" sldId="1751"/>
            <ac:graphicFrameMk id="4" creationId="{98C39D06-F657-DBBA-DA76-937A9A608CA2}"/>
          </ac:graphicFrameMkLst>
        </pc:graphicFrameChg>
      </pc:sldChg>
      <pc:sldChg chg="addSp delSp modSp mod">
        <pc:chgData name="Sarasin, Elise" userId="051ede2b-3008-44c0-bb19-c9bb04b8c5c9" providerId="ADAL" clId="{040251B8-D6B9-4E88-8F90-59A5AC3F84DF}" dt="2023-09-18T14:48:51.463" v="30"/>
        <pc:sldMkLst>
          <pc:docMk/>
          <pc:sldMk cId="216627073" sldId="1752"/>
        </pc:sldMkLst>
        <pc:spChg chg="del">
          <ac:chgData name="Sarasin, Elise" userId="051ede2b-3008-44c0-bb19-c9bb04b8c5c9" providerId="ADAL" clId="{040251B8-D6B9-4E88-8F90-59A5AC3F84DF}" dt="2023-09-18T14:48:43.016" v="24" actId="478"/>
          <ac:spMkLst>
            <pc:docMk/>
            <pc:sldMk cId="216627073" sldId="1752"/>
            <ac:spMk id="3" creationId="{88EDF8B5-EEC1-7809-FF5C-60BA9CB20C9C}"/>
          </ac:spMkLst>
        </pc:spChg>
        <pc:spChg chg="add mod">
          <ac:chgData name="Sarasin, Elise" userId="051ede2b-3008-44c0-bb19-c9bb04b8c5c9" providerId="ADAL" clId="{040251B8-D6B9-4E88-8F90-59A5AC3F84DF}" dt="2023-09-18T14:48:51.463" v="30"/>
          <ac:spMkLst>
            <pc:docMk/>
            <pc:sldMk cId="216627073" sldId="1752"/>
            <ac:spMk id="5" creationId="{A99C5C23-991A-4E88-C80C-F75D6E7487AA}"/>
          </ac:spMkLst>
        </pc:spChg>
      </pc:sldChg>
      <pc:sldChg chg="addSp delSp modSp mod">
        <pc:chgData name="Sarasin, Elise" userId="051ede2b-3008-44c0-bb19-c9bb04b8c5c9" providerId="ADAL" clId="{040251B8-D6B9-4E88-8F90-59A5AC3F84DF}" dt="2023-09-18T14:51:09.445" v="62"/>
        <pc:sldMkLst>
          <pc:docMk/>
          <pc:sldMk cId="1853511343" sldId="1753"/>
        </pc:sldMkLst>
        <pc:spChg chg="del">
          <ac:chgData name="Sarasin, Elise" userId="051ede2b-3008-44c0-bb19-c9bb04b8c5c9" providerId="ADAL" clId="{040251B8-D6B9-4E88-8F90-59A5AC3F84DF}" dt="2023-09-18T14:48:44.916" v="25" actId="478"/>
          <ac:spMkLst>
            <pc:docMk/>
            <pc:sldMk cId="1853511343" sldId="1753"/>
            <ac:spMk id="3" creationId="{D32D22C4-5BED-7534-1E2E-F77C4205E6FA}"/>
          </ac:spMkLst>
        </pc:spChg>
        <pc:spChg chg="add mod">
          <ac:chgData name="Sarasin, Elise" userId="051ede2b-3008-44c0-bb19-c9bb04b8c5c9" providerId="ADAL" clId="{040251B8-D6B9-4E88-8F90-59A5AC3F84DF}" dt="2023-09-18T14:50:27.411" v="50" actId="1076"/>
          <ac:spMkLst>
            <pc:docMk/>
            <pc:sldMk cId="1853511343" sldId="1753"/>
            <ac:spMk id="5" creationId="{A03C4963-7DC1-5FE4-BCDE-6CE9C89137F7}"/>
          </ac:spMkLst>
        </pc:spChg>
        <pc:graphicFrameChg chg="mod modGraphic">
          <ac:chgData name="Sarasin, Elise" userId="051ede2b-3008-44c0-bb19-c9bb04b8c5c9" providerId="ADAL" clId="{040251B8-D6B9-4E88-8F90-59A5AC3F84DF}" dt="2023-09-18T14:51:09.445" v="62"/>
          <ac:graphicFrameMkLst>
            <pc:docMk/>
            <pc:sldMk cId="1853511343" sldId="1753"/>
            <ac:graphicFrameMk id="4" creationId="{98C39D06-F657-DBBA-DA76-937A9A608CA2}"/>
          </ac:graphicFrameMkLst>
        </pc:graphicFrameChg>
      </pc:sldChg>
      <pc:sldChg chg="modSp mod">
        <pc:chgData name="Sarasin, Elise" userId="051ede2b-3008-44c0-bb19-c9bb04b8c5c9" providerId="ADAL" clId="{040251B8-D6B9-4E88-8F90-59A5AC3F84DF}" dt="2023-09-21T13:56:35.266" v="107" actId="207"/>
        <pc:sldMkLst>
          <pc:docMk/>
          <pc:sldMk cId="1769809642" sldId="1757"/>
        </pc:sldMkLst>
        <pc:spChg chg="mod">
          <ac:chgData name="Sarasin, Elise" userId="051ede2b-3008-44c0-bb19-c9bb04b8c5c9" providerId="ADAL" clId="{040251B8-D6B9-4E88-8F90-59A5AC3F84DF}" dt="2023-09-21T13:56:35.266" v="107" actId="207"/>
          <ac:spMkLst>
            <pc:docMk/>
            <pc:sldMk cId="1769809642" sldId="1757"/>
            <ac:spMk id="2" creationId="{5B080F6F-F97A-DA64-07BF-EB5BEC80053E}"/>
          </ac:spMkLst>
        </pc:spChg>
      </pc:sldChg>
      <pc:sldChg chg="delSp modSp mod">
        <pc:chgData name="Sarasin, Elise" userId="051ede2b-3008-44c0-bb19-c9bb04b8c5c9" providerId="ADAL" clId="{040251B8-D6B9-4E88-8F90-59A5AC3F84DF}" dt="2023-09-21T15:16:06.914" v="554" actId="20577"/>
        <pc:sldMkLst>
          <pc:docMk/>
          <pc:sldMk cId="464054343" sldId="1760"/>
        </pc:sldMkLst>
        <pc:spChg chg="del">
          <ac:chgData name="Sarasin, Elise" userId="051ede2b-3008-44c0-bb19-c9bb04b8c5c9" providerId="ADAL" clId="{040251B8-D6B9-4E88-8F90-59A5AC3F84DF}" dt="2023-09-21T15:13:45.336" v="504" actId="478"/>
          <ac:spMkLst>
            <pc:docMk/>
            <pc:sldMk cId="464054343" sldId="1760"/>
            <ac:spMk id="3" creationId="{C8EA40F9-0AAD-51D4-AEF0-C02DD0B10ECC}"/>
          </ac:spMkLst>
        </pc:spChg>
        <pc:graphicFrameChg chg="modGraphic">
          <ac:chgData name="Sarasin, Elise" userId="051ede2b-3008-44c0-bb19-c9bb04b8c5c9" providerId="ADAL" clId="{040251B8-D6B9-4E88-8F90-59A5AC3F84DF}" dt="2023-09-21T15:16:06.914" v="554" actId="20577"/>
          <ac:graphicFrameMkLst>
            <pc:docMk/>
            <pc:sldMk cId="464054343" sldId="1760"/>
            <ac:graphicFrameMk id="13" creationId="{61BAFEA6-C3EC-8E20-A76B-AC343E252E79}"/>
          </ac:graphicFrameMkLst>
        </pc:graphicFrameChg>
      </pc:sldChg>
      <pc:sldChg chg="modSp mod">
        <pc:chgData name="Sarasin, Elise" userId="051ede2b-3008-44c0-bb19-c9bb04b8c5c9" providerId="ADAL" clId="{040251B8-D6B9-4E88-8F90-59A5AC3F84DF}" dt="2023-09-18T14:42:17.180" v="3" actId="20577"/>
        <pc:sldMkLst>
          <pc:docMk/>
          <pc:sldMk cId="2640098194" sldId="1762"/>
        </pc:sldMkLst>
        <pc:graphicFrameChg chg="modGraphic">
          <ac:chgData name="Sarasin, Elise" userId="051ede2b-3008-44c0-bb19-c9bb04b8c5c9" providerId="ADAL" clId="{040251B8-D6B9-4E88-8F90-59A5AC3F84DF}" dt="2023-09-18T14:42:17.180" v="3" actId="20577"/>
          <ac:graphicFrameMkLst>
            <pc:docMk/>
            <pc:sldMk cId="2640098194" sldId="1762"/>
            <ac:graphicFrameMk id="13" creationId="{61BAFEA6-C3EC-8E20-A76B-AC343E252E79}"/>
          </ac:graphicFrameMkLst>
        </pc:graphicFrameChg>
      </pc:sldChg>
      <pc:sldChg chg="modSp add mod modShow">
        <pc:chgData name="Sarasin, Elise" userId="051ede2b-3008-44c0-bb19-c9bb04b8c5c9" providerId="ADAL" clId="{040251B8-D6B9-4E88-8F90-59A5AC3F84DF}" dt="2023-09-18T14:46:15.399" v="7" actId="20577"/>
        <pc:sldMkLst>
          <pc:docMk/>
          <pc:sldMk cId="3228863459" sldId="1883"/>
        </pc:sldMkLst>
        <pc:spChg chg="mod">
          <ac:chgData name="Sarasin, Elise" userId="051ede2b-3008-44c0-bb19-c9bb04b8c5c9" providerId="ADAL" clId="{040251B8-D6B9-4E88-8F90-59A5AC3F84DF}" dt="2023-09-18T14:46:15.399" v="7" actId="20577"/>
          <ac:spMkLst>
            <pc:docMk/>
            <pc:sldMk cId="3228863459" sldId="1883"/>
            <ac:spMk id="9" creationId="{D83ACA11-110C-3175-FD2E-965AFBCB4296}"/>
          </ac:spMkLst>
        </pc:spChg>
      </pc:sldChg>
      <pc:sldChg chg="add">
        <pc:chgData name="Sarasin, Elise" userId="051ede2b-3008-44c0-bb19-c9bb04b8c5c9" providerId="ADAL" clId="{040251B8-D6B9-4E88-8F90-59A5AC3F84DF}" dt="2023-09-21T13:56:22.336" v="63"/>
        <pc:sldMkLst>
          <pc:docMk/>
          <pc:sldMk cId="2172977054" sldId="1884"/>
        </pc:sldMkLst>
      </pc:sldChg>
    </pc:docChg>
  </pc:docChgLst>
  <pc:docChgLst>
    <pc:chgData name="Sarasin, Elise" userId="051ede2b-3008-44c0-bb19-c9bb04b8c5c9" providerId="ADAL" clId="{11CB16B3-0E81-43DC-B70A-E3437BD56B63}"/>
    <pc:docChg chg="custSel modSld modSection">
      <pc:chgData name="Sarasin, Elise" userId="051ede2b-3008-44c0-bb19-c9bb04b8c5c9" providerId="ADAL" clId="{11CB16B3-0E81-43DC-B70A-E3437BD56B63}" dt="2023-10-25T16:14:15.352" v="180" actId="20577"/>
      <pc:docMkLst>
        <pc:docMk/>
      </pc:docMkLst>
      <pc:sldChg chg="modSp mod">
        <pc:chgData name="Sarasin, Elise" userId="051ede2b-3008-44c0-bb19-c9bb04b8c5c9" providerId="ADAL" clId="{11CB16B3-0E81-43DC-B70A-E3437BD56B63}" dt="2023-10-25T16:08:44.986" v="17" actId="20577"/>
        <pc:sldMkLst>
          <pc:docMk/>
          <pc:sldMk cId="707342084" sldId="335"/>
        </pc:sldMkLst>
        <pc:spChg chg="mod">
          <ac:chgData name="Sarasin, Elise" userId="051ede2b-3008-44c0-bb19-c9bb04b8c5c9" providerId="ADAL" clId="{11CB16B3-0E81-43DC-B70A-E3437BD56B63}" dt="2023-10-25T16:08:44.986" v="17" actId="20577"/>
          <ac:spMkLst>
            <pc:docMk/>
            <pc:sldMk cId="707342084" sldId="335"/>
            <ac:spMk id="3" creationId="{9DC641B4-A69A-4435-8372-61C4912866FD}"/>
          </ac:spMkLst>
        </pc:spChg>
      </pc:sldChg>
      <pc:sldChg chg="modSp mod">
        <pc:chgData name="Sarasin, Elise" userId="051ede2b-3008-44c0-bb19-c9bb04b8c5c9" providerId="ADAL" clId="{11CB16B3-0E81-43DC-B70A-E3437BD56B63}" dt="2023-10-25T16:09:22.713" v="27" actId="20577"/>
        <pc:sldMkLst>
          <pc:docMk/>
          <pc:sldMk cId="3732495916" sldId="338"/>
        </pc:sldMkLst>
        <pc:spChg chg="mod">
          <ac:chgData name="Sarasin, Elise" userId="051ede2b-3008-44c0-bb19-c9bb04b8c5c9" providerId="ADAL" clId="{11CB16B3-0E81-43DC-B70A-E3437BD56B63}" dt="2023-10-25T16:09:22.713" v="27" actId="20577"/>
          <ac:spMkLst>
            <pc:docMk/>
            <pc:sldMk cId="3732495916" sldId="338"/>
            <ac:spMk id="3" creationId="{3C1284EF-2C08-040A-5226-4E445603B6BA}"/>
          </ac:spMkLst>
        </pc:spChg>
      </pc:sldChg>
      <pc:sldChg chg="addSp delSp modSp mod delAnim modAnim">
        <pc:chgData name="Sarasin, Elise" userId="051ede2b-3008-44c0-bb19-c9bb04b8c5c9" providerId="ADAL" clId="{11CB16B3-0E81-43DC-B70A-E3437BD56B63}" dt="2023-10-25T16:13:51.415" v="160"/>
        <pc:sldMkLst>
          <pc:docMk/>
          <pc:sldMk cId="2534278253" sldId="773"/>
        </pc:sldMkLst>
        <pc:picChg chg="add mod">
          <ac:chgData name="Sarasin, Elise" userId="051ede2b-3008-44c0-bb19-c9bb04b8c5c9" providerId="ADAL" clId="{11CB16B3-0E81-43DC-B70A-E3437BD56B63}" dt="2023-10-25T16:13:51.415" v="160"/>
          <ac:picMkLst>
            <pc:docMk/>
            <pc:sldMk cId="2534278253" sldId="773"/>
            <ac:picMk id="3" creationId="{3A8E4D84-5213-1582-0A1A-C7E6B7A067C1}"/>
          </ac:picMkLst>
        </pc:picChg>
        <pc:picChg chg="mod">
          <ac:chgData name="Sarasin, Elise" userId="051ede2b-3008-44c0-bb19-c9bb04b8c5c9" providerId="ADAL" clId="{11CB16B3-0E81-43DC-B70A-E3437BD56B63}" dt="2023-10-25T16:13:19.182" v="159" actId="14100"/>
          <ac:picMkLst>
            <pc:docMk/>
            <pc:sldMk cId="2534278253" sldId="773"/>
            <ac:picMk id="8" creationId="{ABD4BBC6-1204-7A06-9167-E68D2DF2F515}"/>
          </ac:picMkLst>
        </pc:picChg>
        <pc:picChg chg="del">
          <ac:chgData name="Sarasin, Elise" userId="051ede2b-3008-44c0-bb19-c9bb04b8c5c9" providerId="ADAL" clId="{11CB16B3-0E81-43DC-B70A-E3437BD56B63}" dt="2023-10-25T16:13:14.609" v="156" actId="478"/>
          <ac:picMkLst>
            <pc:docMk/>
            <pc:sldMk cId="2534278253" sldId="773"/>
            <ac:picMk id="10" creationId="{20229087-6DF2-53A7-9972-FF10C30D1F97}"/>
          </ac:picMkLst>
        </pc:picChg>
      </pc:sldChg>
      <pc:sldChg chg="modSp mod">
        <pc:chgData name="Sarasin, Elise" userId="051ede2b-3008-44c0-bb19-c9bb04b8c5c9" providerId="ADAL" clId="{11CB16B3-0E81-43DC-B70A-E3437BD56B63}" dt="2023-10-25T16:14:15.352" v="180" actId="20577"/>
        <pc:sldMkLst>
          <pc:docMk/>
          <pc:sldMk cId="2212180674" sldId="1527"/>
        </pc:sldMkLst>
        <pc:graphicFrameChg chg="modGraphic">
          <ac:chgData name="Sarasin, Elise" userId="051ede2b-3008-44c0-bb19-c9bb04b8c5c9" providerId="ADAL" clId="{11CB16B3-0E81-43DC-B70A-E3437BD56B63}" dt="2023-10-25T16:14:15.352" v="180" actId="20577"/>
          <ac:graphicFrameMkLst>
            <pc:docMk/>
            <pc:sldMk cId="2212180674" sldId="1527"/>
            <ac:graphicFrameMk id="7" creationId="{F4F62808-A30F-DF08-ED5B-32EDE2695C7B}"/>
          </ac:graphicFrameMkLst>
        </pc:graphicFrameChg>
      </pc:sldChg>
      <pc:sldChg chg="modSp mod">
        <pc:chgData name="Sarasin, Elise" userId="051ede2b-3008-44c0-bb19-c9bb04b8c5c9" providerId="ADAL" clId="{11CB16B3-0E81-43DC-B70A-E3437BD56B63}" dt="2023-10-25T16:09:45.956" v="29"/>
        <pc:sldMkLst>
          <pc:docMk/>
          <pc:sldMk cId="2843871403" sldId="1615"/>
        </pc:sldMkLst>
        <pc:spChg chg="mod">
          <ac:chgData name="Sarasin, Elise" userId="051ede2b-3008-44c0-bb19-c9bb04b8c5c9" providerId="ADAL" clId="{11CB16B3-0E81-43DC-B70A-E3437BD56B63}" dt="2023-10-25T16:09:45.956" v="29"/>
          <ac:spMkLst>
            <pc:docMk/>
            <pc:sldMk cId="2843871403" sldId="1615"/>
            <ac:spMk id="3" creationId="{3C1284EF-2C08-040A-5226-4E445603B6BA}"/>
          </ac:spMkLst>
        </pc:spChg>
      </pc:sldChg>
      <pc:sldChg chg="modSp mod">
        <pc:chgData name="Sarasin, Elise" userId="051ede2b-3008-44c0-bb19-c9bb04b8c5c9" providerId="ADAL" clId="{11CB16B3-0E81-43DC-B70A-E3437BD56B63}" dt="2023-10-25T16:09:52.799" v="32" actId="113"/>
        <pc:sldMkLst>
          <pc:docMk/>
          <pc:sldMk cId="3672816631" sldId="1616"/>
        </pc:sldMkLst>
        <pc:spChg chg="mod">
          <ac:chgData name="Sarasin, Elise" userId="051ede2b-3008-44c0-bb19-c9bb04b8c5c9" providerId="ADAL" clId="{11CB16B3-0E81-43DC-B70A-E3437BD56B63}" dt="2023-10-25T16:09:52.799" v="32" actId="113"/>
          <ac:spMkLst>
            <pc:docMk/>
            <pc:sldMk cId="3672816631" sldId="1616"/>
            <ac:spMk id="3" creationId="{3C1284EF-2C08-040A-5226-4E445603B6BA}"/>
          </ac:spMkLst>
        </pc:spChg>
      </pc:sldChg>
      <pc:sldChg chg="modSp mod">
        <pc:chgData name="Sarasin, Elise" userId="051ede2b-3008-44c0-bb19-c9bb04b8c5c9" providerId="ADAL" clId="{11CB16B3-0E81-43DC-B70A-E3437BD56B63}" dt="2023-10-25T16:11:13.671" v="88"/>
        <pc:sldMkLst>
          <pc:docMk/>
          <pc:sldMk cId="3880880712" sldId="1617"/>
        </pc:sldMkLst>
        <pc:spChg chg="mod">
          <ac:chgData name="Sarasin, Elise" userId="051ede2b-3008-44c0-bb19-c9bb04b8c5c9" providerId="ADAL" clId="{11CB16B3-0E81-43DC-B70A-E3437BD56B63}" dt="2023-10-25T16:11:13.671" v="88"/>
          <ac:spMkLst>
            <pc:docMk/>
            <pc:sldMk cId="3880880712" sldId="1617"/>
            <ac:spMk id="3" creationId="{3C1284EF-2C08-040A-5226-4E445603B6BA}"/>
          </ac:spMkLst>
        </pc:spChg>
      </pc:sldChg>
      <pc:sldChg chg="modSp mod">
        <pc:chgData name="Sarasin, Elise" userId="051ede2b-3008-44c0-bb19-c9bb04b8c5c9" providerId="ADAL" clId="{11CB16B3-0E81-43DC-B70A-E3437BD56B63}" dt="2023-10-25T16:13:00.705" v="155" actId="20577"/>
        <pc:sldMkLst>
          <pc:docMk/>
          <pc:sldMk cId="4147840331" sldId="1653"/>
        </pc:sldMkLst>
        <pc:graphicFrameChg chg="modGraphic">
          <ac:chgData name="Sarasin, Elise" userId="051ede2b-3008-44c0-bb19-c9bb04b8c5c9" providerId="ADAL" clId="{11CB16B3-0E81-43DC-B70A-E3437BD56B63}" dt="2023-10-25T16:13:00.705" v="155" actId="20577"/>
          <ac:graphicFrameMkLst>
            <pc:docMk/>
            <pc:sldMk cId="4147840331" sldId="1653"/>
            <ac:graphicFrameMk id="17" creationId="{A27A49F2-B8AC-C073-EA08-1C87281A3A08}"/>
          </ac:graphicFrameMkLst>
        </pc:graphicFrameChg>
      </pc:sldChg>
      <pc:sldChg chg="addSp delSp modSp mod">
        <pc:chgData name="Sarasin, Elise" userId="051ede2b-3008-44c0-bb19-c9bb04b8c5c9" providerId="ADAL" clId="{11CB16B3-0E81-43DC-B70A-E3437BD56B63}" dt="2023-10-25T16:12:31.360" v="107" actId="1076"/>
        <pc:sldMkLst>
          <pc:docMk/>
          <pc:sldMk cId="2273849122" sldId="1660"/>
        </pc:sldMkLst>
        <pc:picChg chg="add mod">
          <ac:chgData name="Sarasin, Elise" userId="051ede2b-3008-44c0-bb19-c9bb04b8c5c9" providerId="ADAL" clId="{11CB16B3-0E81-43DC-B70A-E3437BD56B63}" dt="2023-10-25T16:12:31.360" v="107" actId="1076"/>
          <ac:picMkLst>
            <pc:docMk/>
            <pc:sldMk cId="2273849122" sldId="1660"/>
            <ac:picMk id="3" creationId="{93D19A13-A548-E1A6-A187-2B375930D0C4}"/>
          </ac:picMkLst>
        </pc:picChg>
        <pc:picChg chg="del">
          <ac:chgData name="Sarasin, Elise" userId="051ede2b-3008-44c0-bb19-c9bb04b8c5c9" providerId="ADAL" clId="{11CB16B3-0E81-43DC-B70A-E3437BD56B63}" dt="2023-10-25T16:12:25.982" v="104" actId="478"/>
          <ac:picMkLst>
            <pc:docMk/>
            <pc:sldMk cId="2273849122" sldId="1660"/>
            <ac:picMk id="4" creationId="{7A9B3550-C1E1-721C-6A0B-D75200796D19}"/>
          </ac:picMkLst>
        </pc:picChg>
      </pc:sldChg>
      <pc:sldChg chg="modSp mod">
        <pc:chgData name="Sarasin, Elise" userId="051ede2b-3008-44c0-bb19-c9bb04b8c5c9" providerId="ADAL" clId="{11CB16B3-0E81-43DC-B70A-E3437BD56B63}" dt="2023-10-25T16:12:39.621" v="123" actId="20577"/>
        <pc:sldMkLst>
          <pc:docMk/>
          <pc:sldMk cId="1404812296" sldId="1732"/>
        </pc:sldMkLst>
        <pc:spChg chg="mod">
          <ac:chgData name="Sarasin, Elise" userId="051ede2b-3008-44c0-bb19-c9bb04b8c5c9" providerId="ADAL" clId="{11CB16B3-0E81-43DC-B70A-E3437BD56B63}" dt="2023-10-25T16:12:39.621" v="123" actId="20577"/>
          <ac:spMkLst>
            <pc:docMk/>
            <pc:sldMk cId="1404812296" sldId="1732"/>
            <ac:spMk id="14" creationId="{00000000-0000-0000-0000-000000000000}"/>
          </ac:spMkLst>
        </pc:spChg>
      </pc:sldChg>
      <pc:sldChg chg="addSp modSp mod">
        <pc:chgData name="Sarasin, Elise" userId="051ede2b-3008-44c0-bb19-c9bb04b8c5c9" providerId="ADAL" clId="{11CB16B3-0E81-43DC-B70A-E3437BD56B63}" dt="2023-10-25T16:11:39.250" v="93" actId="167"/>
        <pc:sldMkLst>
          <pc:docMk/>
          <pc:sldMk cId="4002329336" sldId="1846"/>
        </pc:sldMkLst>
        <pc:picChg chg="add mod ord">
          <ac:chgData name="Sarasin, Elise" userId="051ede2b-3008-44c0-bb19-c9bb04b8c5c9" providerId="ADAL" clId="{11CB16B3-0E81-43DC-B70A-E3437BD56B63}" dt="2023-10-25T16:11:39.250" v="93" actId="167"/>
          <ac:picMkLst>
            <pc:docMk/>
            <pc:sldMk cId="4002329336" sldId="1846"/>
            <ac:picMk id="5" creationId="{9627EA1E-A68E-6415-ADDA-876889DB3EE1}"/>
          </ac:picMkLst>
        </pc:picChg>
      </pc:sldChg>
      <pc:sldChg chg="addSp delSp modSp">
        <pc:chgData name="Sarasin, Elise" userId="051ede2b-3008-44c0-bb19-c9bb04b8c5c9" providerId="ADAL" clId="{11CB16B3-0E81-43DC-B70A-E3437BD56B63}" dt="2023-10-25T16:12:01.330" v="102"/>
        <pc:sldMkLst>
          <pc:docMk/>
          <pc:sldMk cId="4011320473" sldId="1851"/>
        </pc:sldMkLst>
        <pc:picChg chg="add mod">
          <ac:chgData name="Sarasin, Elise" userId="051ede2b-3008-44c0-bb19-c9bb04b8c5c9" providerId="ADAL" clId="{11CB16B3-0E81-43DC-B70A-E3437BD56B63}" dt="2023-10-25T16:12:01.330" v="102"/>
          <ac:picMkLst>
            <pc:docMk/>
            <pc:sldMk cId="4011320473" sldId="1851"/>
            <ac:picMk id="2" creationId="{51A995A4-9F1C-B072-3806-67A0B36C02E1}"/>
          </ac:picMkLst>
        </pc:picChg>
        <pc:picChg chg="del">
          <ac:chgData name="Sarasin, Elise" userId="051ede2b-3008-44c0-bb19-c9bb04b8c5c9" providerId="ADAL" clId="{11CB16B3-0E81-43DC-B70A-E3437BD56B63}" dt="2023-10-25T16:12:01.118" v="101" actId="478"/>
          <ac:picMkLst>
            <pc:docMk/>
            <pc:sldMk cId="4011320473" sldId="1851"/>
            <ac:picMk id="3" creationId="{AE4ABC05-B84B-B4E1-C482-8E19D402A57A}"/>
          </ac:picMkLst>
        </pc:picChg>
      </pc:sldChg>
      <pc:sldChg chg="modSp mod">
        <pc:chgData name="Sarasin, Elise" userId="051ede2b-3008-44c0-bb19-c9bb04b8c5c9" providerId="ADAL" clId="{11CB16B3-0E81-43DC-B70A-E3437BD56B63}" dt="2023-10-25T16:10:52.182" v="67" actId="1076"/>
        <pc:sldMkLst>
          <pc:docMk/>
          <pc:sldMk cId="1629108054" sldId="1858"/>
        </pc:sldMkLst>
        <pc:spChg chg="mod">
          <ac:chgData name="Sarasin, Elise" userId="051ede2b-3008-44c0-bb19-c9bb04b8c5c9" providerId="ADAL" clId="{11CB16B3-0E81-43DC-B70A-E3437BD56B63}" dt="2023-10-25T16:10:52.182" v="67" actId="1076"/>
          <ac:spMkLst>
            <pc:docMk/>
            <pc:sldMk cId="1629108054" sldId="1858"/>
            <ac:spMk id="5" creationId="{F8E850CF-ADA6-6BE3-B81E-7867DD1F14DE}"/>
          </ac:spMkLst>
        </pc:spChg>
        <pc:grpChg chg="mod">
          <ac:chgData name="Sarasin, Elise" userId="051ede2b-3008-44c0-bb19-c9bb04b8c5c9" providerId="ADAL" clId="{11CB16B3-0E81-43DC-B70A-E3437BD56B63}" dt="2023-10-25T16:10:49.394" v="66" actId="1076"/>
          <ac:grpSpMkLst>
            <pc:docMk/>
            <pc:sldMk cId="1629108054" sldId="1858"/>
            <ac:grpSpMk id="16" creationId="{4811520D-3FB9-C041-B36F-D054BCB1CF0A}"/>
          </ac:grpSpMkLst>
        </pc:grpChg>
      </pc:sldChg>
      <pc:sldChg chg="modSp mod">
        <pc:chgData name="Sarasin, Elise" userId="051ede2b-3008-44c0-bb19-c9bb04b8c5c9" providerId="ADAL" clId="{11CB16B3-0E81-43DC-B70A-E3437BD56B63}" dt="2023-10-25T16:11:05.870" v="87" actId="20577"/>
        <pc:sldMkLst>
          <pc:docMk/>
          <pc:sldMk cId="1115681965" sldId="1864"/>
        </pc:sldMkLst>
        <pc:spChg chg="mod">
          <ac:chgData name="Sarasin, Elise" userId="051ede2b-3008-44c0-bb19-c9bb04b8c5c9" providerId="ADAL" clId="{11CB16B3-0E81-43DC-B70A-E3437BD56B63}" dt="2023-10-25T16:11:05.870" v="87" actId="20577"/>
          <ac:spMkLst>
            <pc:docMk/>
            <pc:sldMk cId="1115681965" sldId="1864"/>
            <ac:spMk id="14" creationId="{00000000-0000-0000-0000-000000000000}"/>
          </ac:spMkLst>
        </pc:spChg>
      </pc:sldChg>
      <pc:sldChg chg="modSp mod">
        <pc:chgData name="Sarasin, Elise" userId="051ede2b-3008-44c0-bb19-c9bb04b8c5c9" providerId="ADAL" clId="{11CB16B3-0E81-43DC-B70A-E3437BD56B63}" dt="2023-10-25T16:10:36.208" v="49" actId="20577"/>
        <pc:sldMkLst>
          <pc:docMk/>
          <pc:sldMk cId="360067544" sldId="1866"/>
        </pc:sldMkLst>
        <pc:spChg chg="mod">
          <ac:chgData name="Sarasin, Elise" userId="051ede2b-3008-44c0-bb19-c9bb04b8c5c9" providerId="ADAL" clId="{11CB16B3-0E81-43DC-B70A-E3437BD56B63}" dt="2023-10-25T16:10:36.208" v="49" actId="20577"/>
          <ac:spMkLst>
            <pc:docMk/>
            <pc:sldMk cId="360067544" sldId="1866"/>
            <ac:spMk id="2" creationId="{558F1878-F935-104E-0734-1C86C0BE5A8D}"/>
          </ac:spMkLst>
        </pc:spChg>
      </pc:sldChg>
      <pc:sldChg chg="modSp mod">
        <pc:chgData name="Sarasin, Elise" userId="051ede2b-3008-44c0-bb19-c9bb04b8c5c9" providerId="ADAL" clId="{11CB16B3-0E81-43DC-B70A-E3437BD56B63}" dt="2023-10-25T16:10:43.527" v="65" actId="20577"/>
        <pc:sldMkLst>
          <pc:docMk/>
          <pc:sldMk cId="609085018" sldId="1867"/>
        </pc:sldMkLst>
        <pc:spChg chg="mod">
          <ac:chgData name="Sarasin, Elise" userId="051ede2b-3008-44c0-bb19-c9bb04b8c5c9" providerId="ADAL" clId="{11CB16B3-0E81-43DC-B70A-E3437BD56B63}" dt="2023-10-25T16:10:43.527" v="65" actId="20577"/>
          <ac:spMkLst>
            <pc:docMk/>
            <pc:sldMk cId="609085018" sldId="1867"/>
            <ac:spMk id="2" creationId="{FC529B02-06CD-1731-AF58-45E382F3F809}"/>
          </ac:spMkLst>
        </pc:spChg>
      </pc:sldChg>
      <pc:sldChg chg="addSp delSp modSp mod">
        <pc:chgData name="Sarasin, Elise" userId="051ede2b-3008-44c0-bb19-c9bb04b8c5c9" providerId="ADAL" clId="{11CB16B3-0E81-43DC-B70A-E3437BD56B63}" dt="2023-10-25T16:11:49.658" v="96" actId="1076"/>
        <pc:sldMkLst>
          <pc:docMk/>
          <pc:sldMk cId="708196216" sldId="1868"/>
        </pc:sldMkLst>
        <pc:picChg chg="add mod">
          <ac:chgData name="Sarasin, Elise" userId="051ede2b-3008-44c0-bb19-c9bb04b8c5c9" providerId="ADAL" clId="{11CB16B3-0E81-43DC-B70A-E3437BD56B63}" dt="2023-10-25T16:11:49.658" v="96" actId="1076"/>
          <ac:picMkLst>
            <pc:docMk/>
            <pc:sldMk cId="708196216" sldId="1868"/>
            <ac:picMk id="2" creationId="{F1D131B8-F842-ACBA-2D90-4F35DA338BFE}"/>
          </ac:picMkLst>
        </pc:picChg>
        <pc:picChg chg="del">
          <ac:chgData name="Sarasin, Elise" userId="051ede2b-3008-44c0-bb19-c9bb04b8c5c9" providerId="ADAL" clId="{11CB16B3-0E81-43DC-B70A-E3437BD56B63}" dt="2023-10-25T16:11:44.290" v="94" actId="478"/>
          <ac:picMkLst>
            <pc:docMk/>
            <pc:sldMk cId="708196216" sldId="1868"/>
            <ac:picMk id="7" creationId="{EF6A847F-41AC-CCB9-AD6A-EE9B5A48266C}"/>
          </ac:picMkLst>
        </pc:picChg>
      </pc:sldChg>
      <pc:sldChg chg="addSp delSp modSp">
        <pc:chgData name="Sarasin, Elise" userId="051ede2b-3008-44c0-bb19-c9bb04b8c5c9" providerId="ADAL" clId="{11CB16B3-0E81-43DC-B70A-E3437BD56B63}" dt="2023-10-25T16:11:55.184" v="98"/>
        <pc:sldMkLst>
          <pc:docMk/>
          <pc:sldMk cId="2444235974" sldId="1869"/>
        </pc:sldMkLst>
        <pc:picChg chg="add mod">
          <ac:chgData name="Sarasin, Elise" userId="051ede2b-3008-44c0-bb19-c9bb04b8c5c9" providerId="ADAL" clId="{11CB16B3-0E81-43DC-B70A-E3437BD56B63}" dt="2023-10-25T16:11:55.184" v="98"/>
          <ac:picMkLst>
            <pc:docMk/>
            <pc:sldMk cId="2444235974" sldId="1869"/>
            <ac:picMk id="3" creationId="{9B0E960C-EDF0-75D9-A16C-FF2B941BA581}"/>
          </ac:picMkLst>
        </pc:picChg>
        <pc:picChg chg="del">
          <ac:chgData name="Sarasin, Elise" userId="051ede2b-3008-44c0-bb19-c9bb04b8c5c9" providerId="ADAL" clId="{11CB16B3-0E81-43DC-B70A-E3437BD56B63}" dt="2023-10-25T16:11:54.927" v="97" actId="478"/>
          <ac:picMkLst>
            <pc:docMk/>
            <pc:sldMk cId="2444235974" sldId="1869"/>
            <ac:picMk id="5" creationId="{D9CAE292-EE1B-5DE8-5368-1B9830E45AED}"/>
          </ac:picMkLst>
        </pc:picChg>
      </pc:sldChg>
      <pc:sldChg chg="addSp delSp modSp">
        <pc:chgData name="Sarasin, Elise" userId="051ede2b-3008-44c0-bb19-c9bb04b8c5c9" providerId="ADAL" clId="{11CB16B3-0E81-43DC-B70A-E3437BD56B63}" dt="2023-10-25T16:11:58.321" v="100"/>
        <pc:sldMkLst>
          <pc:docMk/>
          <pc:sldMk cId="2018251828" sldId="1870"/>
        </pc:sldMkLst>
        <pc:picChg chg="add mod">
          <ac:chgData name="Sarasin, Elise" userId="051ede2b-3008-44c0-bb19-c9bb04b8c5c9" providerId="ADAL" clId="{11CB16B3-0E81-43DC-B70A-E3437BD56B63}" dt="2023-10-25T16:11:58.321" v="100"/>
          <ac:picMkLst>
            <pc:docMk/>
            <pc:sldMk cId="2018251828" sldId="1870"/>
            <ac:picMk id="2" creationId="{A4D3AF8C-DD89-C5C2-6409-2ACDAAB24DDA}"/>
          </ac:picMkLst>
        </pc:picChg>
        <pc:picChg chg="del">
          <ac:chgData name="Sarasin, Elise" userId="051ede2b-3008-44c0-bb19-c9bb04b8c5c9" providerId="ADAL" clId="{11CB16B3-0E81-43DC-B70A-E3437BD56B63}" dt="2023-10-25T16:11:58.140" v="99" actId="478"/>
          <ac:picMkLst>
            <pc:docMk/>
            <pc:sldMk cId="2018251828" sldId="1870"/>
            <ac:picMk id="8" creationId="{A371C970-2D06-2ABF-8163-F795B2B1B461}"/>
          </ac:picMkLst>
        </pc:picChg>
      </pc:sldChg>
      <pc:sldChg chg="addSp modSp">
        <pc:chgData name="Sarasin, Elise" userId="051ede2b-3008-44c0-bb19-c9bb04b8c5c9" providerId="ADAL" clId="{11CB16B3-0E81-43DC-B70A-E3437BD56B63}" dt="2023-10-25T16:12:04.051" v="103"/>
        <pc:sldMkLst>
          <pc:docMk/>
          <pc:sldMk cId="2807691339" sldId="1872"/>
        </pc:sldMkLst>
        <pc:picChg chg="add mod">
          <ac:chgData name="Sarasin, Elise" userId="051ede2b-3008-44c0-bb19-c9bb04b8c5c9" providerId="ADAL" clId="{11CB16B3-0E81-43DC-B70A-E3437BD56B63}" dt="2023-10-25T16:12:04.051" v="103"/>
          <ac:picMkLst>
            <pc:docMk/>
            <pc:sldMk cId="2807691339" sldId="1872"/>
            <ac:picMk id="2" creationId="{FF315854-3586-2440-1A23-0F91F615FA34}"/>
          </ac:picMkLst>
        </pc:picChg>
      </pc:sldChg>
      <pc:sldChg chg="modSp mod">
        <pc:chgData name="Sarasin, Elise" userId="051ede2b-3008-44c0-bb19-c9bb04b8c5c9" providerId="ADAL" clId="{11CB16B3-0E81-43DC-B70A-E3437BD56B63}" dt="2023-10-25T16:09:31.995" v="28" actId="208"/>
        <pc:sldMkLst>
          <pc:docMk/>
          <pc:sldMk cId="2712748741" sldId="1882"/>
        </pc:sldMkLst>
        <pc:picChg chg="mod">
          <ac:chgData name="Sarasin, Elise" userId="051ede2b-3008-44c0-bb19-c9bb04b8c5c9" providerId="ADAL" clId="{11CB16B3-0E81-43DC-B70A-E3437BD56B63}" dt="2023-10-25T16:09:31.995" v="28" actId="208"/>
          <ac:picMkLst>
            <pc:docMk/>
            <pc:sldMk cId="2712748741" sldId="1882"/>
            <ac:picMk id="4" creationId="{530FB670-07DF-1CB4-69DC-6C89C0F79420}"/>
          </ac:picMkLst>
        </pc:picChg>
      </pc:sldChg>
    </pc:docChg>
  </pc:docChgLst>
  <pc:docChgLst>
    <pc:chgData name="Bernard, Allison M" userId="7cd67125-3436-42b8-b83a-bbe37ba15a4e" providerId="ADAL" clId="{E48994B4-C2D2-4609-98A7-D66BDFEF5F51}"/>
    <pc:docChg chg="undo custSel modSld">
      <pc:chgData name="Bernard, Allison M" userId="7cd67125-3436-42b8-b83a-bbe37ba15a4e" providerId="ADAL" clId="{E48994B4-C2D2-4609-98A7-D66BDFEF5F51}" dt="2023-07-10T18:32:07.506" v="224"/>
      <pc:docMkLst>
        <pc:docMk/>
      </pc:docMkLst>
      <pc:sldChg chg="addSp modSp mod">
        <pc:chgData name="Bernard, Allison M" userId="7cd67125-3436-42b8-b83a-bbe37ba15a4e" providerId="ADAL" clId="{E48994B4-C2D2-4609-98A7-D66BDFEF5F51}" dt="2023-07-10T16:58:29.374" v="53" actId="20577"/>
        <pc:sldMkLst>
          <pc:docMk/>
          <pc:sldMk cId="2436855566" sldId="986"/>
        </pc:sldMkLst>
        <pc:spChg chg="add mod">
          <ac:chgData name="Bernard, Allison M" userId="7cd67125-3436-42b8-b83a-bbe37ba15a4e" providerId="ADAL" clId="{E48994B4-C2D2-4609-98A7-D66BDFEF5F51}" dt="2023-07-10T16:58:29.374" v="53" actId="20577"/>
          <ac:spMkLst>
            <pc:docMk/>
            <pc:sldMk cId="2436855566" sldId="986"/>
            <ac:spMk id="2" creationId="{DFE33D65-EFBB-481B-EF48-507545C1A00D}"/>
          </ac:spMkLst>
        </pc:spChg>
      </pc:sldChg>
      <pc:sldChg chg="addSp delSp modSp mod">
        <pc:chgData name="Bernard, Allison M" userId="7cd67125-3436-42b8-b83a-bbe37ba15a4e" providerId="ADAL" clId="{E48994B4-C2D2-4609-98A7-D66BDFEF5F51}" dt="2023-07-10T18:28:34.376" v="152"/>
        <pc:sldMkLst>
          <pc:docMk/>
          <pc:sldMk cId="2601743110" sldId="1487"/>
        </pc:sldMkLst>
        <pc:spChg chg="add del mod">
          <ac:chgData name="Bernard, Allison M" userId="7cd67125-3436-42b8-b83a-bbe37ba15a4e" providerId="ADAL" clId="{E48994B4-C2D2-4609-98A7-D66BDFEF5F51}" dt="2023-07-10T18:28:24.013" v="151" actId="478"/>
          <ac:spMkLst>
            <pc:docMk/>
            <pc:sldMk cId="2601743110" sldId="1487"/>
            <ac:spMk id="3" creationId="{9C37AA83-2717-2376-AE82-F958D4DE0F76}"/>
          </ac:spMkLst>
        </pc:spChg>
        <pc:graphicFrameChg chg="mod">
          <ac:chgData name="Bernard, Allison M" userId="7cd67125-3436-42b8-b83a-bbe37ba15a4e" providerId="ADAL" clId="{E48994B4-C2D2-4609-98A7-D66BDFEF5F51}" dt="2023-07-10T18:28:34.376" v="152"/>
          <ac:graphicFrameMkLst>
            <pc:docMk/>
            <pc:sldMk cId="2601743110" sldId="1487"/>
            <ac:graphicFrameMk id="5" creationId="{8F1A6623-0899-F3D1-1A25-070B26CA8C53}"/>
          </ac:graphicFrameMkLst>
        </pc:graphicFrameChg>
      </pc:sldChg>
      <pc:sldChg chg="addSp delSp modSp mod">
        <pc:chgData name="Bernard, Allison M" userId="7cd67125-3436-42b8-b83a-bbe37ba15a4e" providerId="ADAL" clId="{E48994B4-C2D2-4609-98A7-D66BDFEF5F51}" dt="2023-07-10T18:28:51.729" v="155" actId="404"/>
        <pc:sldMkLst>
          <pc:docMk/>
          <pc:sldMk cId="2212180674" sldId="1527"/>
        </pc:sldMkLst>
        <pc:spChg chg="add del mod">
          <ac:chgData name="Bernard, Allison M" userId="7cd67125-3436-42b8-b83a-bbe37ba15a4e" providerId="ADAL" clId="{E48994B4-C2D2-4609-98A7-D66BDFEF5F51}" dt="2023-07-10T18:28:38.493" v="153" actId="478"/>
          <ac:spMkLst>
            <pc:docMk/>
            <pc:sldMk cId="2212180674" sldId="1527"/>
            <ac:spMk id="3" creationId="{FB978D1A-081B-8EB9-82B6-D522400C7768}"/>
          </ac:spMkLst>
        </pc:spChg>
        <pc:graphicFrameChg chg="mod modGraphic">
          <ac:chgData name="Bernard, Allison M" userId="7cd67125-3436-42b8-b83a-bbe37ba15a4e" providerId="ADAL" clId="{E48994B4-C2D2-4609-98A7-D66BDFEF5F51}" dt="2023-07-10T18:28:51.729" v="155" actId="404"/>
          <ac:graphicFrameMkLst>
            <pc:docMk/>
            <pc:sldMk cId="2212180674" sldId="1527"/>
            <ac:graphicFrameMk id="7" creationId="{F4F62808-A30F-DF08-ED5B-32EDE2695C7B}"/>
          </ac:graphicFrameMkLst>
        </pc:graphicFrameChg>
      </pc:sldChg>
      <pc:sldChg chg="addSp delSp modSp mod">
        <pc:chgData name="Bernard, Allison M" userId="7cd67125-3436-42b8-b83a-bbe37ba15a4e" providerId="ADAL" clId="{E48994B4-C2D2-4609-98A7-D66BDFEF5F51}" dt="2023-07-10T18:28:04.386" v="148"/>
        <pc:sldMkLst>
          <pc:docMk/>
          <pc:sldMk cId="2203340649" sldId="1551"/>
        </pc:sldMkLst>
        <pc:spChg chg="add del mod">
          <ac:chgData name="Bernard, Allison M" userId="7cd67125-3436-42b8-b83a-bbe37ba15a4e" providerId="ADAL" clId="{E48994B4-C2D2-4609-98A7-D66BDFEF5F51}" dt="2023-07-10T18:22:59.392" v="147" actId="478"/>
          <ac:spMkLst>
            <pc:docMk/>
            <pc:sldMk cId="2203340649" sldId="1551"/>
            <ac:spMk id="3" creationId="{4A8A0B3D-EB0E-7A80-31EF-8B7A82C70038}"/>
          </ac:spMkLst>
        </pc:spChg>
        <pc:graphicFrameChg chg="mod">
          <ac:chgData name="Bernard, Allison M" userId="7cd67125-3436-42b8-b83a-bbe37ba15a4e" providerId="ADAL" clId="{E48994B4-C2D2-4609-98A7-D66BDFEF5F51}" dt="2023-07-10T18:28:04.386" v="148"/>
          <ac:graphicFrameMkLst>
            <pc:docMk/>
            <pc:sldMk cId="2203340649" sldId="1551"/>
            <ac:graphicFrameMk id="4" creationId="{EC65C5CE-779E-CF5F-DCF5-502FC509E697}"/>
          </ac:graphicFrameMkLst>
        </pc:graphicFrameChg>
      </pc:sldChg>
      <pc:sldChg chg="addSp modSp">
        <pc:chgData name="Bernard, Allison M" userId="7cd67125-3436-42b8-b83a-bbe37ba15a4e" providerId="ADAL" clId="{E48994B4-C2D2-4609-98A7-D66BDFEF5F51}" dt="2023-07-10T16:57:39.595" v="7"/>
        <pc:sldMkLst>
          <pc:docMk/>
          <pc:sldMk cId="1764742822" sldId="1652"/>
        </pc:sldMkLst>
        <pc:spChg chg="add mod">
          <ac:chgData name="Bernard, Allison M" userId="7cd67125-3436-42b8-b83a-bbe37ba15a4e" providerId="ADAL" clId="{E48994B4-C2D2-4609-98A7-D66BDFEF5F51}" dt="2023-07-10T16:57:39.595" v="7"/>
          <ac:spMkLst>
            <pc:docMk/>
            <pc:sldMk cId="1764742822" sldId="1652"/>
            <ac:spMk id="8" creationId="{6DDF00F1-2C6F-3864-62CC-52156A60AADB}"/>
          </ac:spMkLst>
        </pc:spChg>
      </pc:sldChg>
      <pc:sldChg chg="addSp modSp mod">
        <pc:chgData name="Bernard, Allison M" userId="7cd67125-3436-42b8-b83a-bbe37ba15a4e" providerId="ADAL" clId="{E48994B4-C2D2-4609-98A7-D66BDFEF5F51}" dt="2023-07-10T17:01:50.605" v="126" actId="20577"/>
        <pc:sldMkLst>
          <pc:docMk/>
          <pc:sldMk cId="3590517472" sldId="1701"/>
        </pc:sldMkLst>
        <pc:spChg chg="add mod">
          <ac:chgData name="Bernard, Allison M" userId="7cd67125-3436-42b8-b83a-bbe37ba15a4e" providerId="ADAL" clId="{E48994B4-C2D2-4609-98A7-D66BDFEF5F51}" dt="2023-07-10T17:01:50.605" v="126" actId="20577"/>
          <ac:spMkLst>
            <pc:docMk/>
            <pc:sldMk cId="3590517472" sldId="1701"/>
            <ac:spMk id="2" creationId="{86F24B20-5353-A7C2-71E3-E8B74F958565}"/>
          </ac:spMkLst>
        </pc:spChg>
      </pc:sldChg>
      <pc:sldChg chg="addSp modSp">
        <pc:chgData name="Bernard, Allison M" userId="7cd67125-3436-42b8-b83a-bbe37ba15a4e" providerId="ADAL" clId="{E48994B4-C2D2-4609-98A7-D66BDFEF5F51}" dt="2023-07-10T17:01:21.451" v="101"/>
        <pc:sldMkLst>
          <pc:docMk/>
          <pc:sldMk cId="4145173018" sldId="1713"/>
        </pc:sldMkLst>
        <pc:spChg chg="add mod">
          <ac:chgData name="Bernard, Allison M" userId="7cd67125-3436-42b8-b83a-bbe37ba15a4e" providerId="ADAL" clId="{E48994B4-C2D2-4609-98A7-D66BDFEF5F51}" dt="2023-07-10T17:01:21.451" v="101"/>
          <ac:spMkLst>
            <pc:docMk/>
            <pc:sldMk cId="4145173018" sldId="1713"/>
            <ac:spMk id="2" creationId="{CB857A0C-660C-C9A2-80E2-CF40C6E8FB28}"/>
          </ac:spMkLst>
        </pc:spChg>
      </pc:sldChg>
      <pc:sldChg chg="addSp delSp modSp mod modAnim">
        <pc:chgData name="Bernard, Allison M" userId="7cd67125-3436-42b8-b83a-bbe37ba15a4e" providerId="ADAL" clId="{E48994B4-C2D2-4609-98A7-D66BDFEF5F51}" dt="2023-07-10T17:00:50.711" v="68" actId="1440"/>
        <pc:sldMkLst>
          <pc:docMk/>
          <pc:sldMk cId="1266600611" sldId="1714"/>
        </pc:sldMkLst>
        <pc:spChg chg="add del mod topLvl">
          <ac:chgData name="Bernard, Allison M" userId="7cd67125-3436-42b8-b83a-bbe37ba15a4e" providerId="ADAL" clId="{E48994B4-C2D2-4609-98A7-D66BDFEF5F51}" dt="2023-07-10T17:00:31.575" v="66" actId="478"/>
          <ac:spMkLst>
            <pc:docMk/>
            <pc:sldMk cId="1266600611" sldId="1714"/>
            <ac:spMk id="8" creationId="{7A0E1460-A521-841D-9744-6CAAB7833A61}"/>
          </ac:spMkLst>
        </pc:spChg>
        <pc:spChg chg="add del mod">
          <ac:chgData name="Bernard, Allison M" userId="7cd67125-3436-42b8-b83a-bbe37ba15a4e" providerId="ADAL" clId="{E48994B4-C2D2-4609-98A7-D66BDFEF5F51}" dt="2023-07-10T16:59:00.760" v="55" actId="478"/>
          <ac:spMkLst>
            <pc:docMk/>
            <pc:sldMk cId="1266600611" sldId="1714"/>
            <ac:spMk id="12" creationId="{BC52C6E6-9E75-D952-A1F6-5B04D79C07B0}"/>
          </ac:spMkLst>
        </pc:spChg>
        <pc:grpChg chg="del">
          <ac:chgData name="Bernard, Allison M" userId="7cd67125-3436-42b8-b83a-bbe37ba15a4e" providerId="ADAL" clId="{E48994B4-C2D2-4609-98A7-D66BDFEF5F51}" dt="2023-07-10T16:59:53.239" v="56" actId="165"/>
          <ac:grpSpMkLst>
            <pc:docMk/>
            <pc:sldMk cId="1266600611" sldId="1714"/>
            <ac:grpSpMk id="11" creationId="{C8BD14D3-1994-5F0A-CF19-1379A8BF3087}"/>
          </ac:grpSpMkLst>
        </pc:grpChg>
        <pc:picChg chg="add del mod topLvl">
          <ac:chgData name="Bernard, Allison M" userId="7cd67125-3436-42b8-b83a-bbe37ba15a4e" providerId="ADAL" clId="{E48994B4-C2D2-4609-98A7-D66BDFEF5F51}" dt="2023-07-10T17:00:50.711" v="68" actId="1440"/>
          <ac:picMkLst>
            <pc:docMk/>
            <pc:sldMk cId="1266600611" sldId="1714"/>
            <ac:picMk id="5" creationId="{59A5D37E-0EAC-7D42-AE77-8D1351905D20}"/>
          </ac:picMkLst>
        </pc:picChg>
        <pc:picChg chg="add del mod">
          <ac:chgData name="Bernard, Allison M" userId="7cd67125-3436-42b8-b83a-bbe37ba15a4e" providerId="ADAL" clId="{E48994B4-C2D2-4609-98A7-D66BDFEF5F51}" dt="2023-07-10T17:00:30.605" v="65" actId="22"/>
          <ac:picMkLst>
            <pc:docMk/>
            <pc:sldMk cId="1266600611" sldId="1714"/>
            <ac:picMk id="14" creationId="{85440A69-9626-8F13-2226-83548081BB76}"/>
          </ac:picMkLst>
        </pc:picChg>
      </pc:sldChg>
      <pc:sldChg chg="addSp modSp mod">
        <pc:chgData name="Bernard, Allison M" userId="7cd67125-3436-42b8-b83a-bbe37ba15a4e" providerId="ADAL" clId="{E48994B4-C2D2-4609-98A7-D66BDFEF5F51}" dt="2023-07-10T17:01:08.782" v="100" actId="20577"/>
        <pc:sldMkLst>
          <pc:docMk/>
          <pc:sldMk cId="540353632" sldId="1719"/>
        </pc:sldMkLst>
        <pc:spChg chg="add mod">
          <ac:chgData name="Bernard, Allison M" userId="7cd67125-3436-42b8-b83a-bbe37ba15a4e" providerId="ADAL" clId="{E48994B4-C2D2-4609-98A7-D66BDFEF5F51}" dt="2023-07-10T17:01:08.782" v="100" actId="20577"/>
          <ac:spMkLst>
            <pc:docMk/>
            <pc:sldMk cId="540353632" sldId="1719"/>
            <ac:spMk id="3" creationId="{EBE78712-8167-AFCF-FB0C-CF49B689E1AA}"/>
          </ac:spMkLst>
        </pc:spChg>
      </pc:sldChg>
      <pc:sldChg chg="addSp delSp modSp mod">
        <pc:chgData name="Bernard, Allison M" userId="7cd67125-3436-42b8-b83a-bbe37ba15a4e" providerId="ADAL" clId="{E48994B4-C2D2-4609-98A7-D66BDFEF5F51}" dt="2023-07-10T18:32:07.506" v="224"/>
        <pc:sldMkLst>
          <pc:docMk/>
          <pc:sldMk cId="463721769" sldId="1735"/>
        </pc:sldMkLst>
        <pc:spChg chg="add del mod">
          <ac:chgData name="Bernard, Allison M" userId="7cd67125-3436-42b8-b83a-bbe37ba15a4e" providerId="ADAL" clId="{E48994B4-C2D2-4609-98A7-D66BDFEF5F51}" dt="2023-07-10T18:32:07.213" v="223" actId="478"/>
          <ac:spMkLst>
            <pc:docMk/>
            <pc:sldMk cId="463721769" sldId="1735"/>
            <ac:spMk id="3" creationId="{E2633166-E3B0-47B0-8EAA-219A441BA5D3}"/>
          </ac:spMkLst>
        </pc:spChg>
        <pc:spChg chg="add mod">
          <ac:chgData name="Bernard, Allison M" userId="7cd67125-3436-42b8-b83a-bbe37ba15a4e" providerId="ADAL" clId="{E48994B4-C2D2-4609-98A7-D66BDFEF5F51}" dt="2023-07-10T18:32:07.506" v="224"/>
          <ac:spMkLst>
            <pc:docMk/>
            <pc:sldMk cId="463721769" sldId="1735"/>
            <ac:spMk id="4" creationId="{056EC66A-9431-A2B7-01F1-BA67150B33DC}"/>
          </ac:spMkLst>
        </pc:spChg>
      </pc:sldChg>
      <pc:sldChg chg="addSp delSp modSp mod">
        <pc:chgData name="Bernard, Allison M" userId="7cd67125-3436-42b8-b83a-bbe37ba15a4e" providerId="ADAL" clId="{E48994B4-C2D2-4609-98A7-D66BDFEF5F51}" dt="2023-07-10T18:32:02.027" v="220"/>
        <pc:sldMkLst>
          <pc:docMk/>
          <pc:sldMk cId="3467316845" sldId="1736"/>
        </pc:sldMkLst>
        <pc:spChg chg="add del mod">
          <ac:chgData name="Bernard, Allison M" userId="7cd67125-3436-42b8-b83a-bbe37ba15a4e" providerId="ADAL" clId="{E48994B4-C2D2-4609-98A7-D66BDFEF5F51}" dt="2023-07-10T18:21:12.313" v="144" actId="478"/>
          <ac:spMkLst>
            <pc:docMk/>
            <pc:sldMk cId="3467316845" sldId="1736"/>
            <ac:spMk id="3" creationId="{9888216D-19F2-AF60-BFC3-993B8A6B4F7F}"/>
          </ac:spMkLst>
        </pc:spChg>
        <pc:spChg chg="add del mod">
          <ac:chgData name="Bernard, Allison M" userId="7cd67125-3436-42b8-b83a-bbe37ba15a4e" providerId="ADAL" clId="{E48994B4-C2D2-4609-98A7-D66BDFEF5F51}" dt="2023-07-10T18:32:01.744" v="219" actId="478"/>
          <ac:spMkLst>
            <pc:docMk/>
            <pc:sldMk cId="3467316845" sldId="1736"/>
            <ac:spMk id="4" creationId="{F5852D49-094E-6D86-3B33-377BE4A1AB78}"/>
          </ac:spMkLst>
        </pc:spChg>
        <pc:spChg chg="add mod">
          <ac:chgData name="Bernard, Allison M" userId="7cd67125-3436-42b8-b83a-bbe37ba15a4e" providerId="ADAL" clId="{E48994B4-C2D2-4609-98A7-D66BDFEF5F51}" dt="2023-07-10T18:32:02.027" v="220"/>
          <ac:spMkLst>
            <pc:docMk/>
            <pc:sldMk cId="3467316845" sldId="1736"/>
            <ac:spMk id="5" creationId="{A99B0A02-BE91-A98A-1004-D27B55CDDFC5}"/>
          </ac:spMkLst>
        </pc:spChg>
      </pc:sldChg>
      <pc:sldChg chg="addSp delSp modSp mod">
        <pc:chgData name="Bernard, Allison M" userId="7cd67125-3436-42b8-b83a-bbe37ba15a4e" providerId="ADAL" clId="{E48994B4-C2D2-4609-98A7-D66BDFEF5F51}" dt="2023-07-10T18:32:04.747" v="222"/>
        <pc:sldMkLst>
          <pc:docMk/>
          <pc:sldMk cId="3075973798" sldId="1737"/>
        </pc:sldMkLst>
        <pc:spChg chg="add del mod">
          <ac:chgData name="Bernard, Allison M" userId="7cd67125-3436-42b8-b83a-bbe37ba15a4e" providerId="ADAL" clId="{E48994B4-C2D2-4609-98A7-D66BDFEF5F51}" dt="2023-07-10T18:32:04.286" v="221" actId="478"/>
          <ac:spMkLst>
            <pc:docMk/>
            <pc:sldMk cId="3075973798" sldId="1737"/>
            <ac:spMk id="3" creationId="{2527BBB3-8392-9B26-D99F-BDC168F4D0CE}"/>
          </ac:spMkLst>
        </pc:spChg>
        <pc:spChg chg="add mod">
          <ac:chgData name="Bernard, Allison M" userId="7cd67125-3436-42b8-b83a-bbe37ba15a4e" providerId="ADAL" clId="{E48994B4-C2D2-4609-98A7-D66BDFEF5F51}" dt="2023-07-10T18:32:04.747" v="222"/>
          <ac:spMkLst>
            <pc:docMk/>
            <pc:sldMk cId="3075973798" sldId="1737"/>
            <ac:spMk id="4" creationId="{17E1C571-BB1A-4A58-C3ED-254B011A2E7B}"/>
          </ac:spMkLst>
        </pc:spChg>
      </pc:sldChg>
      <pc:sldChg chg="addSp delSp modSp mod">
        <pc:chgData name="Bernard, Allison M" userId="7cd67125-3436-42b8-b83a-bbe37ba15a4e" providerId="ADAL" clId="{E48994B4-C2D2-4609-98A7-D66BDFEF5F51}" dt="2023-07-10T18:31:59.194" v="218"/>
        <pc:sldMkLst>
          <pc:docMk/>
          <pc:sldMk cId="1566117114" sldId="1738"/>
        </pc:sldMkLst>
        <pc:spChg chg="add del mod">
          <ac:chgData name="Bernard, Allison M" userId="7cd67125-3436-42b8-b83a-bbe37ba15a4e" providerId="ADAL" clId="{E48994B4-C2D2-4609-98A7-D66BDFEF5F51}" dt="2023-07-10T18:31:54.461" v="215" actId="478"/>
          <ac:spMkLst>
            <pc:docMk/>
            <pc:sldMk cId="1566117114" sldId="1738"/>
            <ac:spMk id="3" creationId="{A33EE226-CD70-3D5D-C76E-FD2D0EE9981F}"/>
          </ac:spMkLst>
        </pc:spChg>
        <pc:spChg chg="add del mod">
          <ac:chgData name="Bernard, Allison M" userId="7cd67125-3436-42b8-b83a-bbe37ba15a4e" providerId="ADAL" clId="{E48994B4-C2D2-4609-98A7-D66BDFEF5F51}" dt="2023-07-10T18:31:58.863" v="217" actId="478"/>
          <ac:spMkLst>
            <pc:docMk/>
            <pc:sldMk cId="1566117114" sldId="1738"/>
            <ac:spMk id="4" creationId="{3E8057DB-E513-48B8-A69B-D46AC757724E}"/>
          </ac:spMkLst>
        </pc:spChg>
        <pc:spChg chg="add mod">
          <ac:chgData name="Bernard, Allison M" userId="7cd67125-3436-42b8-b83a-bbe37ba15a4e" providerId="ADAL" clId="{E48994B4-C2D2-4609-98A7-D66BDFEF5F51}" dt="2023-07-10T18:31:59.194" v="218"/>
          <ac:spMkLst>
            <pc:docMk/>
            <pc:sldMk cId="1566117114" sldId="1738"/>
            <ac:spMk id="5" creationId="{F7492091-1DFD-5E90-C32C-8228B4BE0351}"/>
          </ac:spMkLst>
        </pc:spChg>
      </pc:sldChg>
      <pc:sldChg chg="addSp delSp modSp mod">
        <pc:chgData name="Bernard, Allison M" userId="7cd67125-3436-42b8-b83a-bbe37ba15a4e" providerId="ADAL" clId="{E48994B4-C2D2-4609-98A7-D66BDFEF5F51}" dt="2023-07-10T18:31:52.387" v="214"/>
        <pc:sldMkLst>
          <pc:docMk/>
          <pc:sldMk cId="941521190" sldId="1739"/>
        </pc:sldMkLst>
        <pc:spChg chg="add del mod">
          <ac:chgData name="Bernard, Allison M" userId="7cd67125-3436-42b8-b83a-bbe37ba15a4e" providerId="ADAL" clId="{E48994B4-C2D2-4609-98A7-D66BDFEF5F51}" dt="2023-07-10T18:31:52.062" v="213" actId="478"/>
          <ac:spMkLst>
            <pc:docMk/>
            <pc:sldMk cId="941521190" sldId="1739"/>
            <ac:spMk id="3" creationId="{F342F132-4DE2-09EC-FAA4-D8E4BB6367AA}"/>
          </ac:spMkLst>
        </pc:spChg>
        <pc:spChg chg="add mod">
          <ac:chgData name="Bernard, Allison M" userId="7cd67125-3436-42b8-b83a-bbe37ba15a4e" providerId="ADAL" clId="{E48994B4-C2D2-4609-98A7-D66BDFEF5F51}" dt="2023-07-10T18:31:52.387" v="214"/>
          <ac:spMkLst>
            <pc:docMk/>
            <pc:sldMk cId="941521190" sldId="1739"/>
            <ac:spMk id="4" creationId="{3B505E77-412D-0152-EA2A-2EE81F4C168A}"/>
          </ac:spMkLst>
        </pc:spChg>
      </pc:sldChg>
      <pc:sldChg chg="addSp delSp modSp mod">
        <pc:chgData name="Bernard, Allison M" userId="7cd67125-3436-42b8-b83a-bbe37ba15a4e" providerId="ADAL" clId="{E48994B4-C2D2-4609-98A7-D66BDFEF5F51}" dt="2023-07-10T18:28:20.455" v="150"/>
        <pc:sldMkLst>
          <pc:docMk/>
          <pc:sldMk cId="3761137955" sldId="1746"/>
        </pc:sldMkLst>
        <pc:spChg chg="add del mod">
          <ac:chgData name="Bernard, Allison M" userId="7cd67125-3436-42b8-b83a-bbe37ba15a4e" providerId="ADAL" clId="{E48994B4-C2D2-4609-98A7-D66BDFEF5F51}" dt="2023-07-10T18:28:12.422" v="149" actId="478"/>
          <ac:spMkLst>
            <pc:docMk/>
            <pc:sldMk cId="3761137955" sldId="1746"/>
            <ac:spMk id="3" creationId="{67459563-5218-9263-2A96-0F0B6C1D7B4F}"/>
          </ac:spMkLst>
        </pc:spChg>
        <pc:graphicFrameChg chg="mod">
          <ac:chgData name="Bernard, Allison M" userId="7cd67125-3436-42b8-b83a-bbe37ba15a4e" providerId="ADAL" clId="{E48994B4-C2D2-4609-98A7-D66BDFEF5F51}" dt="2023-07-10T18:28:20.455" v="150"/>
          <ac:graphicFrameMkLst>
            <pc:docMk/>
            <pc:sldMk cId="3761137955" sldId="1746"/>
            <ac:graphicFrameMk id="5" creationId="{03C0D7C5-4423-F19E-E0ED-F3F40A564C7E}"/>
          </ac:graphicFrameMkLst>
        </pc:graphicFrameChg>
      </pc:sldChg>
      <pc:sldChg chg="addSp delSp modSp mod">
        <pc:chgData name="Bernard, Allison M" userId="7cd67125-3436-42b8-b83a-bbe37ba15a4e" providerId="ADAL" clId="{E48994B4-C2D2-4609-98A7-D66BDFEF5F51}" dt="2023-07-10T18:31:30.098" v="210"/>
        <pc:sldMkLst>
          <pc:docMk/>
          <pc:sldMk cId="3131842691" sldId="1748"/>
        </pc:sldMkLst>
        <pc:spChg chg="add del mod">
          <ac:chgData name="Bernard, Allison M" userId="7cd67125-3436-42b8-b83a-bbe37ba15a4e" providerId="ADAL" clId="{E48994B4-C2D2-4609-98A7-D66BDFEF5F51}" dt="2023-07-10T18:16:18.673" v="139" actId="478"/>
          <ac:spMkLst>
            <pc:docMk/>
            <pc:sldMk cId="3131842691" sldId="1748"/>
            <ac:spMk id="3" creationId="{1D38F430-F4FD-DF7D-0BDC-7A77102E5819}"/>
          </ac:spMkLst>
        </pc:spChg>
        <pc:spChg chg="add del mod">
          <ac:chgData name="Bernard, Allison M" userId="7cd67125-3436-42b8-b83a-bbe37ba15a4e" providerId="ADAL" clId="{E48994B4-C2D2-4609-98A7-D66BDFEF5F51}" dt="2023-07-10T18:31:29.782" v="209" actId="478"/>
          <ac:spMkLst>
            <pc:docMk/>
            <pc:sldMk cId="3131842691" sldId="1748"/>
            <ac:spMk id="5" creationId="{50716404-F481-4C60-93FE-EAC4141F2E50}"/>
          </ac:spMkLst>
        </pc:spChg>
        <pc:spChg chg="add mod">
          <ac:chgData name="Bernard, Allison M" userId="7cd67125-3436-42b8-b83a-bbe37ba15a4e" providerId="ADAL" clId="{E48994B4-C2D2-4609-98A7-D66BDFEF5F51}" dt="2023-07-10T18:31:30.098" v="210"/>
          <ac:spMkLst>
            <pc:docMk/>
            <pc:sldMk cId="3131842691" sldId="1748"/>
            <ac:spMk id="6" creationId="{D6E82B23-C72A-22D4-059D-70632EC6AF36}"/>
          </ac:spMkLst>
        </pc:spChg>
      </pc:sldChg>
      <pc:sldChg chg="addSp delSp modSp mod">
        <pc:chgData name="Bernard, Allison M" userId="7cd67125-3436-42b8-b83a-bbe37ba15a4e" providerId="ADAL" clId="{E48994B4-C2D2-4609-98A7-D66BDFEF5F51}" dt="2023-07-10T18:31:26.923" v="208"/>
        <pc:sldMkLst>
          <pc:docMk/>
          <pc:sldMk cId="353129255" sldId="1749"/>
        </pc:sldMkLst>
        <pc:spChg chg="add del mod">
          <ac:chgData name="Bernard, Allison M" userId="7cd67125-3436-42b8-b83a-bbe37ba15a4e" providerId="ADAL" clId="{E48994B4-C2D2-4609-98A7-D66BDFEF5F51}" dt="2023-07-10T18:31:26.573" v="207" actId="478"/>
          <ac:spMkLst>
            <pc:docMk/>
            <pc:sldMk cId="353129255" sldId="1749"/>
            <ac:spMk id="3" creationId="{DD19533A-71B1-760C-E8CE-AB208FF97F77}"/>
          </ac:spMkLst>
        </pc:spChg>
        <pc:spChg chg="add mod">
          <ac:chgData name="Bernard, Allison M" userId="7cd67125-3436-42b8-b83a-bbe37ba15a4e" providerId="ADAL" clId="{E48994B4-C2D2-4609-98A7-D66BDFEF5F51}" dt="2023-07-10T18:31:26.923" v="208"/>
          <ac:spMkLst>
            <pc:docMk/>
            <pc:sldMk cId="353129255" sldId="1749"/>
            <ac:spMk id="5" creationId="{1BD9D3F7-F41C-8F30-BC24-B1C515F96028}"/>
          </ac:spMkLst>
        </pc:spChg>
      </pc:sldChg>
      <pc:sldChg chg="addSp delSp modSp mod">
        <pc:chgData name="Bernard, Allison M" userId="7cd67125-3436-42b8-b83a-bbe37ba15a4e" providerId="ADAL" clId="{E48994B4-C2D2-4609-98A7-D66BDFEF5F51}" dt="2023-07-10T18:31:24.403" v="206"/>
        <pc:sldMkLst>
          <pc:docMk/>
          <pc:sldMk cId="178057640" sldId="1750"/>
        </pc:sldMkLst>
        <pc:spChg chg="add del mod">
          <ac:chgData name="Bernard, Allison M" userId="7cd67125-3436-42b8-b83a-bbe37ba15a4e" providerId="ADAL" clId="{E48994B4-C2D2-4609-98A7-D66BDFEF5F51}" dt="2023-07-10T18:31:24.014" v="205" actId="478"/>
          <ac:spMkLst>
            <pc:docMk/>
            <pc:sldMk cId="178057640" sldId="1750"/>
            <ac:spMk id="3" creationId="{EDB6F441-7EAC-DB3D-AE5C-B4BFE482A5D4}"/>
          </ac:spMkLst>
        </pc:spChg>
        <pc:spChg chg="add mod">
          <ac:chgData name="Bernard, Allison M" userId="7cd67125-3436-42b8-b83a-bbe37ba15a4e" providerId="ADAL" clId="{E48994B4-C2D2-4609-98A7-D66BDFEF5F51}" dt="2023-07-10T18:31:24.403" v="206"/>
          <ac:spMkLst>
            <pc:docMk/>
            <pc:sldMk cId="178057640" sldId="1750"/>
            <ac:spMk id="5" creationId="{7869FB5C-13A4-3CF2-1044-718110253658}"/>
          </ac:spMkLst>
        </pc:spChg>
      </pc:sldChg>
      <pc:sldChg chg="addSp modSp mod">
        <pc:chgData name="Bernard, Allison M" userId="7cd67125-3436-42b8-b83a-bbe37ba15a4e" providerId="ADAL" clId="{E48994B4-C2D2-4609-98A7-D66BDFEF5F51}" dt="2023-07-10T18:31:04.654" v="200" actId="20577"/>
        <pc:sldMkLst>
          <pc:docMk/>
          <pc:sldMk cId="3857049768" sldId="1751"/>
        </pc:sldMkLst>
        <pc:spChg chg="add mod">
          <ac:chgData name="Bernard, Allison M" userId="7cd67125-3436-42b8-b83a-bbe37ba15a4e" providerId="ADAL" clId="{E48994B4-C2D2-4609-98A7-D66BDFEF5F51}" dt="2023-07-10T18:31:04.654" v="200" actId="20577"/>
          <ac:spMkLst>
            <pc:docMk/>
            <pc:sldMk cId="3857049768" sldId="1751"/>
            <ac:spMk id="3" creationId="{1D6BB5D5-32CD-1584-602F-67BD22230ACD}"/>
          </ac:spMkLst>
        </pc:spChg>
      </pc:sldChg>
      <pc:sldChg chg="addSp delSp modSp mod">
        <pc:chgData name="Bernard, Allison M" userId="7cd67125-3436-42b8-b83a-bbe37ba15a4e" providerId="ADAL" clId="{E48994B4-C2D2-4609-98A7-D66BDFEF5F51}" dt="2023-07-10T18:31:21.083" v="204"/>
        <pc:sldMkLst>
          <pc:docMk/>
          <pc:sldMk cId="216627073" sldId="1752"/>
        </pc:sldMkLst>
        <pc:spChg chg="add del mod">
          <ac:chgData name="Bernard, Allison M" userId="7cd67125-3436-42b8-b83a-bbe37ba15a4e" providerId="ADAL" clId="{E48994B4-C2D2-4609-98A7-D66BDFEF5F51}" dt="2023-07-10T18:31:20.597" v="203" actId="478"/>
          <ac:spMkLst>
            <pc:docMk/>
            <pc:sldMk cId="216627073" sldId="1752"/>
            <ac:spMk id="3" creationId="{C7F0B65F-7B47-7471-E889-8F829CEC789A}"/>
          </ac:spMkLst>
        </pc:spChg>
        <pc:spChg chg="add mod">
          <ac:chgData name="Bernard, Allison M" userId="7cd67125-3436-42b8-b83a-bbe37ba15a4e" providerId="ADAL" clId="{E48994B4-C2D2-4609-98A7-D66BDFEF5F51}" dt="2023-07-10T18:31:21.083" v="204"/>
          <ac:spMkLst>
            <pc:docMk/>
            <pc:sldMk cId="216627073" sldId="1752"/>
            <ac:spMk id="5" creationId="{1CD8FEA3-8C18-57E6-A8EA-D4E9AE8A7E73}"/>
          </ac:spMkLst>
        </pc:spChg>
      </pc:sldChg>
      <pc:sldChg chg="addSp delSp modSp mod">
        <pc:chgData name="Bernard, Allison M" userId="7cd67125-3436-42b8-b83a-bbe37ba15a4e" providerId="ADAL" clId="{E48994B4-C2D2-4609-98A7-D66BDFEF5F51}" dt="2023-07-10T18:31:11.195" v="202"/>
        <pc:sldMkLst>
          <pc:docMk/>
          <pc:sldMk cId="1853511343" sldId="1753"/>
        </pc:sldMkLst>
        <pc:spChg chg="add del mod">
          <ac:chgData name="Bernard, Allison M" userId="7cd67125-3436-42b8-b83a-bbe37ba15a4e" providerId="ADAL" clId="{E48994B4-C2D2-4609-98A7-D66BDFEF5F51}" dt="2023-07-10T18:31:10.918" v="201" actId="478"/>
          <ac:spMkLst>
            <pc:docMk/>
            <pc:sldMk cId="1853511343" sldId="1753"/>
            <ac:spMk id="3" creationId="{59200B54-01BD-7F88-A0CE-89710CECB7F1}"/>
          </ac:spMkLst>
        </pc:spChg>
        <pc:spChg chg="add mod">
          <ac:chgData name="Bernard, Allison M" userId="7cd67125-3436-42b8-b83a-bbe37ba15a4e" providerId="ADAL" clId="{E48994B4-C2D2-4609-98A7-D66BDFEF5F51}" dt="2023-07-10T18:31:11.195" v="202"/>
          <ac:spMkLst>
            <pc:docMk/>
            <pc:sldMk cId="1853511343" sldId="1753"/>
            <ac:spMk id="5" creationId="{42E9F5B1-481B-B59B-BEAF-D00BB00F8D9E}"/>
          </ac:spMkLst>
        </pc:spChg>
      </pc:sldChg>
      <pc:sldChg chg="addSp delSp modSp mod">
        <pc:chgData name="Bernard, Allison M" userId="7cd67125-3436-42b8-b83a-bbe37ba15a4e" providerId="ADAL" clId="{E48994B4-C2D2-4609-98A7-D66BDFEF5F51}" dt="2023-07-10T18:31:49.892" v="212"/>
        <pc:sldMkLst>
          <pc:docMk/>
          <pc:sldMk cId="4165652378" sldId="1754"/>
        </pc:sldMkLst>
        <pc:spChg chg="add del mod">
          <ac:chgData name="Bernard, Allison M" userId="7cd67125-3436-42b8-b83a-bbe37ba15a4e" providerId="ADAL" clId="{E48994B4-C2D2-4609-98A7-D66BDFEF5F51}" dt="2023-07-10T18:31:48.957" v="211" actId="478"/>
          <ac:spMkLst>
            <pc:docMk/>
            <pc:sldMk cId="4165652378" sldId="1754"/>
            <ac:spMk id="3" creationId="{A37E6B26-C217-C54F-E41E-6F642B3C9E97}"/>
          </ac:spMkLst>
        </pc:spChg>
        <pc:spChg chg="add mod">
          <ac:chgData name="Bernard, Allison M" userId="7cd67125-3436-42b8-b83a-bbe37ba15a4e" providerId="ADAL" clId="{E48994B4-C2D2-4609-98A7-D66BDFEF5F51}" dt="2023-07-10T18:31:49.892" v="212"/>
          <ac:spMkLst>
            <pc:docMk/>
            <pc:sldMk cId="4165652378" sldId="1754"/>
            <ac:spMk id="4" creationId="{5A13A1E5-E16E-41D8-8A85-4A2A91D6673E}"/>
          </ac:spMkLst>
        </pc:spChg>
      </pc:sldChg>
    </pc:docChg>
  </pc:docChgLst>
  <pc:docChgLst>
    <pc:chgData name="Lane, Kathleen" userId="d8586a00-d571-4eeb-bfc3-f42bf250439e" providerId="ADAL" clId="{9E424F70-AFC0-44DA-8370-67D9566F8FAA}"/>
    <pc:docChg chg="undo custSel modSld addSection delSection">
      <pc:chgData name="Lane, Kathleen" userId="d8586a00-d571-4eeb-bfc3-f42bf250439e" providerId="ADAL" clId="{9E424F70-AFC0-44DA-8370-67D9566F8FAA}" dt="2022-11-03T15:50:27.094" v="14" actId="729"/>
      <pc:docMkLst>
        <pc:docMk/>
      </pc:docMkLst>
      <pc:sldChg chg="mod modShow">
        <pc:chgData name="Lane, Kathleen" userId="d8586a00-d571-4eeb-bfc3-f42bf250439e" providerId="ADAL" clId="{9E424F70-AFC0-44DA-8370-67D9566F8FAA}" dt="2022-11-03T15:49:13.256" v="4" actId="729"/>
        <pc:sldMkLst>
          <pc:docMk/>
          <pc:sldMk cId="463721769" sldId="1735"/>
        </pc:sldMkLst>
      </pc:sldChg>
      <pc:sldChg chg="mod modShow">
        <pc:chgData name="Lane, Kathleen" userId="d8586a00-d571-4eeb-bfc3-f42bf250439e" providerId="ADAL" clId="{9E424F70-AFC0-44DA-8370-67D9566F8FAA}" dt="2022-11-03T15:49:31.032" v="6" actId="729"/>
        <pc:sldMkLst>
          <pc:docMk/>
          <pc:sldMk cId="3467316845" sldId="1736"/>
        </pc:sldMkLst>
      </pc:sldChg>
      <pc:sldChg chg="mod modShow">
        <pc:chgData name="Lane, Kathleen" userId="d8586a00-d571-4eeb-bfc3-f42bf250439e" providerId="ADAL" clId="{9E424F70-AFC0-44DA-8370-67D9566F8FAA}" dt="2022-11-03T15:49:10.467" v="3" actId="729"/>
        <pc:sldMkLst>
          <pc:docMk/>
          <pc:sldMk cId="3075973798" sldId="1737"/>
        </pc:sldMkLst>
      </pc:sldChg>
      <pc:sldChg chg="mod modShow">
        <pc:chgData name="Lane, Kathleen" userId="d8586a00-d571-4eeb-bfc3-f42bf250439e" providerId="ADAL" clId="{9E424F70-AFC0-44DA-8370-67D9566F8FAA}" dt="2022-11-03T15:49:34.155" v="7" actId="729"/>
        <pc:sldMkLst>
          <pc:docMk/>
          <pc:sldMk cId="1566117114" sldId="1738"/>
        </pc:sldMkLst>
      </pc:sldChg>
      <pc:sldChg chg="mod modShow">
        <pc:chgData name="Lane, Kathleen" userId="d8586a00-d571-4eeb-bfc3-f42bf250439e" providerId="ADAL" clId="{9E424F70-AFC0-44DA-8370-67D9566F8FAA}" dt="2022-11-03T15:49:58.009" v="10" actId="729"/>
        <pc:sldMkLst>
          <pc:docMk/>
          <pc:sldMk cId="941521190" sldId="1739"/>
        </pc:sldMkLst>
      </pc:sldChg>
      <pc:sldChg chg="mod modShow">
        <pc:chgData name="Lane, Kathleen" userId="d8586a00-d571-4eeb-bfc3-f42bf250439e" providerId="ADAL" clId="{9E424F70-AFC0-44DA-8370-67D9566F8FAA}" dt="2022-11-03T15:50:19.620" v="11" actId="729"/>
        <pc:sldMkLst>
          <pc:docMk/>
          <pc:sldMk cId="178057640" sldId="1750"/>
        </pc:sldMkLst>
      </pc:sldChg>
      <pc:sldChg chg="mod modShow">
        <pc:chgData name="Lane, Kathleen" userId="d8586a00-d571-4eeb-bfc3-f42bf250439e" providerId="ADAL" clId="{9E424F70-AFC0-44DA-8370-67D9566F8FAA}" dt="2022-11-03T15:50:27.094" v="14" actId="729"/>
        <pc:sldMkLst>
          <pc:docMk/>
          <pc:sldMk cId="3857049768" sldId="1751"/>
        </pc:sldMkLst>
      </pc:sldChg>
      <pc:sldChg chg="mod modShow">
        <pc:chgData name="Lane, Kathleen" userId="d8586a00-d571-4eeb-bfc3-f42bf250439e" providerId="ADAL" clId="{9E424F70-AFC0-44DA-8370-67D9566F8FAA}" dt="2022-11-03T15:50:22.859" v="12" actId="729"/>
        <pc:sldMkLst>
          <pc:docMk/>
          <pc:sldMk cId="216627073" sldId="1752"/>
        </pc:sldMkLst>
      </pc:sldChg>
      <pc:sldChg chg="mod modShow">
        <pc:chgData name="Lane, Kathleen" userId="d8586a00-d571-4eeb-bfc3-f42bf250439e" providerId="ADAL" clId="{9E424F70-AFC0-44DA-8370-67D9566F8FAA}" dt="2022-11-03T15:50:25.226" v="13" actId="729"/>
        <pc:sldMkLst>
          <pc:docMk/>
          <pc:sldMk cId="1853511343" sldId="1753"/>
        </pc:sldMkLst>
      </pc:sldChg>
      <pc:sldChg chg="mod modShow">
        <pc:chgData name="Lane, Kathleen" userId="d8586a00-d571-4eeb-bfc3-f42bf250439e" providerId="ADAL" clId="{9E424F70-AFC0-44DA-8370-67D9566F8FAA}" dt="2022-11-03T15:49:18.858" v="5" actId="729"/>
        <pc:sldMkLst>
          <pc:docMk/>
          <pc:sldMk cId="4165652378" sldId="1754"/>
        </pc:sldMkLst>
      </pc:sldChg>
    </pc:docChg>
  </pc:docChgLst>
  <pc:docChgLst>
    <pc:chgData name="Bernard, Allison Marie" userId="7cd67125-3436-42b8-b83a-bbe37ba15a4e" providerId="ADAL" clId="{5B226CFF-791B-49E8-8BEC-64983D88F80B}"/>
    <pc:docChg chg="undo custSel addSld modSld sldOrd modSection">
      <pc:chgData name="Bernard, Allison Marie" userId="7cd67125-3436-42b8-b83a-bbe37ba15a4e" providerId="ADAL" clId="{5B226CFF-791B-49E8-8BEC-64983D88F80B}" dt="2022-09-29T14:36:56.621" v="131" actId="478"/>
      <pc:docMkLst>
        <pc:docMk/>
      </pc:docMkLst>
      <pc:sldChg chg="delSp mod">
        <pc:chgData name="Bernard, Allison Marie" userId="7cd67125-3436-42b8-b83a-bbe37ba15a4e" providerId="ADAL" clId="{5B226CFF-791B-49E8-8BEC-64983D88F80B}" dt="2022-09-29T14:36:49.290" v="127" actId="478"/>
        <pc:sldMkLst>
          <pc:docMk/>
          <pc:sldMk cId="3131842691" sldId="1748"/>
        </pc:sldMkLst>
        <pc:spChg chg="del">
          <ac:chgData name="Bernard, Allison Marie" userId="7cd67125-3436-42b8-b83a-bbe37ba15a4e" providerId="ADAL" clId="{5B226CFF-791B-49E8-8BEC-64983D88F80B}" dt="2022-09-29T14:36:49.290" v="127" actId="478"/>
          <ac:spMkLst>
            <pc:docMk/>
            <pc:sldMk cId="3131842691" sldId="1748"/>
            <ac:spMk id="5" creationId="{2B981150-F6F5-BC6C-390E-6721D52AB754}"/>
          </ac:spMkLst>
        </pc:spChg>
      </pc:sldChg>
      <pc:sldChg chg="delSp modSp mod">
        <pc:chgData name="Bernard, Allison Marie" userId="7cd67125-3436-42b8-b83a-bbe37ba15a4e" providerId="ADAL" clId="{5B226CFF-791B-49E8-8BEC-64983D88F80B}" dt="2022-09-29T14:36:50.854" v="128" actId="478"/>
        <pc:sldMkLst>
          <pc:docMk/>
          <pc:sldMk cId="353129255" sldId="1749"/>
        </pc:sldMkLst>
        <pc:spChg chg="mod">
          <ac:chgData name="Bernard, Allison Marie" userId="7cd67125-3436-42b8-b83a-bbe37ba15a4e" providerId="ADAL" clId="{5B226CFF-791B-49E8-8BEC-64983D88F80B}" dt="2022-09-29T14:30:36.977" v="87" actId="20577"/>
          <ac:spMkLst>
            <pc:docMk/>
            <pc:sldMk cId="353129255" sldId="1749"/>
            <ac:spMk id="2" creationId="{E39F9934-CBBD-BDCB-9546-B90528BEE904}"/>
          </ac:spMkLst>
        </pc:spChg>
        <pc:spChg chg="del">
          <ac:chgData name="Bernard, Allison Marie" userId="7cd67125-3436-42b8-b83a-bbe37ba15a4e" providerId="ADAL" clId="{5B226CFF-791B-49E8-8BEC-64983D88F80B}" dt="2022-09-29T14:36:50.854" v="128" actId="478"/>
          <ac:spMkLst>
            <pc:docMk/>
            <pc:sldMk cId="353129255" sldId="1749"/>
            <ac:spMk id="5" creationId="{2B981150-F6F5-BC6C-390E-6721D52AB754}"/>
          </ac:spMkLst>
        </pc:spChg>
        <pc:graphicFrameChg chg="mod modGraphic">
          <ac:chgData name="Bernard, Allison Marie" userId="7cd67125-3436-42b8-b83a-bbe37ba15a4e" providerId="ADAL" clId="{5B226CFF-791B-49E8-8BEC-64983D88F80B}" dt="2022-09-29T14:31:03.924" v="98"/>
          <ac:graphicFrameMkLst>
            <pc:docMk/>
            <pc:sldMk cId="353129255" sldId="1749"/>
            <ac:graphicFrameMk id="4" creationId="{98C39D06-F657-DBBA-DA76-937A9A608CA2}"/>
          </ac:graphicFrameMkLst>
        </pc:graphicFrameChg>
      </pc:sldChg>
      <pc:sldChg chg="delSp modSp mod">
        <pc:chgData name="Bernard, Allison Marie" userId="7cd67125-3436-42b8-b83a-bbe37ba15a4e" providerId="ADAL" clId="{5B226CFF-791B-49E8-8BEC-64983D88F80B}" dt="2022-09-29T14:36:52.485" v="129" actId="478"/>
        <pc:sldMkLst>
          <pc:docMk/>
          <pc:sldMk cId="178057640" sldId="1750"/>
        </pc:sldMkLst>
        <pc:spChg chg="mod">
          <ac:chgData name="Bernard, Allison Marie" userId="7cd67125-3436-42b8-b83a-bbe37ba15a4e" providerId="ADAL" clId="{5B226CFF-791B-49E8-8BEC-64983D88F80B}" dt="2022-09-29T14:29:29.138" v="69" actId="20577"/>
          <ac:spMkLst>
            <pc:docMk/>
            <pc:sldMk cId="178057640" sldId="1750"/>
            <ac:spMk id="2" creationId="{E39F9934-CBBD-BDCB-9546-B90528BEE904}"/>
          </ac:spMkLst>
        </pc:spChg>
        <pc:spChg chg="del">
          <ac:chgData name="Bernard, Allison Marie" userId="7cd67125-3436-42b8-b83a-bbe37ba15a4e" providerId="ADAL" clId="{5B226CFF-791B-49E8-8BEC-64983D88F80B}" dt="2022-09-29T14:36:52.485" v="129" actId="478"/>
          <ac:spMkLst>
            <pc:docMk/>
            <pc:sldMk cId="178057640" sldId="1750"/>
            <ac:spMk id="5" creationId="{2B981150-F6F5-BC6C-390E-6721D52AB754}"/>
          </ac:spMkLst>
        </pc:spChg>
        <pc:graphicFrameChg chg="mod">
          <ac:chgData name="Bernard, Allison Marie" userId="7cd67125-3436-42b8-b83a-bbe37ba15a4e" providerId="ADAL" clId="{5B226CFF-791B-49E8-8BEC-64983D88F80B}" dt="2022-09-29T14:29:40.692" v="72"/>
          <ac:graphicFrameMkLst>
            <pc:docMk/>
            <pc:sldMk cId="178057640" sldId="1750"/>
            <ac:graphicFrameMk id="4" creationId="{98C39D06-F657-DBBA-DA76-937A9A608CA2}"/>
          </ac:graphicFrameMkLst>
        </pc:graphicFrameChg>
      </pc:sldChg>
      <pc:sldChg chg="modSp mod ord">
        <pc:chgData name="Bernard, Allison Marie" userId="7cd67125-3436-42b8-b83a-bbe37ba15a4e" providerId="ADAL" clId="{5B226CFF-791B-49E8-8BEC-64983D88F80B}" dt="2022-09-29T14:34:18.071" v="112" actId="20577"/>
        <pc:sldMkLst>
          <pc:docMk/>
          <pc:sldMk cId="3857049768" sldId="1751"/>
        </pc:sldMkLst>
        <pc:spChg chg="mod">
          <ac:chgData name="Bernard, Allison Marie" userId="7cd67125-3436-42b8-b83a-bbe37ba15a4e" providerId="ADAL" clId="{5B226CFF-791B-49E8-8BEC-64983D88F80B}" dt="2022-09-29T14:34:18.071" v="112" actId="20577"/>
          <ac:spMkLst>
            <pc:docMk/>
            <pc:sldMk cId="3857049768" sldId="1751"/>
            <ac:spMk id="2" creationId="{E39F9934-CBBD-BDCB-9546-B90528BEE904}"/>
          </ac:spMkLst>
        </pc:spChg>
      </pc:sldChg>
      <pc:sldChg chg="delSp modSp mod">
        <pc:chgData name="Bernard, Allison Marie" userId="7cd67125-3436-42b8-b83a-bbe37ba15a4e" providerId="ADAL" clId="{5B226CFF-791B-49E8-8BEC-64983D88F80B}" dt="2022-09-29T14:36:54.105" v="130" actId="478"/>
        <pc:sldMkLst>
          <pc:docMk/>
          <pc:sldMk cId="216627073" sldId="1752"/>
        </pc:sldMkLst>
        <pc:spChg chg="mod">
          <ac:chgData name="Bernard, Allison Marie" userId="7cd67125-3436-42b8-b83a-bbe37ba15a4e" providerId="ADAL" clId="{5B226CFF-791B-49E8-8BEC-64983D88F80B}" dt="2022-09-29T14:28:53.585" v="56" actId="20577"/>
          <ac:spMkLst>
            <pc:docMk/>
            <pc:sldMk cId="216627073" sldId="1752"/>
            <ac:spMk id="2" creationId="{E39F9934-CBBD-BDCB-9546-B90528BEE904}"/>
          </ac:spMkLst>
        </pc:spChg>
        <pc:spChg chg="del">
          <ac:chgData name="Bernard, Allison Marie" userId="7cd67125-3436-42b8-b83a-bbe37ba15a4e" providerId="ADAL" clId="{5B226CFF-791B-49E8-8BEC-64983D88F80B}" dt="2022-09-29T14:36:54.105" v="130" actId="478"/>
          <ac:spMkLst>
            <pc:docMk/>
            <pc:sldMk cId="216627073" sldId="1752"/>
            <ac:spMk id="5" creationId="{2B981150-F6F5-BC6C-390E-6721D52AB754}"/>
          </ac:spMkLst>
        </pc:spChg>
        <pc:graphicFrameChg chg="mod">
          <ac:chgData name="Bernard, Allison Marie" userId="7cd67125-3436-42b8-b83a-bbe37ba15a4e" providerId="ADAL" clId="{5B226CFF-791B-49E8-8BEC-64983D88F80B}" dt="2022-09-29T14:29:10.029" v="59"/>
          <ac:graphicFrameMkLst>
            <pc:docMk/>
            <pc:sldMk cId="216627073" sldId="1752"/>
            <ac:graphicFrameMk id="4" creationId="{98C39D06-F657-DBBA-DA76-937A9A608CA2}"/>
          </ac:graphicFrameMkLst>
        </pc:graphicFrameChg>
      </pc:sldChg>
      <pc:sldChg chg="delSp modSp mod">
        <pc:chgData name="Bernard, Allison Marie" userId="7cd67125-3436-42b8-b83a-bbe37ba15a4e" providerId="ADAL" clId="{5B226CFF-791B-49E8-8BEC-64983D88F80B}" dt="2022-09-29T14:36:56.621" v="131" actId="478"/>
        <pc:sldMkLst>
          <pc:docMk/>
          <pc:sldMk cId="1853511343" sldId="1753"/>
        </pc:sldMkLst>
        <pc:spChg chg="mod">
          <ac:chgData name="Bernard, Allison Marie" userId="7cd67125-3436-42b8-b83a-bbe37ba15a4e" providerId="ADAL" clId="{5B226CFF-791B-49E8-8BEC-64983D88F80B}" dt="2022-09-29T14:28:45.039" v="46" actId="20577"/>
          <ac:spMkLst>
            <pc:docMk/>
            <pc:sldMk cId="1853511343" sldId="1753"/>
            <ac:spMk id="2" creationId="{E39F9934-CBBD-BDCB-9546-B90528BEE904}"/>
          </ac:spMkLst>
        </pc:spChg>
        <pc:spChg chg="del">
          <ac:chgData name="Bernard, Allison Marie" userId="7cd67125-3436-42b8-b83a-bbe37ba15a4e" providerId="ADAL" clId="{5B226CFF-791B-49E8-8BEC-64983D88F80B}" dt="2022-09-29T14:36:56.621" v="131" actId="478"/>
          <ac:spMkLst>
            <pc:docMk/>
            <pc:sldMk cId="1853511343" sldId="1753"/>
            <ac:spMk id="5" creationId="{2B981150-F6F5-BC6C-390E-6721D52AB754}"/>
          </ac:spMkLst>
        </pc:spChg>
        <pc:graphicFrameChg chg="mod modGraphic">
          <ac:chgData name="Bernard, Allison Marie" userId="7cd67125-3436-42b8-b83a-bbe37ba15a4e" providerId="ADAL" clId="{5B226CFF-791B-49E8-8BEC-64983D88F80B}" dt="2022-09-29T14:28:19.230" v="37"/>
          <ac:graphicFrameMkLst>
            <pc:docMk/>
            <pc:sldMk cId="1853511343" sldId="1753"/>
            <ac:graphicFrameMk id="4" creationId="{98C39D06-F657-DBBA-DA76-937A9A608CA2}"/>
          </ac:graphicFrameMkLst>
        </pc:graphicFrameChg>
      </pc:sldChg>
      <pc:sldChg chg="addSp modSp add mod">
        <pc:chgData name="Bernard, Allison Marie" userId="7cd67125-3436-42b8-b83a-bbe37ba15a4e" providerId="ADAL" clId="{5B226CFF-791B-49E8-8BEC-64983D88F80B}" dt="2022-09-29T14:36:24.602" v="126" actId="13822"/>
        <pc:sldMkLst>
          <pc:docMk/>
          <pc:sldMk cId="4165652378" sldId="1754"/>
        </pc:sldMkLst>
        <pc:spChg chg="mod">
          <ac:chgData name="Bernard, Allison Marie" userId="7cd67125-3436-42b8-b83a-bbe37ba15a4e" providerId="ADAL" clId="{5B226CFF-791B-49E8-8BEC-64983D88F80B}" dt="2022-09-29T14:36:12.628" v="124" actId="20577"/>
          <ac:spMkLst>
            <pc:docMk/>
            <pc:sldMk cId="4165652378" sldId="1754"/>
            <ac:spMk id="2" creationId="{5B080F6F-F97A-DA64-07BF-EB5BEC80053E}"/>
          </ac:spMkLst>
        </pc:spChg>
        <pc:spChg chg="add mod">
          <ac:chgData name="Bernard, Allison Marie" userId="7cd67125-3436-42b8-b83a-bbe37ba15a4e" providerId="ADAL" clId="{5B226CFF-791B-49E8-8BEC-64983D88F80B}" dt="2022-09-29T14:36:24.602" v="126" actId="13822"/>
          <ac:spMkLst>
            <pc:docMk/>
            <pc:sldMk cId="4165652378" sldId="1754"/>
            <ac:spMk id="3" creationId="{E4AE6E02-200E-912D-42D2-88D126B94CC3}"/>
          </ac:spMkLst>
        </pc:spChg>
      </pc:sldChg>
    </pc:docChg>
  </pc:docChgLst>
  <pc:docChgLst>
    <pc:chgData name="Bernard, Allison M" userId="7cd67125-3436-42b8-b83a-bbe37ba15a4e" providerId="ADAL" clId="{406B8D3E-3FC4-45B1-B84D-BD80E2C39689}"/>
    <pc:docChg chg="undo custSel addSld delSld modSld modSection">
      <pc:chgData name="Bernard, Allison M" userId="7cd67125-3436-42b8-b83a-bbe37ba15a4e" providerId="ADAL" clId="{406B8D3E-3FC4-45B1-B84D-BD80E2C39689}" dt="2023-09-29T14:28:21.656" v="271" actId="2696"/>
      <pc:docMkLst>
        <pc:docMk/>
      </pc:docMkLst>
      <pc:sldChg chg="modSp mod">
        <pc:chgData name="Bernard, Allison M" userId="7cd67125-3436-42b8-b83a-bbe37ba15a4e" providerId="ADAL" clId="{406B8D3E-3FC4-45B1-B84D-BD80E2C39689}" dt="2023-09-29T14:25:09.091" v="244" actId="1076"/>
        <pc:sldMkLst>
          <pc:docMk/>
          <pc:sldMk cId="2008248576" sldId="281"/>
        </pc:sldMkLst>
        <pc:spChg chg="mod">
          <ac:chgData name="Bernard, Allison M" userId="7cd67125-3436-42b8-b83a-bbe37ba15a4e" providerId="ADAL" clId="{406B8D3E-3FC4-45B1-B84D-BD80E2C39689}" dt="2023-09-29T14:11:27.111" v="106" actId="554"/>
          <ac:spMkLst>
            <pc:docMk/>
            <pc:sldMk cId="2008248576" sldId="281"/>
            <ac:spMk id="4" creationId="{4D067B41-3777-41C1-9AE4-75B4BE1869CB}"/>
          </ac:spMkLst>
        </pc:spChg>
        <pc:spChg chg="mod">
          <ac:chgData name="Bernard, Allison M" userId="7cd67125-3436-42b8-b83a-bbe37ba15a4e" providerId="ADAL" clId="{406B8D3E-3FC4-45B1-B84D-BD80E2C39689}" dt="2023-09-29T14:11:44.355" v="108" actId="554"/>
          <ac:spMkLst>
            <pc:docMk/>
            <pc:sldMk cId="2008248576" sldId="281"/>
            <ac:spMk id="7" creationId="{B316EC5F-1AA8-429F-A1F9-A1379E3DF38C}"/>
          </ac:spMkLst>
        </pc:spChg>
        <pc:spChg chg="mod">
          <ac:chgData name="Bernard, Allison M" userId="7cd67125-3436-42b8-b83a-bbe37ba15a4e" providerId="ADAL" clId="{406B8D3E-3FC4-45B1-B84D-BD80E2C39689}" dt="2023-09-29T14:11:27.111" v="106" actId="554"/>
          <ac:spMkLst>
            <pc:docMk/>
            <pc:sldMk cId="2008248576" sldId="281"/>
            <ac:spMk id="8" creationId="{EE35E7CF-310D-48BA-A6C9-555F25D32258}"/>
          </ac:spMkLst>
        </pc:spChg>
        <pc:spChg chg="mod">
          <ac:chgData name="Bernard, Allison M" userId="7cd67125-3436-42b8-b83a-bbe37ba15a4e" providerId="ADAL" clId="{406B8D3E-3FC4-45B1-B84D-BD80E2C39689}" dt="2023-09-29T14:11:27.111" v="106" actId="554"/>
          <ac:spMkLst>
            <pc:docMk/>
            <pc:sldMk cId="2008248576" sldId="281"/>
            <ac:spMk id="9" creationId="{4722D0A3-31FA-22E2-D5C5-C569C66463A1}"/>
          </ac:spMkLst>
        </pc:spChg>
        <pc:spChg chg="mod">
          <ac:chgData name="Bernard, Allison M" userId="7cd67125-3436-42b8-b83a-bbe37ba15a4e" providerId="ADAL" clId="{406B8D3E-3FC4-45B1-B84D-BD80E2C39689}" dt="2023-09-29T14:10:47.387" v="100" actId="12788"/>
          <ac:spMkLst>
            <pc:docMk/>
            <pc:sldMk cId="2008248576" sldId="281"/>
            <ac:spMk id="10" creationId="{BE7B13B5-F165-5045-FD7F-427470EEB021}"/>
          </ac:spMkLst>
        </pc:spChg>
        <pc:spChg chg="mod">
          <ac:chgData name="Bernard, Allison M" userId="7cd67125-3436-42b8-b83a-bbe37ba15a4e" providerId="ADAL" clId="{406B8D3E-3FC4-45B1-B84D-BD80E2C39689}" dt="2023-09-29T14:11:44.355" v="108" actId="554"/>
          <ac:spMkLst>
            <pc:docMk/>
            <pc:sldMk cId="2008248576" sldId="281"/>
            <ac:spMk id="11" creationId="{2DD4214B-8BA3-7BB1-F732-06D92C28F8B7}"/>
          </ac:spMkLst>
        </pc:spChg>
        <pc:spChg chg="mod">
          <ac:chgData name="Bernard, Allison M" userId="7cd67125-3436-42b8-b83a-bbe37ba15a4e" providerId="ADAL" clId="{406B8D3E-3FC4-45B1-B84D-BD80E2C39689}" dt="2023-09-29T14:11:27.111" v="106" actId="554"/>
          <ac:spMkLst>
            <pc:docMk/>
            <pc:sldMk cId="2008248576" sldId="281"/>
            <ac:spMk id="12" creationId="{452CFE29-A2D3-C531-5993-54AC6B354529}"/>
          </ac:spMkLst>
        </pc:spChg>
        <pc:spChg chg="mod">
          <ac:chgData name="Bernard, Allison M" userId="7cd67125-3436-42b8-b83a-bbe37ba15a4e" providerId="ADAL" clId="{406B8D3E-3FC4-45B1-B84D-BD80E2C39689}" dt="2023-09-29T14:25:09.091" v="244" actId="1076"/>
          <ac:spMkLst>
            <pc:docMk/>
            <pc:sldMk cId="2008248576" sldId="281"/>
            <ac:spMk id="13" creationId="{1C09D8C5-FBE5-C177-24E7-0FF9089DE531}"/>
          </ac:spMkLst>
        </pc:spChg>
        <pc:spChg chg="mod">
          <ac:chgData name="Bernard, Allison M" userId="7cd67125-3436-42b8-b83a-bbe37ba15a4e" providerId="ADAL" clId="{406B8D3E-3FC4-45B1-B84D-BD80E2C39689}" dt="2023-09-29T14:11:44.355" v="108" actId="554"/>
          <ac:spMkLst>
            <pc:docMk/>
            <pc:sldMk cId="2008248576" sldId="281"/>
            <ac:spMk id="14" creationId="{3690F6B2-824F-75C9-89BE-9C418D2E2FFC}"/>
          </ac:spMkLst>
        </pc:spChg>
        <pc:spChg chg="mod">
          <ac:chgData name="Bernard, Allison M" userId="7cd67125-3436-42b8-b83a-bbe37ba15a4e" providerId="ADAL" clId="{406B8D3E-3FC4-45B1-B84D-BD80E2C39689}" dt="2023-09-29T14:11:44.355" v="108" actId="554"/>
          <ac:spMkLst>
            <pc:docMk/>
            <pc:sldMk cId="2008248576" sldId="281"/>
            <ac:spMk id="20" creationId="{B82D5020-57EE-45A2-B13A-EE27A7D123FC}"/>
          </ac:spMkLst>
        </pc:spChg>
        <pc:spChg chg="mod">
          <ac:chgData name="Bernard, Allison M" userId="7cd67125-3436-42b8-b83a-bbe37ba15a4e" providerId="ADAL" clId="{406B8D3E-3FC4-45B1-B84D-BD80E2C39689}" dt="2023-09-29T14:11:27.111" v="106" actId="554"/>
          <ac:spMkLst>
            <pc:docMk/>
            <pc:sldMk cId="2008248576" sldId="281"/>
            <ac:spMk id="22" creationId="{97440739-977D-418E-809B-8E388F7B1175}"/>
          </ac:spMkLst>
        </pc:spChg>
        <pc:spChg chg="mod">
          <ac:chgData name="Bernard, Allison M" userId="7cd67125-3436-42b8-b83a-bbe37ba15a4e" providerId="ADAL" clId="{406B8D3E-3FC4-45B1-B84D-BD80E2C39689}" dt="2023-09-29T14:11:27.111" v="106" actId="554"/>
          <ac:spMkLst>
            <pc:docMk/>
            <pc:sldMk cId="2008248576" sldId="281"/>
            <ac:spMk id="23" creationId="{20C60F6B-B3CD-514E-A360-7BE3E1662990}"/>
          </ac:spMkLst>
        </pc:spChg>
        <pc:spChg chg="mod">
          <ac:chgData name="Bernard, Allison M" userId="7cd67125-3436-42b8-b83a-bbe37ba15a4e" providerId="ADAL" clId="{406B8D3E-3FC4-45B1-B84D-BD80E2C39689}" dt="2023-09-29T14:09:03.276" v="84" actId="12788"/>
          <ac:spMkLst>
            <pc:docMk/>
            <pc:sldMk cId="2008248576" sldId="281"/>
            <ac:spMk id="24" creationId="{329FDEC0-CC33-43E7-A520-A229623D10DD}"/>
          </ac:spMkLst>
        </pc:spChg>
        <pc:spChg chg="mod">
          <ac:chgData name="Bernard, Allison M" userId="7cd67125-3436-42b8-b83a-bbe37ba15a4e" providerId="ADAL" clId="{406B8D3E-3FC4-45B1-B84D-BD80E2C39689}" dt="2023-09-29T14:10:18.127" v="94" actId="1076"/>
          <ac:spMkLst>
            <pc:docMk/>
            <pc:sldMk cId="2008248576" sldId="281"/>
            <ac:spMk id="25" creationId="{1F8574D3-F23F-804E-A567-714E5C841604}"/>
          </ac:spMkLst>
        </pc:spChg>
        <pc:spChg chg="mod">
          <ac:chgData name="Bernard, Allison M" userId="7cd67125-3436-42b8-b83a-bbe37ba15a4e" providerId="ADAL" clId="{406B8D3E-3FC4-45B1-B84D-BD80E2C39689}" dt="2023-09-29T14:11:44.355" v="108" actId="554"/>
          <ac:spMkLst>
            <pc:docMk/>
            <pc:sldMk cId="2008248576" sldId="281"/>
            <ac:spMk id="26" creationId="{ED908F2F-345F-4C5F-9D21-52CDEB537112}"/>
          </ac:spMkLst>
        </pc:spChg>
        <pc:spChg chg="mod">
          <ac:chgData name="Bernard, Allison M" userId="7cd67125-3436-42b8-b83a-bbe37ba15a4e" providerId="ADAL" clId="{406B8D3E-3FC4-45B1-B84D-BD80E2C39689}" dt="2023-09-29T14:11:44.355" v="108" actId="554"/>
          <ac:spMkLst>
            <pc:docMk/>
            <pc:sldMk cId="2008248576" sldId="281"/>
            <ac:spMk id="27" creationId="{0B287E34-F958-CC4B-A16D-891B9BA42CA5}"/>
          </ac:spMkLst>
        </pc:spChg>
        <pc:spChg chg="mod">
          <ac:chgData name="Bernard, Allison M" userId="7cd67125-3436-42b8-b83a-bbe37ba15a4e" providerId="ADAL" clId="{406B8D3E-3FC4-45B1-B84D-BD80E2C39689}" dt="2023-09-29T14:11:27.111" v="106" actId="554"/>
          <ac:spMkLst>
            <pc:docMk/>
            <pc:sldMk cId="2008248576" sldId="281"/>
            <ac:spMk id="28" creationId="{E744C14F-34AE-4496-B5AB-3C451737EBC6}"/>
          </ac:spMkLst>
        </pc:spChg>
        <pc:spChg chg="mod">
          <ac:chgData name="Bernard, Allison M" userId="7cd67125-3436-42b8-b83a-bbe37ba15a4e" providerId="ADAL" clId="{406B8D3E-3FC4-45B1-B84D-BD80E2C39689}" dt="2023-09-29T14:24:57.878" v="241" actId="1076"/>
          <ac:spMkLst>
            <pc:docMk/>
            <pc:sldMk cId="2008248576" sldId="281"/>
            <ac:spMk id="30" creationId="{108B1652-E84F-4AB2-8E5E-D561212C2EB1}"/>
          </ac:spMkLst>
        </pc:spChg>
        <pc:spChg chg="mod">
          <ac:chgData name="Bernard, Allison M" userId="7cd67125-3436-42b8-b83a-bbe37ba15a4e" providerId="ADAL" clId="{406B8D3E-3FC4-45B1-B84D-BD80E2C39689}" dt="2023-09-29T14:11:44.355" v="108" actId="554"/>
          <ac:spMkLst>
            <pc:docMk/>
            <pc:sldMk cId="2008248576" sldId="281"/>
            <ac:spMk id="32" creationId="{34AAA882-B460-4268-AB01-9F940D2E89CF}"/>
          </ac:spMkLst>
        </pc:spChg>
        <pc:spChg chg="mod">
          <ac:chgData name="Bernard, Allison M" userId="7cd67125-3436-42b8-b83a-bbe37ba15a4e" providerId="ADAL" clId="{406B8D3E-3FC4-45B1-B84D-BD80E2C39689}" dt="2023-09-29T14:11:27.111" v="106" actId="554"/>
          <ac:spMkLst>
            <pc:docMk/>
            <pc:sldMk cId="2008248576" sldId="281"/>
            <ac:spMk id="34" creationId="{5032C390-5495-4844-9528-BBC22FDAB530}"/>
          </ac:spMkLst>
        </pc:spChg>
        <pc:spChg chg="mod">
          <ac:chgData name="Bernard, Allison M" userId="7cd67125-3436-42b8-b83a-bbe37ba15a4e" providerId="ADAL" clId="{406B8D3E-3FC4-45B1-B84D-BD80E2C39689}" dt="2023-09-29T14:25:01.628" v="242" actId="1076"/>
          <ac:spMkLst>
            <pc:docMk/>
            <pc:sldMk cId="2008248576" sldId="281"/>
            <ac:spMk id="36" creationId="{CAB38E82-6A9B-4B47-899C-11C07A9BDC06}"/>
          </ac:spMkLst>
        </pc:spChg>
        <pc:spChg chg="mod">
          <ac:chgData name="Bernard, Allison M" userId="7cd67125-3436-42b8-b83a-bbe37ba15a4e" providerId="ADAL" clId="{406B8D3E-3FC4-45B1-B84D-BD80E2C39689}" dt="2023-09-29T14:11:44.355" v="108" actId="554"/>
          <ac:spMkLst>
            <pc:docMk/>
            <pc:sldMk cId="2008248576" sldId="281"/>
            <ac:spMk id="38" creationId="{60914F9B-3328-4E99-90EA-030F709A39BE}"/>
          </ac:spMkLst>
        </pc:spChg>
        <pc:spChg chg="mod">
          <ac:chgData name="Bernard, Allison M" userId="7cd67125-3436-42b8-b83a-bbe37ba15a4e" providerId="ADAL" clId="{406B8D3E-3FC4-45B1-B84D-BD80E2C39689}" dt="2023-09-29T14:11:27.111" v="106" actId="554"/>
          <ac:spMkLst>
            <pc:docMk/>
            <pc:sldMk cId="2008248576" sldId="281"/>
            <ac:spMk id="40" creationId="{E2293FFA-844A-49C3-A2D5-76C16B97B013}"/>
          </ac:spMkLst>
        </pc:spChg>
        <pc:spChg chg="mod">
          <ac:chgData name="Bernard, Allison M" userId="7cd67125-3436-42b8-b83a-bbe37ba15a4e" providerId="ADAL" clId="{406B8D3E-3FC4-45B1-B84D-BD80E2C39689}" dt="2023-09-29T14:25:05.279" v="243" actId="1076"/>
          <ac:spMkLst>
            <pc:docMk/>
            <pc:sldMk cId="2008248576" sldId="281"/>
            <ac:spMk id="42" creationId="{E09E6402-F8C4-455D-B522-786AB1E1DF15}"/>
          </ac:spMkLst>
        </pc:spChg>
        <pc:spChg chg="mod">
          <ac:chgData name="Bernard, Allison M" userId="7cd67125-3436-42b8-b83a-bbe37ba15a4e" providerId="ADAL" clId="{406B8D3E-3FC4-45B1-B84D-BD80E2C39689}" dt="2023-09-29T14:11:44.355" v="108" actId="554"/>
          <ac:spMkLst>
            <pc:docMk/>
            <pc:sldMk cId="2008248576" sldId="281"/>
            <ac:spMk id="44" creationId="{4438C055-C2B0-438C-A4C6-9A0A32B35D64}"/>
          </ac:spMkLst>
        </pc:spChg>
        <pc:graphicFrameChg chg="mod">
          <ac:chgData name="Bernard, Allison M" userId="7cd67125-3436-42b8-b83a-bbe37ba15a4e" providerId="ADAL" clId="{406B8D3E-3FC4-45B1-B84D-BD80E2C39689}" dt="2023-09-29T14:09:03.276" v="84" actId="12788"/>
          <ac:graphicFrameMkLst>
            <pc:docMk/>
            <pc:sldMk cId="2008248576" sldId="281"/>
            <ac:graphicFrameMk id="5" creationId="{2E699412-F23A-490A-ABBA-74BDE1D78D16}"/>
          </ac:graphicFrameMkLst>
        </pc:graphicFrameChg>
      </pc:sldChg>
      <pc:sldChg chg="modSp mod">
        <pc:chgData name="Bernard, Allison M" userId="7cd67125-3436-42b8-b83a-bbe37ba15a4e" providerId="ADAL" clId="{406B8D3E-3FC4-45B1-B84D-BD80E2C39689}" dt="2023-09-29T14:26:34.907" v="257" actId="12789"/>
        <pc:sldMkLst>
          <pc:docMk/>
          <pc:sldMk cId="3888402234" sldId="1886"/>
        </pc:sldMkLst>
        <pc:grpChg chg="mod">
          <ac:chgData name="Bernard, Allison M" userId="7cd67125-3436-42b8-b83a-bbe37ba15a4e" providerId="ADAL" clId="{406B8D3E-3FC4-45B1-B84D-BD80E2C39689}" dt="2023-09-29T14:26:34.907" v="257" actId="12789"/>
          <ac:grpSpMkLst>
            <pc:docMk/>
            <pc:sldMk cId="3888402234" sldId="1886"/>
            <ac:grpSpMk id="8" creationId="{050B73DB-962B-4A66-9C79-B5E39963A821}"/>
          </ac:grpSpMkLst>
        </pc:grpChg>
        <pc:grpChg chg="mod">
          <ac:chgData name="Bernard, Allison M" userId="7cd67125-3436-42b8-b83a-bbe37ba15a4e" providerId="ADAL" clId="{406B8D3E-3FC4-45B1-B84D-BD80E2C39689}" dt="2023-09-29T14:26:34.907" v="257" actId="12789"/>
          <ac:grpSpMkLst>
            <pc:docMk/>
            <pc:sldMk cId="3888402234" sldId="1886"/>
            <ac:grpSpMk id="10" creationId="{C97CA75B-A210-45C3-A8EE-1BF30D1BFEBE}"/>
          </ac:grpSpMkLst>
        </pc:grpChg>
        <pc:grpChg chg="mod">
          <ac:chgData name="Bernard, Allison M" userId="7cd67125-3436-42b8-b83a-bbe37ba15a4e" providerId="ADAL" clId="{406B8D3E-3FC4-45B1-B84D-BD80E2C39689}" dt="2023-09-29T14:26:34.907" v="257" actId="12789"/>
          <ac:grpSpMkLst>
            <pc:docMk/>
            <pc:sldMk cId="3888402234" sldId="1886"/>
            <ac:grpSpMk id="12" creationId="{6BC27FAE-96EC-4A1B-9A83-1074ED029B60}"/>
          </ac:grpSpMkLst>
        </pc:grpChg>
        <pc:grpChg chg="mod">
          <ac:chgData name="Bernard, Allison M" userId="7cd67125-3436-42b8-b83a-bbe37ba15a4e" providerId="ADAL" clId="{406B8D3E-3FC4-45B1-B84D-BD80E2C39689}" dt="2023-09-29T14:26:34.907" v="257" actId="12789"/>
          <ac:grpSpMkLst>
            <pc:docMk/>
            <pc:sldMk cId="3888402234" sldId="1886"/>
            <ac:grpSpMk id="14" creationId="{726D4FC1-AF61-4204-98D9-C303FE99ED03}"/>
          </ac:grpSpMkLst>
        </pc:grpChg>
        <pc:grpChg chg="mod">
          <ac:chgData name="Bernard, Allison M" userId="7cd67125-3436-42b8-b83a-bbe37ba15a4e" providerId="ADAL" clId="{406B8D3E-3FC4-45B1-B84D-BD80E2C39689}" dt="2023-09-29T14:26:34.907" v="257" actId="12789"/>
          <ac:grpSpMkLst>
            <pc:docMk/>
            <pc:sldMk cId="3888402234" sldId="1886"/>
            <ac:grpSpMk id="15" creationId="{A72637EB-BEC3-4459-A728-5BD5E891DD53}"/>
          </ac:grpSpMkLst>
        </pc:grpChg>
        <pc:grpChg chg="mod">
          <ac:chgData name="Bernard, Allison M" userId="7cd67125-3436-42b8-b83a-bbe37ba15a4e" providerId="ADAL" clId="{406B8D3E-3FC4-45B1-B84D-BD80E2C39689}" dt="2023-09-29T14:26:34.907" v="257" actId="12789"/>
          <ac:grpSpMkLst>
            <pc:docMk/>
            <pc:sldMk cId="3888402234" sldId="1886"/>
            <ac:grpSpMk id="16" creationId="{DA32817C-1547-4C20-B7B2-4DC46C0582F4}"/>
          </ac:grpSpMkLst>
        </pc:grpChg>
        <pc:grpChg chg="mod">
          <ac:chgData name="Bernard, Allison M" userId="7cd67125-3436-42b8-b83a-bbe37ba15a4e" providerId="ADAL" clId="{406B8D3E-3FC4-45B1-B84D-BD80E2C39689}" dt="2023-09-29T14:26:34.907" v="257" actId="12789"/>
          <ac:grpSpMkLst>
            <pc:docMk/>
            <pc:sldMk cId="3888402234" sldId="1886"/>
            <ac:grpSpMk id="18" creationId="{9709F02C-D259-438F-B289-3C081BCF5881}"/>
          </ac:grpSpMkLst>
        </pc:grpChg>
        <pc:grpChg chg="mod">
          <ac:chgData name="Bernard, Allison M" userId="7cd67125-3436-42b8-b83a-bbe37ba15a4e" providerId="ADAL" clId="{406B8D3E-3FC4-45B1-B84D-BD80E2C39689}" dt="2023-09-29T14:26:34.907" v="257" actId="12789"/>
          <ac:grpSpMkLst>
            <pc:docMk/>
            <pc:sldMk cId="3888402234" sldId="1886"/>
            <ac:grpSpMk id="32" creationId="{62C8D0F8-048B-45BF-A93B-283F5E647BA5}"/>
          </ac:grpSpMkLst>
        </pc:grpChg>
      </pc:sldChg>
      <pc:sldChg chg="modSp mod">
        <pc:chgData name="Bernard, Allison M" userId="7cd67125-3436-42b8-b83a-bbe37ba15a4e" providerId="ADAL" clId="{406B8D3E-3FC4-45B1-B84D-BD80E2C39689}" dt="2023-09-29T14:27:53.015" v="269" actId="12789"/>
        <pc:sldMkLst>
          <pc:docMk/>
          <pc:sldMk cId="1615905961" sldId="1887"/>
        </pc:sldMkLst>
        <pc:grpChg chg="mod">
          <ac:chgData name="Bernard, Allison M" userId="7cd67125-3436-42b8-b83a-bbe37ba15a4e" providerId="ADAL" clId="{406B8D3E-3FC4-45B1-B84D-BD80E2C39689}" dt="2023-09-29T14:27:53.015" v="269" actId="12789"/>
          <ac:grpSpMkLst>
            <pc:docMk/>
            <pc:sldMk cId="1615905961" sldId="1887"/>
            <ac:grpSpMk id="9" creationId="{07BE318F-2110-4C9A-9A85-385D5A3AD4AF}"/>
          </ac:grpSpMkLst>
        </pc:grpChg>
        <pc:grpChg chg="mod">
          <ac:chgData name="Bernard, Allison M" userId="7cd67125-3436-42b8-b83a-bbe37ba15a4e" providerId="ADAL" clId="{406B8D3E-3FC4-45B1-B84D-BD80E2C39689}" dt="2023-09-29T14:27:53.015" v="269" actId="12789"/>
          <ac:grpSpMkLst>
            <pc:docMk/>
            <pc:sldMk cId="1615905961" sldId="1887"/>
            <ac:grpSpMk id="10" creationId="{DB2AE182-76BF-4401-B493-F3910FF3E439}"/>
          </ac:grpSpMkLst>
        </pc:grpChg>
        <pc:grpChg chg="mod">
          <ac:chgData name="Bernard, Allison M" userId="7cd67125-3436-42b8-b83a-bbe37ba15a4e" providerId="ADAL" clId="{406B8D3E-3FC4-45B1-B84D-BD80E2C39689}" dt="2023-09-29T14:27:53.015" v="269" actId="12789"/>
          <ac:grpSpMkLst>
            <pc:docMk/>
            <pc:sldMk cId="1615905961" sldId="1887"/>
            <ac:grpSpMk id="17" creationId="{68C7C9E2-47E7-4E67-BAAC-DE1F26DC53CA}"/>
          </ac:grpSpMkLst>
        </pc:grpChg>
        <pc:grpChg chg="mod">
          <ac:chgData name="Bernard, Allison M" userId="7cd67125-3436-42b8-b83a-bbe37ba15a4e" providerId="ADAL" clId="{406B8D3E-3FC4-45B1-B84D-BD80E2C39689}" dt="2023-09-29T14:27:53.015" v="269" actId="12789"/>
          <ac:grpSpMkLst>
            <pc:docMk/>
            <pc:sldMk cId="1615905961" sldId="1887"/>
            <ac:grpSpMk id="21" creationId="{64917419-1B7A-4D7C-A742-536812B277A1}"/>
          </ac:grpSpMkLst>
        </pc:grpChg>
        <pc:grpChg chg="mod">
          <ac:chgData name="Bernard, Allison M" userId="7cd67125-3436-42b8-b83a-bbe37ba15a4e" providerId="ADAL" clId="{406B8D3E-3FC4-45B1-B84D-BD80E2C39689}" dt="2023-09-29T14:27:53.015" v="269" actId="12789"/>
          <ac:grpSpMkLst>
            <pc:docMk/>
            <pc:sldMk cId="1615905961" sldId="1887"/>
            <ac:grpSpMk id="25" creationId="{DA3A87E0-9056-4B1E-AC86-2A2214CAFCC0}"/>
          </ac:grpSpMkLst>
        </pc:grpChg>
        <pc:grpChg chg="mod">
          <ac:chgData name="Bernard, Allison M" userId="7cd67125-3436-42b8-b83a-bbe37ba15a4e" providerId="ADAL" clId="{406B8D3E-3FC4-45B1-B84D-BD80E2C39689}" dt="2023-09-29T14:27:53.015" v="269" actId="12789"/>
          <ac:grpSpMkLst>
            <pc:docMk/>
            <pc:sldMk cId="1615905961" sldId="1887"/>
            <ac:grpSpMk id="29" creationId="{DEB99E52-7BBC-4A11-AD74-8013B84E1B1C}"/>
          </ac:grpSpMkLst>
        </pc:grpChg>
        <pc:grpChg chg="mod">
          <ac:chgData name="Bernard, Allison M" userId="7cd67125-3436-42b8-b83a-bbe37ba15a4e" providerId="ADAL" clId="{406B8D3E-3FC4-45B1-B84D-BD80E2C39689}" dt="2023-09-29T14:27:53.015" v="269" actId="12789"/>
          <ac:grpSpMkLst>
            <pc:docMk/>
            <pc:sldMk cId="1615905961" sldId="1887"/>
            <ac:grpSpMk id="33" creationId="{23CAD538-9A31-E94A-9983-A29739B455EB}"/>
          </ac:grpSpMkLst>
        </pc:grpChg>
        <pc:grpChg chg="mod">
          <ac:chgData name="Bernard, Allison M" userId="7cd67125-3436-42b8-b83a-bbe37ba15a4e" providerId="ADAL" clId="{406B8D3E-3FC4-45B1-B84D-BD80E2C39689}" dt="2023-09-29T14:27:53.015" v="269" actId="12789"/>
          <ac:grpSpMkLst>
            <pc:docMk/>
            <pc:sldMk cId="1615905961" sldId="1887"/>
            <ac:grpSpMk id="37" creationId="{E1B98B1B-7DA7-4632-ACFC-7FFBC45A183A}"/>
          </ac:grpSpMkLst>
        </pc:grpChg>
      </pc:sldChg>
      <pc:sldChg chg="delSp modSp mod">
        <pc:chgData name="Bernard, Allison M" userId="7cd67125-3436-42b8-b83a-bbe37ba15a4e" providerId="ADAL" clId="{406B8D3E-3FC4-45B1-B84D-BD80E2C39689}" dt="2023-09-29T14:17:34.590" v="168" actId="12788"/>
        <pc:sldMkLst>
          <pc:docMk/>
          <pc:sldMk cId="3655402872" sldId="1889"/>
        </pc:sldMkLst>
        <pc:spChg chg="mod topLvl">
          <ac:chgData name="Bernard, Allison M" userId="7cd67125-3436-42b8-b83a-bbe37ba15a4e" providerId="ADAL" clId="{406B8D3E-3FC4-45B1-B84D-BD80E2C39689}" dt="2023-09-29T14:16:59.633" v="162" actId="12788"/>
          <ac:spMkLst>
            <pc:docMk/>
            <pc:sldMk cId="3655402872" sldId="1889"/>
            <ac:spMk id="3" creationId="{34998E01-2A56-4CEF-993A-A83085E11E77}"/>
          </ac:spMkLst>
        </pc:spChg>
        <pc:spChg chg="mod topLvl">
          <ac:chgData name="Bernard, Allison M" userId="7cd67125-3436-42b8-b83a-bbe37ba15a4e" providerId="ADAL" clId="{406B8D3E-3FC4-45B1-B84D-BD80E2C39689}" dt="2023-09-29T14:16:59.633" v="162" actId="12788"/>
          <ac:spMkLst>
            <pc:docMk/>
            <pc:sldMk cId="3655402872" sldId="1889"/>
            <ac:spMk id="4" creationId="{F039ACC9-9A50-4468-8191-4D74F450EDC5}"/>
          </ac:spMkLst>
        </pc:spChg>
        <pc:spChg chg="mod topLvl">
          <ac:chgData name="Bernard, Allison M" userId="7cd67125-3436-42b8-b83a-bbe37ba15a4e" providerId="ADAL" clId="{406B8D3E-3FC4-45B1-B84D-BD80E2C39689}" dt="2023-09-29T14:16:59.633" v="162" actId="12788"/>
          <ac:spMkLst>
            <pc:docMk/>
            <pc:sldMk cId="3655402872" sldId="1889"/>
            <ac:spMk id="6" creationId="{F08DA4CF-F7AE-4407-8332-F2A3A69FDDCC}"/>
          </ac:spMkLst>
        </pc:spChg>
        <pc:spChg chg="mod topLvl">
          <ac:chgData name="Bernard, Allison M" userId="7cd67125-3436-42b8-b83a-bbe37ba15a4e" providerId="ADAL" clId="{406B8D3E-3FC4-45B1-B84D-BD80E2C39689}" dt="2023-09-29T14:17:03.970" v="163" actId="12788"/>
          <ac:spMkLst>
            <pc:docMk/>
            <pc:sldMk cId="3655402872" sldId="1889"/>
            <ac:spMk id="7" creationId="{7B210AFC-1C5F-495F-AB8F-DD7BE4F57EAE}"/>
          </ac:spMkLst>
        </pc:spChg>
        <pc:spChg chg="mod topLvl">
          <ac:chgData name="Bernard, Allison M" userId="7cd67125-3436-42b8-b83a-bbe37ba15a4e" providerId="ADAL" clId="{406B8D3E-3FC4-45B1-B84D-BD80E2C39689}" dt="2023-09-29T14:16:55.209" v="161" actId="12788"/>
          <ac:spMkLst>
            <pc:docMk/>
            <pc:sldMk cId="3655402872" sldId="1889"/>
            <ac:spMk id="9" creationId="{D6E72BFA-4A4D-4F16-9513-68A6ED4C0C83}"/>
          </ac:spMkLst>
        </pc:spChg>
        <pc:spChg chg="mod topLvl">
          <ac:chgData name="Bernard, Allison M" userId="7cd67125-3436-42b8-b83a-bbe37ba15a4e" providerId="ADAL" clId="{406B8D3E-3FC4-45B1-B84D-BD80E2C39689}" dt="2023-09-29T14:16:55.209" v="161" actId="12788"/>
          <ac:spMkLst>
            <pc:docMk/>
            <pc:sldMk cId="3655402872" sldId="1889"/>
            <ac:spMk id="11" creationId="{CA4B4E3C-684B-4363-A3DA-60E579543B65}"/>
          </ac:spMkLst>
        </pc:spChg>
        <pc:spChg chg="mod topLvl">
          <ac:chgData name="Bernard, Allison M" userId="7cd67125-3436-42b8-b83a-bbe37ba15a4e" providerId="ADAL" clId="{406B8D3E-3FC4-45B1-B84D-BD80E2C39689}" dt="2023-09-29T14:16:55.209" v="161" actId="12788"/>
          <ac:spMkLst>
            <pc:docMk/>
            <pc:sldMk cId="3655402872" sldId="1889"/>
            <ac:spMk id="13" creationId="{05BE7812-9552-43F2-9CE7-7146EB841E59}"/>
          </ac:spMkLst>
        </pc:spChg>
        <pc:spChg chg="mod topLvl">
          <ac:chgData name="Bernard, Allison M" userId="7cd67125-3436-42b8-b83a-bbe37ba15a4e" providerId="ADAL" clId="{406B8D3E-3FC4-45B1-B84D-BD80E2C39689}" dt="2023-09-29T14:17:03.970" v="163" actId="12788"/>
          <ac:spMkLst>
            <pc:docMk/>
            <pc:sldMk cId="3655402872" sldId="1889"/>
            <ac:spMk id="17" creationId="{3588326D-C223-4B13-B67A-03A77A162659}"/>
          </ac:spMkLst>
        </pc:spChg>
        <pc:spChg chg="mod topLvl">
          <ac:chgData name="Bernard, Allison M" userId="7cd67125-3436-42b8-b83a-bbe37ba15a4e" providerId="ADAL" clId="{406B8D3E-3FC4-45B1-B84D-BD80E2C39689}" dt="2023-09-29T14:17:08.655" v="164" actId="12788"/>
          <ac:spMkLst>
            <pc:docMk/>
            <pc:sldMk cId="3655402872" sldId="1889"/>
            <ac:spMk id="19" creationId="{6561328C-0104-49AE-99FB-76DE7BBBF0D6}"/>
          </ac:spMkLst>
        </pc:spChg>
        <pc:spChg chg="mod topLvl">
          <ac:chgData name="Bernard, Allison M" userId="7cd67125-3436-42b8-b83a-bbe37ba15a4e" providerId="ADAL" clId="{406B8D3E-3FC4-45B1-B84D-BD80E2C39689}" dt="2023-09-29T14:17:03.970" v="163" actId="12788"/>
          <ac:spMkLst>
            <pc:docMk/>
            <pc:sldMk cId="3655402872" sldId="1889"/>
            <ac:spMk id="21" creationId="{B910D69B-FC92-4FF2-8E43-3BB51BC75DE9}"/>
          </ac:spMkLst>
        </pc:spChg>
        <pc:spChg chg="mod topLvl">
          <ac:chgData name="Bernard, Allison M" userId="7cd67125-3436-42b8-b83a-bbe37ba15a4e" providerId="ADAL" clId="{406B8D3E-3FC4-45B1-B84D-BD80E2C39689}" dt="2023-09-29T14:17:30.481" v="167" actId="12788"/>
          <ac:spMkLst>
            <pc:docMk/>
            <pc:sldMk cId="3655402872" sldId="1889"/>
            <ac:spMk id="22" creationId="{0EDB8E1C-7CE5-A24C-9267-7A49519EC6E2}"/>
          </ac:spMkLst>
        </pc:spChg>
        <pc:spChg chg="mod topLvl">
          <ac:chgData name="Bernard, Allison M" userId="7cd67125-3436-42b8-b83a-bbe37ba15a4e" providerId="ADAL" clId="{406B8D3E-3FC4-45B1-B84D-BD80E2C39689}" dt="2023-09-29T14:17:08.655" v="164" actId="12788"/>
          <ac:spMkLst>
            <pc:docMk/>
            <pc:sldMk cId="3655402872" sldId="1889"/>
            <ac:spMk id="23" creationId="{00971B03-E01A-4FC9-B4FB-A33FFA5734DA}"/>
          </ac:spMkLst>
        </pc:spChg>
        <pc:spChg chg="mod topLvl">
          <ac:chgData name="Bernard, Allison M" userId="7cd67125-3436-42b8-b83a-bbe37ba15a4e" providerId="ADAL" clId="{406B8D3E-3FC4-45B1-B84D-BD80E2C39689}" dt="2023-09-29T14:17:30.481" v="167" actId="12788"/>
          <ac:spMkLst>
            <pc:docMk/>
            <pc:sldMk cId="3655402872" sldId="1889"/>
            <ac:spMk id="24" creationId="{3E017FC7-0217-884C-9DA4-9938FD1C1E49}"/>
          </ac:spMkLst>
        </pc:spChg>
        <pc:spChg chg="mod topLvl">
          <ac:chgData name="Bernard, Allison M" userId="7cd67125-3436-42b8-b83a-bbe37ba15a4e" providerId="ADAL" clId="{406B8D3E-3FC4-45B1-B84D-BD80E2C39689}" dt="2023-09-29T14:17:08.655" v="164" actId="12788"/>
          <ac:spMkLst>
            <pc:docMk/>
            <pc:sldMk cId="3655402872" sldId="1889"/>
            <ac:spMk id="25" creationId="{A10E1623-9014-4C79-AA8C-3013A44D514C}"/>
          </ac:spMkLst>
        </pc:spChg>
        <pc:spChg chg="mod topLvl">
          <ac:chgData name="Bernard, Allison M" userId="7cd67125-3436-42b8-b83a-bbe37ba15a4e" providerId="ADAL" clId="{406B8D3E-3FC4-45B1-B84D-BD80E2C39689}" dt="2023-09-29T14:17:30.481" v="167" actId="12788"/>
          <ac:spMkLst>
            <pc:docMk/>
            <pc:sldMk cId="3655402872" sldId="1889"/>
            <ac:spMk id="26" creationId="{DD4FA606-9652-E048-8FAE-FA876B53EE59}"/>
          </ac:spMkLst>
        </pc:spChg>
        <pc:spChg chg="mod topLvl">
          <ac:chgData name="Bernard, Allison M" userId="7cd67125-3436-42b8-b83a-bbe37ba15a4e" providerId="ADAL" clId="{406B8D3E-3FC4-45B1-B84D-BD80E2C39689}" dt="2023-09-29T14:17:13.594" v="165" actId="12788"/>
          <ac:spMkLst>
            <pc:docMk/>
            <pc:sldMk cId="3655402872" sldId="1889"/>
            <ac:spMk id="27" creationId="{7A03C2DE-68D2-4AD0-A4B3-09DD3B84C97F}"/>
          </ac:spMkLst>
        </pc:spChg>
        <pc:spChg chg="mod topLvl">
          <ac:chgData name="Bernard, Allison M" userId="7cd67125-3436-42b8-b83a-bbe37ba15a4e" providerId="ADAL" clId="{406B8D3E-3FC4-45B1-B84D-BD80E2C39689}" dt="2023-09-29T14:17:13.594" v="165" actId="12788"/>
          <ac:spMkLst>
            <pc:docMk/>
            <pc:sldMk cId="3655402872" sldId="1889"/>
            <ac:spMk id="29" creationId="{BB100D9B-7D11-4A8A-87E2-188F5922C7C6}"/>
          </ac:spMkLst>
        </pc:spChg>
        <pc:spChg chg="mod topLvl">
          <ac:chgData name="Bernard, Allison M" userId="7cd67125-3436-42b8-b83a-bbe37ba15a4e" providerId="ADAL" clId="{406B8D3E-3FC4-45B1-B84D-BD80E2C39689}" dt="2023-09-29T14:17:13.594" v="165" actId="12788"/>
          <ac:spMkLst>
            <pc:docMk/>
            <pc:sldMk cId="3655402872" sldId="1889"/>
            <ac:spMk id="31" creationId="{95939A5A-16E2-47F6-B84B-246F846D49A1}"/>
          </ac:spMkLst>
        </pc:spChg>
        <pc:spChg chg="mod topLvl">
          <ac:chgData name="Bernard, Allison M" userId="7cd67125-3436-42b8-b83a-bbe37ba15a4e" providerId="ADAL" clId="{406B8D3E-3FC4-45B1-B84D-BD80E2C39689}" dt="2023-09-29T14:17:24.907" v="166" actId="12788"/>
          <ac:spMkLst>
            <pc:docMk/>
            <pc:sldMk cId="3655402872" sldId="1889"/>
            <ac:spMk id="33" creationId="{C1C00A4D-8B99-43E2-9509-EE9C55FCAB01}"/>
          </ac:spMkLst>
        </pc:spChg>
        <pc:spChg chg="mod topLvl">
          <ac:chgData name="Bernard, Allison M" userId="7cd67125-3436-42b8-b83a-bbe37ba15a4e" providerId="ADAL" clId="{406B8D3E-3FC4-45B1-B84D-BD80E2C39689}" dt="2023-09-29T14:17:34.590" v="168" actId="12788"/>
          <ac:spMkLst>
            <pc:docMk/>
            <pc:sldMk cId="3655402872" sldId="1889"/>
            <ac:spMk id="34" creationId="{D2C02ACC-BC4D-4B65-9400-31C5B5DEF322}"/>
          </ac:spMkLst>
        </pc:spChg>
        <pc:spChg chg="mod topLvl">
          <ac:chgData name="Bernard, Allison M" userId="7cd67125-3436-42b8-b83a-bbe37ba15a4e" providerId="ADAL" clId="{406B8D3E-3FC4-45B1-B84D-BD80E2C39689}" dt="2023-09-29T14:17:24.907" v="166" actId="12788"/>
          <ac:spMkLst>
            <pc:docMk/>
            <pc:sldMk cId="3655402872" sldId="1889"/>
            <ac:spMk id="35" creationId="{96443194-5385-43CE-A79D-6CC8C67F42FD}"/>
          </ac:spMkLst>
        </pc:spChg>
        <pc:spChg chg="mod topLvl">
          <ac:chgData name="Bernard, Allison M" userId="7cd67125-3436-42b8-b83a-bbe37ba15a4e" providerId="ADAL" clId="{406B8D3E-3FC4-45B1-B84D-BD80E2C39689}" dt="2023-09-29T14:17:34.590" v="168" actId="12788"/>
          <ac:spMkLst>
            <pc:docMk/>
            <pc:sldMk cId="3655402872" sldId="1889"/>
            <ac:spMk id="36" creationId="{DFCF0A8F-D32C-410C-A481-810F9E9BF77F}"/>
          </ac:spMkLst>
        </pc:spChg>
        <pc:spChg chg="mod topLvl">
          <ac:chgData name="Bernard, Allison M" userId="7cd67125-3436-42b8-b83a-bbe37ba15a4e" providerId="ADAL" clId="{406B8D3E-3FC4-45B1-B84D-BD80E2C39689}" dt="2023-09-29T14:17:24.907" v="166" actId="12788"/>
          <ac:spMkLst>
            <pc:docMk/>
            <pc:sldMk cId="3655402872" sldId="1889"/>
            <ac:spMk id="37" creationId="{E6B2C117-56CD-4032-853F-998568FB90E0}"/>
          </ac:spMkLst>
        </pc:spChg>
        <pc:spChg chg="mod topLvl">
          <ac:chgData name="Bernard, Allison M" userId="7cd67125-3436-42b8-b83a-bbe37ba15a4e" providerId="ADAL" clId="{406B8D3E-3FC4-45B1-B84D-BD80E2C39689}" dt="2023-09-29T14:17:34.590" v="168" actId="12788"/>
          <ac:spMkLst>
            <pc:docMk/>
            <pc:sldMk cId="3655402872" sldId="1889"/>
            <ac:spMk id="38" creationId="{E4247A4B-9B22-4BD7-8F6E-26EDB355925F}"/>
          </ac:spMkLst>
        </pc:spChg>
        <pc:grpChg chg="del mod">
          <ac:chgData name="Bernard, Allison M" userId="7cd67125-3436-42b8-b83a-bbe37ba15a4e" providerId="ADAL" clId="{406B8D3E-3FC4-45B1-B84D-BD80E2C39689}" dt="2023-09-29T14:15:47.143" v="144" actId="165"/>
          <ac:grpSpMkLst>
            <pc:docMk/>
            <pc:sldMk cId="3655402872" sldId="1889"/>
            <ac:grpSpMk id="8" creationId="{050B73DB-962B-4A66-9C79-B5E39963A821}"/>
          </ac:grpSpMkLst>
        </pc:grpChg>
        <pc:grpChg chg="del mod">
          <ac:chgData name="Bernard, Allison M" userId="7cd67125-3436-42b8-b83a-bbe37ba15a4e" providerId="ADAL" clId="{406B8D3E-3FC4-45B1-B84D-BD80E2C39689}" dt="2023-09-29T14:15:32.327" v="143" actId="165"/>
          <ac:grpSpMkLst>
            <pc:docMk/>
            <pc:sldMk cId="3655402872" sldId="1889"/>
            <ac:grpSpMk id="10" creationId="{C97CA75B-A210-45C3-A8EE-1BF30D1BFEBE}"/>
          </ac:grpSpMkLst>
        </pc:grpChg>
        <pc:grpChg chg="del mod">
          <ac:chgData name="Bernard, Allison M" userId="7cd67125-3436-42b8-b83a-bbe37ba15a4e" providerId="ADAL" clId="{406B8D3E-3FC4-45B1-B84D-BD80E2C39689}" dt="2023-09-29T14:15:27.363" v="142" actId="165"/>
          <ac:grpSpMkLst>
            <pc:docMk/>
            <pc:sldMk cId="3655402872" sldId="1889"/>
            <ac:grpSpMk id="12" creationId="{6BC27FAE-96EC-4A1B-9A83-1074ED029B60}"/>
          </ac:grpSpMkLst>
        </pc:grpChg>
        <pc:grpChg chg="del mod">
          <ac:chgData name="Bernard, Allison M" userId="7cd67125-3436-42b8-b83a-bbe37ba15a4e" providerId="ADAL" clId="{406B8D3E-3FC4-45B1-B84D-BD80E2C39689}" dt="2023-09-29T14:15:23.556" v="141" actId="165"/>
          <ac:grpSpMkLst>
            <pc:docMk/>
            <pc:sldMk cId="3655402872" sldId="1889"/>
            <ac:grpSpMk id="14" creationId="{726D4FC1-AF61-4204-98D9-C303FE99ED03}"/>
          </ac:grpSpMkLst>
        </pc:grpChg>
        <pc:grpChg chg="del mod">
          <ac:chgData name="Bernard, Allison M" userId="7cd67125-3436-42b8-b83a-bbe37ba15a4e" providerId="ADAL" clId="{406B8D3E-3FC4-45B1-B84D-BD80E2C39689}" dt="2023-09-29T14:15:20.302" v="140" actId="165"/>
          <ac:grpSpMkLst>
            <pc:docMk/>
            <pc:sldMk cId="3655402872" sldId="1889"/>
            <ac:grpSpMk id="15" creationId="{A72637EB-BEC3-4459-A728-5BD5E891DD53}"/>
          </ac:grpSpMkLst>
        </pc:grpChg>
        <pc:grpChg chg="del mod">
          <ac:chgData name="Bernard, Allison M" userId="7cd67125-3436-42b8-b83a-bbe37ba15a4e" providerId="ADAL" clId="{406B8D3E-3FC4-45B1-B84D-BD80E2C39689}" dt="2023-09-29T14:15:14.151" v="139" actId="165"/>
          <ac:grpSpMkLst>
            <pc:docMk/>
            <pc:sldMk cId="3655402872" sldId="1889"/>
            <ac:grpSpMk id="16" creationId="{DA32817C-1547-4C20-B7B2-4DC46C0582F4}"/>
          </ac:grpSpMkLst>
        </pc:grpChg>
        <pc:grpChg chg="del mod">
          <ac:chgData name="Bernard, Allison M" userId="7cd67125-3436-42b8-b83a-bbe37ba15a4e" providerId="ADAL" clId="{406B8D3E-3FC4-45B1-B84D-BD80E2C39689}" dt="2023-09-29T14:15:10.135" v="138" actId="165"/>
          <ac:grpSpMkLst>
            <pc:docMk/>
            <pc:sldMk cId="3655402872" sldId="1889"/>
            <ac:grpSpMk id="18" creationId="{9709F02C-D259-438F-B289-3C081BCF5881}"/>
          </ac:grpSpMkLst>
        </pc:grpChg>
        <pc:grpChg chg="del mod">
          <ac:chgData name="Bernard, Allison M" userId="7cd67125-3436-42b8-b83a-bbe37ba15a4e" providerId="ADAL" clId="{406B8D3E-3FC4-45B1-B84D-BD80E2C39689}" dt="2023-09-29T14:15:51.221" v="145" actId="165"/>
          <ac:grpSpMkLst>
            <pc:docMk/>
            <pc:sldMk cId="3655402872" sldId="1889"/>
            <ac:grpSpMk id="32" creationId="{62C8D0F8-048B-45BF-A93B-283F5E647BA5}"/>
          </ac:grpSpMkLst>
        </pc:grpChg>
        <pc:graphicFrameChg chg="mod">
          <ac:chgData name="Bernard, Allison M" userId="7cd67125-3436-42b8-b83a-bbe37ba15a4e" providerId="ADAL" clId="{406B8D3E-3FC4-45B1-B84D-BD80E2C39689}" dt="2023-09-29T14:16:27.968" v="157" actId="1076"/>
          <ac:graphicFrameMkLst>
            <pc:docMk/>
            <pc:sldMk cId="3655402872" sldId="1889"/>
            <ac:graphicFrameMk id="5" creationId="{2E699412-F23A-490A-ABBA-74BDE1D78D16}"/>
          </ac:graphicFrameMkLst>
        </pc:graphicFrameChg>
      </pc:sldChg>
      <pc:sldChg chg="addSp delSp modSp mod">
        <pc:chgData name="Bernard, Allison M" userId="7cd67125-3436-42b8-b83a-bbe37ba15a4e" providerId="ADAL" clId="{406B8D3E-3FC4-45B1-B84D-BD80E2C39689}" dt="2023-09-29T14:22:02.060" v="212" actId="12788"/>
        <pc:sldMkLst>
          <pc:docMk/>
          <pc:sldMk cId="2357795062" sldId="1890"/>
        </pc:sldMkLst>
        <pc:spChg chg="mod topLvl">
          <ac:chgData name="Bernard, Allison M" userId="7cd67125-3436-42b8-b83a-bbe37ba15a4e" providerId="ADAL" clId="{406B8D3E-3FC4-45B1-B84D-BD80E2C39689}" dt="2023-09-29T14:21:28.850" v="206" actId="12788"/>
          <ac:spMkLst>
            <pc:docMk/>
            <pc:sldMk cId="2357795062" sldId="1890"/>
            <ac:spMk id="11" creationId="{A7FFAA57-43FB-4E1A-8422-9123552C6CA0}"/>
          </ac:spMkLst>
        </pc:spChg>
        <pc:spChg chg="mod topLvl">
          <ac:chgData name="Bernard, Allison M" userId="7cd67125-3436-42b8-b83a-bbe37ba15a4e" providerId="ADAL" clId="{406B8D3E-3FC4-45B1-B84D-BD80E2C39689}" dt="2023-09-29T14:21:24.331" v="205" actId="12788"/>
          <ac:spMkLst>
            <pc:docMk/>
            <pc:sldMk cId="2357795062" sldId="1890"/>
            <ac:spMk id="12" creationId="{A3E4D228-CB51-48ED-AE60-AF16E3C0F852}"/>
          </ac:spMkLst>
        </pc:spChg>
        <pc:spChg chg="mod topLvl">
          <ac:chgData name="Bernard, Allison M" userId="7cd67125-3436-42b8-b83a-bbe37ba15a4e" providerId="ADAL" clId="{406B8D3E-3FC4-45B1-B84D-BD80E2C39689}" dt="2023-09-29T14:21:28.850" v="206" actId="12788"/>
          <ac:spMkLst>
            <pc:docMk/>
            <pc:sldMk cId="2357795062" sldId="1890"/>
            <ac:spMk id="13" creationId="{547CA8CB-E9F8-402D-AF2F-2E8F3D5119CB}"/>
          </ac:spMkLst>
        </pc:spChg>
        <pc:spChg chg="mod topLvl">
          <ac:chgData name="Bernard, Allison M" userId="7cd67125-3436-42b8-b83a-bbe37ba15a4e" providerId="ADAL" clId="{406B8D3E-3FC4-45B1-B84D-BD80E2C39689}" dt="2023-09-29T14:21:28.850" v="206" actId="12788"/>
          <ac:spMkLst>
            <pc:docMk/>
            <pc:sldMk cId="2357795062" sldId="1890"/>
            <ac:spMk id="14" creationId="{969B00F4-5AA4-46F0-9DB3-2930D7DBAA94}"/>
          </ac:spMkLst>
        </pc:spChg>
        <pc:spChg chg="mod topLvl">
          <ac:chgData name="Bernard, Allison M" userId="7cd67125-3436-42b8-b83a-bbe37ba15a4e" providerId="ADAL" clId="{406B8D3E-3FC4-45B1-B84D-BD80E2C39689}" dt="2023-09-29T14:21:24.331" v="205" actId="12788"/>
          <ac:spMkLst>
            <pc:docMk/>
            <pc:sldMk cId="2357795062" sldId="1890"/>
            <ac:spMk id="15" creationId="{AF086AD1-ABF3-4FBB-8ED0-6EAE6AD1E9E2}"/>
          </ac:spMkLst>
        </pc:spChg>
        <pc:spChg chg="mod topLvl">
          <ac:chgData name="Bernard, Allison M" userId="7cd67125-3436-42b8-b83a-bbe37ba15a4e" providerId="ADAL" clId="{406B8D3E-3FC4-45B1-B84D-BD80E2C39689}" dt="2023-09-29T14:21:24.331" v="205" actId="12788"/>
          <ac:spMkLst>
            <pc:docMk/>
            <pc:sldMk cId="2357795062" sldId="1890"/>
            <ac:spMk id="16" creationId="{1C3ED6F3-D07D-4C75-BB15-CCFF1FC796BD}"/>
          </ac:spMkLst>
        </pc:spChg>
        <pc:spChg chg="mod topLvl">
          <ac:chgData name="Bernard, Allison M" userId="7cd67125-3436-42b8-b83a-bbe37ba15a4e" providerId="ADAL" clId="{406B8D3E-3FC4-45B1-B84D-BD80E2C39689}" dt="2023-09-29T14:21:33.405" v="207" actId="12788"/>
          <ac:spMkLst>
            <pc:docMk/>
            <pc:sldMk cId="2357795062" sldId="1890"/>
            <ac:spMk id="18" creationId="{467D5A68-53CB-4C80-9171-F9C2154F8444}"/>
          </ac:spMkLst>
        </pc:spChg>
        <pc:spChg chg="mod topLvl">
          <ac:chgData name="Bernard, Allison M" userId="7cd67125-3436-42b8-b83a-bbe37ba15a4e" providerId="ADAL" clId="{406B8D3E-3FC4-45B1-B84D-BD80E2C39689}" dt="2023-09-29T14:21:33.405" v="207" actId="12788"/>
          <ac:spMkLst>
            <pc:docMk/>
            <pc:sldMk cId="2357795062" sldId="1890"/>
            <ac:spMk id="19" creationId="{31DA6DCD-77D3-4047-B5C4-B51DEA90D570}"/>
          </ac:spMkLst>
        </pc:spChg>
        <pc:spChg chg="mod topLvl">
          <ac:chgData name="Bernard, Allison M" userId="7cd67125-3436-42b8-b83a-bbe37ba15a4e" providerId="ADAL" clId="{406B8D3E-3FC4-45B1-B84D-BD80E2C39689}" dt="2023-09-29T14:21:33.405" v="207" actId="12788"/>
          <ac:spMkLst>
            <pc:docMk/>
            <pc:sldMk cId="2357795062" sldId="1890"/>
            <ac:spMk id="20" creationId="{1F6521AE-C047-4C86-B1E6-089101A862FF}"/>
          </ac:spMkLst>
        </pc:spChg>
        <pc:spChg chg="mod topLvl">
          <ac:chgData name="Bernard, Allison M" userId="7cd67125-3436-42b8-b83a-bbe37ba15a4e" providerId="ADAL" clId="{406B8D3E-3FC4-45B1-B84D-BD80E2C39689}" dt="2023-09-29T14:21:41.861" v="208" actId="12788"/>
          <ac:spMkLst>
            <pc:docMk/>
            <pc:sldMk cId="2357795062" sldId="1890"/>
            <ac:spMk id="22" creationId="{72EE3F0F-021E-437D-B265-A50715390E71}"/>
          </ac:spMkLst>
        </pc:spChg>
        <pc:spChg chg="mod topLvl">
          <ac:chgData name="Bernard, Allison M" userId="7cd67125-3436-42b8-b83a-bbe37ba15a4e" providerId="ADAL" clId="{406B8D3E-3FC4-45B1-B84D-BD80E2C39689}" dt="2023-09-29T14:21:41.861" v="208" actId="12788"/>
          <ac:spMkLst>
            <pc:docMk/>
            <pc:sldMk cId="2357795062" sldId="1890"/>
            <ac:spMk id="23" creationId="{EF9D6CC0-F07F-41C1-90A0-B3E2B1392F90}"/>
          </ac:spMkLst>
        </pc:spChg>
        <pc:spChg chg="mod topLvl">
          <ac:chgData name="Bernard, Allison M" userId="7cd67125-3436-42b8-b83a-bbe37ba15a4e" providerId="ADAL" clId="{406B8D3E-3FC4-45B1-B84D-BD80E2C39689}" dt="2023-09-29T14:21:41.861" v="208" actId="12788"/>
          <ac:spMkLst>
            <pc:docMk/>
            <pc:sldMk cId="2357795062" sldId="1890"/>
            <ac:spMk id="24" creationId="{BC59E2B7-817A-4A9B-A16F-6E11C52017E9}"/>
          </ac:spMkLst>
        </pc:spChg>
        <pc:spChg chg="mod topLvl">
          <ac:chgData name="Bernard, Allison M" userId="7cd67125-3436-42b8-b83a-bbe37ba15a4e" providerId="ADAL" clId="{406B8D3E-3FC4-45B1-B84D-BD80E2C39689}" dt="2023-09-29T14:21:47.250" v="209" actId="12788"/>
          <ac:spMkLst>
            <pc:docMk/>
            <pc:sldMk cId="2357795062" sldId="1890"/>
            <ac:spMk id="26" creationId="{13F71F9C-0D31-4958-ABA4-04BD1818D7BC}"/>
          </ac:spMkLst>
        </pc:spChg>
        <pc:spChg chg="mod topLvl">
          <ac:chgData name="Bernard, Allison M" userId="7cd67125-3436-42b8-b83a-bbe37ba15a4e" providerId="ADAL" clId="{406B8D3E-3FC4-45B1-B84D-BD80E2C39689}" dt="2023-09-29T14:21:47.250" v="209" actId="12788"/>
          <ac:spMkLst>
            <pc:docMk/>
            <pc:sldMk cId="2357795062" sldId="1890"/>
            <ac:spMk id="27" creationId="{EC2C834E-8721-4058-B21D-641B78DFA3AE}"/>
          </ac:spMkLst>
        </pc:spChg>
        <pc:spChg chg="mod topLvl">
          <ac:chgData name="Bernard, Allison M" userId="7cd67125-3436-42b8-b83a-bbe37ba15a4e" providerId="ADAL" clId="{406B8D3E-3FC4-45B1-B84D-BD80E2C39689}" dt="2023-09-29T14:21:47.250" v="209" actId="12788"/>
          <ac:spMkLst>
            <pc:docMk/>
            <pc:sldMk cId="2357795062" sldId="1890"/>
            <ac:spMk id="28" creationId="{F2A41EC2-930F-441F-82B4-023D68A43093}"/>
          </ac:spMkLst>
        </pc:spChg>
        <pc:spChg chg="mod topLvl">
          <ac:chgData name="Bernard, Allison M" userId="7cd67125-3436-42b8-b83a-bbe37ba15a4e" providerId="ADAL" clId="{406B8D3E-3FC4-45B1-B84D-BD80E2C39689}" dt="2023-09-29T14:21:52.624" v="210" actId="12788"/>
          <ac:spMkLst>
            <pc:docMk/>
            <pc:sldMk cId="2357795062" sldId="1890"/>
            <ac:spMk id="30" creationId="{6B85B4FF-F008-401B-948B-D875F23B7553}"/>
          </ac:spMkLst>
        </pc:spChg>
        <pc:spChg chg="mod topLvl">
          <ac:chgData name="Bernard, Allison M" userId="7cd67125-3436-42b8-b83a-bbe37ba15a4e" providerId="ADAL" clId="{406B8D3E-3FC4-45B1-B84D-BD80E2C39689}" dt="2023-09-29T14:21:52.624" v="210" actId="12788"/>
          <ac:spMkLst>
            <pc:docMk/>
            <pc:sldMk cId="2357795062" sldId="1890"/>
            <ac:spMk id="31" creationId="{174CBF97-14D6-4D02-9DA8-CC545E0E31D8}"/>
          </ac:spMkLst>
        </pc:spChg>
        <pc:spChg chg="mod topLvl">
          <ac:chgData name="Bernard, Allison M" userId="7cd67125-3436-42b8-b83a-bbe37ba15a4e" providerId="ADAL" clId="{406B8D3E-3FC4-45B1-B84D-BD80E2C39689}" dt="2023-09-29T14:21:52.624" v="210" actId="12788"/>
          <ac:spMkLst>
            <pc:docMk/>
            <pc:sldMk cId="2357795062" sldId="1890"/>
            <ac:spMk id="32" creationId="{F206BC93-B2B0-46EF-8D78-11FF390AB8BC}"/>
          </ac:spMkLst>
        </pc:spChg>
        <pc:spChg chg="mod topLvl">
          <ac:chgData name="Bernard, Allison M" userId="7cd67125-3436-42b8-b83a-bbe37ba15a4e" providerId="ADAL" clId="{406B8D3E-3FC4-45B1-B84D-BD80E2C39689}" dt="2023-09-29T14:21:56.524" v="211" actId="12788"/>
          <ac:spMkLst>
            <pc:docMk/>
            <pc:sldMk cId="2357795062" sldId="1890"/>
            <ac:spMk id="34" creationId="{64BFE1C4-9319-A743-A42F-C7DEB70C2EB2}"/>
          </ac:spMkLst>
        </pc:spChg>
        <pc:spChg chg="mod topLvl">
          <ac:chgData name="Bernard, Allison M" userId="7cd67125-3436-42b8-b83a-bbe37ba15a4e" providerId="ADAL" clId="{406B8D3E-3FC4-45B1-B84D-BD80E2C39689}" dt="2023-09-29T14:21:56.524" v="211" actId="12788"/>
          <ac:spMkLst>
            <pc:docMk/>
            <pc:sldMk cId="2357795062" sldId="1890"/>
            <ac:spMk id="35" creationId="{3A889A3C-561F-904A-BF21-DEBC5FA386CD}"/>
          </ac:spMkLst>
        </pc:spChg>
        <pc:spChg chg="mod topLvl">
          <ac:chgData name="Bernard, Allison M" userId="7cd67125-3436-42b8-b83a-bbe37ba15a4e" providerId="ADAL" clId="{406B8D3E-3FC4-45B1-B84D-BD80E2C39689}" dt="2023-09-29T14:21:56.524" v="211" actId="12788"/>
          <ac:spMkLst>
            <pc:docMk/>
            <pc:sldMk cId="2357795062" sldId="1890"/>
            <ac:spMk id="36" creationId="{899BAAEA-A8F0-314A-BFED-8BAA088EAC52}"/>
          </ac:spMkLst>
        </pc:spChg>
        <pc:spChg chg="mod topLvl">
          <ac:chgData name="Bernard, Allison M" userId="7cd67125-3436-42b8-b83a-bbe37ba15a4e" providerId="ADAL" clId="{406B8D3E-3FC4-45B1-B84D-BD80E2C39689}" dt="2023-09-29T14:22:02.060" v="212" actId="12788"/>
          <ac:spMkLst>
            <pc:docMk/>
            <pc:sldMk cId="2357795062" sldId="1890"/>
            <ac:spMk id="38" creationId="{AC0CDF42-6831-4EE2-BB90-C4B94F2924B4}"/>
          </ac:spMkLst>
        </pc:spChg>
        <pc:spChg chg="mod topLvl">
          <ac:chgData name="Bernard, Allison M" userId="7cd67125-3436-42b8-b83a-bbe37ba15a4e" providerId="ADAL" clId="{406B8D3E-3FC4-45B1-B84D-BD80E2C39689}" dt="2023-09-29T14:22:02.060" v="212" actId="12788"/>
          <ac:spMkLst>
            <pc:docMk/>
            <pc:sldMk cId="2357795062" sldId="1890"/>
            <ac:spMk id="39" creationId="{64D1402B-3EEA-4980-B5F6-FCB803B957A4}"/>
          </ac:spMkLst>
        </pc:spChg>
        <pc:spChg chg="mod topLvl">
          <ac:chgData name="Bernard, Allison M" userId="7cd67125-3436-42b8-b83a-bbe37ba15a4e" providerId="ADAL" clId="{406B8D3E-3FC4-45B1-B84D-BD80E2C39689}" dt="2023-09-29T14:22:02.060" v="212" actId="12788"/>
          <ac:spMkLst>
            <pc:docMk/>
            <pc:sldMk cId="2357795062" sldId="1890"/>
            <ac:spMk id="40" creationId="{5100AFA5-999C-40A5-B19F-B9AF6A90EE6E}"/>
          </ac:spMkLst>
        </pc:spChg>
        <pc:grpChg chg="del mod">
          <ac:chgData name="Bernard, Allison M" userId="7cd67125-3436-42b8-b83a-bbe37ba15a4e" providerId="ADAL" clId="{406B8D3E-3FC4-45B1-B84D-BD80E2C39689}" dt="2023-09-29T14:19:27.020" v="182" actId="165"/>
          <ac:grpSpMkLst>
            <pc:docMk/>
            <pc:sldMk cId="2357795062" sldId="1890"/>
            <ac:grpSpMk id="9" creationId="{07BE318F-2110-4C9A-9A85-385D5A3AD4AF}"/>
          </ac:grpSpMkLst>
        </pc:grpChg>
        <pc:grpChg chg="add del mod">
          <ac:chgData name="Bernard, Allison M" userId="7cd67125-3436-42b8-b83a-bbe37ba15a4e" providerId="ADAL" clId="{406B8D3E-3FC4-45B1-B84D-BD80E2C39689}" dt="2023-09-29T14:19:00.977" v="175" actId="165"/>
          <ac:grpSpMkLst>
            <pc:docMk/>
            <pc:sldMk cId="2357795062" sldId="1890"/>
            <ac:grpSpMk id="10" creationId="{DB2AE182-76BF-4401-B493-F3910FF3E439}"/>
          </ac:grpSpMkLst>
        </pc:grpChg>
        <pc:grpChg chg="del mod">
          <ac:chgData name="Bernard, Allison M" userId="7cd67125-3436-42b8-b83a-bbe37ba15a4e" providerId="ADAL" clId="{406B8D3E-3FC4-45B1-B84D-BD80E2C39689}" dt="2023-09-29T14:19:45.037" v="186" actId="165"/>
          <ac:grpSpMkLst>
            <pc:docMk/>
            <pc:sldMk cId="2357795062" sldId="1890"/>
            <ac:grpSpMk id="17" creationId="{68C7C9E2-47E7-4E67-BAAC-DE1F26DC53CA}"/>
          </ac:grpSpMkLst>
        </pc:grpChg>
        <pc:grpChg chg="del mod">
          <ac:chgData name="Bernard, Allison M" userId="7cd67125-3436-42b8-b83a-bbe37ba15a4e" providerId="ADAL" clId="{406B8D3E-3FC4-45B1-B84D-BD80E2C39689}" dt="2023-09-29T14:19:59.938" v="191" actId="165"/>
          <ac:grpSpMkLst>
            <pc:docMk/>
            <pc:sldMk cId="2357795062" sldId="1890"/>
            <ac:grpSpMk id="21" creationId="{64917419-1B7A-4D7C-A742-536812B277A1}"/>
          </ac:grpSpMkLst>
        </pc:grpChg>
        <pc:grpChg chg="del">
          <ac:chgData name="Bernard, Allison M" userId="7cd67125-3436-42b8-b83a-bbe37ba15a4e" providerId="ADAL" clId="{406B8D3E-3FC4-45B1-B84D-BD80E2C39689}" dt="2023-09-29T14:20:16.282" v="194" actId="165"/>
          <ac:grpSpMkLst>
            <pc:docMk/>
            <pc:sldMk cId="2357795062" sldId="1890"/>
            <ac:grpSpMk id="25" creationId="{DA3A87E0-9056-4B1E-AC86-2A2214CAFCC0}"/>
          </ac:grpSpMkLst>
        </pc:grpChg>
        <pc:grpChg chg="del">
          <ac:chgData name="Bernard, Allison M" userId="7cd67125-3436-42b8-b83a-bbe37ba15a4e" providerId="ADAL" clId="{406B8D3E-3FC4-45B1-B84D-BD80E2C39689}" dt="2023-09-29T14:20:23.808" v="195" actId="165"/>
          <ac:grpSpMkLst>
            <pc:docMk/>
            <pc:sldMk cId="2357795062" sldId="1890"/>
            <ac:grpSpMk id="29" creationId="{DEB99E52-7BBC-4A11-AD74-8013B84E1B1C}"/>
          </ac:grpSpMkLst>
        </pc:grpChg>
        <pc:grpChg chg="del">
          <ac:chgData name="Bernard, Allison M" userId="7cd67125-3436-42b8-b83a-bbe37ba15a4e" providerId="ADAL" clId="{406B8D3E-3FC4-45B1-B84D-BD80E2C39689}" dt="2023-09-29T14:20:27.765" v="196" actId="165"/>
          <ac:grpSpMkLst>
            <pc:docMk/>
            <pc:sldMk cId="2357795062" sldId="1890"/>
            <ac:grpSpMk id="33" creationId="{23CAD538-9A31-E94A-9983-A29739B455EB}"/>
          </ac:grpSpMkLst>
        </pc:grpChg>
        <pc:grpChg chg="del">
          <ac:chgData name="Bernard, Allison M" userId="7cd67125-3436-42b8-b83a-bbe37ba15a4e" providerId="ADAL" clId="{406B8D3E-3FC4-45B1-B84D-BD80E2C39689}" dt="2023-09-29T14:20:31.471" v="197" actId="165"/>
          <ac:grpSpMkLst>
            <pc:docMk/>
            <pc:sldMk cId="2357795062" sldId="1890"/>
            <ac:grpSpMk id="37" creationId="{E1B98B1B-7DA7-4632-ACFC-7FFBC45A183A}"/>
          </ac:grpSpMkLst>
        </pc:grpChg>
      </pc:sldChg>
      <pc:sldChg chg="modSp mod">
        <pc:chgData name="Bernard, Allison M" userId="7cd67125-3436-42b8-b83a-bbe37ba15a4e" providerId="ADAL" clId="{406B8D3E-3FC4-45B1-B84D-BD80E2C39689}" dt="2023-09-29T14:24:45.382" v="240" actId="1076"/>
        <pc:sldMkLst>
          <pc:docMk/>
          <pc:sldMk cId="3060707925" sldId="1893"/>
        </pc:sldMkLst>
        <pc:spChg chg="mod">
          <ac:chgData name="Bernard, Allison M" userId="7cd67125-3436-42b8-b83a-bbe37ba15a4e" providerId="ADAL" clId="{406B8D3E-3FC4-45B1-B84D-BD80E2C39689}" dt="2023-09-29T14:24:04.553" v="231" actId="12788"/>
          <ac:spMkLst>
            <pc:docMk/>
            <pc:sldMk cId="3060707925" sldId="1893"/>
            <ac:spMk id="3" creationId="{ACBED13E-527C-2402-94F0-A4BB7F1FAE4D}"/>
          </ac:spMkLst>
        </pc:spChg>
        <pc:spChg chg="mod">
          <ac:chgData name="Bernard, Allison M" userId="7cd67125-3436-42b8-b83a-bbe37ba15a4e" providerId="ADAL" clId="{406B8D3E-3FC4-45B1-B84D-BD80E2C39689}" dt="2023-09-29T14:24:04.553" v="231" actId="12788"/>
          <ac:spMkLst>
            <pc:docMk/>
            <pc:sldMk cId="3060707925" sldId="1893"/>
            <ac:spMk id="4" creationId="{8919B39C-8333-A6B5-88B3-D3E7F8E41876}"/>
          </ac:spMkLst>
        </pc:spChg>
        <pc:spChg chg="mod">
          <ac:chgData name="Bernard, Allison M" userId="7cd67125-3436-42b8-b83a-bbe37ba15a4e" providerId="ADAL" clId="{406B8D3E-3FC4-45B1-B84D-BD80E2C39689}" dt="2023-09-29T14:24:32.754" v="237" actId="12788"/>
          <ac:spMkLst>
            <pc:docMk/>
            <pc:sldMk cId="3060707925" sldId="1893"/>
            <ac:spMk id="6" creationId="{807A080E-B3EC-5D28-5CE9-B94B710C1399}"/>
          </ac:spMkLst>
        </pc:spChg>
        <pc:spChg chg="mod">
          <ac:chgData name="Bernard, Allison M" userId="7cd67125-3436-42b8-b83a-bbe37ba15a4e" providerId="ADAL" clId="{406B8D3E-3FC4-45B1-B84D-BD80E2C39689}" dt="2023-09-29T14:24:45.382" v="240" actId="1076"/>
          <ac:spMkLst>
            <pc:docMk/>
            <pc:sldMk cId="3060707925" sldId="1893"/>
            <ac:spMk id="7" creationId="{BDE971B9-70FC-80CC-6507-C9A7A44647F9}"/>
          </ac:spMkLst>
        </pc:spChg>
        <pc:spChg chg="mod">
          <ac:chgData name="Bernard, Allison M" userId="7cd67125-3436-42b8-b83a-bbe37ba15a4e" providerId="ADAL" clId="{406B8D3E-3FC4-45B1-B84D-BD80E2C39689}" dt="2023-09-29T14:24:32.754" v="237" actId="12788"/>
          <ac:spMkLst>
            <pc:docMk/>
            <pc:sldMk cId="3060707925" sldId="1893"/>
            <ac:spMk id="8" creationId="{1CBC69F0-3E14-2C32-ABFE-A816D4F5CB5B}"/>
          </ac:spMkLst>
        </pc:spChg>
        <pc:spChg chg="mod">
          <ac:chgData name="Bernard, Allison M" userId="7cd67125-3436-42b8-b83a-bbe37ba15a4e" providerId="ADAL" clId="{406B8D3E-3FC4-45B1-B84D-BD80E2C39689}" dt="2023-09-29T14:23:58.734" v="230" actId="12788"/>
          <ac:spMkLst>
            <pc:docMk/>
            <pc:sldMk cId="3060707925" sldId="1893"/>
            <ac:spMk id="9" creationId="{D6E72BFA-4A4D-4F16-9513-68A6ED4C0C83}"/>
          </ac:spMkLst>
        </pc:spChg>
        <pc:spChg chg="mod">
          <ac:chgData name="Bernard, Allison M" userId="7cd67125-3436-42b8-b83a-bbe37ba15a4e" providerId="ADAL" clId="{406B8D3E-3FC4-45B1-B84D-BD80E2C39689}" dt="2023-09-29T14:24:04.553" v="231" actId="12788"/>
          <ac:spMkLst>
            <pc:docMk/>
            <pc:sldMk cId="3060707925" sldId="1893"/>
            <ac:spMk id="10" creationId="{3CD5F843-B179-43AE-9202-B178FF35F915}"/>
          </ac:spMkLst>
        </pc:spChg>
        <pc:spChg chg="mod">
          <ac:chgData name="Bernard, Allison M" userId="7cd67125-3436-42b8-b83a-bbe37ba15a4e" providerId="ADAL" clId="{406B8D3E-3FC4-45B1-B84D-BD80E2C39689}" dt="2023-09-29T14:23:58.734" v="230" actId="12788"/>
          <ac:spMkLst>
            <pc:docMk/>
            <pc:sldMk cId="3060707925" sldId="1893"/>
            <ac:spMk id="11" creationId="{CA4B4E3C-684B-4363-A3DA-60E579543B65}"/>
          </ac:spMkLst>
        </pc:spChg>
        <pc:spChg chg="mod">
          <ac:chgData name="Bernard, Allison M" userId="7cd67125-3436-42b8-b83a-bbe37ba15a4e" providerId="ADAL" clId="{406B8D3E-3FC4-45B1-B84D-BD80E2C39689}" dt="2023-09-29T14:23:58.734" v="230" actId="12788"/>
          <ac:spMkLst>
            <pc:docMk/>
            <pc:sldMk cId="3060707925" sldId="1893"/>
            <ac:spMk id="13" creationId="{05BE7812-9552-43F2-9CE7-7146EB841E59}"/>
          </ac:spMkLst>
        </pc:spChg>
        <pc:spChg chg="mod">
          <ac:chgData name="Bernard, Allison M" userId="7cd67125-3436-42b8-b83a-bbe37ba15a4e" providerId="ADAL" clId="{406B8D3E-3FC4-45B1-B84D-BD80E2C39689}" dt="2023-09-29T14:24:36.445" v="238" actId="12788"/>
          <ac:spMkLst>
            <pc:docMk/>
            <pc:sldMk cId="3060707925" sldId="1893"/>
            <ac:spMk id="14" creationId="{12075107-7945-FE9F-4CFF-5B91849E37DF}"/>
          </ac:spMkLst>
        </pc:spChg>
        <pc:spChg chg="mod">
          <ac:chgData name="Bernard, Allison M" userId="7cd67125-3436-42b8-b83a-bbe37ba15a4e" providerId="ADAL" clId="{406B8D3E-3FC4-45B1-B84D-BD80E2C39689}" dt="2023-09-29T14:24:42.410" v="239" actId="1076"/>
          <ac:spMkLst>
            <pc:docMk/>
            <pc:sldMk cId="3060707925" sldId="1893"/>
            <ac:spMk id="16" creationId="{7E9020FB-041E-1D8F-6C0A-F1402CD3E852}"/>
          </ac:spMkLst>
        </pc:spChg>
        <pc:spChg chg="mod">
          <ac:chgData name="Bernard, Allison M" userId="7cd67125-3436-42b8-b83a-bbe37ba15a4e" providerId="ADAL" clId="{406B8D3E-3FC4-45B1-B84D-BD80E2C39689}" dt="2023-09-29T14:24:09.398" v="232" actId="12788"/>
          <ac:spMkLst>
            <pc:docMk/>
            <pc:sldMk cId="3060707925" sldId="1893"/>
            <ac:spMk id="17" creationId="{87EE6B98-2F8A-485D-9BBF-FE2AE46E0776}"/>
          </ac:spMkLst>
        </pc:spChg>
        <pc:spChg chg="mod">
          <ac:chgData name="Bernard, Allison M" userId="7cd67125-3436-42b8-b83a-bbe37ba15a4e" providerId="ADAL" clId="{406B8D3E-3FC4-45B1-B84D-BD80E2C39689}" dt="2023-09-29T14:24:09.398" v="232" actId="12788"/>
          <ac:spMkLst>
            <pc:docMk/>
            <pc:sldMk cId="3060707925" sldId="1893"/>
            <ac:spMk id="18" creationId="{E0089D20-C08E-4A8F-B3D9-9395AF8295EA}"/>
          </ac:spMkLst>
        </pc:spChg>
        <pc:spChg chg="mod">
          <ac:chgData name="Bernard, Allison M" userId="7cd67125-3436-42b8-b83a-bbe37ba15a4e" providerId="ADAL" clId="{406B8D3E-3FC4-45B1-B84D-BD80E2C39689}" dt="2023-09-29T14:24:09.398" v="232" actId="12788"/>
          <ac:spMkLst>
            <pc:docMk/>
            <pc:sldMk cId="3060707925" sldId="1893"/>
            <ac:spMk id="19" creationId="{80B61446-B10B-4910-957C-3013F62B30C9}"/>
          </ac:spMkLst>
        </pc:spChg>
        <pc:spChg chg="mod">
          <ac:chgData name="Bernard, Allison M" userId="7cd67125-3436-42b8-b83a-bbe37ba15a4e" providerId="ADAL" clId="{406B8D3E-3FC4-45B1-B84D-BD80E2C39689}" dt="2023-09-29T14:24:36.445" v="238" actId="12788"/>
          <ac:spMkLst>
            <pc:docMk/>
            <pc:sldMk cId="3060707925" sldId="1893"/>
            <ac:spMk id="20" creationId="{88A44948-BD65-FEBB-BF0E-DFE4B3ABF7E6}"/>
          </ac:spMkLst>
        </pc:spChg>
        <pc:spChg chg="mod">
          <ac:chgData name="Bernard, Allison M" userId="7cd67125-3436-42b8-b83a-bbe37ba15a4e" providerId="ADAL" clId="{406B8D3E-3FC4-45B1-B84D-BD80E2C39689}" dt="2023-09-29T14:24:14.426" v="233" actId="12788"/>
          <ac:spMkLst>
            <pc:docMk/>
            <pc:sldMk cId="3060707925" sldId="1893"/>
            <ac:spMk id="21" creationId="{B81539E4-F0AF-452A-A85A-3B2BC891E14E}"/>
          </ac:spMkLst>
        </pc:spChg>
        <pc:spChg chg="mod">
          <ac:chgData name="Bernard, Allison M" userId="7cd67125-3436-42b8-b83a-bbe37ba15a4e" providerId="ADAL" clId="{406B8D3E-3FC4-45B1-B84D-BD80E2C39689}" dt="2023-09-29T14:24:14.426" v="233" actId="12788"/>
          <ac:spMkLst>
            <pc:docMk/>
            <pc:sldMk cId="3060707925" sldId="1893"/>
            <ac:spMk id="22" creationId="{6D0C1A40-31A9-4C46-888F-D43B667F3952}"/>
          </ac:spMkLst>
        </pc:spChg>
        <pc:spChg chg="mod">
          <ac:chgData name="Bernard, Allison M" userId="7cd67125-3436-42b8-b83a-bbe37ba15a4e" providerId="ADAL" clId="{406B8D3E-3FC4-45B1-B84D-BD80E2C39689}" dt="2023-09-29T14:24:14.426" v="233" actId="12788"/>
          <ac:spMkLst>
            <pc:docMk/>
            <pc:sldMk cId="3060707925" sldId="1893"/>
            <ac:spMk id="23" creationId="{20EDD72E-2D33-48D5-81B5-3DBB6F004B2E}"/>
          </ac:spMkLst>
        </pc:spChg>
        <pc:spChg chg="mod">
          <ac:chgData name="Bernard, Allison M" userId="7cd67125-3436-42b8-b83a-bbe37ba15a4e" providerId="ADAL" clId="{406B8D3E-3FC4-45B1-B84D-BD80E2C39689}" dt="2023-09-29T14:24:27.406" v="236" actId="12788"/>
          <ac:spMkLst>
            <pc:docMk/>
            <pc:sldMk cId="3060707925" sldId="1893"/>
            <ac:spMk id="24" creationId="{CC2CC2AC-3286-6B49-AE81-68DACE304518}"/>
          </ac:spMkLst>
        </pc:spChg>
        <pc:spChg chg="mod">
          <ac:chgData name="Bernard, Allison M" userId="7cd67125-3436-42b8-b83a-bbe37ba15a4e" providerId="ADAL" clId="{406B8D3E-3FC4-45B1-B84D-BD80E2C39689}" dt="2023-09-29T14:24:18.895" v="234" actId="12788"/>
          <ac:spMkLst>
            <pc:docMk/>
            <pc:sldMk cId="3060707925" sldId="1893"/>
            <ac:spMk id="25" creationId="{E7F025AD-54AD-4AC5-8D5F-628C6993B5A2}"/>
          </ac:spMkLst>
        </pc:spChg>
        <pc:spChg chg="mod">
          <ac:chgData name="Bernard, Allison M" userId="7cd67125-3436-42b8-b83a-bbe37ba15a4e" providerId="ADAL" clId="{406B8D3E-3FC4-45B1-B84D-BD80E2C39689}" dt="2023-09-29T14:24:18.895" v="234" actId="12788"/>
          <ac:spMkLst>
            <pc:docMk/>
            <pc:sldMk cId="3060707925" sldId="1893"/>
            <ac:spMk id="26" creationId="{E48D9020-95FD-49A1-AEF7-5A3B0E93951D}"/>
          </ac:spMkLst>
        </pc:spChg>
        <pc:spChg chg="mod">
          <ac:chgData name="Bernard, Allison M" userId="7cd67125-3436-42b8-b83a-bbe37ba15a4e" providerId="ADAL" clId="{406B8D3E-3FC4-45B1-B84D-BD80E2C39689}" dt="2023-09-29T14:24:18.895" v="234" actId="12788"/>
          <ac:spMkLst>
            <pc:docMk/>
            <pc:sldMk cId="3060707925" sldId="1893"/>
            <ac:spMk id="27" creationId="{C8E4F23C-40C3-469D-8155-B149C0958096}"/>
          </ac:spMkLst>
        </pc:spChg>
        <pc:spChg chg="mod">
          <ac:chgData name="Bernard, Allison M" userId="7cd67125-3436-42b8-b83a-bbe37ba15a4e" providerId="ADAL" clId="{406B8D3E-3FC4-45B1-B84D-BD80E2C39689}" dt="2023-09-29T14:24:27.406" v="236" actId="12788"/>
          <ac:spMkLst>
            <pc:docMk/>
            <pc:sldMk cId="3060707925" sldId="1893"/>
            <ac:spMk id="28" creationId="{1F15B6D2-FF46-7843-9992-9DB8A53B72E6}"/>
          </ac:spMkLst>
        </pc:spChg>
        <pc:spChg chg="mod">
          <ac:chgData name="Bernard, Allison M" userId="7cd67125-3436-42b8-b83a-bbe37ba15a4e" providerId="ADAL" clId="{406B8D3E-3FC4-45B1-B84D-BD80E2C39689}" dt="2023-09-29T14:24:22.767" v="235" actId="12788"/>
          <ac:spMkLst>
            <pc:docMk/>
            <pc:sldMk cId="3060707925" sldId="1893"/>
            <ac:spMk id="29" creationId="{39F89E33-9D30-4BF2-BD88-D9668BBC9711}"/>
          </ac:spMkLst>
        </pc:spChg>
        <pc:spChg chg="mod">
          <ac:chgData name="Bernard, Allison M" userId="7cd67125-3436-42b8-b83a-bbe37ba15a4e" providerId="ADAL" clId="{406B8D3E-3FC4-45B1-B84D-BD80E2C39689}" dt="2023-09-29T14:24:22.767" v="235" actId="12788"/>
          <ac:spMkLst>
            <pc:docMk/>
            <pc:sldMk cId="3060707925" sldId="1893"/>
            <ac:spMk id="30" creationId="{7CD9FBC6-5C5F-4FF0-820A-EA101D5CFD09}"/>
          </ac:spMkLst>
        </pc:spChg>
        <pc:spChg chg="mod">
          <ac:chgData name="Bernard, Allison M" userId="7cd67125-3436-42b8-b83a-bbe37ba15a4e" providerId="ADAL" clId="{406B8D3E-3FC4-45B1-B84D-BD80E2C39689}" dt="2023-09-29T14:24:22.767" v="235" actId="12788"/>
          <ac:spMkLst>
            <pc:docMk/>
            <pc:sldMk cId="3060707925" sldId="1893"/>
            <ac:spMk id="31" creationId="{D769BC5C-0603-4C3C-BE8A-8896D11B009C}"/>
          </ac:spMkLst>
        </pc:spChg>
        <pc:spChg chg="mod">
          <ac:chgData name="Bernard, Allison M" userId="7cd67125-3436-42b8-b83a-bbe37ba15a4e" providerId="ADAL" clId="{406B8D3E-3FC4-45B1-B84D-BD80E2C39689}" dt="2023-09-29T14:24:27.406" v="236" actId="12788"/>
          <ac:spMkLst>
            <pc:docMk/>
            <pc:sldMk cId="3060707925" sldId="1893"/>
            <ac:spMk id="32" creationId="{EB8CA458-3B3B-6846-96BC-8CD066086925}"/>
          </ac:spMkLst>
        </pc:spChg>
        <pc:graphicFrameChg chg="mod">
          <ac:chgData name="Bernard, Allison M" userId="7cd67125-3436-42b8-b83a-bbe37ba15a4e" providerId="ADAL" clId="{406B8D3E-3FC4-45B1-B84D-BD80E2C39689}" dt="2023-09-29T14:24:14.426" v="233" actId="12788"/>
          <ac:graphicFrameMkLst>
            <pc:docMk/>
            <pc:sldMk cId="3060707925" sldId="1893"/>
            <ac:graphicFrameMk id="5" creationId="{2E699412-F23A-490A-ABBA-74BDE1D78D16}"/>
          </ac:graphicFrameMkLst>
        </pc:graphicFrameChg>
      </pc:sldChg>
      <pc:sldChg chg="del">
        <pc:chgData name="Bernard, Allison M" userId="7cd67125-3436-42b8-b83a-bbe37ba15a4e" providerId="ADAL" clId="{406B8D3E-3FC4-45B1-B84D-BD80E2C39689}" dt="2023-09-29T14:28:21.656" v="271" actId="2696"/>
        <pc:sldMkLst>
          <pc:docMk/>
          <pc:sldMk cId="2775861775" sldId="1894"/>
        </pc:sldMkLst>
      </pc:sldChg>
      <pc:sldChg chg="add">
        <pc:chgData name="Bernard, Allison M" userId="7cd67125-3436-42b8-b83a-bbe37ba15a4e" providerId="ADAL" clId="{406B8D3E-3FC4-45B1-B84D-BD80E2C39689}" dt="2023-09-29T14:28:17.990" v="270"/>
        <pc:sldMkLst>
          <pc:docMk/>
          <pc:sldMk cId="1625999087" sldId="1900"/>
        </pc:sldMkLst>
      </pc:sldChg>
    </pc:docChg>
  </pc:docChgLst>
  <pc:docChgLst>
    <pc:chgData name="Sarasin, Elise" userId="051ede2b-3008-44c0-bb19-c9bb04b8c5c9" providerId="ADAL" clId="{632EAECB-1758-4A68-AEDA-2E016A1AB2E2}"/>
    <pc:docChg chg="custSel addSld modSld">
      <pc:chgData name="Sarasin, Elise" userId="051ede2b-3008-44c0-bb19-c9bb04b8c5c9" providerId="ADAL" clId="{632EAECB-1758-4A68-AEDA-2E016A1AB2E2}" dt="2022-10-03T19:07:21.841" v="133" actId="34135"/>
      <pc:docMkLst>
        <pc:docMk/>
      </pc:docMkLst>
      <pc:sldChg chg="modSp mod">
        <pc:chgData name="Sarasin, Elise" userId="051ede2b-3008-44c0-bb19-c9bb04b8c5c9" providerId="ADAL" clId="{632EAECB-1758-4A68-AEDA-2E016A1AB2E2}" dt="2022-10-03T19:07:21.841" v="133" actId="34135"/>
        <pc:sldMkLst>
          <pc:docMk/>
          <pc:sldMk cId="3069959999" sldId="1436"/>
        </pc:sldMkLst>
        <pc:picChg chg="mod">
          <ac:chgData name="Sarasin, Elise" userId="051ede2b-3008-44c0-bb19-c9bb04b8c5c9" providerId="ADAL" clId="{632EAECB-1758-4A68-AEDA-2E016A1AB2E2}" dt="2022-10-03T19:07:21.841" v="133" actId="34135"/>
          <ac:picMkLst>
            <pc:docMk/>
            <pc:sldMk cId="3069959999" sldId="1436"/>
            <ac:picMk id="3" creationId="{90920DF2-C688-F2E9-54B9-AE3ECE3AC253}"/>
          </ac:picMkLst>
        </pc:picChg>
      </pc:sldChg>
      <pc:sldChg chg="modSp mod">
        <pc:chgData name="Sarasin, Elise" userId="051ede2b-3008-44c0-bb19-c9bb04b8c5c9" providerId="ADAL" clId="{632EAECB-1758-4A68-AEDA-2E016A1AB2E2}" dt="2022-09-29T14:14:26.521" v="6" actId="14100"/>
        <pc:sldMkLst>
          <pc:docMk/>
          <pc:sldMk cId="3131842691" sldId="1748"/>
        </pc:sldMkLst>
        <pc:spChg chg="mod">
          <ac:chgData name="Sarasin, Elise" userId="051ede2b-3008-44c0-bb19-c9bb04b8c5c9" providerId="ADAL" clId="{632EAECB-1758-4A68-AEDA-2E016A1AB2E2}" dt="2022-09-29T14:14:26.521" v="6" actId="14100"/>
          <ac:spMkLst>
            <pc:docMk/>
            <pc:sldMk cId="3131842691" sldId="1748"/>
            <ac:spMk id="5" creationId="{2B981150-F6F5-BC6C-390E-6721D52AB754}"/>
          </ac:spMkLst>
        </pc:spChg>
      </pc:sldChg>
      <pc:sldChg chg="add">
        <pc:chgData name="Sarasin, Elise" userId="051ede2b-3008-44c0-bb19-c9bb04b8c5c9" providerId="ADAL" clId="{632EAECB-1758-4A68-AEDA-2E016A1AB2E2}" dt="2022-09-29T14:14:39.705" v="7"/>
        <pc:sldMkLst>
          <pc:docMk/>
          <pc:sldMk cId="353129255" sldId="1749"/>
        </pc:sldMkLst>
      </pc:sldChg>
      <pc:sldChg chg="add">
        <pc:chgData name="Sarasin, Elise" userId="051ede2b-3008-44c0-bb19-c9bb04b8c5c9" providerId="ADAL" clId="{632EAECB-1758-4A68-AEDA-2E016A1AB2E2}" dt="2022-09-29T14:14:40.463" v="8"/>
        <pc:sldMkLst>
          <pc:docMk/>
          <pc:sldMk cId="178057640" sldId="1750"/>
        </pc:sldMkLst>
      </pc:sldChg>
      <pc:sldChg chg="delSp modSp add mod">
        <pc:chgData name="Sarasin, Elise" userId="051ede2b-3008-44c0-bb19-c9bb04b8c5c9" providerId="ADAL" clId="{632EAECB-1758-4A68-AEDA-2E016A1AB2E2}" dt="2022-09-29T14:39:38.631" v="31" actId="478"/>
        <pc:sldMkLst>
          <pc:docMk/>
          <pc:sldMk cId="3857049768" sldId="1751"/>
        </pc:sldMkLst>
        <pc:spChg chg="del">
          <ac:chgData name="Sarasin, Elise" userId="051ede2b-3008-44c0-bb19-c9bb04b8c5c9" providerId="ADAL" clId="{632EAECB-1758-4A68-AEDA-2E016A1AB2E2}" dt="2022-09-29T14:39:38.631" v="31" actId="478"/>
          <ac:spMkLst>
            <pc:docMk/>
            <pc:sldMk cId="3857049768" sldId="1751"/>
            <ac:spMk id="5" creationId="{2B981150-F6F5-BC6C-390E-6721D52AB754}"/>
          </ac:spMkLst>
        </pc:spChg>
        <pc:graphicFrameChg chg="mod modGraphic">
          <ac:chgData name="Sarasin, Elise" userId="051ede2b-3008-44c0-bb19-c9bb04b8c5c9" providerId="ADAL" clId="{632EAECB-1758-4A68-AEDA-2E016A1AB2E2}" dt="2022-09-29T14:39:30.249" v="30"/>
          <ac:graphicFrameMkLst>
            <pc:docMk/>
            <pc:sldMk cId="3857049768" sldId="1751"/>
            <ac:graphicFrameMk id="4" creationId="{98C39D06-F657-DBBA-DA76-937A9A608CA2}"/>
          </ac:graphicFrameMkLst>
        </pc:graphicFrameChg>
      </pc:sldChg>
      <pc:sldChg chg="add">
        <pc:chgData name="Sarasin, Elise" userId="051ede2b-3008-44c0-bb19-c9bb04b8c5c9" providerId="ADAL" clId="{632EAECB-1758-4A68-AEDA-2E016A1AB2E2}" dt="2022-09-29T14:14:41.572" v="10"/>
        <pc:sldMkLst>
          <pc:docMk/>
          <pc:sldMk cId="216627073" sldId="1752"/>
        </pc:sldMkLst>
      </pc:sldChg>
      <pc:sldChg chg="add">
        <pc:chgData name="Sarasin, Elise" userId="051ede2b-3008-44c0-bb19-c9bb04b8c5c9" providerId="ADAL" clId="{632EAECB-1758-4A68-AEDA-2E016A1AB2E2}" dt="2022-09-29T14:14:42.117" v="11"/>
        <pc:sldMkLst>
          <pc:docMk/>
          <pc:sldMk cId="1853511343" sldId="1753"/>
        </pc:sldMkLst>
      </pc:sldChg>
      <pc:sldChg chg="delSp modSp mod">
        <pc:chgData name="Sarasin, Elise" userId="051ede2b-3008-44c0-bb19-c9bb04b8c5c9" providerId="ADAL" clId="{632EAECB-1758-4A68-AEDA-2E016A1AB2E2}" dt="2022-09-29T14:41:50.067" v="132" actId="20577"/>
        <pc:sldMkLst>
          <pc:docMk/>
          <pc:sldMk cId="4165652378" sldId="1754"/>
        </pc:sldMkLst>
        <pc:spChg chg="del">
          <ac:chgData name="Sarasin, Elise" userId="051ede2b-3008-44c0-bb19-c9bb04b8c5c9" providerId="ADAL" clId="{632EAECB-1758-4A68-AEDA-2E016A1AB2E2}" dt="2022-09-29T14:39:58.689" v="32" actId="478"/>
          <ac:spMkLst>
            <pc:docMk/>
            <pc:sldMk cId="4165652378" sldId="1754"/>
            <ac:spMk id="3" creationId="{E4AE6E02-200E-912D-42D2-88D126B94CC3}"/>
          </ac:spMkLst>
        </pc:spChg>
        <pc:graphicFrameChg chg="modGraphic">
          <ac:chgData name="Sarasin, Elise" userId="051ede2b-3008-44c0-bb19-c9bb04b8c5c9" providerId="ADAL" clId="{632EAECB-1758-4A68-AEDA-2E016A1AB2E2}" dt="2022-09-29T14:41:50.067" v="132" actId="20577"/>
          <ac:graphicFrameMkLst>
            <pc:docMk/>
            <pc:sldMk cId="4165652378" sldId="1754"/>
            <ac:graphicFrameMk id="13" creationId="{61BAFEA6-C3EC-8E20-A76B-AC343E252E79}"/>
          </ac:graphicFrameMkLst>
        </pc:graphicFrameChg>
      </pc:sldChg>
    </pc:docChg>
  </pc:docChgLst>
  <pc:docChgLst>
    <pc:chgData name="Sarasin, Elise" userId="051ede2b-3008-44c0-bb19-c9bb04b8c5c9" providerId="ADAL" clId="{BD5AD117-8D9C-4D98-8AA8-C8016D272ECD}"/>
    <pc:docChg chg="custSel addSld delSld modSld sldOrd modSection">
      <pc:chgData name="Sarasin, Elise" userId="051ede2b-3008-44c0-bb19-c9bb04b8c5c9" providerId="ADAL" clId="{BD5AD117-8D9C-4D98-8AA8-C8016D272ECD}" dt="2023-08-28T19:54:35.463" v="479" actId="20577"/>
      <pc:docMkLst>
        <pc:docMk/>
      </pc:docMkLst>
      <pc:sldChg chg="addSp delSp modSp mod">
        <pc:chgData name="Sarasin, Elise" userId="051ede2b-3008-44c0-bb19-c9bb04b8c5c9" providerId="ADAL" clId="{BD5AD117-8D9C-4D98-8AA8-C8016D272ECD}" dt="2023-08-28T18:01:23.682" v="4" actId="1076"/>
        <pc:sldMkLst>
          <pc:docMk/>
          <pc:sldMk cId="3929194274" sldId="334"/>
        </pc:sldMkLst>
        <pc:spChg chg="mod">
          <ac:chgData name="Sarasin, Elise" userId="051ede2b-3008-44c0-bb19-c9bb04b8c5c9" providerId="ADAL" clId="{BD5AD117-8D9C-4D98-8AA8-C8016D272ECD}" dt="2023-08-28T18:01:16.847" v="2" actId="1076"/>
          <ac:spMkLst>
            <pc:docMk/>
            <pc:sldMk cId="3929194274" sldId="334"/>
            <ac:spMk id="2" creationId="{57BCB212-66F0-4C3B-B653-2843DDCD3BEE}"/>
          </ac:spMkLst>
        </pc:spChg>
        <pc:spChg chg="mod">
          <ac:chgData name="Sarasin, Elise" userId="051ede2b-3008-44c0-bb19-c9bb04b8c5c9" providerId="ADAL" clId="{BD5AD117-8D9C-4D98-8AA8-C8016D272ECD}" dt="2023-08-28T18:01:20.171" v="3" actId="1076"/>
          <ac:spMkLst>
            <pc:docMk/>
            <pc:sldMk cId="3929194274" sldId="334"/>
            <ac:spMk id="3" creationId="{5A566965-2075-4DCB-AE1F-BE391667D1F1}"/>
          </ac:spMkLst>
        </pc:spChg>
        <pc:spChg chg="del">
          <ac:chgData name="Sarasin, Elise" userId="051ede2b-3008-44c0-bb19-c9bb04b8c5c9" providerId="ADAL" clId="{BD5AD117-8D9C-4D98-8AA8-C8016D272ECD}" dt="2023-08-28T18:01:11.505" v="0" actId="478"/>
          <ac:spMkLst>
            <pc:docMk/>
            <pc:sldMk cId="3929194274" sldId="334"/>
            <ac:spMk id="4" creationId="{171586A2-8FE2-7F1A-0DDF-20EF8A2AD644}"/>
          </ac:spMkLst>
        </pc:spChg>
        <pc:graphicFrameChg chg="add mod">
          <ac:chgData name="Sarasin, Elise" userId="051ede2b-3008-44c0-bb19-c9bb04b8c5c9" providerId="ADAL" clId="{BD5AD117-8D9C-4D98-8AA8-C8016D272ECD}" dt="2023-08-28T18:01:23.682" v="4" actId="1076"/>
          <ac:graphicFrameMkLst>
            <pc:docMk/>
            <pc:sldMk cId="3929194274" sldId="334"/>
            <ac:graphicFrameMk id="5" creationId="{185ADD31-05C5-6F42-AE19-504F044415C3}"/>
          </ac:graphicFrameMkLst>
        </pc:graphicFrameChg>
      </pc:sldChg>
      <pc:sldChg chg="modSp mod">
        <pc:chgData name="Sarasin, Elise" userId="051ede2b-3008-44c0-bb19-c9bb04b8c5c9" providerId="ADAL" clId="{BD5AD117-8D9C-4D98-8AA8-C8016D272ECD}" dt="2023-08-28T19:11:22.319" v="329" actId="207"/>
        <pc:sldMkLst>
          <pc:docMk/>
          <pc:sldMk cId="2677867066" sldId="339"/>
        </pc:sldMkLst>
        <pc:spChg chg="mod">
          <ac:chgData name="Sarasin, Elise" userId="051ede2b-3008-44c0-bb19-c9bb04b8c5c9" providerId="ADAL" clId="{BD5AD117-8D9C-4D98-8AA8-C8016D272ECD}" dt="2023-08-28T19:11:22.319" v="329" actId="207"/>
          <ac:spMkLst>
            <pc:docMk/>
            <pc:sldMk cId="2677867066" sldId="339"/>
            <ac:spMk id="4" creationId="{471891F2-30A8-C6FD-7F9C-FDFE3B5F6C39}"/>
          </ac:spMkLst>
        </pc:spChg>
      </pc:sldChg>
      <pc:sldChg chg="mod modShow">
        <pc:chgData name="Sarasin, Elise" userId="051ede2b-3008-44c0-bb19-c9bb04b8c5c9" providerId="ADAL" clId="{BD5AD117-8D9C-4D98-8AA8-C8016D272ECD}" dt="2023-08-28T19:00:00.471" v="160" actId="729"/>
        <pc:sldMkLst>
          <pc:docMk/>
          <pc:sldMk cId="207678121" sldId="619"/>
        </pc:sldMkLst>
      </pc:sldChg>
      <pc:sldChg chg="mod modShow">
        <pc:chgData name="Sarasin, Elise" userId="051ede2b-3008-44c0-bb19-c9bb04b8c5c9" providerId="ADAL" clId="{BD5AD117-8D9C-4D98-8AA8-C8016D272ECD}" dt="2023-08-28T18:28:00.757" v="61" actId="729"/>
        <pc:sldMkLst>
          <pc:docMk/>
          <pc:sldMk cId="0" sldId="835"/>
        </pc:sldMkLst>
      </pc:sldChg>
      <pc:sldChg chg="mod modShow">
        <pc:chgData name="Sarasin, Elise" userId="051ede2b-3008-44c0-bb19-c9bb04b8c5c9" providerId="ADAL" clId="{BD5AD117-8D9C-4D98-8AA8-C8016D272ECD}" dt="2023-08-28T18:11:38.988" v="30" actId="729"/>
        <pc:sldMkLst>
          <pc:docMk/>
          <pc:sldMk cId="1659631156" sldId="896"/>
        </pc:sldMkLst>
      </pc:sldChg>
      <pc:sldChg chg="ord">
        <pc:chgData name="Sarasin, Elise" userId="051ede2b-3008-44c0-bb19-c9bb04b8c5c9" providerId="ADAL" clId="{BD5AD117-8D9C-4D98-8AA8-C8016D272ECD}" dt="2023-08-28T18:26:14.658" v="51"/>
        <pc:sldMkLst>
          <pc:docMk/>
          <pc:sldMk cId="181225343" sldId="989"/>
        </pc:sldMkLst>
      </pc:sldChg>
      <pc:sldChg chg="ord">
        <pc:chgData name="Sarasin, Elise" userId="051ede2b-3008-44c0-bb19-c9bb04b8c5c9" providerId="ADAL" clId="{BD5AD117-8D9C-4D98-8AA8-C8016D272ECD}" dt="2023-08-28T18:26:28.284" v="53"/>
        <pc:sldMkLst>
          <pc:docMk/>
          <pc:sldMk cId="2043096197" sldId="990"/>
        </pc:sldMkLst>
      </pc:sldChg>
      <pc:sldChg chg="ord">
        <pc:chgData name="Sarasin, Elise" userId="051ede2b-3008-44c0-bb19-c9bb04b8c5c9" providerId="ADAL" clId="{BD5AD117-8D9C-4D98-8AA8-C8016D272ECD}" dt="2023-08-28T18:26:28.284" v="53"/>
        <pc:sldMkLst>
          <pc:docMk/>
          <pc:sldMk cId="940375812" sldId="991"/>
        </pc:sldMkLst>
      </pc:sldChg>
      <pc:sldChg chg="mod modShow">
        <pc:chgData name="Sarasin, Elise" userId="051ede2b-3008-44c0-bb19-c9bb04b8c5c9" providerId="ADAL" clId="{BD5AD117-8D9C-4D98-8AA8-C8016D272ECD}" dt="2023-08-28T18:57:18.978" v="146" actId="729"/>
        <pc:sldMkLst>
          <pc:docMk/>
          <pc:sldMk cId="3412130157" sldId="1113"/>
        </pc:sldMkLst>
      </pc:sldChg>
      <pc:sldChg chg="delSp modSp mod">
        <pc:chgData name="Sarasin, Elise" userId="051ede2b-3008-44c0-bb19-c9bb04b8c5c9" providerId="ADAL" clId="{BD5AD117-8D9C-4D98-8AA8-C8016D272ECD}" dt="2023-08-28T18:04:44.533" v="13" actId="478"/>
        <pc:sldMkLst>
          <pc:docMk/>
          <pc:sldMk cId="3069959999" sldId="1436"/>
        </pc:sldMkLst>
        <pc:spChg chg="del mod">
          <ac:chgData name="Sarasin, Elise" userId="051ede2b-3008-44c0-bb19-c9bb04b8c5c9" providerId="ADAL" clId="{BD5AD117-8D9C-4D98-8AA8-C8016D272ECD}" dt="2023-08-28T18:04:44.533" v="13" actId="478"/>
          <ac:spMkLst>
            <pc:docMk/>
            <pc:sldMk cId="3069959999" sldId="1436"/>
            <ac:spMk id="5" creationId="{5CAF93A4-DAA2-FFFD-6906-B572543130A2}"/>
          </ac:spMkLst>
        </pc:spChg>
      </pc:sldChg>
      <pc:sldChg chg="mod modShow">
        <pc:chgData name="Sarasin, Elise" userId="051ede2b-3008-44c0-bb19-c9bb04b8c5c9" providerId="ADAL" clId="{BD5AD117-8D9C-4D98-8AA8-C8016D272ECD}" dt="2023-08-28T18:20:39.408" v="35" actId="729"/>
        <pc:sldMkLst>
          <pc:docMk/>
          <pc:sldMk cId="1410271926" sldId="1442"/>
        </pc:sldMkLst>
      </pc:sldChg>
      <pc:sldChg chg="mod modShow">
        <pc:chgData name="Sarasin, Elise" userId="051ede2b-3008-44c0-bb19-c9bb04b8c5c9" providerId="ADAL" clId="{BD5AD117-8D9C-4D98-8AA8-C8016D272ECD}" dt="2023-08-28T18:26:35.479" v="54" actId="729"/>
        <pc:sldMkLst>
          <pc:docMk/>
          <pc:sldMk cId="1017797357" sldId="1443"/>
        </pc:sldMkLst>
      </pc:sldChg>
      <pc:sldChg chg="del">
        <pc:chgData name="Sarasin, Elise" userId="051ede2b-3008-44c0-bb19-c9bb04b8c5c9" providerId="ADAL" clId="{BD5AD117-8D9C-4D98-8AA8-C8016D272ECD}" dt="2023-08-28T18:34:27.574" v="132" actId="2696"/>
        <pc:sldMkLst>
          <pc:docMk/>
          <pc:sldMk cId="2601743110" sldId="1487"/>
        </pc:sldMkLst>
      </pc:sldChg>
      <pc:sldChg chg="mod modShow">
        <pc:chgData name="Sarasin, Elise" userId="051ede2b-3008-44c0-bb19-c9bb04b8c5c9" providerId="ADAL" clId="{BD5AD117-8D9C-4D98-8AA8-C8016D272ECD}" dt="2023-08-28T19:47:57.547" v="333" actId="729"/>
        <pc:sldMkLst>
          <pc:docMk/>
          <pc:sldMk cId="1330130808" sldId="1501"/>
        </pc:sldMkLst>
      </pc:sldChg>
      <pc:sldChg chg="addSp delSp modSp mod modShow">
        <pc:chgData name="Sarasin, Elise" userId="051ede2b-3008-44c0-bb19-c9bb04b8c5c9" providerId="ADAL" clId="{BD5AD117-8D9C-4D98-8AA8-C8016D272ECD}" dt="2023-08-28T19:49:35.310" v="351" actId="1076"/>
        <pc:sldMkLst>
          <pc:docMk/>
          <pc:sldMk cId="2563906494" sldId="1504"/>
        </pc:sldMkLst>
        <pc:picChg chg="mod">
          <ac:chgData name="Sarasin, Elise" userId="051ede2b-3008-44c0-bb19-c9bb04b8c5c9" providerId="ADAL" clId="{BD5AD117-8D9C-4D98-8AA8-C8016D272ECD}" dt="2023-08-28T19:49:31.136" v="349" actId="1076"/>
          <ac:picMkLst>
            <pc:docMk/>
            <pc:sldMk cId="2563906494" sldId="1504"/>
            <ac:picMk id="3" creationId="{E04C9470-C55E-4F84-8104-6FF086F1DBBF}"/>
          </ac:picMkLst>
        </pc:picChg>
        <pc:picChg chg="add del mod">
          <ac:chgData name="Sarasin, Elise" userId="051ede2b-3008-44c0-bb19-c9bb04b8c5c9" providerId="ADAL" clId="{BD5AD117-8D9C-4D98-8AA8-C8016D272ECD}" dt="2023-08-28T19:48:14.676" v="335"/>
          <ac:picMkLst>
            <pc:docMk/>
            <pc:sldMk cId="2563906494" sldId="1504"/>
            <ac:picMk id="4" creationId="{20F3AB12-71F1-46DE-9589-31E96D7F2C9B}"/>
          </ac:picMkLst>
        </pc:picChg>
        <pc:picChg chg="add del mod">
          <ac:chgData name="Sarasin, Elise" userId="051ede2b-3008-44c0-bb19-c9bb04b8c5c9" providerId="ADAL" clId="{BD5AD117-8D9C-4D98-8AA8-C8016D272ECD}" dt="2023-08-28T19:48:54.972" v="340" actId="478"/>
          <ac:picMkLst>
            <pc:docMk/>
            <pc:sldMk cId="2563906494" sldId="1504"/>
            <ac:picMk id="5" creationId="{36517B56-BC35-A872-8F49-021099ED2015}"/>
          </ac:picMkLst>
        </pc:picChg>
        <pc:picChg chg="mod">
          <ac:chgData name="Sarasin, Elise" userId="051ede2b-3008-44c0-bb19-c9bb04b8c5c9" providerId="ADAL" clId="{BD5AD117-8D9C-4D98-8AA8-C8016D272ECD}" dt="2023-08-28T19:48:58.404" v="341" actId="167"/>
          <ac:picMkLst>
            <pc:docMk/>
            <pc:sldMk cId="2563906494" sldId="1504"/>
            <ac:picMk id="8" creationId="{12D1860E-06F1-AD20-58DB-E2E8FD2C6702}"/>
          </ac:picMkLst>
        </pc:picChg>
        <pc:picChg chg="mod">
          <ac:chgData name="Sarasin, Elise" userId="051ede2b-3008-44c0-bb19-c9bb04b8c5c9" providerId="ADAL" clId="{BD5AD117-8D9C-4D98-8AA8-C8016D272ECD}" dt="2023-08-28T19:49:35.310" v="351" actId="1076"/>
          <ac:picMkLst>
            <pc:docMk/>
            <pc:sldMk cId="2563906494" sldId="1504"/>
            <ac:picMk id="16" creationId="{9E61DE6D-61DE-4D5D-8AE2-4390146FDE0E}"/>
          </ac:picMkLst>
        </pc:picChg>
        <pc:picChg chg="mod">
          <ac:chgData name="Sarasin, Elise" userId="051ede2b-3008-44c0-bb19-c9bb04b8c5c9" providerId="ADAL" clId="{BD5AD117-8D9C-4D98-8AA8-C8016D272ECD}" dt="2023-08-28T19:49:32.556" v="350" actId="1076"/>
          <ac:picMkLst>
            <pc:docMk/>
            <pc:sldMk cId="2563906494" sldId="1504"/>
            <ac:picMk id="18" creationId="{5158CF46-5AEE-4095-AD0C-C3123AB3686A}"/>
          </ac:picMkLst>
        </pc:picChg>
      </pc:sldChg>
      <pc:sldChg chg="delSp modSp mod">
        <pc:chgData name="Sarasin, Elise" userId="051ede2b-3008-44c0-bb19-c9bb04b8c5c9" providerId="ADAL" clId="{BD5AD117-8D9C-4D98-8AA8-C8016D272ECD}" dt="2023-08-28T19:50:23.329" v="355" actId="478"/>
        <pc:sldMkLst>
          <pc:docMk/>
          <pc:sldMk cId="82226888" sldId="1507"/>
        </pc:sldMkLst>
        <pc:spChg chg="mod">
          <ac:chgData name="Sarasin, Elise" userId="051ede2b-3008-44c0-bb19-c9bb04b8c5c9" providerId="ADAL" clId="{BD5AD117-8D9C-4D98-8AA8-C8016D272ECD}" dt="2023-08-28T19:11:59.864" v="330" actId="207"/>
          <ac:spMkLst>
            <pc:docMk/>
            <pc:sldMk cId="82226888" sldId="1507"/>
            <ac:spMk id="6" creationId="{7E5E268C-A778-8770-74E2-BF6FFF1CDC2F}"/>
          </ac:spMkLst>
        </pc:spChg>
        <pc:picChg chg="del">
          <ac:chgData name="Sarasin, Elise" userId="051ede2b-3008-44c0-bb19-c9bb04b8c5c9" providerId="ADAL" clId="{BD5AD117-8D9C-4D98-8AA8-C8016D272ECD}" dt="2023-08-28T19:50:23.329" v="355" actId="478"/>
          <ac:picMkLst>
            <pc:docMk/>
            <pc:sldMk cId="82226888" sldId="1507"/>
            <ac:picMk id="7" creationId="{37D6F4CB-A808-BFE3-B427-427D386D294C}"/>
          </ac:picMkLst>
        </pc:picChg>
      </pc:sldChg>
      <pc:sldChg chg="mod modShow">
        <pc:chgData name="Sarasin, Elise" userId="051ede2b-3008-44c0-bb19-c9bb04b8c5c9" providerId="ADAL" clId="{BD5AD117-8D9C-4D98-8AA8-C8016D272ECD}" dt="2023-08-28T18:59:56.498" v="159" actId="729"/>
        <pc:sldMkLst>
          <pc:docMk/>
          <pc:sldMk cId="2915558093" sldId="1550"/>
        </pc:sldMkLst>
      </pc:sldChg>
      <pc:sldChg chg="del">
        <pc:chgData name="Sarasin, Elise" userId="051ede2b-3008-44c0-bb19-c9bb04b8c5c9" providerId="ADAL" clId="{BD5AD117-8D9C-4D98-8AA8-C8016D272ECD}" dt="2023-08-28T18:34:27.574" v="132" actId="2696"/>
        <pc:sldMkLst>
          <pc:docMk/>
          <pc:sldMk cId="2203340649" sldId="1551"/>
        </pc:sldMkLst>
      </pc:sldChg>
      <pc:sldChg chg="mod modShow">
        <pc:chgData name="Sarasin, Elise" userId="051ede2b-3008-44c0-bb19-c9bb04b8c5c9" providerId="ADAL" clId="{BD5AD117-8D9C-4D98-8AA8-C8016D272ECD}" dt="2023-08-28T18:06:26.082" v="18" actId="729"/>
        <pc:sldMkLst>
          <pc:docMk/>
          <pc:sldMk cId="2107840058" sldId="1552"/>
        </pc:sldMkLst>
      </pc:sldChg>
      <pc:sldChg chg="mod modShow">
        <pc:chgData name="Sarasin, Elise" userId="051ede2b-3008-44c0-bb19-c9bb04b8c5c9" providerId="ADAL" clId="{BD5AD117-8D9C-4D98-8AA8-C8016D272ECD}" dt="2023-08-28T19:01:41.196" v="161" actId="729"/>
        <pc:sldMkLst>
          <pc:docMk/>
          <pc:sldMk cId="2535699167" sldId="1591"/>
        </pc:sldMkLst>
      </pc:sldChg>
      <pc:sldChg chg="mod modShow">
        <pc:chgData name="Sarasin, Elise" userId="051ede2b-3008-44c0-bb19-c9bb04b8c5c9" providerId="ADAL" clId="{BD5AD117-8D9C-4D98-8AA8-C8016D272ECD}" dt="2023-08-28T18:20:50.125" v="36" actId="729"/>
        <pc:sldMkLst>
          <pc:docMk/>
          <pc:sldMk cId="2620247913" sldId="1592"/>
        </pc:sldMkLst>
      </pc:sldChg>
      <pc:sldChg chg="mod modShow">
        <pc:chgData name="Sarasin, Elise" userId="051ede2b-3008-44c0-bb19-c9bb04b8c5c9" providerId="ADAL" clId="{BD5AD117-8D9C-4D98-8AA8-C8016D272ECD}" dt="2023-08-28T18:20:50.125" v="36" actId="729"/>
        <pc:sldMkLst>
          <pc:docMk/>
          <pc:sldMk cId="3906123760" sldId="1594"/>
        </pc:sldMkLst>
      </pc:sldChg>
      <pc:sldChg chg="mod modShow">
        <pc:chgData name="Sarasin, Elise" userId="051ede2b-3008-44c0-bb19-c9bb04b8c5c9" providerId="ADAL" clId="{BD5AD117-8D9C-4D98-8AA8-C8016D272ECD}" dt="2023-08-28T18:20:50.125" v="36" actId="729"/>
        <pc:sldMkLst>
          <pc:docMk/>
          <pc:sldMk cId="3950283647" sldId="1595"/>
        </pc:sldMkLst>
      </pc:sldChg>
      <pc:sldChg chg="mod modShow">
        <pc:chgData name="Sarasin, Elise" userId="051ede2b-3008-44c0-bb19-c9bb04b8c5c9" providerId="ADAL" clId="{BD5AD117-8D9C-4D98-8AA8-C8016D272ECD}" dt="2023-08-28T18:20:50.125" v="36" actId="729"/>
        <pc:sldMkLst>
          <pc:docMk/>
          <pc:sldMk cId="3181213195" sldId="1596"/>
        </pc:sldMkLst>
      </pc:sldChg>
      <pc:sldChg chg="add ord">
        <pc:chgData name="Sarasin, Elise" userId="051ede2b-3008-44c0-bb19-c9bb04b8c5c9" providerId="ADAL" clId="{BD5AD117-8D9C-4D98-8AA8-C8016D272ECD}" dt="2023-08-28T18:02:08.451" v="10"/>
        <pc:sldMkLst>
          <pc:docMk/>
          <pc:sldMk cId="1768666453" sldId="1631"/>
        </pc:sldMkLst>
      </pc:sldChg>
      <pc:sldChg chg="addSp delSp modSp mod">
        <pc:chgData name="Sarasin, Elise" userId="051ede2b-3008-44c0-bb19-c9bb04b8c5c9" providerId="ADAL" clId="{BD5AD117-8D9C-4D98-8AA8-C8016D272ECD}" dt="2023-08-28T19:54:35.463" v="479" actId="20577"/>
        <pc:sldMkLst>
          <pc:docMk/>
          <pc:sldMk cId="1764742822" sldId="1652"/>
        </pc:sldMkLst>
        <pc:spChg chg="del">
          <ac:chgData name="Sarasin, Elise" userId="051ede2b-3008-44c0-bb19-c9bb04b8c5c9" providerId="ADAL" clId="{BD5AD117-8D9C-4D98-8AA8-C8016D272ECD}" dt="2023-08-28T18:03:05.547" v="11" actId="478"/>
          <ac:spMkLst>
            <pc:docMk/>
            <pc:sldMk cId="1764742822" sldId="1652"/>
            <ac:spMk id="8" creationId="{6DDF00F1-2C6F-3864-62CC-52156A60AADB}"/>
          </ac:spMkLst>
        </pc:spChg>
        <pc:spChg chg="add mod">
          <ac:chgData name="Sarasin, Elise" userId="051ede2b-3008-44c0-bb19-c9bb04b8c5c9" providerId="ADAL" clId="{BD5AD117-8D9C-4D98-8AA8-C8016D272ECD}" dt="2023-08-28T19:54:35.463" v="479" actId="20577"/>
          <ac:spMkLst>
            <pc:docMk/>
            <pc:sldMk cId="1764742822" sldId="1652"/>
            <ac:spMk id="9" creationId="{D83ACA11-110C-3175-FD2E-965AFBCB4296}"/>
          </ac:spMkLst>
        </pc:spChg>
      </pc:sldChg>
      <pc:sldChg chg="addSp modSp mod">
        <pc:chgData name="Sarasin, Elise" userId="051ede2b-3008-44c0-bb19-c9bb04b8c5c9" providerId="ADAL" clId="{BD5AD117-8D9C-4D98-8AA8-C8016D272ECD}" dt="2023-08-28T19:04:19.532" v="319" actId="20577"/>
        <pc:sldMkLst>
          <pc:docMk/>
          <pc:sldMk cId="4147840331" sldId="1653"/>
        </pc:sldMkLst>
        <pc:spChg chg="add mod">
          <ac:chgData name="Sarasin, Elise" userId="051ede2b-3008-44c0-bb19-c9bb04b8c5c9" providerId="ADAL" clId="{BD5AD117-8D9C-4D98-8AA8-C8016D272ECD}" dt="2023-08-28T19:04:19.532" v="319" actId="20577"/>
          <ac:spMkLst>
            <pc:docMk/>
            <pc:sldMk cId="4147840331" sldId="1653"/>
            <ac:spMk id="2" creationId="{99B8CEC4-FA79-5ECC-085E-C91008D1B55F}"/>
          </ac:spMkLst>
        </pc:spChg>
      </pc:sldChg>
      <pc:sldChg chg="modSp mod ord modShow">
        <pc:chgData name="Sarasin, Elise" userId="051ede2b-3008-44c0-bb19-c9bb04b8c5c9" providerId="ADAL" clId="{BD5AD117-8D9C-4D98-8AA8-C8016D272ECD}" dt="2023-08-28T18:59:52.036" v="158"/>
        <pc:sldMkLst>
          <pc:docMk/>
          <pc:sldMk cId="3203914519" sldId="1657"/>
        </pc:sldMkLst>
        <pc:picChg chg="mod">
          <ac:chgData name="Sarasin, Elise" userId="051ede2b-3008-44c0-bb19-c9bb04b8c5c9" providerId="ADAL" clId="{BD5AD117-8D9C-4D98-8AA8-C8016D272ECD}" dt="2023-08-28T18:58:25.554" v="155" actId="208"/>
          <ac:picMkLst>
            <pc:docMk/>
            <pc:sldMk cId="3203914519" sldId="1657"/>
            <ac:picMk id="7" creationId="{BFBA962E-C425-8337-E3C5-3E697C4CC388}"/>
          </ac:picMkLst>
        </pc:picChg>
        <pc:picChg chg="mod">
          <ac:chgData name="Sarasin, Elise" userId="051ede2b-3008-44c0-bb19-c9bb04b8c5c9" providerId="ADAL" clId="{BD5AD117-8D9C-4D98-8AA8-C8016D272ECD}" dt="2023-08-28T18:58:18.576" v="151" actId="1076"/>
          <ac:picMkLst>
            <pc:docMk/>
            <pc:sldMk cId="3203914519" sldId="1657"/>
            <ac:picMk id="10" creationId="{E0E794AE-C90C-9257-5BE7-9A92C501F590}"/>
          </ac:picMkLst>
        </pc:picChg>
        <pc:picChg chg="mod">
          <ac:chgData name="Sarasin, Elise" userId="051ede2b-3008-44c0-bb19-c9bb04b8c5c9" providerId="ADAL" clId="{BD5AD117-8D9C-4D98-8AA8-C8016D272ECD}" dt="2023-08-28T18:58:19.698" v="152" actId="1076"/>
          <ac:picMkLst>
            <pc:docMk/>
            <pc:sldMk cId="3203914519" sldId="1657"/>
            <ac:picMk id="11" creationId="{ACBB10DC-AD83-069B-D11D-67959CF705A9}"/>
          </ac:picMkLst>
        </pc:picChg>
        <pc:picChg chg="mod">
          <ac:chgData name="Sarasin, Elise" userId="051ede2b-3008-44c0-bb19-c9bb04b8c5c9" providerId="ADAL" clId="{BD5AD117-8D9C-4D98-8AA8-C8016D272ECD}" dt="2023-08-28T18:58:21.322" v="153" actId="1076"/>
          <ac:picMkLst>
            <pc:docMk/>
            <pc:sldMk cId="3203914519" sldId="1657"/>
            <ac:picMk id="12" creationId="{0BFB7C2A-E809-72E9-A8E9-44E0AFA70A73}"/>
          </ac:picMkLst>
        </pc:picChg>
      </pc:sldChg>
      <pc:sldChg chg="addSp delSp modSp mod ord modShow">
        <pc:chgData name="Sarasin, Elise" userId="051ede2b-3008-44c0-bb19-c9bb04b8c5c9" providerId="ADAL" clId="{BD5AD117-8D9C-4D98-8AA8-C8016D272ECD}" dt="2023-08-28T19:02:54.369" v="181" actId="1076"/>
        <pc:sldMkLst>
          <pc:docMk/>
          <pc:sldMk cId="2273849122" sldId="1660"/>
        </pc:sldMkLst>
        <pc:picChg chg="mod">
          <ac:chgData name="Sarasin, Elise" userId="051ede2b-3008-44c0-bb19-c9bb04b8c5c9" providerId="ADAL" clId="{BD5AD117-8D9C-4D98-8AA8-C8016D272ECD}" dt="2023-08-28T19:02:54.369" v="181" actId="1076"/>
          <ac:picMkLst>
            <pc:docMk/>
            <pc:sldMk cId="2273849122" sldId="1660"/>
            <ac:picMk id="2" creationId="{9B7C8855-269D-82C3-B60C-76D91A25B87D}"/>
          </ac:picMkLst>
        </pc:picChg>
        <pc:picChg chg="del mod">
          <ac:chgData name="Sarasin, Elise" userId="051ede2b-3008-44c0-bb19-c9bb04b8c5c9" providerId="ADAL" clId="{BD5AD117-8D9C-4D98-8AA8-C8016D272ECD}" dt="2023-08-28T19:02:06.850" v="167" actId="478"/>
          <ac:picMkLst>
            <pc:docMk/>
            <pc:sldMk cId="2273849122" sldId="1660"/>
            <ac:picMk id="3" creationId="{098DC556-B5A5-78D6-D055-5E40B8BAB6E1}"/>
          </ac:picMkLst>
        </pc:picChg>
        <pc:picChg chg="add mod">
          <ac:chgData name="Sarasin, Elise" userId="051ede2b-3008-44c0-bb19-c9bb04b8c5c9" providerId="ADAL" clId="{BD5AD117-8D9C-4D98-8AA8-C8016D272ECD}" dt="2023-08-28T19:02:51.685" v="180" actId="1076"/>
          <ac:picMkLst>
            <pc:docMk/>
            <pc:sldMk cId="2273849122" sldId="1660"/>
            <ac:picMk id="4" creationId="{7A9B3550-C1E1-721C-6A0B-D75200796D19}"/>
          </ac:picMkLst>
        </pc:picChg>
      </pc:sldChg>
      <pc:sldChg chg="mod modShow">
        <pc:chgData name="Sarasin, Elise" userId="051ede2b-3008-44c0-bb19-c9bb04b8c5c9" providerId="ADAL" clId="{BD5AD117-8D9C-4D98-8AA8-C8016D272ECD}" dt="2023-08-28T18:55:25.830" v="144" actId="729"/>
        <pc:sldMkLst>
          <pc:docMk/>
          <pc:sldMk cId="1670877013" sldId="1661"/>
        </pc:sldMkLst>
      </pc:sldChg>
      <pc:sldChg chg="mod modShow">
        <pc:chgData name="Sarasin, Elise" userId="051ede2b-3008-44c0-bb19-c9bb04b8c5c9" providerId="ADAL" clId="{BD5AD117-8D9C-4D98-8AA8-C8016D272ECD}" dt="2023-08-28T18:02:06.210" v="8" actId="729"/>
        <pc:sldMkLst>
          <pc:docMk/>
          <pc:sldMk cId="3926885716" sldId="1666"/>
        </pc:sldMkLst>
      </pc:sldChg>
      <pc:sldChg chg="mod ord modShow">
        <pc:chgData name="Sarasin, Elise" userId="051ede2b-3008-44c0-bb19-c9bb04b8c5c9" providerId="ADAL" clId="{BD5AD117-8D9C-4D98-8AA8-C8016D272ECD}" dt="2023-08-28T18:27:42.603" v="60"/>
        <pc:sldMkLst>
          <pc:docMk/>
          <pc:sldMk cId="199988419" sldId="1682"/>
        </pc:sldMkLst>
      </pc:sldChg>
      <pc:sldChg chg="mod modShow">
        <pc:chgData name="Sarasin, Elise" userId="051ede2b-3008-44c0-bb19-c9bb04b8c5c9" providerId="ADAL" clId="{BD5AD117-8D9C-4D98-8AA8-C8016D272ECD}" dt="2023-08-28T18:20:10.432" v="33" actId="729"/>
        <pc:sldMkLst>
          <pc:docMk/>
          <pc:sldMk cId="3590517472" sldId="1701"/>
        </pc:sldMkLst>
      </pc:sldChg>
      <pc:sldChg chg="mod modShow">
        <pc:chgData name="Sarasin, Elise" userId="051ede2b-3008-44c0-bb19-c9bb04b8c5c9" providerId="ADAL" clId="{BD5AD117-8D9C-4D98-8AA8-C8016D272ECD}" dt="2023-08-28T18:08:30.900" v="20" actId="729"/>
        <pc:sldMkLst>
          <pc:docMk/>
          <pc:sldMk cId="1211548817" sldId="1707"/>
        </pc:sldMkLst>
      </pc:sldChg>
      <pc:sldChg chg="mod modShow">
        <pc:chgData name="Sarasin, Elise" userId="051ede2b-3008-44c0-bb19-c9bb04b8c5c9" providerId="ADAL" clId="{BD5AD117-8D9C-4D98-8AA8-C8016D272ECD}" dt="2023-08-28T18:08:37.562" v="21" actId="729"/>
        <pc:sldMkLst>
          <pc:docMk/>
          <pc:sldMk cId="1182338381" sldId="1708"/>
        </pc:sldMkLst>
      </pc:sldChg>
      <pc:sldChg chg="mod modShow">
        <pc:chgData name="Sarasin, Elise" userId="051ede2b-3008-44c0-bb19-c9bb04b8c5c9" providerId="ADAL" clId="{BD5AD117-8D9C-4D98-8AA8-C8016D272ECD}" dt="2023-08-28T18:08:37.562" v="21" actId="729"/>
        <pc:sldMkLst>
          <pc:docMk/>
          <pc:sldMk cId="2674703083" sldId="1710"/>
        </pc:sldMkLst>
      </pc:sldChg>
      <pc:sldChg chg="mod modShow">
        <pc:chgData name="Sarasin, Elise" userId="051ede2b-3008-44c0-bb19-c9bb04b8c5c9" providerId="ADAL" clId="{BD5AD117-8D9C-4D98-8AA8-C8016D272ECD}" dt="2023-08-28T18:08:37.562" v="21" actId="729"/>
        <pc:sldMkLst>
          <pc:docMk/>
          <pc:sldMk cId="267384144" sldId="1711"/>
        </pc:sldMkLst>
      </pc:sldChg>
      <pc:sldChg chg="mod modShow">
        <pc:chgData name="Sarasin, Elise" userId="051ede2b-3008-44c0-bb19-c9bb04b8c5c9" providerId="ADAL" clId="{BD5AD117-8D9C-4D98-8AA8-C8016D272ECD}" dt="2023-08-28T18:08:37.562" v="21" actId="729"/>
        <pc:sldMkLst>
          <pc:docMk/>
          <pc:sldMk cId="3579132418" sldId="1712"/>
        </pc:sldMkLst>
      </pc:sldChg>
      <pc:sldChg chg="mod modShow">
        <pc:chgData name="Sarasin, Elise" userId="051ede2b-3008-44c0-bb19-c9bb04b8c5c9" providerId="ADAL" clId="{BD5AD117-8D9C-4D98-8AA8-C8016D272ECD}" dt="2023-08-28T18:09:42.674" v="24" actId="729"/>
        <pc:sldMkLst>
          <pc:docMk/>
          <pc:sldMk cId="4145173018" sldId="1713"/>
        </pc:sldMkLst>
      </pc:sldChg>
      <pc:sldChg chg="mod modShow">
        <pc:chgData name="Sarasin, Elise" userId="051ede2b-3008-44c0-bb19-c9bb04b8c5c9" providerId="ADAL" clId="{BD5AD117-8D9C-4D98-8AA8-C8016D272ECD}" dt="2023-08-28T18:08:37.562" v="21" actId="729"/>
        <pc:sldMkLst>
          <pc:docMk/>
          <pc:sldMk cId="1266600611" sldId="1714"/>
        </pc:sldMkLst>
      </pc:sldChg>
      <pc:sldChg chg="mod modShow">
        <pc:chgData name="Sarasin, Elise" userId="051ede2b-3008-44c0-bb19-c9bb04b8c5c9" providerId="ADAL" clId="{BD5AD117-8D9C-4D98-8AA8-C8016D272ECD}" dt="2023-08-28T18:09:42.674" v="24" actId="729"/>
        <pc:sldMkLst>
          <pc:docMk/>
          <pc:sldMk cId="2425773789" sldId="1716"/>
        </pc:sldMkLst>
      </pc:sldChg>
      <pc:sldChg chg="mod modShow">
        <pc:chgData name="Sarasin, Elise" userId="051ede2b-3008-44c0-bb19-c9bb04b8c5c9" providerId="ADAL" clId="{BD5AD117-8D9C-4D98-8AA8-C8016D272ECD}" dt="2023-08-28T18:09:42.674" v="24" actId="729"/>
        <pc:sldMkLst>
          <pc:docMk/>
          <pc:sldMk cId="3127776230" sldId="1717"/>
        </pc:sldMkLst>
      </pc:sldChg>
      <pc:sldChg chg="mod modShow">
        <pc:chgData name="Sarasin, Elise" userId="051ede2b-3008-44c0-bb19-c9bb04b8c5c9" providerId="ADAL" clId="{BD5AD117-8D9C-4D98-8AA8-C8016D272ECD}" dt="2023-08-28T18:09:42.674" v="24" actId="729"/>
        <pc:sldMkLst>
          <pc:docMk/>
          <pc:sldMk cId="1504526192" sldId="1718"/>
        </pc:sldMkLst>
      </pc:sldChg>
      <pc:sldChg chg="mod modShow">
        <pc:chgData name="Sarasin, Elise" userId="051ede2b-3008-44c0-bb19-c9bb04b8c5c9" providerId="ADAL" clId="{BD5AD117-8D9C-4D98-8AA8-C8016D272ECD}" dt="2023-08-28T18:09:42.674" v="24" actId="729"/>
        <pc:sldMkLst>
          <pc:docMk/>
          <pc:sldMk cId="540353632" sldId="1719"/>
        </pc:sldMkLst>
      </pc:sldChg>
      <pc:sldChg chg="mod modShow">
        <pc:chgData name="Sarasin, Elise" userId="051ede2b-3008-44c0-bb19-c9bb04b8c5c9" providerId="ADAL" clId="{BD5AD117-8D9C-4D98-8AA8-C8016D272ECD}" dt="2023-08-28T18:09:42.674" v="24" actId="729"/>
        <pc:sldMkLst>
          <pc:docMk/>
          <pc:sldMk cId="2494919183" sldId="1720"/>
        </pc:sldMkLst>
      </pc:sldChg>
      <pc:sldChg chg="mod modShow">
        <pc:chgData name="Sarasin, Elise" userId="051ede2b-3008-44c0-bb19-c9bb04b8c5c9" providerId="ADAL" clId="{BD5AD117-8D9C-4D98-8AA8-C8016D272ECD}" dt="2023-08-28T18:09:42.674" v="24" actId="729"/>
        <pc:sldMkLst>
          <pc:docMk/>
          <pc:sldMk cId="1901840536" sldId="1721"/>
        </pc:sldMkLst>
      </pc:sldChg>
      <pc:sldChg chg="mod modShow">
        <pc:chgData name="Sarasin, Elise" userId="051ede2b-3008-44c0-bb19-c9bb04b8c5c9" providerId="ADAL" clId="{BD5AD117-8D9C-4D98-8AA8-C8016D272ECD}" dt="2023-08-28T18:09:42.674" v="24" actId="729"/>
        <pc:sldMkLst>
          <pc:docMk/>
          <pc:sldMk cId="1867218520" sldId="1722"/>
        </pc:sldMkLst>
      </pc:sldChg>
      <pc:sldChg chg="delSp mod delAnim modAnim">
        <pc:chgData name="Sarasin, Elise" userId="051ede2b-3008-44c0-bb19-c9bb04b8c5c9" providerId="ADAL" clId="{BD5AD117-8D9C-4D98-8AA8-C8016D272ECD}" dt="2023-08-28T18:05:19.114" v="17"/>
        <pc:sldMkLst>
          <pc:docMk/>
          <pc:sldMk cId="1988410428" sldId="1723"/>
        </pc:sldMkLst>
        <pc:spChg chg="del topLvl">
          <ac:chgData name="Sarasin, Elise" userId="051ede2b-3008-44c0-bb19-c9bb04b8c5c9" providerId="ADAL" clId="{BD5AD117-8D9C-4D98-8AA8-C8016D272ECD}" dt="2023-08-28T18:05:01.548" v="15" actId="478"/>
          <ac:spMkLst>
            <pc:docMk/>
            <pc:sldMk cId="1988410428" sldId="1723"/>
            <ac:spMk id="13" creationId="{C8DDE0F7-4732-696B-CFAC-EC022CB96DFD}"/>
          </ac:spMkLst>
        </pc:spChg>
        <pc:grpChg chg="del">
          <ac:chgData name="Sarasin, Elise" userId="051ede2b-3008-44c0-bb19-c9bb04b8c5c9" providerId="ADAL" clId="{BD5AD117-8D9C-4D98-8AA8-C8016D272ECD}" dt="2023-08-28T18:04:51.141" v="14" actId="478"/>
          <ac:grpSpMkLst>
            <pc:docMk/>
            <pc:sldMk cId="1988410428" sldId="1723"/>
            <ac:grpSpMk id="2" creationId="{28A5D769-46ED-DE3C-7968-A705DADFED93}"/>
          </ac:grpSpMkLst>
        </pc:grpChg>
        <pc:grpChg chg="del">
          <ac:chgData name="Sarasin, Elise" userId="051ede2b-3008-44c0-bb19-c9bb04b8c5c9" providerId="ADAL" clId="{BD5AD117-8D9C-4D98-8AA8-C8016D272ECD}" dt="2023-08-28T18:05:01.548" v="15" actId="478"/>
          <ac:grpSpMkLst>
            <pc:docMk/>
            <pc:sldMk cId="1988410428" sldId="1723"/>
            <ac:grpSpMk id="14" creationId="{16CB5937-4FBA-6147-955E-5CBEE3ADBE71}"/>
          </ac:grpSpMkLst>
        </pc:grpChg>
        <pc:picChg chg="topLvl">
          <ac:chgData name="Sarasin, Elise" userId="051ede2b-3008-44c0-bb19-c9bb04b8c5c9" providerId="ADAL" clId="{BD5AD117-8D9C-4D98-8AA8-C8016D272ECD}" dt="2023-08-28T18:05:01.548" v="15" actId="478"/>
          <ac:picMkLst>
            <pc:docMk/>
            <pc:sldMk cId="1988410428" sldId="1723"/>
            <ac:picMk id="9" creationId="{69385FEE-021F-C757-CA40-5EE23CEA8E10}"/>
          </ac:picMkLst>
        </pc:picChg>
      </pc:sldChg>
      <pc:sldChg chg="mod modShow">
        <pc:chgData name="Sarasin, Elise" userId="051ede2b-3008-44c0-bb19-c9bb04b8c5c9" providerId="ADAL" clId="{BD5AD117-8D9C-4D98-8AA8-C8016D272ECD}" dt="2023-08-28T19:10:48.365" v="322" actId="729"/>
        <pc:sldMkLst>
          <pc:docMk/>
          <pc:sldMk cId="702401239" sldId="1724"/>
        </pc:sldMkLst>
      </pc:sldChg>
      <pc:sldChg chg="addSp delSp modSp ord">
        <pc:chgData name="Sarasin, Elise" userId="051ede2b-3008-44c0-bb19-c9bb04b8c5c9" providerId="ADAL" clId="{BD5AD117-8D9C-4D98-8AA8-C8016D272ECD}" dt="2023-08-28T19:50:10.856" v="354" actId="478"/>
        <pc:sldMkLst>
          <pc:docMk/>
          <pc:sldMk cId="637126742" sldId="1728"/>
        </pc:sldMkLst>
        <pc:picChg chg="add del mod">
          <ac:chgData name="Sarasin, Elise" userId="051ede2b-3008-44c0-bb19-c9bb04b8c5c9" providerId="ADAL" clId="{BD5AD117-8D9C-4D98-8AA8-C8016D272ECD}" dt="2023-08-28T19:50:10.856" v="354" actId="478"/>
          <ac:picMkLst>
            <pc:docMk/>
            <pc:sldMk cId="637126742" sldId="1728"/>
            <ac:picMk id="2" creationId="{BD05D3D5-9C95-1094-138E-6BBEB654BF9A}"/>
          </ac:picMkLst>
        </pc:picChg>
        <pc:picChg chg="mod">
          <ac:chgData name="Sarasin, Elise" userId="051ede2b-3008-44c0-bb19-c9bb04b8c5c9" providerId="ADAL" clId="{BD5AD117-8D9C-4D98-8AA8-C8016D272ECD}" dt="2023-08-28T19:10:55.975" v="325" actId="1076"/>
          <ac:picMkLst>
            <pc:docMk/>
            <pc:sldMk cId="637126742" sldId="1728"/>
            <ac:picMk id="1026" creationId="{84185FF5-E74C-D5D0-5F79-5B3F89B4752E}"/>
          </ac:picMkLst>
        </pc:picChg>
        <pc:picChg chg="mod">
          <ac:chgData name="Sarasin, Elise" userId="051ede2b-3008-44c0-bb19-c9bb04b8c5c9" providerId="ADAL" clId="{BD5AD117-8D9C-4D98-8AA8-C8016D272ECD}" dt="2023-08-28T19:11:01.730" v="328" actId="1076"/>
          <ac:picMkLst>
            <pc:docMk/>
            <pc:sldMk cId="637126742" sldId="1728"/>
            <ac:picMk id="2050" creationId="{03F504D5-DAC3-E670-905D-E2DBEC75ACA9}"/>
          </ac:picMkLst>
        </pc:picChg>
      </pc:sldChg>
      <pc:sldChg chg="mod modShow">
        <pc:chgData name="Sarasin, Elise" userId="051ede2b-3008-44c0-bb19-c9bb04b8c5c9" providerId="ADAL" clId="{BD5AD117-8D9C-4D98-8AA8-C8016D272ECD}" dt="2023-08-28T19:10:40.597" v="320" actId="729"/>
        <pc:sldMkLst>
          <pc:docMk/>
          <pc:sldMk cId="212074231" sldId="1729"/>
        </pc:sldMkLst>
      </pc:sldChg>
      <pc:sldChg chg="mod modShow">
        <pc:chgData name="Sarasin, Elise" userId="051ede2b-3008-44c0-bb19-c9bb04b8c5c9" providerId="ADAL" clId="{BD5AD117-8D9C-4D98-8AA8-C8016D272ECD}" dt="2023-08-28T19:10:42.418" v="321" actId="729"/>
        <pc:sldMkLst>
          <pc:docMk/>
          <pc:sldMk cId="1500589759" sldId="1730"/>
        </pc:sldMkLst>
      </pc:sldChg>
      <pc:sldChg chg="modSp add mod">
        <pc:chgData name="Sarasin, Elise" userId="051ede2b-3008-44c0-bb19-c9bb04b8c5c9" providerId="ADAL" clId="{BD5AD117-8D9C-4D98-8AA8-C8016D272ECD}" dt="2023-08-28T19:03:34.949" v="192" actId="20577"/>
        <pc:sldMkLst>
          <pc:docMk/>
          <pc:sldMk cId="1404812296" sldId="1732"/>
        </pc:sldMkLst>
        <pc:spChg chg="mod">
          <ac:chgData name="Sarasin, Elise" userId="051ede2b-3008-44c0-bb19-c9bb04b8c5c9" providerId="ADAL" clId="{BD5AD117-8D9C-4D98-8AA8-C8016D272ECD}" dt="2023-08-28T19:03:34.949" v="192" actId="20577"/>
          <ac:spMkLst>
            <pc:docMk/>
            <pc:sldMk cId="1404812296" sldId="1732"/>
            <ac:spMk id="2" creationId="{00000000-0000-0000-0000-000000000000}"/>
          </ac:spMkLst>
        </pc:spChg>
      </pc:sldChg>
      <pc:sldChg chg="del">
        <pc:chgData name="Sarasin, Elise" userId="051ede2b-3008-44c0-bb19-c9bb04b8c5c9" providerId="ADAL" clId="{BD5AD117-8D9C-4D98-8AA8-C8016D272ECD}" dt="2023-08-28T18:34:27.574" v="132" actId="2696"/>
        <pc:sldMkLst>
          <pc:docMk/>
          <pc:sldMk cId="3761137955" sldId="1746"/>
        </pc:sldMkLst>
      </pc:sldChg>
      <pc:sldChg chg="add">
        <pc:chgData name="Sarasin, Elise" userId="051ede2b-3008-44c0-bb19-c9bb04b8c5c9" providerId="ADAL" clId="{BD5AD117-8D9C-4D98-8AA8-C8016D272ECD}" dt="2023-08-28T18:08:15.887" v="19"/>
        <pc:sldMkLst>
          <pc:docMk/>
          <pc:sldMk cId="2262332579" sldId="1747"/>
        </pc:sldMkLst>
      </pc:sldChg>
      <pc:sldChg chg="mod modShow">
        <pc:chgData name="Sarasin, Elise" userId="051ede2b-3008-44c0-bb19-c9bb04b8c5c9" providerId="ADAL" clId="{BD5AD117-8D9C-4D98-8AA8-C8016D272ECD}" dt="2023-08-28T18:55:29.724" v="145" actId="729"/>
        <pc:sldMkLst>
          <pc:docMk/>
          <pc:sldMk cId="2228483751" sldId="1756"/>
        </pc:sldMkLst>
      </pc:sldChg>
      <pc:sldChg chg="addSp modSp add mod modAnim">
        <pc:chgData name="Sarasin, Elise" userId="051ede2b-3008-44c0-bb19-c9bb04b8c5c9" providerId="ADAL" clId="{BD5AD117-8D9C-4D98-8AA8-C8016D272ECD}" dt="2023-08-28T18:22:44.749" v="44"/>
        <pc:sldMkLst>
          <pc:docMk/>
          <pc:sldMk cId="4002329336" sldId="1846"/>
        </pc:sldMkLst>
        <pc:spChg chg="add mod">
          <ac:chgData name="Sarasin, Elise" userId="051ede2b-3008-44c0-bb19-c9bb04b8c5c9" providerId="ADAL" clId="{BD5AD117-8D9C-4D98-8AA8-C8016D272ECD}" dt="2023-08-28T18:22:32.042" v="40" actId="207"/>
          <ac:spMkLst>
            <pc:docMk/>
            <pc:sldMk cId="4002329336" sldId="1846"/>
            <ac:spMk id="3" creationId="{C02AAADE-45F3-C0F7-2549-A066243964E2}"/>
          </ac:spMkLst>
        </pc:spChg>
      </pc:sldChg>
      <pc:sldChg chg="add">
        <pc:chgData name="Sarasin, Elise" userId="051ede2b-3008-44c0-bb19-c9bb04b8c5c9" providerId="ADAL" clId="{BD5AD117-8D9C-4D98-8AA8-C8016D272ECD}" dt="2023-08-28T18:20:34.058" v="34"/>
        <pc:sldMkLst>
          <pc:docMk/>
          <pc:sldMk cId="4011320473" sldId="1851"/>
        </pc:sldMkLst>
      </pc:sldChg>
      <pc:sldChg chg="del">
        <pc:chgData name="Sarasin, Elise" userId="051ede2b-3008-44c0-bb19-c9bb04b8c5c9" providerId="ADAL" clId="{BD5AD117-8D9C-4D98-8AA8-C8016D272ECD}" dt="2023-08-28T18:01:36.896" v="6" actId="2696"/>
        <pc:sldMkLst>
          <pc:docMk/>
          <pc:sldMk cId="603526687" sldId="1852"/>
        </pc:sldMkLst>
      </pc:sldChg>
      <pc:sldChg chg="add">
        <pc:chgData name="Sarasin, Elise" userId="051ede2b-3008-44c0-bb19-c9bb04b8c5c9" providerId="ADAL" clId="{BD5AD117-8D9C-4D98-8AA8-C8016D272ECD}" dt="2023-08-28T18:28:08.951" v="62"/>
        <pc:sldMkLst>
          <pc:docMk/>
          <pc:sldMk cId="449537967" sldId="1853"/>
        </pc:sldMkLst>
      </pc:sldChg>
      <pc:sldChg chg="add">
        <pc:chgData name="Sarasin, Elise" userId="051ede2b-3008-44c0-bb19-c9bb04b8c5c9" providerId="ADAL" clId="{BD5AD117-8D9C-4D98-8AA8-C8016D272ECD}" dt="2023-08-28T18:01:34.020" v="5"/>
        <pc:sldMkLst>
          <pc:docMk/>
          <pc:sldMk cId="295473230" sldId="1856"/>
        </pc:sldMkLst>
      </pc:sldChg>
      <pc:sldChg chg="add">
        <pc:chgData name="Sarasin, Elise" userId="051ede2b-3008-44c0-bb19-c9bb04b8c5c9" providerId="ADAL" clId="{BD5AD117-8D9C-4D98-8AA8-C8016D272ECD}" dt="2023-08-28T18:08:15.887" v="19"/>
        <pc:sldMkLst>
          <pc:docMk/>
          <pc:sldMk cId="1278661673" sldId="1857"/>
        </pc:sldMkLst>
      </pc:sldChg>
      <pc:sldChg chg="add">
        <pc:chgData name="Sarasin, Elise" userId="051ede2b-3008-44c0-bb19-c9bb04b8c5c9" providerId="ADAL" clId="{BD5AD117-8D9C-4D98-8AA8-C8016D272ECD}" dt="2023-08-28T18:08:15.887" v="19"/>
        <pc:sldMkLst>
          <pc:docMk/>
          <pc:sldMk cId="1629108054" sldId="1858"/>
        </pc:sldMkLst>
      </pc:sldChg>
      <pc:sldChg chg="add">
        <pc:chgData name="Sarasin, Elise" userId="051ede2b-3008-44c0-bb19-c9bb04b8c5c9" providerId="ADAL" clId="{BD5AD117-8D9C-4D98-8AA8-C8016D272ECD}" dt="2023-08-28T18:08:15.887" v="19"/>
        <pc:sldMkLst>
          <pc:docMk/>
          <pc:sldMk cId="184871334" sldId="1859"/>
        </pc:sldMkLst>
      </pc:sldChg>
      <pc:sldChg chg="add">
        <pc:chgData name="Sarasin, Elise" userId="051ede2b-3008-44c0-bb19-c9bb04b8c5c9" providerId="ADAL" clId="{BD5AD117-8D9C-4D98-8AA8-C8016D272ECD}" dt="2023-08-28T18:08:15.887" v="19"/>
        <pc:sldMkLst>
          <pc:docMk/>
          <pc:sldMk cId="1811066503" sldId="1860"/>
        </pc:sldMkLst>
      </pc:sldChg>
      <pc:sldChg chg="add">
        <pc:chgData name="Sarasin, Elise" userId="051ede2b-3008-44c0-bb19-c9bb04b8c5c9" providerId="ADAL" clId="{BD5AD117-8D9C-4D98-8AA8-C8016D272ECD}" dt="2023-08-28T18:08:15.887" v="19"/>
        <pc:sldMkLst>
          <pc:docMk/>
          <pc:sldMk cId="670717819" sldId="1861"/>
        </pc:sldMkLst>
      </pc:sldChg>
      <pc:sldChg chg="add del modAnim">
        <pc:chgData name="Sarasin, Elise" userId="051ede2b-3008-44c0-bb19-c9bb04b8c5c9" providerId="ADAL" clId="{BD5AD117-8D9C-4D98-8AA8-C8016D272ECD}" dt="2023-08-28T18:15:59.454" v="31" actId="2696"/>
        <pc:sldMkLst>
          <pc:docMk/>
          <pc:sldMk cId="2540112580" sldId="1862"/>
        </pc:sldMkLst>
      </pc:sldChg>
      <pc:sldChg chg="add ord">
        <pc:chgData name="Sarasin, Elise" userId="051ede2b-3008-44c0-bb19-c9bb04b8c5c9" providerId="ADAL" clId="{BD5AD117-8D9C-4D98-8AA8-C8016D272ECD}" dt="2023-08-28T18:57:35.741" v="148"/>
        <pc:sldMkLst>
          <pc:docMk/>
          <pc:sldMk cId="4075115191" sldId="1863"/>
        </pc:sldMkLst>
      </pc:sldChg>
      <pc:sldChg chg="add">
        <pc:chgData name="Sarasin, Elise" userId="051ede2b-3008-44c0-bb19-c9bb04b8c5c9" providerId="ADAL" clId="{BD5AD117-8D9C-4D98-8AA8-C8016D272ECD}" dt="2023-08-28T18:10:40.635" v="26"/>
        <pc:sldMkLst>
          <pc:docMk/>
          <pc:sldMk cId="1115681965" sldId="1864"/>
        </pc:sldMkLst>
      </pc:sldChg>
      <pc:sldChg chg="add ord">
        <pc:chgData name="Sarasin, Elise" userId="051ede2b-3008-44c0-bb19-c9bb04b8c5c9" providerId="ADAL" clId="{BD5AD117-8D9C-4D98-8AA8-C8016D272ECD}" dt="2023-08-28T18:11:37.352" v="29"/>
        <pc:sldMkLst>
          <pc:docMk/>
          <pc:sldMk cId="2157300884" sldId="1865"/>
        </pc:sldMkLst>
      </pc:sldChg>
      <pc:sldChg chg="add">
        <pc:chgData name="Sarasin, Elise" userId="051ede2b-3008-44c0-bb19-c9bb04b8c5c9" providerId="ADAL" clId="{BD5AD117-8D9C-4D98-8AA8-C8016D272ECD}" dt="2023-08-28T18:19:24.384" v="32"/>
        <pc:sldMkLst>
          <pc:docMk/>
          <pc:sldMk cId="360067544" sldId="1866"/>
        </pc:sldMkLst>
      </pc:sldChg>
      <pc:sldChg chg="add">
        <pc:chgData name="Sarasin, Elise" userId="051ede2b-3008-44c0-bb19-c9bb04b8c5c9" providerId="ADAL" clId="{BD5AD117-8D9C-4D98-8AA8-C8016D272ECD}" dt="2023-08-28T18:19:24.384" v="32"/>
        <pc:sldMkLst>
          <pc:docMk/>
          <pc:sldMk cId="609085018" sldId="1867"/>
        </pc:sldMkLst>
      </pc:sldChg>
      <pc:sldChg chg="add">
        <pc:chgData name="Sarasin, Elise" userId="051ede2b-3008-44c0-bb19-c9bb04b8c5c9" providerId="ADAL" clId="{BD5AD117-8D9C-4D98-8AA8-C8016D272ECD}" dt="2023-08-28T18:20:34.058" v="34"/>
        <pc:sldMkLst>
          <pc:docMk/>
          <pc:sldMk cId="708196216" sldId="1868"/>
        </pc:sldMkLst>
      </pc:sldChg>
      <pc:sldChg chg="add">
        <pc:chgData name="Sarasin, Elise" userId="051ede2b-3008-44c0-bb19-c9bb04b8c5c9" providerId="ADAL" clId="{BD5AD117-8D9C-4D98-8AA8-C8016D272ECD}" dt="2023-08-28T18:20:34.058" v="34"/>
        <pc:sldMkLst>
          <pc:docMk/>
          <pc:sldMk cId="2444235974" sldId="1869"/>
        </pc:sldMkLst>
      </pc:sldChg>
      <pc:sldChg chg="add">
        <pc:chgData name="Sarasin, Elise" userId="051ede2b-3008-44c0-bb19-c9bb04b8c5c9" providerId="ADAL" clId="{BD5AD117-8D9C-4D98-8AA8-C8016D272ECD}" dt="2023-08-28T18:20:34.058" v="34"/>
        <pc:sldMkLst>
          <pc:docMk/>
          <pc:sldMk cId="2018251828" sldId="1870"/>
        </pc:sldMkLst>
      </pc:sldChg>
      <pc:sldChg chg="add">
        <pc:chgData name="Sarasin, Elise" userId="051ede2b-3008-44c0-bb19-c9bb04b8c5c9" providerId="ADAL" clId="{BD5AD117-8D9C-4D98-8AA8-C8016D272ECD}" dt="2023-08-28T18:20:34.058" v="34"/>
        <pc:sldMkLst>
          <pc:docMk/>
          <pc:sldMk cId="3169392283" sldId="1871"/>
        </pc:sldMkLst>
      </pc:sldChg>
      <pc:sldChg chg="add">
        <pc:chgData name="Sarasin, Elise" userId="051ede2b-3008-44c0-bb19-c9bb04b8c5c9" providerId="ADAL" clId="{BD5AD117-8D9C-4D98-8AA8-C8016D272ECD}" dt="2023-08-28T18:20:34.058" v="34"/>
        <pc:sldMkLst>
          <pc:docMk/>
          <pc:sldMk cId="2807691339" sldId="1872"/>
        </pc:sldMkLst>
      </pc:sldChg>
      <pc:sldChg chg="add">
        <pc:chgData name="Sarasin, Elise" userId="051ede2b-3008-44c0-bb19-c9bb04b8c5c9" providerId="ADAL" clId="{BD5AD117-8D9C-4D98-8AA8-C8016D272ECD}" dt="2023-08-28T18:24:58.045" v="45"/>
        <pc:sldMkLst>
          <pc:docMk/>
          <pc:sldMk cId="1032085690" sldId="1873"/>
        </pc:sldMkLst>
      </pc:sldChg>
      <pc:sldChg chg="add">
        <pc:chgData name="Sarasin, Elise" userId="051ede2b-3008-44c0-bb19-c9bb04b8c5c9" providerId="ADAL" clId="{BD5AD117-8D9C-4D98-8AA8-C8016D272ECD}" dt="2023-08-28T18:24:58.045" v="45"/>
        <pc:sldMkLst>
          <pc:docMk/>
          <pc:sldMk cId="577149997" sldId="1874"/>
        </pc:sldMkLst>
      </pc:sldChg>
      <pc:sldChg chg="add">
        <pc:chgData name="Sarasin, Elise" userId="051ede2b-3008-44c0-bb19-c9bb04b8c5c9" providerId="ADAL" clId="{BD5AD117-8D9C-4D98-8AA8-C8016D272ECD}" dt="2023-08-28T18:24:58.045" v="45"/>
        <pc:sldMkLst>
          <pc:docMk/>
          <pc:sldMk cId="160159255" sldId="1875"/>
        </pc:sldMkLst>
      </pc:sldChg>
      <pc:sldChg chg="add">
        <pc:chgData name="Sarasin, Elise" userId="051ede2b-3008-44c0-bb19-c9bb04b8c5c9" providerId="ADAL" clId="{BD5AD117-8D9C-4D98-8AA8-C8016D272ECD}" dt="2023-08-28T18:27:30.749" v="57"/>
        <pc:sldMkLst>
          <pc:docMk/>
          <pc:sldMk cId="198261658" sldId="1876"/>
        </pc:sldMkLst>
      </pc:sldChg>
      <pc:sldChg chg="add">
        <pc:chgData name="Sarasin, Elise" userId="051ede2b-3008-44c0-bb19-c9bb04b8c5c9" providerId="ADAL" clId="{BD5AD117-8D9C-4D98-8AA8-C8016D272ECD}" dt="2023-08-28T18:28:34.572" v="63"/>
        <pc:sldMkLst>
          <pc:docMk/>
          <pc:sldMk cId="579906426" sldId="1877"/>
        </pc:sldMkLst>
      </pc:sldChg>
      <pc:sldChg chg="add ord">
        <pc:chgData name="Sarasin, Elise" userId="051ede2b-3008-44c0-bb19-c9bb04b8c5c9" providerId="ADAL" clId="{BD5AD117-8D9C-4D98-8AA8-C8016D272ECD}" dt="2023-08-28T18:30:28.621" v="74"/>
        <pc:sldMkLst>
          <pc:docMk/>
          <pc:sldMk cId="3662784876" sldId="1878"/>
        </pc:sldMkLst>
      </pc:sldChg>
      <pc:sldChg chg="modSp add mod">
        <pc:chgData name="Sarasin, Elise" userId="051ede2b-3008-44c0-bb19-c9bb04b8c5c9" providerId="ADAL" clId="{BD5AD117-8D9C-4D98-8AA8-C8016D272ECD}" dt="2023-08-28T18:33:53.033" v="99" actId="1036"/>
        <pc:sldMkLst>
          <pc:docMk/>
          <pc:sldMk cId="642779063" sldId="1879"/>
        </pc:sldMkLst>
        <pc:spChg chg="mod">
          <ac:chgData name="Sarasin, Elise" userId="051ede2b-3008-44c0-bb19-c9bb04b8c5c9" providerId="ADAL" clId="{BD5AD117-8D9C-4D98-8AA8-C8016D272ECD}" dt="2023-08-28T18:33:53.033" v="99" actId="1036"/>
          <ac:spMkLst>
            <pc:docMk/>
            <pc:sldMk cId="642779063" sldId="1879"/>
            <ac:spMk id="3" creationId="{9D2C40B5-DB26-8706-D516-07D38BAB979C}"/>
          </ac:spMkLst>
        </pc:spChg>
      </pc:sldChg>
      <pc:sldChg chg="modSp add mod">
        <pc:chgData name="Sarasin, Elise" userId="051ede2b-3008-44c0-bb19-c9bb04b8c5c9" providerId="ADAL" clId="{BD5AD117-8D9C-4D98-8AA8-C8016D272ECD}" dt="2023-08-28T18:34:08.241" v="119" actId="1036"/>
        <pc:sldMkLst>
          <pc:docMk/>
          <pc:sldMk cId="3351194679" sldId="1880"/>
        </pc:sldMkLst>
        <pc:spChg chg="mod">
          <ac:chgData name="Sarasin, Elise" userId="051ede2b-3008-44c0-bb19-c9bb04b8c5c9" providerId="ADAL" clId="{BD5AD117-8D9C-4D98-8AA8-C8016D272ECD}" dt="2023-08-28T18:34:08.241" v="119" actId="1036"/>
          <ac:spMkLst>
            <pc:docMk/>
            <pc:sldMk cId="3351194679" sldId="1880"/>
            <ac:spMk id="3" creationId="{906851DD-23E3-7E2C-6D2E-C485DA21CE8B}"/>
          </ac:spMkLst>
        </pc:spChg>
      </pc:sldChg>
      <pc:sldChg chg="modSp add mod">
        <pc:chgData name="Sarasin, Elise" userId="051ede2b-3008-44c0-bb19-c9bb04b8c5c9" providerId="ADAL" clId="{BD5AD117-8D9C-4D98-8AA8-C8016D272ECD}" dt="2023-08-28T18:34:16.469" v="131" actId="1035"/>
        <pc:sldMkLst>
          <pc:docMk/>
          <pc:sldMk cId="924817110" sldId="1881"/>
        </pc:sldMkLst>
        <pc:spChg chg="mod">
          <ac:chgData name="Sarasin, Elise" userId="051ede2b-3008-44c0-bb19-c9bb04b8c5c9" providerId="ADAL" clId="{BD5AD117-8D9C-4D98-8AA8-C8016D272ECD}" dt="2023-08-28T18:34:16.469" v="131" actId="1035"/>
          <ac:spMkLst>
            <pc:docMk/>
            <pc:sldMk cId="924817110" sldId="1881"/>
            <ac:spMk id="3" creationId="{982F5023-5307-9C61-1EB6-85F6BFCD3195}"/>
          </ac:spMkLst>
        </pc:spChg>
      </pc:sldChg>
      <pc:sldChg chg="modSp add mod ord">
        <pc:chgData name="Sarasin, Elise" userId="051ede2b-3008-44c0-bb19-c9bb04b8c5c9" providerId="ADAL" clId="{BD5AD117-8D9C-4D98-8AA8-C8016D272ECD}" dt="2023-08-28T18:55:22.755" v="143" actId="1076"/>
        <pc:sldMkLst>
          <pc:docMk/>
          <pc:sldMk cId="2712748741" sldId="1882"/>
        </pc:sldMkLst>
        <pc:picChg chg="mod">
          <ac:chgData name="Sarasin, Elise" userId="051ede2b-3008-44c0-bb19-c9bb04b8c5c9" providerId="ADAL" clId="{BD5AD117-8D9C-4D98-8AA8-C8016D272ECD}" dt="2023-08-28T18:55:22.755" v="143" actId="1076"/>
          <ac:picMkLst>
            <pc:docMk/>
            <pc:sldMk cId="2712748741" sldId="1882"/>
            <ac:picMk id="4" creationId="{530FB670-07DF-1CB4-69DC-6C89C0F79420}"/>
          </ac:picMkLst>
        </pc:picChg>
        <pc:picChg chg="mod">
          <ac:chgData name="Sarasin, Elise" userId="051ede2b-3008-44c0-bb19-c9bb04b8c5c9" providerId="ADAL" clId="{BD5AD117-8D9C-4D98-8AA8-C8016D272ECD}" dt="2023-08-28T18:55:12.663" v="139" actId="1076"/>
          <ac:picMkLst>
            <pc:docMk/>
            <pc:sldMk cId="2712748741" sldId="1882"/>
            <ac:picMk id="5" creationId="{F6AFF8E1-73FF-C309-7B7F-E97D61586BFB}"/>
          </ac:picMkLst>
        </pc:picChg>
      </pc:sldChg>
    </pc:docChg>
  </pc:docChgLst>
  <pc:docChgLst>
    <pc:chgData name="Sarasin, Elise" userId="051ede2b-3008-44c0-bb19-c9bb04b8c5c9" providerId="ADAL" clId="{6D373D7E-D23A-FA4F-B643-579B7D53E96D}"/>
    <pc:docChg chg="modSection">
      <pc:chgData name="Sarasin, Elise" userId="051ede2b-3008-44c0-bb19-c9bb04b8c5c9" providerId="ADAL" clId="{6D373D7E-D23A-FA4F-B643-579B7D53E96D}" dt="2022-10-03T23:57:02.594" v="0" actId="17846"/>
      <pc:docMkLst>
        <pc:docMk/>
      </pc:docMkLst>
    </pc:docChg>
  </pc:docChgLst>
  <pc:docChgLst>
    <pc:chgData name="Bernard, Allison M" userId="7cd67125-3436-42b8-b83a-bbe37ba15a4e" providerId="ADAL" clId="{E312BDAD-B65C-473E-B6DF-25E3C40A8578}"/>
    <pc:docChg chg="custSel addSld modSld modSection">
      <pc:chgData name="Bernard, Allison M" userId="7cd67125-3436-42b8-b83a-bbe37ba15a4e" providerId="ADAL" clId="{E312BDAD-B65C-473E-B6DF-25E3C40A8578}" dt="2023-07-15T18:35:09.389" v="820" actId="729"/>
      <pc:docMkLst>
        <pc:docMk/>
      </pc:docMkLst>
      <pc:sldChg chg="modSp mod">
        <pc:chgData name="Bernard, Allison M" userId="7cd67125-3436-42b8-b83a-bbe37ba15a4e" providerId="ADAL" clId="{E312BDAD-B65C-473E-B6DF-25E3C40A8578}" dt="2023-07-15T18:28:09.430" v="288" actId="20577"/>
        <pc:sldMkLst>
          <pc:docMk/>
          <pc:sldMk cId="463721769" sldId="1735"/>
        </pc:sldMkLst>
        <pc:spChg chg="mod">
          <ac:chgData name="Bernard, Allison M" userId="7cd67125-3436-42b8-b83a-bbe37ba15a4e" providerId="ADAL" clId="{E312BDAD-B65C-473E-B6DF-25E3C40A8578}" dt="2023-07-15T18:28:09.430" v="288" actId="20577"/>
          <ac:spMkLst>
            <pc:docMk/>
            <pc:sldMk cId="463721769" sldId="1735"/>
            <ac:spMk id="4" creationId="{056EC66A-9431-A2B7-01F1-BA67150B33DC}"/>
          </ac:spMkLst>
        </pc:spChg>
      </pc:sldChg>
      <pc:sldChg chg="modSp mod">
        <pc:chgData name="Bernard, Allison M" userId="7cd67125-3436-42b8-b83a-bbe37ba15a4e" providerId="ADAL" clId="{E312BDAD-B65C-473E-B6DF-25E3C40A8578}" dt="2023-07-15T18:28:21.417" v="290"/>
        <pc:sldMkLst>
          <pc:docMk/>
          <pc:sldMk cId="3467316845" sldId="1736"/>
        </pc:sldMkLst>
        <pc:spChg chg="mod">
          <ac:chgData name="Bernard, Allison M" userId="7cd67125-3436-42b8-b83a-bbe37ba15a4e" providerId="ADAL" clId="{E312BDAD-B65C-473E-B6DF-25E3C40A8578}" dt="2023-07-15T18:28:21.417" v="290"/>
          <ac:spMkLst>
            <pc:docMk/>
            <pc:sldMk cId="3467316845" sldId="1736"/>
            <ac:spMk id="5" creationId="{A99B0A02-BE91-A98A-1004-D27B55CDDFC5}"/>
          </ac:spMkLst>
        </pc:spChg>
      </pc:sldChg>
      <pc:sldChg chg="modSp mod">
        <pc:chgData name="Bernard, Allison M" userId="7cd67125-3436-42b8-b83a-bbe37ba15a4e" providerId="ADAL" clId="{E312BDAD-B65C-473E-B6DF-25E3C40A8578}" dt="2023-07-15T18:28:14.595" v="289"/>
        <pc:sldMkLst>
          <pc:docMk/>
          <pc:sldMk cId="3075973798" sldId="1737"/>
        </pc:sldMkLst>
        <pc:spChg chg="mod">
          <ac:chgData name="Bernard, Allison M" userId="7cd67125-3436-42b8-b83a-bbe37ba15a4e" providerId="ADAL" clId="{E312BDAD-B65C-473E-B6DF-25E3C40A8578}" dt="2023-07-15T18:28:14.595" v="289"/>
          <ac:spMkLst>
            <pc:docMk/>
            <pc:sldMk cId="3075973798" sldId="1737"/>
            <ac:spMk id="4" creationId="{17E1C571-BB1A-4A58-C3ED-254B011A2E7B}"/>
          </ac:spMkLst>
        </pc:spChg>
      </pc:sldChg>
      <pc:sldChg chg="modSp mod">
        <pc:chgData name="Bernard, Allison M" userId="7cd67125-3436-42b8-b83a-bbe37ba15a4e" providerId="ADAL" clId="{E312BDAD-B65C-473E-B6DF-25E3C40A8578}" dt="2023-07-15T18:28:23.276" v="291"/>
        <pc:sldMkLst>
          <pc:docMk/>
          <pc:sldMk cId="1566117114" sldId="1738"/>
        </pc:sldMkLst>
        <pc:spChg chg="mod">
          <ac:chgData name="Bernard, Allison M" userId="7cd67125-3436-42b8-b83a-bbe37ba15a4e" providerId="ADAL" clId="{E312BDAD-B65C-473E-B6DF-25E3C40A8578}" dt="2023-07-15T18:28:23.276" v="291"/>
          <ac:spMkLst>
            <pc:docMk/>
            <pc:sldMk cId="1566117114" sldId="1738"/>
            <ac:spMk id="5" creationId="{F7492091-1DFD-5E90-C32C-8228B4BE0351}"/>
          </ac:spMkLst>
        </pc:spChg>
      </pc:sldChg>
      <pc:sldChg chg="modSp mod">
        <pc:chgData name="Bernard, Allison M" userId="7cd67125-3436-42b8-b83a-bbe37ba15a4e" providerId="ADAL" clId="{E312BDAD-B65C-473E-B6DF-25E3C40A8578}" dt="2023-07-15T18:28:25.634" v="292"/>
        <pc:sldMkLst>
          <pc:docMk/>
          <pc:sldMk cId="941521190" sldId="1739"/>
        </pc:sldMkLst>
        <pc:spChg chg="mod">
          <ac:chgData name="Bernard, Allison M" userId="7cd67125-3436-42b8-b83a-bbe37ba15a4e" providerId="ADAL" clId="{E312BDAD-B65C-473E-B6DF-25E3C40A8578}" dt="2023-07-15T18:28:25.634" v="292"/>
          <ac:spMkLst>
            <pc:docMk/>
            <pc:sldMk cId="941521190" sldId="1739"/>
            <ac:spMk id="4" creationId="{3B505E77-412D-0152-EA2A-2EE81F4C168A}"/>
          </ac:spMkLst>
        </pc:spChg>
      </pc:sldChg>
      <pc:sldChg chg="mod modShow">
        <pc:chgData name="Bernard, Allison M" userId="7cd67125-3436-42b8-b83a-bbe37ba15a4e" providerId="ADAL" clId="{E312BDAD-B65C-473E-B6DF-25E3C40A8578}" dt="2023-07-15T18:35:00.082" v="816" actId="729"/>
        <pc:sldMkLst>
          <pc:docMk/>
          <pc:sldMk cId="3131842691" sldId="1748"/>
        </pc:sldMkLst>
      </pc:sldChg>
      <pc:sldChg chg="mod modShow">
        <pc:chgData name="Bernard, Allison M" userId="7cd67125-3436-42b8-b83a-bbe37ba15a4e" providerId="ADAL" clId="{E312BDAD-B65C-473E-B6DF-25E3C40A8578}" dt="2023-07-15T18:35:02.282" v="817" actId="729"/>
        <pc:sldMkLst>
          <pc:docMk/>
          <pc:sldMk cId="353129255" sldId="1749"/>
        </pc:sldMkLst>
      </pc:sldChg>
      <pc:sldChg chg="mod modShow">
        <pc:chgData name="Bernard, Allison M" userId="7cd67125-3436-42b8-b83a-bbe37ba15a4e" providerId="ADAL" clId="{E312BDAD-B65C-473E-B6DF-25E3C40A8578}" dt="2023-07-15T18:35:03.812" v="818" actId="729"/>
        <pc:sldMkLst>
          <pc:docMk/>
          <pc:sldMk cId="178057640" sldId="1750"/>
        </pc:sldMkLst>
      </pc:sldChg>
      <pc:sldChg chg="mod modShow">
        <pc:chgData name="Bernard, Allison M" userId="7cd67125-3436-42b8-b83a-bbe37ba15a4e" providerId="ADAL" clId="{E312BDAD-B65C-473E-B6DF-25E3C40A8578}" dt="2023-07-15T18:35:06.817" v="819" actId="729"/>
        <pc:sldMkLst>
          <pc:docMk/>
          <pc:sldMk cId="216627073" sldId="1752"/>
        </pc:sldMkLst>
      </pc:sldChg>
      <pc:sldChg chg="mod modShow">
        <pc:chgData name="Bernard, Allison M" userId="7cd67125-3436-42b8-b83a-bbe37ba15a4e" providerId="ADAL" clId="{E312BDAD-B65C-473E-B6DF-25E3C40A8578}" dt="2023-07-15T18:35:09.389" v="820" actId="729"/>
        <pc:sldMkLst>
          <pc:docMk/>
          <pc:sldMk cId="1853511343" sldId="1753"/>
        </pc:sldMkLst>
      </pc:sldChg>
      <pc:sldChg chg="modSp mod modShow">
        <pc:chgData name="Bernard, Allison M" userId="7cd67125-3436-42b8-b83a-bbe37ba15a4e" providerId="ADAL" clId="{E312BDAD-B65C-473E-B6DF-25E3C40A8578}" dt="2023-07-15T18:28:33.746" v="294" actId="729"/>
        <pc:sldMkLst>
          <pc:docMk/>
          <pc:sldMk cId="4165652378" sldId="1754"/>
        </pc:sldMkLst>
        <pc:spChg chg="mod">
          <ac:chgData name="Bernard, Allison M" userId="7cd67125-3436-42b8-b83a-bbe37ba15a4e" providerId="ADAL" clId="{E312BDAD-B65C-473E-B6DF-25E3C40A8578}" dt="2023-07-15T18:28:28.070" v="293"/>
          <ac:spMkLst>
            <pc:docMk/>
            <pc:sldMk cId="4165652378" sldId="1754"/>
            <ac:spMk id="4" creationId="{5A13A1E5-E16E-41D8-8A85-4A2A91D6673E}"/>
          </ac:spMkLst>
        </pc:spChg>
      </pc:sldChg>
      <pc:sldChg chg="add">
        <pc:chgData name="Bernard, Allison M" userId="7cd67125-3436-42b8-b83a-bbe37ba15a4e" providerId="ADAL" clId="{E312BDAD-B65C-473E-B6DF-25E3C40A8578}" dt="2023-07-15T18:22:16.315" v="3"/>
        <pc:sldMkLst>
          <pc:docMk/>
          <pc:sldMk cId="1769809642" sldId="1757"/>
        </pc:sldMkLst>
      </pc:sldChg>
      <pc:sldChg chg="add">
        <pc:chgData name="Bernard, Allison M" userId="7cd67125-3436-42b8-b83a-bbe37ba15a4e" providerId="ADAL" clId="{E312BDAD-B65C-473E-B6DF-25E3C40A8578}" dt="2023-07-15T18:22:35.225" v="4"/>
        <pc:sldMkLst>
          <pc:docMk/>
          <pc:sldMk cId="358305998" sldId="1758"/>
        </pc:sldMkLst>
      </pc:sldChg>
      <pc:sldChg chg="modSp add mod">
        <pc:chgData name="Bernard, Allison M" userId="7cd67125-3436-42b8-b83a-bbe37ba15a4e" providerId="ADAL" clId="{E312BDAD-B65C-473E-B6DF-25E3C40A8578}" dt="2023-07-15T18:30:25.433" v="468" actId="20577"/>
        <pc:sldMkLst>
          <pc:docMk/>
          <pc:sldMk cId="2557175512" sldId="1759"/>
        </pc:sldMkLst>
        <pc:spChg chg="mod">
          <ac:chgData name="Bernard, Allison M" userId="7cd67125-3436-42b8-b83a-bbe37ba15a4e" providerId="ADAL" clId="{E312BDAD-B65C-473E-B6DF-25E3C40A8578}" dt="2023-07-15T18:22:47.389" v="16" actId="20577"/>
          <ac:spMkLst>
            <pc:docMk/>
            <pc:sldMk cId="2557175512" sldId="1759"/>
            <ac:spMk id="2" creationId="{5B080F6F-F97A-DA64-07BF-EB5BEC80053E}"/>
          </ac:spMkLst>
        </pc:spChg>
        <pc:graphicFrameChg chg="modGraphic">
          <ac:chgData name="Bernard, Allison M" userId="7cd67125-3436-42b8-b83a-bbe37ba15a4e" providerId="ADAL" clId="{E312BDAD-B65C-473E-B6DF-25E3C40A8578}" dt="2023-07-15T18:30:25.433" v="468" actId="20577"/>
          <ac:graphicFrameMkLst>
            <pc:docMk/>
            <pc:sldMk cId="2557175512" sldId="1759"/>
            <ac:graphicFrameMk id="13" creationId="{61BAFEA6-C3EC-8E20-A76B-AC343E252E79}"/>
          </ac:graphicFrameMkLst>
        </pc:graphicFrameChg>
      </pc:sldChg>
      <pc:sldChg chg="addSp modSp add mod">
        <pc:chgData name="Bernard, Allison M" userId="7cd67125-3436-42b8-b83a-bbe37ba15a4e" providerId="ADAL" clId="{E312BDAD-B65C-473E-B6DF-25E3C40A8578}" dt="2023-07-15T18:32:02.985" v="597"/>
        <pc:sldMkLst>
          <pc:docMk/>
          <pc:sldMk cId="464054343" sldId="1760"/>
        </pc:sldMkLst>
        <pc:spChg chg="mod">
          <ac:chgData name="Bernard, Allison M" userId="7cd67125-3436-42b8-b83a-bbe37ba15a4e" providerId="ADAL" clId="{E312BDAD-B65C-473E-B6DF-25E3C40A8578}" dt="2023-07-15T18:23:03.405" v="20" actId="20577"/>
          <ac:spMkLst>
            <pc:docMk/>
            <pc:sldMk cId="464054343" sldId="1760"/>
            <ac:spMk id="2" creationId="{5B080F6F-F97A-DA64-07BF-EB5BEC80053E}"/>
          </ac:spMkLst>
        </pc:spChg>
        <pc:spChg chg="add mod">
          <ac:chgData name="Bernard, Allison M" userId="7cd67125-3436-42b8-b83a-bbe37ba15a4e" providerId="ADAL" clId="{E312BDAD-B65C-473E-B6DF-25E3C40A8578}" dt="2023-07-15T18:32:02.985" v="597"/>
          <ac:spMkLst>
            <pc:docMk/>
            <pc:sldMk cId="464054343" sldId="1760"/>
            <ac:spMk id="3" creationId="{C8EA40F9-0AAD-51D4-AEF0-C02DD0B10ECC}"/>
          </ac:spMkLst>
        </pc:spChg>
        <pc:graphicFrameChg chg="modGraphic">
          <ac:chgData name="Bernard, Allison M" userId="7cd67125-3436-42b8-b83a-bbe37ba15a4e" providerId="ADAL" clId="{E312BDAD-B65C-473E-B6DF-25E3C40A8578}" dt="2023-07-15T18:31:55.362" v="596" actId="20577"/>
          <ac:graphicFrameMkLst>
            <pc:docMk/>
            <pc:sldMk cId="464054343" sldId="1760"/>
            <ac:graphicFrameMk id="13" creationId="{61BAFEA6-C3EC-8E20-A76B-AC343E252E79}"/>
          </ac:graphicFrameMkLst>
        </pc:graphicFrameChg>
      </pc:sldChg>
      <pc:sldChg chg="addSp modSp add mod">
        <pc:chgData name="Bernard, Allison M" userId="7cd67125-3436-42b8-b83a-bbe37ba15a4e" providerId="ADAL" clId="{E312BDAD-B65C-473E-B6DF-25E3C40A8578}" dt="2023-07-15T18:27:53.567" v="235" actId="20577"/>
        <pc:sldMkLst>
          <pc:docMk/>
          <pc:sldMk cId="3053010009" sldId="1761"/>
        </pc:sldMkLst>
        <pc:spChg chg="mod">
          <ac:chgData name="Bernard, Allison M" userId="7cd67125-3436-42b8-b83a-bbe37ba15a4e" providerId="ADAL" clId="{E312BDAD-B65C-473E-B6DF-25E3C40A8578}" dt="2023-07-15T18:23:09.905" v="25" actId="20577"/>
          <ac:spMkLst>
            <pc:docMk/>
            <pc:sldMk cId="3053010009" sldId="1761"/>
            <ac:spMk id="2" creationId="{5B080F6F-F97A-DA64-07BF-EB5BEC80053E}"/>
          </ac:spMkLst>
        </pc:spChg>
        <pc:spChg chg="add mod">
          <ac:chgData name="Bernard, Allison M" userId="7cd67125-3436-42b8-b83a-bbe37ba15a4e" providerId="ADAL" clId="{E312BDAD-B65C-473E-B6DF-25E3C40A8578}" dt="2023-07-15T18:27:53.567" v="235" actId="20577"/>
          <ac:spMkLst>
            <pc:docMk/>
            <pc:sldMk cId="3053010009" sldId="1761"/>
            <ac:spMk id="3" creationId="{AAB41732-DBA0-70D0-E1DC-B5834F9EF5B8}"/>
          </ac:spMkLst>
        </pc:spChg>
        <pc:graphicFrameChg chg="modGraphic">
          <ac:chgData name="Bernard, Allison M" userId="7cd67125-3436-42b8-b83a-bbe37ba15a4e" providerId="ADAL" clId="{E312BDAD-B65C-473E-B6DF-25E3C40A8578}" dt="2023-07-15T18:27:39.158" v="208" actId="20577"/>
          <ac:graphicFrameMkLst>
            <pc:docMk/>
            <pc:sldMk cId="3053010009" sldId="1761"/>
            <ac:graphicFrameMk id="13" creationId="{61BAFEA6-C3EC-8E20-A76B-AC343E252E79}"/>
          </ac:graphicFrameMkLst>
        </pc:graphicFrameChg>
      </pc:sldChg>
      <pc:sldChg chg="addSp modSp add mod">
        <pc:chgData name="Bernard, Allison M" userId="7cd67125-3436-42b8-b83a-bbe37ba15a4e" providerId="ADAL" clId="{E312BDAD-B65C-473E-B6DF-25E3C40A8578}" dt="2023-07-15T18:34:27.501" v="815" actId="20577"/>
        <pc:sldMkLst>
          <pc:docMk/>
          <pc:sldMk cId="2640098194" sldId="1762"/>
        </pc:sldMkLst>
        <pc:spChg chg="mod">
          <ac:chgData name="Bernard, Allison M" userId="7cd67125-3436-42b8-b83a-bbe37ba15a4e" providerId="ADAL" clId="{E312BDAD-B65C-473E-B6DF-25E3C40A8578}" dt="2023-07-15T18:23:35.512" v="50" actId="20577"/>
          <ac:spMkLst>
            <pc:docMk/>
            <pc:sldMk cId="2640098194" sldId="1762"/>
            <ac:spMk id="2" creationId="{5B080F6F-F97A-DA64-07BF-EB5BEC80053E}"/>
          </ac:spMkLst>
        </pc:spChg>
        <pc:spChg chg="add mod">
          <ac:chgData name="Bernard, Allison M" userId="7cd67125-3436-42b8-b83a-bbe37ba15a4e" providerId="ADAL" clId="{E312BDAD-B65C-473E-B6DF-25E3C40A8578}" dt="2023-07-15T18:33:21.518" v="710"/>
          <ac:spMkLst>
            <pc:docMk/>
            <pc:sldMk cId="2640098194" sldId="1762"/>
            <ac:spMk id="3" creationId="{153ABC9D-90B2-DB65-7FCF-267B6C2AB727}"/>
          </ac:spMkLst>
        </pc:spChg>
        <pc:spChg chg="add mod">
          <ac:chgData name="Bernard, Allison M" userId="7cd67125-3436-42b8-b83a-bbe37ba15a4e" providerId="ADAL" clId="{E312BDAD-B65C-473E-B6DF-25E3C40A8578}" dt="2023-07-15T18:34:27.501" v="815" actId="20577"/>
          <ac:spMkLst>
            <pc:docMk/>
            <pc:sldMk cId="2640098194" sldId="1762"/>
            <ac:spMk id="4" creationId="{EB85BA38-82CA-1ADD-C19C-955B25CCD613}"/>
          </ac:spMkLst>
        </pc:spChg>
        <pc:graphicFrameChg chg="modGraphic">
          <ac:chgData name="Bernard, Allison M" userId="7cd67125-3436-42b8-b83a-bbe37ba15a4e" providerId="ADAL" clId="{E312BDAD-B65C-473E-B6DF-25E3C40A8578}" dt="2023-07-15T18:33:15.734" v="709" actId="20577"/>
          <ac:graphicFrameMkLst>
            <pc:docMk/>
            <pc:sldMk cId="2640098194" sldId="1762"/>
            <ac:graphicFrameMk id="13" creationId="{61BAFEA6-C3EC-8E20-A76B-AC343E252E79}"/>
          </ac:graphicFrameMkLst>
        </pc:graphicFrameChg>
      </pc:sldChg>
    </pc:docChg>
  </pc:docChgLst>
  <pc:docChgLst>
    <pc:chgData name="Lane, Kathleen" userId="d8586a00-d571-4eeb-bfc3-f42bf250439e" providerId="ADAL" clId="{CA497084-BF10-415E-8332-45C55B9F8233}"/>
    <pc:docChg chg="custSel delSld modSld modSection">
      <pc:chgData name="Lane, Kathleen" userId="d8586a00-d571-4eeb-bfc3-f42bf250439e" providerId="ADAL" clId="{CA497084-BF10-415E-8332-45C55B9F8233}" dt="2023-09-21T14:14:40.497" v="21" actId="2696"/>
      <pc:docMkLst>
        <pc:docMk/>
      </pc:docMkLst>
      <pc:sldChg chg="mod modShow">
        <pc:chgData name="Lane, Kathleen" userId="d8586a00-d571-4eeb-bfc3-f42bf250439e" providerId="ADAL" clId="{CA497084-BF10-415E-8332-45C55B9F8233}" dt="2023-09-21T14:09:06.034" v="14" actId="729"/>
        <pc:sldMkLst>
          <pc:docMk/>
          <pc:sldMk cId="207678121" sldId="619"/>
        </pc:sldMkLst>
      </pc:sldChg>
      <pc:sldChg chg="del">
        <pc:chgData name="Lane, Kathleen" userId="d8586a00-d571-4eeb-bfc3-f42bf250439e" providerId="ADAL" clId="{CA497084-BF10-415E-8332-45C55B9F8233}" dt="2023-09-21T14:10:23.401" v="17" actId="47"/>
        <pc:sldMkLst>
          <pc:docMk/>
          <pc:sldMk cId="0" sldId="835"/>
        </pc:sldMkLst>
      </pc:sldChg>
      <pc:sldChg chg="del">
        <pc:chgData name="Lane, Kathleen" userId="d8586a00-d571-4eeb-bfc3-f42bf250439e" providerId="ADAL" clId="{CA497084-BF10-415E-8332-45C55B9F8233}" dt="2023-09-21T14:14:40.497" v="21" actId="2696"/>
        <pc:sldMkLst>
          <pc:docMk/>
          <pc:sldMk cId="1659631156" sldId="896"/>
        </pc:sldMkLst>
      </pc:sldChg>
      <pc:sldChg chg="del">
        <pc:chgData name="Lane, Kathleen" userId="d8586a00-d571-4eeb-bfc3-f42bf250439e" providerId="ADAL" clId="{CA497084-BF10-415E-8332-45C55B9F8233}" dt="2023-09-21T14:10:17.659" v="16" actId="47"/>
        <pc:sldMkLst>
          <pc:docMk/>
          <pc:sldMk cId="768686963" sldId="982"/>
        </pc:sldMkLst>
      </pc:sldChg>
      <pc:sldChg chg="del">
        <pc:chgData name="Lane, Kathleen" userId="d8586a00-d571-4eeb-bfc3-f42bf250439e" providerId="ADAL" clId="{CA497084-BF10-415E-8332-45C55B9F8233}" dt="2023-09-21T14:10:17.659" v="16" actId="47"/>
        <pc:sldMkLst>
          <pc:docMk/>
          <pc:sldMk cId="792570688" sldId="988"/>
        </pc:sldMkLst>
      </pc:sldChg>
      <pc:sldChg chg="del">
        <pc:chgData name="Lane, Kathleen" userId="d8586a00-d571-4eeb-bfc3-f42bf250439e" providerId="ADAL" clId="{CA497084-BF10-415E-8332-45C55B9F8233}" dt="2023-09-21T14:10:17.659" v="16" actId="47"/>
        <pc:sldMkLst>
          <pc:docMk/>
          <pc:sldMk cId="3534703674" sldId="992"/>
        </pc:sldMkLst>
      </pc:sldChg>
      <pc:sldChg chg="del">
        <pc:chgData name="Lane, Kathleen" userId="d8586a00-d571-4eeb-bfc3-f42bf250439e" providerId="ADAL" clId="{CA497084-BF10-415E-8332-45C55B9F8233}" dt="2023-09-21T14:10:17.659" v="16" actId="47"/>
        <pc:sldMkLst>
          <pc:docMk/>
          <pc:sldMk cId="2988098953" sldId="1007"/>
        </pc:sldMkLst>
      </pc:sldChg>
      <pc:sldChg chg="del">
        <pc:chgData name="Lane, Kathleen" userId="d8586a00-d571-4eeb-bfc3-f42bf250439e" providerId="ADAL" clId="{CA497084-BF10-415E-8332-45C55B9F8233}" dt="2023-09-21T14:01:22.546" v="13" actId="2696"/>
        <pc:sldMkLst>
          <pc:docMk/>
          <pc:sldMk cId="3412130157" sldId="1113"/>
        </pc:sldMkLst>
      </pc:sldChg>
      <pc:sldChg chg="mod modShow">
        <pc:chgData name="Lane, Kathleen" userId="d8586a00-d571-4eeb-bfc3-f42bf250439e" providerId="ADAL" clId="{CA497084-BF10-415E-8332-45C55B9F8233}" dt="2023-09-21T13:59:03.510" v="10" actId="729"/>
        <pc:sldMkLst>
          <pc:docMk/>
          <pc:sldMk cId="3428357250" sldId="1429"/>
        </pc:sldMkLst>
      </pc:sldChg>
      <pc:sldChg chg="del">
        <pc:chgData name="Lane, Kathleen" userId="d8586a00-d571-4eeb-bfc3-f42bf250439e" providerId="ADAL" clId="{CA497084-BF10-415E-8332-45C55B9F8233}" dt="2023-09-21T14:10:01.131" v="15" actId="47"/>
        <pc:sldMkLst>
          <pc:docMk/>
          <pc:sldMk cId="1410271926" sldId="1442"/>
        </pc:sldMkLst>
      </pc:sldChg>
      <pc:sldChg chg="del">
        <pc:chgData name="Lane, Kathleen" userId="d8586a00-d571-4eeb-bfc3-f42bf250439e" providerId="ADAL" clId="{CA497084-BF10-415E-8332-45C55B9F8233}" dt="2023-09-21T14:10:17.659" v="16" actId="47"/>
        <pc:sldMkLst>
          <pc:docMk/>
          <pc:sldMk cId="1017797357" sldId="1443"/>
        </pc:sldMkLst>
      </pc:sldChg>
      <pc:sldChg chg="del">
        <pc:chgData name="Lane, Kathleen" userId="d8586a00-d571-4eeb-bfc3-f42bf250439e" providerId="ADAL" clId="{CA497084-BF10-415E-8332-45C55B9F8233}" dt="2023-09-21T14:01:12.218" v="12" actId="47"/>
        <pc:sldMkLst>
          <pc:docMk/>
          <pc:sldMk cId="2915558093" sldId="1550"/>
        </pc:sldMkLst>
      </pc:sldChg>
      <pc:sldChg chg="del">
        <pc:chgData name="Lane, Kathleen" userId="d8586a00-d571-4eeb-bfc3-f42bf250439e" providerId="ADAL" clId="{CA497084-BF10-415E-8332-45C55B9F8233}" dt="2023-09-21T14:01:12.218" v="12" actId="47"/>
        <pc:sldMkLst>
          <pc:docMk/>
          <pc:sldMk cId="2107840058" sldId="1552"/>
        </pc:sldMkLst>
      </pc:sldChg>
      <pc:sldChg chg="del">
        <pc:chgData name="Lane, Kathleen" userId="d8586a00-d571-4eeb-bfc3-f42bf250439e" providerId="ADAL" clId="{CA497084-BF10-415E-8332-45C55B9F8233}" dt="2023-09-21T14:10:17.659" v="16" actId="47"/>
        <pc:sldMkLst>
          <pc:docMk/>
          <pc:sldMk cId="2535699167" sldId="1591"/>
        </pc:sldMkLst>
      </pc:sldChg>
      <pc:sldChg chg="del">
        <pc:chgData name="Lane, Kathleen" userId="d8586a00-d571-4eeb-bfc3-f42bf250439e" providerId="ADAL" clId="{CA497084-BF10-415E-8332-45C55B9F8233}" dt="2023-09-21T14:10:01.131" v="15" actId="47"/>
        <pc:sldMkLst>
          <pc:docMk/>
          <pc:sldMk cId="2620247913" sldId="1592"/>
        </pc:sldMkLst>
      </pc:sldChg>
      <pc:sldChg chg="del">
        <pc:chgData name="Lane, Kathleen" userId="d8586a00-d571-4eeb-bfc3-f42bf250439e" providerId="ADAL" clId="{CA497084-BF10-415E-8332-45C55B9F8233}" dt="2023-09-21T14:10:17.659" v="16" actId="47"/>
        <pc:sldMkLst>
          <pc:docMk/>
          <pc:sldMk cId="3906123760" sldId="1594"/>
        </pc:sldMkLst>
      </pc:sldChg>
      <pc:sldChg chg="del">
        <pc:chgData name="Lane, Kathleen" userId="d8586a00-d571-4eeb-bfc3-f42bf250439e" providerId="ADAL" clId="{CA497084-BF10-415E-8332-45C55B9F8233}" dt="2023-09-21T14:10:17.659" v="16" actId="47"/>
        <pc:sldMkLst>
          <pc:docMk/>
          <pc:sldMk cId="3950283647" sldId="1595"/>
        </pc:sldMkLst>
      </pc:sldChg>
      <pc:sldChg chg="del">
        <pc:chgData name="Lane, Kathleen" userId="d8586a00-d571-4eeb-bfc3-f42bf250439e" providerId="ADAL" clId="{CA497084-BF10-415E-8332-45C55B9F8233}" dt="2023-09-21T14:10:17.659" v="16" actId="47"/>
        <pc:sldMkLst>
          <pc:docMk/>
          <pc:sldMk cId="3181213195" sldId="1596"/>
        </pc:sldMkLst>
      </pc:sldChg>
      <pc:sldChg chg="delSp mod">
        <pc:chgData name="Lane, Kathleen" userId="d8586a00-d571-4eeb-bfc3-f42bf250439e" providerId="ADAL" clId="{CA497084-BF10-415E-8332-45C55B9F8233}" dt="2023-09-21T14:11:02.198" v="19" actId="478"/>
        <pc:sldMkLst>
          <pc:docMk/>
          <pc:sldMk cId="4147840331" sldId="1653"/>
        </pc:sldMkLst>
        <pc:spChg chg="del">
          <ac:chgData name="Lane, Kathleen" userId="d8586a00-d571-4eeb-bfc3-f42bf250439e" providerId="ADAL" clId="{CA497084-BF10-415E-8332-45C55B9F8233}" dt="2023-09-21T14:11:02.198" v="19" actId="478"/>
          <ac:spMkLst>
            <pc:docMk/>
            <pc:sldMk cId="4147840331" sldId="1653"/>
            <ac:spMk id="2" creationId="{99B8CEC4-FA79-5ECC-085E-C91008D1B55F}"/>
          </ac:spMkLst>
        </pc:spChg>
      </pc:sldChg>
      <pc:sldChg chg="del">
        <pc:chgData name="Lane, Kathleen" userId="d8586a00-d571-4eeb-bfc3-f42bf250439e" providerId="ADAL" clId="{CA497084-BF10-415E-8332-45C55B9F8233}" dt="2023-09-21T14:01:12.218" v="12" actId="47"/>
        <pc:sldMkLst>
          <pc:docMk/>
          <pc:sldMk cId="3203914519" sldId="1657"/>
        </pc:sldMkLst>
      </pc:sldChg>
      <pc:sldChg chg="del">
        <pc:chgData name="Lane, Kathleen" userId="d8586a00-d571-4eeb-bfc3-f42bf250439e" providerId="ADAL" clId="{CA497084-BF10-415E-8332-45C55B9F8233}" dt="2023-09-21T13:57:23.939" v="8" actId="2696"/>
        <pc:sldMkLst>
          <pc:docMk/>
          <pc:sldMk cId="1670877013" sldId="1661"/>
        </pc:sldMkLst>
      </pc:sldChg>
      <pc:sldChg chg="del">
        <pc:chgData name="Lane, Kathleen" userId="d8586a00-d571-4eeb-bfc3-f42bf250439e" providerId="ADAL" clId="{CA497084-BF10-415E-8332-45C55B9F8233}" dt="2023-09-21T13:55:35.470" v="0" actId="2696"/>
        <pc:sldMkLst>
          <pc:docMk/>
          <pc:sldMk cId="3926885716" sldId="1666"/>
        </pc:sldMkLst>
      </pc:sldChg>
      <pc:sldChg chg="mod modShow">
        <pc:chgData name="Lane, Kathleen" userId="d8586a00-d571-4eeb-bfc3-f42bf250439e" providerId="ADAL" clId="{CA497084-BF10-415E-8332-45C55B9F8233}" dt="2023-09-21T14:10:31.017" v="18" actId="729"/>
        <pc:sldMkLst>
          <pc:docMk/>
          <pc:sldMk cId="199988419" sldId="1682"/>
        </pc:sldMkLst>
      </pc:sldChg>
      <pc:sldChg chg="del">
        <pc:chgData name="Lane, Kathleen" userId="d8586a00-d571-4eeb-bfc3-f42bf250439e" providerId="ADAL" clId="{CA497084-BF10-415E-8332-45C55B9F8233}" dt="2023-09-21T14:10:01.131" v="15" actId="47"/>
        <pc:sldMkLst>
          <pc:docMk/>
          <pc:sldMk cId="3590517472" sldId="1701"/>
        </pc:sldMkLst>
      </pc:sldChg>
      <pc:sldChg chg="del">
        <pc:chgData name="Lane, Kathleen" userId="d8586a00-d571-4eeb-bfc3-f42bf250439e" providerId="ADAL" clId="{CA497084-BF10-415E-8332-45C55B9F8233}" dt="2023-09-21T14:00:37.043" v="11" actId="2696"/>
        <pc:sldMkLst>
          <pc:docMk/>
          <pc:sldMk cId="1211548817" sldId="1707"/>
        </pc:sldMkLst>
      </pc:sldChg>
      <pc:sldChg chg="del">
        <pc:chgData name="Lane, Kathleen" userId="d8586a00-d571-4eeb-bfc3-f42bf250439e" providerId="ADAL" clId="{CA497084-BF10-415E-8332-45C55B9F8233}" dt="2023-09-21T14:00:37.043" v="11" actId="2696"/>
        <pc:sldMkLst>
          <pc:docMk/>
          <pc:sldMk cId="1182338381" sldId="1708"/>
        </pc:sldMkLst>
      </pc:sldChg>
      <pc:sldChg chg="del">
        <pc:chgData name="Lane, Kathleen" userId="d8586a00-d571-4eeb-bfc3-f42bf250439e" providerId="ADAL" clId="{CA497084-BF10-415E-8332-45C55B9F8233}" dt="2023-09-21T14:00:37.043" v="11" actId="2696"/>
        <pc:sldMkLst>
          <pc:docMk/>
          <pc:sldMk cId="2674703083" sldId="1710"/>
        </pc:sldMkLst>
      </pc:sldChg>
      <pc:sldChg chg="del">
        <pc:chgData name="Lane, Kathleen" userId="d8586a00-d571-4eeb-bfc3-f42bf250439e" providerId="ADAL" clId="{CA497084-BF10-415E-8332-45C55B9F8233}" dt="2023-09-21T14:00:37.043" v="11" actId="2696"/>
        <pc:sldMkLst>
          <pc:docMk/>
          <pc:sldMk cId="267384144" sldId="1711"/>
        </pc:sldMkLst>
      </pc:sldChg>
      <pc:sldChg chg="del">
        <pc:chgData name="Lane, Kathleen" userId="d8586a00-d571-4eeb-bfc3-f42bf250439e" providerId="ADAL" clId="{CA497084-BF10-415E-8332-45C55B9F8233}" dt="2023-09-21T14:00:37.043" v="11" actId="2696"/>
        <pc:sldMkLst>
          <pc:docMk/>
          <pc:sldMk cId="3579132418" sldId="1712"/>
        </pc:sldMkLst>
      </pc:sldChg>
      <pc:sldChg chg="del">
        <pc:chgData name="Lane, Kathleen" userId="d8586a00-d571-4eeb-bfc3-f42bf250439e" providerId="ADAL" clId="{CA497084-BF10-415E-8332-45C55B9F8233}" dt="2023-09-21T14:01:12.218" v="12" actId="47"/>
        <pc:sldMkLst>
          <pc:docMk/>
          <pc:sldMk cId="4145173018" sldId="1713"/>
        </pc:sldMkLst>
      </pc:sldChg>
      <pc:sldChg chg="del">
        <pc:chgData name="Lane, Kathleen" userId="d8586a00-d571-4eeb-bfc3-f42bf250439e" providerId="ADAL" clId="{CA497084-BF10-415E-8332-45C55B9F8233}" dt="2023-09-21T14:00:37.043" v="11" actId="2696"/>
        <pc:sldMkLst>
          <pc:docMk/>
          <pc:sldMk cId="1266600611" sldId="1714"/>
        </pc:sldMkLst>
      </pc:sldChg>
      <pc:sldChg chg="del">
        <pc:chgData name="Lane, Kathleen" userId="d8586a00-d571-4eeb-bfc3-f42bf250439e" providerId="ADAL" clId="{CA497084-BF10-415E-8332-45C55B9F8233}" dt="2023-09-21T14:01:12.218" v="12" actId="47"/>
        <pc:sldMkLst>
          <pc:docMk/>
          <pc:sldMk cId="2425773789" sldId="1716"/>
        </pc:sldMkLst>
      </pc:sldChg>
      <pc:sldChg chg="del">
        <pc:chgData name="Lane, Kathleen" userId="d8586a00-d571-4eeb-bfc3-f42bf250439e" providerId="ADAL" clId="{CA497084-BF10-415E-8332-45C55B9F8233}" dt="2023-09-21T14:01:12.218" v="12" actId="47"/>
        <pc:sldMkLst>
          <pc:docMk/>
          <pc:sldMk cId="3127776230" sldId="1717"/>
        </pc:sldMkLst>
      </pc:sldChg>
      <pc:sldChg chg="del">
        <pc:chgData name="Lane, Kathleen" userId="d8586a00-d571-4eeb-bfc3-f42bf250439e" providerId="ADAL" clId="{CA497084-BF10-415E-8332-45C55B9F8233}" dt="2023-09-21T14:01:12.218" v="12" actId="47"/>
        <pc:sldMkLst>
          <pc:docMk/>
          <pc:sldMk cId="1504526192" sldId="1718"/>
        </pc:sldMkLst>
      </pc:sldChg>
      <pc:sldChg chg="del">
        <pc:chgData name="Lane, Kathleen" userId="d8586a00-d571-4eeb-bfc3-f42bf250439e" providerId="ADAL" clId="{CA497084-BF10-415E-8332-45C55B9F8233}" dt="2023-09-21T14:01:12.218" v="12" actId="47"/>
        <pc:sldMkLst>
          <pc:docMk/>
          <pc:sldMk cId="540353632" sldId="1719"/>
        </pc:sldMkLst>
      </pc:sldChg>
      <pc:sldChg chg="del">
        <pc:chgData name="Lane, Kathleen" userId="d8586a00-d571-4eeb-bfc3-f42bf250439e" providerId="ADAL" clId="{CA497084-BF10-415E-8332-45C55B9F8233}" dt="2023-09-21T14:01:12.218" v="12" actId="47"/>
        <pc:sldMkLst>
          <pc:docMk/>
          <pc:sldMk cId="2494919183" sldId="1720"/>
        </pc:sldMkLst>
      </pc:sldChg>
      <pc:sldChg chg="del">
        <pc:chgData name="Lane, Kathleen" userId="d8586a00-d571-4eeb-bfc3-f42bf250439e" providerId="ADAL" clId="{CA497084-BF10-415E-8332-45C55B9F8233}" dt="2023-09-21T14:01:12.218" v="12" actId="47"/>
        <pc:sldMkLst>
          <pc:docMk/>
          <pc:sldMk cId="1901840536" sldId="1721"/>
        </pc:sldMkLst>
      </pc:sldChg>
      <pc:sldChg chg="del">
        <pc:chgData name="Lane, Kathleen" userId="d8586a00-d571-4eeb-bfc3-f42bf250439e" providerId="ADAL" clId="{CA497084-BF10-415E-8332-45C55B9F8233}" dt="2023-09-21T14:01:12.218" v="12" actId="47"/>
        <pc:sldMkLst>
          <pc:docMk/>
          <pc:sldMk cId="1867218520" sldId="1722"/>
        </pc:sldMkLst>
      </pc:sldChg>
      <pc:sldChg chg="mod modShow">
        <pc:chgData name="Lane, Kathleen" userId="d8586a00-d571-4eeb-bfc3-f42bf250439e" providerId="ADAL" clId="{CA497084-BF10-415E-8332-45C55B9F8233}" dt="2023-09-21T14:12:18.616" v="20" actId="729"/>
        <pc:sldMkLst>
          <pc:docMk/>
          <pc:sldMk cId="702401239" sldId="1724"/>
        </pc:sldMkLst>
      </pc:sldChg>
      <pc:sldChg chg="del">
        <pc:chgData name="Lane, Kathleen" userId="d8586a00-d571-4eeb-bfc3-f42bf250439e" providerId="ADAL" clId="{CA497084-BF10-415E-8332-45C55B9F8233}" dt="2023-09-21T13:56:32.863" v="1" actId="2696"/>
        <pc:sldMkLst>
          <pc:docMk/>
          <pc:sldMk cId="463721769" sldId="1735"/>
        </pc:sldMkLst>
      </pc:sldChg>
      <pc:sldChg chg="del">
        <pc:chgData name="Lane, Kathleen" userId="d8586a00-d571-4eeb-bfc3-f42bf250439e" providerId="ADAL" clId="{CA497084-BF10-415E-8332-45C55B9F8233}" dt="2023-09-21T13:56:44.475" v="3" actId="2696"/>
        <pc:sldMkLst>
          <pc:docMk/>
          <pc:sldMk cId="3467316845" sldId="1736"/>
        </pc:sldMkLst>
      </pc:sldChg>
      <pc:sldChg chg="del">
        <pc:chgData name="Lane, Kathleen" userId="d8586a00-d571-4eeb-bfc3-f42bf250439e" providerId="ADAL" clId="{CA497084-BF10-415E-8332-45C55B9F8233}" dt="2023-09-21T13:56:38.667" v="2" actId="2696"/>
        <pc:sldMkLst>
          <pc:docMk/>
          <pc:sldMk cId="3075973798" sldId="1737"/>
        </pc:sldMkLst>
      </pc:sldChg>
      <pc:sldChg chg="del">
        <pc:chgData name="Lane, Kathleen" userId="d8586a00-d571-4eeb-bfc3-f42bf250439e" providerId="ADAL" clId="{CA497084-BF10-415E-8332-45C55B9F8233}" dt="2023-09-21T13:56:47.966" v="4" actId="2696"/>
        <pc:sldMkLst>
          <pc:docMk/>
          <pc:sldMk cId="1566117114" sldId="1738"/>
        </pc:sldMkLst>
      </pc:sldChg>
      <pc:sldChg chg="del">
        <pc:chgData name="Lane, Kathleen" userId="d8586a00-d571-4eeb-bfc3-f42bf250439e" providerId="ADAL" clId="{CA497084-BF10-415E-8332-45C55B9F8233}" dt="2023-09-21T13:56:51.445" v="5" actId="2696"/>
        <pc:sldMkLst>
          <pc:docMk/>
          <pc:sldMk cId="941521190" sldId="1739"/>
        </pc:sldMkLst>
      </pc:sldChg>
      <pc:sldChg chg="del">
        <pc:chgData name="Lane, Kathleen" userId="d8586a00-d571-4eeb-bfc3-f42bf250439e" providerId="ADAL" clId="{CA497084-BF10-415E-8332-45C55B9F8233}" dt="2023-09-21T13:56:57.460" v="6" actId="2696"/>
        <pc:sldMkLst>
          <pc:docMk/>
          <pc:sldMk cId="4165652378" sldId="1754"/>
        </pc:sldMkLst>
      </pc:sldChg>
      <pc:sldChg chg="del">
        <pc:chgData name="Lane, Kathleen" userId="d8586a00-d571-4eeb-bfc3-f42bf250439e" providerId="ADAL" clId="{CA497084-BF10-415E-8332-45C55B9F8233}" dt="2023-09-21T13:57:32.583" v="9" actId="2696"/>
        <pc:sldMkLst>
          <pc:docMk/>
          <pc:sldMk cId="2228483751" sldId="1756"/>
        </pc:sldMkLst>
      </pc:sldChg>
      <pc:sldChg chg="del">
        <pc:chgData name="Lane, Kathleen" userId="d8586a00-d571-4eeb-bfc3-f42bf250439e" providerId="ADAL" clId="{CA497084-BF10-415E-8332-45C55B9F8233}" dt="2023-09-21T13:57:09.147" v="7" actId="2696"/>
        <pc:sldMkLst>
          <pc:docMk/>
          <pc:sldMk cId="3228863459" sldId="1883"/>
        </pc:sldMkLst>
      </pc:sldChg>
    </pc:docChg>
  </pc:docChgLst>
  <pc:docChgLst>
    <pc:chgData name="Sarasin, Elise" userId="S::e310s612@home.ku.edu::051ede2b-3008-44c0-bb19-c9bb04b8c5c9" providerId="AD" clId="Web-{038CCF3E-6EE8-7165-D168-F3DB0FCC8C96}"/>
    <pc:docChg chg="addSld modSld sldOrd modSection">
      <pc:chgData name="Sarasin, Elise" userId="S::e310s612@home.ku.edu::051ede2b-3008-44c0-bb19-c9bb04b8c5c9" providerId="AD" clId="Web-{038CCF3E-6EE8-7165-D168-F3DB0FCC8C96}" dt="2022-09-26T21:27:17.691" v="5"/>
      <pc:docMkLst>
        <pc:docMk/>
      </pc:docMkLst>
      <pc:sldChg chg="delSp mod modShow">
        <pc:chgData name="Sarasin, Elise" userId="S::e310s612@home.ku.edu::051ede2b-3008-44c0-bb19-c9bb04b8c5c9" providerId="AD" clId="Web-{038CCF3E-6EE8-7165-D168-F3DB0FCC8C96}" dt="2022-09-26T21:27:17.691" v="5"/>
        <pc:sldMkLst>
          <pc:docMk/>
          <pc:sldMk cId="3069959999" sldId="1436"/>
        </pc:sldMkLst>
        <pc:picChg chg="del">
          <ac:chgData name="Sarasin, Elise" userId="S::e310s612@home.ku.edu::051ede2b-3008-44c0-bb19-c9bb04b8c5c9" providerId="AD" clId="Web-{038CCF3E-6EE8-7165-D168-F3DB0FCC8C96}" dt="2022-09-26T21:24:24.982" v="2"/>
          <ac:picMkLst>
            <pc:docMk/>
            <pc:sldMk cId="3069959999" sldId="1436"/>
            <ac:picMk id="9221" creationId="{00000000-0000-0000-0000-000000000000}"/>
          </ac:picMkLst>
        </pc:picChg>
      </pc:sldChg>
      <pc:sldChg chg="add mod ord replId modShow">
        <pc:chgData name="Sarasin, Elise" userId="S::e310s612@home.ku.edu::051ede2b-3008-44c0-bb19-c9bb04b8c5c9" providerId="AD" clId="Web-{038CCF3E-6EE8-7165-D168-F3DB0FCC8C96}" dt="2022-09-26T21:27:14.675" v="4"/>
        <pc:sldMkLst>
          <pc:docMk/>
          <pc:sldMk cId="3435187505" sldId="1747"/>
        </pc:sldMkLst>
      </pc:sldChg>
    </pc:docChg>
  </pc:docChgLst>
  <pc:docChgLst>
    <pc:chgData name="Sarasin, Elise" userId="051ede2b-3008-44c0-bb19-c9bb04b8c5c9" providerId="ADAL" clId="{03FD74B4-DF35-46EE-87E9-B90172832B97}"/>
    <pc:docChg chg="undo custSel addSld delSld modSld sldOrd addSection delSection modSection">
      <pc:chgData name="Sarasin, Elise" userId="051ede2b-3008-44c0-bb19-c9bb04b8c5c9" providerId="ADAL" clId="{03FD74B4-DF35-46EE-87E9-B90172832B97}" dt="2024-10-22T16:59:21.956" v="5270" actId="729"/>
      <pc:docMkLst>
        <pc:docMk/>
      </pc:docMkLst>
      <pc:sldChg chg="add del">
        <pc:chgData name="Sarasin, Elise" userId="051ede2b-3008-44c0-bb19-c9bb04b8c5c9" providerId="ADAL" clId="{03FD74B4-DF35-46EE-87E9-B90172832B97}" dt="2024-10-21T21:24:34.525" v="462" actId="47"/>
        <pc:sldMkLst>
          <pc:docMk/>
          <pc:sldMk cId="2325314839" sldId="262"/>
        </pc:sldMkLst>
      </pc:sldChg>
      <pc:sldChg chg="del">
        <pc:chgData name="Sarasin, Elise" userId="051ede2b-3008-44c0-bb19-c9bb04b8c5c9" providerId="ADAL" clId="{03FD74B4-DF35-46EE-87E9-B90172832B97}" dt="2024-10-21T13:20:51.030" v="87" actId="47"/>
        <pc:sldMkLst>
          <pc:docMk/>
          <pc:sldMk cId="2969210843" sldId="273"/>
        </pc:sldMkLst>
      </pc:sldChg>
      <pc:sldChg chg="del">
        <pc:chgData name="Sarasin, Elise" userId="051ede2b-3008-44c0-bb19-c9bb04b8c5c9" providerId="ADAL" clId="{03FD74B4-DF35-46EE-87E9-B90172832B97}" dt="2024-10-21T13:20:51.030" v="87" actId="47"/>
        <pc:sldMkLst>
          <pc:docMk/>
          <pc:sldMk cId="2008248576" sldId="281"/>
        </pc:sldMkLst>
      </pc:sldChg>
      <pc:sldChg chg="add ord">
        <pc:chgData name="Sarasin, Elise" userId="051ede2b-3008-44c0-bb19-c9bb04b8c5c9" providerId="ADAL" clId="{03FD74B4-DF35-46EE-87E9-B90172832B97}" dt="2024-10-21T21:11:26.277" v="244"/>
        <pc:sldMkLst>
          <pc:docMk/>
          <pc:sldMk cId="1408390845" sldId="329"/>
        </pc:sldMkLst>
      </pc:sldChg>
      <pc:sldChg chg="modAnim">
        <pc:chgData name="Sarasin, Elise" userId="051ede2b-3008-44c0-bb19-c9bb04b8c5c9" providerId="ADAL" clId="{03FD74B4-DF35-46EE-87E9-B90172832B97}" dt="2024-10-21T20:50:20.279" v="240"/>
        <pc:sldMkLst>
          <pc:docMk/>
          <pc:sldMk cId="3929194274" sldId="334"/>
        </pc:sldMkLst>
      </pc:sldChg>
      <pc:sldChg chg="modSp mod ord">
        <pc:chgData name="Sarasin, Elise" userId="051ede2b-3008-44c0-bb19-c9bb04b8c5c9" providerId="ADAL" clId="{03FD74B4-DF35-46EE-87E9-B90172832B97}" dt="2024-10-21T21:11:26.277" v="244"/>
        <pc:sldMkLst>
          <pc:docMk/>
          <pc:sldMk cId="3732495916" sldId="338"/>
        </pc:sldMkLst>
        <pc:spChg chg="mod">
          <ac:chgData name="Sarasin, Elise" userId="051ede2b-3008-44c0-bb19-c9bb04b8c5c9" providerId="ADAL" clId="{03FD74B4-DF35-46EE-87E9-B90172832B97}" dt="2024-10-21T13:13:09.585" v="10" actId="1076"/>
          <ac:spMkLst>
            <pc:docMk/>
            <pc:sldMk cId="3732495916" sldId="338"/>
            <ac:spMk id="4" creationId="{9BED0354-E914-7340-B3C8-CF78C84E1DE8}"/>
          </ac:spMkLst>
        </pc:spChg>
      </pc:sldChg>
      <pc:sldChg chg="delSp modSp mod">
        <pc:chgData name="Sarasin, Elise" userId="051ede2b-3008-44c0-bb19-c9bb04b8c5c9" providerId="ADAL" clId="{03FD74B4-DF35-46EE-87E9-B90172832B97}" dt="2024-10-22T12:33:44.674" v="1018" actId="478"/>
        <pc:sldMkLst>
          <pc:docMk/>
          <pc:sldMk cId="2677867066" sldId="339"/>
        </pc:sldMkLst>
        <pc:spChg chg="del mod">
          <ac:chgData name="Sarasin, Elise" userId="051ede2b-3008-44c0-bb19-c9bb04b8c5c9" providerId="ADAL" clId="{03FD74B4-DF35-46EE-87E9-B90172832B97}" dt="2024-10-22T12:33:44.674" v="1018" actId="478"/>
          <ac:spMkLst>
            <pc:docMk/>
            <pc:sldMk cId="2677867066" sldId="339"/>
            <ac:spMk id="3" creationId="{4E2964B0-782B-149B-686F-95B44BC3178C}"/>
          </ac:spMkLst>
        </pc:spChg>
      </pc:sldChg>
      <pc:sldChg chg="del">
        <pc:chgData name="Sarasin, Elise" userId="051ede2b-3008-44c0-bb19-c9bb04b8c5c9" providerId="ADAL" clId="{03FD74B4-DF35-46EE-87E9-B90172832B97}" dt="2024-10-21T21:25:07.461" v="467" actId="47"/>
        <pc:sldMkLst>
          <pc:docMk/>
          <pc:sldMk cId="207678121" sldId="619"/>
        </pc:sldMkLst>
      </pc:sldChg>
      <pc:sldChg chg="mod modShow">
        <pc:chgData name="Sarasin, Elise" userId="051ede2b-3008-44c0-bb19-c9bb04b8c5c9" providerId="ADAL" clId="{03FD74B4-DF35-46EE-87E9-B90172832B97}" dt="2024-10-22T16:59:21.956" v="5270" actId="729"/>
        <pc:sldMkLst>
          <pc:docMk/>
          <pc:sldMk cId="3789153456" sldId="684"/>
        </pc:sldMkLst>
      </pc:sldChg>
      <pc:sldChg chg="del">
        <pc:chgData name="Sarasin, Elise" userId="051ede2b-3008-44c0-bb19-c9bb04b8c5c9" providerId="ADAL" clId="{03FD74B4-DF35-46EE-87E9-B90172832B97}" dt="2024-10-22T12:33:36.893" v="1016" actId="47"/>
        <pc:sldMkLst>
          <pc:docMk/>
          <pc:sldMk cId="2534278253" sldId="773"/>
        </pc:sldMkLst>
      </pc:sldChg>
      <pc:sldChg chg="del">
        <pc:chgData name="Sarasin, Elise" userId="051ede2b-3008-44c0-bb19-c9bb04b8c5c9" providerId="ADAL" clId="{03FD74B4-DF35-46EE-87E9-B90172832B97}" dt="2024-10-21T13:20:59.426" v="89" actId="47"/>
        <pc:sldMkLst>
          <pc:docMk/>
          <pc:sldMk cId="2120493223" sldId="975"/>
        </pc:sldMkLst>
      </pc:sldChg>
      <pc:sldChg chg="del">
        <pc:chgData name="Sarasin, Elise" userId="051ede2b-3008-44c0-bb19-c9bb04b8c5c9" providerId="ADAL" clId="{03FD74B4-DF35-46EE-87E9-B90172832B97}" dt="2024-10-21T21:25:07.461" v="467" actId="47"/>
        <pc:sldMkLst>
          <pc:docMk/>
          <pc:sldMk cId="2436855566" sldId="986"/>
        </pc:sldMkLst>
      </pc:sldChg>
      <pc:sldChg chg="del">
        <pc:chgData name="Sarasin, Elise" userId="051ede2b-3008-44c0-bb19-c9bb04b8c5c9" providerId="ADAL" clId="{03FD74B4-DF35-46EE-87E9-B90172832B97}" dt="2024-10-21T21:25:19.123" v="468" actId="47"/>
        <pc:sldMkLst>
          <pc:docMk/>
          <pc:sldMk cId="181225343" sldId="989"/>
        </pc:sldMkLst>
      </pc:sldChg>
      <pc:sldChg chg="del">
        <pc:chgData name="Sarasin, Elise" userId="051ede2b-3008-44c0-bb19-c9bb04b8c5c9" providerId="ADAL" clId="{03FD74B4-DF35-46EE-87E9-B90172832B97}" dt="2024-10-21T21:25:19.123" v="468" actId="47"/>
        <pc:sldMkLst>
          <pc:docMk/>
          <pc:sldMk cId="2043096197" sldId="990"/>
        </pc:sldMkLst>
      </pc:sldChg>
      <pc:sldChg chg="del">
        <pc:chgData name="Sarasin, Elise" userId="051ede2b-3008-44c0-bb19-c9bb04b8c5c9" providerId="ADAL" clId="{03FD74B4-DF35-46EE-87E9-B90172832B97}" dt="2024-10-21T21:25:19.123" v="468" actId="47"/>
        <pc:sldMkLst>
          <pc:docMk/>
          <pc:sldMk cId="940375812" sldId="991"/>
        </pc:sldMkLst>
      </pc:sldChg>
      <pc:sldChg chg="del">
        <pc:chgData name="Sarasin, Elise" userId="051ede2b-3008-44c0-bb19-c9bb04b8c5c9" providerId="ADAL" clId="{03FD74B4-DF35-46EE-87E9-B90172832B97}" dt="2024-10-21T21:25:19.123" v="468" actId="47"/>
        <pc:sldMkLst>
          <pc:docMk/>
          <pc:sldMk cId="3040176877" sldId="1006"/>
        </pc:sldMkLst>
      </pc:sldChg>
      <pc:sldChg chg="del">
        <pc:chgData name="Sarasin, Elise" userId="051ede2b-3008-44c0-bb19-c9bb04b8c5c9" providerId="ADAL" clId="{03FD74B4-DF35-46EE-87E9-B90172832B97}" dt="2024-10-21T13:21:08.560" v="91" actId="47"/>
        <pc:sldMkLst>
          <pc:docMk/>
          <pc:sldMk cId="3389012759" sldId="1053"/>
        </pc:sldMkLst>
      </pc:sldChg>
      <pc:sldChg chg="addSp modSp add mod ord">
        <pc:chgData name="Sarasin, Elise" userId="051ede2b-3008-44c0-bb19-c9bb04b8c5c9" providerId="ADAL" clId="{03FD74B4-DF35-46EE-87E9-B90172832B97}" dt="2024-10-21T21:11:26.277" v="244"/>
        <pc:sldMkLst>
          <pc:docMk/>
          <pc:sldMk cId="704874430" sldId="1305"/>
        </pc:sldMkLst>
        <pc:spChg chg="add mod">
          <ac:chgData name="Sarasin, Elise" userId="051ede2b-3008-44c0-bb19-c9bb04b8c5c9" providerId="ADAL" clId="{03FD74B4-DF35-46EE-87E9-B90172832B97}" dt="2024-10-21T13:24:47.500" v="145" actId="20577"/>
          <ac:spMkLst>
            <pc:docMk/>
            <pc:sldMk cId="704874430" sldId="1305"/>
            <ac:spMk id="3" creationId="{8359209B-E83E-8EE1-7347-D64E10B6EAA5}"/>
          </ac:spMkLst>
        </pc:spChg>
      </pc:sldChg>
      <pc:sldChg chg="add mod ord modShow">
        <pc:chgData name="Sarasin, Elise" userId="051ede2b-3008-44c0-bb19-c9bb04b8c5c9" providerId="ADAL" clId="{03FD74B4-DF35-46EE-87E9-B90172832B97}" dt="2024-10-21T21:11:26.277" v="244"/>
        <pc:sldMkLst>
          <pc:docMk/>
          <pc:sldMk cId="2150643316" sldId="1306"/>
        </pc:sldMkLst>
      </pc:sldChg>
      <pc:sldChg chg="modSp mod">
        <pc:chgData name="Sarasin, Elise" userId="051ede2b-3008-44c0-bb19-c9bb04b8c5c9" providerId="ADAL" clId="{03FD74B4-DF35-46EE-87E9-B90172832B97}" dt="2024-10-21T13:10:22.568" v="6" actId="20577"/>
        <pc:sldMkLst>
          <pc:docMk/>
          <pc:sldMk cId="2915445156" sldId="1410"/>
        </pc:sldMkLst>
        <pc:graphicFrameChg chg="modGraphic">
          <ac:chgData name="Sarasin, Elise" userId="051ede2b-3008-44c0-bb19-c9bb04b8c5c9" providerId="ADAL" clId="{03FD74B4-DF35-46EE-87E9-B90172832B97}" dt="2024-10-21T13:10:22.568" v="6" actId="20577"/>
          <ac:graphicFrameMkLst>
            <pc:docMk/>
            <pc:sldMk cId="2915445156" sldId="1410"/>
            <ac:graphicFrameMk id="6" creationId="{2A3820A1-E177-4AC3-A92B-A90ECDF74B2B}"/>
          </ac:graphicFrameMkLst>
        </pc:graphicFrameChg>
      </pc:sldChg>
      <pc:sldChg chg="del">
        <pc:chgData name="Sarasin, Elise" userId="051ede2b-3008-44c0-bb19-c9bb04b8c5c9" providerId="ADAL" clId="{03FD74B4-DF35-46EE-87E9-B90172832B97}" dt="2024-10-21T13:20:51.030" v="87" actId="47"/>
        <pc:sldMkLst>
          <pc:docMk/>
          <pc:sldMk cId="1815162329" sldId="1421"/>
        </pc:sldMkLst>
      </pc:sldChg>
      <pc:sldChg chg="del">
        <pc:chgData name="Sarasin, Elise" userId="051ede2b-3008-44c0-bb19-c9bb04b8c5c9" providerId="ADAL" clId="{03FD74B4-DF35-46EE-87E9-B90172832B97}" dt="2024-10-21T13:20:51.030" v="87" actId="47"/>
        <pc:sldMkLst>
          <pc:docMk/>
          <pc:sldMk cId="2520357862" sldId="1423"/>
        </pc:sldMkLst>
      </pc:sldChg>
      <pc:sldChg chg="del">
        <pc:chgData name="Sarasin, Elise" userId="051ede2b-3008-44c0-bb19-c9bb04b8c5c9" providerId="ADAL" clId="{03FD74B4-DF35-46EE-87E9-B90172832B97}" dt="2024-10-21T13:20:55.571" v="88" actId="47"/>
        <pc:sldMkLst>
          <pc:docMk/>
          <pc:sldMk cId="3428357250" sldId="1429"/>
        </pc:sldMkLst>
      </pc:sldChg>
      <pc:sldChg chg="del">
        <pc:chgData name="Sarasin, Elise" userId="051ede2b-3008-44c0-bb19-c9bb04b8c5c9" providerId="ADAL" clId="{03FD74B4-DF35-46EE-87E9-B90172832B97}" dt="2024-10-21T21:24:09.455" v="458" actId="47"/>
        <pc:sldMkLst>
          <pc:docMk/>
          <pc:sldMk cId="1726117715" sldId="1434"/>
        </pc:sldMkLst>
      </pc:sldChg>
      <pc:sldChg chg="del">
        <pc:chgData name="Sarasin, Elise" userId="051ede2b-3008-44c0-bb19-c9bb04b8c5c9" providerId="ADAL" clId="{03FD74B4-DF35-46EE-87E9-B90172832B97}" dt="2024-10-21T21:25:07.461" v="467" actId="47"/>
        <pc:sldMkLst>
          <pc:docMk/>
          <pc:sldMk cId="3069959999" sldId="1436"/>
        </pc:sldMkLst>
      </pc:sldChg>
      <pc:sldChg chg="del">
        <pc:chgData name="Sarasin, Elise" userId="051ede2b-3008-44c0-bb19-c9bb04b8c5c9" providerId="ADAL" clId="{03FD74B4-DF35-46EE-87E9-B90172832B97}" dt="2024-10-21T21:25:19.123" v="468" actId="47"/>
        <pc:sldMkLst>
          <pc:docMk/>
          <pc:sldMk cId="4060148716" sldId="1441"/>
        </pc:sldMkLst>
      </pc:sldChg>
      <pc:sldChg chg="del">
        <pc:chgData name="Sarasin, Elise" userId="051ede2b-3008-44c0-bb19-c9bb04b8c5c9" providerId="ADAL" clId="{03FD74B4-DF35-46EE-87E9-B90172832B97}" dt="2024-10-21T21:25:19.123" v="468" actId="47"/>
        <pc:sldMkLst>
          <pc:docMk/>
          <pc:sldMk cId="2533186945" sldId="1444"/>
        </pc:sldMkLst>
      </pc:sldChg>
      <pc:sldChg chg="del">
        <pc:chgData name="Sarasin, Elise" userId="051ede2b-3008-44c0-bb19-c9bb04b8c5c9" providerId="ADAL" clId="{03FD74B4-DF35-46EE-87E9-B90172832B97}" dt="2024-10-21T21:25:19.123" v="468" actId="47"/>
        <pc:sldMkLst>
          <pc:docMk/>
          <pc:sldMk cId="857395647" sldId="1465"/>
        </pc:sldMkLst>
      </pc:sldChg>
      <pc:sldChg chg="add">
        <pc:chgData name="Sarasin, Elise" userId="051ede2b-3008-44c0-bb19-c9bb04b8c5c9" providerId="ADAL" clId="{03FD74B4-DF35-46EE-87E9-B90172832B97}" dt="2024-10-21T21:24:21.530" v="459"/>
        <pc:sldMkLst>
          <pc:docMk/>
          <pc:sldMk cId="4149186321" sldId="1523"/>
        </pc:sldMkLst>
      </pc:sldChg>
      <pc:sldChg chg="add">
        <pc:chgData name="Sarasin, Elise" userId="051ede2b-3008-44c0-bb19-c9bb04b8c5c9" providerId="ADAL" clId="{03FD74B4-DF35-46EE-87E9-B90172832B97}" dt="2024-10-21T21:33:08.529" v="471"/>
        <pc:sldMkLst>
          <pc:docMk/>
          <pc:sldMk cId="2160294811" sldId="1598"/>
        </pc:sldMkLst>
      </pc:sldChg>
      <pc:sldChg chg="add">
        <pc:chgData name="Sarasin, Elise" userId="051ede2b-3008-44c0-bb19-c9bb04b8c5c9" providerId="ADAL" clId="{03FD74B4-DF35-46EE-87E9-B90172832B97}" dt="2024-10-21T21:24:21.530" v="459"/>
        <pc:sldMkLst>
          <pc:docMk/>
          <pc:sldMk cId="687676814" sldId="1600"/>
        </pc:sldMkLst>
      </pc:sldChg>
      <pc:sldChg chg="ord">
        <pc:chgData name="Sarasin, Elise" userId="051ede2b-3008-44c0-bb19-c9bb04b8c5c9" providerId="ADAL" clId="{03FD74B4-DF35-46EE-87E9-B90172832B97}" dt="2024-10-21T21:11:26.277" v="244"/>
        <pc:sldMkLst>
          <pc:docMk/>
          <pc:sldMk cId="3986542513" sldId="1605"/>
        </pc:sldMkLst>
      </pc:sldChg>
      <pc:sldChg chg="ord">
        <pc:chgData name="Sarasin, Elise" userId="051ede2b-3008-44c0-bb19-c9bb04b8c5c9" providerId="ADAL" clId="{03FD74B4-DF35-46EE-87E9-B90172832B97}" dt="2024-10-21T21:11:26.277" v="244"/>
        <pc:sldMkLst>
          <pc:docMk/>
          <pc:sldMk cId="1278930516" sldId="1607"/>
        </pc:sldMkLst>
      </pc:sldChg>
      <pc:sldChg chg="ord">
        <pc:chgData name="Sarasin, Elise" userId="051ede2b-3008-44c0-bb19-c9bb04b8c5c9" providerId="ADAL" clId="{03FD74B4-DF35-46EE-87E9-B90172832B97}" dt="2024-10-21T21:11:26.277" v="244"/>
        <pc:sldMkLst>
          <pc:docMk/>
          <pc:sldMk cId="2364375846" sldId="1608"/>
        </pc:sldMkLst>
      </pc:sldChg>
      <pc:sldChg chg="del">
        <pc:chgData name="Sarasin, Elise" userId="051ede2b-3008-44c0-bb19-c9bb04b8c5c9" providerId="ADAL" clId="{03FD74B4-DF35-46EE-87E9-B90172832B97}" dt="2024-10-21T13:20:55.571" v="88" actId="47"/>
        <pc:sldMkLst>
          <pc:docMk/>
          <pc:sldMk cId="4046253887" sldId="1612"/>
        </pc:sldMkLst>
      </pc:sldChg>
      <pc:sldChg chg="del">
        <pc:chgData name="Sarasin, Elise" userId="051ede2b-3008-44c0-bb19-c9bb04b8c5c9" providerId="ADAL" clId="{03FD74B4-DF35-46EE-87E9-B90172832B97}" dt="2024-10-21T13:17:40.440" v="78" actId="47"/>
        <pc:sldMkLst>
          <pc:docMk/>
          <pc:sldMk cId="3947506182" sldId="1613"/>
        </pc:sldMkLst>
      </pc:sldChg>
      <pc:sldChg chg="addSp delSp modSp mod">
        <pc:chgData name="Sarasin, Elise" userId="051ede2b-3008-44c0-bb19-c9bb04b8c5c9" providerId="ADAL" clId="{03FD74B4-DF35-46EE-87E9-B90172832B97}" dt="2024-10-22T13:20:23.596" v="3400" actId="1076"/>
        <pc:sldMkLst>
          <pc:docMk/>
          <pc:sldMk cId="2843871403" sldId="1615"/>
        </pc:sldMkLst>
        <pc:spChg chg="mod">
          <ac:chgData name="Sarasin, Elise" userId="051ede2b-3008-44c0-bb19-c9bb04b8c5c9" providerId="ADAL" clId="{03FD74B4-DF35-46EE-87E9-B90172832B97}" dt="2024-10-22T13:20:08.085" v="3392" actId="1076"/>
          <ac:spMkLst>
            <pc:docMk/>
            <pc:sldMk cId="2843871403" sldId="1615"/>
            <ac:spMk id="2" creationId="{DBC04A9D-2A5C-02CC-3C35-BE6F5FBDE929}"/>
          </ac:spMkLst>
        </pc:spChg>
        <pc:spChg chg="del">
          <ac:chgData name="Sarasin, Elise" userId="051ede2b-3008-44c0-bb19-c9bb04b8c5c9" providerId="ADAL" clId="{03FD74B4-DF35-46EE-87E9-B90172832B97}" dt="2024-10-22T13:19:27.945" v="3370" actId="478"/>
          <ac:spMkLst>
            <pc:docMk/>
            <pc:sldMk cId="2843871403" sldId="1615"/>
            <ac:spMk id="3" creationId="{3C1284EF-2C08-040A-5226-4E445603B6BA}"/>
          </ac:spMkLst>
        </pc:spChg>
        <pc:spChg chg="add del mod">
          <ac:chgData name="Sarasin, Elise" userId="051ede2b-3008-44c0-bb19-c9bb04b8c5c9" providerId="ADAL" clId="{03FD74B4-DF35-46EE-87E9-B90172832B97}" dt="2024-10-22T13:19:29.708" v="3371" actId="478"/>
          <ac:spMkLst>
            <pc:docMk/>
            <pc:sldMk cId="2843871403" sldId="1615"/>
            <ac:spMk id="5" creationId="{EFCE8850-4386-A4B0-A2EA-E4ACC060A2BF}"/>
          </ac:spMkLst>
        </pc:spChg>
        <pc:spChg chg="add mod">
          <ac:chgData name="Sarasin, Elise" userId="051ede2b-3008-44c0-bb19-c9bb04b8c5c9" providerId="ADAL" clId="{03FD74B4-DF35-46EE-87E9-B90172832B97}" dt="2024-10-22T13:20:23.596" v="3400" actId="1076"/>
          <ac:spMkLst>
            <pc:docMk/>
            <pc:sldMk cId="2843871403" sldId="1615"/>
            <ac:spMk id="7" creationId="{2D3978E0-2DBE-CA2C-5AA2-EC09528B8409}"/>
          </ac:spMkLst>
        </pc:spChg>
        <pc:picChg chg="add mod">
          <ac:chgData name="Sarasin, Elise" userId="051ede2b-3008-44c0-bb19-c9bb04b8c5c9" providerId="ADAL" clId="{03FD74B4-DF35-46EE-87E9-B90172832B97}" dt="2024-10-22T13:20:21.668" v="3399" actId="1076"/>
          <ac:picMkLst>
            <pc:docMk/>
            <pc:sldMk cId="2843871403" sldId="1615"/>
            <ac:picMk id="6" creationId="{06792809-2746-9523-CED2-9BB54D2BA683}"/>
          </ac:picMkLst>
        </pc:picChg>
      </pc:sldChg>
      <pc:sldChg chg="addSp delSp modSp mod modAnim">
        <pc:chgData name="Sarasin, Elise" userId="051ede2b-3008-44c0-bb19-c9bb04b8c5c9" providerId="ADAL" clId="{03FD74B4-DF35-46EE-87E9-B90172832B97}" dt="2024-10-22T14:19:09.043" v="5146"/>
        <pc:sldMkLst>
          <pc:docMk/>
          <pc:sldMk cId="3672816631" sldId="1616"/>
        </pc:sldMkLst>
        <pc:spChg chg="mod">
          <ac:chgData name="Sarasin, Elise" userId="051ede2b-3008-44c0-bb19-c9bb04b8c5c9" providerId="ADAL" clId="{03FD74B4-DF35-46EE-87E9-B90172832B97}" dt="2024-10-22T13:21:49.274" v="3483" actId="1076"/>
          <ac:spMkLst>
            <pc:docMk/>
            <pc:sldMk cId="3672816631" sldId="1616"/>
            <ac:spMk id="2" creationId="{DBC04A9D-2A5C-02CC-3C35-BE6F5FBDE929}"/>
          </ac:spMkLst>
        </pc:spChg>
        <pc:spChg chg="del">
          <ac:chgData name="Sarasin, Elise" userId="051ede2b-3008-44c0-bb19-c9bb04b8c5c9" providerId="ADAL" clId="{03FD74B4-DF35-46EE-87E9-B90172832B97}" dt="2024-10-22T13:21:33.579" v="3475" actId="478"/>
          <ac:spMkLst>
            <pc:docMk/>
            <pc:sldMk cId="3672816631" sldId="1616"/>
            <ac:spMk id="3" creationId="{3C1284EF-2C08-040A-5226-4E445603B6BA}"/>
          </ac:spMkLst>
        </pc:spChg>
        <pc:spChg chg="add del mod">
          <ac:chgData name="Sarasin, Elise" userId="051ede2b-3008-44c0-bb19-c9bb04b8c5c9" providerId="ADAL" clId="{03FD74B4-DF35-46EE-87E9-B90172832B97}" dt="2024-10-22T13:21:35.780" v="3478" actId="478"/>
          <ac:spMkLst>
            <pc:docMk/>
            <pc:sldMk cId="3672816631" sldId="1616"/>
            <ac:spMk id="5" creationId="{EF6E91E4-BD17-580A-4426-CF6EB1E5D479}"/>
          </ac:spMkLst>
        </pc:spChg>
        <pc:spChg chg="add del mod">
          <ac:chgData name="Sarasin, Elise" userId="051ede2b-3008-44c0-bb19-c9bb04b8c5c9" providerId="ADAL" clId="{03FD74B4-DF35-46EE-87E9-B90172832B97}" dt="2024-10-22T13:21:35.380" v="3477" actId="478"/>
          <ac:spMkLst>
            <pc:docMk/>
            <pc:sldMk cId="3672816631" sldId="1616"/>
            <ac:spMk id="8" creationId="{7BAC0988-DD5C-D372-54C7-E6A3EFF99578}"/>
          </ac:spMkLst>
        </pc:spChg>
        <pc:picChg chg="add del">
          <ac:chgData name="Sarasin, Elise" userId="051ede2b-3008-44c0-bb19-c9bb04b8c5c9" providerId="ADAL" clId="{03FD74B4-DF35-46EE-87E9-B90172832B97}" dt="2024-10-22T13:21:34.504" v="3476" actId="478"/>
          <ac:picMkLst>
            <pc:docMk/>
            <pc:sldMk cId="3672816631" sldId="1616"/>
            <ac:picMk id="4" creationId="{7FE4A9AF-41D1-B391-1004-78D715773F94}"/>
          </ac:picMkLst>
        </pc:picChg>
        <pc:picChg chg="add mod">
          <ac:chgData name="Sarasin, Elise" userId="051ede2b-3008-44c0-bb19-c9bb04b8c5c9" providerId="ADAL" clId="{03FD74B4-DF35-46EE-87E9-B90172832B97}" dt="2024-10-22T13:21:50.779" v="3484" actId="1076"/>
          <ac:picMkLst>
            <pc:docMk/>
            <pc:sldMk cId="3672816631" sldId="1616"/>
            <ac:picMk id="6" creationId="{D14A204A-BEBE-D5ED-ADD6-98E57F25E591}"/>
          </ac:picMkLst>
        </pc:picChg>
      </pc:sldChg>
      <pc:sldChg chg="addSp delSp modSp mod">
        <pc:chgData name="Sarasin, Elise" userId="051ede2b-3008-44c0-bb19-c9bb04b8c5c9" providerId="ADAL" clId="{03FD74B4-DF35-46EE-87E9-B90172832B97}" dt="2024-10-22T13:24:11.136" v="3602" actId="1076"/>
        <pc:sldMkLst>
          <pc:docMk/>
          <pc:sldMk cId="3880880712" sldId="1617"/>
        </pc:sldMkLst>
        <pc:spChg chg="mod">
          <ac:chgData name="Sarasin, Elise" userId="051ede2b-3008-44c0-bb19-c9bb04b8c5c9" providerId="ADAL" clId="{03FD74B4-DF35-46EE-87E9-B90172832B97}" dt="2024-10-22T13:23:46.482" v="3589" actId="1076"/>
          <ac:spMkLst>
            <pc:docMk/>
            <pc:sldMk cId="3880880712" sldId="1617"/>
            <ac:spMk id="2" creationId="{DBC04A9D-2A5C-02CC-3C35-BE6F5FBDE929}"/>
          </ac:spMkLst>
        </pc:spChg>
        <pc:spChg chg="del">
          <ac:chgData name="Sarasin, Elise" userId="051ede2b-3008-44c0-bb19-c9bb04b8c5c9" providerId="ADAL" clId="{03FD74B4-DF35-46EE-87E9-B90172832B97}" dt="2024-10-22T13:22:28.791" v="3558" actId="478"/>
          <ac:spMkLst>
            <pc:docMk/>
            <pc:sldMk cId="3880880712" sldId="1617"/>
            <ac:spMk id="3" creationId="{3C1284EF-2C08-040A-5226-4E445603B6BA}"/>
          </ac:spMkLst>
        </pc:spChg>
        <pc:spChg chg="add mod">
          <ac:chgData name="Sarasin, Elise" userId="051ede2b-3008-44c0-bb19-c9bb04b8c5c9" providerId="ADAL" clId="{03FD74B4-DF35-46EE-87E9-B90172832B97}" dt="2024-10-22T13:21:00.837" v="3428" actId="1076"/>
          <ac:spMkLst>
            <pc:docMk/>
            <pc:sldMk cId="3880880712" sldId="1617"/>
            <ac:spMk id="5" creationId="{D6EA5270-DA46-F2D6-2378-9FEF3DA5872E}"/>
          </ac:spMkLst>
        </pc:spChg>
        <pc:spChg chg="add del mod">
          <ac:chgData name="Sarasin, Elise" userId="051ede2b-3008-44c0-bb19-c9bb04b8c5c9" providerId="ADAL" clId="{03FD74B4-DF35-46EE-87E9-B90172832B97}" dt="2024-10-22T13:22:54.484" v="3559" actId="478"/>
          <ac:spMkLst>
            <pc:docMk/>
            <pc:sldMk cId="3880880712" sldId="1617"/>
            <ac:spMk id="7" creationId="{816846D3-B723-B7C4-3DAE-A5D90C67F723}"/>
          </ac:spMkLst>
        </pc:spChg>
        <pc:picChg chg="add mod">
          <ac:chgData name="Sarasin, Elise" userId="051ede2b-3008-44c0-bb19-c9bb04b8c5c9" providerId="ADAL" clId="{03FD74B4-DF35-46EE-87E9-B90172832B97}" dt="2024-10-22T13:24:08.497" v="3600" actId="1076"/>
          <ac:picMkLst>
            <pc:docMk/>
            <pc:sldMk cId="3880880712" sldId="1617"/>
            <ac:picMk id="8" creationId="{CD5F0AF7-97CE-884A-3C62-AFCA87896920}"/>
          </ac:picMkLst>
        </pc:picChg>
        <pc:picChg chg="add mod">
          <ac:chgData name="Sarasin, Elise" userId="051ede2b-3008-44c0-bb19-c9bb04b8c5c9" providerId="ADAL" clId="{03FD74B4-DF35-46EE-87E9-B90172832B97}" dt="2024-10-22T13:24:11.136" v="3602" actId="1076"/>
          <ac:picMkLst>
            <pc:docMk/>
            <pc:sldMk cId="3880880712" sldId="1617"/>
            <ac:picMk id="9" creationId="{F982B5ED-E379-AD75-C3E5-80D4A2FDDC76}"/>
          </ac:picMkLst>
        </pc:picChg>
      </pc:sldChg>
      <pc:sldChg chg="addSp delSp modSp mod modNotesTx">
        <pc:chgData name="Sarasin, Elise" userId="051ede2b-3008-44c0-bb19-c9bb04b8c5c9" providerId="ADAL" clId="{03FD74B4-DF35-46EE-87E9-B90172832B97}" dt="2024-10-22T12:57:20.684" v="2660" actId="14734"/>
        <pc:sldMkLst>
          <pc:docMk/>
          <pc:sldMk cId="956250450" sldId="1622"/>
        </pc:sldMkLst>
        <pc:spChg chg="del mod">
          <ac:chgData name="Sarasin, Elise" userId="051ede2b-3008-44c0-bb19-c9bb04b8c5c9" providerId="ADAL" clId="{03FD74B4-DF35-46EE-87E9-B90172832B97}" dt="2024-10-22T12:35:04.080" v="1022" actId="478"/>
          <ac:spMkLst>
            <pc:docMk/>
            <pc:sldMk cId="956250450" sldId="1622"/>
            <ac:spMk id="14" creationId="{B6C3AF90-C96E-9817-65AF-732AC09172CA}"/>
          </ac:spMkLst>
        </pc:spChg>
        <pc:spChg chg="del mod">
          <ac:chgData name="Sarasin, Elise" userId="051ede2b-3008-44c0-bb19-c9bb04b8c5c9" providerId="ADAL" clId="{03FD74B4-DF35-46EE-87E9-B90172832B97}" dt="2024-10-22T12:43:05.314" v="2144" actId="478"/>
          <ac:spMkLst>
            <pc:docMk/>
            <pc:sldMk cId="956250450" sldId="1622"/>
            <ac:spMk id="15" creationId="{2878C86A-A937-8AF6-3DFB-80A5A66CABBB}"/>
          </ac:spMkLst>
        </pc:spChg>
        <pc:spChg chg="add mod">
          <ac:chgData name="Sarasin, Elise" userId="051ede2b-3008-44c0-bb19-c9bb04b8c5c9" providerId="ADAL" clId="{03FD74B4-DF35-46EE-87E9-B90172832B97}" dt="2024-10-22T12:48:02.803" v="2552" actId="1076"/>
          <ac:spMkLst>
            <pc:docMk/>
            <pc:sldMk cId="956250450" sldId="1622"/>
            <ac:spMk id="22" creationId="{8C0C25F5-D3F5-AB75-688C-E7206FB43772}"/>
          </ac:spMkLst>
        </pc:spChg>
        <pc:graphicFrameChg chg="add mod modGraphic">
          <ac:chgData name="Sarasin, Elise" userId="051ede2b-3008-44c0-bb19-c9bb04b8c5c9" providerId="ADAL" clId="{03FD74B4-DF35-46EE-87E9-B90172832B97}" dt="2024-10-22T12:57:20.684" v="2660" actId="14734"/>
          <ac:graphicFrameMkLst>
            <pc:docMk/>
            <pc:sldMk cId="956250450" sldId="1622"/>
            <ac:graphicFrameMk id="21" creationId="{2A25BB15-1F7C-83E1-CF59-B4DD79F33A0F}"/>
          </ac:graphicFrameMkLst>
        </pc:graphicFrameChg>
        <pc:picChg chg="mod">
          <ac:chgData name="Sarasin, Elise" userId="051ede2b-3008-44c0-bb19-c9bb04b8c5c9" providerId="ADAL" clId="{03FD74B4-DF35-46EE-87E9-B90172832B97}" dt="2024-10-22T12:48:31.862" v="2553" actId="1076"/>
          <ac:picMkLst>
            <pc:docMk/>
            <pc:sldMk cId="956250450" sldId="1622"/>
            <ac:picMk id="2" creationId="{72268419-F1F6-4AFB-8324-CC6603D388EB}"/>
          </ac:picMkLst>
        </pc:picChg>
        <pc:picChg chg="mod">
          <ac:chgData name="Sarasin, Elise" userId="051ede2b-3008-44c0-bb19-c9bb04b8c5c9" providerId="ADAL" clId="{03FD74B4-DF35-46EE-87E9-B90172832B97}" dt="2024-10-22T12:48:31.862" v="2553" actId="1076"/>
          <ac:picMkLst>
            <pc:docMk/>
            <pc:sldMk cId="956250450" sldId="1622"/>
            <ac:picMk id="3" creationId="{BADEB0D8-4927-18AB-A510-49CAAD94DA65}"/>
          </ac:picMkLst>
        </pc:picChg>
        <pc:picChg chg="mod">
          <ac:chgData name="Sarasin, Elise" userId="051ede2b-3008-44c0-bb19-c9bb04b8c5c9" providerId="ADAL" clId="{03FD74B4-DF35-46EE-87E9-B90172832B97}" dt="2024-10-22T12:48:31.862" v="2553" actId="1076"/>
          <ac:picMkLst>
            <pc:docMk/>
            <pc:sldMk cId="956250450" sldId="1622"/>
            <ac:picMk id="4" creationId="{53CFDBC9-3717-7608-AA39-3144AA1E98BB}"/>
          </ac:picMkLst>
        </pc:picChg>
        <pc:picChg chg="mod">
          <ac:chgData name="Sarasin, Elise" userId="051ede2b-3008-44c0-bb19-c9bb04b8c5c9" providerId="ADAL" clId="{03FD74B4-DF35-46EE-87E9-B90172832B97}" dt="2024-10-22T12:48:31.862" v="2553" actId="1076"/>
          <ac:picMkLst>
            <pc:docMk/>
            <pc:sldMk cId="956250450" sldId="1622"/>
            <ac:picMk id="5" creationId="{4175AEFB-35C4-0A79-776D-E35F7C3990A7}"/>
          </ac:picMkLst>
        </pc:picChg>
        <pc:picChg chg="mod">
          <ac:chgData name="Sarasin, Elise" userId="051ede2b-3008-44c0-bb19-c9bb04b8c5c9" providerId="ADAL" clId="{03FD74B4-DF35-46EE-87E9-B90172832B97}" dt="2024-10-22T12:48:31.862" v="2553" actId="1076"/>
          <ac:picMkLst>
            <pc:docMk/>
            <pc:sldMk cId="956250450" sldId="1622"/>
            <ac:picMk id="6" creationId="{3A2655C8-308B-B6E8-BBF9-CF1B53D552BA}"/>
          </ac:picMkLst>
        </pc:picChg>
        <pc:picChg chg="mod">
          <ac:chgData name="Sarasin, Elise" userId="051ede2b-3008-44c0-bb19-c9bb04b8c5c9" providerId="ADAL" clId="{03FD74B4-DF35-46EE-87E9-B90172832B97}" dt="2024-10-22T12:48:31.862" v="2553" actId="1076"/>
          <ac:picMkLst>
            <pc:docMk/>
            <pc:sldMk cId="956250450" sldId="1622"/>
            <ac:picMk id="7" creationId="{A080A262-EDD1-EBF2-394F-ED4CFC916640}"/>
          </ac:picMkLst>
        </pc:picChg>
        <pc:picChg chg="mod">
          <ac:chgData name="Sarasin, Elise" userId="051ede2b-3008-44c0-bb19-c9bb04b8c5c9" providerId="ADAL" clId="{03FD74B4-DF35-46EE-87E9-B90172832B97}" dt="2024-10-22T12:48:31.862" v="2553" actId="1076"/>
          <ac:picMkLst>
            <pc:docMk/>
            <pc:sldMk cId="956250450" sldId="1622"/>
            <ac:picMk id="8" creationId="{75CD693B-BB45-1742-6160-F356D9BD5403}"/>
          </ac:picMkLst>
        </pc:picChg>
        <pc:picChg chg="mod">
          <ac:chgData name="Sarasin, Elise" userId="051ede2b-3008-44c0-bb19-c9bb04b8c5c9" providerId="ADAL" clId="{03FD74B4-DF35-46EE-87E9-B90172832B97}" dt="2024-10-22T12:48:31.862" v="2553" actId="1076"/>
          <ac:picMkLst>
            <pc:docMk/>
            <pc:sldMk cId="956250450" sldId="1622"/>
            <ac:picMk id="9" creationId="{9490C76F-ECEE-E489-C997-4043DE707AB4}"/>
          </ac:picMkLst>
        </pc:picChg>
        <pc:picChg chg="mod">
          <ac:chgData name="Sarasin, Elise" userId="051ede2b-3008-44c0-bb19-c9bb04b8c5c9" providerId="ADAL" clId="{03FD74B4-DF35-46EE-87E9-B90172832B97}" dt="2024-10-22T12:48:31.862" v="2553" actId="1076"/>
          <ac:picMkLst>
            <pc:docMk/>
            <pc:sldMk cId="956250450" sldId="1622"/>
            <ac:picMk id="10" creationId="{0732DCC3-940E-39C1-CE79-9E19F2466727}"/>
          </ac:picMkLst>
        </pc:picChg>
        <pc:picChg chg="mod">
          <ac:chgData name="Sarasin, Elise" userId="051ede2b-3008-44c0-bb19-c9bb04b8c5c9" providerId="ADAL" clId="{03FD74B4-DF35-46EE-87E9-B90172832B97}" dt="2024-10-22T12:48:31.862" v="2553" actId="1076"/>
          <ac:picMkLst>
            <pc:docMk/>
            <pc:sldMk cId="956250450" sldId="1622"/>
            <ac:picMk id="11" creationId="{63B6D71F-475C-0653-B40C-5EE1BB463924}"/>
          </ac:picMkLst>
        </pc:picChg>
        <pc:picChg chg="mod">
          <ac:chgData name="Sarasin, Elise" userId="051ede2b-3008-44c0-bb19-c9bb04b8c5c9" providerId="ADAL" clId="{03FD74B4-DF35-46EE-87E9-B90172832B97}" dt="2024-10-22T12:48:31.862" v="2553" actId="1076"/>
          <ac:picMkLst>
            <pc:docMk/>
            <pc:sldMk cId="956250450" sldId="1622"/>
            <ac:picMk id="12" creationId="{A8DC6188-FC89-0E38-0819-56CA0F89CB63}"/>
          </ac:picMkLst>
        </pc:picChg>
        <pc:picChg chg="mod">
          <ac:chgData name="Sarasin, Elise" userId="051ede2b-3008-44c0-bb19-c9bb04b8c5c9" providerId="ADAL" clId="{03FD74B4-DF35-46EE-87E9-B90172832B97}" dt="2024-10-22T12:48:31.862" v="2553" actId="1076"/>
          <ac:picMkLst>
            <pc:docMk/>
            <pc:sldMk cId="956250450" sldId="1622"/>
            <ac:picMk id="13" creationId="{44684FC8-6BF8-5DD7-5498-456E5C8C50F2}"/>
          </ac:picMkLst>
        </pc:picChg>
        <pc:picChg chg="mod">
          <ac:chgData name="Sarasin, Elise" userId="051ede2b-3008-44c0-bb19-c9bb04b8c5c9" providerId="ADAL" clId="{03FD74B4-DF35-46EE-87E9-B90172832B97}" dt="2024-10-22T12:48:31.862" v="2553" actId="1076"/>
          <ac:picMkLst>
            <pc:docMk/>
            <pc:sldMk cId="956250450" sldId="1622"/>
            <ac:picMk id="16" creationId="{FFFF6E5E-2B09-0E31-7E3D-3FD730866CBB}"/>
          </ac:picMkLst>
        </pc:picChg>
        <pc:picChg chg="mod">
          <ac:chgData name="Sarasin, Elise" userId="051ede2b-3008-44c0-bb19-c9bb04b8c5c9" providerId="ADAL" clId="{03FD74B4-DF35-46EE-87E9-B90172832B97}" dt="2024-10-22T12:48:31.862" v="2553" actId="1076"/>
          <ac:picMkLst>
            <pc:docMk/>
            <pc:sldMk cId="956250450" sldId="1622"/>
            <ac:picMk id="17" creationId="{77584AD1-1BFA-83EF-938B-356D395245DC}"/>
          </ac:picMkLst>
        </pc:picChg>
        <pc:picChg chg="mod">
          <ac:chgData name="Sarasin, Elise" userId="051ede2b-3008-44c0-bb19-c9bb04b8c5c9" providerId="ADAL" clId="{03FD74B4-DF35-46EE-87E9-B90172832B97}" dt="2024-10-22T12:48:31.862" v="2553" actId="1076"/>
          <ac:picMkLst>
            <pc:docMk/>
            <pc:sldMk cId="956250450" sldId="1622"/>
            <ac:picMk id="18" creationId="{BCEA1731-FDC6-CA3E-7FFE-BB45CA21ECAF}"/>
          </ac:picMkLst>
        </pc:picChg>
        <pc:picChg chg="mod">
          <ac:chgData name="Sarasin, Elise" userId="051ede2b-3008-44c0-bb19-c9bb04b8c5c9" providerId="ADAL" clId="{03FD74B4-DF35-46EE-87E9-B90172832B97}" dt="2024-10-22T12:48:31.862" v="2553" actId="1076"/>
          <ac:picMkLst>
            <pc:docMk/>
            <pc:sldMk cId="956250450" sldId="1622"/>
            <ac:picMk id="19" creationId="{CAE48FD8-FEC7-BF42-AE16-496F2078A39B}"/>
          </ac:picMkLst>
        </pc:picChg>
        <pc:picChg chg="mod">
          <ac:chgData name="Sarasin, Elise" userId="051ede2b-3008-44c0-bb19-c9bb04b8c5c9" providerId="ADAL" clId="{03FD74B4-DF35-46EE-87E9-B90172832B97}" dt="2024-10-22T12:48:31.862" v="2553" actId="1076"/>
          <ac:picMkLst>
            <pc:docMk/>
            <pc:sldMk cId="956250450" sldId="1622"/>
            <ac:picMk id="20" creationId="{49CFAFE4-6B61-C0CC-8ED1-7689F1E88DDC}"/>
          </ac:picMkLst>
        </pc:picChg>
      </pc:sldChg>
      <pc:sldChg chg="add ord">
        <pc:chgData name="Sarasin, Elise" userId="051ede2b-3008-44c0-bb19-c9bb04b8c5c9" providerId="ADAL" clId="{03FD74B4-DF35-46EE-87E9-B90172832B97}" dt="2024-10-21T21:11:26.277" v="244"/>
        <pc:sldMkLst>
          <pc:docMk/>
          <pc:sldMk cId="1166085262" sldId="1627"/>
        </pc:sldMkLst>
      </pc:sldChg>
      <pc:sldChg chg="modSp mod">
        <pc:chgData name="Sarasin, Elise" userId="051ede2b-3008-44c0-bb19-c9bb04b8c5c9" providerId="ADAL" clId="{03FD74B4-DF35-46EE-87E9-B90172832B97}" dt="2024-10-22T12:49:14.007" v="2558" actId="6549"/>
        <pc:sldMkLst>
          <pc:docMk/>
          <pc:sldMk cId="1003743098" sldId="1633"/>
        </pc:sldMkLst>
        <pc:spChg chg="mod">
          <ac:chgData name="Sarasin, Elise" userId="051ede2b-3008-44c0-bb19-c9bb04b8c5c9" providerId="ADAL" clId="{03FD74B4-DF35-46EE-87E9-B90172832B97}" dt="2024-10-22T12:49:14.007" v="2558" actId="6549"/>
          <ac:spMkLst>
            <pc:docMk/>
            <pc:sldMk cId="1003743098" sldId="1633"/>
            <ac:spMk id="4" creationId="{00000000-0000-0000-0000-000000000000}"/>
          </ac:spMkLst>
        </pc:spChg>
        <pc:spChg chg="mod">
          <ac:chgData name="Sarasin, Elise" userId="051ede2b-3008-44c0-bb19-c9bb04b8c5c9" providerId="ADAL" clId="{03FD74B4-DF35-46EE-87E9-B90172832B97}" dt="2024-10-22T12:49:09.058" v="2556" actId="27636"/>
          <ac:spMkLst>
            <pc:docMk/>
            <pc:sldMk cId="1003743098" sldId="1633"/>
            <ac:spMk id="6" creationId="{00000000-0000-0000-0000-000000000000}"/>
          </ac:spMkLst>
        </pc:spChg>
      </pc:sldChg>
      <pc:sldChg chg="del">
        <pc:chgData name="Sarasin, Elise" userId="051ede2b-3008-44c0-bb19-c9bb04b8c5c9" providerId="ADAL" clId="{03FD74B4-DF35-46EE-87E9-B90172832B97}" dt="2024-10-21T13:23:25.723" v="100" actId="2696"/>
        <pc:sldMkLst>
          <pc:docMk/>
          <pc:sldMk cId="4147840331" sldId="1653"/>
        </pc:sldMkLst>
      </pc:sldChg>
      <pc:sldChg chg="del">
        <pc:chgData name="Sarasin, Elise" userId="051ede2b-3008-44c0-bb19-c9bb04b8c5c9" providerId="ADAL" clId="{03FD74B4-DF35-46EE-87E9-B90172832B97}" dt="2024-10-21T21:25:19.123" v="468" actId="47"/>
        <pc:sldMkLst>
          <pc:docMk/>
          <pc:sldMk cId="2273849122" sldId="1660"/>
        </pc:sldMkLst>
      </pc:sldChg>
      <pc:sldChg chg="add">
        <pc:chgData name="Sarasin, Elise" userId="051ede2b-3008-44c0-bb19-c9bb04b8c5c9" providerId="ADAL" clId="{03FD74B4-DF35-46EE-87E9-B90172832B97}" dt="2024-10-21T21:24:21.530" v="459"/>
        <pc:sldMkLst>
          <pc:docMk/>
          <pc:sldMk cId="4274574129" sldId="1678"/>
        </pc:sldMkLst>
      </pc:sldChg>
      <pc:sldChg chg="del">
        <pc:chgData name="Sarasin, Elise" userId="051ede2b-3008-44c0-bb19-c9bb04b8c5c9" providerId="ADAL" clId="{03FD74B4-DF35-46EE-87E9-B90172832B97}" dt="2024-10-21T21:25:19.123" v="468" actId="47"/>
        <pc:sldMkLst>
          <pc:docMk/>
          <pc:sldMk cId="199988419" sldId="1682"/>
        </pc:sldMkLst>
      </pc:sldChg>
      <pc:sldChg chg="del">
        <pc:chgData name="Sarasin, Elise" userId="051ede2b-3008-44c0-bb19-c9bb04b8c5c9" providerId="ADAL" clId="{03FD74B4-DF35-46EE-87E9-B90172832B97}" dt="2024-10-21T21:25:07.461" v="467" actId="47"/>
        <pc:sldMkLst>
          <pc:docMk/>
          <pc:sldMk cId="1988410428" sldId="1723"/>
        </pc:sldMkLst>
      </pc:sldChg>
      <pc:sldChg chg="delSp del mod delAnim modAnim">
        <pc:chgData name="Sarasin, Elise" userId="051ede2b-3008-44c0-bb19-c9bb04b8c5c9" providerId="ADAL" clId="{03FD74B4-DF35-46EE-87E9-B90172832B97}" dt="2024-10-22T12:24:05.332" v="934" actId="47"/>
        <pc:sldMkLst>
          <pc:docMk/>
          <pc:sldMk cId="702401239" sldId="1724"/>
        </pc:sldMkLst>
        <pc:picChg chg="del">
          <ac:chgData name="Sarasin, Elise" userId="051ede2b-3008-44c0-bb19-c9bb04b8c5c9" providerId="ADAL" clId="{03FD74B4-DF35-46EE-87E9-B90172832B97}" dt="2024-10-22T12:22:35.565" v="847" actId="478"/>
          <ac:picMkLst>
            <pc:docMk/>
            <pc:sldMk cId="702401239" sldId="1724"/>
            <ac:picMk id="4" creationId="{334603E1-F1CD-3F03-6DA6-36B02E450909}"/>
          </ac:picMkLst>
        </pc:picChg>
        <pc:picChg chg="del">
          <ac:chgData name="Sarasin, Elise" userId="051ede2b-3008-44c0-bb19-c9bb04b8c5c9" providerId="ADAL" clId="{03FD74B4-DF35-46EE-87E9-B90172832B97}" dt="2024-10-22T12:22:34.265" v="846" actId="478"/>
          <ac:picMkLst>
            <pc:docMk/>
            <pc:sldMk cId="702401239" sldId="1724"/>
            <ac:picMk id="1030" creationId="{A2B59F50-6BC8-4351-C7C9-7DE51DA0D8FC}"/>
          </ac:picMkLst>
        </pc:picChg>
      </pc:sldChg>
      <pc:sldChg chg="modSp mod">
        <pc:chgData name="Sarasin, Elise" userId="051ede2b-3008-44c0-bb19-c9bb04b8c5c9" providerId="ADAL" clId="{03FD74B4-DF35-46EE-87E9-B90172832B97}" dt="2024-10-21T13:10:32.079" v="7" actId="20577"/>
        <pc:sldMkLst>
          <pc:docMk/>
          <pc:sldMk cId="3781561455" sldId="1731"/>
        </pc:sldMkLst>
        <pc:graphicFrameChg chg="modGraphic">
          <ac:chgData name="Sarasin, Elise" userId="051ede2b-3008-44c0-bb19-c9bb04b8c5c9" providerId="ADAL" clId="{03FD74B4-DF35-46EE-87E9-B90172832B97}" dt="2024-10-21T13:10:32.079" v="7" actId="20577"/>
          <ac:graphicFrameMkLst>
            <pc:docMk/>
            <pc:sldMk cId="3781561455" sldId="1731"/>
            <ac:graphicFrameMk id="12" creationId="{E6EBF11A-23B4-F19D-F04E-0E15E39F4E94}"/>
          </ac:graphicFrameMkLst>
        </pc:graphicFrameChg>
      </pc:sldChg>
      <pc:sldChg chg="del">
        <pc:chgData name="Sarasin, Elise" userId="051ede2b-3008-44c0-bb19-c9bb04b8c5c9" providerId="ADAL" clId="{03FD74B4-DF35-46EE-87E9-B90172832B97}" dt="2024-10-21T21:25:19.123" v="468" actId="47"/>
        <pc:sldMkLst>
          <pc:docMk/>
          <pc:sldMk cId="1404812296" sldId="1732"/>
        </pc:sldMkLst>
      </pc:sldChg>
      <pc:sldChg chg="del">
        <pc:chgData name="Sarasin, Elise" userId="051ede2b-3008-44c0-bb19-c9bb04b8c5c9" providerId="ADAL" clId="{03FD74B4-DF35-46EE-87E9-B90172832B97}" dt="2024-10-21T21:25:07.461" v="467" actId="47"/>
        <pc:sldMkLst>
          <pc:docMk/>
          <pc:sldMk cId="2262332579" sldId="1747"/>
        </pc:sldMkLst>
      </pc:sldChg>
      <pc:sldChg chg="del">
        <pc:chgData name="Sarasin, Elise" userId="051ede2b-3008-44c0-bb19-c9bb04b8c5c9" providerId="ADAL" clId="{03FD74B4-DF35-46EE-87E9-B90172832B97}" dt="2024-10-21T13:11:21.431" v="8" actId="47"/>
        <pc:sldMkLst>
          <pc:docMk/>
          <pc:sldMk cId="1769809642" sldId="1757"/>
        </pc:sldMkLst>
      </pc:sldChg>
      <pc:sldChg chg="del">
        <pc:chgData name="Sarasin, Elise" userId="051ede2b-3008-44c0-bb19-c9bb04b8c5c9" providerId="ADAL" clId="{03FD74B4-DF35-46EE-87E9-B90172832B97}" dt="2024-10-21T13:11:26.586" v="9" actId="47"/>
        <pc:sldMkLst>
          <pc:docMk/>
          <pc:sldMk cId="358305998" sldId="1758"/>
        </pc:sldMkLst>
      </pc:sldChg>
      <pc:sldChg chg="del">
        <pc:chgData name="Sarasin, Elise" userId="051ede2b-3008-44c0-bb19-c9bb04b8c5c9" providerId="ADAL" clId="{03FD74B4-DF35-46EE-87E9-B90172832B97}" dt="2024-10-21T13:11:26.586" v="9" actId="47"/>
        <pc:sldMkLst>
          <pc:docMk/>
          <pc:sldMk cId="2557175512" sldId="1759"/>
        </pc:sldMkLst>
      </pc:sldChg>
      <pc:sldChg chg="del">
        <pc:chgData name="Sarasin, Elise" userId="051ede2b-3008-44c0-bb19-c9bb04b8c5c9" providerId="ADAL" clId="{03FD74B4-DF35-46EE-87E9-B90172832B97}" dt="2024-10-21T13:11:26.586" v="9" actId="47"/>
        <pc:sldMkLst>
          <pc:docMk/>
          <pc:sldMk cId="464054343" sldId="1760"/>
        </pc:sldMkLst>
      </pc:sldChg>
      <pc:sldChg chg="del">
        <pc:chgData name="Sarasin, Elise" userId="051ede2b-3008-44c0-bb19-c9bb04b8c5c9" providerId="ADAL" clId="{03FD74B4-DF35-46EE-87E9-B90172832B97}" dt="2024-10-21T13:11:26.586" v="9" actId="47"/>
        <pc:sldMkLst>
          <pc:docMk/>
          <pc:sldMk cId="3053010009" sldId="1761"/>
        </pc:sldMkLst>
      </pc:sldChg>
      <pc:sldChg chg="add ord">
        <pc:chgData name="Sarasin, Elise" userId="051ede2b-3008-44c0-bb19-c9bb04b8c5c9" providerId="ADAL" clId="{03FD74B4-DF35-46EE-87E9-B90172832B97}" dt="2024-10-21T21:11:26.277" v="244"/>
        <pc:sldMkLst>
          <pc:docMk/>
          <pc:sldMk cId="2560185969" sldId="1829"/>
        </pc:sldMkLst>
      </pc:sldChg>
      <pc:sldChg chg="del">
        <pc:chgData name="Sarasin, Elise" userId="051ede2b-3008-44c0-bb19-c9bb04b8c5c9" providerId="ADAL" clId="{03FD74B4-DF35-46EE-87E9-B90172832B97}" dt="2024-10-21T21:25:19.123" v="468" actId="47"/>
        <pc:sldMkLst>
          <pc:docMk/>
          <pc:sldMk cId="4002329336" sldId="1846"/>
        </pc:sldMkLst>
      </pc:sldChg>
      <pc:sldChg chg="del">
        <pc:chgData name="Sarasin, Elise" userId="051ede2b-3008-44c0-bb19-c9bb04b8c5c9" providerId="ADAL" clId="{03FD74B4-DF35-46EE-87E9-B90172832B97}" dt="2024-10-21T21:25:19.123" v="468" actId="47"/>
        <pc:sldMkLst>
          <pc:docMk/>
          <pc:sldMk cId="4011320473" sldId="1851"/>
        </pc:sldMkLst>
      </pc:sldChg>
      <pc:sldChg chg="del">
        <pc:chgData name="Sarasin, Elise" userId="051ede2b-3008-44c0-bb19-c9bb04b8c5c9" providerId="ADAL" clId="{03FD74B4-DF35-46EE-87E9-B90172832B97}" dt="2024-10-21T21:25:19.123" v="468" actId="47"/>
        <pc:sldMkLst>
          <pc:docMk/>
          <pc:sldMk cId="449537967" sldId="1853"/>
        </pc:sldMkLst>
      </pc:sldChg>
      <pc:sldChg chg="del">
        <pc:chgData name="Sarasin, Elise" userId="051ede2b-3008-44c0-bb19-c9bb04b8c5c9" providerId="ADAL" clId="{03FD74B4-DF35-46EE-87E9-B90172832B97}" dt="2024-10-21T21:25:07.461" v="467" actId="47"/>
        <pc:sldMkLst>
          <pc:docMk/>
          <pc:sldMk cId="1278661673" sldId="1857"/>
        </pc:sldMkLst>
      </pc:sldChg>
      <pc:sldChg chg="del">
        <pc:chgData name="Sarasin, Elise" userId="051ede2b-3008-44c0-bb19-c9bb04b8c5c9" providerId="ADAL" clId="{03FD74B4-DF35-46EE-87E9-B90172832B97}" dt="2024-10-21T21:25:07.461" v="467" actId="47"/>
        <pc:sldMkLst>
          <pc:docMk/>
          <pc:sldMk cId="1629108054" sldId="1858"/>
        </pc:sldMkLst>
      </pc:sldChg>
      <pc:sldChg chg="del">
        <pc:chgData name="Sarasin, Elise" userId="051ede2b-3008-44c0-bb19-c9bb04b8c5c9" providerId="ADAL" clId="{03FD74B4-DF35-46EE-87E9-B90172832B97}" dt="2024-10-21T21:25:07.461" v="467" actId="47"/>
        <pc:sldMkLst>
          <pc:docMk/>
          <pc:sldMk cId="184871334" sldId="1859"/>
        </pc:sldMkLst>
      </pc:sldChg>
      <pc:sldChg chg="del">
        <pc:chgData name="Sarasin, Elise" userId="051ede2b-3008-44c0-bb19-c9bb04b8c5c9" providerId="ADAL" clId="{03FD74B4-DF35-46EE-87E9-B90172832B97}" dt="2024-10-21T21:25:07.461" v="467" actId="47"/>
        <pc:sldMkLst>
          <pc:docMk/>
          <pc:sldMk cId="1811066503" sldId="1860"/>
        </pc:sldMkLst>
      </pc:sldChg>
      <pc:sldChg chg="del">
        <pc:chgData name="Sarasin, Elise" userId="051ede2b-3008-44c0-bb19-c9bb04b8c5c9" providerId="ADAL" clId="{03FD74B4-DF35-46EE-87E9-B90172832B97}" dt="2024-10-21T21:25:07.461" v="467" actId="47"/>
        <pc:sldMkLst>
          <pc:docMk/>
          <pc:sldMk cId="670717819" sldId="1861"/>
        </pc:sldMkLst>
      </pc:sldChg>
      <pc:sldChg chg="del">
        <pc:chgData name="Sarasin, Elise" userId="051ede2b-3008-44c0-bb19-c9bb04b8c5c9" providerId="ADAL" clId="{03FD74B4-DF35-46EE-87E9-B90172832B97}" dt="2024-10-21T21:25:07.461" v="467" actId="47"/>
        <pc:sldMkLst>
          <pc:docMk/>
          <pc:sldMk cId="4075115191" sldId="1863"/>
        </pc:sldMkLst>
      </pc:sldChg>
      <pc:sldChg chg="del">
        <pc:chgData name="Sarasin, Elise" userId="051ede2b-3008-44c0-bb19-c9bb04b8c5c9" providerId="ADAL" clId="{03FD74B4-DF35-46EE-87E9-B90172832B97}" dt="2024-10-21T21:25:07.461" v="467" actId="47"/>
        <pc:sldMkLst>
          <pc:docMk/>
          <pc:sldMk cId="1115681965" sldId="1864"/>
        </pc:sldMkLst>
      </pc:sldChg>
      <pc:sldChg chg="del">
        <pc:chgData name="Sarasin, Elise" userId="051ede2b-3008-44c0-bb19-c9bb04b8c5c9" providerId="ADAL" clId="{03FD74B4-DF35-46EE-87E9-B90172832B97}" dt="2024-10-21T21:25:07.461" v="467" actId="47"/>
        <pc:sldMkLst>
          <pc:docMk/>
          <pc:sldMk cId="360067544" sldId="1866"/>
        </pc:sldMkLst>
      </pc:sldChg>
      <pc:sldChg chg="del">
        <pc:chgData name="Sarasin, Elise" userId="051ede2b-3008-44c0-bb19-c9bb04b8c5c9" providerId="ADAL" clId="{03FD74B4-DF35-46EE-87E9-B90172832B97}" dt="2024-10-21T21:25:07.461" v="467" actId="47"/>
        <pc:sldMkLst>
          <pc:docMk/>
          <pc:sldMk cId="609085018" sldId="1867"/>
        </pc:sldMkLst>
      </pc:sldChg>
      <pc:sldChg chg="del">
        <pc:chgData name="Sarasin, Elise" userId="051ede2b-3008-44c0-bb19-c9bb04b8c5c9" providerId="ADAL" clId="{03FD74B4-DF35-46EE-87E9-B90172832B97}" dt="2024-10-21T21:25:19.123" v="468" actId="47"/>
        <pc:sldMkLst>
          <pc:docMk/>
          <pc:sldMk cId="708196216" sldId="1868"/>
        </pc:sldMkLst>
      </pc:sldChg>
      <pc:sldChg chg="del">
        <pc:chgData name="Sarasin, Elise" userId="051ede2b-3008-44c0-bb19-c9bb04b8c5c9" providerId="ADAL" clId="{03FD74B4-DF35-46EE-87E9-B90172832B97}" dt="2024-10-21T21:25:19.123" v="468" actId="47"/>
        <pc:sldMkLst>
          <pc:docMk/>
          <pc:sldMk cId="2444235974" sldId="1869"/>
        </pc:sldMkLst>
      </pc:sldChg>
      <pc:sldChg chg="del">
        <pc:chgData name="Sarasin, Elise" userId="051ede2b-3008-44c0-bb19-c9bb04b8c5c9" providerId="ADAL" clId="{03FD74B4-DF35-46EE-87E9-B90172832B97}" dt="2024-10-21T21:25:19.123" v="468" actId="47"/>
        <pc:sldMkLst>
          <pc:docMk/>
          <pc:sldMk cId="2018251828" sldId="1870"/>
        </pc:sldMkLst>
      </pc:sldChg>
      <pc:sldChg chg="del">
        <pc:chgData name="Sarasin, Elise" userId="051ede2b-3008-44c0-bb19-c9bb04b8c5c9" providerId="ADAL" clId="{03FD74B4-DF35-46EE-87E9-B90172832B97}" dt="2024-10-21T21:25:19.123" v="468" actId="47"/>
        <pc:sldMkLst>
          <pc:docMk/>
          <pc:sldMk cId="3169392283" sldId="1871"/>
        </pc:sldMkLst>
      </pc:sldChg>
      <pc:sldChg chg="del">
        <pc:chgData name="Sarasin, Elise" userId="051ede2b-3008-44c0-bb19-c9bb04b8c5c9" providerId="ADAL" clId="{03FD74B4-DF35-46EE-87E9-B90172832B97}" dt="2024-10-21T21:25:19.123" v="468" actId="47"/>
        <pc:sldMkLst>
          <pc:docMk/>
          <pc:sldMk cId="2807691339" sldId="1872"/>
        </pc:sldMkLst>
      </pc:sldChg>
      <pc:sldChg chg="del">
        <pc:chgData name="Sarasin, Elise" userId="051ede2b-3008-44c0-bb19-c9bb04b8c5c9" providerId="ADAL" clId="{03FD74B4-DF35-46EE-87E9-B90172832B97}" dt="2024-10-21T21:25:19.123" v="468" actId="47"/>
        <pc:sldMkLst>
          <pc:docMk/>
          <pc:sldMk cId="1032085690" sldId="1873"/>
        </pc:sldMkLst>
      </pc:sldChg>
      <pc:sldChg chg="del">
        <pc:chgData name="Sarasin, Elise" userId="051ede2b-3008-44c0-bb19-c9bb04b8c5c9" providerId="ADAL" clId="{03FD74B4-DF35-46EE-87E9-B90172832B97}" dt="2024-10-21T21:25:19.123" v="468" actId="47"/>
        <pc:sldMkLst>
          <pc:docMk/>
          <pc:sldMk cId="577149997" sldId="1874"/>
        </pc:sldMkLst>
      </pc:sldChg>
      <pc:sldChg chg="del">
        <pc:chgData name="Sarasin, Elise" userId="051ede2b-3008-44c0-bb19-c9bb04b8c5c9" providerId="ADAL" clId="{03FD74B4-DF35-46EE-87E9-B90172832B97}" dt="2024-10-21T21:25:19.123" v="468" actId="47"/>
        <pc:sldMkLst>
          <pc:docMk/>
          <pc:sldMk cId="160159255" sldId="1875"/>
        </pc:sldMkLst>
      </pc:sldChg>
      <pc:sldChg chg="del">
        <pc:chgData name="Sarasin, Elise" userId="051ede2b-3008-44c0-bb19-c9bb04b8c5c9" providerId="ADAL" clId="{03FD74B4-DF35-46EE-87E9-B90172832B97}" dt="2024-10-21T21:25:19.123" v="468" actId="47"/>
        <pc:sldMkLst>
          <pc:docMk/>
          <pc:sldMk cId="198261658" sldId="1876"/>
        </pc:sldMkLst>
      </pc:sldChg>
      <pc:sldChg chg="del">
        <pc:chgData name="Sarasin, Elise" userId="051ede2b-3008-44c0-bb19-c9bb04b8c5c9" providerId="ADAL" clId="{03FD74B4-DF35-46EE-87E9-B90172832B97}" dt="2024-10-21T21:25:19.123" v="468" actId="47"/>
        <pc:sldMkLst>
          <pc:docMk/>
          <pc:sldMk cId="579906426" sldId="1877"/>
        </pc:sldMkLst>
      </pc:sldChg>
      <pc:sldChg chg="del">
        <pc:chgData name="Sarasin, Elise" userId="051ede2b-3008-44c0-bb19-c9bb04b8c5c9" providerId="ADAL" clId="{03FD74B4-DF35-46EE-87E9-B90172832B97}" dt="2024-10-21T21:25:19.123" v="468" actId="47"/>
        <pc:sldMkLst>
          <pc:docMk/>
          <pc:sldMk cId="3662784876" sldId="1878"/>
        </pc:sldMkLst>
      </pc:sldChg>
      <pc:sldChg chg="del">
        <pc:chgData name="Sarasin, Elise" userId="051ede2b-3008-44c0-bb19-c9bb04b8c5c9" providerId="ADAL" clId="{03FD74B4-DF35-46EE-87E9-B90172832B97}" dt="2024-10-21T13:17:41.870" v="79" actId="47"/>
        <pc:sldMkLst>
          <pc:docMk/>
          <pc:sldMk cId="2712748741" sldId="1882"/>
        </pc:sldMkLst>
      </pc:sldChg>
      <pc:sldChg chg="del">
        <pc:chgData name="Sarasin, Elise" userId="051ede2b-3008-44c0-bb19-c9bb04b8c5c9" providerId="ADAL" clId="{03FD74B4-DF35-46EE-87E9-B90172832B97}" dt="2024-10-21T13:11:26.586" v="9" actId="47"/>
        <pc:sldMkLst>
          <pc:docMk/>
          <pc:sldMk cId="2172977054" sldId="1884"/>
        </pc:sldMkLst>
      </pc:sldChg>
      <pc:sldChg chg="add del">
        <pc:chgData name="Sarasin, Elise" userId="051ede2b-3008-44c0-bb19-c9bb04b8c5c9" providerId="ADAL" clId="{03FD74B4-DF35-46EE-87E9-B90172832B97}" dt="2024-10-21T21:24:36.759" v="464" actId="47"/>
        <pc:sldMkLst>
          <pc:docMk/>
          <pc:sldMk cId="3888402234" sldId="1886"/>
        </pc:sldMkLst>
      </pc:sldChg>
      <pc:sldChg chg="add del">
        <pc:chgData name="Sarasin, Elise" userId="051ede2b-3008-44c0-bb19-c9bb04b8c5c9" providerId="ADAL" clId="{03FD74B4-DF35-46EE-87E9-B90172832B97}" dt="2024-10-21T21:24:38.935" v="466" actId="47"/>
        <pc:sldMkLst>
          <pc:docMk/>
          <pc:sldMk cId="1615905961" sldId="1887"/>
        </pc:sldMkLst>
      </pc:sldChg>
      <pc:sldChg chg="add del">
        <pc:chgData name="Sarasin, Elise" userId="051ede2b-3008-44c0-bb19-c9bb04b8c5c9" providerId="ADAL" clId="{03FD74B4-DF35-46EE-87E9-B90172832B97}" dt="2024-10-21T21:24:37.891" v="465" actId="47"/>
        <pc:sldMkLst>
          <pc:docMk/>
          <pc:sldMk cId="3143328542" sldId="1888"/>
        </pc:sldMkLst>
      </pc:sldChg>
      <pc:sldChg chg="add">
        <pc:chgData name="Sarasin, Elise" userId="051ede2b-3008-44c0-bb19-c9bb04b8c5c9" providerId="ADAL" clId="{03FD74B4-DF35-46EE-87E9-B90172832B97}" dt="2024-10-21T21:37:00.835" v="565"/>
        <pc:sldMkLst>
          <pc:docMk/>
          <pc:sldMk cId="33826000" sldId="1889"/>
        </pc:sldMkLst>
      </pc:sldChg>
      <pc:sldChg chg="del">
        <pc:chgData name="Sarasin, Elise" userId="051ede2b-3008-44c0-bb19-c9bb04b8c5c9" providerId="ADAL" clId="{03FD74B4-DF35-46EE-87E9-B90172832B97}" dt="2024-10-21T13:20:51.030" v="87" actId="47"/>
        <pc:sldMkLst>
          <pc:docMk/>
          <pc:sldMk cId="3655402872" sldId="1889"/>
        </pc:sldMkLst>
      </pc:sldChg>
      <pc:sldChg chg="add">
        <pc:chgData name="Sarasin, Elise" userId="051ede2b-3008-44c0-bb19-c9bb04b8c5c9" providerId="ADAL" clId="{03FD74B4-DF35-46EE-87E9-B90172832B97}" dt="2024-10-21T21:37:00.835" v="565"/>
        <pc:sldMkLst>
          <pc:docMk/>
          <pc:sldMk cId="1320860508" sldId="1890"/>
        </pc:sldMkLst>
      </pc:sldChg>
      <pc:sldChg chg="del">
        <pc:chgData name="Sarasin, Elise" userId="051ede2b-3008-44c0-bb19-c9bb04b8c5c9" providerId="ADAL" clId="{03FD74B4-DF35-46EE-87E9-B90172832B97}" dt="2024-10-21T13:20:51.030" v="87" actId="47"/>
        <pc:sldMkLst>
          <pc:docMk/>
          <pc:sldMk cId="2357795062" sldId="1890"/>
        </pc:sldMkLst>
      </pc:sldChg>
      <pc:sldChg chg="del">
        <pc:chgData name="Sarasin, Elise" userId="051ede2b-3008-44c0-bb19-c9bb04b8c5c9" providerId="ADAL" clId="{03FD74B4-DF35-46EE-87E9-B90172832B97}" dt="2024-10-21T13:20:51.030" v="87" actId="47"/>
        <pc:sldMkLst>
          <pc:docMk/>
          <pc:sldMk cId="1490757956" sldId="1891"/>
        </pc:sldMkLst>
      </pc:sldChg>
      <pc:sldChg chg="add">
        <pc:chgData name="Sarasin, Elise" userId="051ede2b-3008-44c0-bb19-c9bb04b8c5c9" providerId="ADAL" clId="{03FD74B4-DF35-46EE-87E9-B90172832B97}" dt="2024-10-21T21:37:00.835" v="565"/>
        <pc:sldMkLst>
          <pc:docMk/>
          <pc:sldMk cId="3277667951" sldId="1891"/>
        </pc:sldMkLst>
      </pc:sldChg>
      <pc:sldChg chg="del">
        <pc:chgData name="Sarasin, Elise" userId="051ede2b-3008-44c0-bb19-c9bb04b8c5c9" providerId="ADAL" clId="{03FD74B4-DF35-46EE-87E9-B90172832B97}" dt="2024-10-21T13:20:51.030" v="87" actId="47"/>
        <pc:sldMkLst>
          <pc:docMk/>
          <pc:sldMk cId="3060707925" sldId="1893"/>
        </pc:sldMkLst>
      </pc:sldChg>
      <pc:sldChg chg="add ord">
        <pc:chgData name="Sarasin, Elise" userId="051ede2b-3008-44c0-bb19-c9bb04b8c5c9" providerId="ADAL" clId="{03FD74B4-DF35-46EE-87E9-B90172832B97}" dt="2024-10-21T21:11:26.277" v="244"/>
        <pc:sldMkLst>
          <pc:docMk/>
          <pc:sldMk cId="906723867" sldId="1894"/>
        </pc:sldMkLst>
      </pc:sldChg>
      <pc:sldChg chg="ord">
        <pc:chgData name="Sarasin, Elise" userId="051ede2b-3008-44c0-bb19-c9bb04b8c5c9" providerId="ADAL" clId="{03FD74B4-DF35-46EE-87E9-B90172832B97}" dt="2024-10-21T21:11:26.277" v="244"/>
        <pc:sldMkLst>
          <pc:docMk/>
          <pc:sldMk cId="3301402973" sldId="1895"/>
        </pc:sldMkLst>
      </pc:sldChg>
      <pc:sldChg chg="ord">
        <pc:chgData name="Sarasin, Elise" userId="051ede2b-3008-44c0-bb19-c9bb04b8c5c9" providerId="ADAL" clId="{03FD74B4-DF35-46EE-87E9-B90172832B97}" dt="2024-10-21T21:11:26.277" v="244"/>
        <pc:sldMkLst>
          <pc:docMk/>
          <pc:sldMk cId="4015494632" sldId="1896"/>
        </pc:sldMkLst>
      </pc:sldChg>
      <pc:sldChg chg="ord">
        <pc:chgData name="Sarasin, Elise" userId="051ede2b-3008-44c0-bb19-c9bb04b8c5c9" providerId="ADAL" clId="{03FD74B4-DF35-46EE-87E9-B90172832B97}" dt="2024-10-21T21:11:26.277" v="244"/>
        <pc:sldMkLst>
          <pc:docMk/>
          <pc:sldMk cId="4285993367" sldId="1897"/>
        </pc:sldMkLst>
      </pc:sldChg>
      <pc:sldChg chg="ord">
        <pc:chgData name="Sarasin, Elise" userId="051ede2b-3008-44c0-bb19-c9bb04b8c5c9" providerId="ADAL" clId="{03FD74B4-DF35-46EE-87E9-B90172832B97}" dt="2024-10-21T21:11:26.277" v="244"/>
        <pc:sldMkLst>
          <pc:docMk/>
          <pc:sldMk cId="1757894952" sldId="1898"/>
        </pc:sldMkLst>
      </pc:sldChg>
      <pc:sldChg chg="del">
        <pc:chgData name="Sarasin, Elise" userId="051ede2b-3008-44c0-bb19-c9bb04b8c5c9" providerId="ADAL" clId="{03FD74B4-DF35-46EE-87E9-B90172832B97}" dt="2024-10-21T21:25:07.461" v="467" actId="47"/>
        <pc:sldMkLst>
          <pc:docMk/>
          <pc:sldMk cId="1810744303" sldId="1899"/>
        </pc:sldMkLst>
      </pc:sldChg>
      <pc:sldChg chg="del">
        <pc:chgData name="Sarasin, Elise" userId="051ede2b-3008-44c0-bb19-c9bb04b8c5c9" providerId="ADAL" clId="{03FD74B4-DF35-46EE-87E9-B90172832B97}" dt="2024-10-21T21:24:06.477" v="457" actId="47"/>
        <pc:sldMkLst>
          <pc:docMk/>
          <pc:sldMk cId="1625999087" sldId="1900"/>
        </pc:sldMkLst>
      </pc:sldChg>
      <pc:sldChg chg="modSp mod">
        <pc:chgData name="Sarasin, Elise" userId="051ede2b-3008-44c0-bb19-c9bb04b8c5c9" providerId="ADAL" clId="{03FD74B4-DF35-46EE-87E9-B90172832B97}" dt="2024-10-21T13:09:05.445" v="2" actId="14100"/>
        <pc:sldMkLst>
          <pc:docMk/>
          <pc:sldMk cId="2653690524" sldId="1952"/>
        </pc:sldMkLst>
        <pc:spChg chg="mod">
          <ac:chgData name="Sarasin, Elise" userId="051ede2b-3008-44c0-bb19-c9bb04b8c5c9" providerId="ADAL" clId="{03FD74B4-DF35-46EE-87E9-B90172832B97}" dt="2024-10-21T13:08:52.518" v="0" actId="255"/>
          <ac:spMkLst>
            <pc:docMk/>
            <pc:sldMk cId="2653690524" sldId="1952"/>
            <ac:spMk id="3" creationId="{8FDAB62B-84C1-BAAD-8CB7-5029508AE914}"/>
          </ac:spMkLst>
        </pc:spChg>
        <pc:spChg chg="mod">
          <ac:chgData name="Sarasin, Elise" userId="051ede2b-3008-44c0-bb19-c9bb04b8c5c9" providerId="ADAL" clId="{03FD74B4-DF35-46EE-87E9-B90172832B97}" dt="2024-10-21T13:09:00.660" v="1" actId="1076"/>
          <ac:spMkLst>
            <pc:docMk/>
            <pc:sldMk cId="2653690524" sldId="1952"/>
            <ac:spMk id="7" creationId="{A829D522-54F9-A190-9B13-B21A83E64FB2}"/>
          </ac:spMkLst>
        </pc:spChg>
        <pc:picChg chg="mod">
          <ac:chgData name="Sarasin, Elise" userId="051ede2b-3008-44c0-bb19-c9bb04b8c5c9" providerId="ADAL" clId="{03FD74B4-DF35-46EE-87E9-B90172832B97}" dt="2024-10-21T13:09:05.445" v="2" actId="14100"/>
          <ac:picMkLst>
            <pc:docMk/>
            <pc:sldMk cId="2653690524" sldId="1952"/>
            <ac:picMk id="5" creationId="{07C1329B-E396-72BE-733C-C66954619500}"/>
          </ac:picMkLst>
        </pc:picChg>
      </pc:sldChg>
      <pc:sldChg chg="addSp delSp modSp mod">
        <pc:chgData name="Sarasin, Elise" userId="051ede2b-3008-44c0-bb19-c9bb04b8c5c9" providerId="ADAL" clId="{03FD74B4-DF35-46EE-87E9-B90172832B97}" dt="2024-10-22T13:18:04.740" v="3314" actId="122"/>
        <pc:sldMkLst>
          <pc:docMk/>
          <pc:sldMk cId="507879898" sldId="1957"/>
        </pc:sldMkLst>
        <pc:spChg chg="mod">
          <ac:chgData name="Sarasin, Elise" userId="051ede2b-3008-44c0-bb19-c9bb04b8c5c9" providerId="ADAL" clId="{03FD74B4-DF35-46EE-87E9-B90172832B97}" dt="2024-10-22T13:17:41.372" v="3287" actId="1076"/>
          <ac:spMkLst>
            <pc:docMk/>
            <pc:sldMk cId="507879898" sldId="1957"/>
            <ac:spMk id="3" creationId="{A1045F8B-A4AA-C9E7-C53F-682F4910F5BC}"/>
          </ac:spMkLst>
        </pc:spChg>
        <pc:spChg chg="del">
          <ac:chgData name="Sarasin, Elise" userId="051ede2b-3008-44c0-bb19-c9bb04b8c5c9" providerId="ADAL" clId="{03FD74B4-DF35-46EE-87E9-B90172832B97}" dt="2024-10-22T13:15:09.219" v="3239" actId="478"/>
          <ac:spMkLst>
            <pc:docMk/>
            <pc:sldMk cId="507879898" sldId="1957"/>
            <ac:spMk id="5" creationId="{740C62B7-43A0-D47B-9FC1-388B930BE6F1}"/>
          </ac:spMkLst>
        </pc:spChg>
        <pc:spChg chg="mod">
          <ac:chgData name="Sarasin, Elise" userId="051ede2b-3008-44c0-bb19-c9bb04b8c5c9" providerId="ADAL" clId="{03FD74B4-DF35-46EE-87E9-B90172832B97}" dt="2024-10-22T13:17:46.068" v="3290" actId="1076"/>
          <ac:spMkLst>
            <pc:docMk/>
            <pc:sldMk cId="507879898" sldId="1957"/>
            <ac:spMk id="8" creationId="{2227F3CD-986C-08EC-44F7-07CCDCE9D3B0}"/>
          </ac:spMkLst>
        </pc:spChg>
        <pc:spChg chg="mod">
          <ac:chgData name="Sarasin, Elise" userId="051ede2b-3008-44c0-bb19-c9bb04b8c5c9" providerId="ADAL" clId="{03FD74B4-DF35-46EE-87E9-B90172832B97}" dt="2024-10-22T13:18:04.740" v="3314" actId="122"/>
          <ac:spMkLst>
            <pc:docMk/>
            <pc:sldMk cId="507879898" sldId="1957"/>
            <ac:spMk id="9" creationId="{2A9647DB-69A4-B034-4F5B-59A87AFBA97E}"/>
          </ac:spMkLst>
        </pc:spChg>
        <pc:spChg chg="add mod">
          <ac:chgData name="Sarasin, Elise" userId="051ede2b-3008-44c0-bb19-c9bb04b8c5c9" providerId="ADAL" clId="{03FD74B4-DF35-46EE-87E9-B90172832B97}" dt="2024-10-22T13:17:59.605" v="3312" actId="20577"/>
          <ac:spMkLst>
            <pc:docMk/>
            <pc:sldMk cId="507879898" sldId="1957"/>
            <ac:spMk id="12" creationId="{6B259437-A424-5F0B-C663-4F6BE09EF292}"/>
          </ac:spMkLst>
        </pc:spChg>
        <pc:picChg chg="mod">
          <ac:chgData name="Sarasin, Elise" userId="051ede2b-3008-44c0-bb19-c9bb04b8c5c9" providerId="ADAL" clId="{03FD74B4-DF35-46EE-87E9-B90172832B97}" dt="2024-10-22T13:17:16.746" v="3282" actId="14100"/>
          <ac:picMkLst>
            <pc:docMk/>
            <pc:sldMk cId="507879898" sldId="1957"/>
            <ac:picMk id="4" creationId="{A61D15A7-44A8-446D-98F9-F892717F1743}"/>
          </ac:picMkLst>
        </pc:picChg>
        <pc:picChg chg="mod">
          <ac:chgData name="Sarasin, Elise" userId="051ede2b-3008-44c0-bb19-c9bb04b8c5c9" providerId="ADAL" clId="{03FD74B4-DF35-46EE-87E9-B90172832B97}" dt="2024-10-22T13:17:14.132" v="3280" actId="1076"/>
          <ac:picMkLst>
            <pc:docMk/>
            <pc:sldMk cId="507879898" sldId="1957"/>
            <ac:picMk id="6" creationId="{50A91757-8D85-53ED-3601-A5C47FE6F376}"/>
          </ac:picMkLst>
        </pc:picChg>
        <pc:picChg chg="add del mod">
          <ac:chgData name="Sarasin, Elise" userId="051ede2b-3008-44c0-bb19-c9bb04b8c5c9" providerId="ADAL" clId="{03FD74B4-DF35-46EE-87E9-B90172832B97}" dt="2024-10-22T13:17:01.026" v="3272" actId="478"/>
          <ac:picMkLst>
            <pc:docMk/>
            <pc:sldMk cId="507879898" sldId="1957"/>
            <ac:picMk id="7" creationId="{B0E230A2-578C-5F41-A88D-CAEDB14C39F1}"/>
          </ac:picMkLst>
        </pc:picChg>
        <pc:picChg chg="add mod">
          <ac:chgData name="Sarasin, Elise" userId="051ede2b-3008-44c0-bb19-c9bb04b8c5c9" providerId="ADAL" clId="{03FD74B4-DF35-46EE-87E9-B90172832B97}" dt="2024-10-22T13:17:17.939" v="3283" actId="1076"/>
          <ac:picMkLst>
            <pc:docMk/>
            <pc:sldMk cId="507879898" sldId="1957"/>
            <ac:picMk id="10" creationId="{19D1ED26-22DC-FF9D-004D-272EA2C5DBC8}"/>
          </ac:picMkLst>
        </pc:picChg>
        <pc:picChg chg="add mod">
          <ac:chgData name="Sarasin, Elise" userId="051ede2b-3008-44c0-bb19-c9bb04b8c5c9" providerId="ADAL" clId="{03FD74B4-DF35-46EE-87E9-B90172832B97}" dt="2024-10-22T13:17:19.558" v="3284" actId="1076"/>
          <ac:picMkLst>
            <pc:docMk/>
            <pc:sldMk cId="507879898" sldId="1957"/>
            <ac:picMk id="11" creationId="{13454573-300E-3A9A-8D99-607D3B4CB671}"/>
          </ac:picMkLst>
        </pc:picChg>
      </pc:sldChg>
      <pc:sldChg chg="addSp delSp modSp mod modNotesTx">
        <pc:chgData name="Sarasin, Elise" userId="051ede2b-3008-44c0-bb19-c9bb04b8c5c9" providerId="ADAL" clId="{03FD74B4-DF35-46EE-87E9-B90172832B97}" dt="2024-10-22T13:43:12.098" v="4978" actId="20577"/>
        <pc:sldMkLst>
          <pc:docMk/>
          <pc:sldMk cId="46010162" sldId="1959"/>
        </pc:sldMkLst>
        <pc:spChg chg="del">
          <ac:chgData name="Sarasin, Elise" userId="051ede2b-3008-44c0-bb19-c9bb04b8c5c9" providerId="ADAL" clId="{03FD74B4-DF35-46EE-87E9-B90172832B97}" dt="2024-10-22T13:30:32.128" v="3607" actId="478"/>
          <ac:spMkLst>
            <pc:docMk/>
            <pc:sldMk cId="46010162" sldId="1959"/>
            <ac:spMk id="3" creationId="{639CC322-D220-9A3A-FAFD-6CE75FEB8EB2}"/>
          </ac:spMkLst>
        </pc:spChg>
        <pc:spChg chg="del">
          <ac:chgData name="Sarasin, Elise" userId="051ede2b-3008-44c0-bb19-c9bb04b8c5c9" providerId="ADAL" clId="{03FD74B4-DF35-46EE-87E9-B90172832B97}" dt="2024-10-22T13:30:21.236" v="3603" actId="478"/>
          <ac:spMkLst>
            <pc:docMk/>
            <pc:sldMk cId="46010162" sldId="1959"/>
            <ac:spMk id="4" creationId="{103DD0F3-1CB8-D131-363B-5FB838E80AF7}"/>
          </ac:spMkLst>
        </pc:spChg>
        <pc:spChg chg="add mod">
          <ac:chgData name="Sarasin, Elise" userId="051ede2b-3008-44c0-bb19-c9bb04b8c5c9" providerId="ADAL" clId="{03FD74B4-DF35-46EE-87E9-B90172832B97}" dt="2024-10-22T13:31:36.009" v="3626" actId="1038"/>
          <ac:spMkLst>
            <pc:docMk/>
            <pc:sldMk cId="46010162" sldId="1959"/>
            <ac:spMk id="11" creationId="{B8CD4C57-0FFD-D3AD-A10D-6E74E576D3DC}"/>
          </ac:spMkLst>
        </pc:spChg>
        <pc:picChg chg="add mod">
          <ac:chgData name="Sarasin, Elise" userId="051ede2b-3008-44c0-bb19-c9bb04b8c5c9" providerId="ADAL" clId="{03FD74B4-DF35-46EE-87E9-B90172832B97}" dt="2024-10-22T13:30:35.344" v="3609" actId="1076"/>
          <ac:picMkLst>
            <pc:docMk/>
            <pc:sldMk cId="46010162" sldId="1959"/>
            <ac:picMk id="6" creationId="{660B6ED2-9C4B-EDFC-423D-D22AB482592B}"/>
          </ac:picMkLst>
        </pc:picChg>
        <pc:picChg chg="add mod">
          <ac:chgData name="Sarasin, Elise" userId="051ede2b-3008-44c0-bb19-c9bb04b8c5c9" providerId="ADAL" clId="{03FD74B4-DF35-46EE-87E9-B90172832B97}" dt="2024-10-22T13:30:52.600" v="3613" actId="1076"/>
          <ac:picMkLst>
            <pc:docMk/>
            <pc:sldMk cId="46010162" sldId="1959"/>
            <ac:picMk id="8" creationId="{E0DA59AE-ED90-4AF7-DC12-C40A567FE474}"/>
          </ac:picMkLst>
        </pc:picChg>
        <pc:picChg chg="add mod">
          <ac:chgData name="Sarasin, Elise" userId="051ede2b-3008-44c0-bb19-c9bb04b8c5c9" providerId="ADAL" clId="{03FD74B4-DF35-46EE-87E9-B90172832B97}" dt="2024-10-22T13:31:15.447" v="3618" actId="1076"/>
          <ac:picMkLst>
            <pc:docMk/>
            <pc:sldMk cId="46010162" sldId="1959"/>
            <ac:picMk id="10" creationId="{F7D68943-0371-C1FC-E0F7-3524A91EBB85}"/>
          </ac:picMkLst>
        </pc:picChg>
      </pc:sldChg>
      <pc:sldChg chg="ord">
        <pc:chgData name="Sarasin, Elise" userId="051ede2b-3008-44c0-bb19-c9bb04b8c5c9" providerId="ADAL" clId="{03FD74B4-DF35-46EE-87E9-B90172832B97}" dt="2024-10-22T12:48:57.736" v="2554" actId="20578"/>
        <pc:sldMkLst>
          <pc:docMk/>
          <pc:sldMk cId="32161051" sldId="1961"/>
        </pc:sldMkLst>
      </pc:sldChg>
      <pc:sldChg chg="add ord">
        <pc:chgData name="Sarasin, Elise" userId="051ede2b-3008-44c0-bb19-c9bb04b8c5c9" providerId="ADAL" clId="{03FD74B4-DF35-46EE-87E9-B90172832B97}" dt="2024-10-21T21:11:26.277" v="244"/>
        <pc:sldMkLst>
          <pc:docMk/>
          <pc:sldMk cId="3655489259" sldId="1969"/>
        </pc:sldMkLst>
      </pc:sldChg>
      <pc:sldChg chg="add ord">
        <pc:chgData name="Sarasin, Elise" userId="051ede2b-3008-44c0-bb19-c9bb04b8c5c9" providerId="ADAL" clId="{03FD74B4-DF35-46EE-87E9-B90172832B97}" dt="2024-10-21T21:11:26.277" v="244"/>
        <pc:sldMkLst>
          <pc:docMk/>
          <pc:sldMk cId="1619802170" sldId="1970"/>
        </pc:sldMkLst>
      </pc:sldChg>
      <pc:sldChg chg="addSp delSp modSp add mod ord modClrScheme chgLayout">
        <pc:chgData name="Sarasin, Elise" userId="051ede2b-3008-44c0-bb19-c9bb04b8c5c9" providerId="ADAL" clId="{03FD74B4-DF35-46EE-87E9-B90172832B97}" dt="2024-10-22T16:49:06.054" v="5181" actId="404"/>
        <pc:sldMkLst>
          <pc:docMk/>
          <pc:sldMk cId="28167795" sldId="1996"/>
        </pc:sldMkLst>
        <pc:spChg chg="del mod">
          <ac:chgData name="Sarasin, Elise" userId="051ede2b-3008-44c0-bb19-c9bb04b8c5c9" providerId="ADAL" clId="{03FD74B4-DF35-46EE-87E9-B90172832B97}" dt="2024-10-21T15:10:12.077" v="153" actId="478"/>
          <ac:spMkLst>
            <pc:docMk/>
            <pc:sldMk cId="28167795" sldId="1996"/>
            <ac:spMk id="2" creationId="{D6F38992-91E1-8060-DC89-D54E19820500}"/>
          </ac:spMkLst>
        </pc:spChg>
        <pc:spChg chg="add del mod">
          <ac:chgData name="Sarasin, Elise" userId="051ede2b-3008-44c0-bb19-c9bb04b8c5c9" providerId="ADAL" clId="{03FD74B4-DF35-46EE-87E9-B90172832B97}" dt="2024-10-22T12:54:56.773" v="2570" actId="700"/>
          <ac:spMkLst>
            <pc:docMk/>
            <pc:sldMk cId="28167795" sldId="1996"/>
            <ac:spMk id="20" creationId="{8EF131AA-30C9-430B-CE11-125B552BF5B6}"/>
          </ac:spMkLst>
        </pc:spChg>
        <pc:spChg chg="del">
          <ac:chgData name="Sarasin, Elise" userId="051ede2b-3008-44c0-bb19-c9bb04b8c5c9" providerId="ADAL" clId="{03FD74B4-DF35-46EE-87E9-B90172832B97}" dt="2024-10-22T12:54:50.930" v="2569" actId="478"/>
          <ac:spMkLst>
            <pc:docMk/>
            <pc:sldMk cId="28167795" sldId="1996"/>
            <ac:spMk id="46" creationId="{305E0A67-CF20-539B-C5FC-A233EFB3D29F}"/>
          </ac:spMkLst>
        </pc:spChg>
        <pc:spChg chg="del mod">
          <ac:chgData name="Sarasin, Elise" userId="051ede2b-3008-44c0-bb19-c9bb04b8c5c9" providerId="ADAL" clId="{03FD74B4-DF35-46EE-87E9-B90172832B97}" dt="2024-10-22T12:54:36.096" v="2566" actId="478"/>
          <ac:spMkLst>
            <pc:docMk/>
            <pc:sldMk cId="28167795" sldId="1996"/>
            <ac:spMk id="47" creationId="{5E0B3133-BC61-33D6-A6BC-F77A7A45C6EC}"/>
          </ac:spMkLst>
        </pc:spChg>
        <pc:graphicFrameChg chg="add mod modGraphic">
          <ac:chgData name="Sarasin, Elise" userId="051ede2b-3008-44c0-bb19-c9bb04b8c5c9" providerId="ADAL" clId="{03FD74B4-DF35-46EE-87E9-B90172832B97}" dt="2024-10-22T16:49:06.054" v="5181" actId="404"/>
          <ac:graphicFrameMkLst>
            <pc:docMk/>
            <pc:sldMk cId="28167795" sldId="1996"/>
            <ac:graphicFrameMk id="17" creationId="{4B71F325-F65C-F4C8-B004-929520BF5D13}"/>
          </ac:graphicFrameMkLst>
        </pc:graphicFrameChg>
        <pc:graphicFrameChg chg="mod modGraphic">
          <ac:chgData name="Sarasin, Elise" userId="051ede2b-3008-44c0-bb19-c9bb04b8c5c9" providerId="ADAL" clId="{03FD74B4-DF35-46EE-87E9-B90172832B97}" dt="2024-10-21T15:12:28.080" v="239" actId="14100"/>
          <ac:graphicFrameMkLst>
            <pc:docMk/>
            <pc:sldMk cId="28167795" sldId="1996"/>
            <ac:graphicFrameMk id="17" creationId="{CB3D11DC-1EFD-48B4-92B5-820BA646DD95}"/>
          </ac:graphicFrameMkLst>
        </pc:graphicFrameChg>
        <pc:picChg chg="mod">
          <ac:chgData name="Sarasin, Elise" userId="051ede2b-3008-44c0-bb19-c9bb04b8c5c9" providerId="ADAL" clId="{03FD74B4-DF35-46EE-87E9-B90172832B97}" dt="2024-10-22T12:56:20.609" v="2658" actId="1076"/>
          <ac:picMkLst>
            <pc:docMk/>
            <pc:sldMk cId="28167795" sldId="1996"/>
            <ac:picMk id="2" creationId="{1D250EA0-8BEC-EFBC-F51C-7BE97E170179}"/>
          </ac:picMkLst>
        </pc:picChg>
        <pc:picChg chg="add mod">
          <ac:chgData name="Sarasin, Elise" userId="051ede2b-3008-44c0-bb19-c9bb04b8c5c9" providerId="ADAL" clId="{03FD74B4-DF35-46EE-87E9-B90172832B97}" dt="2024-10-22T16:48:41.295" v="5174" actId="1076"/>
          <ac:picMkLst>
            <pc:docMk/>
            <pc:sldMk cId="28167795" sldId="1996"/>
            <ac:picMk id="3" creationId="{3EC4DFB3-D573-F2BC-C826-55FA0F44D847}"/>
          </ac:picMkLst>
        </pc:picChg>
        <pc:picChg chg="mod">
          <ac:chgData name="Sarasin, Elise" userId="051ede2b-3008-44c0-bb19-c9bb04b8c5c9" providerId="ADAL" clId="{03FD74B4-DF35-46EE-87E9-B90172832B97}" dt="2024-10-22T12:56:20.609" v="2658" actId="1076"/>
          <ac:picMkLst>
            <pc:docMk/>
            <pc:sldMk cId="28167795" sldId="1996"/>
            <ac:picMk id="4" creationId="{FD54E3CD-28DC-6D5E-7450-69A6A78426E2}"/>
          </ac:picMkLst>
        </pc:picChg>
        <pc:picChg chg="mod">
          <ac:chgData name="Sarasin, Elise" userId="051ede2b-3008-44c0-bb19-c9bb04b8c5c9" providerId="ADAL" clId="{03FD74B4-DF35-46EE-87E9-B90172832B97}" dt="2024-10-22T12:56:20.609" v="2658" actId="1076"/>
          <ac:picMkLst>
            <pc:docMk/>
            <pc:sldMk cId="28167795" sldId="1996"/>
            <ac:picMk id="5" creationId="{7D521AF5-8F44-8AB5-19D0-D72AD23D5D08}"/>
          </ac:picMkLst>
        </pc:picChg>
        <pc:picChg chg="mod">
          <ac:chgData name="Sarasin, Elise" userId="051ede2b-3008-44c0-bb19-c9bb04b8c5c9" providerId="ADAL" clId="{03FD74B4-DF35-46EE-87E9-B90172832B97}" dt="2024-10-22T12:56:20.609" v="2658" actId="1076"/>
          <ac:picMkLst>
            <pc:docMk/>
            <pc:sldMk cId="28167795" sldId="1996"/>
            <ac:picMk id="6" creationId="{48CD7F77-4EA8-53B0-B7D5-F7CCBE767C3D}"/>
          </ac:picMkLst>
        </pc:picChg>
        <pc:picChg chg="mod">
          <ac:chgData name="Sarasin, Elise" userId="051ede2b-3008-44c0-bb19-c9bb04b8c5c9" providerId="ADAL" clId="{03FD74B4-DF35-46EE-87E9-B90172832B97}" dt="2024-10-22T12:56:20.609" v="2658" actId="1076"/>
          <ac:picMkLst>
            <pc:docMk/>
            <pc:sldMk cId="28167795" sldId="1996"/>
            <ac:picMk id="7" creationId="{51F94966-126A-3EEA-AB0C-D132A88C9EB3}"/>
          </ac:picMkLst>
        </pc:picChg>
        <pc:picChg chg="mod">
          <ac:chgData name="Sarasin, Elise" userId="051ede2b-3008-44c0-bb19-c9bb04b8c5c9" providerId="ADAL" clId="{03FD74B4-DF35-46EE-87E9-B90172832B97}" dt="2024-10-22T12:56:20.609" v="2658" actId="1076"/>
          <ac:picMkLst>
            <pc:docMk/>
            <pc:sldMk cId="28167795" sldId="1996"/>
            <ac:picMk id="8" creationId="{923FFD8A-9390-894B-8B24-BB1933FBEF39}"/>
          </ac:picMkLst>
        </pc:picChg>
        <pc:picChg chg="mod">
          <ac:chgData name="Sarasin, Elise" userId="051ede2b-3008-44c0-bb19-c9bb04b8c5c9" providerId="ADAL" clId="{03FD74B4-DF35-46EE-87E9-B90172832B97}" dt="2024-10-22T12:56:20.609" v="2658" actId="1076"/>
          <ac:picMkLst>
            <pc:docMk/>
            <pc:sldMk cId="28167795" sldId="1996"/>
            <ac:picMk id="9" creationId="{2B5F8CB4-B8BC-F98A-ED6E-0053C81B959F}"/>
          </ac:picMkLst>
        </pc:picChg>
        <pc:picChg chg="mod">
          <ac:chgData name="Sarasin, Elise" userId="051ede2b-3008-44c0-bb19-c9bb04b8c5c9" providerId="ADAL" clId="{03FD74B4-DF35-46EE-87E9-B90172832B97}" dt="2024-10-22T12:56:20.609" v="2658" actId="1076"/>
          <ac:picMkLst>
            <pc:docMk/>
            <pc:sldMk cId="28167795" sldId="1996"/>
            <ac:picMk id="10" creationId="{CEEA1493-DEF7-1F50-A59C-4BD455165B00}"/>
          </ac:picMkLst>
        </pc:picChg>
        <pc:picChg chg="mod">
          <ac:chgData name="Sarasin, Elise" userId="051ede2b-3008-44c0-bb19-c9bb04b8c5c9" providerId="ADAL" clId="{03FD74B4-DF35-46EE-87E9-B90172832B97}" dt="2024-10-22T12:56:20.609" v="2658" actId="1076"/>
          <ac:picMkLst>
            <pc:docMk/>
            <pc:sldMk cId="28167795" sldId="1996"/>
            <ac:picMk id="11" creationId="{863DF8AB-8227-BECF-5529-1D7B3E8C0DC2}"/>
          </ac:picMkLst>
        </pc:picChg>
        <pc:picChg chg="mod">
          <ac:chgData name="Sarasin, Elise" userId="051ede2b-3008-44c0-bb19-c9bb04b8c5c9" providerId="ADAL" clId="{03FD74B4-DF35-46EE-87E9-B90172832B97}" dt="2024-10-22T12:56:20.609" v="2658" actId="1076"/>
          <ac:picMkLst>
            <pc:docMk/>
            <pc:sldMk cId="28167795" sldId="1996"/>
            <ac:picMk id="12" creationId="{D5B0370E-8A48-8F67-B3BE-89FEBCCEEDE3}"/>
          </ac:picMkLst>
        </pc:picChg>
        <pc:picChg chg="mod">
          <ac:chgData name="Sarasin, Elise" userId="051ede2b-3008-44c0-bb19-c9bb04b8c5c9" providerId="ADAL" clId="{03FD74B4-DF35-46EE-87E9-B90172832B97}" dt="2024-10-22T12:56:20.609" v="2658" actId="1076"/>
          <ac:picMkLst>
            <pc:docMk/>
            <pc:sldMk cId="28167795" sldId="1996"/>
            <ac:picMk id="13" creationId="{D2FAF2FF-1942-EDB7-56C2-15EACD8FC266}"/>
          </ac:picMkLst>
        </pc:picChg>
        <pc:picChg chg="mod">
          <ac:chgData name="Sarasin, Elise" userId="051ede2b-3008-44c0-bb19-c9bb04b8c5c9" providerId="ADAL" clId="{03FD74B4-DF35-46EE-87E9-B90172832B97}" dt="2024-10-22T12:56:20.609" v="2658" actId="1076"/>
          <ac:picMkLst>
            <pc:docMk/>
            <pc:sldMk cId="28167795" sldId="1996"/>
            <ac:picMk id="14" creationId="{D87C2BD8-001D-223C-C388-81E27BAEBBB7}"/>
          </ac:picMkLst>
        </pc:picChg>
        <pc:picChg chg="mod">
          <ac:chgData name="Sarasin, Elise" userId="051ede2b-3008-44c0-bb19-c9bb04b8c5c9" providerId="ADAL" clId="{03FD74B4-DF35-46EE-87E9-B90172832B97}" dt="2024-10-22T12:56:20.609" v="2658" actId="1076"/>
          <ac:picMkLst>
            <pc:docMk/>
            <pc:sldMk cId="28167795" sldId="1996"/>
            <ac:picMk id="15" creationId="{7B1173E7-A14C-6F83-04B0-B3B61FF6AE6F}"/>
          </ac:picMkLst>
        </pc:picChg>
        <pc:picChg chg="mod">
          <ac:chgData name="Sarasin, Elise" userId="051ede2b-3008-44c0-bb19-c9bb04b8c5c9" providerId="ADAL" clId="{03FD74B4-DF35-46EE-87E9-B90172832B97}" dt="2024-10-22T12:56:20.609" v="2658" actId="1076"/>
          <ac:picMkLst>
            <pc:docMk/>
            <pc:sldMk cId="28167795" sldId="1996"/>
            <ac:picMk id="16" creationId="{D6F9BF56-9B56-5AE8-B05E-F7D9091E6B92}"/>
          </ac:picMkLst>
        </pc:picChg>
        <pc:picChg chg="mod">
          <ac:chgData name="Sarasin, Elise" userId="051ede2b-3008-44c0-bb19-c9bb04b8c5c9" providerId="ADAL" clId="{03FD74B4-DF35-46EE-87E9-B90172832B97}" dt="2024-10-22T12:56:20.609" v="2658" actId="1076"/>
          <ac:picMkLst>
            <pc:docMk/>
            <pc:sldMk cId="28167795" sldId="1996"/>
            <ac:picMk id="18" creationId="{877168FD-4BC4-F5E2-3320-979252B50829}"/>
          </ac:picMkLst>
        </pc:picChg>
        <pc:picChg chg="mod">
          <ac:chgData name="Sarasin, Elise" userId="051ede2b-3008-44c0-bb19-c9bb04b8c5c9" providerId="ADAL" clId="{03FD74B4-DF35-46EE-87E9-B90172832B97}" dt="2024-10-22T12:56:20.609" v="2658" actId="1076"/>
          <ac:picMkLst>
            <pc:docMk/>
            <pc:sldMk cId="28167795" sldId="1996"/>
            <ac:picMk id="36" creationId="{B721ABFD-DC7F-1887-889B-FB38965946E7}"/>
          </ac:picMkLst>
        </pc:picChg>
        <pc:picChg chg="mod">
          <ac:chgData name="Sarasin, Elise" userId="051ede2b-3008-44c0-bb19-c9bb04b8c5c9" providerId="ADAL" clId="{03FD74B4-DF35-46EE-87E9-B90172832B97}" dt="2024-10-22T12:56:20.609" v="2658" actId="1076"/>
          <ac:picMkLst>
            <pc:docMk/>
            <pc:sldMk cId="28167795" sldId="1996"/>
            <ac:picMk id="37" creationId="{E349A6CF-4DAA-66B8-A468-F88BDEBEE577}"/>
          </ac:picMkLst>
        </pc:picChg>
        <pc:picChg chg="mod">
          <ac:chgData name="Sarasin, Elise" userId="051ede2b-3008-44c0-bb19-c9bb04b8c5c9" providerId="ADAL" clId="{03FD74B4-DF35-46EE-87E9-B90172832B97}" dt="2024-10-22T12:56:20.609" v="2658" actId="1076"/>
          <ac:picMkLst>
            <pc:docMk/>
            <pc:sldMk cId="28167795" sldId="1996"/>
            <ac:picMk id="38" creationId="{0AACFF3A-4466-4DBA-953E-47057740CB3B}"/>
          </ac:picMkLst>
        </pc:picChg>
        <pc:picChg chg="mod">
          <ac:chgData name="Sarasin, Elise" userId="051ede2b-3008-44c0-bb19-c9bb04b8c5c9" providerId="ADAL" clId="{03FD74B4-DF35-46EE-87E9-B90172832B97}" dt="2024-10-22T12:56:20.609" v="2658" actId="1076"/>
          <ac:picMkLst>
            <pc:docMk/>
            <pc:sldMk cId="28167795" sldId="1996"/>
            <ac:picMk id="39" creationId="{49D71AEE-3C71-2C32-6A59-7B94644F6AC2}"/>
          </ac:picMkLst>
        </pc:picChg>
        <pc:picChg chg="mod">
          <ac:chgData name="Sarasin, Elise" userId="051ede2b-3008-44c0-bb19-c9bb04b8c5c9" providerId="ADAL" clId="{03FD74B4-DF35-46EE-87E9-B90172832B97}" dt="2024-10-22T12:56:20.609" v="2658" actId="1076"/>
          <ac:picMkLst>
            <pc:docMk/>
            <pc:sldMk cId="28167795" sldId="1996"/>
            <ac:picMk id="40" creationId="{BAE1C872-4F07-4D10-63DE-BA2E5968C114}"/>
          </ac:picMkLst>
        </pc:picChg>
        <pc:picChg chg="mod">
          <ac:chgData name="Sarasin, Elise" userId="051ede2b-3008-44c0-bb19-c9bb04b8c5c9" providerId="ADAL" clId="{03FD74B4-DF35-46EE-87E9-B90172832B97}" dt="2024-10-22T12:56:20.609" v="2658" actId="1076"/>
          <ac:picMkLst>
            <pc:docMk/>
            <pc:sldMk cId="28167795" sldId="1996"/>
            <ac:picMk id="41" creationId="{C8ADC25B-2812-4CAA-6642-EFCD027EF2D6}"/>
          </ac:picMkLst>
        </pc:picChg>
        <pc:picChg chg="mod">
          <ac:chgData name="Sarasin, Elise" userId="051ede2b-3008-44c0-bb19-c9bb04b8c5c9" providerId="ADAL" clId="{03FD74B4-DF35-46EE-87E9-B90172832B97}" dt="2024-10-22T12:56:20.609" v="2658" actId="1076"/>
          <ac:picMkLst>
            <pc:docMk/>
            <pc:sldMk cId="28167795" sldId="1996"/>
            <ac:picMk id="42" creationId="{EF84991F-0776-2B2C-0699-6E7A154DC3F5}"/>
          </ac:picMkLst>
        </pc:picChg>
      </pc:sldChg>
      <pc:sldChg chg="addSp modSp new mod ord modClrScheme chgLayout">
        <pc:chgData name="Sarasin, Elise" userId="051ede2b-3008-44c0-bb19-c9bb04b8c5c9" providerId="ADAL" clId="{03FD74B4-DF35-46EE-87E9-B90172832B97}" dt="2024-10-21T13:15:27.763" v="75" actId="20577"/>
        <pc:sldMkLst>
          <pc:docMk/>
          <pc:sldMk cId="3409575336" sldId="1997"/>
        </pc:sldMkLst>
        <pc:spChg chg="add mod">
          <ac:chgData name="Sarasin, Elise" userId="051ede2b-3008-44c0-bb19-c9bb04b8c5c9" providerId="ADAL" clId="{03FD74B4-DF35-46EE-87E9-B90172832B97}" dt="2024-10-21T13:15:27.763" v="75" actId="20577"/>
          <ac:spMkLst>
            <pc:docMk/>
            <pc:sldMk cId="3409575336" sldId="1997"/>
            <ac:spMk id="2" creationId="{72D6F432-AD82-EB49-D579-8B61F17E8E67}"/>
          </ac:spMkLst>
        </pc:spChg>
        <pc:spChg chg="add mod">
          <ac:chgData name="Sarasin, Elise" userId="051ede2b-3008-44c0-bb19-c9bb04b8c5c9" providerId="ADAL" clId="{03FD74B4-DF35-46EE-87E9-B90172832B97}" dt="2024-10-21T13:15:23.425" v="69" actId="700"/>
          <ac:spMkLst>
            <pc:docMk/>
            <pc:sldMk cId="3409575336" sldId="1997"/>
            <ac:spMk id="3" creationId="{452B8AAF-1F19-5AA2-24DD-A9A106242D97}"/>
          </ac:spMkLst>
        </pc:spChg>
      </pc:sldChg>
      <pc:sldChg chg="add">
        <pc:chgData name="Sarasin, Elise" userId="051ede2b-3008-44c0-bb19-c9bb04b8c5c9" providerId="ADAL" clId="{03FD74B4-DF35-46EE-87E9-B90172832B97}" dt="2024-10-21T21:26:56.123" v="469"/>
        <pc:sldMkLst>
          <pc:docMk/>
          <pc:sldMk cId="1342594623" sldId="1999"/>
        </pc:sldMkLst>
      </pc:sldChg>
      <pc:sldChg chg="add del">
        <pc:chgData name="Sarasin, Elise" userId="051ede2b-3008-44c0-bb19-c9bb04b8c5c9" providerId="ADAL" clId="{03FD74B4-DF35-46EE-87E9-B90172832B97}" dt="2024-10-21T21:35:05.081" v="517" actId="47"/>
        <pc:sldMkLst>
          <pc:docMk/>
          <pc:sldMk cId="2431605320" sldId="2000"/>
        </pc:sldMkLst>
      </pc:sldChg>
      <pc:sldChg chg="add ord">
        <pc:chgData name="Sarasin, Elise" userId="051ede2b-3008-44c0-bb19-c9bb04b8c5c9" providerId="ADAL" clId="{03FD74B4-DF35-46EE-87E9-B90172832B97}" dt="2024-10-21T21:33:56.730" v="478"/>
        <pc:sldMkLst>
          <pc:docMk/>
          <pc:sldMk cId="2992658578" sldId="2001"/>
        </pc:sldMkLst>
      </pc:sldChg>
      <pc:sldChg chg="modSp add mod ord">
        <pc:chgData name="Sarasin, Elise" userId="051ede2b-3008-44c0-bb19-c9bb04b8c5c9" providerId="ADAL" clId="{03FD74B4-DF35-46EE-87E9-B90172832B97}" dt="2024-10-21T21:34:16.705" v="513" actId="20577"/>
        <pc:sldMkLst>
          <pc:docMk/>
          <pc:sldMk cId="1042341590" sldId="2002"/>
        </pc:sldMkLst>
        <pc:spChg chg="mod">
          <ac:chgData name="Sarasin, Elise" userId="051ede2b-3008-44c0-bb19-c9bb04b8c5c9" providerId="ADAL" clId="{03FD74B4-DF35-46EE-87E9-B90172832B97}" dt="2024-10-21T21:34:16.705" v="513" actId="20577"/>
          <ac:spMkLst>
            <pc:docMk/>
            <pc:sldMk cId="1042341590" sldId="2002"/>
            <ac:spMk id="3" creationId="{439B3C60-69CB-F3F9-798B-625E84340BDC}"/>
          </ac:spMkLst>
        </pc:spChg>
      </pc:sldChg>
      <pc:sldChg chg="add">
        <pc:chgData name="Sarasin, Elise" userId="051ede2b-3008-44c0-bb19-c9bb04b8c5c9" providerId="ADAL" clId="{03FD74B4-DF35-46EE-87E9-B90172832B97}" dt="2024-10-21T21:37:00.835" v="565"/>
        <pc:sldMkLst>
          <pc:docMk/>
          <pc:sldMk cId="1977536567" sldId="2003"/>
        </pc:sldMkLst>
      </pc:sldChg>
      <pc:sldChg chg="add del">
        <pc:chgData name="Sarasin, Elise" userId="051ede2b-3008-44c0-bb19-c9bb04b8c5c9" providerId="ADAL" clId="{03FD74B4-DF35-46EE-87E9-B90172832B97}" dt="2024-10-21T21:24:33.250" v="461" actId="47"/>
        <pc:sldMkLst>
          <pc:docMk/>
          <pc:sldMk cId="2652950707" sldId="2005"/>
        </pc:sldMkLst>
      </pc:sldChg>
      <pc:sldChg chg="add">
        <pc:chgData name="Sarasin, Elise" userId="051ede2b-3008-44c0-bb19-c9bb04b8c5c9" providerId="ADAL" clId="{03FD74B4-DF35-46EE-87E9-B90172832B97}" dt="2024-10-21T21:33:08.529" v="471"/>
        <pc:sldMkLst>
          <pc:docMk/>
          <pc:sldMk cId="4033876117" sldId="2010"/>
        </pc:sldMkLst>
      </pc:sldChg>
      <pc:sldChg chg="add">
        <pc:chgData name="Sarasin, Elise" userId="051ede2b-3008-44c0-bb19-c9bb04b8c5c9" providerId="ADAL" clId="{03FD74B4-DF35-46EE-87E9-B90172832B97}" dt="2024-10-21T21:34:32.557" v="514"/>
        <pc:sldMkLst>
          <pc:docMk/>
          <pc:sldMk cId="3721457256" sldId="2011"/>
        </pc:sldMkLst>
      </pc:sldChg>
      <pc:sldChg chg="add">
        <pc:chgData name="Sarasin, Elise" userId="051ede2b-3008-44c0-bb19-c9bb04b8c5c9" providerId="ADAL" clId="{03FD74B4-DF35-46EE-87E9-B90172832B97}" dt="2024-10-21T21:37:00.835" v="565"/>
        <pc:sldMkLst>
          <pc:docMk/>
          <pc:sldMk cId="857242081" sldId="2012"/>
        </pc:sldMkLst>
      </pc:sldChg>
      <pc:sldChg chg="add ord">
        <pc:chgData name="Sarasin, Elise" userId="051ede2b-3008-44c0-bb19-c9bb04b8c5c9" providerId="ADAL" clId="{03FD74B4-DF35-46EE-87E9-B90172832B97}" dt="2024-10-21T21:11:26.277" v="244"/>
        <pc:sldMkLst>
          <pc:docMk/>
          <pc:sldMk cId="2175610757" sldId="2013"/>
        </pc:sldMkLst>
      </pc:sldChg>
      <pc:sldChg chg="add ord">
        <pc:chgData name="Sarasin, Elise" userId="051ede2b-3008-44c0-bb19-c9bb04b8c5c9" providerId="ADAL" clId="{03FD74B4-DF35-46EE-87E9-B90172832B97}" dt="2024-10-21T21:11:26.277" v="244"/>
        <pc:sldMkLst>
          <pc:docMk/>
          <pc:sldMk cId="2782426241" sldId="2014"/>
        </pc:sldMkLst>
      </pc:sldChg>
      <pc:sldChg chg="add del">
        <pc:chgData name="Sarasin, Elise" userId="051ede2b-3008-44c0-bb19-c9bb04b8c5c9" providerId="ADAL" clId="{03FD74B4-DF35-46EE-87E9-B90172832B97}" dt="2024-10-21T21:24:32.027" v="460" actId="47"/>
        <pc:sldMkLst>
          <pc:docMk/>
          <pc:sldMk cId="1120911552" sldId="2015"/>
        </pc:sldMkLst>
      </pc:sldChg>
      <pc:sldChg chg="add ord">
        <pc:chgData name="Sarasin, Elise" userId="051ede2b-3008-44c0-bb19-c9bb04b8c5c9" providerId="ADAL" clId="{03FD74B4-DF35-46EE-87E9-B90172832B97}" dt="2024-10-21T21:11:26.277" v="244"/>
        <pc:sldMkLst>
          <pc:docMk/>
          <pc:sldMk cId="3050131537" sldId="2016"/>
        </pc:sldMkLst>
      </pc:sldChg>
      <pc:sldChg chg="add ord">
        <pc:chgData name="Sarasin, Elise" userId="051ede2b-3008-44c0-bb19-c9bb04b8c5c9" providerId="ADAL" clId="{03FD74B4-DF35-46EE-87E9-B90172832B97}" dt="2024-10-21T21:11:26.277" v="244"/>
        <pc:sldMkLst>
          <pc:docMk/>
          <pc:sldMk cId="868289536" sldId="2017"/>
        </pc:sldMkLst>
      </pc:sldChg>
      <pc:sldChg chg="add ord">
        <pc:chgData name="Sarasin, Elise" userId="051ede2b-3008-44c0-bb19-c9bb04b8c5c9" providerId="ADAL" clId="{03FD74B4-DF35-46EE-87E9-B90172832B97}" dt="2024-10-21T21:11:26.277" v="244"/>
        <pc:sldMkLst>
          <pc:docMk/>
          <pc:sldMk cId="2564074735" sldId="2018"/>
        </pc:sldMkLst>
      </pc:sldChg>
      <pc:sldChg chg="add ord">
        <pc:chgData name="Sarasin, Elise" userId="051ede2b-3008-44c0-bb19-c9bb04b8c5c9" providerId="ADAL" clId="{03FD74B4-DF35-46EE-87E9-B90172832B97}" dt="2024-10-21T21:11:26.277" v="244"/>
        <pc:sldMkLst>
          <pc:docMk/>
          <pc:sldMk cId="1813118806" sldId="2019"/>
        </pc:sldMkLst>
      </pc:sldChg>
      <pc:sldChg chg="add ord">
        <pc:chgData name="Sarasin, Elise" userId="051ede2b-3008-44c0-bb19-c9bb04b8c5c9" providerId="ADAL" clId="{03FD74B4-DF35-46EE-87E9-B90172832B97}" dt="2024-10-21T21:11:26.277" v="244"/>
        <pc:sldMkLst>
          <pc:docMk/>
          <pc:sldMk cId="923288599" sldId="2020"/>
        </pc:sldMkLst>
      </pc:sldChg>
      <pc:sldChg chg="add ord">
        <pc:chgData name="Sarasin, Elise" userId="051ede2b-3008-44c0-bb19-c9bb04b8c5c9" providerId="ADAL" clId="{03FD74B4-DF35-46EE-87E9-B90172832B97}" dt="2024-10-21T21:11:26.277" v="244"/>
        <pc:sldMkLst>
          <pc:docMk/>
          <pc:sldMk cId="3577288692" sldId="2021"/>
        </pc:sldMkLst>
      </pc:sldChg>
      <pc:sldChg chg="add">
        <pc:chgData name="Sarasin, Elise" userId="051ede2b-3008-44c0-bb19-c9bb04b8c5c9" providerId="ADAL" clId="{03FD74B4-DF35-46EE-87E9-B90172832B97}" dt="2024-10-21T21:37:00.835" v="565"/>
        <pc:sldMkLst>
          <pc:docMk/>
          <pc:sldMk cId="3648592433" sldId="2022"/>
        </pc:sldMkLst>
      </pc:sldChg>
      <pc:sldChg chg="add">
        <pc:chgData name="Sarasin, Elise" userId="051ede2b-3008-44c0-bb19-c9bb04b8c5c9" providerId="ADAL" clId="{03FD74B4-DF35-46EE-87E9-B90172832B97}" dt="2024-10-21T21:37:00.835" v="565"/>
        <pc:sldMkLst>
          <pc:docMk/>
          <pc:sldMk cId="982510428" sldId="2023"/>
        </pc:sldMkLst>
      </pc:sldChg>
      <pc:sldChg chg="add">
        <pc:chgData name="Sarasin, Elise" userId="051ede2b-3008-44c0-bb19-c9bb04b8c5c9" providerId="ADAL" clId="{03FD74B4-DF35-46EE-87E9-B90172832B97}" dt="2024-10-21T21:37:00.835" v="565"/>
        <pc:sldMkLst>
          <pc:docMk/>
          <pc:sldMk cId="4176170889" sldId="2024"/>
        </pc:sldMkLst>
      </pc:sldChg>
      <pc:sldChg chg="add">
        <pc:chgData name="Sarasin, Elise" userId="051ede2b-3008-44c0-bb19-c9bb04b8c5c9" providerId="ADAL" clId="{03FD74B4-DF35-46EE-87E9-B90172832B97}" dt="2024-10-21T21:37:00.835" v="565"/>
        <pc:sldMkLst>
          <pc:docMk/>
          <pc:sldMk cId="2104670269" sldId="2026"/>
        </pc:sldMkLst>
      </pc:sldChg>
      <pc:sldChg chg="addSp modSp add ord">
        <pc:chgData name="Sarasin, Elise" userId="051ede2b-3008-44c0-bb19-c9bb04b8c5c9" providerId="ADAL" clId="{03FD74B4-DF35-46EE-87E9-B90172832B97}" dt="2024-10-21T21:21:34.273" v="442"/>
        <pc:sldMkLst>
          <pc:docMk/>
          <pc:sldMk cId="1708404850" sldId="2028"/>
        </pc:sldMkLst>
        <pc:picChg chg="add mod">
          <ac:chgData name="Sarasin, Elise" userId="051ede2b-3008-44c0-bb19-c9bb04b8c5c9" providerId="ADAL" clId="{03FD74B4-DF35-46EE-87E9-B90172832B97}" dt="2024-10-21T21:21:34.273" v="442"/>
          <ac:picMkLst>
            <pc:docMk/>
            <pc:sldMk cId="1708404850" sldId="2028"/>
            <ac:picMk id="4" creationId="{94259765-7562-EBBB-3DCE-EEB61A5C1967}"/>
          </ac:picMkLst>
        </pc:picChg>
      </pc:sldChg>
      <pc:sldChg chg="add">
        <pc:chgData name="Sarasin, Elise" userId="051ede2b-3008-44c0-bb19-c9bb04b8c5c9" providerId="ADAL" clId="{03FD74B4-DF35-46EE-87E9-B90172832B97}" dt="2024-10-21T21:37:00.835" v="565"/>
        <pc:sldMkLst>
          <pc:docMk/>
          <pc:sldMk cId="131134929" sldId="2030"/>
        </pc:sldMkLst>
      </pc:sldChg>
      <pc:sldChg chg="add ord">
        <pc:chgData name="Sarasin, Elise" userId="051ede2b-3008-44c0-bb19-c9bb04b8c5c9" providerId="ADAL" clId="{03FD74B4-DF35-46EE-87E9-B90172832B97}" dt="2024-10-21T21:11:26.277" v="244"/>
        <pc:sldMkLst>
          <pc:docMk/>
          <pc:sldMk cId="2689645220" sldId="2031"/>
        </pc:sldMkLst>
      </pc:sldChg>
      <pc:sldChg chg="modSp add mod ord">
        <pc:chgData name="Sarasin, Elise" userId="051ede2b-3008-44c0-bb19-c9bb04b8c5c9" providerId="ADAL" clId="{03FD74B4-DF35-46EE-87E9-B90172832B97}" dt="2024-10-21T21:22:36.358" v="452" actId="20577"/>
        <pc:sldMkLst>
          <pc:docMk/>
          <pc:sldMk cId="3647329397" sldId="2032"/>
        </pc:sldMkLst>
        <pc:spChg chg="mod">
          <ac:chgData name="Sarasin, Elise" userId="051ede2b-3008-44c0-bb19-c9bb04b8c5c9" providerId="ADAL" clId="{03FD74B4-DF35-46EE-87E9-B90172832B97}" dt="2024-10-21T21:22:36.358" v="452" actId="20577"/>
          <ac:spMkLst>
            <pc:docMk/>
            <pc:sldMk cId="3647329397" sldId="2032"/>
            <ac:spMk id="3" creationId="{8A618BF7-9411-B470-1F76-E1833216A7A7}"/>
          </ac:spMkLst>
        </pc:spChg>
      </pc:sldChg>
      <pc:sldChg chg="addSp delSp modSp new mod ord modClrScheme chgLayout">
        <pc:chgData name="Sarasin, Elise" userId="051ede2b-3008-44c0-bb19-c9bb04b8c5c9" providerId="ADAL" clId="{03FD74B4-DF35-46EE-87E9-B90172832B97}" dt="2024-10-22T12:54:23.204" v="2561" actId="1076"/>
        <pc:sldMkLst>
          <pc:docMk/>
          <pc:sldMk cId="4003157239" sldId="2033"/>
        </pc:sldMkLst>
        <pc:spChg chg="mod ord">
          <ac:chgData name="Sarasin, Elise" userId="051ede2b-3008-44c0-bb19-c9bb04b8c5c9" providerId="ADAL" clId="{03FD74B4-DF35-46EE-87E9-B90172832B97}" dt="2024-10-21T21:18:01.083" v="280" actId="700"/>
          <ac:spMkLst>
            <pc:docMk/>
            <pc:sldMk cId="4003157239" sldId="2033"/>
            <ac:spMk id="2" creationId="{3A9BDF1B-13E7-A8A4-2AA1-11F71DB634E1}"/>
          </ac:spMkLst>
        </pc:spChg>
        <pc:spChg chg="del">
          <ac:chgData name="Sarasin, Elise" userId="051ede2b-3008-44c0-bb19-c9bb04b8c5c9" providerId="ADAL" clId="{03FD74B4-DF35-46EE-87E9-B90172832B97}" dt="2024-10-21T13:25:41.359" v="147"/>
          <ac:spMkLst>
            <pc:docMk/>
            <pc:sldMk cId="4003157239" sldId="2033"/>
            <ac:spMk id="3" creationId="{E561F570-5E41-8040-D057-24C155B32969}"/>
          </ac:spMkLst>
        </pc:spChg>
        <pc:spChg chg="add mod ord">
          <ac:chgData name="Sarasin, Elise" userId="051ede2b-3008-44c0-bb19-c9bb04b8c5c9" providerId="ADAL" clId="{03FD74B4-DF35-46EE-87E9-B90172832B97}" dt="2024-10-22T12:54:23.204" v="2561" actId="1076"/>
          <ac:spMkLst>
            <pc:docMk/>
            <pc:sldMk cId="4003157239" sldId="2033"/>
            <ac:spMk id="6" creationId="{171743A6-82CC-D030-812F-4F9A7D7D4F56}"/>
          </ac:spMkLst>
        </pc:spChg>
        <pc:picChg chg="add mod">
          <ac:chgData name="Sarasin, Elise" userId="051ede2b-3008-44c0-bb19-c9bb04b8c5c9" providerId="ADAL" clId="{03FD74B4-DF35-46EE-87E9-B90172832B97}" dt="2024-10-21T21:12:43.539" v="251" actId="1076"/>
          <ac:picMkLst>
            <pc:docMk/>
            <pc:sldMk cId="4003157239" sldId="2033"/>
            <ac:picMk id="4" creationId="{C28679A2-5908-4CC4-5EF3-9BF46882575C}"/>
          </ac:picMkLst>
        </pc:picChg>
        <pc:picChg chg="add mod ord">
          <ac:chgData name="Sarasin, Elise" userId="051ede2b-3008-44c0-bb19-c9bb04b8c5c9" providerId="ADAL" clId="{03FD74B4-DF35-46EE-87E9-B90172832B97}" dt="2024-10-21T21:18:04.856" v="281" actId="1076"/>
          <ac:picMkLst>
            <pc:docMk/>
            <pc:sldMk cId="4003157239" sldId="2033"/>
            <ac:picMk id="5" creationId="{745D9C26-94F1-F055-C9BC-B2BE8D7B66F5}"/>
          </ac:picMkLst>
        </pc:picChg>
      </pc:sldChg>
      <pc:sldChg chg="add ord">
        <pc:chgData name="Sarasin, Elise" userId="051ede2b-3008-44c0-bb19-c9bb04b8c5c9" providerId="ADAL" clId="{03FD74B4-DF35-46EE-87E9-B90172832B97}" dt="2024-10-21T21:23:09.581" v="455"/>
        <pc:sldMkLst>
          <pc:docMk/>
          <pc:sldMk cId="168758537" sldId="2034"/>
        </pc:sldMkLst>
      </pc:sldChg>
      <pc:sldChg chg="modSp add mod ord">
        <pc:chgData name="Sarasin, Elise" userId="051ede2b-3008-44c0-bb19-c9bb04b8c5c9" providerId="ADAL" clId="{03FD74B4-DF35-46EE-87E9-B90172832B97}" dt="2024-10-21T21:22:13.369" v="449" actId="113"/>
        <pc:sldMkLst>
          <pc:docMk/>
          <pc:sldMk cId="3614946172" sldId="2035"/>
        </pc:sldMkLst>
        <pc:spChg chg="mod">
          <ac:chgData name="Sarasin, Elise" userId="051ede2b-3008-44c0-bb19-c9bb04b8c5c9" providerId="ADAL" clId="{03FD74B4-DF35-46EE-87E9-B90172832B97}" dt="2024-10-21T21:22:13.369" v="449" actId="113"/>
          <ac:spMkLst>
            <pc:docMk/>
            <pc:sldMk cId="3614946172" sldId="2035"/>
            <ac:spMk id="3" creationId="{49D11440-41B9-0C14-D77F-4453DED4BCCC}"/>
          </ac:spMkLst>
        </pc:spChg>
      </pc:sldChg>
      <pc:sldChg chg="add">
        <pc:chgData name="Sarasin, Elise" userId="051ede2b-3008-44c0-bb19-c9bb04b8c5c9" providerId="ADAL" clId="{03FD74B4-DF35-46EE-87E9-B90172832B97}" dt="2024-10-21T21:23:03.804" v="453"/>
        <pc:sldMkLst>
          <pc:docMk/>
          <pc:sldMk cId="3116659332" sldId="2036"/>
        </pc:sldMkLst>
      </pc:sldChg>
      <pc:sldChg chg="add del">
        <pc:chgData name="Sarasin, Elise" userId="051ede2b-3008-44c0-bb19-c9bb04b8c5c9" providerId="ADAL" clId="{03FD74B4-DF35-46EE-87E9-B90172832B97}" dt="2024-10-21T21:24:35.828" v="463" actId="47"/>
        <pc:sldMkLst>
          <pc:docMk/>
          <pc:sldMk cId="208922106" sldId="2037"/>
        </pc:sldMkLst>
      </pc:sldChg>
      <pc:sldChg chg="modSp add mod">
        <pc:chgData name="Sarasin, Elise" userId="051ede2b-3008-44c0-bb19-c9bb04b8c5c9" providerId="ADAL" clId="{03FD74B4-DF35-46EE-87E9-B90172832B97}" dt="2024-10-21T21:36:20.147" v="564" actId="20577"/>
        <pc:sldMkLst>
          <pc:docMk/>
          <pc:sldMk cId="2527024598" sldId="2039"/>
        </pc:sldMkLst>
        <pc:spChg chg="mod">
          <ac:chgData name="Sarasin, Elise" userId="051ede2b-3008-44c0-bb19-c9bb04b8c5c9" providerId="ADAL" clId="{03FD74B4-DF35-46EE-87E9-B90172832B97}" dt="2024-10-21T21:36:20.147" v="564" actId="20577"/>
          <ac:spMkLst>
            <pc:docMk/>
            <pc:sldMk cId="2527024598" sldId="2039"/>
            <ac:spMk id="3" creationId="{439B3C60-69CB-F3F9-798B-625E84340BDC}"/>
          </ac:spMkLst>
        </pc:spChg>
      </pc:sldChg>
      <pc:sldChg chg="add modTransition">
        <pc:chgData name="Sarasin, Elise" userId="051ede2b-3008-44c0-bb19-c9bb04b8c5c9" providerId="ADAL" clId="{03FD74B4-DF35-46EE-87E9-B90172832B97}" dt="2024-10-22T14:17:52.286" v="5145"/>
        <pc:sldMkLst>
          <pc:docMk/>
          <pc:sldMk cId="4001378712" sldId="2040"/>
        </pc:sldMkLst>
      </pc:sldChg>
      <pc:sldChg chg="add">
        <pc:chgData name="Sarasin, Elise" userId="051ede2b-3008-44c0-bb19-c9bb04b8c5c9" providerId="ADAL" clId="{03FD74B4-DF35-46EE-87E9-B90172832B97}" dt="2024-10-21T21:24:21.530" v="459"/>
        <pc:sldMkLst>
          <pc:docMk/>
          <pc:sldMk cId="3013273483" sldId="2041"/>
        </pc:sldMkLst>
      </pc:sldChg>
      <pc:sldChg chg="add">
        <pc:chgData name="Sarasin, Elise" userId="051ede2b-3008-44c0-bb19-c9bb04b8c5c9" providerId="ADAL" clId="{03FD74B4-DF35-46EE-87E9-B90172832B97}" dt="2024-10-21T21:24:21.530" v="459"/>
        <pc:sldMkLst>
          <pc:docMk/>
          <pc:sldMk cId="389479438" sldId="2042"/>
        </pc:sldMkLst>
      </pc:sldChg>
      <pc:sldChg chg="add">
        <pc:chgData name="Sarasin, Elise" userId="051ede2b-3008-44c0-bb19-c9bb04b8c5c9" providerId="ADAL" clId="{03FD74B4-DF35-46EE-87E9-B90172832B97}" dt="2024-10-21T21:24:21.530" v="459"/>
        <pc:sldMkLst>
          <pc:docMk/>
          <pc:sldMk cId="206646019" sldId="2043"/>
        </pc:sldMkLst>
      </pc:sldChg>
      <pc:sldChg chg="add">
        <pc:chgData name="Sarasin, Elise" userId="051ede2b-3008-44c0-bb19-c9bb04b8c5c9" providerId="ADAL" clId="{03FD74B4-DF35-46EE-87E9-B90172832B97}" dt="2024-10-21T21:24:21.530" v="459"/>
        <pc:sldMkLst>
          <pc:docMk/>
          <pc:sldMk cId="2887260559" sldId="2044"/>
        </pc:sldMkLst>
      </pc:sldChg>
      <pc:sldChg chg="add">
        <pc:chgData name="Sarasin, Elise" userId="051ede2b-3008-44c0-bb19-c9bb04b8c5c9" providerId="ADAL" clId="{03FD74B4-DF35-46EE-87E9-B90172832B97}" dt="2024-10-21T21:24:21.530" v="459"/>
        <pc:sldMkLst>
          <pc:docMk/>
          <pc:sldMk cId="1404713631" sldId="2045"/>
        </pc:sldMkLst>
      </pc:sldChg>
      <pc:sldChg chg="add del">
        <pc:chgData name="Sarasin, Elise" userId="051ede2b-3008-44c0-bb19-c9bb04b8c5c9" providerId="ADAL" clId="{03FD74B4-DF35-46EE-87E9-B90172832B97}" dt="2024-10-21T21:35:17.534" v="518" actId="47"/>
        <pc:sldMkLst>
          <pc:docMk/>
          <pc:sldMk cId="824489964" sldId="2046"/>
        </pc:sldMkLst>
      </pc:sldChg>
      <pc:sldChg chg="add del">
        <pc:chgData name="Sarasin, Elise" userId="051ede2b-3008-44c0-bb19-c9bb04b8c5c9" providerId="ADAL" clId="{03FD74B4-DF35-46EE-87E9-B90172832B97}" dt="2024-10-21T21:34:48.218" v="515" actId="2696"/>
        <pc:sldMkLst>
          <pc:docMk/>
          <pc:sldMk cId="3621594008" sldId="2046"/>
        </pc:sldMkLst>
      </pc:sldChg>
      <pc:sldChg chg="add del">
        <pc:chgData name="Sarasin, Elise" userId="051ede2b-3008-44c0-bb19-c9bb04b8c5c9" providerId="ADAL" clId="{03FD74B4-DF35-46EE-87E9-B90172832B97}" dt="2024-10-21T21:34:48.218" v="515" actId="2696"/>
        <pc:sldMkLst>
          <pc:docMk/>
          <pc:sldMk cId="655509895" sldId="2047"/>
        </pc:sldMkLst>
      </pc:sldChg>
      <pc:sldChg chg="add del">
        <pc:chgData name="Sarasin, Elise" userId="051ede2b-3008-44c0-bb19-c9bb04b8c5c9" providerId="ADAL" clId="{03FD74B4-DF35-46EE-87E9-B90172832B97}" dt="2024-10-21T21:35:19.568" v="519" actId="47"/>
        <pc:sldMkLst>
          <pc:docMk/>
          <pc:sldMk cId="3481201576" sldId="2047"/>
        </pc:sldMkLst>
      </pc:sldChg>
      <pc:sldChg chg="add del">
        <pc:chgData name="Sarasin, Elise" userId="051ede2b-3008-44c0-bb19-c9bb04b8c5c9" providerId="ADAL" clId="{03FD74B4-DF35-46EE-87E9-B90172832B97}" dt="2024-10-21T21:34:48.218" v="515" actId="2696"/>
        <pc:sldMkLst>
          <pc:docMk/>
          <pc:sldMk cId="883481451" sldId="2048"/>
        </pc:sldMkLst>
      </pc:sldChg>
      <pc:sldChg chg="add">
        <pc:chgData name="Sarasin, Elise" userId="051ede2b-3008-44c0-bb19-c9bb04b8c5c9" providerId="ADAL" clId="{03FD74B4-DF35-46EE-87E9-B90172832B97}" dt="2024-10-21T21:34:55.513" v="516"/>
        <pc:sldMkLst>
          <pc:docMk/>
          <pc:sldMk cId="3399033694" sldId="2048"/>
        </pc:sldMkLst>
      </pc:sldChg>
      <pc:sldChg chg="add">
        <pc:chgData name="Sarasin, Elise" userId="051ede2b-3008-44c0-bb19-c9bb04b8c5c9" providerId="ADAL" clId="{03FD74B4-DF35-46EE-87E9-B90172832B97}" dt="2024-10-21T21:33:43.644" v="472"/>
        <pc:sldMkLst>
          <pc:docMk/>
          <pc:sldMk cId="2056043621" sldId="2049"/>
        </pc:sldMkLst>
      </pc:sldChg>
      <pc:sldChg chg="add">
        <pc:chgData name="Sarasin, Elise" userId="051ede2b-3008-44c0-bb19-c9bb04b8c5c9" providerId="ADAL" clId="{03FD74B4-DF35-46EE-87E9-B90172832B97}" dt="2024-10-21T21:34:32.557" v="514"/>
        <pc:sldMkLst>
          <pc:docMk/>
          <pc:sldMk cId="889464955" sldId="2050"/>
        </pc:sldMkLst>
      </pc:sldChg>
      <pc:sldChg chg="add">
        <pc:chgData name="Sarasin, Elise" userId="051ede2b-3008-44c0-bb19-c9bb04b8c5c9" providerId="ADAL" clId="{03FD74B4-DF35-46EE-87E9-B90172832B97}" dt="2024-10-21T21:34:32.557" v="514"/>
        <pc:sldMkLst>
          <pc:docMk/>
          <pc:sldMk cId="3716539548" sldId="2051"/>
        </pc:sldMkLst>
      </pc:sldChg>
      <pc:sldChg chg="add">
        <pc:chgData name="Sarasin, Elise" userId="051ede2b-3008-44c0-bb19-c9bb04b8c5c9" providerId="ADAL" clId="{03FD74B4-DF35-46EE-87E9-B90172832B97}" dt="2024-10-21T21:34:32.557" v="514"/>
        <pc:sldMkLst>
          <pc:docMk/>
          <pc:sldMk cId="4006920151" sldId="2052"/>
        </pc:sldMkLst>
      </pc:sldChg>
      <pc:sldChg chg="add">
        <pc:chgData name="Sarasin, Elise" userId="051ede2b-3008-44c0-bb19-c9bb04b8c5c9" providerId="ADAL" clId="{03FD74B4-DF35-46EE-87E9-B90172832B97}" dt="2024-10-21T21:37:00.835" v="565"/>
        <pc:sldMkLst>
          <pc:docMk/>
          <pc:sldMk cId="2274750778" sldId="2054"/>
        </pc:sldMkLst>
      </pc:sldChg>
      <pc:sldChg chg="add">
        <pc:chgData name="Sarasin, Elise" userId="051ede2b-3008-44c0-bb19-c9bb04b8c5c9" providerId="ADAL" clId="{03FD74B4-DF35-46EE-87E9-B90172832B97}" dt="2024-10-21T21:37:00.835" v="565"/>
        <pc:sldMkLst>
          <pc:docMk/>
          <pc:sldMk cId="3945266194" sldId="2055"/>
        </pc:sldMkLst>
      </pc:sldChg>
      <pc:sldChg chg="add">
        <pc:chgData name="Sarasin, Elise" userId="051ede2b-3008-44c0-bb19-c9bb04b8c5c9" providerId="ADAL" clId="{03FD74B4-DF35-46EE-87E9-B90172832B97}" dt="2024-10-21T21:37:00.835" v="565"/>
        <pc:sldMkLst>
          <pc:docMk/>
          <pc:sldMk cId="174435438" sldId="2056"/>
        </pc:sldMkLst>
      </pc:sldChg>
      <pc:sldChg chg="add">
        <pc:chgData name="Sarasin, Elise" userId="051ede2b-3008-44c0-bb19-c9bb04b8c5c9" providerId="ADAL" clId="{03FD74B4-DF35-46EE-87E9-B90172832B97}" dt="2024-10-21T21:37:00.835" v="565"/>
        <pc:sldMkLst>
          <pc:docMk/>
          <pc:sldMk cId="76812299" sldId="2057"/>
        </pc:sldMkLst>
      </pc:sldChg>
      <pc:sldChg chg="add">
        <pc:chgData name="Sarasin, Elise" userId="051ede2b-3008-44c0-bb19-c9bb04b8c5c9" providerId="ADAL" clId="{03FD74B4-DF35-46EE-87E9-B90172832B97}" dt="2024-10-21T21:37:00.835" v="565"/>
        <pc:sldMkLst>
          <pc:docMk/>
          <pc:sldMk cId="2886078372" sldId="2058"/>
        </pc:sldMkLst>
      </pc:sldChg>
      <pc:sldChg chg="add">
        <pc:chgData name="Sarasin, Elise" userId="051ede2b-3008-44c0-bb19-c9bb04b8c5c9" providerId="ADAL" clId="{03FD74B4-DF35-46EE-87E9-B90172832B97}" dt="2024-10-21T21:37:00.835" v="565"/>
        <pc:sldMkLst>
          <pc:docMk/>
          <pc:sldMk cId="4273826408" sldId="2059"/>
        </pc:sldMkLst>
      </pc:sldChg>
      <pc:sldChg chg="add">
        <pc:chgData name="Sarasin, Elise" userId="051ede2b-3008-44c0-bb19-c9bb04b8c5c9" providerId="ADAL" clId="{03FD74B4-DF35-46EE-87E9-B90172832B97}" dt="2024-10-21T21:37:00.835" v="565"/>
        <pc:sldMkLst>
          <pc:docMk/>
          <pc:sldMk cId="3803898990" sldId="2060"/>
        </pc:sldMkLst>
      </pc:sldChg>
      <pc:sldChg chg="add">
        <pc:chgData name="Sarasin, Elise" userId="051ede2b-3008-44c0-bb19-c9bb04b8c5c9" providerId="ADAL" clId="{03FD74B4-DF35-46EE-87E9-B90172832B97}" dt="2024-10-21T21:37:00.835" v="565"/>
        <pc:sldMkLst>
          <pc:docMk/>
          <pc:sldMk cId="1140237725" sldId="2061"/>
        </pc:sldMkLst>
      </pc:sldChg>
      <pc:sldChg chg="add">
        <pc:chgData name="Sarasin, Elise" userId="051ede2b-3008-44c0-bb19-c9bb04b8c5c9" providerId="ADAL" clId="{03FD74B4-DF35-46EE-87E9-B90172832B97}" dt="2024-10-21T21:37:00.835" v="565"/>
        <pc:sldMkLst>
          <pc:docMk/>
          <pc:sldMk cId="4068194839" sldId="2062"/>
        </pc:sldMkLst>
      </pc:sldChg>
      <pc:sldChg chg="add">
        <pc:chgData name="Sarasin, Elise" userId="051ede2b-3008-44c0-bb19-c9bb04b8c5c9" providerId="ADAL" clId="{03FD74B4-DF35-46EE-87E9-B90172832B97}" dt="2024-10-21T21:37:00.835" v="565"/>
        <pc:sldMkLst>
          <pc:docMk/>
          <pc:sldMk cId="3673358428" sldId="2063"/>
        </pc:sldMkLst>
      </pc:sldChg>
      <pc:sldChg chg="add">
        <pc:chgData name="Sarasin, Elise" userId="051ede2b-3008-44c0-bb19-c9bb04b8c5c9" providerId="ADAL" clId="{03FD74B4-DF35-46EE-87E9-B90172832B97}" dt="2024-10-21T21:37:00.835" v="565"/>
        <pc:sldMkLst>
          <pc:docMk/>
          <pc:sldMk cId="1133545761" sldId="2064"/>
        </pc:sldMkLst>
      </pc:sldChg>
      <pc:sldChg chg="add">
        <pc:chgData name="Sarasin, Elise" userId="051ede2b-3008-44c0-bb19-c9bb04b8c5c9" providerId="ADAL" clId="{03FD74B4-DF35-46EE-87E9-B90172832B97}" dt="2024-10-21T21:37:00.835" v="565"/>
        <pc:sldMkLst>
          <pc:docMk/>
          <pc:sldMk cId="4162271109" sldId="2065"/>
        </pc:sldMkLst>
      </pc:sldChg>
      <pc:sldChg chg="add">
        <pc:chgData name="Sarasin, Elise" userId="051ede2b-3008-44c0-bb19-c9bb04b8c5c9" providerId="ADAL" clId="{03FD74B4-DF35-46EE-87E9-B90172832B97}" dt="2024-10-21T21:37:00.835" v="565"/>
        <pc:sldMkLst>
          <pc:docMk/>
          <pc:sldMk cId="1699939194" sldId="2066"/>
        </pc:sldMkLst>
      </pc:sldChg>
      <pc:sldChg chg="add">
        <pc:chgData name="Sarasin, Elise" userId="051ede2b-3008-44c0-bb19-c9bb04b8c5c9" providerId="ADAL" clId="{03FD74B4-DF35-46EE-87E9-B90172832B97}" dt="2024-10-21T21:37:00.835" v="565"/>
        <pc:sldMkLst>
          <pc:docMk/>
          <pc:sldMk cId="3290947974" sldId="2067"/>
        </pc:sldMkLst>
      </pc:sldChg>
      <pc:sldChg chg="add">
        <pc:chgData name="Sarasin, Elise" userId="051ede2b-3008-44c0-bb19-c9bb04b8c5c9" providerId="ADAL" clId="{03FD74B4-DF35-46EE-87E9-B90172832B97}" dt="2024-10-21T21:33:08.529" v="471"/>
        <pc:sldMkLst>
          <pc:docMk/>
          <pc:sldMk cId="4228307578" sldId="2069"/>
        </pc:sldMkLst>
      </pc:sldChg>
      <pc:sldChg chg="add">
        <pc:chgData name="Sarasin, Elise" userId="051ede2b-3008-44c0-bb19-c9bb04b8c5c9" providerId="ADAL" clId="{03FD74B4-DF35-46EE-87E9-B90172832B97}" dt="2024-10-21T21:33:43.644" v="472"/>
        <pc:sldMkLst>
          <pc:docMk/>
          <pc:sldMk cId="1981721059" sldId="2070"/>
        </pc:sldMkLst>
      </pc:sldChg>
      <pc:sldChg chg="add">
        <pc:chgData name="Sarasin, Elise" userId="051ede2b-3008-44c0-bb19-c9bb04b8c5c9" providerId="ADAL" clId="{03FD74B4-DF35-46EE-87E9-B90172832B97}" dt="2024-10-21T21:33:43.644" v="472"/>
        <pc:sldMkLst>
          <pc:docMk/>
          <pc:sldMk cId="622225351" sldId="2071"/>
        </pc:sldMkLst>
      </pc:sldChg>
      <pc:sldChg chg="add">
        <pc:chgData name="Sarasin, Elise" userId="051ede2b-3008-44c0-bb19-c9bb04b8c5c9" providerId="ADAL" clId="{03FD74B4-DF35-46EE-87E9-B90172832B97}" dt="2024-10-21T21:33:43.644" v="472"/>
        <pc:sldMkLst>
          <pc:docMk/>
          <pc:sldMk cId="2024271233" sldId="2072"/>
        </pc:sldMkLst>
      </pc:sldChg>
      <pc:sldChg chg="add">
        <pc:chgData name="Sarasin, Elise" userId="051ede2b-3008-44c0-bb19-c9bb04b8c5c9" providerId="ADAL" clId="{03FD74B4-DF35-46EE-87E9-B90172832B97}" dt="2024-10-21T21:33:43.644" v="472"/>
        <pc:sldMkLst>
          <pc:docMk/>
          <pc:sldMk cId="244573045" sldId="2073"/>
        </pc:sldMkLst>
      </pc:sldChg>
      <pc:sldChg chg="add">
        <pc:chgData name="Sarasin, Elise" userId="051ede2b-3008-44c0-bb19-c9bb04b8c5c9" providerId="ADAL" clId="{03FD74B4-DF35-46EE-87E9-B90172832B97}" dt="2024-10-21T21:33:43.644" v="472"/>
        <pc:sldMkLst>
          <pc:docMk/>
          <pc:sldMk cId="903781179" sldId="2074"/>
        </pc:sldMkLst>
      </pc:sldChg>
      <pc:sldChg chg="add">
        <pc:chgData name="Sarasin, Elise" userId="051ede2b-3008-44c0-bb19-c9bb04b8c5c9" providerId="ADAL" clId="{03FD74B4-DF35-46EE-87E9-B90172832B97}" dt="2024-10-21T21:33:43.644" v="472"/>
        <pc:sldMkLst>
          <pc:docMk/>
          <pc:sldMk cId="3470121767" sldId="2075"/>
        </pc:sldMkLst>
      </pc:sldChg>
      <pc:sldChg chg="add">
        <pc:chgData name="Sarasin, Elise" userId="051ede2b-3008-44c0-bb19-c9bb04b8c5c9" providerId="ADAL" clId="{03FD74B4-DF35-46EE-87E9-B90172832B97}" dt="2024-10-21T21:37:00.835" v="565"/>
        <pc:sldMkLst>
          <pc:docMk/>
          <pc:sldMk cId="2073963562" sldId="2076"/>
        </pc:sldMkLst>
      </pc:sldChg>
      <pc:sldChg chg="add">
        <pc:chgData name="Sarasin, Elise" userId="051ede2b-3008-44c0-bb19-c9bb04b8c5c9" providerId="ADAL" clId="{03FD74B4-DF35-46EE-87E9-B90172832B97}" dt="2024-10-22T12:31:21.914" v="998"/>
        <pc:sldMkLst>
          <pc:docMk/>
          <pc:sldMk cId="2475053172" sldId="2078"/>
        </pc:sldMkLst>
      </pc:sldChg>
      <pc:sldChg chg="modNotesTx">
        <pc:chgData name="Sarasin, Elise" userId="051ede2b-3008-44c0-bb19-c9bb04b8c5c9" providerId="ADAL" clId="{03FD74B4-DF35-46EE-87E9-B90172832B97}" dt="2024-10-22T13:43:40.337" v="4980" actId="20577"/>
        <pc:sldMkLst>
          <pc:docMk/>
          <pc:sldMk cId="2329577382" sldId="2084"/>
        </pc:sldMkLst>
      </pc:sldChg>
      <pc:sldChg chg="del">
        <pc:chgData name="Sarasin, Elise" userId="051ede2b-3008-44c0-bb19-c9bb04b8c5c9" providerId="ADAL" clId="{03FD74B4-DF35-46EE-87E9-B90172832B97}" dt="2024-10-22T12:24:06.654" v="935" actId="47"/>
        <pc:sldMkLst>
          <pc:docMk/>
          <pc:sldMk cId="3617982115" sldId="2086"/>
        </pc:sldMkLst>
      </pc:sldChg>
      <pc:sldChg chg="modAnim">
        <pc:chgData name="Sarasin, Elise" userId="051ede2b-3008-44c0-bb19-c9bb04b8c5c9" providerId="ADAL" clId="{03FD74B4-DF35-46EE-87E9-B90172832B97}" dt="2024-10-22T14:16:48.865" v="5144"/>
        <pc:sldMkLst>
          <pc:docMk/>
          <pc:sldMk cId="1050942835" sldId="2090"/>
        </pc:sldMkLst>
      </pc:sldChg>
      <pc:sldChg chg="modSp mod">
        <pc:chgData name="Sarasin, Elise" userId="051ede2b-3008-44c0-bb19-c9bb04b8c5c9" providerId="ADAL" clId="{03FD74B4-DF35-46EE-87E9-B90172832B97}" dt="2024-10-22T12:22:54.046" v="869" actId="20577"/>
        <pc:sldMkLst>
          <pc:docMk/>
          <pc:sldMk cId="4293501105" sldId="2094"/>
        </pc:sldMkLst>
        <pc:spChg chg="mod">
          <ac:chgData name="Sarasin, Elise" userId="051ede2b-3008-44c0-bb19-c9bb04b8c5c9" providerId="ADAL" clId="{03FD74B4-DF35-46EE-87E9-B90172832B97}" dt="2024-10-22T12:22:54.046" v="869" actId="20577"/>
          <ac:spMkLst>
            <pc:docMk/>
            <pc:sldMk cId="4293501105" sldId="2094"/>
            <ac:spMk id="6" creationId="{EA3EE44D-CC5D-79CE-A110-A8F5AE942299}"/>
          </ac:spMkLst>
        </pc:spChg>
      </pc:sldChg>
      <pc:sldChg chg="modSp">
        <pc:chgData name="Sarasin, Elise" userId="051ede2b-3008-44c0-bb19-c9bb04b8c5c9" providerId="ADAL" clId="{03FD74B4-DF35-46EE-87E9-B90172832B97}" dt="2024-10-22T12:33:59.200" v="1019" actId="1076"/>
        <pc:sldMkLst>
          <pc:docMk/>
          <pc:sldMk cId="1110277310" sldId="2095"/>
        </pc:sldMkLst>
        <pc:picChg chg="mod">
          <ac:chgData name="Sarasin, Elise" userId="051ede2b-3008-44c0-bb19-c9bb04b8c5c9" providerId="ADAL" clId="{03FD74B4-DF35-46EE-87E9-B90172832B97}" dt="2024-10-22T12:33:59.200" v="1019" actId="1076"/>
          <ac:picMkLst>
            <pc:docMk/>
            <pc:sldMk cId="1110277310" sldId="2095"/>
            <ac:picMk id="5" creationId="{F20DEB64-B660-D034-9967-19E273AE8349}"/>
          </ac:picMkLst>
        </pc:picChg>
      </pc:sldChg>
      <pc:sldChg chg="addSp delSp modSp mod ord modAnim">
        <pc:chgData name="Sarasin, Elise" userId="051ede2b-3008-44c0-bb19-c9bb04b8c5c9" providerId="ADAL" clId="{03FD74B4-DF35-46EE-87E9-B90172832B97}" dt="2024-10-22T12:24:58.183" v="947" actId="1076"/>
        <pc:sldMkLst>
          <pc:docMk/>
          <pc:sldMk cId="2669605471" sldId="2096"/>
        </pc:sldMkLst>
        <pc:spChg chg="mod">
          <ac:chgData name="Sarasin, Elise" userId="051ede2b-3008-44c0-bb19-c9bb04b8c5c9" providerId="ADAL" clId="{03FD74B4-DF35-46EE-87E9-B90172832B97}" dt="2024-10-22T12:23:06.553" v="925" actId="20577"/>
          <ac:spMkLst>
            <pc:docMk/>
            <pc:sldMk cId="2669605471" sldId="2096"/>
            <ac:spMk id="2" creationId="{E212D963-ADF9-C76F-9B9D-D4CC7A321F88}"/>
          </ac:spMkLst>
        </pc:spChg>
        <pc:spChg chg="del">
          <ac:chgData name="Sarasin, Elise" userId="051ede2b-3008-44c0-bb19-c9bb04b8c5c9" providerId="ADAL" clId="{03FD74B4-DF35-46EE-87E9-B90172832B97}" dt="2024-10-22T12:24:53.976" v="945" actId="478"/>
          <ac:spMkLst>
            <pc:docMk/>
            <pc:sldMk cId="2669605471" sldId="2096"/>
            <ac:spMk id="3" creationId="{C5CEBCDC-E18C-548B-2B46-3AEF605FFC7A}"/>
          </ac:spMkLst>
        </pc:spChg>
        <pc:picChg chg="mod">
          <ac:chgData name="Sarasin, Elise" userId="051ede2b-3008-44c0-bb19-c9bb04b8c5c9" providerId="ADAL" clId="{03FD74B4-DF35-46EE-87E9-B90172832B97}" dt="2024-10-22T12:24:55.524" v="946" actId="1076"/>
          <ac:picMkLst>
            <pc:docMk/>
            <pc:sldMk cId="2669605471" sldId="2096"/>
            <ac:picMk id="4" creationId="{1F54C710-F0D6-94DB-1E92-CC7997519F30}"/>
          </ac:picMkLst>
        </pc:picChg>
        <pc:picChg chg="add del mod">
          <ac:chgData name="Sarasin, Elise" userId="051ede2b-3008-44c0-bb19-c9bb04b8c5c9" providerId="ADAL" clId="{03FD74B4-DF35-46EE-87E9-B90172832B97}" dt="2024-10-22T12:24:43.719" v="939" actId="478"/>
          <ac:picMkLst>
            <pc:docMk/>
            <pc:sldMk cId="2669605471" sldId="2096"/>
            <ac:picMk id="5" creationId="{9A9D4DCF-5B65-1365-23F3-C6C01E01941D}"/>
          </ac:picMkLst>
        </pc:picChg>
        <pc:picChg chg="add mod">
          <ac:chgData name="Sarasin, Elise" userId="051ede2b-3008-44c0-bb19-c9bb04b8c5c9" providerId="ADAL" clId="{03FD74B4-DF35-46EE-87E9-B90172832B97}" dt="2024-10-22T12:24:58.183" v="947" actId="1076"/>
          <ac:picMkLst>
            <pc:docMk/>
            <pc:sldMk cId="2669605471" sldId="2096"/>
            <ac:picMk id="6" creationId="{7C1B4D98-581A-C68E-2699-93ACA0B158D5}"/>
          </ac:picMkLst>
        </pc:picChg>
      </pc:sldChg>
      <pc:sldChg chg="modSp add mod">
        <pc:chgData name="Sarasin, Elise" userId="051ede2b-3008-44c0-bb19-c9bb04b8c5c9" providerId="ADAL" clId="{03FD74B4-DF35-46EE-87E9-B90172832B97}" dt="2024-10-22T12:18:20.468" v="845" actId="27636"/>
        <pc:sldMkLst>
          <pc:docMk/>
          <pc:sldMk cId="994848402" sldId="2097"/>
        </pc:sldMkLst>
        <pc:spChg chg="mod">
          <ac:chgData name="Sarasin, Elise" userId="051ede2b-3008-44c0-bb19-c9bb04b8c5c9" providerId="ADAL" clId="{03FD74B4-DF35-46EE-87E9-B90172832B97}" dt="2024-10-22T12:18:20.468" v="845" actId="27636"/>
          <ac:spMkLst>
            <pc:docMk/>
            <pc:sldMk cId="994848402" sldId="2097"/>
            <ac:spMk id="3" creationId="{60261451-E3B8-AAB4-C945-CA6756257BBC}"/>
          </ac:spMkLst>
        </pc:spChg>
      </pc:sldChg>
      <pc:sldChg chg="addSp delSp modSp add mod delAnim">
        <pc:chgData name="Sarasin, Elise" userId="051ede2b-3008-44c0-bb19-c9bb04b8c5c9" providerId="ADAL" clId="{03FD74B4-DF35-46EE-87E9-B90172832B97}" dt="2024-10-22T12:33:27.799" v="1015" actId="1076"/>
        <pc:sldMkLst>
          <pc:docMk/>
          <pc:sldMk cId="2270584319" sldId="2098"/>
        </pc:sldMkLst>
        <pc:spChg chg="del">
          <ac:chgData name="Sarasin, Elise" userId="051ede2b-3008-44c0-bb19-c9bb04b8c5c9" providerId="ADAL" clId="{03FD74B4-DF35-46EE-87E9-B90172832B97}" dt="2024-10-22T12:32:43.552" v="1001" actId="478"/>
          <ac:spMkLst>
            <pc:docMk/>
            <pc:sldMk cId="2270584319" sldId="2098"/>
            <ac:spMk id="3" creationId="{F3FEF03E-AC57-3A55-2B02-B5121144C94A}"/>
          </ac:spMkLst>
        </pc:spChg>
        <pc:grpChg chg="add mod">
          <ac:chgData name="Sarasin, Elise" userId="051ede2b-3008-44c0-bb19-c9bb04b8c5c9" providerId="ADAL" clId="{03FD74B4-DF35-46EE-87E9-B90172832B97}" dt="2024-10-22T12:33:25.012" v="1014" actId="1076"/>
          <ac:grpSpMkLst>
            <pc:docMk/>
            <pc:sldMk cId="2270584319" sldId="2098"/>
            <ac:grpSpMk id="7" creationId="{173CC54C-C59A-9E35-2757-1C43FB0C3C45}"/>
          </ac:grpSpMkLst>
        </pc:grpChg>
        <pc:grpChg chg="mod">
          <ac:chgData name="Sarasin, Elise" userId="051ede2b-3008-44c0-bb19-c9bb04b8c5c9" providerId="ADAL" clId="{03FD74B4-DF35-46EE-87E9-B90172832B97}" dt="2024-10-22T12:33:07.342" v="1003"/>
          <ac:grpSpMkLst>
            <pc:docMk/>
            <pc:sldMk cId="2270584319" sldId="2098"/>
            <ac:grpSpMk id="8" creationId="{EED48454-77CE-E502-4BD2-2E305D4C4B2E}"/>
          </ac:grpSpMkLst>
        </pc:grpChg>
        <pc:picChg chg="del">
          <ac:chgData name="Sarasin, Elise" userId="051ede2b-3008-44c0-bb19-c9bb04b8c5c9" providerId="ADAL" clId="{03FD74B4-DF35-46EE-87E9-B90172832B97}" dt="2024-10-22T12:32:42.296" v="1000" actId="478"/>
          <ac:picMkLst>
            <pc:docMk/>
            <pc:sldMk cId="2270584319" sldId="2098"/>
            <ac:picMk id="4" creationId="{2346A60A-F074-F431-C16A-07A451515987}"/>
          </ac:picMkLst>
        </pc:picChg>
        <pc:picChg chg="mod">
          <ac:chgData name="Sarasin, Elise" userId="051ede2b-3008-44c0-bb19-c9bb04b8c5c9" providerId="ADAL" clId="{03FD74B4-DF35-46EE-87E9-B90172832B97}" dt="2024-10-22T12:33:27.799" v="1015" actId="1076"/>
          <ac:picMkLst>
            <pc:docMk/>
            <pc:sldMk cId="2270584319" sldId="2098"/>
            <ac:picMk id="5" creationId="{4A6ADF4B-B185-DF06-8F2B-6AA8399C2D80}"/>
          </ac:picMkLst>
        </pc:picChg>
        <pc:picChg chg="del">
          <ac:chgData name="Sarasin, Elise" userId="051ede2b-3008-44c0-bb19-c9bb04b8c5c9" providerId="ADAL" clId="{03FD74B4-DF35-46EE-87E9-B90172832B97}" dt="2024-10-22T12:32:40.881" v="999" actId="478"/>
          <ac:picMkLst>
            <pc:docMk/>
            <pc:sldMk cId="2270584319" sldId="2098"/>
            <ac:picMk id="6" creationId="{ACB127B1-F4B7-512D-7AA2-D995AFC1CD51}"/>
          </ac:picMkLst>
        </pc:picChg>
        <pc:picChg chg="mod">
          <ac:chgData name="Sarasin, Elise" userId="051ede2b-3008-44c0-bb19-c9bb04b8c5c9" providerId="ADAL" clId="{03FD74B4-DF35-46EE-87E9-B90172832B97}" dt="2024-10-22T12:33:07.342" v="1003"/>
          <ac:picMkLst>
            <pc:docMk/>
            <pc:sldMk cId="2270584319" sldId="2098"/>
            <ac:picMk id="9" creationId="{8A0CE43B-01F6-D6FB-3403-62F55ECA5155}"/>
          </ac:picMkLst>
        </pc:picChg>
        <pc:picChg chg="mod">
          <ac:chgData name="Sarasin, Elise" userId="051ede2b-3008-44c0-bb19-c9bb04b8c5c9" providerId="ADAL" clId="{03FD74B4-DF35-46EE-87E9-B90172832B97}" dt="2024-10-22T12:33:07.342" v="1003"/>
          <ac:picMkLst>
            <pc:docMk/>
            <pc:sldMk cId="2270584319" sldId="2098"/>
            <ac:picMk id="10" creationId="{571AB49C-482D-39C4-C4FC-68EFAA305D07}"/>
          </ac:picMkLst>
        </pc:picChg>
        <pc:picChg chg="mod">
          <ac:chgData name="Sarasin, Elise" userId="051ede2b-3008-44c0-bb19-c9bb04b8c5c9" providerId="ADAL" clId="{03FD74B4-DF35-46EE-87E9-B90172832B97}" dt="2024-10-22T12:33:07.342" v="1003"/>
          <ac:picMkLst>
            <pc:docMk/>
            <pc:sldMk cId="2270584319" sldId="2098"/>
            <ac:picMk id="11" creationId="{FB93CC7E-98B4-C7E6-A228-50502C906B98}"/>
          </ac:picMkLst>
        </pc:picChg>
        <pc:picChg chg="mod">
          <ac:chgData name="Sarasin, Elise" userId="051ede2b-3008-44c0-bb19-c9bb04b8c5c9" providerId="ADAL" clId="{03FD74B4-DF35-46EE-87E9-B90172832B97}" dt="2024-10-22T12:33:07.342" v="1003"/>
          <ac:picMkLst>
            <pc:docMk/>
            <pc:sldMk cId="2270584319" sldId="2098"/>
            <ac:picMk id="12" creationId="{D48B66F9-4CFC-00EA-9433-C7090976EC34}"/>
          </ac:picMkLst>
        </pc:picChg>
        <pc:picChg chg="mod">
          <ac:chgData name="Sarasin, Elise" userId="051ede2b-3008-44c0-bb19-c9bb04b8c5c9" providerId="ADAL" clId="{03FD74B4-DF35-46EE-87E9-B90172832B97}" dt="2024-10-22T12:33:07.342" v="1003"/>
          <ac:picMkLst>
            <pc:docMk/>
            <pc:sldMk cId="2270584319" sldId="2098"/>
            <ac:picMk id="13" creationId="{9C63D3D5-0DE7-B042-BC50-8A48D9D47576}"/>
          </ac:picMkLst>
        </pc:picChg>
        <pc:picChg chg="mod">
          <ac:chgData name="Sarasin, Elise" userId="051ede2b-3008-44c0-bb19-c9bb04b8c5c9" providerId="ADAL" clId="{03FD74B4-DF35-46EE-87E9-B90172832B97}" dt="2024-10-22T12:33:07.342" v="1003"/>
          <ac:picMkLst>
            <pc:docMk/>
            <pc:sldMk cId="2270584319" sldId="2098"/>
            <ac:picMk id="14" creationId="{2DA48310-F6FA-FFFA-5C0F-1A4070D43DF6}"/>
          </ac:picMkLst>
        </pc:picChg>
      </pc:sldChg>
      <pc:sldChg chg="addSp delSp modSp new mod">
        <pc:chgData name="Sarasin, Elise" userId="051ede2b-3008-44c0-bb19-c9bb04b8c5c9" providerId="ADAL" clId="{03FD74B4-DF35-46EE-87E9-B90172832B97}" dt="2024-10-22T12:50:21.476" v="2559" actId="1076"/>
        <pc:sldMkLst>
          <pc:docMk/>
          <pc:sldMk cId="4106767017" sldId="2099"/>
        </pc:sldMkLst>
        <pc:spChg chg="mod">
          <ac:chgData name="Sarasin, Elise" userId="051ede2b-3008-44c0-bb19-c9bb04b8c5c9" providerId="ADAL" clId="{03FD74B4-DF35-46EE-87E9-B90172832B97}" dt="2024-10-22T12:27:08.537" v="988" actId="20577"/>
          <ac:spMkLst>
            <pc:docMk/>
            <pc:sldMk cId="4106767017" sldId="2099"/>
            <ac:spMk id="2" creationId="{3A4D5719-18AC-46EB-540B-168216609BE1}"/>
          </ac:spMkLst>
        </pc:spChg>
        <pc:spChg chg="del">
          <ac:chgData name="Sarasin, Elise" userId="051ede2b-3008-44c0-bb19-c9bb04b8c5c9" providerId="ADAL" clId="{03FD74B4-DF35-46EE-87E9-B90172832B97}" dt="2024-10-22T12:25:52.862" v="949" actId="931"/>
          <ac:spMkLst>
            <pc:docMk/>
            <pc:sldMk cId="4106767017" sldId="2099"/>
            <ac:spMk id="3" creationId="{5CDECB2E-2B5E-D028-C26C-3E4207B74388}"/>
          </ac:spMkLst>
        </pc:spChg>
        <pc:spChg chg="add del mod">
          <ac:chgData name="Sarasin, Elise" userId="051ede2b-3008-44c0-bb19-c9bb04b8c5c9" providerId="ADAL" clId="{03FD74B4-DF35-46EE-87E9-B90172832B97}" dt="2024-10-22T12:27:13.385" v="989" actId="478"/>
          <ac:spMkLst>
            <pc:docMk/>
            <pc:sldMk cId="4106767017" sldId="2099"/>
            <ac:spMk id="13" creationId="{1DCF4F75-08E4-4984-3E05-31EC1B9A98D1}"/>
          </ac:spMkLst>
        </pc:spChg>
        <pc:picChg chg="add del mod">
          <ac:chgData name="Sarasin, Elise" userId="051ede2b-3008-44c0-bb19-c9bb04b8c5c9" providerId="ADAL" clId="{03FD74B4-DF35-46EE-87E9-B90172832B97}" dt="2024-10-22T12:26:55.422" v="965" actId="478"/>
          <ac:picMkLst>
            <pc:docMk/>
            <pc:sldMk cId="4106767017" sldId="2099"/>
            <ac:picMk id="5" creationId="{EDAFEF5B-19A4-1439-72D5-D19AD8008587}"/>
          </ac:picMkLst>
        </pc:picChg>
        <pc:picChg chg="add mod">
          <ac:chgData name="Sarasin, Elise" userId="051ede2b-3008-44c0-bb19-c9bb04b8c5c9" providerId="ADAL" clId="{03FD74B4-DF35-46EE-87E9-B90172832B97}" dt="2024-10-22T12:50:21.476" v="2559" actId="1076"/>
          <ac:picMkLst>
            <pc:docMk/>
            <pc:sldMk cId="4106767017" sldId="2099"/>
            <ac:picMk id="7" creationId="{8C0418CE-F71B-7595-CBB0-7848B2BBC25B}"/>
          </ac:picMkLst>
        </pc:picChg>
        <pc:picChg chg="add mod">
          <ac:chgData name="Sarasin, Elise" userId="051ede2b-3008-44c0-bb19-c9bb04b8c5c9" providerId="ADAL" clId="{03FD74B4-DF35-46EE-87E9-B90172832B97}" dt="2024-10-22T12:50:21.476" v="2559" actId="1076"/>
          <ac:picMkLst>
            <pc:docMk/>
            <pc:sldMk cId="4106767017" sldId="2099"/>
            <ac:picMk id="9" creationId="{55251A73-580A-59A0-65B7-475C5728C5DC}"/>
          </ac:picMkLst>
        </pc:picChg>
        <pc:picChg chg="add del mod">
          <ac:chgData name="Sarasin, Elise" userId="051ede2b-3008-44c0-bb19-c9bb04b8c5c9" providerId="ADAL" clId="{03FD74B4-DF35-46EE-87E9-B90172832B97}" dt="2024-10-22T12:27:01.915" v="968" actId="478"/>
          <ac:picMkLst>
            <pc:docMk/>
            <pc:sldMk cId="4106767017" sldId="2099"/>
            <ac:picMk id="11" creationId="{881BE0B4-4764-7466-DEC8-116E6C00650B}"/>
          </ac:picMkLst>
        </pc:picChg>
        <pc:picChg chg="add del mod">
          <ac:chgData name="Sarasin, Elise" userId="051ede2b-3008-44c0-bb19-c9bb04b8c5c9" providerId="ADAL" clId="{03FD74B4-DF35-46EE-87E9-B90172832B97}" dt="2024-10-22T12:27:38.137" v="997" actId="478"/>
          <ac:picMkLst>
            <pc:docMk/>
            <pc:sldMk cId="4106767017" sldId="2099"/>
            <ac:picMk id="14" creationId="{FC1BB1A0-4358-7ABD-4D5C-124FB658B193}"/>
          </ac:picMkLst>
        </pc:picChg>
      </pc:sldChg>
      <pc:sldChg chg="add">
        <pc:chgData name="Sarasin, Elise" userId="051ede2b-3008-44c0-bb19-c9bb04b8c5c9" providerId="ADAL" clId="{03FD74B4-DF35-46EE-87E9-B90172832B97}" dt="2024-10-22T12:31:21.914" v="998"/>
        <pc:sldMkLst>
          <pc:docMk/>
          <pc:sldMk cId="126920719" sldId="2100"/>
        </pc:sldMkLst>
      </pc:sldChg>
      <pc:sldChg chg="add">
        <pc:chgData name="Sarasin, Elise" userId="051ede2b-3008-44c0-bb19-c9bb04b8c5c9" providerId="ADAL" clId="{03FD74B4-DF35-46EE-87E9-B90172832B97}" dt="2024-10-22T12:31:21.914" v="998"/>
        <pc:sldMkLst>
          <pc:docMk/>
          <pc:sldMk cId="1066247572" sldId="2101"/>
        </pc:sldMkLst>
      </pc:sldChg>
      <pc:sldChg chg="modSp add mod">
        <pc:chgData name="Sarasin, Elise" userId="051ede2b-3008-44c0-bb19-c9bb04b8c5c9" providerId="ADAL" clId="{03FD74B4-DF35-46EE-87E9-B90172832B97}" dt="2024-10-22T12:38:53.293" v="1594" actId="20577"/>
        <pc:sldMkLst>
          <pc:docMk/>
          <pc:sldMk cId="1634818144" sldId="2102"/>
        </pc:sldMkLst>
        <pc:spChg chg="mod">
          <ac:chgData name="Sarasin, Elise" userId="051ede2b-3008-44c0-bb19-c9bb04b8c5c9" providerId="ADAL" clId="{03FD74B4-DF35-46EE-87E9-B90172832B97}" dt="2024-10-22T12:38:53.293" v="1594" actId="20577"/>
          <ac:spMkLst>
            <pc:docMk/>
            <pc:sldMk cId="1634818144" sldId="2102"/>
            <ac:spMk id="3" creationId="{D6007C8B-156C-344B-8F7B-7508069F784F}"/>
          </ac:spMkLst>
        </pc:spChg>
      </pc:sldChg>
      <pc:sldChg chg="addSp delSp modSp add mod modNotesTx">
        <pc:chgData name="Sarasin, Elise" userId="051ede2b-3008-44c0-bb19-c9bb04b8c5c9" providerId="ADAL" clId="{03FD74B4-DF35-46EE-87E9-B90172832B97}" dt="2024-10-22T13:56:56.177" v="5143" actId="20577"/>
        <pc:sldMkLst>
          <pc:docMk/>
          <pc:sldMk cId="3713359631" sldId="2103"/>
        </pc:sldMkLst>
        <pc:spChg chg="mod">
          <ac:chgData name="Sarasin, Elise" userId="051ede2b-3008-44c0-bb19-c9bb04b8c5c9" providerId="ADAL" clId="{03FD74B4-DF35-46EE-87E9-B90172832B97}" dt="2024-10-22T13:38:56.365" v="4358" actId="20577"/>
          <ac:spMkLst>
            <pc:docMk/>
            <pc:sldMk cId="3713359631" sldId="2103"/>
            <ac:spMk id="2" creationId="{61D40F20-EE82-091B-F5E9-94EA520D0847}"/>
          </ac:spMkLst>
        </pc:spChg>
        <pc:spChg chg="mod">
          <ac:chgData name="Sarasin, Elise" userId="051ede2b-3008-44c0-bb19-c9bb04b8c5c9" providerId="ADAL" clId="{03FD74B4-DF35-46EE-87E9-B90172832B97}" dt="2024-10-22T13:56:56.177" v="5143" actId="20577"/>
          <ac:spMkLst>
            <pc:docMk/>
            <pc:sldMk cId="3713359631" sldId="2103"/>
            <ac:spMk id="3" creationId="{6949C20D-A31D-F476-9A2C-313E646E039F}"/>
          </ac:spMkLst>
        </pc:spChg>
        <pc:picChg chg="add del mod">
          <ac:chgData name="Sarasin, Elise" userId="051ede2b-3008-44c0-bb19-c9bb04b8c5c9" providerId="ADAL" clId="{03FD74B4-DF35-46EE-87E9-B90172832B97}" dt="2024-10-22T13:40:37.167" v="4537" actId="478"/>
          <ac:picMkLst>
            <pc:docMk/>
            <pc:sldMk cId="3713359631" sldId="2103"/>
            <ac:picMk id="4" creationId="{3B97E352-A793-AF8C-85F3-8B7E2EB42AE6}"/>
          </ac:picMkLst>
        </pc:picChg>
        <pc:picChg chg="del">
          <ac:chgData name="Sarasin, Elise" userId="051ede2b-3008-44c0-bb19-c9bb04b8c5c9" providerId="ADAL" clId="{03FD74B4-DF35-46EE-87E9-B90172832B97}" dt="2024-10-22T13:30:29.973" v="3606" actId="478"/>
          <ac:picMkLst>
            <pc:docMk/>
            <pc:sldMk cId="3713359631" sldId="2103"/>
            <ac:picMk id="6" creationId="{CB7C71D4-CDD8-E5F4-15B6-B61B5A5BB1A1}"/>
          </ac:picMkLst>
        </pc:picChg>
      </pc:sldChg>
      <pc:sldChg chg="addSp modSp new mod ord">
        <pc:chgData name="Sarasin, Elise" userId="051ede2b-3008-44c0-bb19-c9bb04b8c5c9" providerId="ADAL" clId="{03FD74B4-DF35-46EE-87E9-B90172832B97}" dt="2024-10-22T14:59:41.352" v="5173"/>
        <pc:sldMkLst>
          <pc:docMk/>
          <pc:sldMk cId="3622494641" sldId="2104"/>
        </pc:sldMkLst>
        <pc:spChg chg="mod">
          <ac:chgData name="Sarasin, Elise" userId="051ede2b-3008-44c0-bb19-c9bb04b8c5c9" providerId="ADAL" clId="{03FD74B4-DF35-46EE-87E9-B90172832B97}" dt="2024-10-22T14:28:26.391" v="5150"/>
          <ac:spMkLst>
            <pc:docMk/>
            <pc:sldMk cId="3622494641" sldId="2104"/>
            <ac:spMk id="2" creationId="{628983B3-DFA5-4CC3-8576-FAB0A6A1E30E}"/>
          </ac:spMkLst>
        </pc:spChg>
        <pc:spChg chg="add mod">
          <ac:chgData name="Sarasin, Elise" userId="051ede2b-3008-44c0-bb19-c9bb04b8c5c9" providerId="ADAL" clId="{03FD74B4-DF35-46EE-87E9-B90172832B97}" dt="2024-10-22T14:28:43.353" v="5168" actId="20577"/>
          <ac:spMkLst>
            <pc:docMk/>
            <pc:sldMk cId="3622494641" sldId="2104"/>
            <ac:spMk id="4" creationId="{BB964206-01DC-A229-B7FA-2D36B47A3381}"/>
          </ac:spMkLst>
        </pc:spChg>
        <pc:picChg chg="add mod">
          <ac:chgData name="Sarasin, Elise" userId="051ede2b-3008-44c0-bb19-c9bb04b8c5c9" providerId="ADAL" clId="{03FD74B4-DF35-46EE-87E9-B90172832B97}" dt="2024-10-22T14:59:41.352" v="5173"/>
          <ac:picMkLst>
            <pc:docMk/>
            <pc:sldMk cId="3622494641" sldId="2104"/>
            <ac:picMk id="5" creationId="{AA107DCE-7174-4453-A45A-2CEE0B76D50B}"/>
          </ac:picMkLst>
        </pc:picChg>
      </pc:sldChg>
      <pc:sldChg chg="addSp modSp new">
        <pc:chgData name="Sarasin, Elise" userId="051ede2b-3008-44c0-bb19-c9bb04b8c5c9" providerId="ADAL" clId="{03FD74B4-DF35-46EE-87E9-B90172832B97}" dt="2024-10-22T14:59:10.007" v="5171"/>
        <pc:sldMkLst>
          <pc:docMk/>
          <pc:sldMk cId="1448622459" sldId="2105"/>
        </pc:sldMkLst>
        <pc:spChg chg="add mod">
          <ac:chgData name="Sarasin, Elise" userId="051ede2b-3008-44c0-bb19-c9bb04b8c5c9" providerId="ADAL" clId="{03FD74B4-DF35-46EE-87E9-B90172832B97}" dt="2024-10-22T14:59:10.007" v="5171"/>
          <ac:spMkLst>
            <pc:docMk/>
            <pc:sldMk cId="1448622459" sldId="2105"/>
            <ac:spMk id="6" creationId="{555473EE-B582-4246-65E9-7BD70D62D4A1}"/>
          </ac:spMkLst>
        </pc:spChg>
        <pc:picChg chg="add mod">
          <ac:chgData name="Sarasin, Elise" userId="051ede2b-3008-44c0-bb19-c9bb04b8c5c9" providerId="ADAL" clId="{03FD74B4-DF35-46EE-87E9-B90172832B97}" dt="2024-10-22T14:59:10.007" v="5171"/>
          <ac:picMkLst>
            <pc:docMk/>
            <pc:sldMk cId="1448622459" sldId="2105"/>
            <ac:picMk id="4" creationId="{632EE9AF-DBFC-E1AB-4485-65D9840B281D}"/>
          </ac:picMkLst>
        </pc:picChg>
        <pc:picChg chg="add mod">
          <ac:chgData name="Sarasin, Elise" userId="051ede2b-3008-44c0-bb19-c9bb04b8c5c9" providerId="ADAL" clId="{03FD74B4-DF35-46EE-87E9-B90172832B97}" dt="2024-10-22T14:59:10.007" v="5171"/>
          <ac:picMkLst>
            <pc:docMk/>
            <pc:sldMk cId="1448622459" sldId="2105"/>
            <ac:picMk id="5" creationId="{5FACEF67-B734-5278-B70B-FF41660F9074}"/>
          </ac:picMkLst>
        </pc:picChg>
      </pc:sldChg>
      <pc:sldChg chg="addSp modSp new">
        <pc:chgData name="Sarasin, Elise" userId="051ede2b-3008-44c0-bb19-c9bb04b8c5c9" providerId="ADAL" clId="{03FD74B4-DF35-46EE-87E9-B90172832B97}" dt="2024-10-22T14:59:22.358" v="5172"/>
        <pc:sldMkLst>
          <pc:docMk/>
          <pc:sldMk cId="51315020" sldId="2106"/>
        </pc:sldMkLst>
        <pc:spChg chg="add mod">
          <ac:chgData name="Sarasin, Elise" userId="051ede2b-3008-44c0-bb19-c9bb04b8c5c9" providerId="ADAL" clId="{03FD74B4-DF35-46EE-87E9-B90172832B97}" dt="2024-10-22T14:59:22.358" v="5172"/>
          <ac:spMkLst>
            <pc:docMk/>
            <pc:sldMk cId="51315020" sldId="2106"/>
            <ac:spMk id="6" creationId="{1566F518-5A67-3E15-AA79-A512AF856259}"/>
          </ac:spMkLst>
        </pc:spChg>
        <pc:picChg chg="add mod">
          <ac:chgData name="Sarasin, Elise" userId="051ede2b-3008-44c0-bb19-c9bb04b8c5c9" providerId="ADAL" clId="{03FD74B4-DF35-46EE-87E9-B90172832B97}" dt="2024-10-22T14:59:22.358" v="5172"/>
          <ac:picMkLst>
            <pc:docMk/>
            <pc:sldMk cId="51315020" sldId="2106"/>
            <ac:picMk id="4" creationId="{53F733B4-CE75-ED5C-B079-4CE2F6A415BA}"/>
          </ac:picMkLst>
        </pc:picChg>
        <pc:picChg chg="add mod">
          <ac:chgData name="Sarasin, Elise" userId="051ede2b-3008-44c0-bb19-c9bb04b8c5c9" providerId="ADAL" clId="{03FD74B4-DF35-46EE-87E9-B90172832B97}" dt="2024-10-22T14:59:22.358" v="5172"/>
          <ac:picMkLst>
            <pc:docMk/>
            <pc:sldMk cId="51315020" sldId="2106"/>
            <ac:picMk id="5" creationId="{D7BFEE95-5698-D152-BB8C-11400BD1D7F8}"/>
          </ac:picMkLst>
        </pc:picChg>
      </pc:sldChg>
      <pc:sldChg chg="addSp delSp modSp new mod">
        <pc:chgData name="Sarasin, Elise" userId="051ede2b-3008-44c0-bb19-c9bb04b8c5c9" providerId="ADAL" clId="{03FD74B4-DF35-46EE-87E9-B90172832B97}" dt="2024-10-22T16:59:14.411" v="5269" actId="1076"/>
        <pc:sldMkLst>
          <pc:docMk/>
          <pc:sldMk cId="2911983445" sldId="2107"/>
        </pc:sldMkLst>
        <pc:spChg chg="mod">
          <ac:chgData name="Sarasin, Elise" userId="051ede2b-3008-44c0-bb19-c9bb04b8c5c9" providerId="ADAL" clId="{03FD74B4-DF35-46EE-87E9-B90172832B97}" dt="2024-10-22T16:58:16.653" v="5205" actId="20577"/>
          <ac:spMkLst>
            <pc:docMk/>
            <pc:sldMk cId="2911983445" sldId="2107"/>
            <ac:spMk id="2" creationId="{629B8ECD-7248-BF1D-A879-79EC24522C1B}"/>
          </ac:spMkLst>
        </pc:spChg>
        <pc:spChg chg="add del mod">
          <ac:chgData name="Sarasin, Elise" userId="051ede2b-3008-44c0-bb19-c9bb04b8c5c9" providerId="ADAL" clId="{03FD74B4-DF35-46EE-87E9-B90172832B97}" dt="2024-10-22T16:58:27.953" v="5208"/>
          <ac:spMkLst>
            <pc:docMk/>
            <pc:sldMk cId="2911983445" sldId="2107"/>
            <ac:spMk id="6" creationId="{D00AEEF2-3D92-087E-5708-EC9B77B56671}"/>
          </ac:spMkLst>
        </pc:spChg>
        <pc:spChg chg="add mod">
          <ac:chgData name="Sarasin, Elise" userId="051ede2b-3008-44c0-bb19-c9bb04b8c5c9" providerId="ADAL" clId="{03FD74B4-DF35-46EE-87E9-B90172832B97}" dt="2024-10-22T16:59:14.411" v="5269" actId="1076"/>
          <ac:spMkLst>
            <pc:docMk/>
            <pc:sldMk cId="2911983445" sldId="2107"/>
            <ac:spMk id="7" creationId="{833AC4FB-9105-4968-BFBC-B3149F561036}"/>
          </ac:spMkLst>
        </pc:spChg>
        <pc:picChg chg="add mod">
          <ac:chgData name="Sarasin, Elise" userId="051ede2b-3008-44c0-bb19-c9bb04b8c5c9" providerId="ADAL" clId="{03FD74B4-DF35-46EE-87E9-B90172832B97}" dt="2024-10-22T16:57:57.376" v="5186" actId="1076"/>
          <ac:picMkLst>
            <pc:docMk/>
            <pc:sldMk cId="2911983445" sldId="2107"/>
            <ac:picMk id="4" creationId="{FBB92B0B-CF28-A8F6-473E-661FA769495F}"/>
          </ac:picMkLst>
        </pc:picChg>
        <pc:picChg chg="add mod">
          <ac:chgData name="Sarasin, Elise" userId="051ede2b-3008-44c0-bb19-c9bb04b8c5c9" providerId="ADAL" clId="{03FD74B4-DF35-46EE-87E9-B90172832B97}" dt="2024-10-22T16:58:09.430" v="5190" actId="1076"/>
          <ac:picMkLst>
            <pc:docMk/>
            <pc:sldMk cId="2911983445" sldId="2107"/>
            <ac:picMk id="5" creationId="{68533E8F-4EEF-0FDF-A5E9-B06CBE3EC129}"/>
          </ac:picMkLst>
        </pc:picChg>
      </pc:sldChg>
      <pc:sldMasterChg chg="delSldLayout">
        <pc:chgData name="Sarasin, Elise" userId="051ede2b-3008-44c0-bb19-c9bb04b8c5c9" providerId="ADAL" clId="{03FD74B4-DF35-46EE-87E9-B90172832B97}" dt="2024-10-21T21:25:19.123" v="468" actId="47"/>
        <pc:sldMasterMkLst>
          <pc:docMk/>
          <pc:sldMasterMk cId="3300153613" sldId="2147483660"/>
        </pc:sldMasterMkLst>
        <pc:sldLayoutChg chg="del">
          <pc:chgData name="Sarasin, Elise" userId="051ede2b-3008-44c0-bb19-c9bb04b8c5c9" providerId="ADAL" clId="{03FD74B4-DF35-46EE-87E9-B90172832B97}" dt="2024-10-21T21:25:07.461" v="467" actId="47"/>
          <pc:sldLayoutMkLst>
            <pc:docMk/>
            <pc:sldMasterMk cId="3300153613" sldId="2147483660"/>
            <pc:sldLayoutMk cId="2951237180" sldId="2147483702"/>
          </pc:sldLayoutMkLst>
        </pc:sldLayoutChg>
        <pc:sldLayoutChg chg="del">
          <pc:chgData name="Sarasin, Elise" userId="051ede2b-3008-44c0-bb19-c9bb04b8c5c9" providerId="ADAL" clId="{03FD74B4-DF35-46EE-87E9-B90172832B97}" dt="2024-10-21T21:25:19.123" v="468" actId="47"/>
          <pc:sldLayoutMkLst>
            <pc:docMk/>
            <pc:sldMasterMk cId="3300153613" sldId="2147483660"/>
            <pc:sldLayoutMk cId="1070383503" sldId="2147483703"/>
          </pc:sldLayoutMkLst>
        </pc:sldLayoutChg>
      </pc:sldMasterChg>
    </pc:docChg>
  </pc:docChgLst>
  <pc:docChgLst>
    <pc:chgData name="Common, Eric Alan" userId="0f45fb79-a3c1-469c-9686-1fe2a5c7d05b" providerId="ADAL" clId="{D3E43662-DC98-4EEF-B90A-01D2DD0755C4}"/>
    <pc:docChg chg="modSld">
      <pc:chgData name="Common, Eric Alan" userId="0f45fb79-a3c1-469c-9686-1fe2a5c7d05b" providerId="ADAL" clId="{D3E43662-DC98-4EEF-B90A-01D2DD0755C4}" dt="2024-01-04T20:26:44.680" v="0"/>
      <pc:docMkLst>
        <pc:docMk/>
      </pc:docMkLst>
      <pc:sldChg chg="modNotesTx">
        <pc:chgData name="Common, Eric Alan" userId="0f45fb79-a3c1-469c-9686-1fe2a5c7d05b" providerId="ADAL" clId="{D3E43662-DC98-4EEF-B90A-01D2DD0755C4}" dt="2024-01-04T20:26:44.680" v="0"/>
        <pc:sldMkLst>
          <pc:docMk/>
          <pc:sldMk cId="3514542088" sldId="1639"/>
        </pc:sldMkLst>
      </pc:sldChg>
    </pc:docChg>
  </pc:docChgLst>
  <pc:docChgLst>
    <pc:chgData name="Wendy Oakes" userId="S::wendy.oakes_asu.edu#ext#@kansas.onmicrosoft.com::2e8a6244-b545-461d-a2d5-8205ea4c66f5" providerId="AD" clId="Web-{EDAB37AF-39B1-D81C-1310-7FBF57A9EBD9}"/>
    <pc:docChg chg="modSld">
      <pc:chgData name="Wendy Oakes" userId="S::wendy.oakes_asu.edu#ext#@kansas.onmicrosoft.com::2e8a6244-b545-461d-a2d5-8205ea4c66f5" providerId="AD" clId="Web-{EDAB37AF-39B1-D81C-1310-7FBF57A9EBD9}" dt="2023-09-13T16:25:41.053" v="5" actId="1076"/>
      <pc:docMkLst>
        <pc:docMk/>
      </pc:docMkLst>
      <pc:sldChg chg="modSp">
        <pc:chgData name="Wendy Oakes" userId="S::wendy.oakes_asu.edu#ext#@kansas.onmicrosoft.com::2e8a6244-b545-461d-a2d5-8205ea4c66f5" providerId="AD" clId="Web-{EDAB37AF-39B1-D81C-1310-7FBF57A9EBD9}" dt="2023-09-13T16:25:41.053" v="5" actId="1076"/>
        <pc:sldMkLst>
          <pc:docMk/>
          <pc:sldMk cId="1764742822" sldId="1652"/>
        </pc:sldMkLst>
        <pc:spChg chg="mod">
          <ac:chgData name="Wendy Oakes" userId="S::wendy.oakes_asu.edu#ext#@kansas.onmicrosoft.com::2e8a6244-b545-461d-a2d5-8205ea4c66f5" providerId="AD" clId="Web-{EDAB37AF-39B1-D81C-1310-7FBF57A9EBD9}" dt="2023-09-13T16:25:41.053" v="5" actId="1076"/>
          <ac:spMkLst>
            <pc:docMk/>
            <pc:sldMk cId="1764742822" sldId="1652"/>
            <ac:spMk id="9" creationId="{D83ACA11-110C-3175-FD2E-965AFBCB4296}"/>
          </ac:spMkLst>
        </pc:spChg>
        <pc:graphicFrameChg chg="mod modGraphic">
          <ac:chgData name="Wendy Oakes" userId="S::wendy.oakes_asu.edu#ext#@kansas.onmicrosoft.com::2e8a6244-b545-461d-a2d5-8205ea4c66f5" providerId="AD" clId="Web-{EDAB37AF-39B1-D81C-1310-7FBF57A9EBD9}" dt="2023-09-13T16:24:06.517" v="3"/>
          <ac:graphicFrameMkLst>
            <pc:docMk/>
            <pc:sldMk cId="1764742822" sldId="1652"/>
            <ac:graphicFrameMk id="6" creationId="{3269DBAF-295D-1B8B-221C-A2B1504A7766}"/>
          </ac:graphicFrameMkLst>
        </pc:graphicFrameChg>
      </pc:sldChg>
    </pc:docChg>
  </pc:docChgLst>
  <pc:docChgLst>
    <pc:chgData name="Bernard, Allison M" userId="7cd67125-3436-42b8-b83a-bbe37ba15a4e" providerId="ADAL" clId="{22549986-1AE9-4C90-9226-B3A97F13BA60}"/>
    <pc:docChg chg="custSel modSld">
      <pc:chgData name="Bernard, Allison M" userId="7cd67125-3436-42b8-b83a-bbe37ba15a4e" providerId="ADAL" clId="{22549986-1AE9-4C90-9226-B3A97F13BA60}" dt="2023-09-05T18:39:32.444" v="1" actId="20577"/>
      <pc:docMkLst>
        <pc:docMk/>
      </pc:docMkLst>
      <pc:sldChg chg="delSp mod">
        <pc:chgData name="Bernard, Allison M" userId="7cd67125-3436-42b8-b83a-bbe37ba15a4e" providerId="ADAL" clId="{22549986-1AE9-4C90-9226-B3A97F13BA60}" dt="2023-09-05T16:54:20.682" v="0" actId="478"/>
        <pc:sldMkLst>
          <pc:docMk/>
          <pc:sldMk cId="2640098194" sldId="1762"/>
        </pc:sldMkLst>
        <pc:spChg chg="del">
          <ac:chgData name="Bernard, Allison M" userId="7cd67125-3436-42b8-b83a-bbe37ba15a4e" providerId="ADAL" clId="{22549986-1AE9-4C90-9226-B3A97F13BA60}" dt="2023-09-05T16:54:20.682" v="0" actId="478"/>
          <ac:spMkLst>
            <pc:docMk/>
            <pc:sldMk cId="2640098194" sldId="1762"/>
            <ac:spMk id="4" creationId="{EB85BA38-82CA-1ADD-C19C-955B25CCD613}"/>
          </ac:spMkLst>
        </pc:spChg>
      </pc:sldChg>
      <pc:sldChg chg="modSp mod">
        <pc:chgData name="Bernard, Allison M" userId="7cd67125-3436-42b8-b83a-bbe37ba15a4e" providerId="ADAL" clId="{22549986-1AE9-4C90-9226-B3A97F13BA60}" dt="2023-09-05T18:39:32.444" v="1" actId="20577"/>
        <pc:sldMkLst>
          <pc:docMk/>
          <pc:sldMk cId="642779063" sldId="1879"/>
        </pc:sldMkLst>
        <pc:graphicFrameChg chg="modGraphic">
          <ac:chgData name="Bernard, Allison M" userId="7cd67125-3436-42b8-b83a-bbe37ba15a4e" providerId="ADAL" clId="{22549986-1AE9-4C90-9226-B3A97F13BA60}" dt="2023-09-05T18:39:32.444" v="1" actId="20577"/>
          <ac:graphicFrameMkLst>
            <pc:docMk/>
            <pc:sldMk cId="642779063" sldId="1879"/>
            <ac:graphicFrameMk id="5" creationId="{F46CF7BB-E168-CA75-047F-61E976010D8E}"/>
          </ac:graphicFrameMkLst>
        </pc:graphicFrameChg>
      </pc:sldChg>
    </pc:docChg>
  </pc:docChgLst>
  <pc:docChgLst>
    <pc:chgData name="Bernard, Allison M" userId="7cd67125-3436-42b8-b83a-bbe37ba15a4e" providerId="ADAL" clId="{E6CC9957-DE48-4665-8F96-2DE1123AF61A}"/>
    <pc:docChg chg="addSld delSld modSld modSection">
      <pc:chgData name="Bernard, Allison M" userId="7cd67125-3436-42b8-b83a-bbe37ba15a4e" providerId="ADAL" clId="{E6CC9957-DE48-4665-8F96-2DE1123AF61A}" dt="2023-09-28T20:15:41.807" v="12"/>
      <pc:docMkLst>
        <pc:docMk/>
      </pc:docMkLst>
      <pc:sldChg chg="modSp del mod">
        <pc:chgData name="Bernard, Allison M" userId="7cd67125-3436-42b8-b83a-bbe37ba15a4e" providerId="ADAL" clId="{E6CC9957-DE48-4665-8F96-2DE1123AF61A}" dt="2023-09-28T20:15:39.570" v="11" actId="47"/>
        <pc:sldMkLst>
          <pc:docMk/>
          <pc:sldMk cId="261937213" sldId="1885"/>
        </pc:sldMkLst>
        <pc:spChg chg="mod">
          <ac:chgData name="Bernard, Allison M" userId="7cd67125-3436-42b8-b83a-bbe37ba15a4e" providerId="ADAL" clId="{E6CC9957-DE48-4665-8F96-2DE1123AF61A}" dt="2023-09-28T20:15:17.071" v="10" actId="20577"/>
          <ac:spMkLst>
            <pc:docMk/>
            <pc:sldMk cId="261937213" sldId="1885"/>
            <ac:spMk id="2" creationId="{BE5A7428-1D70-4E33-B193-BD019826DDA2}"/>
          </ac:spMkLst>
        </pc:spChg>
      </pc:sldChg>
      <pc:sldChg chg="add">
        <pc:chgData name="Bernard, Allison M" userId="7cd67125-3436-42b8-b83a-bbe37ba15a4e" providerId="ADAL" clId="{E6CC9957-DE48-4665-8F96-2DE1123AF61A}" dt="2023-09-28T20:15:41.807" v="12"/>
        <pc:sldMkLst>
          <pc:docMk/>
          <pc:sldMk cId="2775861775" sldId="1894"/>
        </pc:sldMkLst>
      </pc:sldChg>
    </pc:docChg>
  </pc:docChgLst>
  <pc:docChgLst>
    <pc:chgData name="Lane, Kathleen" userId="d8586a00-d571-4eeb-bfc3-f42bf250439e" providerId="ADAL" clId="{EE58AECF-AAB0-4AE1-81AD-3A5B2DC53A96}"/>
    <pc:docChg chg="modSld">
      <pc:chgData name="Lane, Kathleen" userId="d8586a00-d571-4eeb-bfc3-f42bf250439e" providerId="ADAL" clId="{EE58AECF-AAB0-4AE1-81AD-3A5B2DC53A96}" dt="2023-10-12T21:46:43.441" v="3" actId="729"/>
      <pc:docMkLst>
        <pc:docMk/>
      </pc:docMkLst>
      <pc:sldChg chg="mod modShow">
        <pc:chgData name="Lane, Kathleen" userId="d8586a00-d571-4eeb-bfc3-f42bf250439e" providerId="ADAL" clId="{EE58AECF-AAB0-4AE1-81AD-3A5B2DC53A96}" dt="2023-10-12T21:46:29.721" v="0" actId="729"/>
        <pc:sldMkLst>
          <pc:docMk/>
          <pc:sldMk cId="3131842691" sldId="1748"/>
        </pc:sldMkLst>
      </pc:sldChg>
      <pc:sldChg chg="mod modShow">
        <pc:chgData name="Lane, Kathleen" userId="d8586a00-d571-4eeb-bfc3-f42bf250439e" providerId="ADAL" clId="{EE58AECF-AAB0-4AE1-81AD-3A5B2DC53A96}" dt="2023-10-12T21:46:32.350" v="1" actId="729"/>
        <pc:sldMkLst>
          <pc:docMk/>
          <pc:sldMk cId="353129255" sldId="1749"/>
        </pc:sldMkLst>
      </pc:sldChg>
      <pc:sldChg chg="mod modShow">
        <pc:chgData name="Lane, Kathleen" userId="d8586a00-d571-4eeb-bfc3-f42bf250439e" providerId="ADAL" clId="{EE58AECF-AAB0-4AE1-81AD-3A5B2DC53A96}" dt="2023-10-12T21:46:37.669" v="2" actId="729"/>
        <pc:sldMkLst>
          <pc:docMk/>
          <pc:sldMk cId="3351194679" sldId="1880"/>
        </pc:sldMkLst>
      </pc:sldChg>
      <pc:sldChg chg="mod modShow">
        <pc:chgData name="Lane, Kathleen" userId="d8586a00-d571-4eeb-bfc3-f42bf250439e" providerId="ADAL" clId="{EE58AECF-AAB0-4AE1-81AD-3A5B2DC53A96}" dt="2023-10-12T21:46:43.441" v="3" actId="729"/>
        <pc:sldMkLst>
          <pc:docMk/>
          <pc:sldMk cId="924817110" sldId="1881"/>
        </pc:sldMkLst>
      </pc:sldChg>
    </pc:docChg>
  </pc:docChgLst>
  <pc:docChgLst>
    <pc:chgData name="Weiss, Joni Lynne" userId="d807cf79-4c5d-4701-9650-ceb059df37da" providerId="ADAL" clId="{FC7330E3-71E6-4DBB-A7D7-F7614D2BD193}"/>
    <pc:docChg chg="undo custSel modSld sldOrd modSection">
      <pc:chgData name="Weiss, Joni Lynne" userId="d807cf79-4c5d-4701-9650-ceb059df37da" providerId="ADAL" clId="{FC7330E3-71E6-4DBB-A7D7-F7614D2BD193}" dt="2023-10-12T21:48:09.465" v="8"/>
      <pc:docMkLst>
        <pc:docMk/>
      </pc:docMkLst>
      <pc:sldChg chg="ord">
        <pc:chgData name="Weiss, Joni Lynne" userId="d807cf79-4c5d-4701-9650-ceb059df37da" providerId="ADAL" clId="{FC7330E3-71E6-4DBB-A7D7-F7614D2BD193}" dt="2023-10-12T21:48:09.465" v="8"/>
        <pc:sldMkLst>
          <pc:docMk/>
          <pc:sldMk cId="3289670163" sldId="337"/>
        </pc:sldMkLst>
      </pc:sldChg>
      <pc:sldChg chg="addSp delSp modSp mod ord delAnim">
        <pc:chgData name="Weiss, Joni Lynne" userId="d807cf79-4c5d-4701-9650-ceb059df37da" providerId="ADAL" clId="{FC7330E3-71E6-4DBB-A7D7-F7614D2BD193}" dt="2023-10-12T21:46:33.172" v="6" actId="478"/>
        <pc:sldMkLst>
          <pc:docMk/>
          <pc:sldMk cId="4147840331" sldId="1653"/>
        </pc:sldMkLst>
        <pc:graphicFrameChg chg="add del modGraphic">
          <ac:chgData name="Weiss, Joni Lynne" userId="d807cf79-4c5d-4701-9650-ceb059df37da" providerId="ADAL" clId="{FC7330E3-71E6-4DBB-A7D7-F7614D2BD193}" dt="2023-10-12T21:44:37.200" v="2" actId="27309"/>
          <ac:graphicFrameMkLst>
            <pc:docMk/>
            <pc:sldMk cId="4147840331" sldId="1653"/>
            <ac:graphicFrameMk id="3" creationId="{3D860D4C-CB39-8694-2A1E-72A98E6921C4}"/>
          </ac:graphicFrameMkLst>
        </pc:graphicFrameChg>
        <pc:picChg chg="del mod">
          <ac:chgData name="Weiss, Joni Lynne" userId="d807cf79-4c5d-4701-9650-ceb059df37da" providerId="ADAL" clId="{FC7330E3-71E6-4DBB-A7D7-F7614D2BD193}" dt="2023-10-12T21:46:33.172" v="6" actId="478"/>
          <ac:picMkLst>
            <pc:docMk/>
            <pc:sldMk cId="4147840331" sldId="1653"/>
            <ac:picMk id="18" creationId="{1C82C140-CD9D-CDF0-5D17-B4EC9BD1F2E9}"/>
          </ac:picMkLst>
        </pc:picChg>
      </pc:sldChg>
    </pc:docChg>
  </pc:docChgLst>
  <pc:docChgLst>
    <pc:chgData name="Sarasin, Elise" userId="051ede2b-3008-44c0-bb19-c9bb04b8c5c9" providerId="ADAL" clId="{5A043987-7EDF-4755-9F02-D25BF87B962F}"/>
    <pc:docChg chg="modSld">
      <pc:chgData name="Sarasin, Elise" userId="051ede2b-3008-44c0-bb19-c9bb04b8c5c9" providerId="ADAL" clId="{5A043987-7EDF-4755-9F02-D25BF87B962F}" dt="2024-08-02T13:45:45.817" v="0"/>
      <pc:docMkLst>
        <pc:docMk/>
      </pc:docMkLst>
      <pc:sldChg chg="addSp modSp">
        <pc:chgData name="Sarasin, Elise" userId="051ede2b-3008-44c0-bb19-c9bb04b8c5c9" providerId="ADAL" clId="{5A043987-7EDF-4755-9F02-D25BF87B962F}" dt="2024-08-02T13:45:45.817" v="0"/>
        <pc:sldMkLst>
          <pc:docMk/>
          <pc:sldMk cId="3929194274" sldId="334"/>
        </pc:sldMkLst>
        <pc:spChg chg="add mod">
          <ac:chgData name="Sarasin, Elise" userId="051ede2b-3008-44c0-bb19-c9bb04b8c5c9" providerId="ADAL" clId="{5A043987-7EDF-4755-9F02-D25BF87B962F}" dt="2024-08-02T13:45:45.817" v="0"/>
          <ac:spMkLst>
            <pc:docMk/>
            <pc:sldMk cId="3929194274" sldId="334"/>
            <ac:spMk id="4" creationId="{E19AFCC0-11D3-5AC6-0259-531193ECADBA}"/>
          </ac:spMkLst>
        </pc:spChg>
      </pc:sldChg>
    </pc:docChg>
  </pc:docChgLst>
  <pc:docChgLst>
    <pc:chgData name="Sarasin, Elise" userId="S::e310s612@home.ku.edu::051ede2b-3008-44c0-bb19-c9bb04b8c5c9" providerId="AD" clId="Web-{419D7089-74C2-48A1-A6A2-5E75A92DDC57}"/>
    <pc:docChg chg="addSld delSld modSld modMainMaster modSection">
      <pc:chgData name="Sarasin, Elise" userId="S::e310s612@home.ku.edu::051ede2b-3008-44c0-bb19-c9bb04b8c5c9" providerId="AD" clId="Web-{419D7089-74C2-48A1-A6A2-5E75A92DDC57}" dt="2022-09-26T21:32:23.351" v="34" actId="1076"/>
      <pc:docMkLst>
        <pc:docMk/>
      </pc:docMkLst>
      <pc:sldChg chg="addSp delSp modSp">
        <pc:chgData name="Sarasin, Elise" userId="S::e310s612@home.ku.edu::051ede2b-3008-44c0-bb19-c9bb04b8c5c9" providerId="AD" clId="Web-{419D7089-74C2-48A1-A6A2-5E75A92DDC57}" dt="2022-09-26T21:32:23.351" v="34" actId="1076"/>
        <pc:sldMkLst>
          <pc:docMk/>
          <pc:sldMk cId="3069959999" sldId="1436"/>
        </pc:sldMkLst>
        <pc:spChg chg="mod">
          <ac:chgData name="Sarasin, Elise" userId="S::e310s612@home.ku.edu::051ede2b-3008-44c0-bb19-c9bb04b8c5c9" providerId="AD" clId="Web-{419D7089-74C2-48A1-A6A2-5E75A92DDC57}" dt="2022-09-26T21:32:23.335" v="33" actId="1076"/>
          <ac:spMkLst>
            <pc:docMk/>
            <pc:sldMk cId="3069959999" sldId="1436"/>
            <ac:spMk id="4" creationId="{00000000-0000-0000-0000-000000000000}"/>
          </ac:spMkLst>
        </pc:spChg>
        <pc:spChg chg="mod">
          <ac:chgData name="Sarasin, Elise" userId="S::e310s612@home.ku.edu::051ede2b-3008-44c0-bb19-c9bb04b8c5c9" providerId="AD" clId="Web-{419D7089-74C2-48A1-A6A2-5E75A92DDC57}" dt="2022-09-26T21:32:23.351" v="34" actId="1076"/>
          <ac:spMkLst>
            <pc:docMk/>
            <pc:sldMk cId="3069959999" sldId="1436"/>
            <ac:spMk id="6" creationId="{00000000-0000-0000-0000-000000000000}"/>
          </ac:spMkLst>
        </pc:spChg>
        <pc:spChg chg="mod">
          <ac:chgData name="Sarasin, Elise" userId="S::e310s612@home.ku.edu::051ede2b-3008-44c0-bb19-c9bb04b8c5c9" providerId="AD" clId="Web-{419D7089-74C2-48A1-A6A2-5E75A92DDC57}" dt="2022-09-26T21:32:23.320" v="30" actId="1076"/>
          <ac:spMkLst>
            <pc:docMk/>
            <pc:sldMk cId="3069959999" sldId="1436"/>
            <ac:spMk id="7" creationId="{00000000-0000-0000-0000-000000000000}"/>
          </ac:spMkLst>
        </pc:spChg>
        <pc:spChg chg="mod">
          <ac:chgData name="Sarasin, Elise" userId="S::e310s612@home.ku.edu::051ede2b-3008-44c0-bb19-c9bb04b8c5c9" providerId="AD" clId="Web-{419D7089-74C2-48A1-A6A2-5E75A92DDC57}" dt="2022-09-26T21:31:20.287" v="22" actId="1076"/>
          <ac:spMkLst>
            <pc:docMk/>
            <pc:sldMk cId="3069959999" sldId="1436"/>
            <ac:spMk id="11" creationId="{00000000-0000-0000-0000-000000000000}"/>
          </ac:spMkLst>
        </pc:spChg>
        <pc:spChg chg="mod">
          <ac:chgData name="Sarasin, Elise" userId="S::e310s612@home.ku.edu::051ede2b-3008-44c0-bb19-c9bb04b8c5c9" providerId="AD" clId="Web-{419D7089-74C2-48A1-A6A2-5E75A92DDC57}" dt="2022-09-26T21:31:14.521" v="21" actId="1076"/>
          <ac:spMkLst>
            <pc:docMk/>
            <pc:sldMk cId="3069959999" sldId="1436"/>
            <ac:spMk id="12" creationId="{00000000-0000-0000-0000-000000000000}"/>
          </ac:spMkLst>
        </pc:spChg>
        <pc:spChg chg="mod">
          <ac:chgData name="Sarasin, Elise" userId="S::e310s612@home.ku.edu::051ede2b-3008-44c0-bb19-c9bb04b8c5c9" providerId="AD" clId="Web-{419D7089-74C2-48A1-A6A2-5E75A92DDC57}" dt="2022-09-26T21:32:23.335" v="31" actId="1076"/>
          <ac:spMkLst>
            <pc:docMk/>
            <pc:sldMk cId="3069959999" sldId="1436"/>
            <ac:spMk id="13" creationId="{00000000-0000-0000-0000-000000000000}"/>
          </ac:spMkLst>
        </pc:spChg>
        <pc:spChg chg="mod">
          <ac:chgData name="Sarasin, Elise" userId="S::e310s612@home.ku.edu::051ede2b-3008-44c0-bb19-c9bb04b8c5c9" providerId="AD" clId="Web-{419D7089-74C2-48A1-A6A2-5E75A92DDC57}" dt="2022-09-26T21:32:23.335" v="32" actId="1076"/>
          <ac:spMkLst>
            <pc:docMk/>
            <pc:sldMk cId="3069959999" sldId="1436"/>
            <ac:spMk id="14" creationId="{00000000-0000-0000-0000-000000000000}"/>
          </ac:spMkLst>
        </pc:spChg>
        <pc:picChg chg="add del mod">
          <ac:chgData name="Sarasin, Elise" userId="S::e310s612@home.ku.edu::051ede2b-3008-44c0-bb19-c9bb04b8c5c9" providerId="AD" clId="Web-{419D7089-74C2-48A1-A6A2-5E75A92DDC57}" dt="2022-09-26T21:30:19.972" v="6"/>
          <ac:picMkLst>
            <pc:docMk/>
            <pc:sldMk cId="3069959999" sldId="1436"/>
            <ac:picMk id="2" creationId="{CB775624-873E-561A-98B5-07572ABBC62C}"/>
          </ac:picMkLst>
        </pc:picChg>
        <pc:picChg chg="add mod ord">
          <ac:chgData name="Sarasin, Elise" userId="S::e310s612@home.ku.edu::051ede2b-3008-44c0-bb19-c9bb04b8c5c9" providerId="AD" clId="Web-{419D7089-74C2-48A1-A6A2-5E75A92DDC57}" dt="2022-09-26T21:31:53.788" v="26" actId="1076"/>
          <ac:picMkLst>
            <pc:docMk/>
            <pc:sldMk cId="3069959999" sldId="1436"/>
            <ac:picMk id="3" creationId="{90920DF2-C688-F2E9-54B9-AE3ECE3AC253}"/>
          </ac:picMkLst>
        </pc:picChg>
      </pc:sldChg>
      <pc:sldChg chg="delSp add del">
        <pc:chgData name="Sarasin, Elise" userId="S::e310s612@home.ku.edu::051ede2b-3008-44c0-bb19-c9bb04b8c5c9" providerId="AD" clId="Web-{419D7089-74C2-48A1-A6A2-5E75A92DDC57}" dt="2022-09-26T21:29:18.783" v="3"/>
        <pc:sldMkLst>
          <pc:docMk/>
          <pc:sldMk cId="695833652" sldId="1748"/>
        </pc:sldMkLst>
        <pc:picChg chg="del">
          <ac:chgData name="Sarasin, Elise" userId="S::e310s612@home.ku.edu::051ede2b-3008-44c0-bb19-c9bb04b8c5c9" providerId="AD" clId="Web-{419D7089-74C2-48A1-A6A2-5E75A92DDC57}" dt="2022-09-26T21:29:08.267" v="1"/>
          <ac:picMkLst>
            <pc:docMk/>
            <pc:sldMk cId="695833652" sldId="1748"/>
            <ac:picMk id="4" creationId="{A7F5A8FC-8102-D860-87B3-AFCF9DCCB158}"/>
          </ac:picMkLst>
        </pc:picChg>
      </pc:sldChg>
      <pc:sldMasterChg chg="addSldLayout modSldLayout">
        <pc:chgData name="Sarasin, Elise" userId="S::e310s612@home.ku.edu::051ede2b-3008-44c0-bb19-c9bb04b8c5c9" providerId="AD" clId="Web-{419D7089-74C2-48A1-A6A2-5E75A92DDC57}" dt="2022-09-26T21:29:03.095" v="0"/>
        <pc:sldMasterMkLst>
          <pc:docMk/>
          <pc:sldMasterMk cId="3300153613" sldId="2147483660"/>
        </pc:sldMasterMkLst>
        <pc:sldLayoutChg chg="add">
          <pc:chgData name="Sarasin, Elise" userId="S::e310s612@home.ku.edu::051ede2b-3008-44c0-bb19-c9bb04b8c5c9" providerId="AD" clId="Web-{419D7089-74C2-48A1-A6A2-5E75A92DDC57}" dt="2022-09-26T21:29:03.095" v="0"/>
          <pc:sldLayoutMkLst>
            <pc:docMk/>
            <pc:sldMasterMk cId="3300153613" sldId="2147483660"/>
            <pc:sldLayoutMk cId="3917356660" sldId="2147483693"/>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999160042" sldId="2147483694"/>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1732743666" sldId="2147483696"/>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3636721164" sldId="2147483697"/>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1366159731" sldId="2147483698"/>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776070852" sldId="2147483699"/>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3100412814" sldId="2147483700"/>
          </pc:sldLayoutMkLst>
        </pc:sldLayoutChg>
        <pc:sldLayoutChg chg="add">
          <pc:chgData name="Sarasin, Elise" userId="S::e310s612@home.ku.edu::051ede2b-3008-44c0-bb19-c9bb04b8c5c9" providerId="AD" clId="Web-{419D7089-74C2-48A1-A6A2-5E75A92DDC57}" dt="2022-09-26T21:29:03.095" v="0"/>
          <pc:sldLayoutMkLst>
            <pc:docMk/>
            <pc:sldMasterMk cId="3300153613" sldId="2147483660"/>
            <pc:sldLayoutMk cId="800903708" sldId="2147483701"/>
          </pc:sldLayoutMkLst>
        </pc:sldLayoutChg>
        <pc:sldLayoutChg chg="replId">
          <pc:chgData name="Sarasin, Elise" userId="S::e310s612@home.ku.edu::051ede2b-3008-44c0-bb19-c9bb04b8c5c9" providerId="AD" clId="Web-{419D7089-74C2-48A1-A6A2-5E75A92DDC57}" dt="2022-09-26T21:29:03.095" v="0"/>
          <pc:sldLayoutMkLst>
            <pc:docMk/>
            <pc:sldMasterMk cId="3300153613" sldId="2147483660"/>
            <pc:sldLayoutMk cId="2951237180" sldId="2147483702"/>
          </pc:sldLayoutMkLst>
        </pc:sldLayoutChg>
        <pc:sldLayoutChg chg="replId">
          <pc:chgData name="Sarasin, Elise" userId="S::e310s612@home.ku.edu::051ede2b-3008-44c0-bb19-c9bb04b8c5c9" providerId="AD" clId="Web-{419D7089-74C2-48A1-A6A2-5E75A92DDC57}" dt="2022-09-26T21:29:03.095" v="0"/>
          <pc:sldLayoutMkLst>
            <pc:docMk/>
            <pc:sldMasterMk cId="3300153613" sldId="2147483660"/>
            <pc:sldLayoutMk cId="1070383503" sldId="2147483703"/>
          </pc:sldLayoutMkLst>
        </pc:sldLayoutChg>
      </pc:sldMasterChg>
    </pc:docChg>
  </pc:docChgLst>
  <pc:docChgLst>
    <pc:chgData name="Bernard, Allison M" userId="7cd67125-3436-42b8-b83a-bbe37ba15a4e" providerId="ADAL" clId="{0CD69E9C-5F9E-4C8E-922B-B2856E93028B}"/>
    <pc:docChg chg="undo redo custSel addSld delSld modSld modSection">
      <pc:chgData name="Bernard, Allison M" userId="7cd67125-3436-42b8-b83a-bbe37ba15a4e" providerId="ADAL" clId="{0CD69E9C-5F9E-4C8E-922B-B2856E93028B}" dt="2023-09-28T02:55:56.041" v="711" actId="1076"/>
      <pc:docMkLst>
        <pc:docMk/>
      </pc:docMkLst>
      <pc:sldChg chg="addSp delSp modSp mod">
        <pc:chgData name="Bernard, Allison M" userId="7cd67125-3436-42b8-b83a-bbe37ba15a4e" providerId="ADAL" clId="{0CD69E9C-5F9E-4C8E-922B-B2856E93028B}" dt="2023-09-27T16:07:15.081" v="710"/>
        <pc:sldMkLst>
          <pc:docMk/>
          <pc:sldMk cId="4276775244" sldId="270"/>
        </pc:sldMkLst>
        <pc:spChg chg="mod">
          <ac:chgData name="Bernard, Allison M" userId="7cd67125-3436-42b8-b83a-bbe37ba15a4e" providerId="ADAL" clId="{0CD69E9C-5F9E-4C8E-922B-B2856E93028B}" dt="2023-09-27T16:00:57.088" v="686" actId="1076"/>
          <ac:spMkLst>
            <pc:docMk/>
            <pc:sldMk cId="4276775244" sldId="270"/>
            <ac:spMk id="2" creationId="{BE5A7428-1D70-4E33-B193-BD019826DDA2}"/>
          </ac:spMkLst>
        </pc:spChg>
        <pc:spChg chg="add del mod">
          <ac:chgData name="Bernard, Allison M" userId="7cd67125-3436-42b8-b83a-bbe37ba15a4e" providerId="ADAL" clId="{0CD69E9C-5F9E-4C8E-922B-B2856E93028B}" dt="2023-09-27T16:00:59.715" v="688" actId="478"/>
          <ac:spMkLst>
            <pc:docMk/>
            <pc:sldMk cId="4276775244" sldId="270"/>
            <ac:spMk id="20" creationId="{D1835926-CB99-47D2-5160-EB2C11F74255}"/>
          </ac:spMkLst>
        </pc:spChg>
        <pc:spChg chg="mod">
          <ac:chgData name="Bernard, Allison M" userId="7cd67125-3436-42b8-b83a-bbe37ba15a4e" providerId="ADAL" clId="{0CD69E9C-5F9E-4C8E-922B-B2856E93028B}" dt="2023-09-27T15:55:04.470" v="642" actId="14100"/>
          <ac:spMkLst>
            <pc:docMk/>
            <pc:sldMk cId="4276775244" sldId="270"/>
            <ac:spMk id="26" creationId="{DD4FA606-9652-E048-8FAE-FA876B53EE59}"/>
          </ac:spMkLst>
        </pc:spChg>
        <pc:grpChg chg="mod">
          <ac:chgData name="Bernard, Allison M" userId="7cd67125-3436-42b8-b83a-bbe37ba15a4e" providerId="ADAL" clId="{0CD69E9C-5F9E-4C8E-922B-B2856E93028B}" dt="2023-09-27T16:01:18.451" v="690" actId="1076"/>
          <ac:grpSpMkLst>
            <pc:docMk/>
            <pc:sldMk cId="4276775244" sldId="270"/>
            <ac:grpSpMk id="8" creationId="{050B73DB-962B-4A66-9C79-B5E39963A821}"/>
          </ac:grpSpMkLst>
        </pc:grpChg>
        <pc:grpChg chg="mod">
          <ac:chgData name="Bernard, Allison M" userId="7cd67125-3436-42b8-b83a-bbe37ba15a4e" providerId="ADAL" clId="{0CD69E9C-5F9E-4C8E-922B-B2856E93028B}" dt="2023-09-27T16:01:18.451" v="690" actId="1076"/>
          <ac:grpSpMkLst>
            <pc:docMk/>
            <pc:sldMk cId="4276775244" sldId="270"/>
            <ac:grpSpMk id="10" creationId="{C97CA75B-A210-45C3-A8EE-1BF30D1BFEBE}"/>
          </ac:grpSpMkLst>
        </pc:grpChg>
        <pc:grpChg chg="mod">
          <ac:chgData name="Bernard, Allison M" userId="7cd67125-3436-42b8-b83a-bbe37ba15a4e" providerId="ADAL" clId="{0CD69E9C-5F9E-4C8E-922B-B2856E93028B}" dt="2023-09-27T16:01:18.451" v="690" actId="1076"/>
          <ac:grpSpMkLst>
            <pc:docMk/>
            <pc:sldMk cId="4276775244" sldId="270"/>
            <ac:grpSpMk id="12" creationId="{6BC27FAE-96EC-4A1B-9A83-1074ED029B60}"/>
          </ac:grpSpMkLst>
        </pc:grpChg>
        <pc:grpChg chg="mod">
          <ac:chgData name="Bernard, Allison M" userId="7cd67125-3436-42b8-b83a-bbe37ba15a4e" providerId="ADAL" clId="{0CD69E9C-5F9E-4C8E-922B-B2856E93028B}" dt="2023-09-27T16:01:26.599" v="691" actId="1076"/>
          <ac:grpSpMkLst>
            <pc:docMk/>
            <pc:sldMk cId="4276775244" sldId="270"/>
            <ac:grpSpMk id="14" creationId="{726D4FC1-AF61-4204-98D9-C303FE99ED03}"/>
          </ac:grpSpMkLst>
        </pc:grpChg>
        <pc:grpChg chg="mod">
          <ac:chgData name="Bernard, Allison M" userId="7cd67125-3436-42b8-b83a-bbe37ba15a4e" providerId="ADAL" clId="{0CD69E9C-5F9E-4C8E-922B-B2856E93028B}" dt="2023-09-27T16:01:18.451" v="690" actId="1076"/>
          <ac:grpSpMkLst>
            <pc:docMk/>
            <pc:sldMk cId="4276775244" sldId="270"/>
            <ac:grpSpMk id="15" creationId="{A72637EB-BEC3-4459-A728-5BD5E891DD53}"/>
          </ac:grpSpMkLst>
        </pc:grpChg>
        <pc:grpChg chg="mod">
          <ac:chgData name="Bernard, Allison M" userId="7cd67125-3436-42b8-b83a-bbe37ba15a4e" providerId="ADAL" clId="{0CD69E9C-5F9E-4C8E-922B-B2856E93028B}" dt="2023-09-27T16:01:18.451" v="690" actId="1076"/>
          <ac:grpSpMkLst>
            <pc:docMk/>
            <pc:sldMk cId="4276775244" sldId="270"/>
            <ac:grpSpMk id="16" creationId="{DA32817C-1547-4C20-B7B2-4DC46C0582F4}"/>
          </ac:grpSpMkLst>
        </pc:grpChg>
        <pc:grpChg chg="mod">
          <ac:chgData name="Bernard, Allison M" userId="7cd67125-3436-42b8-b83a-bbe37ba15a4e" providerId="ADAL" clId="{0CD69E9C-5F9E-4C8E-922B-B2856E93028B}" dt="2023-09-27T16:01:18.451" v="690" actId="1076"/>
          <ac:grpSpMkLst>
            <pc:docMk/>
            <pc:sldMk cId="4276775244" sldId="270"/>
            <ac:grpSpMk id="18" creationId="{9709F02C-D259-438F-B289-3C081BCF5881}"/>
          </ac:grpSpMkLst>
        </pc:grpChg>
        <pc:grpChg chg="mod">
          <ac:chgData name="Bernard, Allison M" userId="7cd67125-3436-42b8-b83a-bbe37ba15a4e" providerId="ADAL" clId="{0CD69E9C-5F9E-4C8E-922B-B2856E93028B}" dt="2023-09-27T16:01:18.451" v="690" actId="1076"/>
          <ac:grpSpMkLst>
            <pc:docMk/>
            <pc:sldMk cId="4276775244" sldId="270"/>
            <ac:grpSpMk id="32" creationId="{62C8D0F8-048B-45BF-A93B-283F5E647BA5}"/>
          </ac:grpSpMkLst>
        </pc:grpChg>
        <pc:graphicFrameChg chg="mod">
          <ac:chgData name="Bernard, Allison M" userId="7cd67125-3436-42b8-b83a-bbe37ba15a4e" providerId="ADAL" clId="{0CD69E9C-5F9E-4C8E-922B-B2856E93028B}" dt="2023-09-27T16:07:15.081" v="710"/>
          <ac:graphicFrameMkLst>
            <pc:docMk/>
            <pc:sldMk cId="4276775244" sldId="270"/>
            <ac:graphicFrameMk id="5" creationId="{2E699412-F23A-490A-ABBA-74BDE1D78D16}"/>
          </ac:graphicFrameMkLst>
        </pc:graphicFrameChg>
      </pc:sldChg>
      <pc:sldChg chg="addSp modSp mod">
        <pc:chgData name="Bernard, Allison M" userId="7cd67125-3436-42b8-b83a-bbe37ba15a4e" providerId="ADAL" clId="{0CD69E9C-5F9E-4C8E-922B-B2856E93028B}" dt="2023-09-27T14:03:46.461" v="510" actId="1076"/>
        <pc:sldMkLst>
          <pc:docMk/>
          <pc:sldMk cId="2969210843" sldId="273"/>
        </pc:sldMkLst>
        <pc:spChg chg="mod">
          <ac:chgData name="Bernard, Allison M" userId="7cd67125-3436-42b8-b83a-bbe37ba15a4e" providerId="ADAL" clId="{0CD69E9C-5F9E-4C8E-922B-B2856E93028B}" dt="2023-09-22T14:23:53.627" v="320" actId="20577"/>
          <ac:spMkLst>
            <pc:docMk/>
            <pc:sldMk cId="2969210843" sldId="273"/>
            <ac:spMk id="2" creationId="{BE5A7428-1D70-4E33-B193-BD019826DDA2}"/>
          </ac:spMkLst>
        </pc:spChg>
        <pc:spChg chg="add mod">
          <ac:chgData name="Bernard, Allison M" userId="7cd67125-3436-42b8-b83a-bbe37ba15a4e" providerId="ADAL" clId="{0CD69E9C-5F9E-4C8E-922B-B2856E93028B}" dt="2023-09-27T14:03:46.461" v="510" actId="1076"/>
          <ac:spMkLst>
            <pc:docMk/>
            <pc:sldMk cId="2969210843" sldId="273"/>
            <ac:spMk id="4" creationId="{70F3993B-451B-CE7F-5530-F1147B1ECB8F}"/>
          </ac:spMkLst>
        </pc:spChg>
        <pc:graphicFrameChg chg="modGraphic">
          <ac:chgData name="Bernard, Allison M" userId="7cd67125-3436-42b8-b83a-bbe37ba15a4e" providerId="ADAL" clId="{0CD69E9C-5F9E-4C8E-922B-B2856E93028B}" dt="2023-09-22T14:23:38.347" v="297" actId="20577"/>
          <ac:graphicFrameMkLst>
            <pc:docMk/>
            <pc:sldMk cId="2969210843" sldId="273"/>
            <ac:graphicFrameMk id="3" creationId="{4AFB9BA7-128D-4908-955D-F4AECF8B71CB}"/>
          </ac:graphicFrameMkLst>
        </pc:graphicFrameChg>
      </pc:sldChg>
      <pc:sldChg chg="addSp modSp mod">
        <pc:chgData name="Bernard, Allison M" userId="7cd67125-3436-42b8-b83a-bbe37ba15a4e" providerId="ADAL" clId="{0CD69E9C-5F9E-4C8E-922B-B2856E93028B}" dt="2023-09-27T16:02:09.217" v="702" actId="20577"/>
        <pc:sldMkLst>
          <pc:docMk/>
          <pc:sldMk cId="251755131" sldId="1611"/>
        </pc:sldMkLst>
        <pc:spChg chg="mod">
          <ac:chgData name="Bernard, Allison M" userId="7cd67125-3436-42b8-b83a-bbe37ba15a4e" providerId="ADAL" clId="{0CD69E9C-5F9E-4C8E-922B-B2856E93028B}" dt="2023-09-27T16:02:09.217" v="702" actId="20577"/>
          <ac:spMkLst>
            <pc:docMk/>
            <pc:sldMk cId="251755131" sldId="1611"/>
            <ac:spMk id="2" creationId="{BE5A7428-1D70-4E33-B193-BD019826DDA2}"/>
          </ac:spMkLst>
        </pc:spChg>
        <pc:spChg chg="add mod">
          <ac:chgData name="Bernard, Allison M" userId="7cd67125-3436-42b8-b83a-bbe37ba15a4e" providerId="ADAL" clId="{0CD69E9C-5F9E-4C8E-922B-B2856E93028B}" dt="2023-09-27T15:59:11.431" v="672" actId="1076"/>
          <ac:spMkLst>
            <pc:docMk/>
            <pc:sldMk cId="251755131" sldId="1611"/>
            <ac:spMk id="4" creationId="{2AA04DA9-BFC9-7E30-E23D-A70D5E54734F}"/>
          </ac:spMkLst>
        </pc:spChg>
        <pc:grpChg chg="mod">
          <ac:chgData name="Bernard, Allison M" userId="7cd67125-3436-42b8-b83a-bbe37ba15a4e" providerId="ADAL" clId="{0CD69E9C-5F9E-4C8E-922B-B2856E93028B}" dt="2023-09-27T15:58:35.866" v="671" actId="12789"/>
          <ac:grpSpMkLst>
            <pc:docMk/>
            <pc:sldMk cId="251755131" sldId="1611"/>
            <ac:grpSpMk id="9" creationId="{07BE318F-2110-4C9A-9A85-385D5A3AD4AF}"/>
          </ac:grpSpMkLst>
        </pc:grpChg>
        <pc:grpChg chg="mod">
          <ac:chgData name="Bernard, Allison M" userId="7cd67125-3436-42b8-b83a-bbe37ba15a4e" providerId="ADAL" clId="{0CD69E9C-5F9E-4C8E-922B-B2856E93028B}" dt="2023-09-27T15:58:35.866" v="671" actId="12789"/>
          <ac:grpSpMkLst>
            <pc:docMk/>
            <pc:sldMk cId="251755131" sldId="1611"/>
            <ac:grpSpMk id="10" creationId="{DB2AE182-76BF-4401-B493-F3910FF3E439}"/>
          </ac:grpSpMkLst>
        </pc:grpChg>
        <pc:grpChg chg="mod">
          <ac:chgData name="Bernard, Allison M" userId="7cd67125-3436-42b8-b83a-bbe37ba15a4e" providerId="ADAL" clId="{0CD69E9C-5F9E-4C8E-922B-B2856E93028B}" dt="2023-09-27T15:58:35.866" v="671" actId="12789"/>
          <ac:grpSpMkLst>
            <pc:docMk/>
            <pc:sldMk cId="251755131" sldId="1611"/>
            <ac:grpSpMk id="17" creationId="{68C7C9E2-47E7-4E67-BAAC-DE1F26DC53CA}"/>
          </ac:grpSpMkLst>
        </pc:grpChg>
        <pc:grpChg chg="mod">
          <ac:chgData name="Bernard, Allison M" userId="7cd67125-3436-42b8-b83a-bbe37ba15a4e" providerId="ADAL" clId="{0CD69E9C-5F9E-4C8E-922B-B2856E93028B}" dt="2023-09-27T15:58:35.866" v="671" actId="12789"/>
          <ac:grpSpMkLst>
            <pc:docMk/>
            <pc:sldMk cId="251755131" sldId="1611"/>
            <ac:grpSpMk id="21" creationId="{64917419-1B7A-4D7C-A742-536812B277A1}"/>
          </ac:grpSpMkLst>
        </pc:grpChg>
        <pc:grpChg chg="mod">
          <ac:chgData name="Bernard, Allison M" userId="7cd67125-3436-42b8-b83a-bbe37ba15a4e" providerId="ADAL" clId="{0CD69E9C-5F9E-4C8E-922B-B2856E93028B}" dt="2023-09-27T15:58:35.866" v="671" actId="12789"/>
          <ac:grpSpMkLst>
            <pc:docMk/>
            <pc:sldMk cId="251755131" sldId="1611"/>
            <ac:grpSpMk id="25" creationId="{DA3A87E0-9056-4B1E-AC86-2A2214CAFCC0}"/>
          </ac:grpSpMkLst>
        </pc:grpChg>
        <pc:grpChg chg="mod">
          <ac:chgData name="Bernard, Allison M" userId="7cd67125-3436-42b8-b83a-bbe37ba15a4e" providerId="ADAL" clId="{0CD69E9C-5F9E-4C8E-922B-B2856E93028B}" dt="2023-09-27T15:58:35.866" v="671" actId="12789"/>
          <ac:grpSpMkLst>
            <pc:docMk/>
            <pc:sldMk cId="251755131" sldId="1611"/>
            <ac:grpSpMk id="29" creationId="{DEB99E52-7BBC-4A11-AD74-8013B84E1B1C}"/>
          </ac:grpSpMkLst>
        </pc:grpChg>
        <pc:grpChg chg="mod">
          <ac:chgData name="Bernard, Allison M" userId="7cd67125-3436-42b8-b83a-bbe37ba15a4e" providerId="ADAL" clId="{0CD69E9C-5F9E-4C8E-922B-B2856E93028B}" dt="2023-09-27T15:58:35.866" v="671" actId="12789"/>
          <ac:grpSpMkLst>
            <pc:docMk/>
            <pc:sldMk cId="251755131" sldId="1611"/>
            <ac:grpSpMk id="33" creationId="{23CAD538-9A31-E94A-9983-A29739B455EB}"/>
          </ac:grpSpMkLst>
        </pc:grpChg>
        <pc:grpChg chg="mod">
          <ac:chgData name="Bernard, Allison M" userId="7cd67125-3436-42b8-b83a-bbe37ba15a4e" providerId="ADAL" clId="{0CD69E9C-5F9E-4C8E-922B-B2856E93028B}" dt="2023-09-27T15:58:35.866" v="671" actId="12789"/>
          <ac:grpSpMkLst>
            <pc:docMk/>
            <pc:sldMk cId="251755131" sldId="1611"/>
            <ac:grpSpMk id="37" creationId="{E1B98B1B-7DA7-4632-ACFC-7FFBC45A183A}"/>
          </ac:grpSpMkLst>
        </pc:grpChg>
      </pc:sldChg>
      <pc:sldChg chg="mod modShow">
        <pc:chgData name="Bernard, Allison M" userId="7cd67125-3436-42b8-b83a-bbe37ba15a4e" providerId="ADAL" clId="{0CD69E9C-5F9E-4C8E-922B-B2856E93028B}" dt="2023-09-22T14:24:42.317" v="323" actId="729"/>
        <pc:sldMkLst>
          <pc:docMk/>
          <pc:sldMk cId="3401121619" sldId="1618"/>
        </pc:sldMkLst>
      </pc:sldChg>
      <pc:sldChg chg="delSp mod">
        <pc:chgData name="Bernard, Allison M" userId="7cd67125-3436-42b8-b83a-bbe37ba15a4e" providerId="ADAL" clId="{0CD69E9C-5F9E-4C8E-922B-B2856E93028B}" dt="2023-09-22T14:03:35.731" v="0" actId="478"/>
        <pc:sldMkLst>
          <pc:docMk/>
          <pc:sldMk cId="464054343" sldId="1760"/>
        </pc:sldMkLst>
        <pc:spChg chg="del">
          <ac:chgData name="Bernard, Allison M" userId="7cd67125-3436-42b8-b83a-bbe37ba15a4e" providerId="ADAL" clId="{0CD69E9C-5F9E-4C8E-922B-B2856E93028B}" dt="2023-09-22T14:03:35.731" v="0" actId="478"/>
          <ac:spMkLst>
            <pc:docMk/>
            <pc:sldMk cId="464054343" sldId="1760"/>
            <ac:spMk id="3" creationId="{D2CFFF37-A431-EF07-EE68-3F1E773929D6}"/>
          </ac:spMkLst>
        </pc:spChg>
      </pc:sldChg>
      <pc:sldChg chg="delSp mod">
        <pc:chgData name="Bernard, Allison M" userId="7cd67125-3436-42b8-b83a-bbe37ba15a4e" providerId="ADAL" clId="{0CD69E9C-5F9E-4C8E-922B-B2856E93028B}" dt="2023-09-22T14:07:08.702" v="1" actId="478"/>
        <pc:sldMkLst>
          <pc:docMk/>
          <pc:sldMk cId="2640098194" sldId="1762"/>
        </pc:sldMkLst>
        <pc:spChg chg="del">
          <ac:chgData name="Bernard, Allison M" userId="7cd67125-3436-42b8-b83a-bbe37ba15a4e" providerId="ADAL" clId="{0CD69E9C-5F9E-4C8E-922B-B2856E93028B}" dt="2023-09-22T14:07:08.702" v="1" actId="478"/>
          <ac:spMkLst>
            <pc:docMk/>
            <pc:sldMk cId="2640098194" sldId="1762"/>
            <ac:spMk id="4" creationId="{D9AECE58-17A6-D20E-8D36-E0192FE2BA89}"/>
          </ac:spMkLst>
        </pc:spChg>
      </pc:sldChg>
      <pc:sldChg chg="add">
        <pc:chgData name="Bernard, Allison M" userId="7cd67125-3436-42b8-b83a-bbe37ba15a4e" providerId="ADAL" clId="{0CD69E9C-5F9E-4C8E-922B-B2856E93028B}" dt="2023-09-22T14:24:33.875" v="322"/>
        <pc:sldMkLst>
          <pc:docMk/>
          <pc:sldMk cId="261937213" sldId="1885"/>
        </pc:sldMkLst>
      </pc:sldChg>
      <pc:sldChg chg="addSp delSp modSp add mod">
        <pc:chgData name="Bernard, Allison M" userId="7cd67125-3436-42b8-b83a-bbe37ba15a4e" providerId="ADAL" clId="{0CD69E9C-5F9E-4C8E-922B-B2856E93028B}" dt="2023-09-28T02:55:56.041" v="711" actId="1076"/>
        <pc:sldMkLst>
          <pc:docMk/>
          <pc:sldMk cId="3227818710" sldId="1886"/>
        </pc:sldMkLst>
        <pc:spChg chg="mod">
          <ac:chgData name="Bernard, Allison M" userId="7cd67125-3436-42b8-b83a-bbe37ba15a4e" providerId="ADAL" clId="{0CD69E9C-5F9E-4C8E-922B-B2856E93028B}" dt="2023-09-27T13:56:43.441" v="408" actId="20577"/>
          <ac:spMkLst>
            <pc:docMk/>
            <pc:sldMk cId="3227818710" sldId="1886"/>
            <ac:spMk id="2" creationId="{BE5A7428-1D70-4E33-B193-BD019826DDA2}"/>
          </ac:spMkLst>
        </pc:spChg>
        <pc:spChg chg="del">
          <ac:chgData name="Bernard, Allison M" userId="7cd67125-3436-42b8-b83a-bbe37ba15a4e" providerId="ADAL" clId="{0CD69E9C-5F9E-4C8E-922B-B2856E93028B}" dt="2023-09-27T13:51:51.063" v="344" actId="478"/>
          <ac:spMkLst>
            <pc:docMk/>
            <pc:sldMk cId="3227818710" sldId="1886"/>
            <ac:spMk id="20" creationId="{D1835926-CB99-47D2-5160-EB2C11F74255}"/>
          </ac:spMkLst>
        </pc:spChg>
        <pc:spChg chg="add mod">
          <ac:chgData name="Bernard, Allison M" userId="7cd67125-3436-42b8-b83a-bbe37ba15a4e" providerId="ADAL" clId="{0CD69E9C-5F9E-4C8E-922B-B2856E93028B}" dt="2023-09-27T16:02:33.445" v="704" actId="1076"/>
          <ac:spMkLst>
            <pc:docMk/>
            <pc:sldMk cId="3227818710" sldId="1886"/>
            <ac:spMk id="28" creationId="{34CC3B90-1FBF-AB5B-6ABC-D8940FD6EDCB}"/>
          </ac:spMkLst>
        </pc:spChg>
        <pc:spChg chg="mod">
          <ac:chgData name="Bernard, Allison M" userId="7cd67125-3436-42b8-b83a-bbe37ba15a4e" providerId="ADAL" clId="{0CD69E9C-5F9E-4C8E-922B-B2856E93028B}" dt="2023-09-28T02:55:56.041" v="711" actId="1076"/>
          <ac:spMkLst>
            <pc:docMk/>
            <pc:sldMk cId="3227818710" sldId="1886"/>
            <ac:spMk id="30" creationId="{265B1306-B69F-A01C-BDA7-7B1DDB1A2D6A}"/>
          </ac:spMkLst>
        </pc:spChg>
        <pc:grpChg chg="mod">
          <ac:chgData name="Bernard, Allison M" userId="7cd67125-3436-42b8-b83a-bbe37ba15a4e" providerId="ADAL" clId="{0CD69E9C-5F9E-4C8E-922B-B2856E93028B}" dt="2023-09-27T16:00:26.681" v="681" actId="1076"/>
          <ac:grpSpMkLst>
            <pc:docMk/>
            <pc:sldMk cId="3227818710" sldId="1886"/>
            <ac:grpSpMk id="8" creationId="{050B73DB-962B-4A66-9C79-B5E39963A821}"/>
          </ac:grpSpMkLst>
        </pc:grpChg>
        <pc:grpChg chg="mod">
          <ac:chgData name="Bernard, Allison M" userId="7cd67125-3436-42b8-b83a-bbe37ba15a4e" providerId="ADAL" clId="{0CD69E9C-5F9E-4C8E-922B-B2856E93028B}" dt="2023-09-27T16:00:22.168" v="680" actId="1076"/>
          <ac:grpSpMkLst>
            <pc:docMk/>
            <pc:sldMk cId="3227818710" sldId="1886"/>
            <ac:grpSpMk id="10" creationId="{C97CA75B-A210-45C3-A8EE-1BF30D1BFEBE}"/>
          </ac:grpSpMkLst>
        </pc:grpChg>
        <pc:grpChg chg="mod">
          <ac:chgData name="Bernard, Allison M" userId="7cd67125-3436-42b8-b83a-bbe37ba15a4e" providerId="ADAL" clId="{0CD69E9C-5F9E-4C8E-922B-B2856E93028B}" dt="2023-09-27T16:00:14.759" v="679" actId="1076"/>
          <ac:grpSpMkLst>
            <pc:docMk/>
            <pc:sldMk cId="3227818710" sldId="1886"/>
            <ac:grpSpMk id="12" creationId="{6BC27FAE-96EC-4A1B-9A83-1074ED029B60}"/>
          </ac:grpSpMkLst>
        </pc:grpChg>
        <pc:grpChg chg="mod">
          <ac:chgData name="Bernard, Allison M" userId="7cd67125-3436-42b8-b83a-bbe37ba15a4e" providerId="ADAL" clId="{0CD69E9C-5F9E-4C8E-922B-B2856E93028B}" dt="2023-09-27T16:00:06.496" v="678" actId="1076"/>
          <ac:grpSpMkLst>
            <pc:docMk/>
            <pc:sldMk cId="3227818710" sldId="1886"/>
            <ac:grpSpMk id="14" creationId="{726D4FC1-AF61-4204-98D9-C303FE99ED03}"/>
          </ac:grpSpMkLst>
        </pc:grpChg>
        <pc:grpChg chg="mod">
          <ac:chgData name="Bernard, Allison M" userId="7cd67125-3436-42b8-b83a-bbe37ba15a4e" providerId="ADAL" clId="{0CD69E9C-5F9E-4C8E-922B-B2856E93028B}" dt="2023-09-27T16:00:06.496" v="678" actId="1076"/>
          <ac:grpSpMkLst>
            <pc:docMk/>
            <pc:sldMk cId="3227818710" sldId="1886"/>
            <ac:grpSpMk id="15" creationId="{A72637EB-BEC3-4459-A728-5BD5E891DD53}"/>
          </ac:grpSpMkLst>
        </pc:grpChg>
        <pc:grpChg chg="mod">
          <ac:chgData name="Bernard, Allison M" userId="7cd67125-3436-42b8-b83a-bbe37ba15a4e" providerId="ADAL" clId="{0CD69E9C-5F9E-4C8E-922B-B2856E93028B}" dt="2023-09-27T16:00:06.496" v="678" actId="1076"/>
          <ac:grpSpMkLst>
            <pc:docMk/>
            <pc:sldMk cId="3227818710" sldId="1886"/>
            <ac:grpSpMk id="16" creationId="{DA32817C-1547-4C20-B7B2-4DC46C0582F4}"/>
          </ac:grpSpMkLst>
        </pc:grpChg>
        <pc:grpChg chg="mod">
          <ac:chgData name="Bernard, Allison M" userId="7cd67125-3436-42b8-b83a-bbe37ba15a4e" providerId="ADAL" clId="{0CD69E9C-5F9E-4C8E-922B-B2856E93028B}" dt="2023-09-27T16:00:06.496" v="678" actId="1076"/>
          <ac:grpSpMkLst>
            <pc:docMk/>
            <pc:sldMk cId="3227818710" sldId="1886"/>
            <ac:grpSpMk id="18" creationId="{9709F02C-D259-438F-B289-3C081BCF5881}"/>
          </ac:grpSpMkLst>
        </pc:grpChg>
        <pc:grpChg chg="mod">
          <ac:chgData name="Bernard, Allison M" userId="7cd67125-3436-42b8-b83a-bbe37ba15a4e" providerId="ADAL" clId="{0CD69E9C-5F9E-4C8E-922B-B2856E93028B}" dt="2023-09-27T16:00:32.135" v="682" actId="1076"/>
          <ac:grpSpMkLst>
            <pc:docMk/>
            <pc:sldMk cId="3227818710" sldId="1886"/>
            <ac:grpSpMk id="32" creationId="{62C8D0F8-048B-45BF-A93B-283F5E647BA5}"/>
          </ac:grpSpMkLst>
        </pc:grpChg>
        <pc:graphicFrameChg chg="mod">
          <ac:chgData name="Bernard, Allison M" userId="7cd67125-3436-42b8-b83a-bbe37ba15a4e" providerId="ADAL" clId="{0CD69E9C-5F9E-4C8E-922B-B2856E93028B}" dt="2023-09-27T16:04:05.947" v="705" actId="692"/>
          <ac:graphicFrameMkLst>
            <pc:docMk/>
            <pc:sldMk cId="3227818710" sldId="1886"/>
            <ac:graphicFrameMk id="5" creationId="{2E699412-F23A-490A-ABBA-74BDE1D78D16}"/>
          </ac:graphicFrameMkLst>
        </pc:graphicFrameChg>
      </pc:sldChg>
      <pc:sldChg chg="addSp delSp modSp add mod">
        <pc:chgData name="Bernard, Allison M" userId="7cd67125-3436-42b8-b83a-bbe37ba15a4e" providerId="ADAL" clId="{0CD69E9C-5F9E-4C8E-922B-B2856E93028B}" dt="2023-09-27T14:01:26.876" v="477" actId="1076"/>
        <pc:sldMkLst>
          <pc:docMk/>
          <pc:sldMk cId="256740192" sldId="1887"/>
        </pc:sldMkLst>
        <pc:spChg chg="mod">
          <ac:chgData name="Bernard, Allison M" userId="7cd67125-3436-42b8-b83a-bbe37ba15a4e" providerId="ADAL" clId="{0CD69E9C-5F9E-4C8E-922B-B2856E93028B}" dt="2023-09-27T14:01:24.880" v="476" actId="20577"/>
          <ac:spMkLst>
            <pc:docMk/>
            <pc:sldMk cId="256740192" sldId="1887"/>
            <ac:spMk id="2" creationId="{BE5A7428-1D70-4E33-B193-BD019826DDA2}"/>
          </ac:spMkLst>
        </pc:spChg>
        <pc:spChg chg="del">
          <ac:chgData name="Bernard, Allison M" userId="7cd67125-3436-42b8-b83a-bbe37ba15a4e" providerId="ADAL" clId="{0CD69E9C-5F9E-4C8E-922B-B2856E93028B}" dt="2023-09-27T13:51:47.919" v="343" actId="478"/>
          <ac:spMkLst>
            <pc:docMk/>
            <pc:sldMk cId="256740192" sldId="1887"/>
            <ac:spMk id="4" creationId="{2AA04DA9-BFC9-7E30-E23D-A70D5E54734F}"/>
          </ac:spMkLst>
        </pc:spChg>
        <pc:spChg chg="add mod">
          <ac:chgData name="Bernard, Allison M" userId="7cd67125-3436-42b8-b83a-bbe37ba15a4e" providerId="ADAL" clId="{0CD69E9C-5F9E-4C8E-922B-B2856E93028B}" dt="2023-09-27T14:01:26.876" v="477" actId="1076"/>
          <ac:spMkLst>
            <pc:docMk/>
            <pc:sldMk cId="256740192" sldId="1887"/>
            <ac:spMk id="6" creationId="{2C873C52-A0CA-DC22-927A-66147D9C15F0}"/>
          </ac:spMkLst>
        </pc:spChg>
        <pc:graphicFrameChg chg="mod">
          <ac:chgData name="Bernard, Allison M" userId="7cd67125-3436-42b8-b83a-bbe37ba15a4e" providerId="ADAL" clId="{0CD69E9C-5F9E-4C8E-922B-B2856E93028B}" dt="2023-09-27T14:00:23.327" v="448"/>
          <ac:graphicFrameMkLst>
            <pc:docMk/>
            <pc:sldMk cId="256740192" sldId="1887"/>
            <ac:graphicFrameMk id="5" creationId="{2E699412-F23A-490A-ABBA-74BDE1D78D16}"/>
          </ac:graphicFrameMkLst>
        </pc:graphicFrameChg>
      </pc:sldChg>
      <pc:sldChg chg="addSp delSp modSp add mod">
        <pc:chgData name="Bernard, Allison M" userId="7cd67125-3436-42b8-b83a-bbe37ba15a4e" providerId="ADAL" clId="{0CD69E9C-5F9E-4C8E-922B-B2856E93028B}" dt="2023-09-27T14:03:35.471" v="509"/>
        <pc:sldMkLst>
          <pc:docMk/>
          <pc:sldMk cId="451462575" sldId="1888"/>
        </pc:sldMkLst>
        <pc:spChg chg="mod">
          <ac:chgData name="Bernard, Allison M" userId="7cd67125-3436-42b8-b83a-bbe37ba15a4e" providerId="ADAL" clId="{0CD69E9C-5F9E-4C8E-922B-B2856E93028B}" dt="2023-09-27T14:01:18.635" v="471" actId="20577"/>
          <ac:spMkLst>
            <pc:docMk/>
            <pc:sldMk cId="451462575" sldId="1888"/>
            <ac:spMk id="2" creationId="{BE5A7428-1D70-4E33-B193-BD019826DDA2}"/>
          </ac:spMkLst>
        </pc:spChg>
        <pc:spChg chg="del">
          <ac:chgData name="Bernard, Allison M" userId="7cd67125-3436-42b8-b83a-bbe37ba15a4e" providerId="ADAL" clId="{0CD69E9C-5F9E-4C8E-922B-B2856E93028B}" dt="2023-09-27T13:52:00.877" v="352" actId="478"/>
          <ac:spMkLst>
            <pc:docMk/>
            <pc:sldMk cId="451462575" sldId="1888"/>
            <ac:spMk id="4" creationId="{70F3993B-451B-CE7F-5530-F1147B1ECB8F}"/>
          </ac:spMkLst>
        </pc:spChg>
        <pc:spChg chg="add mod">
          <ac:chgData name="Bernard, Allison M" userId="7cd67125-3436-42b8-b83a-bbe37ba15a4e" providerId="ADAL" clId="{0CD69E9C-5F9E-4C8E-922B-B2856E93028B}" dt="2023-09-27T14:03:35.471" v="509"/>
          <ac:spMkLst>
            <pc:docMk/>
            <pc:sldMk cId="451462575" sldId="1888"/>
            <ac:spMk id="5" creationId="{488B0C77-A8AB-817D-18B6-843D4D1E135E}"/>
          </ac:spMkLst>
        </pc:spChg>
        <pc:graphicFrameChg chg="mod modGraphic">
          <ac:chgData name="Bernard, Allison M" userId="7cd67125-3436-42b8-b83a-bbe37ba15a4e" providerId="ADAL" clId="{0CD69E9C-5F9E-4C8E-922B-B2856E93028B}" dt="2023-09-27T14:03:28.912" v="508" actId="1076"/>
          <ac:graphicFrameMkLst>
            <pc:docMk/>
            <pc:sldMk cId="451462575" sldId="1888"/>
            <ac:graphicFrameMk id="3" creationId="{4AFB9BA7-128D-4908-955D-F4AECF8B71CB}"/>
          </ac:graphicFrameMkLst>
        </pc:graphicFrameChg>
      </pc:sldChg>
      <pc:sldChg chg="modSp add mod">
        <pc:chgData name="Bernard, Allison M" userId="7cd67125-3436-42b8-b83a-bbe37ba15a4e" providerId="ADAL" clId="{0CD69E9C-5F9E-4C8E-922B-B2856E93028B}" dt="2023-09-27T16:05:39.813" v="707"/>
        <pc:sldMkLst>
          <pc:docMk/>
          <pc:sldMk cId="3655402872" sldId="1889"/>
        </pc:sldMkLst>
        <pc:spChg chg="mod">
          <ac:chgData name="Bernard, Allison M" userId="7cd67125-3436-42b8-b83a-bbe37ba15a4e" providerId="ADAL" clId="{0CD69E9C-5F9E-4C8E-922B-B2856E93028B}" dt="2023-09-27T14:06:03.024" v="526" actId="20577"/>
          <ac:spMkLst>
            <pc:docMk/>
            <pc:sldMk cId="3655402872" sldId="1889"/>
            <ac:spMk id="2" creationId="{BE5A7428-1D70-4E33-B193-BD019826DDA2}"/>
          </ac:spMkLst>
        </pc:spChg>
        <pc:spChg chg="mod">
          <ac:chgData name="Bernard, Allison M" userId="7cd67125-3436-42b8-b83a-bbe37ba15a4e" providerId="ADAL" clId="{0CD69E9C-5F9E-4C8E-922B-B2856E93028B}" dt="2023-09-27T14:08:38.363" v="580" actId="1076"/>
          <ac:spMkLst>
            <pc:docMk/>
            <pc:sldMk cId="3655402872" sldId="1889"/>
            <ac:spMk id="28" creationId="{34CC3B90-1FBF-AB5B-6ABC-D8940FD6EDCB}"/>
          </ac:spMkLst>
        </pc:spChg>
        <pc:graphicFrameChg chg="mod">
          <ac:chgData name="Bernard, Allison M" userId="7cd67125-3436-42b8-b83a-bbe37ba15a4e" providerId="ADAL" clId="{0CD69E9C-5F9E-4C8E-922B-B2856E93028B}" dt="2023-09-27T16:05:39.813" v="707"/>
          <ac:graphicFrameMkLst>
            <pc:docMk/>
            <pc:sldMk cId="3655402872" sldId="1889"/>
            <ac:graphicFrameMk id="5" creationId="{2E699412-F23A-490A-ABBA-74BDE1D78D16}"/>
          </ac:graphicFrameMkLst>
        </pc:graphicFrameChg>
      </pc:sldChg>
      <pc:sldChg chg="modSp add mod">
        <pc:chgData name="Bernard, Allison M" userId="7cd67125-3436-42b8-b83a-bbe37ba15a4e" providerId="ADAL" clId="{0CD69E9C-5F9E-4C8E-922B-B2856E93028B}" dt="2023-09-27T16:06:43.851" v="709" actId="27918"/>
        <pc:sldMkLst>
          <pc:docMk/>
          <pc:sldMk cId="2357795062" sldId="1890"/>
        </pc:sldMkLst>
        <pc:spChg chg="mod">
          <ac:chgData name="Bernard, Allison M" userId="7cd67125-3436-42b8-b83a-bbe37ba15a4e" providerId="ADAL" clId="{0CD69E9C-5F9E-4C8E-922B-B2856E93028B}" dt="2023-09-27T14:06:11.899" v="537" actId="20577"/>
          <ac:spMkLst>
            <pc:docMk/>
            <pc:sldMk cId="2357795062" sldId="1890"/>
            <ac:spMk id="2" creationId="{BE5A7428-1D70-4E33-B193-BD019826DDA2}"/>
          </ac:spMkLst>
        </pc:spChg>
        <pc:spChg chg="mod">
          <ac:chgData name="Bernard, Allison M" userId="7cd67125-3436-42b8-b83a-bbe37ba15a4e" providerId="ADAL" clId="{0CD69E9C-5F9E-4C8E-922B-B2856E93028B}" dt="2023-09-27T14:10:26.526" v="607" actId="1076"/>
          <ac:spMkLst>
            <pc:docMk/>
            <pc:sldMk cId="2357795062" sldId="1890"/>
            <ac:spMk id="6" creationId="{2C873C52-A0CA-DC22-927A-66147D9C15F0}"/>
          </ac:spMkLst>
        </pc:spChg>
      </pc:sldChg>
      <pc:sldChg chg="addSp delSp modSp add mod">
        <pc:chgData name="Bernard, Allison M" userId="7cd67125-3436-42b8-b83a-bbe37ba15a4e" providerId="ADAL" clId="{0CD69E9C-5F9E-4C8E-922B-B2856E93028B}" dt="2023-09-27T14:22:04.957" v="627"/>
        <pc:sldMkLst>
          <pc:docMk/>
          <pc:sldMk cId="1490757956" sldId="1891"/>
        </pc:sldMkLst>
        <pc:spChg chg="mod">
          <ac:chgData name="Bernard, Allison M" userId="7cd67125-3436-42b8-b83a-bbe37ba15a4e" providerId="ADAL" clId="{0CD69E9C-5F9E-4C8E-922B-B2856E93028B}" dt="2023-09-27T14:11:41.245" v="618" actId="20577"/>
          <ac:spMkLst>
            <pc:docMk/>
            <pc:sldMk cId="1490757956" sldId="1891"/>
            <ac:spMk id="2" creationId="{BE5A7428-1D70-4E33-B193-BD019826DDA2}"/>
          </ac:spMkLst>
        </pc:spChg>
        <pc:spChg chg="del">
          <ac:chgData name="Bernard, Allison M" userId="7cd67125-3436-42b8-b83a-bbe37ba15a4e" providerId="ADAL" clId="{0CD69E9C-5F9E-4C8E-922B-B2856E93028B}" dt="2023-09-27T14:11:38.812" v="612" actId="478"/>
          <ac:spMkLst>
            <pc:docMk/>
            <pc:sldMk cId="1490757956" sldId="1891"/>
            <ac:spMk id="4" creationId="{70F3993B-451B-CE7F-5530-F1147B1ECB8F}"/>
          </ac:spMkLst>
        </pc:spChg>
        <pc:spChg chg="add mod">
          <ac:chgData name="Bernard, Allison M" userId="7cd67125-3436-42b8-b83a-bbe37ba15a4e" providerId="ADAL" clId="{0CD69E9C-5F9E-4C8E-922B-B2856E93028B}" dt="2023-09-27T14:22:04.957" v="627"/>
          <ac:spMkLst>
            <pc:docMk/>
            <pc:sldMk cId="1490757956" sldId="1891"/>
            <ac:spMk id="5" creationId="{A2ECD3F0-5680-E640-453C-F20DE6E504E6}"/>
          </ac:spMkLst>
        </pc:spChg>
        <pc:graphicFrameChg chg="mod modGraphic">
          <ac:chgData name="Bernard, Allison M" userId="7cd67125-3436-42b8-b83a-bbe37ba15a4e" providerId="ADAL" clId="{0CD69E9C-5F9E-4C8E-922B-B2856E93028B}" dt="2023-09-27T14:21:25.887" v="626"/>
          <ac:graphicFrameMkLst>
            <pc:docMk/>
            <pc:sldMk cId="1490757956" sldId="1891"/>
            <ac:graphicFrameMk id="3" creationId="{4AFB9BA7-128D-4908-955D-F4AECF8B71CB}"/>
          </ac:graphicFrameMkLst>
        </pc:graphicFrameChg>
      </pc:sldChg>
      <pc:sldChg chg="modSp add del mod">
        <pc:chgData name="Bernard, Allison M" userId="7cd67125-3436-42b8-b83a-bbe37ba15a4e" providerId="ADAL" clId="{0CD69E9C-5F9E-4C8E-922B-B2856E93028B}" dt="2023-09-27T14:11:19.781" v="610" actId="2696"/>
        <pc:sldMkLst>
          <pc:docMk/>
          <pc:sldMk cId="3986353660" sldId="1891"/>
        </pc:sldMkLst>
        <pc:spChg chg="mod">
          <ac:chgData name="Bernard, Allison M" userId="7cd67125-3436-42b8-b83a-bbe37ba15a4e" providerId="ADAL" clId="{0CD69E9C-5F9E-4C8E-922B-B2856E93028B}" dt="2023-09-27T14:06:18.863" v="544" actId="20577"/>
          <ac:spMkLst>
            <pc:docMk/>
            <pc:sldMk cId="3986353660" sldId="1891"/>
            <ac:spMk id="2" creationId="{BE5A7428-1D70-4E33-B193-BD019826DDA2}"/>
          </ac:spMkLst>
        </pc:spChg>
        <pc:spChg chg="mod">
          <ac:chgData name="Bernard, Allison M" userId="7cd67125-3436-42b8-b83a-bbe37ba15a4e" providerId="ADAL" clId="{0CD69E9C-5F9E-4C8E-922B-B2856E93028B}" dt="2023-09-27T14:10:57.095" v="609" actId="1076"/>
          <ac:spMkLst>
            <pc:docMk/>
            <pc:sldMk cId="3986353660" sldId="1891"/>
            <ac:spMk id="5" creationId="{488B0C77-A8AB-817D-18B6-843D4D1E135E}"/>
          </ac:spMkLst>
        </pc:spChg>
      </pc:sldChg>
    </pc:docChg>
  </pc:docChgLst>
  <pc:docChgLst>
    <pc:chgData name="Sarasin, Elise" userId="051ede2b-3008-44c0-bb19-c9bb04b8c5c9" providerId="ADAL" clId="{7FB74E31-3071-407B-8F05-D6760990E9AB}"/>
    <pc:docChg chg="custSel modSld">
      <pc:chgData name="Sarasin, Elise" userId="051ede2b-3008-44c0-bb19-c9bb04b8c5c9" providerId="ADAL" clId="{7FB74E31-3071-407B-8F05-D6760990E9AB}" dt="2023-09-22T14:04:19.360" v="382" actId="20577"/>
      <pc:docMkLst>
        <pc:docMk/>
      </pc:docMkLst>
      <pc:sldChg chg="addSp modSp">
        <pc:chgData name="Sarasin, Elise" userId="051ede2b-3008-44c0-bb19-c9bb04b8c5c9" providerId="ADAL" clId="{7FB74E31-3071-407B-8F05-D6760990E9AB}" dt="2023-09-21T18:59:58.286" v="95"/>
        <pc:sldMkLst>
          <pc:docMk/>
          <pc:sldMk cId="464054343" sldId="1760"/>
        </pc:sldMkLst>
        <pc:spChg chg="add mod">
          <ac:chgData name="Sarasin, Elise" userId="051ede2b-3008-44c0-bb19-c9bb04b8c5c9" providerId="ADAL" clId="{7FB74E31-3071-407B-8F05-D6760990E9AB}" dt="2023-09-21T18:59:58.286" v="95"/>
          <ac:spMkLst>
            <pc:docMk/>
            <pc:sldMk cId="464054343" sldId="1760"/>
            <ac:spMk id="3" creationId="{D2CFFF37-A431-EF07-EE68-3F1E773929D6}"/>
          </ac:spMkLst>
        </pc:spChg>
      </pc:sldChg>
      <pc:sldChg chg="addSp delSp modSp mod">
        <pc:chgData name="Sarasin, Elise" userId="051ede2b-3008-44c0-bb19-c9bb04b8c5c9" providerId="ADAL" clId="{7FB74E31-3071-407B-8F05-D6760990E9AB}" dt="2023-09-22T14:04:19.360" v="382" actId="20577"/>
        <pc:sldMkLst>
          <pc:docMk/>
          <pc:sldMk cId="2640098194" sldId="1762"/>
        </pc:sldMkLst>
        <pc:spChg chg="del">
          <ac:chgData name="Sarasin, Elise" userId="051ede2b-3008-44c0-bb19-c9bb04b8c5c9" providerId="ADAL" clId="{7FB74E31-3071-407B-8F05-D6760990E9AB}" dt="2023-09-21T18:59:26.717" v="55" actId="478"/>
          <ac:spMkLst>
            <pc:docMk/>
            <pc:sldMk cId="2640098194" sldId="1762"/>
            <ac:spMk id="3" creationId="{153ABC9D-90B2-DB65-7FCF-267B6C2AB727}"/>
          </ac:spMkLst>
        </pc:spChg>
        <pc:spChg chg="add mod">
          <ac:chgData name="Sarasin, Elise" userId="051ede2b-3008-44c0-bb19-c9bb04b8c5c9" providerId="ADAL" clId="{7FB74E31-3071-407B-8F05-D6760990E9AB}" dt="2023-09-22T14:04:19.360" v="382" actId="20577"/>
          <ac:spMkLst>
            <pc:docMk/>
            <pc:sldMk cId="2640098194" sldId="1762"/>
            <ac:spMk id="4" creationId="{D9AECE58-17A6-D20E-8D36-E0192FE2BA89}"/>
          </ac:spMkLst>
        </pc:spChg>
        <pc:graphicFrameChg chg="modGraphic">
          <ac:chgData name="Sarasin, Elise" userId="051ede2b-3008-44c0-bb19-c9bb04b8c5c9" providerId="ADAL" clId="{7FB74E31-3071-407B-8F05-D6760990E9AB}" dt="2023-09-22T14:03:57.869" v="366" actId="20577"/>
          <ac:graphicFrameMkLst>
            <pc:docMk/>
            <pc:sldMk cId="2640098194" sldId="1762"/>
            <ac:graphicFrameMk id="13" creationId="{61BAFEA6-C3EC-8E20-A76B-AC343E252E79}"/>
          </ac:graphicFrameMkLst>
        </pc:graphicFrameChg>
      </pc:sldChg>
      <pc:sldChg chg="addSp modSp mod">
        <pc:chgData name="Sarasin, Elise" userId="051ede2b-3008-44c0-bb19-c9bb04b8c5c9" providerId="ADAL" clId="{7FB74E31-3071-407B-8F05-D6760990E9AB}" dt="2023-09-21T15:20:41.288" v="54" actId="1076"/>
        <pc:sldMkLst>
          <pc:docMk/>
          <pc:sldMk cId="1629108054" sldId="1858"/>
        </pc:sldMkLst>
        <pc:spChg chg="add mod">
          <ac:chgData name="Sarasin, Elise" userId="051ede2b-3008-44c0-bb19-c9bb04b8c5c9" providerId="ADAL" clId="{7FB74E31-3071-407B-8F05-D6760990E9AB}" dt="2023-09-21T15:20:41.288" v="54" actId="1076"/>
          <ac:spMkLst>
            <pc:docMk/>
            <pc:sldMk cId="1629108054" sldId="1858"/>
            <ac:spMk id="2" creationId="{7A876B61-0E90-7083-03BB-1F24E53A9038}"/>
          </ac:spMkLst>
        </pc:spChg>
      </pc:sldChg>
    </pc:docChg>
  </pc:docChgLst>
  <pc:docChgLst>
    <pc:chgData name="Lane, Kathleen" userId="d8586a00-d571-4eeb-bfc3-f42bf250439e" providerId="ADAL" clId="{6364539E-4ED1-4027-8A5B-05A89357F00D}"/>
    <pc:docChg chg="modSld">
      <pc:chgData name="Lane, Kathleen" userId="d8586a00-d571-4eeb-bfc3-f42bf250439e" providerId="ADAL" clId="{6364539E-4ED1-4027-8A5B-05A89357F00D}" dt="2022-11-10T20:12:15.813" v="6" actId="729"/>
      <pc:docMkLst>
        <pc:docMk/>
      </pc:docMkLst>
      <pc:sldChg chg="mod modShow">
        <pc:chgData name="Lane, Kathleen" userId="d8586a00-d571-4eeb-bfc3-f42bf250439e" providerId="ADAL" clId="{6364539E-4ED1-4027-8A5B-05A89357F00D}" dt="2022-11-10T20:11:48.524" v="3" actId="729"/>
        <pc:sldMkLst>
          <pc:docMk/>
          <pc:sldMk cId="2601743110" sldId="1487"/>
        </pc:sldMkLst>
      </pc:sldChg>
      <pc:sldChg chg="mod modShow">
        <pc:chgData name="Lane, Kathleen" userId="d8586a00-d571-4eeb-bfc3-f42bf250439e" providerId="ADAL" clId="{6364539E-4ED1-4027-8A5B-05A89357F00D}" dt="2022-11-10T19:53:31.646" v="0" actId="729"/>
        <pc:sldMkLst>
          <pc:docMk/>
          <pc:sldMk cId="463721769" sldId="1735"/>
        </pc:sldMkLst>
      </pc:sldChg>
      <pc:sldChg chg="mod modShow">
        <pc:chgData name="Lane, Kathleen" userId="d8586a00-d571-4eeb-bfc3-f42bf250439e" providerId="ADAL" clId="{6364539E-4ED1-4027-8A5B-05A89357F00D}" dt="2022-11-10T19:53:34.690" v="1" actId="729"/>
        <pc:sldMkLst>
          <pc:docMk/>
          <pc:sldMk cId="3075973798" sldId="1737"/>
        </pc:sldMkLst>
      </pc:sldChg>
      <pc:sldChg chg="mod modShow">
        <pc:chgData name="Lane, Kathleen" userId="d8586a00-d571-4eeb-bfc3-f42bf250439e" providerId="ADAL" clId="{6364539E-4ED1-4027-8A5B-05A89357F00D}" dt="2022-11-10T20:11:17.086" v="2" actId="729"/>
        <pc:sldMkLst>
          <pc:docMk/>
          <pc:sldMk cId="3761137955" sldId="1746"/>
        </pc:sldMkLst>
      </pc:sldChg>
    </pc:docChg>
  </pc:docChgLst>
  <pc:docChgLst>
    <pc:chgData name="Sarasin, Elise" userId="051ede2b-3008-44c0-bb19-c9bb04b8c5c9" providerId="ADAL" clId="{128B5C1F-FA18-44FF-B214-9572E0F43850}"/>
    <pc:docChg chg="undo custSel addSld delSld modSld sldOrd modSection">
      <pc:chgData name="Sarasin, Elise" userId="051ede2b-3008-44c0-bb19-c9bb04b8c5c9" providerId="ADAL" clId="{128B5C1F-FA18-44FF-B214-9572E0F43850}" dt="2024-10-30T19:23:03.169" v="1602" actId="20577"/>
      <pc:docMkLst>
        <pc:docMk/>
      </pc:docMkLst>
      <pc:sldChg chg="del">
        <pc:chgData name="Sarasin, Elise" userId="051ede2b-3008-44c0-bb19-c9bb04b8c5c9" providerId="ADAL" clId="{128B5C1F-FA18-44FF-B214-9572E0F43850}" dt="2024-10-30T14:36:28.451" v="1414" actId="2696"/>
        <pc:sldMkLst>
          <pc:docMk/>
          <pc:sldMk cId="3789153456" sldId="684"/>
        </pc:sldMkLst>
      </pc:sldChg>
      <pc:sldChg chg="addSp delSp modSp mod">
        <pc:chgData name="Sarasin, Elise" userId="051ede2b-3008-44c0-bb19-c9bb04b8c5c9" providerId="ADAL" clId="{128B5C1F-FA18-44FF-B214-9572E0F43850}" dt="2024-10-30T13:37:29.033" v="1097" actId="478"/>
        <pc:sldMkLst>
          <pc:docMk/>
          <pc:sldMk cId="956250450" sldId="1622"/>
        </pc:sldMkLst>
        <pc:spChg chg="del">
          <ac:chgData name="Sarasin, Elise" userId="051ede2b-3008-44c0-bb19-c9bb04b8c5c9" providerId="ADAL" clId="{128B5C1F-FA18-44FF-B214-9572E0F43850}" dt="2024-10-30T13:36:42.998" v="1085" actId="478"/>
          <ac:spMkLst>
            <pc:docMk/>
            <pc:sldMk cId="956250450" sldId="1622"/>
            <ac:spMk id="22" creationId="{8C0C25F5-D3F5-AB75-688C-E7206FB43772}"/>
          </ac:spMkLst>
        </pc:spChg>
        <pc:spChg chg="add del mod">
          <ac:chgData name="Sarasin, Elise" userId="051ede2b-3008-44c0-bb19-c9bb04b8c5c9" providerId="ADAL" clId="{128B5C1F-FA18-44FF-B214-9572E0F43850}" dt="2024-10-30T13:37:29.033" v="1097" actId="478"/>
          <ac:spMkLst>
            <pc:docMk/>
            <pc:sldMk cId="956250450" sldId="1622"/>
            <ac:spMk id="23" creationId="{C0CDC638-D699-5FBB-63EA-353D68D88F68}"/>
          </ac:spMkLst>
        </pc:spChg>
        <pc:picChg chg="add mod">
          <ac:chgData name="Sarasin, Elise" userId="051ede2b-3008-44c0-bb19-c9bb04b8c5c9" providerId="ADAL" clId="{128B5C1F-FA18-44FF-B214-9572E0F43850}" dt="2024-10-30T13:37:23.210" v="1096" actId="1076"/>
          <ac:picMkLst>
            <pc:docMk/>
            <pc:sldMk cId="956250450" sldId="1622"/>
            <ac:picMk id="14" creationId="{64989702-D82B-44B5-F725-F97637F3ABC5}"/>
          </ac:picMkLst>
        </pc:picChg>
        <pc:picChg chg="add mod">
          <ac:chgData name="Sarasin, Elise" userId="051ede2b-3008-44c0-bb19-c9bb04b8c5c9" providerId="ADAL" clId="{128B5C1F-FA18-44FF-B214-9572E0F43850}" dt="2024-10-30T13:37:20.492" v="1095" actId="1076"/>
          <ac:picMkLst>
            <pc:docMk/>
            <pc:sldMk cId="956250450" sldId="1622"/>
            <ac:picMk id="15" creationId="{7F599B32-DD80-04CD-E149-221B7C4D1AB6}"/>
          </ac:picMkLst>
        </pc:picChg>
      </pc:sldChg>
      <pc:sldChg chg="addSp modSp mod">
        <pc:chgData name="Sarasin, Elise" userId="051ede2b-3008-44c0-bb19-c9bb04b8c5c9" providerId="ADAL" clId="{128B5C1F-FA18-44FF-B214-9572E0F43850}" dt="2024-10-30T13:49:23.733" v="1112" actId="1076"/>
        <pc:sldMkLst>
          <pc:docMk/>
          <pc:sldMk cId="1764742822" sldId="1652"/>
        </pc:sldMkLst>
        <pc:picChg chg="add mod">
          <ac:chgData name="Sarasin, Elise" userId="051ede2b-3008-44c0-bb19-c9bb04b8c5c9" providerId="ADAL" clId="{128B5C1F-FA18-44FF-B214-9572E0F43850}" dt="2024-10-30T13:49:23.733" v="1112" actId="1076"/>
          <ac:picMkLst>
            <pc:docMk/>
            <pc:sldMk cId="1764742822" sldId="1652"/>
            <ac:picMk id="3" creationId="{BA097A57-C9D6-AED7-C193-DB086569D186}"/>
          </ac:picMkLst>
        </pc:picChg>
        <pc:picChg chg="add mod">
          <ac:chgData name="Sarasin, Elise" userId="051ede2b-3008-44c0-bb19-c9bb04b8c5c9" providerId="ADAL" clId="{128B5C1F-FA18-44FF-B214-9572E0F43850}" dt="2024-10-30T13:49:22.590" v="1111" actId="1076"/>
          <ac:picMkLst>
            <pc:docMk/>
            <pc:sldMk cId="1764742822" sldId="1652"/>
            <ac:picMk id="4" creationId="{D125A33F-E5C7-B0B8-3035-592FF6551BCF}"/>
          </ac:picMkLst>
        </pc:picChg>
        <pc:picChg chg="mod">
          <ac:chgData name="Sarasin, Elise" userId="051ede2b-3008-44c0-bb19-c9bb04b8c5c9" providerId="ADAL" clId="{128B5C1F-FA18-44FF-B214-9572E0F43850}" dt="2024-10-30T13:49:09.660" v="1104" actId="1076"/>
          <ac:picMkLst>
            <pc:docMk/>
            <pc:sldMk cId="1764742822" sldId="1652"/>
            <ac:picMk id="8" creationId="{3E5DA8A7-AB4C-F76E-A260-B5A1B96858B1}"/>
          </ac:picMkLst>
        </pc:picChg>
        <pc:picChg chg="mod">
          <ac:chgData name="Sarasin, Elise" userId="051ede2b-3008-44c0-bb19-c9bb04b8c5c9" providerId="ADAL" clId="{128B5C1F-FA18-44FF-B214-9572E0F43850}" dt="2024-10-30T13:49:09.660" v="1104" actId="1076"/>
          <ac:picMkLst>
            <pc:docMk/>
            <pc:sldMk cId="1764742822" sldId="1652"/>
            <ac:picMk id="10" creationId="{D43F7D82-45C0-0F66-04E8-D24DDA880F27}"/>
          </ac:picMkLst>
        </pc:picChg>
        <pc:picChg chg="mod">
          <ac:chgData name="Sarasin, Elise" userId="051ede2b-3008-44c0-bb19-c9bb04b8c5c9" providerId="ADAL" clId="{128B5C1F-FA18-44FF-B214-9572E0F43850}" dt="2024-10-30T13:49:09.660" v="1104" actId="1076"/>
          <ac:picMkLst>
            <pc:docMk/>
            <pc:sldMk cId="1764742822" sldId="1652"/>
            <ac:picMk id="11" creationId="{33BFE6A8-AD0B-3554-2223-05F90215037A}"/>
          </ac:picMkLst>
        </pc:picChg>
        <pc:picChg chg="mod">
          <ac:chgData name="Sarasin, Elise" userId="051ede2b-3008-44c0-bb19-c9bb04b8c5c9" providerId="ADAL" clId="{128B5C1F-FA18-44FF-B214-9572E0F43850}" dt="2024-10-30T13:49:09.660" v="1104" actId="1076"/>
          <ac:picMkLst>
            <pc:docMk/>
            <pc:sldMk cId="1764742822" sldId="1652"/>
            <ac:picMk id="12" creationId="{FCED6E55-3005-E42A-53B3-A570BFDC63D8}"/>
          </ac:picMkLst>
        </pc:picChg>
        <pc:picChg chg="mod">
          <ac:chgData name="Sarasin, Elise" userId="051ede2b-3008-44c0-bb19-c9bb04b8c5c9" providerId="ADAL" clId="{128B5C1F-FA18-44FF-B214-9572E0F43850}" dt="2024-10-30T13:49:09.660" v="1104" actId="1076"/>
          <ac:picMkLst>
            <pc:docMk/>
            <pc:sldMk cId="1764742822" sldId="1652"/>
            <ac:picMk id="13" creationId="{0B9B7107-D5B3-60B3-61BF-457DFF937F74}"/>
          </ac:picMkLst>
        </pc:picChg>
        <pc:picChg chg="mod">
          <ac:chgData name="Sarasin, Elise" userId="051ede2b-3008-44c0-bb19-c9bb04b8c5c9" providerId="ADAL" clId="{128B5C1F-FA18-44FF-B214-9572E0F43850}" dt="2024-10-30T13:49:09.660" v="1104" actId="1076"/>
          <ac:picMkLst>
            <pc:docMk/>
            <pc:sldMk cId="1764742822" sldId="1652"/>
            <ac:picMk id="14" creationId="{3C034910-C69D-2D3D-B42E-F2BC6AE71E60}"/>
          </ac:picMkLst>
        </pc:picChg>
        <pc:picChg chg="mod">
          <ac:chgData name="Sarasin, Elise" userId="051ede2b-3008-44c0-bb19-c9bb04b8c5c9" providerId="ADAL" clId="{128B5C1F-FA18-44FF-B214-9572E0F43850}" dt="2024-10-30T13:49:09.660" v="1104" actId="1076"/>
          <ac:picMkLst>
            <pc:docMk/>
            <pc:sldMk cId="1764742822" sldId="1652"/>
            <ac:picMk id="15" creationId="{28D55613-15D2-A5CE-887B-C5191E0AA70A}"/>
          </ac:picMkLst>
        </pc:picChg>
        <pc:picChg chg="mod">
          <ac:chgData name="Sarasin, Elise" userId="051ede2b-3008-44c0-bb19-c9bb04b8c5c9" providerId="ADAL" clId="{128B5C1F-FA18-44FF-B214-9572E0F43850}" dt="2024-10-30T13:49:09.660" v="1104" actId="1076"/>
          <ac:picMkLst>
            <pc:docMk/>
            <pc:sldMk cId="1764742822" sldId="1652"/>
            <ac:picMk id="16" creationId="{955D8446-662E-B680-1A40-27AF2D305DF6}"/>
          </ac:picMkLst>
        </pc:picChg>
        <pc:picChg chg="mod">
          <ac:chgData name="Sarasin, Elise" userId="051ede2b-3008-44c0-bb19-c9bb04b8c5c9" providerId="ADAL" clId="{128B5C1F-FA18-44FF-B214-9572E0F43850}" dt="2024-10-30T13:49:09.660" v="1104" actId="1076"/>
          <ac:picMkLst>
            <pc:docMk/>
            <pc:sldMk cId="1764742822" sldId="1652"/>
            <ac:picMk id="17" creationId="{7E6F8164-84B9-820A-A66C-023DAAA9BBB4}"/>
          </ac:picMkLst>
        </pc:picChg>
        <pc:picChg chg="mod">
          <ac:chgData name="Sarasin, Elise" userId="051ede2b-3008-44c0-bb19-c9bb04b8c5c9" providerId="ADAL" clId="{128B5C1F-FA18-44FF-B214-9572E0F43850}" dt="2024-10-30T13:49:09.660" v="1104" actId="1076"/>
          <ac:picMkLst>
            <pc:docMk/>
            <pc:sldMk cId="1764742822" sldId="1652"/>
            <ac:picMk id="18" creationId="{C57F692B-97D8-796C-136A-EB600C4C6443}"/>
          </ac:picMkLst>
        </pc:picChg>
        <pc:picChg chg="mod">
          <ac:chgData name="Sarasin, Elise" userId="051ede2b-3008-44c0-bb19-c9bb04b8c5c9" providerId="ADAL" clId="{128B5C1F-FA18-44FF-B214-9572E0F43850}" dt="2024-10-30T13:49:09.660" v="1104" actId="1076"/>
          <ac:picMkLst>
            <pc:docMk/>
            <pc:sldMk cId="1764742822" sldId="1652"/>
            <ac:picMk id="19" creationId="{55ACD12B-9C25-DFE5-2B07-5211DF9A8C3F}"/>
          </ac:picMkLst>
        </pc:picChg>
        <pc:picChg chg="mod">
          <ac:chgData name="Sarasin, Elise" userId="051ede2b-3008-44c0-bb19-c9bb04b8c5c9" providerId="ADAL" clId="{128B5C1F-FA18-44FF-B214-9572E0F43850}" dt="2024-10-30T13:49:09.660" v="1104" actId="1076"/>
          <ac:picMkLst>
            <pc:docMk/>
            <pc:sldMk cId="1764742822" sldId="1652"/>
            <ac:picMk id="31" creationId="{81D9B1DF-B652-6EBF-4B64-6DE15972275B}"/>
          </ac:picMkLst>
        </pc:picChg>
      </pc:sldChg>
      <pc:sldChg chg="modTransition">
        <pc:chgData name="Sarasin, Elise" userId="051ede2b-3008-44c0-bb19-c9bb04b8c5c9" providerId="ADAL" clId="{128B5C1F-FA18-44FF-B214-9572E0F43850}" dt="2024-10-30T16:01:51.757" v="1477"/>
        <pc:sldMkLst>
          <pc:docMk/>
          <pc:sldMk cId="637126742" sldId="1728"/>
        </pc:sldMkLst>
      </pc:sldChg>
      <pc:sldChg chg="modTransition">
        <pc:chgData name="Sarasin, Elise" userId="051ede2b-3008-44c0-bb19-c9bb04b8c5c9" providerId="ADAL" clId="{128B5C1F-FA18-44FF-B214-9572E0F43850}" dt="2024-10-30T15:57:54.011" v="1470"/>
        <pc:sldMkLst>
          <pc:docMk/>
          <pc:sldMk cId="2653690524" sldId="1952"/>
        </pc:sldMkLst>
      </pc:sldChg>
      <pc:sldChg chg="addSp modSp mod">
        <pc:chgData name="Sarasin, Elise" userId="051ede2b-3008-44c0-bb19-c9bb04b8c5c9" providerId="ADAL" clId="{128B5C1F-FA18-44FF-B214-9572E0F43850}" dt="2024-10-30T13:15:09.613" v="11" actId="1076"/>
        <pc:sldMkLst>
          <pc:docMk/>
          <pc:sldMk cId="507879898" sldId="1957"/>
        </pc:sldMkLst>
        <pc:picChg chg="add mod">
          <ac:chgData name="Sarasin, Elise" userId="051ede2b-3008-44c0-bb19-c9bb04b8c5c9" providerId="ADAL" clId="{128B5C1F-FA18-44FF-B214-9572E0F43850}" dt="2024-10-30T13:15:03.627" v="9" actId="1076"/>
          <ac:picMkLst>
            <pc:docMk/>
            <pc:sldMk cId="507879898" sldId="1957"/>
            <ac:picMk id="5" creationId="{599DF022-11DF-3C76-15A1-C60824DC00D4}"/>
          </ac:picMkLst>
        </pc:picChg>
        <pc:picChg chg="mod">
          <ac:chgData name="Sarasin, Elise" userId="051ede2b-3008-44c0-bb19-c9bb04b8c5c9" providerId="ADAL" clId="{128B5C1F-FA18-44FF-B214-9572E0F43850}" dt="2024-10-30T13:15:06.976" v="10" actId="1076"/>
          <ac:picMkLst>
            <pc:docMk/>
            <pc:sldMk cId="507879898" sldId="1957"/>
            <ac:picMk id="10" creationId="{19D1ED26-22DC-FF9D-004D-272EA2C5DBC8}"/>
          </ac:picMkLst>
        </pc:picChg>
        <pc:picChg chg="mod">
          <ac:chgData name="Sarasin, Elise" userId="051ede2b-3008-44c0-bb19-c9bb04b8c5c9" providerId="ADAL" clId="{128B5C1F-FA18-44FF-B214-9572E0F43850}" dt="2024-10-30T13:15:09.613" v="11" actId="1076"/>
          <ac:picMkLst>
            <pc:docMk/>
            <pc:sldMk cId="507879898" sldId="1957"/>
            <ac:picMk id="11" creationId="{13454573-300E-3A9A-8D99-607D3B4CB671}"/>
          </ac:picMkLst>
        </pc:picChg>
      </pc:sldChg>
      <pc:sldChg chg="addSp modSp mod">
        <pc:chgData name="Sarasin, Elise" userId="051ede2b-3008-44c0-bb19-c9bb04b8c5c9" providerId="ADAL" clId="{128B5C1F-FA18-44FF-B214-9572E0F43850}" dt="2024-10-30T14:36:01.907" v="1413" actId="20577"/>
        <pc:sldMkLst>
          <pc:docMk/>
          <pc:sldMk cId="46010162" sldId="1959"/>
        </pc:sldMkLst>
        <pc:spChg chg="add mod">
          <ac:chgData name="Sarasin, Elise" userId="051ede2b-3008-44c0-bb19-c9bb04b8c5c9" providerId="ADAL" clId="{128B5C1F-FA18-44FF-B214-9572E0F43850}" dt="2024-10-30T14:36:01.907" v="1413" actId="20577"/>
          <ac:spMkLst>
            <pc:docMk/>
            <pc:sldMk cId="46010162" sldId="1959"/>
            <ac:spMk id="3" creationId="{589EEAC1-524F-3807-CB4D-39AF7F0ED434}"/>
          </ac:spMkLst>
        </pc:spChg>
      </pc:sldChg>
      <pc:sldChg chg="del">
        <pc:chgData name="Sarasin, Elise" userId="051ede2b-3008-44c0-bb19-c9bb04b8c5c9" providerId="ADAL" clId="{128B5C1F-FA18-44FF-B214-9572E0F43850}" dt="2024-10-30T14:38:33.420" v="1469" actId="47"/>
        <pc:sldMkLst>
          <pc:docMk/>
          <pc:sldMk cId="3499337623" sldId="1968"/>
        </pc:sldMkLst>
      </pc:sldChg>
      <pc:sldChg chg="addSp delSp modSp mod">
        <pc:chgData name="Sarasin, Elise" userId="051ede2b-3008-44c0-bb19-c9bb04b8c5c9" providerId="ADAL" clId="{128B5C1F-FA18-44FF-B214-9572E0F43850}" dt="2024-10-30T16:05:22.990" v="1509" actId="1035"/>
        <pc:sldMkLst>
          <pc:docMk/>
          <pc:sldMk cId="1179565250" sldId="1995"/>
        </pc:sldMkLst>
        <pc:spChg chg="mod">
          <ac:chgData name="Sarasin, Elise" userId="051ede2b-3008-44c0-bb19-c9bb04b8c5c9" providerId="ADAL" clId="{128B5C1F-FA18-44FF-B214-9572E0F43850}" dt="2024-10-30T16:05:12.517" v="1500" actId="1076"/>
          <ac:spMkLst>
            <pc:docMk/>
            <pc:sldMk cId="1179565250" sldId="1995"/>
            <ac:spMk id="49" creationId="{F6F6539B-FD73-9FFB-1424-D269EA3AE516}"/>
          </ac:spMkLst>
        </pc:spChg>
        <pc:picChg chg="add del mod">
          <ac:chgData name="Sarasin, Elise" userId="051ede2b-3008-44c0-bb19-c9bb04b8c5c9" providerId="ADAL" clId="{128B5C1F-FA18-44FF-B214-9572E0F43850}" dt="2024-10-30T16:05:22.990" v="1509" actId="1035"/>
          <ac:picMkLst>
            <pc:docMk/>
            <pc:sldMk cId="1179565250" sldId="1995"/>
            <ac:picMk id="2" creationId="{12227D48-10A8-68E4-33F2-E959FF978125}"/>
          </ac:picMkLst>
        </pc:picChg>
        <pc:picChg chg="add del mod">
          <ac:chgData name="Sarasin, Elise" userId="051ede2b-3008-44c0-bb19-c9bb04b8c5c9" providerId="ADAL" clId="{128B5C1F-FA18-44FF-B214-9572E0F43850}" dt="2024-10-30T16:04:58.187" v="1495" actId="22"/>
          <ac:picMkLst>
            <pc:docMk/>
            <pc:sldMk cId="1179565250" sldId="1995"/>
            <ac:picMk id="4" creationId="{86507835-4B52-F48A-DAF6-5DB1673BC90E}"/>
          </ac:picMkLst>
        </pc:picChg>
        <pc:picChg chg="mod">
          <ac:chgData name="Sarasin, Elise" userId="051ede2b-3008-44c0-bb19-c9bb04b8c5c9" providerId="ADAL" clId="{128B5C1F-FA18-44FF-B214-9572E0F43850}" dt="2024-10-30T16:05:07.778" v="1498" actId="1076"/>
          <ac:picMkLst>
            <pc:docMk/>
            <pc:sldMk cId="1179565250" sldId="1995"/>
            <ac:picMk id="68" creationId="{BF787E7C-A9B4-92E9-B052-2FFCDF7B0821}"/>
          </ac:picMkLst>
        </pc:picChg>
      </pc:sldChg>
      <pc:sldChg chg="addSp modSp mod">
        <pc:chgData name="Sarasin, Elise" userId="051ede2b-3008-44c0-bb19-c9bb04b8c5c9" providerId="ADAL" clId="{128B5C1F-FA18-44FF-B214-9572E0F43850}" dt="2024-10-30T13:50:06.398" v="1120" actId="1076"/>
        <pc:sldMkLst>
          <pc:docMk/>
          <pc:sldMk cId="28167795" sldId="1996"/>
        </pc:sldMkLst>
        <pc:graphicFrameChg chg="mod modGraphic">
          <ac:chgData name="Sarasin, Elise" userId="051ede2b-3008-44c0-bb19-c9bb04b8c5c9" providerId="ADAL" clId="{128B5C1F-FA18-44FF-B214-9572E0F43850}" dt="2024-10-30T13:21:12.107" v="196" actId="20577"/>
          <ac:graphicFrameMkLst>
            <pc:docMk/>
            <pc:sldMk cId="28167795" sldId="1996"/>
            <ac:graphicFrameMk id="17" creationId="{4B71F325-F65C-F4C8-B004-929520BF5D13}"/>
          </ac:graphicFrameMkLst>
        </pc:graphicFrameChg>
        <pc:picChg chg="mod">
          <ac:chgData name="Sarasin, Elise" userId="051ede2b-3008-44c0-bb19-c9bb04b8c5c9" providerId="ADAL" clId="{128B5C1F-FA18-44FF-B214-9572E0F43850}" dt="2024-10-30T13:49:54.560" v="1116" actId="1076"/>
          <ac:picMkLst>
            <pc:docMk/>
            <pc:sldMk cId="28167795" sldId="1996"/>
            <ac:picMk id="2" creationId="{1D250EA0-8BEC-EFBC-F51C-7BE97E170179}"/>
          </ac:picMkLst>
        </pc:picChg>
        <pc:picChg chg="mod">
          <ac:chgData name="Sarasin, Elise" userId="051ede2b-3008-44c0-bb19-c9bb04b8c5c9" providerId="ADAL" clId="{128B5C1F-FA18-44FF-B214-9572E0F43850}" dt="2024-10-30T13:20:43.053" v="170" actId="1076"/>
          <ac:picMkLst>
            <pc:docMk/>
            <pc:sldMk cId="28167795" sldId="1996"/>
            <ac:picMk id="3" creationId="{3EC4DFB3-D573-F2BC-C826-55FA0F44D847}"/>
          </ac:picMkLst>
        </pc:picChg>
        <pc:picChg chg="mod">
          <ac:chgData name="Sarasin, Elise" userId="051ede2b-3008-44c0-bb19-c9bb04b8c5c9" providerId="ADAL" clId="{128B5C1F-FA18-44FF-B214-9572E0F43850}" dt="2024-10-30T13:49:54.560" v="1116" actId="1076"/>
          <ac:picMkLst>
            <pc:docMk/>
            <pc:sldMk cId="28167795" sldId="1996"/>
            <ac:picMk id="4" creationId="{FD54E3CD-28DC-6D5E-7450-69A6A78426E2}"/>
          </ac:picMkLst>
        </pc:picChg>
        <pc:picChg chg="mod">
          <ac:chgData name="Sarasin, Elise" userId="051ede2b-3008-44c0-bb19-c9bb04b8c5c9" providerId="ADAL" clId="{128B5C1F-FA18-44FF-B214-9572E0F43850}" dt="2024-10-30T13:49:54.560" v="1116" actId="1076"/>
          <ac:picMkLst>
            <pc:docMk/>
            <pc:sldMk cId="28167795" sldId="1996"/>
            <ac:picMk id="5" creationId="{7D521AF5-8F44-8AB5-19D0-D72AD23D5D08}"/>
          </ac:picMkLst>
        </pc:picChg>
        <pc:picChg chg="mod">
          <ac:chgData name="Sarasin, Elise" userId="051ede2b-3008-44c0-bb19-c9bb04b8c5c9" providerId="ADAL" clId="{128B5C1F-FA18-44FF-B214-9572E0F43850}" dt="2024-10-30T13:49:54.560" v="1116" actId="1076"/>
          <ac:picMkLst>
            <pc:docMk/>
            <pc:sldMk cId="28167795" sldId="1996"/>
            <ac:picMk id="6" creationId="{48CD7F77-4EA8-53B0-B7D5-F7CCBE767C3D}"/>
          </ac:picMkLst>
        </pc:picChg>
        <pc:picChg chg="mod">
          <ac:chgData name="Sarasin, Elise" userId="051ede2b-3008-44c0-bb19-c9bb04b8c5c9" providerId="ADAL" clId="{128B5C1F-FA18-44FF-B214-9572E0F43850}" dt="2024-10-30T13:49:54.560" v="1116" actId="1076"/>
          <ac:picMkLst>
            <pc:docMk/>
            <pc:sldMk cId="28167795" sldId="1996"/>
            <ac:picMk id="7" creationId="{51F94966-126A-3EEA-AB0C-D132A88C9EB3}"/>
          </ac:picMkLst>
        </pc:picChg>
        <pc:picChg chg="mod">
          <ac:chgData name="Sarasin, Elise" userId="051ede2b-3008-44c0-bb19-c9bb04b8c5c9" providerId="ADAL" clId="{128B5C1F-FA18-44FF-B214-9572E0F43850}" dt="2024-10-30T13:49:54.560" v="1116" actId="1076"/>
          <ac:picMkLst>
            <pc:docMk/>
            <pc:sldMk cId="28167795" sldId="1996"/>
            <ac:picMk id="8" creationId="{923FFD8A-9390-894B-8B24-BB1933FBEF39}"/>
          </ac:picMkLst>
        </pc:picChg>
        <pc:picChg chg="mod">
          <ac:chgData name="Sarasin, Elise" userId="051ede2b-3008-44c0-bb19-c9bb04b8c5c9" providerId="ADAL" clId="{128B5C1F-FA18-44FF-B214-9572E0F43850}" dt="2024-10-30T13:49:54.560" v="1116" actId="1076"/>
          <ac:picMkLst>
            <pc:docMk/>
            <pc:sldMk cId="28167795" sldId="1996"/>
            <ac:picMk id="9" creationId="{2B5F8CB4-B8BC-F98A-ED6E-0053C81B959F}"/>
          </ac:picMkLst>
        </pc:picChg>
        <pc:picChg chg="mod">
          <ac:chgData name="Sarasin, Elise" userId="051ede2b-3008-44c0-bb19-c9bb04b8c5c9" providerId="ADAL" clId="{128B5C1F-FA18-44FF-B214-9572E0F43850}" dt="2024-10-30T13:49:54.560" v="1116" actId="1076"/>
          <ac:picMkLst>
            <pc:docMk/>
            <pc:sldMk cId="28167795" sldId="1996"/>
            <ac:picMk id="10" creationId="{CEEA1493-DEF7-1F50-A59C-4BD455165B00}"/>
          </ac:picMkLst>
        </pc:picChg>
        <pc:picChg chg="mod">
          <ac:chgData name="Sarasin, Elise" userId="051ede2b-3008-44c0-bb19-c9bb04b8c5c9" providerId="ADAL" clId="{128B5C1F-FA18-44FF-B214-9572E0F43850}" dt="2024-10-30T13:49:54.560" v="1116" actId="1076"/>
          <ac:picMkLst>
            <pc:docMk/>
            <pc:sldMk cId="28167795" sldId="1996"/>
            <ac:picMk id="11" creationId="{863DF8AB-8227-BECF-5529-1D7B3E8C0DC2}"/>
          </ac:picMkLst>
        </pc:picChg>
        <pc:picChg chg="mod">
          <ac:chgData name="Sarasin, Elise" userId="051ede2b-3008-44c0-bb19-c9bb04b8c5c9" providerId="ADAL" clId="{128B5C1F-FA18-44FF-B214-9572E0F43850}" dt="2024-10-30T13:49:54.560" v="1116" actId="1076"/>
          <ac:picMkLst>
            <pc:docMk/>
            <pc:sldMk cId="28167795" sldId="1996"/>
            <ac:picMk id="12" creationId="{D5B0370E-8A48-8F67-B3BE-89FEBCCEEDE3}"/>
          </ac:picMkLst>
        </pc:picChg>
        <pc:picChg chg="mod">
          <ac:chgData name="Sarasin, Elise" userId="051ede2b-3008-44c0-bb19-c9bb04b8c5c9" providerId="ADAL" clId="{128B5C1F-FA18-44FF-B214-9572E0F43850}" dt="2024-10-30T13:49:54.560" v="1116" actId="1076"/>
          <ac:picMkLst>
            <pc:docMk/>
            <pc:sldMk cId="28167795" sldId="1996"/>
            <ac:picMk id="13" creationId="{D2FAF2FF-1942-EDB7-56C2-15EACD8FC266}"/>
          </ac:picMkLst>
        </pc:picChg>
        <pc:picChg chg="mod">
          <ac:chgData name="Sarasin, Elise" userId="051ede2b-3008-44c0-bb19-c9bb04b8c5c9" providerId="ADAL" clId="{128B5C1F-FA18-44FF-B214-9572E0F43850}" dt="2024-10-30T13:49:54.560" v="1116" actId="1076"/>
          <ac:picMkLst>
            <pc:docMk/>
            <pc:sldMk cId="28167795" sldId="1996"/>
            <ac:picMk id="14" creationId="{D87C2BD8-001D-223C-C388-81E27BAEBBB7}"/>
          </ac:picMkLst>
        </pc:picChg>
        <pc:picChg chg="mod">
          <ac:chgData name="Sarasin, Elise" userId="051ede2b-3008-44c0-bb19-c9bb04b8c5c9" providerId="ADAL" clId="{128B5C1F-FA18-44FF-B214-9572E0F43850}" dt="2024-10-30T13:49:54.560" v="1116" actId="1076"/>
          <ac:picMkLst>
            <pc:docMk/>
            <pc:sldMk cId="28167795" sldId="1996"/>
            <ac:picMk id="15" creationId="{7B1173E7-A14C-6F83-04B0-B3B61FF6AE6F}"/>
          </ac:picMkLst>
        </pc:picChg>
        <pc:picChg chg="mod">
          <ac:chgData name="Sarasin, Elise" userId="051ede2b-3008-44c0-bb19-c9bb04b8c5c9" providerId="ADAL" clId="{128B5C1F-FA18-44FF-B214-9572E0F43850}" dt="2024-10-30T13:49:54.560" v="1116" actId="1076"/>
          <ac:picMkLst>
            <pc:docMk/>
            <pc:sldMk cId="28167795" sldId="1996"/>
            <ac:picMk id="16" creationId="{D6F9BF56-9B56-5AE8-B05E-F7D9091E6B92}"/>
          </ac:picMkLst>
        </pc:picChg>
        <pc:picChg chg="mod">
          <ac:chgData name="Sarasin, Elise" userId="051ede2b-3008-44c0-bb19-c9bb04b8c5c9" providerId="ADAL" clId="{128B5C1F-FA18-44FF-B214-9572E0F43850}" dt="2024-10-30T13:49:54.560" v="1116" actId="1076"/>
          <ac:picMkLst>
            <pc:docMk/>
            <pc:sldMk cId="28167795" sldId="1996"/>
            <ac:picMk id="18" creationId="{877168FD-4BC4-F5E2-3320-979252B50829}"/>
          </ac:picMkLst>
        </pc:picChg>
        <pc:picChg chg="add mod">
          <ac:chgData name="Sarasin, Elise" userId="051ede2b-3008-44c0-bb19-c9bb04b8c5c9" providerId="ADAL" clId="{128B5C1F-FA18-44FF-B214-9572E0F43850}" dt="2024-10-30T13:50:06.398" v="1120" actId="1076"/>
          <ac:picMkLst>
            <pc:docMk/>
            <pc:sldMk cId="28167795" sldId="1996"/>
            <ac:picMk id="19" creationId="{B3D4AA96-70CA-65F2-71F8-D0D41352105F}"/>
          </ac:picMkLst>
        </pc:picChg>
        <pc:picChg chg="add mod">
          <ac:chgData name="Sarasin, Elise" userId="051ede2b-3008-44c0-bb19-c9bb04b8c5c9" providerId="ADAL" clId="{128B5C1F-FA18-44FF-B214-9572E0F43850}" dt="2024-10-30T13:50:04.461" v="1119" actId="1076"/>
          <ac:picMkLst>
            <pc:docMk/>
            <pc:sldMk cId="28167795" sldId="1996"/>
            <ac:picMk id="20" creationId="{ADBF172F-194A-AAB2-2326-A63201482C8C}"/>
          </ac:picMkLst>
        </pc:picChg>
        <pc:picChg chg="mod">
          <ac:chgData name="Sarasin, Elise" userId="051ede2b-3008-44c0-bb19-c9bb04b8c5c9" providerId="ADAL" clId="{128B5C1F-FA18-44FF-B214-9572E0F43850}" dt="2024-10-30T13:49:54.560" v="1116" actId="1076"/>
          <ac:picMkLst>
            <pc:docMk/>
            <pc:sldMk cId="28167795" sldId="1996"/>
            <ac:picMk id="36" creationId="{B721ABFD-DC7F-1887-889B-FB38965946E7}"/>
          </ac:picMkLst>
        </pc:picChg>
        <pc:picChg chg="mod">
          <ac:chgData name="Sarasin, Elise" userId="051ede2b-3008-44c0-bb19-c9bb04b8c5c9" providerId="ADAL" clId="{128B5C1F-FA18-44FF-B214-9572E0F43850}" dt="2024-10-30T13:49:54.560" v="1116" actId="1076"/>
          <ac:picMkLst>
            <pc:docMk/>
            <pc:sldMk cId="28167795" sldId="1996"/>
            <ac:picMk id="37" creationId="{E349A6CF-4DAA-66B8-A468-F88BDEBEE577}"/>
          </ac:picMkLst>
        </pc:picChg>
        <pc:picChg chg="mod">
          <ac:chgData name="Sarasin, Elise" userId="051ede2b-3008-44c0-bb19-c9bb04b8c5c9" providerId="ADAL" clId="{128B5C1F-FA18-44FF-B214-9572E0F43850}" dt="2024-10-30T13:49:54.560" v="1116" actId="1076"/>
          <ac:picMkLst>
            <pc:docMk/>
            <pc:sldMk cId="28167795" sldId="1996"/>
            <ac:picMk id="38" creationId="{0AACFF3A-4466-4DBA-953E-47057740CB3B}"/>
          </ac:picMkLst>
        </pc:picChg>
        <pc:picChg chg="mod">
          <ac:chgData name="Sarasin, Elise" userId="051ede2b-3008-44c0-bb19-c9bb04b8c5c9" providerId="ADAL" clId="{128B5C1F-FA18-44FF-B214-9572E0F43850}" dt="2024-10-30T13:49:54.560" v="1116" actId="1076"/>
          <ac:picMkLst>
            <pc:docMk/>
            <pc:sldMk cId="28167795" sldId="1996"/>
            <ac:picMk id="39" creationId="{49D71AEE-3C71-2C32-6A59-7B94644F6AC2}"/>
          </ac:picMkLst>
        </pc:picChg>
        <pc:picChg chg="mod">
          <ac:chgData name="Sarasin, Elise" userId="051ede2b-3008-44c0-bb19-c9bb04b8c5c9" providerId="ADAL" clId="{128B5C1F-FA18-44FF-B214-9572E0F43850}" dt="2024-10-30T13:49:54.560" v="1116" actId="1076"/>
          <ac:picMkLst>
            <pc:docMk/>
            <pc:sldMk cId="28167795" sldId="1996"/>
            <ac:picMk id="40" creationId="{BAE1C872-4F07-4D10-63DE-BA2E5968C114}"/>
          </ac:picMkLst>
        </pc:picChg>
        <pc:picChg chg="mod">
          <ac:chgData name="Sarasin, Elise" userId="051ede2b-3008-44c0-bb19-c9bb04b8c5c9" providerId="ADAL" clId="{128B5C1F-FA18-44FF-B214-9572E0F43850}" dt="2024-10-30T13:49:54.560" v="1116" actId="1076"/>
          <ac:picMkLst>
            <pc:docMk/>
            <pc:sldMk cId="28167795" sldId="1996"/>
            <ac:picMk id="41" creationId="{C8ADC25B-2812-4CAA-6642-EFCD027EF2D6}"/>
          </ac:picMkLst>
        </pc:picChg>
        <pc:picChg chg="mod">
          <ac:chgData name="Sarasin, Elise" userId="051ede2b-3008-44c0-bb19-c9bb04b8c5c9" providerId="ADAL" clId="{128B5C1F-FA18-44FF-B214-9572E0F43850}" dt="2024-10-30T13:49:54.560" v="1116" actId="1076"/>
          <ac:picMkLst>
            <pc:docMk/>
            <pc:sldMk cId="28167795" sldId="1996"/>
            <ac:picMk id="42" creationId="{EF84991F-0776-2B2C-0699-6E7A154DC3F5}"/>
          </ac:picMkLst>
        </pc:picChg>
      </pc:sldChg>
      <pc:sldChg chg="modTransition">
        <pc:chgData name="Sarasin, Elise" userId="051ede2b-3008-44c0-bb19-c9bb04b8c5c9" providerId="ADAL" clId="{128B5C1F-FA18-44FF-B214-9572E0F43850}" dt="2024-10-30T16:00:50.249" v="1474"/>
        <pc:sldMkLst>
          <pc:docMk/>
          <pc:sldMk cId="3721457256" sldId="2011"/>
        </pc:sldMkLst>
      </pc:sldChg>
      <pc:sldChg chg="modSp mod">
        <pc:chgData name="Sarasin, Elise" userId="051ede2b-3008-44c0-bb19-c9bb04b8c5c9" providerId="ADAL" clId="{128B5C1F-FA18-44FF-B214-9572E0F43850}" dt="2024-10-30T13:19:55.797" v="155" actId="1076"/>
        <pc:sldMkLst>
          <pc:docMk/>
          <pc:sldMk cId="1708404850" sldId="2028"/>
        </pc:sldMkLst>
        <pc:spChg chg="mod">
          <ac:chgData name="Sarasin, Elise" userId="051ede2b-3008-44c0-bb19-c9bb04b8c5c9" providerId="ADAL" clId="{128B5C1F-FA18-44FF-B214-9572E0F43850}" dt="2024-10-30T13:19:47.880" v="152" actId="20577"/>
          <ac:spMkLst>
            <pc:docMk/>
            <pc:sldMk cId="1708404850" sldId="2028"/>
            <ac:spMk id="3" creationId="{8A618BF7-9411-B470-1F76-E1833216A7A7}"/>
          </ac:spMkLst>
        </pc:spChg>
        <pc:picChg chg="mod">
          <ac:chgData name="Sarasin, Elise" userId="051ede2b-3008-44c0-bb19-c9bb04b8c5c9" providerId="ADAL" clId="{128B5C1F-FA18-44FF-B214-9572E0F43850}" dt="2024-10-30T13:19:55.797" v="155" actId="1076"/>
          <ac:picMkLst>
            <pc:docMk/>
            <pc:sldMk cId="1708404850" sldId="2028"/>
            <ac:picMk id="5" creationId="{34357432-4234-56BB-0646-6576ED6A1EFC}"/>
          </ac:picMkLst>
        </pc:picChg>
      </pc:sldChg>
      <pc:sldChg chg="modSp mod">
        <pc:chgData name="Sarasin, Elise" userId="051ede2b-3008-44c0-bb19-c9bb04b8c5c9" providerId="ADAL" clId="{128B5C1F-FA18-44FF-B214-9572E0F43850}" dt="2024-10-30T13:19:23.297" v="147" actId="1076"/>
        <pc:sldMkLst>
          <pc:docMk/>
          <pc:sldMk cId="4003157239" sldId="2033"/>
        </pc:sldMkLst>
        <pc:spChg chg="mod">
          <ac:chgData name="Sarasin, Elise" userId="051ede2b-3008-44c0-bb19-c9bb04b8c5c9" providerId="ADAL" clId="{128B5C1F-FA18-44FF-B214-9572E0F43850}" dt="2024-10-30T13:19:17.111" v="145" actId="14100"/>
          <ac:spMkLst>
            <pc:docMk/>
            <pc:sldMk cId="4003157239" sldId="2033"/>
            <ac:spMk id="6" creationId="{171743A6-82CC-D030-812F-4F9A7D7D4F56}"/>
          </ac:spMkLst>
        </pc:spChg>
        <pc:picChg chg="mod">
          <ac:chgData name="Sarasin, Elise" userId="051ede2b-3008-44c0-bb19-c9bb04b8c5c9" providerId="ADAL" clId="{128B5C1F-FA18-44FF-B214-9572E0F43850}" dt="2024-10-30T13:19:23.297" v="147" actId="1076"/>
          <ac:picMkLst>
            <pc:docMk/>
            <pc:sldMk cId="4003157239" sldId="2033"/>
            <ac:picMk id="5" creationId="{745D9C26-94F1-F055-C9BC-B2BE8D7B66F5}"/>
          </ac:picMkLst>
        </pc:picChg>
      </pc:sldChg>
      <pc:sldChg chg="modTransition">
        <pc:chgData name="Sarasin, Elise" userId="051ede2b-3008-44c0-bb19-c9bb04b8c5c9" providerId="ADAL" clId="{128B5C1F-FA18-44FF-B214-9572E0F43850}" dt="2024-10-30T15:58:38.474" v="1471"/>
        <pc:sldMkLst>
          <pc:docMk/>
          <pc:sldMk cId="688589147" sldId="2080"/>
        </pc:sldMkLst>
      </pc:sldChg>
      <pc:sldChg chg="modTransition">
        <pc:chgData name="Sarasin, Elise" userId="051ede2b-3008-44c0-bb19-c9bb04b8c5c9" providerId="ADAL" clId="{128B5C1F-FA18-44FF-B214-9572E0F43850}" dt="2024-10-30T15:59:02.874" v="1473"/>
        <pc:sldMkLst>
          <pc:docMk/>
          <pc:sldMk cId="3811964002" sldId="2081"/>
        </pc:sldMkLst>
      </pc:sldChg>
      <pc:sldChg chg="modTransition">
        <pc:chgData name="Sarasin, Elise" userId="051ede2b-3008-44c0-bb19-c9bb04b8c5c9" providerId="ADAL" clId="{128B5C1F-FA18-44FF-B214-9572E0F43850}" dt="2024-10-30T16:01:50.088" v="1476"/>
        <pc:sldMkLst>
          <pc:docMk/>
          <pc:sldMk cId="1159434423" sldId="2082"/>
        </pc:sldMkLst>
      </pc:sldChg>
      <pc:sldChg chg="modTransition">
        <pc:chgData name="Sarasin, Elise" userId="051ede2b-3008-44c0-bb19-c9bb04b8c5c9" providerId="ADAL" clId="{128B5C1F-FA18-44FF-B214-9572E0F43850}" dt="2024-10-30T15:58:47.574" v="1472"/>
        <pc:sldMkLst>
          <pc:docMk/>
          <pc:sldMk cId="681526667" sldId="2085"/>
        </pc:sldMkLst>
      </pc:sldChg>
      <pc:sldChg chg="modSp mod">
        <pc:chgData name="Sarasin, Elise" userId="051ede2b-3008-44c0-bb19-c9bb04b8c5c9" providerId="ADAL" clId="{128B5C1F-FA18-44FF-B214-9572E0F43850}" dt="2024-10-30T13:27:42.216" v="811" actId="20577"/>
        <pc:sldMkLst>
          <pc:docMk/>
          <pc:sldMk cId="1050942835" sldId="2090"/>
        </pc:sldMkLst>
        <pc:spChg chg="mod">
          <ac:chgData name="Sarasin, Elise" userId="051ede2b-3008-44c0-bb19-c9bb04b8c5c9" providerId="ADAL" clId="{128B5C1F-FA18-44FF-B214-9572E0F43850}" dt="2024-10-30T13:27:42.216" v="811" actId="20577"/>
          <ac:spMkLst>
            <pc:docMk/>
            <pc:sldMk cId="1050942835" sldId="2090"/>
            <ac:spMk id="7" creationId="{0AAA7114-1613-60A9-7013-5FB7CCB0EB49}"/>
          </ac:spMkLst>
        </pc:spChg>
      </pc:sldChg>
      <pc:sldChg chg="modAnim">
        <pc:chgData name="Sarasin, Elise" userId="051ede2b-3008-44c0-bb19-c9bb04b8c5c9" providerId="ADAL" clId="{128B5C1F-FA18-44FF-B214-9572E0F43850}" dt="2024-10-30T16:01:03.782" v="1475"/>
        <pc:sldMkLst>
          <pc:docMk/>
          <pc:sldMk cId="3904014617" sldId="2092"/>
        </pc:sldMkLst>
      </pc:sldChg>
      <pc:sldChg chg="modSp mod">
        <pc:chgData name="Sarasin, Elise" userId="051ede2b-3008-44c0-bb19-c9bb04b8c5c9" providerId="ADAL" clId="{128B5C1F-FA18-44FF-B214-9572E0F43850}" dt="2024-10-30T13:30:18.421" v="1011" actId="1076"/>
        <pc:sldMkLst>
          <pc:docMk/>
          <pc:sldMk cId="352753856" sldId="2093"/>
        </pc:sldMkLst>
        <pc:picChg chg="mod">
          <ac:chgData name="Sarasin, Elise" userId="051ede2b-3008-44c0-bb19-c9bb04b8c5c9" providerId="ADAL" clId="{128B5C1F-FA18-44FF-B214-9572E0F43850}" dt="2024-10-30T13:30:18.421" v="1011" actId="1076"/>
          <ac:picMkLst>
            <pc:docMk/>
            <pc:sldMk cId="352753856" sldId="2093"/>
            <ac:picMk id="5" creationId="{50728E1C-3836-7E31-D8FC-B88286E5FC50}"/>
          </ac:picMkLst>
        </pc:picChg>
        <pc:picChg chg="mod">
          <ac:chgData name="Sarasin, Elise" userId="051ede2b-3008-44c0-bb19-c9bb04b8c5c9" providerId="ADAL" clId="{128B5C1F-FA18-44FF-B214-9572E0F43850}" dt="2024-10-30T13:30:18.421" v="1011" actId="1076"/>
          <ac:picMkLst>
            <pc:docMk/>
            <pc:sldMk cId="352753856" sldId="2093"/>
            <ac:picMk id="6" creationId="{E88A4499-16F6-D57A-CF28-7085E62DBA52}"/>
          </ac:picMkLst>
        </pc:picChg>
      </pc:sldChg>
      <pc:sldChg chg="add del modTransition">
        <pc:chgData name="Sarasin, Elise" userId="051ede2b-3008-44c0-bb19-c9bb04b8c5c9" providerId="ADAL" clId="{128B5C1F-FA18-44FF-B214-9572E0F43850}" dt="2024-10-30T16:02:10.305" v="1479"/>
        <pc:sldMkLst>
          <pc:docMk/>
          <pc:sldMk cId="4293501105" sldId="2094"/>
        </pc:sldMkLst>
      </pc:sldChg>
      <pc:sldChg chg="modTransition">
        <pc:chgData name="Sarasin, Elise" userId="051ede2b-3008-44c0-bb19-c9bb04b8c5c9" providerId="ADAL" clId="{128B5C1F-FA18-44FF-B214-9572E0F43850}" dt="2024-10-30T16:02:20.607" v="1480"/>
        <pc:sldMkLst>
          <pc:docMk/>
          <pc:sldMk cId="1110277310" sldId="2095"/>
        </pc:sldMkLst>
      </pc:sldChg>
      <pc:sldChg chg="addSp modSp mod">
        <pc:chgData name="Sarasin, Elise" userId="051ede2b-3008-44c0-bb19-c9bb04b8c5c9" providerId="ADAL" clId="{128B5C1F-FA18-44FF-B214-9572E0F43850}" dt="2024-10-30T13:36:31.042" v="1084" actId="1076"/>
        <pc:sldMkLst>
          <pc:docMk/>
          <pc:sldMk cId="2270584319" sldId="2098"/>
        </pc:sldMkLst>
        <pc:picChg chg="add mod">
          <ac:chgData name="Sarasin, Elise" userId="051ede2b-3008-44c0-bb19-c9bb04b8c5c9" providerId="ADAL" clId="{128B5C1F-FA18-44FF-B214-9572E0F43850}" dt="2024-10-30T13:36:26.294" v="1082" actId="1076"/>
          <ac:picMkLst>
            <pc:docMk/>
            <pc:sldMk cId="2270584319" sldId="2098"/>
            <ac:picMk id="4" creationId="{C646F53B-72D9-8E3A-2A50-FA69383E581A}"/>
          </ac:picMkLst>
        </pc:picChg>
        <pc:picChg chg="mod">
          <ac:chgData name="Sarasin, Elise" userId="051ede2b-3008-44c0-bb19-c9bb04b8c5c9" providerId="ADAL" clId="{128B5C1F-FA18-44FF-B214-9572E0F43850}" dt="2024-10-30T13:36:31.042" v="1084" actId="1076"/>
          <ac:picMkLst>
            <pc:docMk/>
            <pc:sldMk cId="2270584319" sldId="2098"/>
            <ac:picMk id="5" creationId="{4A6ADF4B-B185-DF06-8F2B-6AA8399C2D80}"/>
          </ac:picMkLst>
        </pc:picChg>
        <pc:picChg chg="add mod">
          <ac:chgData name="Sarasin, Elise" userId="051ede2b-3008-44c0-bb19-c9bb04b8c5c9" providerId="ADAL" clId="{128B5C1F-FA18-44FF-B214-9572E0F43850}" dt="2024-10-30T13:36:28.328" v="1083" actId="1076"/>
          <ac:picMkLst>
            <pc:docMk/>
            <pc:sldMk cId="2270584319" sldId="2098"/>
            <ac:picMk id="15" creationId="{E69332C1-D155-EDC4-2AA4-FC1B6185EC0B}"/>
          </ac:picMkLst>
        </pc:picChg>
      </pc:sldChg>
      <pc:sldChg chg="modTransition">
        <pc:chgData name="Sarasin, Elise" userId="051ede2b-3008-44c0-bb19-c9bb04b8c5c9" providerId="ADAL" clId="{128B5C1F-FA18-44FF-B214-9572E0F43850}" dt="2024-10-30T16:01:58.278" v="1478"/>
        <pc:sldMkLst>
          <pc:docMk/>
          <pc:sldMk cId="126920719" sldId="2100"/>
        </pc:sldMkLst>
      </pc:sldChg>
      <pc:sldChg chg="addSp delSp modSp mod modNotesTx">
        <pc:chgData name="Sarasin, Elise" userId="051ede2b-3008-44c0-bb19-c9bb04b8c5c9" providerId="ADAL" clId="{128B5C1F-FA18-44FF-B214-9572E0F43850}" dt="2024-10-30T13:34:15.718" v="1046" actId="1076"/>
        <pc:sldMkLst>
          <pc:docMk/>
          <pc:sldMk cId="3622494641" sldId="2104"/>
        </pc:sldMkLst>
        <pc:spChg chg="del">
          <ac:chgData name="Sarasin, Elise" userId="051ede2b-3008-44c0-bb19-c9bb04b8c5c9" providerId="ADAL" clId="{128B5C1F-FA18-44FF-B214-9572E0F43850}" dt="2024-10-30T13:31:45.472" v="1015" actId="478"/>
          <ac:spMkLst>
            <pc:docMk/>
            <pc:sldMk cId="3622494641" sldId="2104"/>
            <ac:spMk id="3" creationId="{8E9E9AB8-0D27-5C0C-763B-6821E1F4EDF8}"/>
          </ac:spMkLst>
        </pc:spChg>
        <pc:spChg chg="del">
          <ac:chgData name="Sarasin, Elise" userId="051ede2b-3008-44c0-bb19-c9bb04b8c5c9" providerId="ADAL" clId="{128B5C1F-FA18-44FF-B214-9572E0F43850}" dt="2024-10-30T13:31:42.402" v="1014" actId="478"/>
          <ac:spMkLst>
            <pc:docMk/>
            <pc:sldMk cId="3622494641" sldId="2104"/>
            <ac:spMk id="4" creationId="{BB964206-01DC-A229-B7FA-2D36B47A3381}"/>
          </ac:spMkLst>
        </pc:spChg>
        <pc:picChg chg="mod">
          <ac:chgData name="Sarasin, Elise" userId="051ede2b-3008-44c0-bb19-c9bb04b8c5c9" providerId="ADAL" clId="{128B5C1F-FA18-44FF-B214-9572E0F43850}" dt="2024-10-30T13:34:15.718" v="1046" actId="1076"/>
          <ac:picMkLst>
            <pc:docMk/>
            <pc:sldMk cId="3622494641" sldId="2104"/>
            <ac:picMk id="5" creationId="{AA107DCE-7174-4453-A45A-2CEE0B76D50B}"/>
          </ac:picMkLst>
        </pc:picChg>
        <pc:picChg chg="add mod">
          <ac:chgData name="Sarasin, Elise" userId="051ede2b-3008-44c0-bb19-c9bb04b8c5c9" providerId="ADAL" clId="{128B5C1F-FA18-44FF-B214-9572E0F43850}" dt="2024-10-30T13:34:14.394" v="1045" actId="1076"/>
          <ac:picMkLst>
            <pc:docMk/>
            <pc:sldMk cId="3622494641" sldId="2104"/>
            <ac:picMk id="6" creationId="{213330B1-F045-DE8A-D0AD-928E3B2866AF}"/>
          </ac:picMkLst>
        </pc:picChg>
        <pc:picChg chg="add mod">
          <ac:chgData name="Sarasin, Elise" userId="051ede2b-3008-44c0-bb19-c9bb04b8c5c9" providerId="ADAL" clId="{128B5C1F-FA18-44FF-B214-9572E0F43850}" dt="2024-10-30T13:34:13.268" v="1044" actId="1076"/>
          <ac:picMkLst>
            <pc:docMk/>
            <pc:sldMk cId="3622494641" sldId="2104"/>
            <ac:picMk id="7" creationId="{5FACEF67-B734-5278-B70B-FF41660F9074}"/>
          </ac:picMkLst>
        </pc:picChg>
      </pc:sldChg>
      <pc:sldChg chg="delSp del mod">
        <pc:chgData name="Sarasin, Elise" userId="051ede2b-3008-44c0-bb19-c9bb04b8c5c9" providerId="ADAL" clId="{128B5C1F-FA18-44FF-B214-9572E0F43850}" dt="2024-10-30T13:34:26.402" v="1047" actId="47"/>
        <pc:sldMkLst>
          <pc:docMk/>
          <pc:sldMk cId="1448622459" sldId="2105"/>
        </pc:sldMkLst>
        <pc:picChg chg="del">
          <ac:chgData name="Sarasin, Elise" userId="051ede2b-3008-44c0-bb19-c9bb04b8c5c9" providerId="ADAL" clId="{128B5C1F-FA18-44FF-B214-9572E0F43850}" dt="2024-10-30T13:33:36.776" v="1027" actId="21"/>
          <ac:picMkLst>
            <pc:docMk/>
            <pc:sldMk cId="1448622459" sldId="2105"/>
            <ac:picMk id="5" creationId="{5FACEF67-B734-5278-B70B-FF41660F9074}"/>
          </ac:picMkLst>
        </pc:picChg>
      </pc:sldChg>
      <pc:sldChg chg="del">
        <pc:chgData name="Sarasin, Elise" userId="051ede2b-3008-44c0-bb19-c9bb04b8c5c9" providerId="ADAL" clId="{128B5C1F-FA18-44FF-B214-9572E0F43850}" dt="2024-10-30T13:34:27.349" v="1048" actId="47"/>
        <pc:sldMkLst>
          <pc:docMk/>
          <pc:sldMk cId="51315020" sldId="2106"/>
        </pc:sldMkLst>
      </pc:sldChg>
      <pc:sldChg chg="addSp delSp modSp mod modAnim modNotesTx">
        <pc:chgData name="Sarasin, Elise" userId="051ede2b-3008-44c0-bb19-c9bb04b8c5c9" providerId="ADAL" clId="{128B5C1F-FA18-44FF-B214-9572E0F43850}" dt="2024-10-30T16:03:13.182" v="1483" actId="1037"/>
        <pc:sldMkLst>
          <pc:docMk/>
          <pc:sldMk cId="2911983445" sldId="2107"/>
        </pc:sldMkLst>
        <pc:spChg chg="del">
          <ac:chgData name="Sarasin, Elise" userId="051ede2b-3008-44c0-bb19-c9bb04b8c5c9" providerId="ADAL" clId="{128B5C1F-FA18-44FF-B214-9572E0F43850}" dt="2024-10-30T13:50:40.082" v="1121" actId="478"/>
          <ac:spMkLst>
            <pc:docMk/>
            <pc:sldMk cId="2911983445" sldId="2107"/>
            <ac:spMk id="3" creationId="{F21989F8-2D23-AF3A-EAD3-0A66E6B2F63F}"/>
          </ac:spMkLst>
        </pc:spChg>
        <pc:spChg chg="add mod">
          <ac:chgData name="Sarasin, Elise" userId="051ede2b-3008-44c0-bb19-c9bb04b8c5c9" providerId="ADAL" clId="{128B5C1F-FA18-44FF-B214-9572E0F43850}" dt="2024-10-30T13:51:26.375" v="1142" actId="14100"/>
          <ac:spMkLst>
            <pc:docMk/>
            <pc:sldMk cId="2911983445" sldId="2107"/>
            <ac:spMk id="6" creationId="{8A167AFC-5291-F4DF-98C4-E0A789D2BA57}"/>
          </ac:spMkLst>
        </pc:spChg>
        <pc:spChg chg="mod">
          <ac:chgData name="Sarasin, Elise" userId="051ede2b-3008-44c0-bb19-c9bb04b8c5c9" providerId="ADAL" clId="{128B5C1F-FA18-44FF-B214-9572E0F43850}" dt="2024-10-30T16:03:13.182" v="1483" actId="1037"/>
          <ac:spMkLst>
            <pc:docMk/>
            <pc:sldMk cId="2911983445" sldId="2107"/>
            <ac:spMk id="7" creationId="{833AC4FB-9105-4968-BFBC-B3149F561036}"/>
          </ac:spMkLst>
        </pc:spChg>
        <pc:spChg chg="add mod">
          <ac:chgData name="Sarasin, Elise" userId="051ede2b-3008-44c0-bb19-c9bb04b8c5c9" providerId="ADAL" clId="{128B5C1F-FA18-44FF-B214-9572E0F43850}" dt="2024-10-30T13:52:54.284" v="1211" actId="20577"/>
          <ac:spMkLst>
            <pc:docMk/>
            <pc:sldMk cId="2911983445" sldId="2107"/>
            <ac:spMk id="8" creationId="{1EFFF7FF-FD56-970F-A229-BAB549F2E550}"/>
          </ac:spMkLst>
        </pc:spChg>
        <pc:spChg chg="add mod">
          <ac:chgData name="Sarasin, Elise" userId="051ede2b-3008-44c0-bb19-c9bb04b8c5c9" providerId="ADAL" clId="{128B5C1F-FA18-44FF-B214-9572E0F43850}" dt="2024-10-30T16:03:11.231" v="1482" actId="1037"/>
          <ac:spMkLst>
            <pc:docMk/>
            <pc:sldMk cId="2911983445" sldId="2107"/>
            <ac:spMk id="9" creationId="{8B3B1ECE-9410-274B-F3DC-8D59BC56A01B}"/>
          </ac:spMkLst>
        </pc:spChg>
        <pc:spChg chg="add mod">
          <ac:chgData name="Sarasin, Elise" userId="051ede2b-3008-44c0-bb19-c9bb04b8c5c9" providerId="ADAL" clId="{128B5C1F-FA18-44FF-B214-9572E0F43850}" dt="2024-10-30T13:53:35.783" v="1242" actId="20577"/>
          <ac:spMkLst>
            <pc:docMk/>
            <pc:sldMk cId="2911983445" sldId="2107"/>
            <ac:spMk id="10" creationId="{D9D7B1F7-DA2D-4527-20F1-D7B67F42A4D5}"/>
          </ac:spMkLst>
        </pc:spChg>
        <pc:spChg chg="add mod">
          <ac:chgData name="Sarasin, Elise" userId="051ede2b-3008-44c0-bb19-c9bb04b8c5c9" providerId="ADAL" clId="{128B5C1F-FA18-44FF-B214-9572E0F43850}" dt="2024-10-30T13:53:38.617" v="1244" actId="20577"/>
          <ac:spMkLst>
            <pc:docMk/>
            <pc:sldMk cId="2911983445" sldId="2107"/>
            <ac:spMk id="11" creationId="{979A2B24-96F5-7BC6-F299-449D89129DDD}"/>
          </ac:spMkLst>
        </pc:spChg>
        <pc:spChg chg="add mod">
          <ac:chgData name="Sarasin, Elise" userId="051ede2b-3008-44c0-bb19-c9bb04b8c5c9" providerId="ADAL" clId="{128B5C1F-FA18-44FF-B214-9572E0F43850}" dt="2024-10-30T14:37:11.522" v="1424" actId="20577"/>
          <ac:spMkLst>
            <pc:docMk/>
            <pc:sldMk cId="2911983445" sldId="2107"/>
            <ac:spMk id="12" creationId="{BEB8319D-5A30-449E-DC08-D7C58BAF7AF4}"/>
          </ac:spMkLst>
        </pc:spChg>
        <pc:spChg chg="add mod">
          <ac:chgData name="Sarasin, Elise" userId="051ede2b-3008-44c0-bb19-c9bb04b8c5c9" providerId="ADAL" clId="{128B5C1F-FA18-44FF-B214-9572E0F43850}" dt="2024-10-30T13:52:42.654" v="1205" actId="20577"/>
          <ac:spMkLst>
            <pc:docMk/>
            <pc:sldMk cId="2911983445" sldId="2107"/>
            <ac:spMk id="13" creationId="{B7EC1B97-D58F-B2B8-AAF8-3A0E141BEA61}"/>
          </ac:spMkLst>
        </pc:spChg>
        <pc:spChg chg="add mod">
          <ac:chgData name="Sarasin, Elise" userId="051ede2b-3008-44c0-bb19-c9bb04b8c5c9" providerId="ADAL" clId="{128B5C1F-FA18-44FF-B214-9572E0F43850}" dt="2024-10-30T16:03:06.239" v="1481" actId="1037"/>
          <ac:spMkLst>
            <pc:docMk/>
            <pc:sldMk cId="2911983445" sldId="2107"/>
            <ac:spMk id="14" creationId="{DE26A590-B753-65A5-C64C-73FC533C250E}"/>
          </ac:spMkLst>
        </pc:spChg>
        <pc:picChg chg="mod">
          <ac:chgData name="Sarasin, Elise" userId="051ede2b-3008-44c0-bb19-c9bb04b8c5c9" providerId="ADAL" clId="{128B5C1F-FA18-44FF-B214-9572E0F43850}" dt="2024-10-30T13:50:47.302" v="1124" actId="14100"/>
          <ac:picMkLst>
            <pc:docMk/>
            <pc:sldMk cId="2911983445" sldId="2107"/>
            <ac:picMk id="4" creationId="{FBB92B0B-CF28-A8F6-473E-661FA769495F}"/>
          </ac:picMkLst>
        </pc:picChg>
      </pc:sldChg>
      <pc:sldChg chg="add modNotesTx">
        <pc:chgData name="Sarasin, Elise" userId="051ede2b-3008-44c0-bb19-c9bb04b8c5c9" providerId="ADAL" clId="{128B5C1F-FA18-44FF-B214-9572E0F43850}" dt="2024-10-30T13:28:33.609" v="1010" actId="20577"/>
        <pc:sldMkLst>
          <pc:docMk/>
          <pc:sldMk cId="373036670" sldId="2108"/>
        </pc:sldMkLst>
      </pc:sldChg>
      <pc:sldChg chg="addSp delSp modSp new del mod modNotesTx">
        <pc:chgData name="Sarasin, Elise" userId="051ede2b-3008-44c0-bb19-c9bb04b8c5c9" providerId="ADAL" clId="{128B5C1F-FA18-44FF-B214-9572E0F43850}" dt="2024-10-30T13:27:12.974" v="799" actId="2696"/>
        <pc:sldMkLst>
          <pc:docMk/>
          <pc:sldMk cId="1148428917" sldId="2108"/>
        </pc:sldMkLst>
        <pc:spChg chg="mod">
          <ac:chgData name="Sarasin, Elise" userId="051ede2b-3008-44c0-bb19-c9bb04b8c5c9" providerId="ADAL" clId="{128B5C1F-FA18-44FF-B214-9572E0F43850}" dt="2024-10-30T13:25:23.306" v="460" actId="20577"/>
          <ac:spMkLst>
            <pc:docMk/>
            <pc:sldMk cId="1148428917" sldId="2108"/>
            <ac:spMk id="2" creationId="{CDD826EB-8D89-F2ED-D9DF-3256784CA0CC}"/>
          </ac:spMkLst>
        </pc:spChg>
        <pc:spChg chg="del">
          <ac:chgData name="Sarasin, Elise" userId="051ede2b-3008-44c0-bb19-c9bb04b8c5c9" providerId="ADAL" clId="{128B5C1F-FA18-44FF-B214-9572E0F43850}" dt="2024-10-30T13:24:02.542" v="238" actId="478"/>
          <ac:spMkLst>
            <pc:docMk/>
            <pc:sldMk cId="1148428917" sldId="2108"/>
            <ac:spMk id="3" creationId="{3C15BDB8-94DB-AC27-8B03-3724E14FA5D4}"/>
          </ac:spMkLst>
        </pc:spChg>
        <pc:spChg chg="add mod">
          <ac:chgData name="Sarasin, Elise" userId="051ede2b-3008-44c0-bb19-c9bb04b8c5c9" providerId="ADAL" clId="{128B5C1F-FA18-44FF-B214-9572E0F43850}" dt="2024-10-30T13:25:50.485" v="466" actId="14100"/>
          <ac:spMkLst>
            <pc:docMk/>
            <pc:sldMk cId="1148428917" sldId="2108"/>
            <ac:spMk id="7" creationId="{4C6A2B83-EC8D-89A8-4659-45C2C2BF1799}"/>
          </ac:spMkLst>
        </pc:spChg>
        <pc:picChg chg="add mod">
          <ac:chgData name="Sarasin, Elise" userId="051ede2b-3008-44c0-bb19-c9bb04b8c5c9" providerId="ADAL" clId="{128B5C1F-FA18-44FF-B214-9572E0F43850}" dt="2024-10-30T13:24:45.573" v="333" actId="1076"/>
          <ac:picMkLst>
            <pc:docMk/>
            <pc:sldMk cId="1148428917" sldId="2108"/>
            <ac:picMk id="4" creationId="{4F103064-BD9D-8965-48DE-349372E63AAD}"/>
          </ac:picMkLst>
        </pc:picChg>
        <pc:picChg chg="add mod">
          <ac:chgData name="Sarasin, Elise" userId="051ede2b-3008-44c0-bb19-c9bb04b8c5c9" providerId="ADAL" clId="{128B5C1F-FA18-44FF-B214-9572E0F43850}" dt="2024-10-30T13:25:54.501" v="467" actId="1076"/>
          <ac:picMkLst>
            <pc:docMk/>
            <pc:sldMk cId="1148428917" sldId="2108"/>
            <ac:picMk id="5" creationId="{C72B328F-FFAF-1048-0FDB-E15A6DA9941A}"/>
          </ac:picMkLst>
        </pc:picChg>
        <pc:picChg chg="add mod">
          <ac:chgData name="Sarasin, Elise" userId="051ede2b-3008-44c0-bb19-c9bb04b8c5c9" providerId="ADAL" clId="{128B5C1F-FA18-44FF-B214-9572E0F43850}" dt="2024-10-30T13:25:45.361" v="465" actId="1076"/>
          <ac:picMkLst>
            <pc:docMk/>
            <pc:sldMk cId="1148428917" sldId="2108"/>
            <ac:picMk id="6" creationId="{1D534153-7369-A055-947D-B895036542EC}"/>
          </ac:picMkLst>
        </pc:picChg>
      </pc:sldChg>
      <pc:sldChg chg="add ord">
        <pc:chgData name="Sarasin, Elise" userId="051ede2b-3008-44c0-bb19-c9bb04b8c5c9" providerId="ADAL" clId="{128B5C1F-FA18-44FF-B214-9572E0F43850}" dt="2024-10-30T13:27:19.691" v="803"/>
        <pc:sldMkLst>
          <pc:docMk/>
          <pc:sldMk cId="3393495316" sldId="2109"/>
        </pc:sldMkLst>
      </pc:sldChg>
      <pc:sldChg chg="addSp delSp modSp new mod">
        <pc:chgData name="Sarasin, Elise" userId="051ede2b-3008-44c0-bb19-c9bb04b8c5c9" providerId="ADAL" clId="{128B5C1F-FA18-44FF-B214-9572E0F43850}" dt="2024-10-30T19:23:03.169" v="1602" actId="20577"/>
        <pc:sldMkLst>
          <pc:docMk/>
          <pc:sldMk cId="854877893" sldId="2110"/>
        </pc:sldMkLst>
        <pc:spChg chg="mod">
          <ac:chgData name="Sarasin, Elise" userId="051ede2b-3008-44c0-bb19-c9bb04b8c5c9" providerId="ADAL" clId="{128B5C1F-FA18-44FF-B214-9572E0F43850}" dt="2024-10-30T19:23:03.169" v="1602" actId="20577"/>
          <ac:spMkLst>
            <pc:docMk/>
            <pc:sldMk cId="854877893" sldId="2110"/>
            <ac:spMk id="2" creationId="{28D9CC6A-1173-8FB8-5BD3-65426B79AD0B}"/>
          </ac:spMkLst>
        </pc:spChg>
        <pc:spChg chg="del">
          <ac:chgData name="Sarasin, Elise" userId="051ede2b-3008-44c0-bb19-c9bb04b8c5c9" providerId="ADAL" clId="{128B5C1F-FA18-44FF-B214-9572E0F43850}" dt="2024-10-30T19:20:11.808" v="1563" actId="478"/>
          <ac:spMkLst>
            <pc:docMk/>
            <pc:sldMk cId="854877893" sldId="2110"/>
            <ac:spMk id="3" creationId="{8B01EAA7-3789-310C-8036-C76B76DF0F00}"/>
          </ac:spMkLst>
        </pc:spChg>
        <pc:spChg chg="add del mod">
          <ac:chgData name="Sarasin, Elise" userId="051ede2b-3008-44c0-bb19-c9bb04b8c5c9" providerId="ADAL" clId="{128B5C1F-FA18-44FF-B214-9572E0F43850}" dt="2024-10-30T19:19:34.737" v="1527" actId="478"/>
          <ac:spMkLst>
            <pc:docMk/>
            <pc:sldMk cId="854877893" sldId="2110"/>
            <ac:spMk id="4" creationId="{571C3212-B88C-36CE-2D6A-F687D5C65960}"/>
          </ac:spMkLst>
        </pc:spChg>
        <pc:picChg chg="add mod modCrop">
          <ac:chgData name="Sarasin, Elise" userId="051ede2b-3008-44c0-bb19-c9bb04b8c5c9" providerId="ADAL" clId="{128B5C1F-FA18-44FF-B214-9572E0F43850}" dt="2024-10-30T19:20:54.666" v="1577" actId="1076"/>
          <ac:picMkLst>
            <pc:docMk/>
            <pc:sldMk cId="854877893" sldId="2110"/>
            <ac:picMk id="6" creationId="{C6A6EDEB-0198-84B7-3A1C-58804529BA23}"/>
          </ac:picMkLst>
        </pc:picChg>
        <pc:picChg chg="add mod modCrop">
          <ac:chgData name="Sarasin, Elise" userId="051ede2b-3008-44c0-bb19-c9bb04b8c5c9" providerId="ADAL" clId="{128B5C1F-FA18-44FF-B214-9572E0F43850}" dt="2024-10-30T19:20:56.516" v="1578" actId="1076"/>
          <ac:picMkLst>
            <pc:docMk/>
            <pc:sldMk cId="854877893" sldId="2110"/>
            <ac:picMk id="7" creationId="{142162AB-5420-8E1C-A660-787B66F4B99C}"/>
          </ac:picMkLst>
        </pc:picChg>
      </pc:sldChg>
    </pc:docChg>
  </pc:docChgLst>
  <pc:docChgLst>
    <pc:chgData name="Lane, Kathleen" userId="d8586a00-d571-4eeb-bfc3-f42bf250439e" providerId="ADAL" clId="{C3837546-D4BA-4451-93DE-9449A0F408E7}"/>
    <pc:docChg chg="addSld delSld modSld modSection">
      <pc:chgData name="Lane, Kathleen" userId="d8586a00-d571-4eeb-bfc3-f42bf250439e" providerId="ADAL" clId="{C3837546-D4BA-4451-93DE-9449A0F408E7}" dt="2023-09-28T22:09:29.008" v="1"/>
      <pc:docMkLst>
        <pc:docMk/>
      </pc:docMkLst>
      <pc:sldChg chg="del">
        <pc:chgData name="Lane, Kathleen" userId="d8586a00-d571-4eeb-bfc3-f42bf250439e" providerId="ADAL" clId="{C3837546-D4BA-4451-93DE-9449A0F408E7}" dt="2023-09-28T22:09:23.534" v="0" actId="2696"/>
        <pc:sldMkLst>
          <pc:docMk/>
          <pc:sldMk cId="3227818710" sldId="1886"/>
        </pc:sldMkLst>
      </pc:sldChg>
      <pc:sldChg chg="add">
        <pc:chgData name="Lane, Kathleen" userId="d8586a00-d571-4eeb-bfc3-f42bf250439e" providerId="ADAL" clId="{C3837546-D4BA-4451-93DE-9449A0F408E7}" dt="2023-09-28T22:09:29.008" v="1"/>
        <pc:sldMkLst>
          <pc:docMk/>
          <pc:sldMk cId="3888402234" sldId="1886"/>
        </pc:sldMkLst>
      </pc:sldChg>
      <pc:sldChg chg="del">
        <pc:chgData name="Lane, Kathleen" userId="d8586a00-d571-4eeb-bfc3-f42bf250439e" providerId="ADAL" clId="{C3837546-D4BA-4451-93DE-9449A0F408E7}" dt="2023-09-28T22:09:23.534" v="0" actId="2696"/>
        <pc:sldMkLst>
          <pc:docMk/>
          <pc:sldMk cId="256740192" sldId="1887"/>
        </pc:sldMkLst>
      </pc:sldChg>
      <pc:sldChg chg="add">
        <pc:chgData name="Lane, Kathleen" userId="d8586a00-d571-4eeb-bfc3-f42bf250439e" providerId="ADAL" clId="{C3837546-D4BA-4451-93DE-9449A0F408E7}" dt="2023-09-28T22:09:29.008" v="1"/>
        <pc:sldMkLst>
          <pc:docMk/>
          <pc:sldMk cId="1615905961" sldId="1887"/>
        </pc:sldMkLst>
      </pc:sldChg>
      <pc:sldChg chg="del">
        <pc:chgData name="Lane, Kathleen" userId="d8586a00-d571-4eeb-bfc3-f42bf250439e" providerId="ADAL" clId="{C3837546-D4BA-4451-93DE-9449A0F408E7}" dt="2023-09-28T22:09:23.534" v="0" actId="2696"/>
        <pc:sldMkLst>
          <pc:docMk/>
          <pc:sldMk cId="451462575" sldId="1888"/>
        </pc:sldMkLst>
      </pc:sldChg>
      <pc:sldChg chg="add">
        <pc:chgData name="Lane, Kathleen" userId="d8586a00-d571-4eeb-bfc3-f42bf250439e" providerId="ADAL" clId="{C3837546-D4BA-4451-93DE-9449A0F408E7}" dt="2023-09-28T22:09:29.008" v="1"/>
        <pc:sldMkLst>
          <pc:docMk/>
          <pc:sldMk cId="3143328542" sldId="1888"/>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F14</c:v>
                </c:pt>
                <c:pt idx="1">
                  <c:v>F15</c:v>
                </c:pt>
                <c:pt idx="2">
                  <c:v>F16</c:v>
                </c:pt>
                <c:pt idx="3">
                  <c:v>F17</c:v>
                </c:pt>
                <c:pt idx="4">
                  <c:v>F18</c:v>
                </c:pt>
                <c:pt idx="5">
                  <c:v>F19</c:v>
                </c:pt>
                <c:pt idx="6">
                  <c:v>F20</c:v>
                </c:pt>
                <c:pt idx="7">
                  <c:v>F21</c:v>
                </c:pt>
                <c:pt idx="8">
                  <c:v>F22</c:v>
                </c:pt>
              </c:strCache>
            </c:strRef>
          </c:cat>
          <c:val>
            <c:numRef>
              <c:f>Sheet1!$B$2:$B$10</c:f>
              <c:numCache>
                <c:formatCode>0.00%</c:formatCode>
                <c:ptCount val="9"/>
                <c:pt idx="0">
                  <c:v>0.63595505617977532</c:v>
                </c:pt>
                <c:pt idx="1">
                  <c:v>0.6587112171837709</c:v>
                </c:pt>
                <c:pt idx="2">
                  <c:v>0.71734475374732332</c:v>
                </c:pt>
                <c:pt idx="3">
                  <c:v>0.73111111111111116</c:v>
                </c:pt>
                <c:pt idx="4">
                  <c:v>0.71495327102803741</c:v>
                </c:pt>
                <c:pt idx="5">
                  <c:v>0.72345679012345676</c:v>
                </c:pt>
                <c:pt idx="6">
                  <c:v>0.90239999999999998</c:v>
                </c:pt>
                <c:pt idx="7">
                  <c:v>0.80089999999999995</c:v>
                </c:pt>
                <c:pt idx="8">
                  <c:v>0.80920000000000003</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3"/>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D5-4B85-9B8E-38D3B98CDCC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F14</c:v>
                </c:pt>
                <c:pt idx="1">
                  <c:v>F15</c:v>
                </c:pt>
                <c:pt idx="2">
                  <c:v>F16</c:v>
                </c:pt>
                <c:pt idx="3">
                  <c:v>F17</c:v>
                </c:pt>
                <c:pt idx="4">
                  <c:v>F18</c:v>
                </c:pt>
                <c:pt idx="5">
                  <c:v>F19</c:v>
                </c:pt>
                <c:pt idx="6">
                  <c:v>F20</c:v>
                </c:pt>
                <c:pt idx="7">
                  <c:v>F21</c:v>
                </c:pt>
                <c:pt idx="8">
                  <c:v>F22</c:v>
                </c:pt>
              </c:strCache>
            </c:strRef>
          </c:cat>
          <c:val>
            <c:numRef>
              <c:f>Sheet1!$C$2:$C$10</c:f>
              <c:numCache>
                <c:formatCode>0.00%</c:formatCode>
                <c:ptCount val="9"/>
                <c:pt idx="0">
                  <c:v>0.26516853932584272</c:v>
                </c:pt>
                <c:pt idx="1">
                  <c:v>0.2386634844868735</c:v>
                </c:pt>
                <c:pt idx="2">
                  <c:v>0.18201284796573874</c:v>
                </c:pt>
                <c:pt idx="3">
                  <c:v>0.2088888888888889</c:v>
                </c:pt>
                <c:pt idx="4">
                  <c:v>0.20093457943925233</c:v>
                </c:pt>
                <c:pt idx="5">
                  <c:v>0.20493827160493827</c:v>
                </c:pt>
                <c:pt idx="6">
                  <c:v>8.1299999999999997E-2</c:v>
                </c:pt>
                <c:pt idx="7">
                  <c:v>0.15970000000000001</c:v>
                </c:pt>
                <c:pt idx="8">
                  <c:v>0.14019999999999999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F14</c:v>
                </c:pt>
                <c:pt idx="1">
                  <c:v>F15</c:v>
                </c:pt>
                <c:pt idx="2">
                  <c:v>F16</c:v>
                </c:pt>
                <c:pt idx="3">
                  <c:v>F17</c:v>
                </c:pt>
                <c:pt idx="4">
                  <c:v>F18</c:v>
                </c:pt>
                <c:pt idx="5">
                  <c:v>F19</c:v>
                </c:pt>
                <c:pt idx="6">
                  <c:v>F20</c:v>
                </c:pt>
                <c:pt idx="7">
                  <c:v>F21</c:v>
                </c:pt>
                <c:pt idx="8">
                  <c:v>F22</c:v>
                </c:pt>
              </c:strCache>
            </c:strRef>
          </c:cat>
          <c:val>
            <c:numRef>
              <c:f>Sheet1!$D$2:$D$10</c:f>
              <c:numCache>
                <c:formatCode>0.00%</c:formatCode>
                <c:ptCount val="9"/>
                <c:pt idx="0">
                  <c:v>9.8876404494382023E-2</c:v>
                </c:pt>
                <c:pt idx="1">
                  <c:v>0.1026252983293556</c:v>
                </c:pt>
                <c:pt idx="2">
                  <c:v>0.1006423982869379</c:v>
                </c:pt>
                <c:pt idx="3">
                  <c:v>0.06</c:v>
                </c:pt>
                <c:pt idx="4">
                  <c:v>8.4112149532710276E-2</c:v>
                </c:pt>
                <c:pt idx="5">
                  <c:v>7.160493827160494E-2</c:v>
                </c:pt>
                <c:pt idx="6">
                  <c:v>1.6299999999999999E-2</c:v>
                </c:pt>
                <c:pt idx="7">
                  <c:v>3.9399999999999998E-2</c:v>
                </c:pt>
                <c:pt idx="8">
                  <c:v>5.0599999999999999E-2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F14</c:v>
                </c:pt>
                <c:pt idx="1">
                  <c:v>F15</c:v>
                </c:pt>
                <c:pt idx="2">
                  <c:v>F16</c:v>
                </c:pt>
                <c:pt idx="3">
                  <c:v>F17</c:v>
                </c:pt>
                <c:pt idx="4">
                  <c:v>F18</c:v>
                </c:pt>
                <c:pt idx="5">
                  <c:v>F19</c:v>
                </c:pt>
                <c:pt idx="6">
                  <c:v>F20</c:v>
                </c:pt>
                <c:pt idx="7">
                  <c:v>F21</c:v>
                </c:pt>
                <c:pt idx="8">
                  <c:v>F22</c:v>
                </c:pt>
              </c:strCache>
            </c:strRef>
          </c:cat>
          <c:val>
            <c:numRef>
              <c:f>Sheet1!$B$2:$B$10</c:f>
              <c:numCache>
                <c:formatCode>0.00%</c:formatCode>
                <c:ptCount val="9"/>
                <c:pt idx="0">
                  <c:v>0.68314606741573036</c:v>
                </c:pt>
                <c:pt idx="1">
                  <c:v>0.69689737470167068</c:v>
                </c:pt>
                <c:pt idx="2">
                  <c:v>0.77301927194860809</c:v>
                </c:pt>
                <c:pt idx="3">
                  <c:v>0.75111111111111106</c:v>
                </c:pt>
                <c:pt idx="4">
                  <c:v>0.82009345794392519</c:v>
                </c:pt>
                <c:pt idx="5">
                  <c:v>0.83950617283950613</c:v>
                </c:pt>
                <c:pt idx="6">
                  <c:v>0.86990000000000001</c:v>
                </c:pt>
                <c:pt idx="7">
                  <c:v>0.78239999999999998</c:v>
                </c:pt>
                <c:pt idx="8">
                  <c:v>0.78849999999999998</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c:v>
                </c:pt>
              </c:strCache>
            </c:strRef>
          </c:tx>
          <c:spPr>
            <a:solidFill>
              <a:srgbClr val="FFFF00"/>
            </a:solidFill>
            <a:ln>
              <a:solidFill>
                <a:srgbClr val="FFFF00"/>
              </a:solidFill>
            </a:ln>
          </c:spPr>
          <c:invertIfNegative val="0"/>
          <c:dLbls>
            <c:dLbl>
              <c:idx val="2"/>
              <c:layout>
                <c:manualLayout>
                  <c:x val="-4.2299808150538E-17"/>
                  <c:y val="2.38475210783502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43-472D-9606-DE4209C09FB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F14</c:v>
                </c:pt>
                <c:pt idx="1">
                  <c:v>F15</c:v>
                </c:pt>
                <c:pt idx="2">
                  <c:v>F16</c:v>
                </c:pt>
                <c:pt idx="3">
                  <c:v>F17</c:v>
                </c:pt>
                <c:pt idx="4">
                  <c:v>F18</c:v>
                </c:pt>
                <c:pt idx="5">
                  <c:v>F19</c:v>
                </c:pt>
                <c:pt idx="6">
                  <c:v>F20</c:v>
                </c:pt>
                <c:pt idx="7">
                  <c:v>F21</c:v>
                </c:pt>
                <c:pt idx="8">
                  <c:v>F22</c:v>
                </c:pt>
              </c:strCache>
            </c:strRef>
          </c:cat>
          <c:val>
            <c:numRef>
              <c:f>Sheet1!$C$2:$C$10</c:f>
              <c:numCache>
                <c:formatCode>0.00%</c:formatCode>
                <c:ptCount val="9"/>
                <c:pt idx="0">
                  <c:v>0.1842696629213483</c:v>
                </c:pt>
                <c:pt idx="1">
                  <c:v>0.15513126491646778</c:v>
                </c:pt>
                <c:pt idx="2">
                  <c:v>0.14346895074946467</c:v>
                </c:pt>
                <c:pt idx="3">
                  <c:v>0.16222222222222221</c:v>
                </c:pt>
                <c:pt idx="4">
                  <c:v>0.10747663551401869</c:v>
                </c:pt>
                <c:pt idx="5">
                  <c:v>0.11604938271604938</c:v>
                </c:pt>
                <c:pt idx="6">
                  <c:v>9.4899999999999998E-2</c:v>
                </c:pt>
                <c:pt idx="7">
                  <c:v>0.14349999999999999</c:v>
                </c:pt>
                <c:pt idx="8">
                  <c:v>0.15859999999999999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F14</c:v>
                </c:pt>
                <c:pt idx="1">
                  <c:v>F15</c:v>
                </c:pt>
                <c:pt idx="2">
                  <c:v>F16</c:v>
                </c:pt>
                <c:pt idx="3">
                  <c:v>F17</c:v>
                </c:pt>
                <c:pt idx="4">
                  <c:v>F18</c:v>
                </c:pt>
                <c:pt idx="5">
                  <c:v>F19</c:v>
                </c:pt>
                <c:pt idx="6">
                  <c:v>F20</c:v>
                </c:pt>
                <c:pt idx="7">
                  <c:v>F21</c:v>
                </c:pt>
                <c:pt idx="8">
                  <c:v>F22</c:v>
                </c:pt>
              </c:strCache>
            </c:strRef>
          </c:cat>
          <c:val>
            <c:numRef>
              <c:f>Sheet1!$D$2:$D$10</c:f>
              <c:numCache>
                <c:formatCode>0.00%</c:formatCode>
                <c:ptCount val="9"/>
                <c:pt idx="0">
                  <c:v>0.13258426966292136</c:v>
                </c:pt>
                <c:pt idx="1">
                  <c:v>0.14797136038186157</c:v>
                </c:pt>
                <c:pt idx="2">
                  <c:v>8.3511777301927201E-2</c:v>
                </c:pt>
                <c:pt idx="3">
                  <c:v>8.666666666666667E-2</c:v>
                </c:pt>
                <c:pt idx="4">
                  <c:v>7.2429906542056069E-2</c:v>
                </c:pt>
                <c:pt idx="5">
                  <c:v>4.4444444444444446E-2</c:v>
                </c:pt>
                <c:pt idx="6">
                  <c:v>3.5200000000000002E-2</c:v>
                </c:pt>
                <c:pt idx="7">
                  <c:v>7.4099999999999999E-2</c:v>
                </c:pt>
                <c:pt idx="8">
                  <c:v>5.2900000000000003E-2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8.7749166489323974E-2"/>
          <c:y val="2.9210639714811769E-2"/>
          <c:w val="0.888226809486652"/>
          <c:h val="0.7770041524660164"/>
        </c:manualLayout>
      </c:layout>
      <c:bar3DChart>
        <c:barDir val="col"/>
        <c:grouping val="percentStacked"/>
        <c:varyColors val="0"/>
        <c:ser>
          <c:idx val="0"/>
          <c:order val="0"/>
          <c:tx>
            <c:strRef>
              <c:f>'ECES TOTAL SSIS PSG'!$B$1</c:f>
              <c:strCache>
                <c:ptCount val="1"/>
                <c:pt idx="0">
                  <c:v>Adequate progress</c:v>
                </c:pt>
              </c:strCache>
            </c:strRef>
          </c:tx>
          <c:spPr>
            <a:solidFill>
              <a:srgbClr val="009900"/>
            </a:solidFill>
          </c:spPr>
          <c:invertIfNegative val="0"/>
          <c:dLbls>
            <c:dLbl>
              <c:idx val="0"/>
              <c:layout>
                <c:manualLayout>
                  <c:x val="7.5075075075075352E-3"/>
                  <c:y val="2.7363184079601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B8-4C23-9DAB-715F50CED761}"/>
                </c:ext>
              </c:extLst>
            </c:dLbl>
            <c:dLbl>
              <c:idx val="1"/>
              <c:layout>
                <c:manualLayout>
                  <c:x val="1.3513513513513459E-2"/>
                  <c:y val="3.482587064676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6B8-4C23-9DAB-715F50CED761}"/>
                </c:ext>
              </c:extLst>
            </c:dLbl>
            <c:dLbl>
              <c:idx val="2"/>
              <c:layout>
                <c:manualLayout>
                  <c:x val="1.0510510510510511E-2"/>
                  <c:y val="8.1494029795571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6B8-4C23-9DAB-715F50CED761}"/>
                </c:ext>
              </c:extLst>
            </c:dLbl>
            <c:dLbl>
              <c:idx val="3"/>
              <c:layout>
                <c:manualLayout>
                  <c:x val="1.6516516516516408E-2"/>
                  <c:y val="4.47761194029850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6B8-4C23-9DAB-715F50CED761}"/>
                </c:ext>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'ECES TOTAL SSIS PSG'!$A$2:$A$5</c:f>
              <c:strCache>
                <c:ptCount val="4"/>
                <c:pt idx="0">
                  <c:v>Reading Skills</c:v>
                </c:pt>
                <c:pt idx="1">
                  <c:v>Math Skills</c:v>
                </c:pt>
                <c:pt idx="2">
                  <c:v>Prosocial Behavior</c:v>
                </c:pt>
                <c:pt idx="3">
                  <c:v>Motivation to Learn</c:v>
                </c:pt>
              </c:strCache>
            </c:strRef>
          </c:cat>
          <c:val>
            <c:numRef>
              <c:f>'ECES TOTAL SSIS PSG'!$B$2:$B$5</c:f>
              <c:numCache>
                <c:formatCode>General</c:formatCode>
                <c:ptCount val="4"/>
                <c:pt idx="0">
                  <c:v>43.35</c:v>
                </c:pt>
                <c:pt idx="1">
                  <c:v>47.96</c:v>
                </c:pt>
                <c:pt idx="2">
                  <c:v>56.12</c:v>
                </c:pt>
                <c:pt idx="3">
                  <c:v>55.42</c:v>
                </c:pt>
              </c:numCache>
            </c:numRef>
          </c:val>
          <c:extLst>
            <c:ext xmlns:c16="http://schemas.microsoft.com/office/drawing/2014/chart" uri="{C3380CC4-5D6E-409C-BE32-E72D297353CC}">
              <c16:uniqueId val="{00000004-A6B8-4C23-9DAB-715F50CED761}"/>
            </c:ext>
          </c:extLst>
        </c:ser>
        <c:ser>
          <c:idx val="1"/>
          <c:order val="1"/>
          <c:tx>
            <c:strRef>
              <c:f>'ECES TOTAL SSIS PSG'!$C$1</c:f>
              <c:strCache>
                <c:ptCount val="1"/>
                <c:pt idx="0">
                  <c:v>Moderate Difficulties</c:v>
                </c:pt>
              </c:strCache>
            </c:strRef>
          </c:tx>
          <c:spPr>
            <a:solidFill>
              <a:srgbClr val="FFFF00"/>
            </a:solidFill>
          </c:spPr>
          <c:invertIfNegative val="0"/>
          <c:dLbls>
            <c:dLbl>
              <c:idx val="0"/>
              <c:layout>
                <c:manualLayout>
                  <c:x val="3.003003003003003E-3"/>
                  <c:y val="4.887527263317433E-2"/>
                </c:manualLayout>
              </c:layout>
              <c:tx>
                <c:rich>
                  <a:bodyPr/>
                  <a:lstStyle/>
                  <a:p>
                    <a:r>
                      <a:rPr lang="en-US"/>
                      <a:t>45.60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A6B8-4C23-9DAB-715F50CED761}"/>
                </c:ext>
              </c:extLst>
            </c:dLbl>
            <c:dLbl>
              <c:idx val="1"/>
              <c:layout>
                <c:manualLayout>
                  <c:x val="1.2012012012011956E-2"/>
                  <c:y val="7.98122065727699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6B8-4C23-9DAB-715F50CED761}"/>
                </c:ext>
              </c:extLst>
            </c:dLbl>
            <c:dLbl>
              <c:idx val="2"/>
              <c:layout>
                <c:manualLayout>
                  <c:x val="1.6516516516516516E-2"/>
                  <c:y val="7.00020331965546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6B8-4C23-9DAB-715F50CED761}"/>
                </c:ext>
              </c:extLst>
            </c:dLbl>
            <c:dLbl>
              <c:idx val="3"/>
              <c:layout>
                <c:manualLayout>
                  <c:x val="2.4024024024024024E-2"/>
                  <c:y val="5.46913237957930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6B8-4C23-9DAB-715F50CED76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'ECES TOTAL SSIS PSG'!$A$2:$A$5</c:f>
              <c:strCache>
                <c:ptCount val="4"/>
                <c:pt idx="0">
                  <c:v>Reading Skills</c:v>
                </c:pt>
                <c:pt idx="1">
                  <c:v>Math Skills</c:v>
                </c:pt>
                <c:pt idx="2">
                  <c:v>Prosocial Behavior</c:v>
                </c:pt>
                <c:pt idx="3">
                  <c:v>Motivation to Learn</c:v>
                </c:pt>
              </c:strCache>
            </c:strRef>
          </c:cat>
          <c:val>
            <c:numRef>
              <c:f>'ECES TOTAL SSIS PSG'!$C$2:$C$5</c:f>
              <c:numCache>
                <c:formatCode>General</c:formatCode>
                <c:ptCount val="4"/>
                <c:pt idx="0">
                  <c:v>45.6</c:v>
                </c:pt>
                <c:pt idx="1">
                  <c:v>47.55</c:v>
                </c:pt>
                <c:pt idx="2">
                  <c:v>36.729999999999997</c:v>
                </c:pt>
                <c:pt idx="3">
                  <c:v>38.24</c:v>
                </c:pt>
              </c:numCache>
            </c:numRef>
          </c:val>
          <c:extLst>
            <c:ext xmlns:c16="http://schemas.microsoft.com/office/drawing/2014/chart" uri="{C3380CC4-5D6E-409C-BE32-E72D297353CC}">
              <c16:uniqueId val="{00000009-A6B8-4C23-9DAB-715F50CED761}"/>
            </c:ext>
          </c:extLst>
        </c:ser>
        <c:ser>
          <c:idx val="2"/>
          <c:order val="2"/>
          <c:tx>
            <c:strRef>
              <c:f>'ECES TOTAL SSIS PSG'!$D$1</c:f>
              <c:strCache>
                <c:ptCount val="1"/>
                <c:pt idx="0">
                  <c:v>Significant Difficulties</c:v>
                </c:pt>
              </c:strCache>
            </c:strRef>
          </c:tx>
          <c:spPr>
            <a:solidFill>
              <a:srgbClr val="FF0000"/>
            </a:solidFill>
          </c:spPr>
          <c:invertIfNegative val="0"/>
          <c:dLbls>
            <c:dLbl>
              <c:idx val="0"/>
              <c:layout>
                <c:manualLayout>
                  <c:x val="6.1561561561561562E-2"/>
                  <c:y val="-2.8449225536948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6B8-4C23-9DAB-715F50CED761}"/>
                </c:ext>
              </c:extLst>
            </c:dLbl>
            <c:dLbl>
              <c:idx val="1"/>
              <c:layout>
                <c:manualLayout>
                  <c:x val="5.4054054054054002E-2"/>
                  <c:y val="-1.90595541754463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6B8-4C23-9DAB-715F50CED761}"/>
                </c:ext>
              </c:extLst>
            </c:dLbl>
            <c:dLbl>
              <c:idx val="2"/>
              <c:layout>
                <c:manualLayout>
                  <c:x val="5.7057057057057055E-2"/>
                  <c:y val="-1.93399504639384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6B8-4C23-9DAB-715F50CED761}"/>
                </c:ext>
              </c:extLst>
            </c:dLbl>
            <c:dLbl>
              <c:idx val="3"/>
              <c:layout>
                <c:manualLayout>
                  <c:x val="5.5555555555555448E-2"/>
                  <c:y val="-2.34741784037558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6B8-4C23-9DAB-715F50CED76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'ECES TOTAL SSIS PSG'!$A$2:$A$5</c:f>
              <c:strCache>
                <c:ptCount val="4"/>
                <c:pt idx="0">
                  <c:v>Reading Skills</c:v>
                </c:pt>
                <c:pt idx="1">
                  <c:v>Math Skills</c:v>
                </c:pt>
                <c:pt idx="2">
                  <c:v>Prosocial Behavior</c:v>
                </c:pt>
                <c:pt idx="3">
                  <c:v>Motivation to Learn</c:v>
                </c:pt>
              </c:strCache>
            </c:strRef>
          </c:cat>
          <c:val>
            <c:numRef>
              <c:f>'ECES TOTAL SSIS PSG'!$D$2:$D$5</c:f>
              <c:numCache>
                <c:formatCode>General</c:formatCode>
                <c:ptCount val="4"/>
                <c:pt idx="0">
                  <c:v>11.04</c:v>
                </c:pt>
                <c:pt idx="1">
                  <c:v>4.49</c:v>
                </c:pt>
                <c:pt idx="2">
                  <c:v>7.14</c:v>
                </c:pt>
                <c:pt idx="3">
                  <c:v>6.34</c:v>
                </c:pt>
              </c:numCache>
            </c:numRef>
          </c:val>
          <c:extLst>
            <c:ext xmlns:c16="http://schemas.microsoft.com/office/drawing/2014/chart" uri="{C3380CC4-5D6E-409C-BE32-E72D297353CC}">
              <c16:uniqueId val="{0000000E-A6B8-4C23-9DAB-715F50CED761}"/>
            </c:ext>
          </c:extLst>
        </c:ser>
        <c:dLbls>
          <c:showLegendKey val="0"/>
          <c:showVal val="0"/>
          <c:showCatName val="0"/>
          <c:showSerName val="0"/>
          <c:showPercent val="0"/>
          <c:showBubbleSize val="0"/>
        </c:dLbls>
        <c:gapWidth val="55"/>
        <c:shape val="pyramid"/>
        <c:axId val="785183216"/>
        <c:axId val="456863280"/>
        <c:axId val="0"/>
      </c:bar3DChart>
      <c:catAx>
        <c:axId val="785183216"/>
        <c:scaling>
          <c:orientation val="minMax"/>
        </c:scaling>
        <c:delete val="0"/>
        <c:axPos val="b"/>
        <c:title>
          <c:tx>
            <c:rich>
              <a:bodyPr/>
              <a:lstStyle/>
              <a:p>
                <a:pPr>
                  <a:defRPr b="0"/>
                </a:pPr>
                <a:r>
                  <a:rPr lang="en-US" b="0"/>
                  <a:t>Subscales</a:t>
                </a:r>
              </a:p>
            </c:rich>
          </c:tx>
          <c:layout>
            <c:manualLayout>
              <c:xMode val="edge"/>
              <c:yMode val="edge"/>
              <c:x val="0.41715802416589826"/>
              <c:y val="0.93310284277845545"/>
            </c:manualLayout>
          </c:layout>
          <c:overlay val="0"/>
        </c:title>
        <c:numFmt formatCode="General" sourceLinked="0"/>
        <c:majorTickMark val="out"/>
        <c:minorTickMark val="none"/>
        <c:tickLblPos val="nextTo"/>
        <c:txPr>
          <a:bodyPr/>
          <a:lstStyle/>
          <a:p>
            <a:pPr>
              <a:defRPr sz="1600"/>
            </a:pPr>
            <a:endParaRPr lang="en-US"/>
          </a:p>
        </c:txPr>
        <c:crossAx val="456863280"/>
        <c:crosses val="autoZero"/>
        <c:auto val="1"/>
        <c:lblAlgn val="ctr"/>
        <c:lblOffset val="100"/>
        <c:noMultiLvlLbl val="0"/>
      </c:catAx>
      <c:valAx>
        <c:axId val="456863280"/>
        <c:scaling>
          <c:orientation val="minMax"/>
        </c:scaling>
        <c:delete val="0"/>
        <c:axPos val="l"/>
        <c:majorGridlines>
          <c:spPr>
            <a:ln>
              <a:noFill/>
            </a:ln>
          </c:spPr>
        </c:majorGridlines>
        <c:title>
          <c:tx>
            <c:rich>
              <a:bodyPr rot="-5400000" vert="horz"/>
              <a:lstStyle/>
              <a:p>
                <a:pPr>
                  <a:defRPr b="0"/>
                </a:pPr>
                <a:r>
                  <a:rPr lang="en-US" b="0"/>
                  <a:t>Percent of Students</a:t>
                </a:r>
              </a:p>
            </c:rich>
          </c:tx>
          <c:layout>
            <c:manualLayout>
              <c:xMode val="edge"/>
              <c:yMode val="edge"/>
              <c:x val="3.0182544749473884E-3"/>
              <c:y val="0.28786163173265311"/>
            </c:manualLayout>
          </c:layout>
          <c:overlay val="0"/>
        </c:title>
        <c:numFmt formatCode="0%" sourceLinked="1"/>
        <c:majorTickMark val="out"/>
        <c:minorTickMark val="none"/>
        <c:tickLblPos val="nextTo"/>
        <c:crossAx val="785183216"/>
        <c:crosses val="autoZero"/>
        <c:crossBetween val="between"/>
      </c:valAx>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486466251675624"/>
          <c:y val="4.03724135715136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F15</c:v>
                </c:pt>
                <c:pt idx="1">
                  <c:v>F16</c:v>
                </c:pt>
                <c:pt idx="2">
                  <c:v>F17</c:v>
                </c:pt>
                <c:pt idx="3">
                  <c:v>F18</c:v>
                </c:pt>
                <c:pt idx="4">
                  <c:v>F19</c:v>
                </c:pt>
                <c:pt idx="5">
                  <c:v>F20</c:v>
                </c:pt>
                <c:pt idx="6">
                  <c:v>F21</c:v>
                </c:pt>
                <c:pt idx="7">
                  <c:v>F22</c:v>
                </c:pt>
              </c:strCache>
            </c:strRef>
          </c:cat>
          <c:val>
            <c:numRef>
              <c:f>Sheet1!$B$2:$B$9</c:f>
              <c:numCache>
                <c:formatCode>0.00%</c:formatCode>
                <c:ptCount val="8"/>
                <c:pt idx="0">
                  <c:v>0.85199999999999998</c:v>
                </c:pt>
                <c:pt idx="1">
                  <c:v>0.85589999999999999</c:v>
                </c:pt>
                <c:pt idx="2">
                  <c:v>0.87039999999999995</c:v>
                </c:pt>
                <c:pt idx="3">
                  <c:v>0.90910000000000002</c:v>
                </c:pt>
                <c:pt idx="4">
                  <c:v>0.8569</c:v>
                </c:pt>
                <c:pt idx="5">
                  <c:v>0.94850000000000001</c:v>
                </c:pt>
                <c:pt idx="6">
                  <c:v>0.85899999999999999</c:v>
                </c:pt>
                <c:pt idx="7">
                  <c:v>0.85960000000000003</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F15</c:v>
                </c:pt>
                <c:pt idx="1">
                  <c:v>F16</c:v>
                </c:pt>
                <c:pt idx="2">
                  <c:v>F17</c:v>
                </c:pt>
                <c:pt idx="3">
                  <c:v>F18</c:v>
                </c:pt>
                <c:pt idx="4">
                  <c:v>F19</c:v>
                </c:pt>
                <c:pt idx="5">
                  <c:v>F20</c:v>
                </c:pt>
                <c:pt idx="6">
                  <c:v>F21</c:v>
                </c:pt>
                <c:pt idx="7">
                  <c:v>F22</c:v>
                </c:pt>
              </c:strCache>
            </c:strRef>
          </c:cat>
          <c:val>
            <c:numRef>
              <c:f>Sheet1!$C$2:$C$9</c:f>
              <c:numCache>
                <c:formatCode>0.00%</c:formatCode>
                <c:ptCount val="8"/>
                <c:pt idx="0">
                  <c:v>0.1181</c:v>
                </c:pt>
                <c:pt idx="1">
                  <c:v>0.1027</c:v>
                </c:pt>
                <c:pt idx="2">
                  <c:v>8.9200000000000002E-2</c:v>
                </c:pt>
                <c:pt idx="3">
                  <c:v>7.0499999999999993E-2</c:v>
                </c:pt>
                <c:pt idx="4">
                  <c:v>0.12479999999999999</c:v>
                </c:pt>
                <c:pt idx="5">
                  <c:v>4.0399999999999998E-2</c:v>
                </c:pt>
                <c:pt idx="6">
                  <c:v>0.1111</c:v>
                </c:pt>
                <c:pt idx="7">
                  <c:v>0.1002</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F15</c:v>
                </c:pt>
                <c:pt idx="1">
                  <c:v>F16</c:v>
                </c:pt>
                <c:pt idx="2">
                  <c:v>F17</c:v>
                </c:pt>
                <c:pt idx="3">
                  <c:v>F18</c:v>
                </c:pt>
                <c:pt idx="4">
                  <c:v>F19</c:v>
                </c:pt>
                <c:pt idx="5">
                  <c:v>F20</c:v>
                </c:pt>
                <c:pt idx="6">
                  <c:v>F21</c:v>
                </c:pt>
                <c:pt idx="7">
                  <c:v>F22</c:v>
                </c:pt>
              </c:strCache>
            </c:strRef>
          </c:cat>
          <c:val>
            <c:numRef>
              <c:f>Sheet1!$D$2:$D$9</c:f>
              <c:numCache>
                <c:formatCode>0.00%</c:formatCode>
                <c:ptCount val="8"/>
                <c:pt idx="0">
                  <c:v>2.9899999999999999E-2</c:v>
                </c:pt>
                <c:pt idx="1">
                  <c:v>4.1399999999999999E-2</c:v>
                </c:pt>
                <c:pt idx="2">
                  <c:v>4.0399999999999998E-2</c:v>
                </c:pt>
                <c:pt idx="3">
                  <c:v>2.0500000000000001E-2</c:v>
                </c:pt>
                <c:pt idx="4">
                  <c:v>1.83E-2</c:v>
                </c:pt>
                <c:pt idx="5">
                  <c:v>5.1999999999999998E-3</c:v>
                </c:pt>
                <c:pt idx="6">
                  <c:v>2.9899999999999999E-2</c:v>
                </c:pt>
                <c:pt idx="7">
                  <c:v>3.0200000000000001E-2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min val="0"/>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F15</c:v>
                </c:pt>
                <c:pt idx="1">
                  <c:v>F16</c:v>
                </c:pt>
                <c:pt idx="2">
                  <c:v>F17</c:v>
                </c:pt>
                <c:pt idx="3">
                  <c:v>F18</c:v>
                </c:pt>
                <c:pt idx="4">
                  <c:v>F19</c:v>
                </c:pt>
                <c:pt idx="5">
                  <c:v>F20</c:v>
                </c:pt>
                <c:pt idx="6">
                  <c:v>F21</c:v>
                </c:pt>
                <c:pt idx="7">
                  <c:v>F22</c:v>
                </c:pt>
              </c:strCache>
            </c:strRef>
          </c:cat>
          <c:val>
            <c:numRef>
              <c:f>Sheet1!$B$2:$B$9</c:f>
              <c:numCache>
                <c:formatCode>0.00%</c:formatCode>
                <c:ptCount val="8"/>
                <c:pt idx="0">
                  <c:v>0.72440000000000004</c:v>
                </c:pt>
                <c:pt idx="1">
                  <c:v>0.87570000000000003</c:v>
                </c:pt>
                <c:pt idx="2">
                  <c:v>0.87209999999999999</c:v>
                </c:pt>
                <c:pt idx="3">
                  <c:v>0.94089999999999996</c:v>
                </c:pt>
                <c:pt idx="4">
                  <c:v>0.91510000000000002</c:v>
                </c:pt>
                <c:pt idx="5">
                  <c:v>0.92100000000000004</c:v>
                </c:pt>
                <c:pt idx="6">
                  <c:v>0.8458</c:v>
                </c:pt>
                <c:pt idx="7">
                  <c:v>0.85070000000000001</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c:v>
                </c:pt>
              </c:strCache>
            </c:strRef>
          </c:tx>
          <c:spPr>
            <a:solidFill>
              <a:srgbClr val="FFFF00"/>
            </a:solidFill>
            <a:ln>
              <a:solidFill>
                <a:srgbClr val="FFFF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F15</c:v>
                </c:pt>
                <c:pt idx="1">
                  <c:v>F16</c:v>
                </c:pt>
                <c:pt idx="2">
                  <c:v>F17</c:v>
                </c:pt>
                <c:pt idx="3">
                  <c:v>F18</c:v>
                </c:pt>
                <c:pt idx="4">
                  <c:v>F19</c:v>
                </c:pt>
                <c:pt idx="5">
                  <c:v>F20</c:v>
                </c:pt>
                <c:pt idx="6">
                  <c:v>F21</c:v>
                </c:pt>
                <c:pt idx="7">
                  <c:v>F22</c:v>
                </c:pt>
              </c:strCache>
            </c:strRef>
          </c:cat>
          <c:val>
            <c:numRef>
              <c:f>Sheet1!$C$2:$C$9</c:f>
              <c:numCache>
                <c:formatCode>0.00%</c:formatCode>
                <c:ptCount val="8"/>
                <c:pt idx="0">
                  <c:v>0.1386</c:v>
                </c:pt>
                <c:pt idx="1">
                  <c:v>4.6800000000000001E-2</c:v>
                </c:pt>
                <c:pt idx="2">
                  <c:v>6.5699999999999995E-2</c:v>
                </c:pt>
                <c:pt idx="3">
                  <c:v>2.9499999999999998E-2</c:v>
                </c:pt>
                <c:pt idx="4">
                  <c:v>4.99E-2</c:v>
                </c:pt>
                <c:pt idx="5">
                  <c:v>4.6399999999999997E-2</c:v>
                </c:pt>
                <c:pt idx="6">
                  <c:v>6.6299999999999998E-2</c:v>
                </c:pt>
                <c:pt idx="7">
                  <c:v>7.9399999999999998E-2</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F15</c:v>
                </c:pt>
                <c:pt idx="1">
                  <c:v>F16</c:v>
                </c:pt>
                <c:pt idx="2">
                  <c:v>F17</c:v>
                </c:pt>
                <c:pt idx="3">
                  <c:v>F18</c:v>
                </c:pt>
                <c:pt idx="4">
                  <c:v>F19</c:v>
                </c:pt>
                <c:pt idx="5">
                  <c:v>F20</c:v>
                </c:pt>
                <c:pt idx="6">
                  <c:v>F21</c:v>
                </c:pt>
                <c:pt idx="7">
                  <c:v>F22</c:v>
                </c:pt>
              </c:strCache>
            </c:strRef>
          </c:cat>
          <c:val>
            <c:numRef>
              <c:f>Sheet1!$D$2:$D$9</c:f>
              <c:numCache>
                <c:formatCode>0.00%</c:formatCode>
                <c:ptCount val="8"/>
                <c:pt idx="0">
                  <c:v>0.13700000000000001</c:v>
                </c:pt>
                <c:pt idx="1">
                  <c:v>7.7499999999999999E-2</c:v>
                </c:pt>
                <c:pt idx="2">
                  <c:v>6.2300000000000001E-2</c:v>
                </c:pt>
                <c:pt idx="3">
                  <c:v>2.9499999999999998E-2</c:v>
                </c:pt>
                <c:pt idx="4">
                  <c:v>3.49E-2</c:v>
                </c:pt>
                <c:pt idx="5">
                  <c:v>3.2599999999999997E-2</c:v>
                </c:pt>
                <c:pt idx="6">
                  <c:v>8.7900000000000006E-2</c:v>
                </c:pt>
                <c:pt idx="7">
                  <c:v>6.9900000000000004E-2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Fall</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diagrams/_rels/data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5B9CEC-747A-43ED-9178-5FE60BBE0962}"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4A1F7287-B2A9-4018-93D7-07A76B2381C9}">
      <dgm:prSet phldrT="[Text]"/>
      <dgm:spPr/>
      <dgm:t>
        <a:bodyPr/>
        <a:lstStyle/>
        <a:p>
          <a:r>
            <a:rPr lang="en-US"/>
            <a:t>Fall</a:t>
          </a:r>
        </a:p>
      </dgm:t>
    </dgm:pt>
    <dgm:pt modelId="{20707723-CBC0-4BDB-B40F-3F37CABF92A4}" type="parTrans" cxnId="{648432A0-26E9-46C5-B9F8-0528FAAD6F36}">
      <dgm:prSet/>
      <dgm:spPr/>
      <dgm:t>
        <a:bodyPr/>
        <a:lstStyle/>
        <a:p>
          <a:endParaRPr lang="en-US"/>
        </a:p>
      </dgm:t>
    </dgm:pt>
    <dgm:pt modelId="{C5B4A24E-9908-460B-9DF1-5F26D39A679E}" type="sibTrans" cxnId="{648432A0-26E9-46C5-B9F8-0528FAAD6F36}">
      <dgm:prSet/>
      <dgm:spPr/>
      <dgm:t>
        <a:bodyPr/>
        <a:lstStyle/>
        <a:p>
          <a:endParaRPr lang="en-US"/>
        </a:p>
      </dgm:t>
    </dgm:pt>
    <dgm:pt modelId="{7D52F953-CA7D-4C10-87DE-961F4621885E}">
      <dgm:prSet phldrT="[Text]"/>
      <dgm:spPr/>
      <dgm:t>
        <a:bodyPr/>
        <a:lstStyle/>
        <a:p>
          <a:r>
            <a:rPr lang="en-US"/>
            <a:t>Winter</a:t>
          </a:r>
        </a:p>
      </dgm:t>
    </dgm:pt>
    <dgm:pt modelId="{CBAD469D-9A2D-4702-926B-6721B198A00C}" type="parTrans" cxnId="{2A8E0220-8B14-43FE-A69C-680E31566BDA}">
      <dgm:prSet/>
      <dgm:spPr/>
      <dgm:t>
        <a:bodyPr/>
        <a:lstStyle/>
        <a:p>
          <a:endParaRPr lang="en-US"/>
        </a:p>
      </dgm:t>
    </dgm:pt>
    <dgm:pt modelId="{90288430-9498-4B97-9A41-A9705C82F903}" type="sibTrans" cxnId="{2A8E0220-8B14-43FE-A69C-680E31566BDA}">
      <dgm:prSet/>
      <dgm:spPr/>
      <dgm:t>
        <a:bodyPr/>
        <a:lstStyle/>
        <a:p>
          <a:endParaRPr lang="en-US"/>
        </a:p>
      </dgm:t>
    </dgm:pt>
    <dgm:pt modelId="{75EF79E5-7FB4-457E-97E8-ADEEDBC08D8E}">
      <dgm:prSet phldrT="[Text]"/>
      <dgm:spPr/>
      <dgm:t>
        <a:bodyPr/>
        <a:lstStyle/>
        <a:p>
          <a:r>
            <a:rPr lang="en-US"/>
            <a:t>Spring</a:t>
          </a:r>
        </a:p>
      </dgm:t>
    </dgm:pt>
    <dgm:pt modelId="{8C91182E-F0F7-4DBA-96A5-8BBA026AE6C2}" type="parTrans" cxnId="{7386033F-8218-421B-80FA-9811349A39D9}">
      <dgm:prSet/>
      <dgm:spPr/>
      <dgm:t>
        <a:bodyPr/>
        <a:lstStyle/>
        <a:p>
          <a:endParaRPr lang="en-US"/>
        </a:p>
      </dgm:t>
    </dgm:pt>
    <dgm:pt modelId="{BC8CD318-0A66-4952-96E0-5D14A780B019}" type="sibTrans" cxnId="{7386033F-8218-421B-80FA-9811349A39D9}">
      <dgm:prSet/>
      <dgm:spPr/>
      <dgm:t>
        <a:bodyPr/>
        <a:lstStyle/>
        <a:p>
          <a:endParaRPr lang="en-US"/>
        </a:p>
      </dgm:t>
    </dgm:pt>
    <dgm:pt modelId="{A0575927-31F4-429F-84B3-D47319CFF55A}" type="pres">
      <dgm:prSet presAssocID="{365B9CEC-747A-43ED-9178-5FE60BBE0962}" presName="Name0" presStyleCnt="0">
        <dgm:presLayoutVars>
          <dgm:chMax val="11"/>
          <dgm:chPref val="11"/>
          <dgm:dir/>
          <dgm:resizeHandles/>
        </dgm:presLayoutVars>
      </dgm:prSet>
      <dgm:spPr/>
    </dgm:pt>
    <dgm:pt modelId="{359B8155-D9C8-4240-8236-F25252FA305F}" type="pres">
      <dgm:prSet presAssocID="{75EF79E5-7FB4-457E-97E8-ADEEDBC08D8E}" presName="Accent3" presStyleCnt="0"/>
      <dgm:spPr/>
    </dgm:pt>
    <dgm:pt modelId="{2B3E6CE9-C53C-4BE8-9404-0F71C2DA7C2B}" type="pres">
      <dgm:prSet presAssocID="{75EF79E5-7FB4-457E-97E8-ADEEDBC08D8E}" presName="Accent" presStyleLbl="node1" presStyleIdx="0" presStyleCnt="3"/>
      <dgm:spPr/>
    </dgm:pt>
    <dgm:pt modelId="{F9DB2E59-3038-43DC-9447-D0AC843CF248}" type="pres">
      <dgm:prSet presAssocID="{75EF79E5-7FB4-457E-97E8-ADEEDBC08D8E}" presName="ParentBackground3" presStyleCnt="0"/>
      <dgm:spPr/>
    </dgm:pt>
    <dgm:pt modelId="{E2A40099-3EA8-46DF-8737-5F5C4BE66025}" type="pres">
      <dgm:prSet presAssocID="{75EF79E5-7FB4-457E-97E8-ADEEDBC08D8E}" presName="ParentBackground" presStyleLbl="fgAcc1" presStyleIdx="0" presStyleCnt="3"/>
      <dgm:spPr/>
    </dgm:pt>
    <dgm:pt modelId="{F2FF9593-8579-4AE0-82D1-87C3B3C79863}" type="pres">
      <dgm:prSet presAssocID="{75EF79E5-7FB4-457E-97E8-ADEEDBC08D8E}" presName="Parent3" presStyleLbl="revTx" presStyleIdx="0" presStyleCnt="0">
        <dgm:presLayoutVars>
          <dgm:chMax val="1"/>
          <dgm:chPref val="1"/>
          <dgm:bulletEnabled val="1"/>
        </dgm:presLayoutVars>
      </dgm:prSet>
      <dgm:spPr/>
    </dgm:pt>
    <dgm:pt modelId="{4378B597-1CAE-4FC4-BAF5-4419F69F9E7C}" type="pres">
      <dgm:prSet presAssocID="{7D52F953-CA7D-4C10-87DE-961F4621885E}" presName="Accent2" presStyleCnt="0"/>
      <dgm:spPr/>
    </dgm:pt>
    <dgm:pt modelId="{D250D6A6-840F-4AE9-B4E6-2BFEAEAAD961}" type="pres">
      <dgm:prSet presAssocID="{7D52F953-CA7D-4C10-87DE-961F4621885E}" presName="Accent" presStyleLbl="node1" presStyleIdx="1" presStyleCnt="3"/>
      <dgm:spPr/>
    </dgm:pt>
    <dgm:pt modelId="{311FA360-5052-4F72-84BC-6CB58AD7F51D}" type="pres">
      <dgm:prSet presAssocID="{7D52F953-CA7D-4C10-87DE-961F4621885E}" presName="ParentBackground2" presStyleCnt="0"/>
      <dgm:spPr/>
    </dgm:pt>
    <dgm:pt modelId="{07979D52-96F6-4BAB-8408-622494D3F10C}" type="pres">
      <dgm:prSet presAssocID="{7D52F953-CA7D-4C10-87DE-961F4621885E}" presName="ParentBackground" presStyleLbl="fgAcc1" presStyleIdx="1" presStyleCnt="3"/>
      <dgm:spPr/>
    </dgm:pt>
    <dgm:pt modelId="{6F30FEAA-E26A-45E2-976C-A5EBF6F73DAA}" type="pres">
      <dgm:prSet presAssocID="{7D52F953-CA7D-4C10-87DE-961F4621885E}" presName="Parent2" presStyleLbl="revTx" presStyleIdx="0" presStyleCnt="0">
        <dgm:presLayoutVars>
          <dgm:chMax val="1"/>
          <dgm:chPref val="1"/>
          <dgm:bulletEnabled val="1"/>
        </dgm:presLayoutVars>
      </dgm:prSet>
      <dgm:spPr/>
    </dgm:pt>
    <dgm:pt modelId="{3A051859-D600-47F8-B018-9706C83E8F1E}" type="pres">
      <dgm:prSet presAssocID="{4A1F7287-B2A9-4018-93D7-07A76B2381C9}" presName="Accent1" presStyleCnt="0"/>
      <dgm:spPr/>
    </dgm:pt>
    <dgm:pt modelId="{B1761DD4-8450-42DE-B7D1-DC92695CFC6C}" type="pres">
      <dgm:prSet presAssocID="{4A1F7287-B2A9-4018-93D7-07A76B2381C9}" presName="Accent" presStyleLbl="node1" presStyleIdx="2" presStyleCnt="3"/>
      <dgm:spPr/>
    </dgm:pt>
    <dgm:pt modelId="{7B925DC5-1AE4-4A02-B05E-F4E2E6CDD49B}" type="pres">
      <dgm:prSet presAssocID="{4A1F7287-B2A9-4018-93D7-07A76B2381C9}" presName="ParentBackground1" presStyleCnt="0"/>
      <dgm:spPr/>
    </dgm:pt>
    <dgm:pt modelId="{F67C0699-19E7-4D29-B996-47BA69249930}" type="pres">
      <dgm:prSet presAssocID="{4A1F7287-B2A9-4018-93D7-07A76B2381C9}" presName="ParentBackground" presStyleLbl="fgAcc1" presStyleIdx="2" presStyleCnt="3"/>
      <dgm:spPr/>
    </dgm:pt>
    <dgm:pt modelId="{9A9013DA-D69F-4C86-B5FC-B41D113F07D7}" type="pres">
      <dgm:prSet presAssocID="{4A1F7287-B2A9-4018-93D7-07A76B2381C9}" presName="Parent1" presStyleLbl="revTx" presStyleIdx="0" presStyleCnt="0">
        <dgm:presLayoutVars>
          <dgm:chMax val="1"/>
          <dgm:chPref val="1"/>
          <dgm:bulletEnabled val="1"/>
        </dgm:presLayoutVars>
      </dgm:prSet>
      <dgm:spPr/>
    </dgm:pt>
  </dgm:ptLst>
  <dgm:cxnLst>
    <dgm:cxn modelId="{DB00870C-FF58-4782-B9B6-BD264F3B849D}" type="presOf" srcId="{75EF79E5-7FB4-457E-97E8-ADEEDBC08D8E}" destId="{E2A40099-3EA8-46DF-8737-5F5C4BE66025}" srcOrd="0" destOrd="0" presId="urn:microsoft.com/office/officeart/2011/layout/CircleProcess"/>
    <dgm:cxn modelId="{59EC5713-3651-4108-8348-B897D0B562A0}" type="presOf" srcId="{4A1F7287-B2A9-4018-93D7-07A76B2381C9}" destId="{9A9013DA-D69F-4C86-B5FC-B41D113F07D7}" srcOrd="1" destOrd="0" presId="urn:microsoft.com/office/officeart/2011/layout/CircleProcess"/>
    <dgm:cxn modelId="{E9037316-19FA-4C92-B924-EF3AD21FF8D2}" type="presOf" srcId="{4A1F7287-B2A9-4018-93D7-07A76B2381C9}" destId="{F67C0699-19E7-4D29-B996-47BA69249930}" srcOrd="0" destOrd="0" presId="urn:microsoft.com/office/officeart/2011/layout/CircleProcess"/>
    <dgm:cxn modelId="{2A8E0220-8B14-43FE-A69C-680E31566BDA}" srcId="{365B9CEC-747A-43ED-9178-5FE60BBE0962}" destId="{7D52F953-CA7D-4C10-87DE-961F4621885E}" srcOrd="1" destOrd="0" parTransId="{CBAD469D-9A2D-4702-926B-6721B198A00C}" sibTransId="{90288430-9498-4B97-9A41-A9705C82F903}"/>
    <dgm:cxn modelId="{7386033F-8218-421B-80FA-9811349A39D9}" srcId="{365B9CEC-747A-43ED-9178-5FE60BBE0962}" destId="{75EF79E5-7FB4-457E-97E8-ADEEDBC08D8E}" srcOrd="2" destOrd="0" parTransId="{8C91182E-F0F7-4DBA-96A5-8BBA026AE6C2}" sibTransId="{BC8CD318-0A66-4952-96E0-5D14A780B019}"/>
    <dgm:cxn modelId="{083E1089-2CA6-4C49-8F96-E128AB3EDDF1}" type="presOf" srcId="{75EF79E5-7FB4-457E-97E8-ADEEDBC08D8E}" destId="{F2FF9593-8579-4AE0-82D1-87C3B3C79863}" srcOrd="1" destOrd="0" presId="urn:microsoft.com/office/officeart/2011/layout/CircleProcess"/>
    <dgm:cxn modelId="{F8597C91-A5D0-47C7-89AD-77857EF86FE2}" type="presOf" srcId="{7D52F953-CA7D-4C10-87DE-961F4621885E}" destId="{6F30FEAA-E26A-45E2-976C-A5EBF6F73DAA}" srcOrd="1" destOrd="0" presId="urn:microsoft.com/office/officeart/2011/layout/CircleProcess"/>
    <dgm:cxn modelId="{648432A0-26E9-46C5-B9F8-0528FAAD6F36}" srcId="{365B9CEC-747A-43ED-9178-5FE60BBE0962}" destId="{4A1F7287-B2A9-4018-93D7-07A76B2381C9}" srcOrd="0" destOrd="0" parTransId="{20707723-CBC0-4BDB-B40F-3F37CABF92A4}" sibTransId="{C5B4A24E-9908-460B-9DF1-5F26D39A679E}"/>
    <dgm:cxn modelId="{60935BED-1B2E-46EF-AA6E-56283F1F0B10}" type="presOf" srcId="{7D52F953-CA7D-4C10-87DE-961F4621885E}" destId="{07979D52-96F6-4BAB-8408-622494D3F10C}" srcOrd="0" destOrd="0" presId="urn:microsoft.com/office/officeart/2011/layout/CircleProcess"/>
    <dgm:cxn modelId="{CEC0F7F7-221B-47E6-914F-C1BE1264F9D4}" type="presOf" srcId="{365B9CEC-747A-43ED-9178-5FE60BBE0962}" destId="{A0575927-31F4-429F-84B3-D47319CFF55A}" srcOrd="0" destOrd="0" presId="urn:microsoft.com/office/officeart/2011/layout/CircleProcess"/>
    <dgm:cxn modelId="{C752C356-D7A8-42CC-A1DF-F5049009A61E}" type="presParOf" srcId="{A0575927-31F4-429F-84B3-D47319CFF55A}" destId="{359B8155-D9C8-4240-8236-F25252FA305F}" srcOrd="0" destOrd="0" presId="urn:microsoft.com/office/officeart/2011/layout/CircleProcess"/>
    <dgm:cxn modelId="{7DF8A03D-BCD3-4353-B434-84C75777E6F1}" type="presParOf" srcId="{359B8155-D9C8-4240-8236-F25252FA305F}" destId="{2B3E6CE9-C53C-4BE8-9404-0F71C2DA7C2B}" srcOrd="0" destOrd="0" presId="urn:microsoft.com/office/officeart/2011/layout/CircleProcess"/>
    <dgm:cxn modelId="{52CE7C78-3630-4375-BCC0-083EFEB41CF5}" type="presParOf" srcId="{A0575927-31F4-429F-84B3-D47319CFF55A}" destId="{F9DB2E59-3038-43DC-9447-D0AC843CF248}" srcOrd="1" destOrd="0" presId="urn:microsoft.com/office/officeart/2011/layout/CircleProcess"/>
    <dgm:cxn modelId="{B7D16375-E8D7-4A01-B6B8-C4FD25F85720}" type="presParOf" srcId="{F9DB2E59-3038-43DC-9447-D0AC843CF248}" destId="{E2A40099-3EA8-46DF-8737-5F5C4BE66025}" srcOrd="0" destOrd="0" presId="urn:microsoft.com/office/officeart/2011/layout/CircleProcess"/>
    <dgm:cxn modelId="{B8B1E7EA-DC14-4CE1-8D94-6FC4A4CE97C7}" type="presParOf" srcId="{A0575927-31F4-429F-84B3-D47319CFF55A}" destId="{F2FF9593-8579-4AE0-82D1-87C3B3C79863}" srcOrd="2" destOrd="0" presId="urn:microsoft.com/office/officeart/2011/layout/CircleProcess"/>
    <dgm:cxn modelId="{B1885CC5-6DF7-44D8-B948-9BB3959C0776}" type="presParOf" srcId="{A0575927-31F4-429F-84B3-D47319CFF55A}" destId="{4378B597-1CAE-4FC4-BAF5-4419F69F9E7C}" srcOrd="3" destOrd="0" presId="urn:microsoft.com/office/officeart/2011/layout/CircleProcess"/>
    <dgm:cxn modelId="{80ABD5FA-FC99-4F47-9439-89F706623545}" type="presParOf" srcId="{4378B597-1CAE-4FC4-BAF5-4419F69F9E7C}" destId="{D250D6A6-840F-4AE9-B4E6-2BFEAEAAD961}" srcOrd="0" destOrd="0" presId="urn:microsoft.com/office/officeart/2011/layout/CircleProcess"/>
    <dgm:cxn modelId="{61E26957-7613-469F-9E92-C79987C7775B}" type="presParOf" srcId="{A0575927-31F4-429F-84B3-D47319CFF55A}" destId="{311FA360-5052-4F72-84BC-6CB58AD7F51D}" srcOrd="4" destOrd="0" presId="urn:microsoft.com/office/officeart/2011/layout/CircleProcess"/>
    <dgm:cxn modelId="{110A687F-8B84-4F2F-94FD-9B46201B2D6D}" type="presParOf" srcId="{311FA360-5052-4F72-84BC-6CB58AD7F51D}" destId="{07979D52-96F6-4BAB-8408-622494D3F10C}" srcOrd="0" destOrd="0" presId="urn:microsoft.com/office/officeart/2011/layout/CircleProcess"/>
    <dgm:cxn modelId="{27E1A7EB-A0FD-4455-ACD0-C1F14DCA8FF2}" type="presParOf" srcId="{A0575927-31F4-429F-84B3-D47319CFF55A}" destId="{6F30FEAA-E26A-45E2-976C-A5EBF6F73DAA}" srcOrd="5" destOrd="0" presId="urn:microsoft.com/office/officeart/2011/layout/CircleProcess"/>
    <dgm:cxn modelId="{FC79C4A6-99E4-4D5A-9751-B1834117B12F}" type="presParOf" srcId="{A0575927-31F4-429F-84B3-D47319CFF55A}" destId="{3A051859-D600-47F8-B018-9706C83E8F1E}" srcOrd="6" destOrd="0" presId="urn:microsoft.com/office/officeart/2011/layout/CircleProcess"/>
    <dgm:cxn modelId="{6FBD6617-076D-432D-B819-D8218E9CEECF}" type="presParOf" srcId="{3A051859-D600-47F8-B018-9706C83E8F1E}" destId="{B1761DD4-8450-42DE-B7D1-DC92695CFC6C}" srcOrd="0" destOrd="0" presId="urn:microsoft.com/office/officeart/2011/layout/CircleProcess"/>
    <dgm:cxn modelId="{DEDD6ED2-384C-484E-9D5F-D5691CFFF786}" type="presParOf" srcId="{A0575927-31F4-429F-84B3-D47319CFF55A}" destId="{7B925DC5-1AE4-4A02-B05E-F4E2E6CDD49B}" srcOrd="7" destOrd="0" presId="urn:microsoft.com/office/officeart/2011/layout/CircleProcess"/>
    <dgm:cxn modelId="{FEF3BBAD-375B-48F7-9FF4-29C1CA644D8D}" type="presParOf" srcId="{7B925DC5-1AE4-4A02-B05E-F4E2E6CDD49B}" destId="{F67C0699-19E7-4D29-B996-47BA69249930}" srcOrd="0" destOrd="0" presId="urn:microsoft.com/office/officeart/2011/layout/CircleProcess"/>
    <dgm:cxn modelId="{7054ED07-1AF5-4FED-89BB-7FEFF542225E}" type="presParOf" srcId="{A0575927-31F4-429F-84B3-D47319CFF55A}" destId="{9A9013DA-D69F-4C86-B5FC-B41D113F07D7}" srcOrd="8" destOrd="0" presId="urn:microsoft.com/office/officeart/2011/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6B69D9-9F23-4F4D-AFF5-028EF9CAB6BF}" type="doc">
      <dgm:prSet loTypeId="urn:microsoft.com/office/officeart/2005/8/layout/hProcess9" loCatId="process" qsTypeId="urn:microsoft.com/office/officeart/2005/8/quickstyle/simple1" qsCatId="simple" csTypeId="urn:microsoft.com/office/officeart/2005/8/colors/accent1_2" csCatId="accent1" phldr="1"/>
      <dgm:spPr/>
    </dgm:pt>
    <dgm:pt modelId="{5E068FFF-E290-4441-AC94-C6DFD8189264}">
      <dgm:prSet phldrT="[Text]"/>
      <dgm:spPr/>
      <dgm:t>
        <a:bodyPr/>
        <a:lstStyle/>
        <a:p>
          <a:r>
            <a:rPr lang="en-US"/>
            <a:t>Selecting</a:t>
          </a:r>
        </a:p>
      </dgm:t>
    </dgm:pt>
    <dgm:pt modelId="{A628B0E8-8F2F-4622-8FE0-37A46A8BF4F5}" type="parTrans" cxnId="{A1D6C21C-9F36-421E-895C-2D7557B70742}">
      <dgm:prSet/>
      <dgm:spPr/>
      <dgm:t>
        <a:bodyPr/>
        <a:lstStyle/>
        <a:p>
          <a:endParaRPr lang="en-US"/>
        </a:p>
      </dgm:t>
    </dgm:pt>
    <dgm:pt modelId="{F4D2B5BA-3ACB-4F5A-B78C-102FA59C8FD2}" type="sibTrans" cxnId="{A1D6C21C-9F36-421E-895C-2D7557B70742}">
      <dgm:prSet/>
      <dgm:spPr/>
      <dgm:t>
        <a:bodyPr/>
        <a:lstStyle/>
        <a:p>
          <a:endParaRPr lang="en-US"/>
        </a:p>
      </dgm:t>
    </dgm:pt>
    <dgm:pt modelId="{17DB0254-CE67-41F1-B0BE-B80F8F3376FA}">
      <dgm:prSet phldrT="[Text]"/>
      <dgm:spPr/>
      <dgm:t>
        <a:bodyPr/>
        <a:lstStyle/>
        <a:p>
          <a:r>
            <a:rPr lang="en-US"/>
            <a:t>Installing</a:t>
          </a:r>
        </a:p>
      </dgm:t>
    </dgm:pt>
    <dgm:pt modelId="{3061DB9A-B818-456C-85DC-F6F45C8696E2}" type="parTrans" cxnId="{2CCC176F-D20C-4ADD-AB08-1C68C2132060}">
      <dgm:prSet/>
      <dgm:spPr/>
      <dgm:t>
        <a:bodyPr/>
        <a:lstStyle/>
        <a:p>
          <a:endParaRPr lang="en-US"/>
        </a:p>
      </dgm:t>
    </dgm:pt>
    <dgm:pt modelId="{619F8050-9D65-488F-9E1B-A5504317872E}" type="sibTrans" cxnId="{2CCC176F-D20C-4ADD-AB08-1C68C2132060}">
      <dgm:prSet/>
      <dgm:spPr/>
      <dgm:t>
        <a:bodyPr/>
        <a:lstStyle/>
        <a:p>
          <a:endParaRPr lang="en-US"/>
        </a:p>
      </dgm:t>
    </dgm:pt>
    <dgm:pt modelId="{A1BE2792-42B1-4359-8D3B-CEB00969C450}">
      <dgm:prSet phldrT="[Text]"/>
      <dgm:spPr/>
      <dgm:t>
        <a:bodyPr/>
        <a:lstStyle/>
        <a:p>
          <a:r>
            <a:rPr lang="en-US"/>
            <a:t>Analyzing</a:t>
          </a:r>
        </a:p>
      </dgm:t>
    </dgm:pt>
    <dgm:pt modelId="{DB419CE7-FEF9-4E8E-B906-DCF59E2516DC}" type="parTrans" cxnId="{08AB3198-2880-4CD4-8C91-7A06D0D0D40E}">
      <dgm:prSet/>
      <dgm:spPr/>
      <dgm:t>
        <a:bodyPr/>
        <a:lstStyle/>
        <a:p>
          <a:endParaRPr lang="en-US"/>
        </a:p>
      </dgm:t>
    </dgm:pt>
    <dgm:pt modelId="{76E22832-65FB-4A72-8014-EF4BAB3F02A3}" type="sibTrans" cxnId="{08AB3198-2880-4CD4-8C91-7A06D0D0D40E}">
      <dgm:prSet/>
      <dgm:spPr/>
      <dgm:t>
        <a:bodyPr/>
        <a:lstStyle/>
        <a:p>
          <a:endParaRPr lang="en-US"/>
        </a:p>
      </dgm:t>
    </dgm:pt>
    <dgm:pt modelId="{9AAEA3E6-0D44-45E9-86A5-296864DA38EF}" type="pres">
      <dgm:prSet presAssocID="{B56B69D9-9F23-4F4D-AFF5-028EF9CAB6BF}" presName="CompostProcess" presStyleCnt="0">
        <dgm:presLayoutVars>
          <dgm:dir/>
          <dgm:resizeHandles val="exact"/>
        </dgm:presLayoutVars>
      </dgm:prSet>
      <dgm:spPr/>
    </dgm:pt>
    <dgm:pt modelId="{E3DEB135-FE62-48DF-970C-D826F5A489EF}" type="pres">
      <dgm:prSet presAssocID="{B56B69D9-9F23-4F4D-AFF5-028EF9CAB6BF}" presName="arrow" presStyleLbl="bgShp" presStyleIdx="0" presStyleCnt="1"/>
      <dgm:spPr/>
    </dgm:pt>
    <dgm:pt modelId="{341E916B-783B-4724-8677-3E8448E477F2}" type="pres">
      <dgm:prSet presAssocID="{B56B69D9-9F23-4F4D-AFF5-028EF9CAB6BF}" presName="linearProcess" presStyleCnt="0"/>
      <dgm:spPr/>
    </dgm:pt>
    <dgm:pt modelId="{B67AA2B9-FD6C-43D4-8791-F42551B198CD}" type="pres">
      <dgm:prSet presAssocID="{5E068FFF-E290-4441-AC94-C6DFD8189264}" presName="textNode" presStyleLbl="node1" presStyleIdx="0" presStyleCnt="3">
        <dgm:presLayoutVars>
          <dgm:bulletEnabled val="1"/>
        </dgm:presLayoutVars>
      </dgm:prSet>
      <dgm:spPr/>
    </dgm:pt>
    <dgm:pt modelId="{2A3FAA4A-7E6E-4DC0-AE0D-D5E1C76EAD77}" type="pres">
      <dgm:prSet presAssocID="{F4D2B5BA-3ACB-4F5A-B78C-102FA59C8FD2}" presName="sibTrans" presStyleCnt="0"/>
      <dgm:spPr/>
    </dgm:pt>
    <dgm:pt modelId="{C8277305-BFA5-4CB7-AEE4-ABFC7D057AD9}" type="pres">
      <dgm:prSet presAssocID="{17DB0254-CE67-41F1-B0BE-B80F8F3376FA}" presName="textNode" presStyleLbl="node1" presStyleIdx="1" presStyleCnt="3">
        <dgm:presLayoutVars>
          <dgm:bulletEnabled val="1"/>
        </dgm:presLayoutVars>
      </dgm:prSet>
      <dgm:spPr/>
    </dgm:pt>
    <dgm:pt modelId="{1BA5A0C1-5A1A-412A-A7A5-2346D3D14A5A}" type="pres">
      <dgm:prSet presAssocID="{619F8050-9D65-488F-9E1B-A5504317872E}" presName="sibTrans" presStyleCnt="0"/>
      <dgm:spPr/>
    </dgm:pt>
    <dgm:pt modelId="{318AAECD-848F-414E-BECE-3515CC3B39FC}" type="pres">
      <dgm:prSet presAssocID="{A1BE2792-42B1-4359-8D3B-CEB00969C450}" presName="textNode" presStyleLbl="node1" presStyleIdx="2" presStyleCnt="3">
        <dgm:presLayoutVars>
          <dgm:bulletEnabled val="1"/>
        </dgm:presLayoutVars>
      </dgm:prSet>
      <dgm:spPr/>
    </dgm:pt>
  </dgm:ptLst>
  <dgm:cxnLst>
    <dgm:cxn modelId="{A1D6C21C-9F36-421E-895C-2D7557B70742}" srcId="{B56B69D9-9F23-4F4D-AFF5-028EF9CAB6BF}" destId="{5E068FFF-E290-4441-AC94-C6DFD8189264}" srcOrd="0" destOrd="0" parTransId="{A628B0E8-8F2F-4622-8FE0-37A46A8BF4F5}" sibTransId="{F4D2B5BA-3ACB-4F5A-B78C-102FA59C8FD2}"/>
    <dgm:cxn modelId="{8E136944-C603-43C7-987E-6CBCC5DFC724}" type="presOf" srcId="{A1BE2792-42B1-4359-8D3B-CEB00969C450}" destId="{318AAECD-848F-414E-BECE-3515CC3B39FC}" srcOrd="0" destOrd="0" presId="urn:microsoft.com/office/officeart/2005/8/layout/hProcess9"/>
    <dgm:cxn modelId="{2CCC176F-D20C-4ADD-AB08-1C68C2132060}" srcId="{B56B69D9-9F23-4F4D-AFF5-028EF9CAB6BF}" destId="{17DB0254-CE67-41F1-B0BE-B80F8F3376FA}" srcOrd="1" destOrd="0" parTransId="{3061DB9A-B818-456C-85DC-F6F45C8696E2}" sibTransId="{619F8050-9D65-488F-9E1B-A5504317872E}"/>
    <dgm:cxn modelId="{4A8CC98E-C0E3-4B97-9819-4413494C8164}" type="presOf" srcId="{5E068FFF-E290-4441-AC94-C6DFD8189264}" destId="{B67AA2B9-FD6C-43D4-8791-F42551B198CD}" srcOrd="0" destOrd="0" presId="urn:microsoft.com/office/officeart/2005/8/layout/hProcess9"/>
    <dgm:cxn modelId="{08AB3198-2880-4CD4-8C91-7A06D0D0D40E}" srcId="{B56B69D9-9F23-4F4D-AFF5-028EF9CAB6BF}" destId="{A1BE2792-42B1-4359-8D3B-CEB00969C450}" srcOrd="2" destOrd="0" parTransId="{DB419CE7-FEF9-4E8E-B906-DCF59E2516DC}" sibTransId="{76E22832-65FB-4A72-8014-EF4BAB3F02A3}"/>
    <dgm:cxn modelId="{470ED2B9-F0CA-40DE-B4B1-5B1A6C7222A0}" type="presOf" srcId="{B56B69D9-9F23-4F4D-AFF5-028EF9CAB6BF}" destId="{9AAEA3E6-0D44-45E9-86A5-296864DA38EF}" srcOrd="0" destOrd="0" presId="urn:microsoft.com/office/officeart/2005/8/layout/hProcess9"/>
    <dgm:cxn modelId="{CCF89FCC-8380-4FEE-B9E5-6EFFCCB309C2}" type="presOf" srcId="{17DB0254-CE67-41F1-B0BE-B80F8F3376FA}" destId="{C8277305-BFA5-4CB7-AEE4-ABFC7D057AD9}" srcOrd="0" destOrd="0" presId="urn:microsoft.com/office/officeart/2005/8/layout/hProcess9"/>
    <dgm:cxn modelId="{767FE536-861C-451B-BB74-95CEBB13584A}" type="presParOf" srcId="{9AAEA3E6-0D44-45E9-86A5-296864DA38EF}" destId="{E3DEB135-FE62-48DF-970C-D826F5A489EF}" srcOrd="0" destOrd="0" presId="urn:microsoft.com/office/officeart/2005/8/layout/hProcess9"/>
    <dgm:cxn modelId="{B05EB2DC-E0E1-4763-9358-F08372484A86}" type="presParOf" srcId="{9AAEA3E6-0D44-45E9-86A5-296864DA38EF}" destId="{341E916B-783B-4724-8677-3E8448E477F2}" srcOrd="1" destOrd="0" presId="urn:microsoft.com/office/officeart/2005/8/layout/hProcess9"/>
    <dgm:cxn modelId="{70EBA817-CBDF-4343-A222-6A7B204FDCB4}" type="presParOf" srcId="{341E916B-783B-4724-8677-3E8448E477F2}" destId="{B67AA2B9-FD6C-43D4-8791-F42551B198CD}" srcOrd="0" destOrd="0" presId="urn:microsoft.com/office/officeart/2005/8/layout/hProcess9"/>
    <dgm:cxn modelId="{3D79C55B-DAB2-4617-8F7A-8E68BB806B8B}" type="presParOf" srcId="{341E916B-783B-4724-8677-3E8448E477F2}" destId="{2A3FAA4A-7E6E-4DC0-AE0D-D5E1C76EAD77}" srcOrd="1" destOrd="0" presId="urn:microsoft.com/office/officeart/2005/8/layout/hProcess9"/>
    <dgm:cxn modelId="{F7FB66E4-EF55-4905-811F-88EAB70E0DC5}" type="presParOf" srcId="{341E916B-783B-4724-8677-3E8448E477F2}" destId="{C8277305-BFA5-4CB7-AEE4-ABFC7D057AD9}" srcOrd="2" destOrd="0" presId="urn:microsoft.com/office/officeart/2005/8/layout/hProcess9"/>
    <dgm:cxn modelId="{8575462A-A8F1-48E3-B9AE-4B11F592BE5A}" type="presParOf" srcId="{341E916B-783B-4724-8677-3E8448E477F2}" destId="{1BA5A0C1-5A1A-412A-A7A5-2346D3D14A5A}" srcOrd="3" destOrd="0" presId="urn:microsoft.com/office/officeart/2005/8/layout/hProcess9"/>
    <dgm:cxn modelId="{4C943F9A-65F9-4533-B9ED-CACF42852B15}" type="presParOf" srcId="{341E916B-783B-4724-8677-3E8448E477F2}" destId="{318AAECD-848F-414E-BECE-3515CC3B39FC}" srcOrd="4" destOrd="0" presId="urn:microsoft.com/office/officeart/2005/8/layout/hProcess9"/>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CC3293-75B5-8447-8170-C4E8934FB902}" type="doc">
      <dgm:prSet loTypeId="urn:microsoft.com/office/officeart/2005/8/layout/vList5" loCatId="" qsTypeId="urn:microsoft.com/office/officeart/2005/8/quickstyle/simple1" qsCatId="simple" csTypeId="urn:microsoft.com/office/officeart/2005/8/colors/accent5_2" csCatId="accent5" phldr="1"/>
      <dgm:spPr/>
      <dgm:t>
        <a:bodyPr/>
        <a:lstStyle/>
        <a:p>
          <a:endParaRPr lang="en-US"/>
        </a:p>
      </dgm:t>
    </dgm:pt>
    <dgm:pt modelId="{3FC61483-03E9-9C46-BEB5-8AAE3996B48C}">
      <dgm:prSet phldrT="[Text]" custT="1"/>
      <dgm:spPr/>
      <dgm:t>
        <a:bodyPr/>
        <a:lstStyle/>
        <a:p>
          <a:r>
            <a:rPr lang="en-US" sz="2000" b="1"/>
            <a:t>Step 1</a:t>
          </a:r>
        </a:p>
      </dgm:t>
    </dgm:pt>
    <dgm:pt modelId="{8EEE3059-8DE1-0340-B525-F3518942002A}" type="parTrans" cxnId="{B2C0FF3C-3B62-654A-B597-738F537D31A8}">
      <dgm:prSet/>
      <dgm:spPr/>
      <dgm:t>
        <a:bodyPr/>
        <a:lstStyle/>
        <a:p>
          <a:endParaRPr lang="en-US" sz="2400"/>
        </a:p>
      </dgm:t>
    </dgm:pt>
    <dgm:pt modelId="{E8C02179-C4B3-ED41-A5F4-8DEF330CE7DC}" type="sibTrans" cxnId="{B2C0FF3C-3B62-654A-B597-738F537D31A8}">
      <dgm:prSet/>
      <dgm:spPr/>
      <dgm:t>
        <a:bodyPr/>
        <a:lstStyle/>
        <a:p>
          <a:endParaRPr lang="en-US" sz="2400"/>
        </a:p>
      </dgm:t>
    </dgm:pt>
    <dgm:pt modelId="{E4D3B94A-8DF6-214E-855A-DD218D022853}">
      <dgm:prSet phldrT="[Text]" custT="1"/>
      <dgm:spPr/>
      <dgm:t>
        <a:bodyPr/>
        <a:lstStyle/>
        <a:p>
          <a:pPr>
            <a:buNone/>
          </a:pPr>
          <a:r>
            <a:rPr lang="en-US" sz="1800"/>
            <a:t>Acknowledge other students meeting expectations</a:t>
          </a:r>
        </a:p>
      </dgm:t>
    </dgm:pt>
    <dgm:pt modelId="{EF985BFB-FD27-1542-9D31-E6C7B24DA32A}" type="parTrans" cxnId="{22A30A45-2183-4947-B313-053705459174}">
      <dgm:prSet/>
      <dgm:spPr/>
      <dgm:t>
        <a:bodyPr/>
        <a:lstStyle/>
        <a:p>
          <a:endParaRPr lang="en-US" sz="2400"/>
        </a:p>
      </dgm:t>
    </dgm:pt>
    <dgm:pt modelId="{5F4837C0-6120-2941-BDFF-5D529D1B7BD8}" type="sibTrans" cxnId="{22A30A45-2183-4947-B313-053705459174}">
      <dgm:prSet/>
      <dgm:spPr/>
      <dgm:t>
        <a:bodyPr/>
        <a:lstStyle/>
        <a:p>
          <a:endParaRPr lang="en-US" sz="2400"/>
        </a:p>
      </dgm:t>
    </dgm:pt>
    <dgm:pt modelId="{FD03DBE7-97C0-7C45-AFEA-6283A164AB89}">
      <dgm:prSet phldrT="[Text]" custT="1"/>
      <dgm:spPr/>
      <dgm:t>
        <a:bodyPr/>
        <a:lstStyle/>
        <a:p>
          <a:r>
            <a:rPr lang="en-US" sz="2000" b="1"/>
            <a:t>Step 2</a:t>
          </a:r>
        </a:p>
      </dgm:t>
    </dgm:pt>
    <dgm:pt modelId="{6AA451B0-E3C4-5845-82FC-A564E1EF34AA}" type="parTrans" cxnId="{5C6C3024-BE00-CB4A-9FB0-B8B2511AF335}">
      <dgm:prSet/>
      <dgm:spPr/>
      <dgm:t>
        <a:bodyPr/>
        <a:lstStyle/>
        <a:p>
          <a:endParaRPr lang="en-US" sz="2400"/>
        </a:p>
      </dgm:t>
    </dgm:pt>
    <dgm:pt modelId="{E9287F97-3365-F44C-B66E-DF6A7875D778}" type="sibTrans" cxnId="{5C6C3024-BE00-CB4A-9FB0-B8B2511AF335}">
      <dgm:prSet/>
      <dgm:spPr/>
      <dgm:t>
        <a:bodyPr/>
        <a:lstStyle/>
        <a:p>
          <a:endParaRPr lang="en-US" sz="2400"/>
        </a:p>
      </dgm:t>
    </dgm:pt>
    <dgm:pt modelId="{BA6CA146-0A06-C54E-9474-F0A51753E70B}">
      <dgm:prSet phldrT="[Text]" custT="1"/>
      <dgm:spPr/>
      <dgm:t>
        <a:bodyPr/>
        <a:lstStyle/>
        <a:p>
          <a:pPr>
            <a:buNone/>
          </a:pPr>
          <a:r>
            <a:rPr lang="en-US" sz="1800"/>
            <a:t>Redirect and reteach expected behavior</a:t>
          </a:r>
        </a:p>
      </dgm:t>
    </dgm:pt>
    <dgm:pt modelId="{7612BA5D-AB94-8841-8D67-0ABA23D1C524}" type="parTrans" cxnId="{D9AB9CEB-22E7-2E49-AAF3-877DD72916C4}">
      <dgm:prSet/>
      <dgm:spPr/>
      <dgm:t>
        <a:bodyPr/>
        <a:lstStyle/>
        <a:p>
          <a:endParaRPr lang="en-US" sz="2400"/>
        </a:p>
      </dgm:t>
    </dgm:pt>
    <dgm:pt modelId="{6F845805-A13D-8F4F-B01C-26A574E9DC48}" type="sibTrans" cxnId="{D9AB9CEB-22E7-2E49-AAF3-877DD72916C4}">
      <dgm:prSet/>
      <dgm:spPr/>
      <dgm:t>
        <a:bodyPr/>
        <a:lstStyle/>
        <a:p>
          <a:endParaRPr lang="en-US" sz="2400"/>
        </a:p>
      </dgm:t>
    </dgm:pt>
    <dgm:pt modelId="{69783FCA-AB72-9845-AC29-9FAA062BC0ED}">
      <dgm:prSet phldrT="[Text]" custT="1"/>
      <dgm:spPr/>
      <dgm:t>
        <a:bodyPr/>
        <a:lstStyle/>
        <a:p>
          <a:r>
            <a:rPr lang="en-US" sz="2000" b="1"/>
            <a:t>Step 6</a:t>
          </a:r>
        </a:p>
      </dgm:t>
    </dgm:pt>
    <dgm:pt modelId="{EC683E2B-E94A-994C-BE61-E7F9E825C388}" type="parTrans" cxnId="{BDFEEB3C-9151-884C-B633-20A363BF5DD3}">
      <dgm:prSet/>
      <dgm:spPr/>
      <dgm:t>
        <a:bodyPr/>
        <a:lstStyle/>
        <a:p>
          <a:endParaRPr lang="en-US" sz="2400"/>
        </a:p>
      </dgm:t>
    </dgm:pt>
    <dgm:pt modelId="{035F97ED-3CE2-4844-85B9-0B5E9C1A4761}" type="sibTrans" cxnId="{BDFEEB3C-9151-884C-B633-20A363BF5DD3}">
      <dgm:prSet/>
      <dgm:spPr/>
      <dgm:t>
        <a:bodyPr/>
        <a:lstStyle/>
        <a:p>
          <a:endParaRPr lang="en-US" sz="2400"/>
        </a:p>
      </dgm:t>
    </dgm:pt>
    <dgm:pt modelId="{AFEE23D7-1CF1-FA40-88E7-FB8B637305F5}">
      <dgm:prSet phldrT="[Text]" custT="1"/>
      <dgm:spPr/>
      <dgm:t>
        <a:bodyPr/>
        <a:lstStyle/>
        <a:p>
          <a:pPr>
            <a:buNone/>
          </a:pPr>
          <a:r>
            <a:rPr lang="en-US" sz="1800"/>
            <a:t>Allow time and space</a:t>
          </a:r>
        </a:p>
      </dgm:t>
    </dgm:pt>
    <dgm:pt modelId="{7269A90C-3586-504C-A518-62CB70EBB890}" type="parTrans" cxnId="{C950D830-F0BF-E246-813B-104DA9DB4829}">
      <dgm:prSet/>
      <dgm:spPr/>
      <dgm:t>
        <a:bodyPr/>
        <a:lstStyle/>
        <a:p>
          <a:endParaRPr lang="en-US" sz="2400"/>
        </a:p>
      </dgm:t>
    </dgm:pt>
    <dgm:pt modelId="{73CD42CE-B862-8A46-BA4F-2D1FE8FA5E18}" type="sibTrans" cxnId="{C950D830-F0BF-E246-813B-104DA9DB4829}">
      <dgm:prSet/>
      <dgm:spPr/>
      <dgm:t>
        <a:bodyPr/>
        <a:lstStyle/>
        <a:p>
          <a:endParaRPr lang="en-US" sz="2400"/>
        </a:p>
      </dgm:t>
    </dgm:pt>
    <dgm:pt modelId="{5A25AB12-5FD6-DA44-96D1-1C4B7416D34B}">
      <dgm:prSet phldrT="[Text]" custT="1"/>
      <dgm:spPr/>
      <dgm:t>
        <a:bodyPr/>
        <a:lstStyle/>
        <a:p>
          <a:r>
            <a:rPr lang="en-US" sz="2000" b="1"/>
            <a:t>Step 5</a:t>
          </a:r>
        </a:p>
      </dgm:t>
    </dgm:pt>
    <dgm:pt modelId="{B0BE75A0-34C9-014E-BED8-8D7BE4E14BB3}" type="sibTrans" cxnId="{AA4DF31C-7E60-1E4A-88CE-54107A83CB44}">
      <dgm:prSet/>
      <dgm:spPr/>
      <dgm:t>
        <a:bodyPr/>
        <a:lstStyle/>
        <a:p>
          <a:endParaRPr lang="en-US" sz="2400"/>
        </a:p>
      </dgm:t>
    </dgm:pt>
    <dgm:pt modelId="{4DC939E6-A7A6-764D-80B4-BF10F433A976}" type="parTrans" cxnId="{AA4DF31C-7E60-1E4A-88CE-54107A83CB44}">
      <dgm:prSet/>
      <dgm:spPr/>
      <dgm:t>
        <a:bodyPr/>
        <a:lstStyle/>
        <a:p>
          <a:endParaRPr lang="en-US" sz="2400"/>
        </a:p>
      </dgm:t>
    </dgm:pt>
    <dgm:pt modelId="{C2C67B2D-320A-C743-A900-2F52DD19C136}">
      <dgm:prSet phldrT="[Text]" custT="1"/>
      <dgm:spPr/>
      <dgm:t>
        <a:bodyPr/>
        <a:lstStyle/>
        <a:p>
          <a:pPr>
            <a:buNone/>
          </a:pPr>
          <a:r>
            <a:rPr lang="en-US" sz="1800"/>
            <a:t>Maintain the flow of instruction</a:t>
          </a:r>
        </a:p>
      </dgm:t>
    </dgm:pt>
    <dgm:pt modelId="{2FE202C7-F117-324A-AB58-FC96C0F14E32}" type="sibTrans" cxnId="{3320510A-1D58-1B46-95D1-D53EFE5B5F52}">
      <dgm:prSet/>
      <dgm:spPr/>
      <dgm:t>
        <a:bodyPr/>
        <a:lstStyle/>
        <a:p>
          <a:endParaRPr lang="en-US" sz="2400"/>
        </a:p>
      </dgm:t>
    </dgm:pt>
    <dgm:pt modelId="{6842256F-3B21-9845-B2EF-02E032ADBFC3}" type="parTrans" cxnId="{3320510A-1D58-1B46-95D1-D53EFE5B5F52}">
      <dgm:prSet/>
      <dgm:spPr/>
      <dgm:t>
        <a:bodyPr/>
        <a:lstStyle/>
        <a:p>
          <a:endParaRPr lang="en-US" sz="2400"/>
        </a:p>
      </dgm:t>
    </dgm:pt>
    <dgm:pt modelId="{5C4AD44F-88C0-8148-8086-E6E47A761EBD}">
      <dgm:prSet phldrT="[Text]" custT="1"/>
      <dgm:spPr/>
      <dgm:t>
        <a:bodyPr/>
        <a:lstStyle/>
        <a:p>
          <a:pPr>
            <a:buNone/>
          </a:pPr>
          <a:r>
            <a:rPr lang="en-US" sz="1800"/>
            <a:t>Show empathy</a:t>
          </a:r>
        </a:p>
      </dgm:t>
    </dgm:pt>
    <dgm:pt modelId="{626B5D14-2BB6-8F46-A982-0F2D35489F23}" type="sibTrans" cxnId="{C0C7529A-234A-2042-90F3-DEDB8848AC2C}">
      <dgm:prSet/>
      <dgm:spPr/>
      <dgm:t>
        <a:bodyPr/>
        <a:lstStyle/>
        <a:p>
          <a:endParaRPr lang="en-US" sz="2400"/>
        </a:p>
      </dgm:t>
    </dgm:pt>
    <dgm:pt modelId="{CD50D85C-02B8-8740-9DC8-E5EB8257D1AC}" type="parTrans" cxnId="{C0C7529A-234A-2042-90F3-DEDB8848AC2C}">
      <dgm:prSet/>
      <dgm:spPr/>
      <dgm:t>
        <a:bodyPr/>
        <a:lstStyle/>
        <a:p>
          <a:endParaRPr lang="en-US" sz="2400"/>
        </a:p>
      </dgm:t>
    </dgm:pt>
    <dgm:pt modelId="{A1A86A7E-A830-AB47-800F-8F04C56D1027}">
      <dgm:prSet custT="1"/>
      <dgm:spPr/>
      <dgm:t>
        <a:bodyPr/>
        <a:lstStyle/>
        <a:p>
          <a:r>
            <a:rPr lang="en-US" sz="2000" b="1"/>
            <a:t>Step 3</a:t>
          </a:r>
        </a:p>
      </dgm:t>
    </dgm:pt>
    <dgm:pt modelId="{85966272-428F-8A45-9F8A-4D991951A0EF}" type="parTrans" cxnId="{90CE7360-034B-2542-B81A-548615561683}">
      <dgm:prSet/>
      <dgm:spPr/>
      <dgm:t>
        <a:bodyPr/>
        <a:lstStyle/>
        <a:p>
          <a:endParaRPr lang="en-US" sz="2400"/>
        </a:p>
      </dgm:t>
    </dgm:pt>
    <dgm:pt modelId="{0B9BD539-B79D-1A49-9FF7-A02C53C23A4D}" type="sibTrans" cxnId="{90CE7360-034B-2542-B81A-548615561683}">
      <dgm:prSet/>
      <dgm:spPr/>
      <dgm:t>
        <a:bodyPr/>
        <a:lstStyle/>
        <a:p>
          <a:endParaRPr lang="en-US" sz="2400"/>
        </a:p>
      </dgm:t>
    </dgm:pt>
    <dgm:pt modelId="{627226DB-4699-2F49-8603-13434F8397B8}">
      <dgm:prSet custT="1"/>
      <dgm:spPr/>
      <dgm:t>
        <a:bodyPr/>
        <a:lstStyle/>
        <a:p>
          <a:r>
            <a:rPr lang="en-US" sz="2000" b="1"/>
            <a:t>Step 4</a:t>
          </a:r>
        </a:p>
      </dgm:t>
    </dgm:pt>
    <dgm:pt modelId="{C51032C3-75B4-2F42-B707-6312E08285CC}" type="parTrans" cxnId="{93E46249-30AD-6E42-B2A2-BAA840DA9A50}">
      <dgm:prSet/>
      <dgm:spPr/>
      <dgm:t>
        <a:bodyPr/>
        <a:lstStyle/>
        <a:p>
          <a:endParaRPr lang="en-US" sz="2400"/>
        </a:p>
      </dgm:t>
    </dgm:pt>
    <dgm:pt modelId="{2E423BBB-306B-A74D-81EF-AC628B5EE25E}" type="sibTrans" cxnId="{93E46249-30AD-6E42-B2A2-BAA840DA9A50}">
      <dgm:prSet/>
      <dgm:spPr/>
      <dgm:t>
        <a:bodyPr/>
        <a:lstStyle/>
        <a:p>
          <a:endParaRPr lang="en-US" sz="2400"/>
        </a:p>
      </dgm:t>
    </dgm:pt>
    <dgm:pt modelId="{494984DB-49D7-DF4E-A50E-78102466841B}">
      <dgm:prSet phldrT="[Text]" custT="1"/>
      <dgm:spPr/>
      <dgm:t>
        <a:bodyPr/>
        <a:lstStyle/>
        <a:p>
          <a:pPr>
            <a:buNone/>
          </a:pPr>
          <a:r>
            <a:rPr lang="en-US" sz="1800"/>
            <a:t>Recognize and reinforce</a:t>
          </a:r>
        </a:p>
      </dgm:t>
    </dgm:pt>
    <dgm:pt modelId="{14033E89-45E4-6541-80E9-0418C85F3621}" type="parTrans" cxnId="{6BCC16AA-1376-EB41-995D-E4D764AD8EF8}">
      <dgm:prSet/>
      <dgm:spPr/>
      <dgm:t>
        <a:bodyPr/>
        <a:lstStyle/>
        <a:p>
          <a:endParaRPr lang="en-US" sz="2400"/>
        </a:p>
      </dgm:t>
    </dgm:pt>
    <dgm:pt modelId="{1D48EB8E-617F-9944-8DB7-DA1D20B50E3B}" type="sibTrans" cxnId="{6BCC16AA-1376-EB41-995D-E4D764AD8EF8}">
      <dgm:prSet/>
      <dgm:spPr/>
      <dgm:t>
        <a:bodyPr/>
        <a:lstStyle/>
        <a:p>
          <a:endParaRPr lang="en-US" sz="2400"/>
        </a:p>
      </dgm:t>
    </dgm:pt>
    <dgm:pt modelId="{CF21C243-A4E2-2C4A-A564-D0CA0869E794}" type="pres">
      <dgm:prSet presAssocID="{7BCC3293-75B5-8447-8170-C4E8934FB902}" presName="Name0" presStyleCnt="0">
        <dgm:presLayoutVars>
          <dgm:dir/>
          <dgm:animLvl val="lvl"/>
          <dgm:resizeHandles val="exact"/>
        </dgm:presLayoutVars>
      </dgm:prSet>
      <dgm:spPr/>
    </dgm:pt>
    <dgm:pt modelId="{A89507BB-C90E-724D-8B35-E723957C33E6}" type="pres">
      <dgm:prSet presAssocID="{3FC61483-03E9-9C46-BEB5-8AAE3996B48C}" presName="linNode" presStyleCnt="0"/>
      <dgm:spPr/>
    </dgm:pt>
    <dgm:pt modelId="{625085D1-448E-654F-8CE2-E5FFBAB0CE65}" type="pres">
      <dgm:prSet presAssocID="{3FC61483-03E9-9C46-BEB5-8AAE3996B48C}" presName="parentText" presStyleLbl="node1" presStyleIdx="0" presStyleCnt="6" custScaleX="51399">
        <dgm:presLayoutVars>
          <dgm:chMax val="1"/>
          <dgm:bulletEnabled val="1"/>
        </dgm:presLayoutVars>
      </dgm:prSet>
      <dgm:spPr/>
    </dgm:pt>
    <dgm:pt modelId="{DD9E4A06-63C4-CF4F-B96C-059CF8F1AE13}" type="pres">
      <dgm:prSet presAssocID="{3FC61483-03E9-9C46-BEB5-8AAE3996B48C}" presName="descendantText" presStyleLbl="alignAccFollowNode1" presStyleIdx="0" presStyleCnt="6" custScaleX="127463">
        <dgm:presLayoutVars>
          <dgm:bulletEnabled val="1"/>
        </dgm:presLayoutVars>
      </dgm:prSet>
      <dgm:spPr/>
    </dgm:pt>
    <dgm:pt modelId="{39445EFA-992F-8244-8702-ACA21E7E6F8F}" type="pres">
      <dgm:prSet presAssocID="{E8C02179-C4B3-ED41-A5F4-8DEF330CE7DC}" presName="sp" presStyleCnt="0"/>
      <dgm:spPr/>
    </dgm:pt>
    <dgm:pt modelId="{CB241C4A-C606-3940-901C-57E495D1E4D6}" type="pres">
      <dgm:prSet presAssocID="{FD03DBE7-97C0-7C45-AFEA-6283A164AB89}" presName="linNode" presStyleCnt="0"/>
      <dgm:spPr/>
    </dgm:pt>
    <dgm:pt modelId="{4A12066A-74C5-264E-87C8-624216F15F86}" type="pres">
      <dgm:prSet presAssocID="{FD03DBE7-97C0-7C45-AFEA-6283A164AB89}" presName="parentText" presStyleLbl="node1" presStyleIdx="1" presStyleCnt="6" custScaleX="51399">
        <dgm:presLayoutVars>
          <dgm:chMax val="1"/>
          <dgm:bulletEnabled val="1"/>
        </dgm:presLayoutVars>
      </dgm:prSet>
      <dgm:spPr/>
    </dgm:pt>
    <dgm:pt modelId="{7DFD0E49-D476-CE41-8B3A-FE2B6EA1F0FE}" type="pres">
      <dgm:prSet presAssocID="{FD03DBE7-97C0-7C45-AFEA-6283A164AB89}" presName="descendantText" presStyleLbl="alignAccFollowNode1" presStyleIdx="1" presStyleCnt="6" custScaleX="127463">
        <dgm:presLayoutVars>
          <dgm:bulletEnabled val="1"/>
        </dgm:presLayoutVars>
      </dgm:prSet>
      <dgm:spPr/>
    </dgm:pt>
    <dgm:pt modelId="{E074F7BE-C49D-CF41-8D06-DB8DA1DC9436}" type="pres">
      <dgm:prSet presAssocID="{E9287F97-3365-F44C-B66E-DF6A7875D778}" presName="sp" presStyleCnt="0"/>
      <dgm:spPr/>
    </dgm:pt>
    <dgm:pt modelId="{B968C1AC-02E4-2E46-A88C-29561C2323A6}" type="pres">
      <dgm:prSet presAssocID="{A1A86A7E-A830-AB47-800F-8F04C56D1027}" presName="linNode" presStyleCnt="0"/>
      <dgm:spPr/>
    </dgm:pt>
    <dgm:pt modelId="{3A9A5A31-79B5-D640-8908-0D7826947CE4}" type="pres">
      <dgm:prSet presAssocID="{A1A86A7E-A830-AB47-800F-8F04C56D1027}" presName="parentText" presStyleLbl="node1" presStyleIdx="2" presStyleCnt="6" custScaleX="51399">
        <dgm:presLayoutVars>
          <dgm:chMax val="1"/>
          <dgm:bulletEnabled val="1"/>
        </dgm:presLayoutVars>
      </dgm:prSet>
      <dgm:spPr/>
    </dgm:pt>
    <dgm:pt modelId="{49F17047-6702-8949-98E8-D80A32F3B651}" type="pres">
      <dgm:prSet presAssocID="{A1A86A7E-A830-AB47-800F-8F04C56D1027}" presName="descendantText" presStyleLbl="alignAccFollowNode1" presStyleIdx="2" presStyleCnt="6" custScaleX="127463">
        <dgm:presLayoutVars>
          <dgm:bulletEnabled val="1"/>
        </dgm:presLayoutVars>
      </dgm:prSet>
      <dgm:spPr/>
    </dgm:pt>
    <dgm:pt modelId="{CF3DA70F-3E42-A346-8465-BC40C964FF0C}" type="pres">
      <dgm:prSet presAssocID="{0B9BD539-B79D-1A49-9FF7-A02C53C23A4D}" presName="sp" presStyleCnt="0"/>
      <dgm:spPr/>
    </dgm:pt>
    <dgm:pt modelId="{0D5D4FB0-9A0C-684B-9850-934116F66387}" type="pres">
      <dgm:prSet presAssocID="{627226DB-4699-2F49-8603-13434F8397B8}" presName="linNode" presStyleCnt="0"/>
      <dgm:spPr/>
    </dgm:pt>
    <dgm:pt modelId="{AED4D87D-B09C-E043-9275-302651E6F1C9}" type="pres">
      <dgm:prSet presAssocID="{627226DB-4699-2F49-8603-13434F8397B8}" presName="parentText" presStyleLbl="node1" presStyleIdx="3" presStyleCnt="6" custScaleX="51399">
        <dgm:presLayoutVars>
          <dgm:chMax val="1"/>
          <dgm:bulletEnabled val="1"/>
        </dgm:presLayoutVars>
      </dgm:prSet>
      <dgm:spPr/>
    </dgm:pt>
    <dgm:pt modelId="{C322E904-D825-2C41-89B2-1884A1A5A992}" type="pres">
      <dgm:prSet presAssocID="{627226DB-4699-2F49-8603-13434F8397B8}" presName="descendantText" presStyleLbl="alignAccFollowNode1" presStyleIdx="3" presStyleCnt="6" custScaleX="127463">
        <dgm:presLayoutVars>
          <dgm:bulletEnabled val="1"/>
        </dgm:presLayoutVars>
      </dgm:prSet>
      <dgm:spPr/>
    </dgm:pt>
    <dgm:pt modelId="{A95A1610-E8E7-EA40-9888-D1E0CC74AE5A}" type="pres">
      <dgm:prSet presAssocID="{2E423BBB-306B-A74D-81EF-AC628B5EE25E}" presName="sp" presStyleCnt="0"/>
      <dgm:spPr/>
    </dgm:pt>
    <dgm:pt modelId="{188C2719-4757-DF4E-A542-12CC41DA7158}" type="pres">
      <dgm:prSet presAssocID="{5A25AB12-5FD6-DA44-96D1-1C4B7416D34B}" presName="linNode" presStyleCnt="0"/>
      <dgm:spPr/>
    </dgm:pt>
    <dgm:pt modelId="{56B72825-C125-7340-9771-C7FDB1DF22FE}" type="pres">
      <dgm:prSet presAssocID="{5A25AB12-5FD6-DA44-96D1-1C4B7416D34B}" presName="parentText" presStyleLbl="node1" presStyleIdx="4" presStyleCnt="6" custScaleX="51399">
        <dgm:presLayoutVars>
          <dgm:chMax val="1"/>
          <dgm:bulletEnabled val="1"/>
        </dgm:presLayoutVars>
      </dgm:prSet>
      <dgm:spPr/>
    </dgm:pt>
    <dgm:pt modelId="{E0057FF1-9E32-D340-BFDA-10D61D2586BE}" type="pres">
      <dgm:prSet presAssocID="{5A25AB12-5FD6-DA44-96D1-1C4B7416D34B}" presName="descendantText" presStyleLbl="alignAccFollowNode1" presStyleIdx="4" presStyleCnt="6" custScaleX="127463">
        <dgm:presLayoutVars>
          <dgm:bulletEnabled val="1"/>
        </dgm:presLayoutVars>
      </dgm:prSet>
      <dgm:spPr/>
    </dgm:pt>
    <dgm:pt modelId="{02B4A48D-7A75-1A4C-AA25-5D64D8532600}" type="pres">
      <dgm:prSet presAssocID="{B0BE75A0-34C9-014E-BED8-8D7BE4E14BB3}" presName="sp" presStyleCnt="0"/>
      <dgm:spPr/>
    </dgm:pt>
    <dgm:pt modelId="{52930A6E-0A67-6E4A-B334-7AD450600C09}" type="pres">
      <dgm:prSet presAssocID="{69783FCA-AB72-9845-AC29-9FAA062BC0ED}" presName="linNode" presStyleCnt="0"/>
      <dgm:spPr/>
    </dgm:pt>
    <dgm:pt modelId="{D363A255-AAEC-CD41-98F0-C3938A0F1A3A}" type="pres">
      <dgm:prSet presAssocID="{69783FCA-AB72-9845-AC29-9FAA062BC0ED}" presName="parentText" presStyleLbl="node1" presStyleIdx="5" presStyleCnt="6" custScaleX="51399">
        <dgm:presLayoutVars>
          <dgm:chMax val="1"/>
          <dgm:bulletEnabled val="1"/>
        </dgm:presLayoutVars>
      </dgm:prSet>
      <dgm:spPr/>
    </dgm:pt>
    <dgm:pt modelId="{089EC3FA-8672-9D47-B6AA-034981C605BF}" type="pres">
      <dgm:prSet presAssocID="{69783FCA-AB72-9845-AC29-9FAA062BC0ED}" presName="descendantText" presStyleLbl="alignAccFollowNode1" presStyleIdx="5" presStyleCnt="6" custScaleX="127463">
        <dgm:presLayoutVars>
          <dgm:bulletEnabled val="1"/>
        </dgm:presLayoutVars>
      </dgm:prSet>
      <dgm:spPr/>
    </dgm:pt>
  </dgm:ptLst>
  <dgm:cxnLst>
    <dgm:cxn modelId="{DC999102-D924-CE4A-82C4-9D493CA6CE13}" type="presOf" srcId="{BA6CA146-0A06-C54E-9474-F0A51753E70B}" destId="{C322E904-D825-2C41-89B2-1884A1A5A992}" srcOrd="0" destOrd="0" presId="urn:microsoft.com/office/officeart/2005/8/layout/vList5"/>
    <dgm:cxn modelId="{3320510A-1D58-1B46-95D1-D53EFE5B5F52}" srcId="{FD03DBE7-97C0-7C45-AFEA-6283A164AB89}" destId="{C2C67B2D-320A-C743-A900-2F52DD19C136}" srcOrd="0" destOrd="0" parTransId="{6842256F-3B21-9845-B2EF-02E032ADBFC3}" sibTransId="{2FE202C7-F117-324A-AB58-FC96C0F14E32}"/>
    <dgm:cxn modelId="{8F8F050C-DE57-0149-9FFB-2B155BB4D2E8}" type="presOf" srcId="{A1A86A7E-A830-AB47-800F-8F04C56D1027}" destId="{3A9A5A31-79B5-D640-8908-0D7826947CE4}" srcOrd="0" destOrd="0" presId="urn:microsoft.com/office/officeart/2005/8/layout/vList5"/>
    <dgm:cxn modelId="{2B27A416-EFFF-BA47-A9F7-60C4B2CC6E18}" type="presOf" srcId="{5C4AD44F-88C0-8148-8086-E6E47A761EBD}" destId="{DD9E4A06-63C4-CF4F-B96C-059CF8F1AE13}" srcOrd="0" destOrd="0" presId="urn:microsoft.com/office/officeart/2005/8/layout/vList5"/>
    <dgm:cxn modelId="{AA4DF31C-7E60-1E4A-88CE-54107A83CB44}" srcId="{7BCC3293-75B5-8447-8170-C4E8934FB902}" destId="{5A25AB12-5FD6-DA44-96D1-1C4B7416D34B}" srcOrd="4" destOrd="0" parTransId="{4DC939E6-A7A6-764D-80B4-BF10F433A976}" sibTransId="{B0BE75A0-34C9-014E-BED8-8D7BE4E14BB3}"/>
    <dgm:cxn modelId="{5C6C3024-BE00-CB4A-9FB0-B8B2511AF335}" srcId="{7BCC3293-75B5-8447-8170-C4E8934FB902}" destId="{FD03DBE7-97C0-7C45-AFEA-6283A164AB89}" srcOrd="1" destOrd="0" parTransId="{6AA451B0-E3C4-5845-82FC-A564E1EF34AA}" sibTransId="{E9287F97-3365-F44C-B66E-DF6A7875D778}"/>
    <dgm:cxn modelId="{72D2EB25-D677-114C-9735-2AF479E53BC1}" type="presOf" srcId="{AFEE23D7-1CF1-FA40-88E7-FB8B637305F5}" destId="{E0057FF1-9E32-D340-BFDA-10D61D2586BE}" srcOrd="0" destOrd="0" presId="urn:microsoft.com/office/officeart/2005/8/layout/vList5"/>
    <dgm:cxn modelId="{C950D830-F0BF-E246-813B-104DA9DB4829}" srcId="{5A25AB12-5FD6-DA44-96D1-1C4B7416D34B}" destId="{AFEE23D7-1CF1-FA40-88E7-FB8B637305F5}" srcOrd="0" destOrd="0" parTransId="{7269A90C-3586-504C-A518-62CB70EBB890}" sibTransId="{73CD42CE-B862-8A46-BA4F-2D1FE8FA5E18}"/>
    <dgm:cxn modelId="{BDFEEB3C-9151-884C-B633-20A363BF5DD3}" srcId="{7BCC3293-75B5-8447-8170-C4E8934FB902}" destId="{69783FCA-AB72-9845-AC29-9FAA062BC0ED}" srcOrd="5" destOrd="0" parTransId="{EC683E2B-E94A-994C-BE61-E7F9E825C388}" sibTransId="{035F97ED-3CE2-4844-85B9-0B5E9C1A4761}"/>
    <dgm:cxn modelId="{B2C0FF3C-3B62-654A-B597-738F537D31A8}" srcId="{7BCC3293-75B5-8447-8170-C4E8934FB902}" destId="{3FC61483-03E9-9C46-BEB5-8AAE3996B48C}" srcOrd="0" destOrd="0" parTransId="{8EEE3059-8DE1-0340-B525-F3518942002A}" sibTransId="{E8C02179-C4B3-ED41-A5F4-8DEF330CE7DC}"/>
    <dgm:cxn modelId="{90CE7360-034B-2542-B81A-548615561683}" srcId="{7BCC3293-75B5-8447-8170-C4E8934FB902}" destId="{A1A86A7E-A830-AB47-800F-8F04C56D1027}" srcOrd="2" destOrd="0" parTransId="{85966272-428F-8A45-9F8A-4D991951A0EF}" sibTransId="{0B9BD539-B79D-1A49-9FF7-A02C53C23A4D}"/>
    <dgm:cxn modelId="{22A30A45-2183-4947-B313-053705459174}" srcId="{A1A86A7E-A830-AB47-800F-8F04C56D1027}" destId="{E4D3B94A-8DF6-214E-855A-DD218D022853}" srcOrd="0" destOrd="0" parTransId="{EF985BFB-FD27-1542-9D31-E6C7B24DA32A}" sibTransId="{5F4837C0-6120-2941-BDFF-5D529D1B7BD8}"/>
    <dgm:cxn modelId="{93E46249-30AD-6E42-B2A2-BAA840DA9A50}" srcId="{7BCC3293-75B5-8447-8170-C4E8934FB902}" destId="{627226DB-4699-2F49-8603-13434F8397B8}" srcOrd="3" destOrd="0" parTransId="{C51032C3-75B4-2F42-B707-6312E08285CC}" sibTransId="{2E423BBB-306B-A74D-81EF-AC628B5EE25E}"/>
    <dgm:cxn modelId="{520B7169-6590-F14C-9088-EB20981728FB}" type="presOf" srcId="{69783FCA-AB72-9845-AC29-9FAA062BC0ED}" destId="{D363A255-AAEC-CD41-98F0-C3938A0F1A3A}" srcOrd="0" destOrd="0" presId="urn:microsoft.com/office/officeart/2005/8/layout/vList5"/>
    <dgm:cxn modelId="{3DF2716C-B145-E246-8B99-A4EDF996778A}" type="presOf" srcId="{3FC61483-03E9-9C46-BEB5-8AAE3996B48C}" destId="{625085D1-448E-654F-8CE2-E5FFBAB0CE65}" srcOrd="0" destOrd="0" presId="urn:microsoft.com/office/officeart/2005/8/layout/vList5"/>
    <dgm:cxn modelId="{88986452-8AD6-214D-9B04-24BDE89FCDA1}" type="presOf" srcId="{C2C67B2D-320A-C743-A900-2F52DD19C136}" destId="{7DFD0E49-D476-CE41-8B3A-FE2B6EA1F0FE}" srcOrd="0" destOrd="0" presId="urn:microsoft.com/office/officeart/2005/8/layout/vList5"/>
    <dgm:cxn modelId="{9003B77E-D5DC-014A-AA85-003FE2EDC918}" type="presOf" srcId="{5A25AB12-5FD6-DA44-96D1-1C4B7416D34B}" destId="{56B72825-C125-7340-9771-C7FDB1DF22FE}" srcOrd="0" destOrd="0" presId="urn:microsoft.com/office/officeart/2005/8/layout/vList5"/>
    <dgm:cxn modelId="{C0C7529A-234A-2042-90F3-DEDB8848AC2C}" srcId="{3FC61483-03E9-9C46-BEB5-8AAE3996B48C}" destId="{5C4AD44F-88C0-8148-8086-E6E47A761EBD}" srcOrd="0" destOrd="0" parTransId="{CD50D85C-02B8-8740-9DC8-E5EB8257D1AC}" sibTransId="{626B5D14-2BB6-8F46-A982-0F2D35489F23}"/>
    <dgm:cxn modelId="{6BCC16AA-1376-EB41-995D-E4D764AD8EF8}" srcId="{69783FCA-AB72-9845-AC29-9FAA062BC0ED}" destId="{494984DB-49D7-DF4E-A50E-78102466841B}" srcOrd="0" destOrd="0" parTransId="{14033E89-45E4-6541-80E9-0418C85F3621}" sibTransId="{1D48EB8E-617F-9944-8DB7-DA1D20B50E3B}"/>
    <dgm:cxn modelId="{35BDB7B5-21B9-B544-9BDB-90FB012AD68B}" type="presOf" srcId="{7BCC3293-75B5-8447-8170-C4E8934FB902}" destId="{CF21C243-A4E2-2C4A-A564-D0CA0869E794}" srcOrd="0" destOrd="0" presId="urn:microsoft.com/office/officeart/2005/8/layout/vList5"/>
    <dgm:cxn modelId="{E8166BBB-6F4C-AE4C-8BF7-4D796D82FAA9}" type="presOf" srcId="{627226DB-4699-2F49-8603-13434F8397B8}" destId="{AED4D87D-B09C-E043-9275-302651E6F1C9}" srcOrd="0" destOrd="0" presId="urn:microsoft.com/office/officeart/2005/8/layout/vList5"/>
    <dgm:cxn modelId="{A65418C4-8229-2F4B-ADCE-062E6FB3C39F}" type="presOf" srcId="{494984DB-49D7-DF4E-A50E-78102466841B}" destId="{089EC3FA-8672-9D47-B6AA-034981C605BF}" srcOrd="0" destOrd="0" presId="urn:microsoft.com/office/officeart/2005/8/layout/vList5"/>
    <dgm:cxn modelId="{8A18CDCB-9C27-1546-8E7C-3F2D91EFF1AE}" type="presOf" srcId="{E4D3B94A-8DF6-214E-855A-DD218D022853}" destId="{49F17047-6702-8949-98E8-D80A32F3B651}" srcOrd="0" destOrd="0" presId="urn:microsoft.com/office/officeart/2005/8/layout/vList5"/>
    <dgm:cxn modelId="{E437C8D8-95E7-444C-AFE6-D44C51487CBB}" type="presOf" srcId="{FD03DBE7-97C0-7C45-AFEA-6283A164AB89}" destId="{4A12066A-74C5-264E-87C8-624216F15F86}" srcOrd="0" destOrd="0" presId="urn:microsoft.com/office/officeart/2005/8/layout/vList5"/>
    <dgm:cxn modelId="{D9AB9CEB-22E7-2E49-AAF3-877DD72916C4}" srcId="{627226DB-4699-2F49-8603-13434F8397B8}" destId="{BA6CA146-0A06-C54E-9474-F0A51753E70B}" srcOrd="0" destOrd="0" parTransId="{7612BA5D-AB94-8841-8D67-0ABA23D1C524}" sibTransId="{6F845805-A13D-8F4F-B01C-26A574E9DC48}"/>
    <dgm:cxn modelId="{8305E0B5-04A9-A84A-89DC-E0B07207A49C}" type="presParOf" srcId="{CF21C243-A4E2-2C4A-A564-D0CA0869E794}" destId="{A89507BB-C90E-724D-8B35-E723957C33E6}" srcOrd="0" destOrd="0" presId="urn:microsoft.com/office/officeart/2005/8/layout/vList5"/>
    <dgm:cxn modelId="{2B155E48-902B-EC47-8820-F1BF43448D88}" type="presParOf" srcId="{A89507BB-C90E-724D-8B35-E723957C33E6}" destId="{625085D1-448E-654F-8CE2-E5FFBAB0CE65}" srcOrd="0" destOrd="0" presId="urn:microsoft.com/office/officeart/2005/8/layout/vList5"/>
    <dgm:cxn modelId="{5F717BDB-E387-6D43-AF22-16CAB9772E00}" type="presParOf" srcId="{A89507BB-C90E-724D-8B35-E723957C33E6}" destId="{DD9E4A06-63C4-CF4F-B96C-059CF8F1AE13}" srcOrd="1" destOrd="0" presId="urn:microsoft.com/office/officeart/2005/8/layout/vList5"/>
    <dgm:cxn modelId="{908C2A08-0913-B44A-9E3B-386CBE3F5B05}" type="presParOf" srcId="{CF21C243-A4E2-2C4A-A564-D0CA0869E794}" destId="{39445EFA-992F-8244-8702-ACA21E7E6F8F}" srcOrd="1" destOrd="0" presId="urn:microsoft.com/office/officeart/2005/8/layout/vList5"/>
    <dgm:cxn modelId="{D0A7FF1F-2BA3-D649-8C7D-EDE44F5E35D5}" type="presParOf" srcId="{CF21C243-A4E2-2C4A-A564-D0CA0869E794}" destId="{CB241C4A-C606-3940-901C-57E495D1E4D6}" srcOrd="2" destOrd="0" presId="urn:microsoft.com/office/officeart/2005/8/layout/vList5"/>
    <dgm:cxn modelId="{1665DA4E-228C-D74D-B309-C93A3AE6C675}" type="presParOf" srcId="{CB241C4A-C606-3940-901C-57E495D1E4D6}" destId="{4A12066A-74C5-264E-87C8-624216F15F86}" srcOrd="0" destOrd="0" presId="urn:microsoft.com/office/officeart/2005/8/layout/vList5"/>
    <dgm:cxn modelId="{52A64013-7171-6D4D-B0B8-10492E4B370C}" type="presParOf" srcId="{CB241C4A-C606-3940-901C-57E495D1E4D6}" destId="{7DFD0E49-D476-CE41-8B3A-FE2B6EA1F0FE}" srcOrd="1" destOrd="0" presId="urn:microsoft.com/office/officeart/2005/8/layout/vList5"/>
    <dgm:cxn modelId="{9E91F5C9-F316-9044-A429-8D58D6C85AA8}" type="presParOf" srcId="{CF21C243-A4E2-2C4A-A564-D0CA0869E794}" destId="{E074F7BE-C49D-CF41-8D06-DB8DA1DC9436}" srcOrd="3" destOrd="0" presId="urn:microsoft.com/office/officeart/2005/8/layout/vList5"/>
    <dgm:cxn modelId="{69FEBE34-F6F6-F24C-8649-A94A822FDC8D}" type="presParOf" srcId="{CF21C243-A4E2-2C4A-A564-D0CA0869E794}" destId="{B968C1AC-02E4-2E46-A88C-29561C2323A6}" srcOrd="4" destOrd="0" presId="urn:microsoft.com/office/officeart/2005/8/layout/vList5"/>
    <dgm:cxn modelId="{242B6958-8C9C-294E-BA54-BAFEE9481435}" type="presParOf" srcId="{B968C1AC-02E4-2E46-A88C-29561C2323A6}" destId="{3A9A5A31-79B5-D640-8908-0D7826947CE4}" srcOrd="0" destOrd="0" presId="urn:microsoft.com/office/officeart/2005/8/layout/vList5"/>
    <dgm:cxn modelId="{383E3DDC-E444-3348-96FE-B0970C471CD8}" type="presParOf" srcId="{B968C1AC-02E4-2E46-A88C-29561C2323A6}" destId="{49F17047-6702-8949-98E8-D80A32F3B651}" srcOrd="1" destOrd="0" presId="urn:microsoft.com/office/officeart/2005/8/layout/vList5"/>
    <dgm:cxn modelId="{AD42ABBA-0FF8-BA48-84B5-759BA074A60D}" type="presParOf" srcId="{CF21C243-A4E2-2C4A-A564-D0CA0869E794}" destId="{CF3DA70F-3E42-A346-8465-BC40C964FF0C}" srcOrd="5" destOrd="0" presId="urn:microsoft.com/office/officeart/2005/8/layout/vList5"/>
    <dgm:cxn modelId="{94659B5E-1B88-5647-9004-272A0F21EF91}" type="presParOf" srcId="{CF21C243-A4E2-2C4A-A564-D0CA0869E794}" destId="{0D5D4FB0-9A0C-684B-9850-934116F66387}" srcOrd="6" destOrd="0" presId="urn:microsoft.com/office/officeart/2005/8/layout/vList5"/>
    <dgm:cxn modelId="{2962D89E-8771-BD4C-8721-7EF8513D0675}" type="presParOf" srcId="{0D5D4FB0-9A0C-684B-9850-934116F66387}" destId="{AED4D87D-B09C-E043-9275-302651E6F1C9}" srcOrd="0" destOrd="0" presId="urn:microsoft.com/office/officeart/2005/8/layout/vList5"/>
    <dgm:cxn modelId="{EBED929E-191C-804E-A0A9-0582521DB0B6}" type="presParOf" srcId="{0D5D4FB0-9A0C-684B-9850-934116F66387}" destId="{C322E904-D825-2C41-89B2-1884A1A5A992}" srcOrd="1" destOrd="0" presId="urn:microsoft.com/office/officeart/2005/8/layout/vList5"/>
    <dgm:cxn modelId="{9EBAB34C-9DED-314D-AADA-457B1B3B0CBD}" type="presParOf" srcId="{CF21C243-A4E2-2C4A-A564-D0CA0869E794}" destId="{A95A1610-E8E7-EA40-9888-D1E0CC74AE5A}" srcOrd="7" destOrd="0" presId="urn:microsoft.com/office/officeart/2005/8/layout/vList5"/>
    <dgm:cxn modelId="{A2D2C185-9B3F-0342-8A76-F109BB3C192A}" type="presParOf" srcId="{CF21C243-A4E2-2C4A-A564-D0CA0869E794}" destId="{188C2719-4757-DF4E-A542-12CC41DA7158}" srcOrd="8" destOrd="0" presId="urn:microsoft.com/office/officeart/2005/8/layout/vList5"/>
    <dgm:cxn modelId="{C47D3F39-DB97-4C48-A293-B5133F045FBA}" type="presParOf" srcId="{188C2719-4757-DF4E-A542-12CC41DA7158}" destId="{56B72825-C125-7340-9771-C7FDB1DF22FE}" srcOrd="0" destOrd="0" presId="urn:microsoft.com/office/officeart/2005/8/layout/vList5"/>
    <dgm:cxn modelId="{5B52B327-00B6-604E-839E-A78499257B10}" type="presParOf" srcId="{188C2719-4757-DF4E-A542-12CC41DA7158}" destId="{E0057FF1-9E32-D340-BFDA-10D61D2586BE}" srcOrd="1" destOrd="0" presId="urn:microsoft.com/office/officeart/2005/8/layout/vList5"/>
    <dgm:cxn modelId="{C5CCDFF5-048F-A542-B9DB-6A0D011B5709}" type="presParOf" srcId="{CF21C243-A4E2-2C4A-A564-D0CA0869E794}" destId="{02B4A48D-7A75-1A4C-AA25-5D64D8532600}" srcOrd="9" destOrd="0" presId="urn:microsoft.com/office/officeart/2005/8/layout/vList5"/>
    <dgm:cxn modelId="{ECBAFA9D-67E0-864C-BC98-79B7AA3AFF85}" type="presParOf" srcId="{CF21C243-A4E2-2C4A-A564-D0CA0869E794}" destId="{52930A6E-0A67-6E4A-B334-7AD450600C09}" srcOrd="10" destOrd="0" presId="urn:microsoft.com/office/officeart/2005/8/layout/vList5"/>
    <dgm:cxn modelId="{D40186FB-51E7-A54D-A78C-4D6982AF9E65}" type="presParOf" srcId="{52930A6E-0A67-6E4A-B334-7AD450600C09}" destId="{D363A255-AAEC-CD41-98F0-C3938A0F1A3A}" srcOrd="0" destOrd="0" presId="urn:microsoft.com/office/officeart/2005/8/layout/vList5"/>
    <dgm:cxn modelId="{7A7A86C4-4781-CA46-805B-F135173895EC}" type="presParOf" srcId="{52930A6E-0A67-6E4A-B334-7AD450600C09}" destId="{089EC3FA-8672-9D47-B6AA-034981C605B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E6CE9-C53C-4BE8-9404-0F71C2DA7C2B}">
      <dsp:nvSpPr>
        <dsp:cNvPr id="0" name=""/>
        <dsp:cNvSpPr/>
      </dsp:nvSpPr>
      <dsp:spPr>
        <a:xfrm>
          <a:off x="6735583" y="876836"/>
          <a:ext cx="2322716" cy="23231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A40099-3EA8-46DF-8737-5F5C4BE66025}">
      <dsp:nvSpPr>
        <dsp:cNvPr id="0" name=""/>
        <dsp:cNvSpPr/>
      </dsp:nvSpPr>
      <dsp:spPr>
        <a:xfrm>
          <a:off x="6812704" y="954287"/>
          <a:ext cx="2168473" cy="216824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a:t>Spring</a:t>
          </a:r>
        </a:p>
      </dsp:txBody>
      <dsp:txXfrm>
        <a:off x="7122702" y="1264095"/>
        <a:ext cx="1548477" cy="1548628"/>
      </dsp:txXfrm>
    </dsp:sp>
    <dsp:sp modelId="{D250D6A6-840F-4AE9-B4E6-2BFEAEAAD961}">
      <dsp:nvSpPr>
        <dsp:cNvPr id="0" name=""/>
        <dsp:cNvSpPr/>
      </dsp:nvSpPr>
      <dsp:spPr>
        <a:xfrm rot="2700000">
          <a:off x="4337786" y="879644"/>
          <a:ext cx="2317122" cy="2317122"/>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979D52-96F6-4BAB-8408-622494D3F10C}">
      <dsp:nvSpPr>
        <dsp:cNvPr id="0" name=""/>
        <dsp:cNvSpPr/>
      </dsp:nvSpPr>
      <dsp:spPr>
        <a:xfrm>
          <a:off x="4412110" y="954287"/>
          <a:ext cx="2168473" cy="216824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a:t>Winter</a:t>
          </a:r>
        </a:p>
      </dsp:txBody>
      <dsp:txXfrm>
        <a:off x="4722108" y="1264095"/>
        <a:ext cx="1548477" cy="1548628"/>
      </dsp:txXfrm>
    </dsp:sp>
    <dsp:sp modelId="{B1761DD4-8450-42DE-B7D1-DC92695CFC6C}">
      <dsp:nvSpPr>
        <dsp:cNvPr id="0" name=""/>
        <dsp:cNvSpPr/>
      </dsp:nvSpPr>
      <dsp:spPr>
        <a:xfrm rot="2700000">
          <a:off x="1937191" y="879644"/>
          <a:ext cx="2317122" cy="2317122"/>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7C0699-19E7-4D29-B996-47BA69249930}">
      <dsp:nvSpPr>
        <dsp:cNvPr id="0" name=""/>
        <dsp:cNvSpPr/>
      </dsp:nvSpPr>
      <dsp:spPr>
        <a:xfrm>
          <a:off x="2011515" y="954287"/>
          <a:ext cx="2168473" cy="216824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a:t>Fall</a:t>
          </a:r>
        </a:p>
      </dsp:txBody>
      <dsp:txXfrm>
        <a:off x="2321513" y="1264095"/>
        <a:ext cx="1548477" cy="15486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EB135-FE62-48DF-970C-D826F5A489EF}">
      <dsp:nvSpPr>
        <dsp:cNvPr id="0" name=""/>
        <dsp:cNvSpPr/>
      </dsp:nvSpPr>
      <dsp:spPr>
        <a:xfrm>
          <a:off x="380307" y="0"/>
          <a:ext cx="4310149" cy="340877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7AA2B9-FD6C-43D4-8791-F42551B198CD}">
      <dsp:nvSpPr>
        <dsp:cNvPr id="0" name=""/>
        <dsp:cNvSpPr/>
      </dsp:nvSpPr>
      <dsp:spPr>
        <a:xfrm>
          <a:off x="433" y="1022633"/>
          <a:ext cx="1622619" cy="13635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Selecting</a:t>
          </a:r>
        </a:p>
      </dsp:txBody>
      <dsp:txXfrm>
        <a:off x="66994" y="1089194"/>
        <a:ext cx="1489497" cy="1230389"/>
      </dsp:txXfrm>
    </dsp:sp>
    <dsp:sp modelId="{C8277305-BFA5-4CB7-AEE4-ABFC7D057AD9}">
      <dsp:nvSpPr>
        <dsp:cNvPr id="0" name=""/>
        <dsp:cNvSpPr/>
      </dsp:nvSpPr>
      <dsp:spPr>
        <a:xfrm>
          <a:off x="1724072" y="1022633"/>
          <a:ext cx="1622619" cy="13635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Installing</a:t>
          </a:r>
        </a:p>
      </dsp:txBody>
      <dsp:txXfrm>
        <a:off x="1790633" y="1089194"/>
        <a:ext cx="1489497" cy="1230389"/>
      </dsp:txXfrm>
    </dsp:sp>
    <dsp:sp modelId="{318AAECD-848F-414E-BECE-3515CC3B39FC}">
      <dsp:nvSpPr>
        <dsp:cNvPr id="0" name=""/>
        <dsp:cNvSpPr/>
      </dsp:nvSpPr>
      <dsp:spPr>
        <a:xfrm>
          <a:off x="3447710" y="1022633"/>
          <a:ext cx="1622619" cy="13635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Analyzing</a:t>
          </a:r>
        </a:p>
      </dsp:txBody>
      <dsp:txXfrm>
        <a:off x="3514271" y="1089194"/>
        <a:ext cx="1489497" cy="12303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E4A06-63C4-CF4F-B96C-059CF8F1AE13}">
      <dsp:nvSpPr>
        <dsp:cNvPr id="0" name=""/>
        <dsp:cNvSpPr/>
      </dsp:nvSpPr>
      <dsp:spPr>
        <a:xfrm rot="5400000">
          <a:off x="4048114" y="-2626702"/>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Show empathy</a:t>
          </a:r>
        </a:p>
      </dsp:txBody>
      <dsp:txXfrm rot="-5400000">
        <a:off x="1350633" y="97953"/>
        <a:ext cx="5924453" cy="502317"/>
      </dsp:txXfrm>
    </dsp:sp>
    <dsp:sp modelId="{625085D1-448E-654F-8CE2-E5FFBAB0CE65}">
      <dsp:nvSpPr>
        <dsp:cNvPr id="0" name=""/>
        <dsp:cNvSpPr/>
      </dsp:nvSpPr>
      <dsp:spPr>
        <a:xfrm>
          <a:off x="649" y="1195"/>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1</a:t>
          </a:r>
        </a:p>
      </dsp:txBody>
      <dsp:txXfrm>
        <a:off x="34617" y="35163"/>
        <a:ext cx="1282048" cy="627895"/>
      </dsp:txXfrm>
    </dsp:sp>
    <dsp:sp modelId="{7DFD0E49-D476-CE41-8B3A-FE2B6EA1F0FE}">
      <dsp:nvSpPr>
        <dsp:cNvPr id="0" name=""/>
        <dsp:cNvSpPr/>
      </dsp:nvSpPr>
      <dsp:spPr>
        <a:xfrm rot="5400000">
          <a:off x="4048114" y="-1896079"/>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Maintain the flow of instruction</a:t>
          </a:r>
        </a:p>
      </dsp:txBody>
      <dsp:txXfrm rot="-5400000">
        <a:off x="1350633" y="828576"/>
        <a:ext cx="5924453" cy="502317"/>
      </dsp:txXfrm>
    </dsp:sp>
    <dsp:sp modelId="{4A12066A-74C5-264E-87C8-624216F15F86}">
      <dsp:nvSpPr>
        <dsp:cNvPr id="0" name=""/>
        <dsp:cNvSpPr/>
      </dsp:nvSpPr>
      <dsp:spPr>
        <a:xfrm>
          <a:off x="649" y="731818"/>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2</a:t>
          </a:r>
        </a:p>
      </dsp:txBody>
      <dsp:txXfrm>
        <a:off x="34617" y="765786"/>
        <a:ext cx="1282048" cy="627895"/>
      </dsp:txXfrm>
    </dsp:sp>
    <dsp:sp modelId="{49F17047-6702-8949-98E8-D80A32F3B651}">
      <dsp:nvSpPr>
        <dsp:cNvPr id="0" name=""/>
        <dsp:cNvSpPr/>
      </dsp:nvSpPr>
      <dsp:spPr>
        <a:xfrm rot="5400000">
          <a:off x="4048114" y="-1165456"/>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Acknowledge other students meeting expectations</a:t>
          </a:r>
        </a:p>
      </dsp:txBody>
      <dsp:txXfrm rot="-5400000">
        <a:off x="1350633" y="1559199"/>
        <a:ext cx="5924453" cy="502317"/>
      </dsp:txXfrm>
    </dsp:sp>
    <dsp:sp modelId="{3A9A5A31-79B5-D640-8908-0D7826947CE4}">
      <dsp:nvSpPr>
        <dsp:cNvPr id="0" name=""/>
        <dsp:cNvSpPr/>
      </dsp:nvSpPr>
      <dsp:spPr>
        <a:xfrm>
          <a:off x="649" y="1462441"/>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3</a:t>
          </a:r>
        </a:p>
      </dsp:txBody>
      <dsp:txXfrm>
        <a:off x="34617" y="1496409"/>
        <a:ext cx="1282048" cy="627895"/>
      </dsp:txXfrm>
    </dsp:sp>
    <dsp:sp modelId="{C322E904-D825-2C41-89B2-1884A1A5A992}">
      <dsp:nvSpPr>
        <dsp:cNvPr id="0" name=""/>
        <dsp:cNvSpPr/>
      </dsp:nvSpPr>
      <dsp:spPr>
        <a:xfrm rot="5400000">
          <a:off x="4048114" y="-434833"/>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Redirect and reteach expected behavior</a:t>
          </a:r>
        </a:p>
      </dsp:txBody>
      <dsp:txXfrm rot="-5400000">
        <a:off x="1350633" y="2289822"/>
        <a:ext cx="5924453" cy="502317"/>
      </dsp:txXfrm>
    </dsp:sp>
    <dsp:sp modelId="{AED4D87D-B09C-E043-9275-302651E6F1C9}">
      <dsp:nvSpPr>
        <dsp:cNvPr id="0" name=""/>
        <dsp:cNvSpPr/>
      </dsp:nvSpPr>
      <dsp:spPr>
        <a:xfrm>
          <a:off x="649" y="2193064"/>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4</a:t>
          </a:r>
        </a:p>
      </dsp:txBody>
      <dsp:txXfrm>
        <a:off x="34617" y="2227032"/>
        <a:ext cx="1282048" cy="627895"/>
      </dsp:txXfrm>
    </dsp:sp>
    <dsp:sp modelId="{E0057FF1-9E32-D340-BFDA-10D61D2586BE}">
      <dsp:nvSpPr>
        <dsp:cNvPr id="0" name=""/>
        <dsp:cNvSpPr/>
      </dsp:nvSpPr>
      <dsp:spPr>
        <a:xfrm rot="5400000">
          <a:off x="4048114" y="295790"/>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Allow time and space</a:t>
          </a:r>
        </a:p>
      </dsp:txBody>
      <dsp:txXfrm rot="-5400000">
        <a:off x="1350633" y="3020445"/>
        <a:ext cx="5924453" cy="502317"/>
      </dsp:txXfrm>
    </dsp:sp>
    <dsp:sp modelId="{56B72825-C125-7340-9771-C7FDB1DF22FE}">
      <dsp:nvSpPr>
        <dsp:cNvPr id="0" name=""/>
        <dsp:cNvSpPr/>
      </dsp:nvSpPr>
      <dsp:spPr>
        <a:xfrm>
          <a:off x="649" y="2923688"/>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5</a:t>
          </a:r>
        </a:p>
      </dsp:txBody>
      <dsp:txXfrm>
        <a:off x="34617" y="2957656"/>
        <a:ext cx="1282048" cy="627895"/>
      </dsp:txXfrm>
    </dsp:sp>
    <dsp:sp modelId="{089EC3FA-8672-9D47-B6AA-034981C605BF}">
      <dsp:nvSpPr>
        <dsp:cNvPr id="0" name=""/>
        <dsp:cNvSpPr/>
      </dsp:nvSpPr>
      <dsp:spPr>
        <a:xfrm rot="5400000">
          <a:off x="4048114" y="1026413"/>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Recognize and reinforce</a:t>
          </a:r>
        </a:p>
      </dsp:txBody>
      <dsp:txXfrm rot="-5400000">
        <a:off x="1350633" y="3751068"/>
        <a:ext cx="5924453" cy="502317"/>
      </dsp:txXfrm>
    </dsp:sp>
    <dsp:sp modelId="{D363A255-AAEC-CD41-98F0-C3938A0F1A3A}">
      <dsp:nvSpPr>
        <dsp:cNvPr id="0" name=""/>
        <dsp:cNvSpPr/>
      </dsp:nvSpPr>
      <dsp:spPr>
        <a:xfrm>
          <a:off x="649" y="3654311"/>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6</a:t>
          </a:r>
        </a:p>
      </dsp:txBody>
      <dsp:txXfrm>
        <a:off x="34617" y="3688279"/>
        <a:ext cx="1282048" cy="62789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10/30/2024</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10/30/2024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a:t>
            </a:fld>
            <a:endParaRPr lang="en-US"/>
          </a:p>
        </p:txBody>
      </p:sp>
    </p:spTree>
    <p:extLst>
      <p:ext uri="{BB962C8B-B14F-4D97-AF65-F5344CB8AC3E}">
        <p14:creationId xmlns:p14="http://schemas.microsoft.com/office/powerpoint/2010/main" val="9927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E9D5D3-2E19-48D7-A2AA-A8BA04DCF7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5723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t>***note to presenter***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would like to feature middle or high school data – hide the elementary slides and unhide the middle or high school slides!</a:t>
            </a:r>
          </a:p>
        </p:txBody>
      </p:sp>
      <p:sp>
        <p:nvSpPr>
          <p:cNvPr id="4" name="Slide Number Placeholder 3"/>
          <p:cNvSpPr>
            <a:spLocks noGrp="1"/>
          </p:cNvSpPr>
          <p:nvPr>
            <p:ph type="sldNum" sz="quarter" idx="5"/>
          </p:nvPr>
        </p:nvSpPr>
        <p:spPr/>
        <p:txBody>
          <a:bodyPr/>
          <a:lstStyle/>
          <a:p>
            <a:fld id="{FCBDACA8-45AF-461A-9F93-73E959B08D0A}" type="slidenum">
              <a:rPr lang="en-US" smtClean="0"/>
              <a:t>32</a:t>
            </a:fld>
            <a:endParaRPr lang="en-US"/>
          </a:p>
        </p:txBody>
      </p:sp>
    </p:spTree>
    <p:extLst>
      <p:ext uri="{BB962C8B-B14F-4D97-AF65-F5344CB8AC3E}">
        <p14:creationId xmlns:p14="http://schemas.microsoft.com/office/powerpoint/2010/main" val="2464745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45A2F364-F0C4-4B2D-822E-43EBCE1F570C}" type="slidenum">
              <a:rPr lang="en-US" smtClean="0"/>
              <a:t>35</a:t>
            </a:fld>
            <a:endParaRPr lang="en-US"/>
          </a:p>
        </p:txBody>
      </p:sp>
    </p:spTree>
    <p:extLst>
      <p:ext uri="{BB962C8B-B14F-4D97-AF65-F5344CB8AC3E}">
        <p14:creationId xmlns:p14="http://schemas.microsoft.com/office/powerpoint/2010/main" val="1014691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ct val="30000"/>
              </a:spcBef>
              <a:spcAft>
                <a:spcPct val="0"/>
              </a:spcAft>
              <a:buClrTx/>
              <a:buSzTx/>
              <a:buFontTx/>
              <a:buNone/>
              <a:tabLst/>
              <a:defRPr/>
            </a:pPr>
            <a:endParaRPr lang="en-US" sz="1200" b="0" i="0" u="none" strike="noStrike" kern="1200">
              <a:solidFill>
                <a:schemeClr val="tx1"/>
              </a:solidFill>
              <a:effectLst/>
              <a:latin typeface="Arial" charset="0"/>
              <a:ea typeface="+mn-ea"/>
              <a:cs typeface="+mn-cs"/>
            </a:endParaRPr>
          </a:p>
        </p:txBody>
      </p:sp>
      <p:sp>
        <p:nvSpPr>
          <p:cNvPr id="4" name="Slide Number Placeholder 3"/>
          <p:cNvSpPr>
            <a:spLocks noGrp="1"/>
          </p:cNvSpPr>
          <p:nvPr>
            <p:ph type="sldNum" sz="quarter" idx="5"/>
          </p:nvPr>
        </p:nvSpPr>
        <p:spPr/>
        <p:txBody>
          <a:bodyPr/>
          <a:lstStyle/>
          <a:p>
            <a:fld id="{45A2F364-F0C4-4B2D-822E-43EBCE1F570C}" type="slidenum">
              <a:rPr lang="en-US" smtClean="0"/>
              <a:t>36</a:t>
            </a:fld>
            <a:endParaRPr lang="en-US"/>
          </a:p>
        </p:txBody>
      </p:sp>
    </p:spTree>
    <p:extLst>
      <p:ext uri="{BB962C8B-B14F-4D97-AF65-F5344CB8AC3E}">
        <p14:creationId xmlns:p14="http://schemas.microsoft.com/office/powerpoint/2010/main" val="2478305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Might consider beginning by looking at data broadly </a:t>
            </a:r>
          </a:p>
          <a:p>
            <a:pPr marL="171450" indent="-171450">
              <a:buFont typeface="Arial" panose="020B0604020202020204" pitchFamily="34" charset="0"/>
              <a:buChar char="•"/>
            </a:pPr>
            <a:r>
              <a:rPr lang="en-US"/>
              <a:t>compared against district or state benchmarks</a:t>
            </a:r>
          </a:p>
          <a:p>
            <a:pPr marL="171450" indent="-171450">
              <a:buFont typeface="Arial" panose="020B0604020202020204" pitchFamily="34" charset="0"/>
              <a:buChar char="•"/>
            </a:pPr>
            <a:r>
              <a:rPr lang="en-US"/>
              <a:t>Subgroup analyses</a:t>
            </a:r>
          </a:p>
          <a:p>
            <a:endParaRPr lang="en-US"/>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40</a:t>
            </a:fld>
            <a:endParaRPr lang="en-US"/>
          </a:p>
        </p:txBody>
      </p:sp>
    </p:spTree>
    <p:extLst>
      <p:ext uri="{BB962C8B-B14F-4D97-AF65-F5344CB8AC3E}">
        <p14:creationId xmlns:p14="http://schemas.microsoft.com/office/powerpoint/2010/main" val="3445723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might zoom in at the grade-level looking at distribution across risk category, mastery, or growth</a:t>
            </a:r>
          </a:p>
        </p:txBody>
      </p:sp>
      <p:sp>
        <p:nvSpPr>
          <p:cNvPr id="4" name="Slide Number Placeholder 3"/>
          <p:cNvSpPr>
            <a:spLocks noGrp="1"/>
          </p:cNvSpPr>
          <p:nvPr>
            <p:ph type="sldNum" sz="quarter" idx="5"/>
          </p:nvPr>
        </p:nvSpPr>
        <p:spPr/>
        <p:txBody>
          <a:bodyPr/>
          <a:lstStyle/>
          <a:p>
            <a:fld id="{58D11C9F-81FA-4052-9B37-1EF4A4EF7E85}" type="slidenum">
              <a:rPr lang="en-US" smtClean="0"/>
              <a:t>41</a:t>
            </a:fld>
            <a:endParaRPr lang="en-US"/>
          </a:p>
        </p:txBody>
      </p:sp>
    </p:spTree>
    <p:extLst>
      <p:ext uri="{BB962C8B-B14F-4D97-AF65-F5344CB8AC3E}">
        <p14:creationId xmlns:p14="http://schemas.microsoft.com/office/powerpoint/2010/main" val="1662124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9C21B-EFD2-7A5E-4AA2-99C8B6958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5EA8C-37BB-F153-78AE-661B637EB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C876A-94EB-63E2-EB39-4F0FE57555BA}"/>
              </a:ext>
            </a:extLst>
          </p:cNvPr>
          <p:cNvSpPr>
            <a:spLocks noGrp="1"/>
          </p:cNvSpPr>
          <p:nvPr>
            <p:ph type="body" idx="1"/>
          </p:nvPr>
        </p:nvSpPr>
        <p:spPr/>
        <p:txBody>
          <a:bodyPr/>
          <a:lstStyle/>
          <a:p>
            <a:r>
              <a:rPr lang="en-US"/>
              <a:t>20 min timer</a:t>
            </a:r>
          </a:p>
        </p:txBody>
      </p:sp>
      <p:sp>
        <p:nvSpPr>
          <p:cNvPr id="4" name="Slide Number Placeholder 3">
            <a:extLst>
              <a:ext uri="{FF2B5EF4-FFF2-40B4-BE49-F238E27FC236}">
                <a16:creationId xmlns:a16="http://schemas.microsoft.com/office/drawing/2014/main" id="{1CA2039F-429E-5DC3-1280-82FA1C2CF044}"/>
              </a:ext>
            </a:extLst>
          </p:cNvPr>
          <p:cNvSpPr>
            <a:spLocks noGrp="1"/>
          </p:cNvSpPr>
          <p:nvPr>
            <p:ph type="sldNum" sz="quarter" idx="5"/>
          </p:nvPr>
        </p:nvSpPr>
        <p:spPr/>
        <p:txBody>
          <a:bodyPr/>
          <a:lstStyle/>
          <a:p>
            <a:fld id="{58D11C9F-81FA-4052-9B37-1EF4A4EF7E85}" type="slidenum">
              <a:rPr lang="en-US" smtClean="0"/>
              <a:t>44</a:t>
            </a:fld>
            <a:endParaRPr lang="en-US"/>
          </a:p>
        </p:txBody>
      </p:sp>
    </p:spTree>
    <p:extLst>
      <p:ext uri="{BB962C8B-B14F-4D97-AF65-F5344CB8AC3E}">
        <p14:creationId xmlns:p14="http://schemas.microsoft.com/office/powerpoint/2010/main" val="692138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this jigsaw, there is one more breakout room where you will be back with your team and have the opportunity to share what you learned and generate ideas for action planning based on your Fall screening data. To do so, we encourage you to use your Ci3T Leadership Team agenda to record notes, ideas to bring back to your team, and any action items that come up during the jigsaw activity. </a:t>
            </a:r>
          </a:p>
        </p:txBody>
      </p:sp>
      <p:sp>
        <p:nvSpPr>
          <p:cNvPr id="4" name="Slide Number Placeholder 3"/>
          <p:cNvSpPr>
            <a:spLocks noGrp="1"/>
          </p:cNvSpPr>
          <p:nvPr>
            <p:ph type="sldNum" sz="quarter" idx="5"/>
          </p:nvPr>
        </p:nvSpPr>
        <p:spPr/>
        <p:txBody>
          <a:bodyPr/>
          <a:lstStyle/>
          <a:p>
            <a:fld id="{58D11C9F-81FA-4052-9B37-1EF4A4EF7E85}" type="slidenum">
              <a:rPr lang="en-US" smtClean="0"/>
              <a:t>48</a:t>
            </a:fld>
            <a:endParaRPr lang="en-US"/>
          </a:p>
        </p:txBody>
      </p:sp>
    </p:spTree>
    <p:extLst>
      <p:ext uri="{BB962C8B-B14F-4D97-AF65-F5344CB8AC3E}">
        <p14:creationId xmlns:p14="http://schemas.microsoft.com/office/powerpoint/2010/main" val="2246860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Lane and Oakes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98E34-06C9-4575-BF79-5E5F5BE167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078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52</a:t>
            </a:fld>
            <a:endParaRPr lang="en-US"/>
          </a:p>
        </p:txBody>
      </p:sp>
    </p:spTree>
    <p:extLst>
      <p:ext uri="{BB962C8B-B14F-4D97-AF65-F5344CB8AC3E}">
        <p14:creationId xmlns:p14="http://schemas.microsoft.com/office/powerpoint/2010/main" val="81983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Watch video 01:40 OR model how to access via module https://kusurvey.ca1.qualtrics.com/jfe/form/SV_0HWM8d2BdorMHDo </a:t>
            </a:r>
          </a:p>
        </p:txBody>
      </p:sp>
      <p:sp>
        <p:nvSpPr>
          <p:cNvPr id="4" name="Slide Number Placeholder 3"/>
          <p:cNvSpPr>
            <a:spLocks noGrp="1"/>
          </p:cNvSpPr>
          <p:nvPr>
            <p:ph type="sldNum" sz="quarter" idx="5"/>
          </p:nvPr>
        </p:nvSpPr>
        <p:spPr/>
        <p:txBody>
          <a:bodyPr/>
          <a:lstStyle/>
          <a:p>
            <a:fld id="{FCBDACA8-45AF-461A-9F93-73E959B08D0A}" type="slidenum">
              <a:rPr lang="en-US" smtClean="0"/>
              <a:t>54</a:t>
            </a:fld>
            <a:endParaRPr lang="en-US"/>
          </a:p>
        </p:txBody>
      </p:sp>
    </p:spTree>
    <p:extLst>
      <p:ext uri="{BB962C8B-B14F-4D97-AF65-F5344CB8AC3E}">
        <p14:creationId xmlns:p14="http://schemas.microsoft.com/office/powerpoint/2010/main" val="945811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56</a:t>
            </a:fld>
            <a:endParaRPr lang="en-US"/>
          </a:p>
        </p:txBody>
      </p:sp>
    </p:spTree>
    <p:extLst>
      <p:ext uri="{BB962C8B-B14F-4D97-AF65-F5344CB8AC3E}">
        <p14:creationId xmlns:p14="http://schemas.microsoft.com/office/powerpoint/2010/main" val="3188166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59</a:t>
            </a:fld>
            <a:endParaRPr lang="en-US"/>
          </a:p>
        </p:txBody>
      </p:sp>
    </p:spTree>
    <p:extLst>
      <p:ext uri="{BB962C8B-B14F-4D97-AF65-F5344CB8AC3E}">
        <p14:creationId xmlns:p14="http://schemas.microsoft.com/office/powerpoint/2010/main" val="2718623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63</a:t>
            </a:fld>
            <a:endParaRPr lang="en-US"/>
          </a:p>
        </p:txBody>
      </p:sp>
    </p:spTree>
    <p:extLst>
      <p:ext uri="{BB962C8B-B14F-4D97-AF65-F5344CB8AC3E}">
        <p14:creationId xmlns:p14="http://schemas.microsoft.com/office/powerpoint/2010/main" val="267099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D710B-C7D9-3A77-EC56-7F2995D45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8046D-3A2E-2E01-29ED-88FA915EC9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2FED0-4D52-AB19-544D-6D014B6C7D0A}"/>
              </a:ext>
            </a:extLst>
          </p:cNvPr>
          <p:cNvSpPr>
            <a:spLocks noGrp="1"/>
          </p:cNvSpPr>
          <p:nvPr>
            <p:ph type="body" idx="1"/>
          </p:nvPr>
        </p:nvSpPr>
        <p:spPr/>
        <p:txBody>
          <a:bodyPr/>
          <a:lstStyle/>
          <a:p>
            <a:r>
              <a:rPr lang="en-US"/>
              <a:t>15 min timer</a:t>
            </a:r>
          </a:p>
        </p:txBody>
      </p:sp>
      <p:sp>
        <p:nvSpPr>
          <p:cNvPr id="4" name="Slide Number Placeholder 3">
            <a:extLst>
              <a:ext uri="{FF2B5EF4-FFF2-40B4-BE49-F238E27FC236}">
                <a16:creationId xmlns:a16="http://schemas.microsoft.com/office/drawing/2014/main" id="{9643FE5F-FD4C-873A-4B18-203C38E6C8F2}"/>
              </a:ext>
            </a:extLst>
          </p:cNvPr>
          <p:cNvSpPr>
            <a:spLocks noGrp="1"/>
          </p:cNvSpPr>
          <p:nvPr>
            <p:ph type="sldNum" sz="quarter" idx="5"/>
          </p:nvPr>
        </p:nvSpPr>
        <p:spPr/>
        <p:txBody>
          <a:bodyPr/>
          <a:lstStyle/>
          <a:p>
            <a:fld id="{58D11C9F-81FA-4052-9B37-1EF4A4EF7E85}" type="slidenum">
              <a:rPr lang="en-US" smtClean="0"/>
              <a:t>64</a:t>
            </a:fld>
            <a:endParaRPr lang="en-US"/>
          </a:p>
        </p:txBody>
      </p:sp>
    </p:spTree>
    <p:extLst>
      <p:ext uri="{BB962C8B-B14F-4D97-AF65-F5344CB8AC3E}">
        <p14:creationId xmlns:p14="http://schemas.microsoft.com/office/powerpoint/2010/main" val="3070474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Video = 2:45</a:t>
            </a:r>
          </a:p>
        </p:txBody>
      </p:sp>
      <p:sp>
        <p:nvSpPr>
          <p:cNvPr id="4" name="Slide Number Placeholder 3"/>
          <p:cNvSpPr>
            <a:spLocks noGrp="1"/>
          </p:cNvSpPr>
          <p:nvPr>
            <p:ph type="sldNum" sz="quarter" idx="5"/>
          </p:nvPr>
        </p:nvSpPr>
        <p:spPr/>
        <p:txBody>
          <a:bodyPr/>
          <a:lstStyle/>
          <a:p>
            <a:fld id="{FCBDACA8-45AF-461A-9F93-73E959B08D0A}" type="slidenum">
              <a:rPr lang="en-US" smtClean="0"/>
              <a:t>76</a:t>
            </a:fld>
            <a:endParaRPr lang="en-US"/>
          </a:p>
        </p:txBody>
      </p:sp>
    </p:spTree>
    <p:extLst>
      <p:ext uri="{BB962C8B-B14F-4D97-AF65-F5344CB8AC3E}">
        <p14:creationId xmlns:p14="http://schemas.microsoft.com/office/powerpoint/2010/main" val="13655729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AD13B-D831-F0E2-3235-BCCC87D5ED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BC9D5-3CB3-2966-77D0-73BD8CFD3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F942A-90C0-47BD-430C-2202C53C0C4D}"/>
              </a:ext>
            </a:extLst>
          </p:cNvPr>
          <p:cNvSpPr>
            <a:spLocks noGrp="1"/>
          </p:cNvSpPr>
          <p:nvPr>
            <p:ph type="body" idx="1"/>
          </p:nvPr>
        </p:nvSpPr>
        <p:spPr/>
        <p:txBody>
          <a:bodyPr/>
          <a:lstStyle/>
          <a:p>
            <a:r>
              <a:rPr lang="en-US"/>
              <a:t>15 min timer</a:t>
            </a:r>
          </a:p>
        </p:txBody>
      </p:sp>
      <p:sp>
        <p:nvSpPr>
          <p:cNvPr id="4" name="Slide Number Placeholder 3">
            <a:extLst>
              <a:ext uri="{FF2B5EF4-FFF2-40B4-BE49-F238E27FC236}">
                <a16:creationId xmlns:a16="http://schemas.microsoft.com/office/drawing/2014/main" id="{3F1BC08F-4230-6CEE-539B-ACA638BB6F91}"/>
              </a:ext>
            </a:extLst>
          </p:cNvPr>
          <p:cNvSpPr>
            <a:spLocks noGrp="1"/>
          </p:cNvSpPr>
          <p:nvPr>
            <p:ph type="sldNum" sz="quarter" idx="5"/>
          </p:nvPr>
        </p:nvSpPr>
        <p:spPr/>
        <p:txBody>
          <a:bodyPr/>
          <a:lstStyle/>
          <a:p>
            <a:fld id="{58D11C9F-81FA-4052-9B37-1EF4A4EF7E85}" type="slidenum">
              <a:rPr lang="en-US" smtClean="0"/>
              <a:t>83</a:t>
            </a:fld>
            <a:endParaRPr lang="en-US"/>
          </a:p>
        </p:txBody>
      </p:sp>
    </p:spTree>
    <p:extLst>
      <p:ext uri="{BB962C8B-B14F-4D97-AF65-F5344CB8AC3E}">
        <p14:creationId xmlns:p14="http://schemas.microsoft.com/office/powerpoint/2010/main" val="2148227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84</a:t>
            </a:fld>
            <a:endParaRPr lang="en-US"/>
          </a:p>
        </p:txBody>
      </p:sp>
    </p:spTree>
    <p:extLst>
      <p:ext uri="{BB962C8B-B14F-4D97-AF65-F5344CB8AC3E}">
        <p14:creationId xmlns:p14="http://schemas.microsoft.com/office/powerpoint/2010/main" val="105748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Fill in &lt;year&gt; based on current academic year. This is located in column A of the data sheet. Edit by right clicking and selecting “Edit data”.</a:t>
            </a:r>
          </a:p>
        </p:txBody>
      </p:sp>
      <p:sp>
        <p:nvSpPr>
          <p:cNvPr id="4" name="Slide Number Placeholder 3"/>
          <p:cNvSpPr>
            <a:spLocks noGrp="1"/>
          </p:cNvSpPr>
          <p:nvPr>
            <p:ph type="sldNum" sz="quarter" idx="5"/>
          </p:nvPr>
        </p:nvSpPr>
        <p:spPr/>
        <p:txBody>
          <a:bodyPr/>
          <a:lstStyle/>
          <a:p>
            <a:fld id="{45A2F364-F0C4-4B2D-822E-43EBCE1F570C}" type="slidenum">
              <a:rPr lang="en-US" smtClean="0"/>
              <a:t>87</a:t>
            </a:fld>
            <a:endParaRPr lang="en-US"/>
          </a:p>
        </p:txBody>
      </p:sp>
    </p:spTree>
    <p:extLst>
      <p:ext uri="{BB962C8B-B14F-4D97-AF65-F5344CB8AC3E}">
        <p14:creationId xmlns:p14="http://schemas.microsoft.com/office/powerpoint/2010/main" val="1809887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ct val="30000"/>
              </a:spcBef>
              <a:spcAft>
                <a:spcPct val="0"/>
              </a:spcAft>
              <a:buClrTx/>
              <a:buSzTx/>
              <a:buFontTx/>
              <a:buNone/>
              <a:tabLst/>
              <a:defRPr/>
            </a:pPr>
            <a:r>
              <a:rPr lang="en-US"/>
              <a:t>Fill in &lt;year&gt; based on current academic year. This is located in column A of the data sheet. Edit by right clicking and selecting “Edit data”.</a:t>
            </a:r>
            <a:endParaRPr lang="en-US" sz="1200" b="1" i="0" u="none" strike="noStrike" kern="1200">
              <a:solidFill>
                <a:schemeClr val="tx1"/>
              </a:solidFill>
              <a:effectLst/>
              <a:latin typeface="Arial" charset="0"/>
              <a:ea typeface="+mn-ea"/>
              <a:cs typeface="+mn-cs"/>
            </a:endParaRPr>
          </a:p>
          <a:p>
            <a:pPr marL="0" marR="0" lvl="0" indent="0" algn="l" defTabSz="914400" rtl="0" eaLnBrk="1" fontAlgn="t" latinLnBrk="0" hangingPunct="1">
              <a:lnSpc>
                <a:spcPct val="100000"/>
              </a:lnSpc>
              <a:spcBef>
                <a:spcPct val="30000"/>
              </a:spcBef>
              <a:spcAft>
                <a:spcPct val="0"/>
              </a:spcAft>
              <a:buClrTx/>
              <a:buSzTx/>
              <a:buFontTx/>
              <a:buNone/>
              <a:tabLst/>
              <a:defRPr/>
            </a:pPr>
            <a:r>
              <a:rPr lang="en-US" sz="1200" b="1" i="0" u="none" strike="noStrike" kern="1200">
                <a:solidFill>
                  <a:schemeClr val="tx1"/>
                </a:solidFill>
                <a:effectLst/>
                <a:latin typeface="Arial" charset="0"/>
                <a:ea typeface="+mn-ea"/>
                <a:cs typeface="+mn-cs"/>
              </a:rPr>
              <a:t>IMPORTANT NOTE: The INTERNALIZING</a:t>
            </a:r>
            <a:r>
              <a:rPr lang="en-US" sz="1200" b="1" i="0" u="none" strike="noStrike" kern="1200" baseline="0">
                <a:solidFill>
                  <a:schemeClr val="tx1"/>
                </a:solidFill>
                <a:effectLst/>
                <a:latin typeface="Arial" charset="0"/>
                <a:ea typeface="+mn-ea"/>
                <a:cs typeface="+mn-cs"/>
              </a:rPr>
              <a:t> subscale and </a:t>
            </a:r>
            <a:r>
              <a:rPr lang="en-US" sz="1200" b="1" i="0" u="none" strike="noStrike" kern="1200">
                <a:solidFill>
                  <a:schemeClr val="tx1"/>
                </a:solidFill>
                <a:effectLst/>
                <a:latin typeface="Arial" charset="0"/>
                <a:ea typeface="+mn-ea"/>
                <a:cs typeface="+mn-cs"/>
              </a:rPr>
              <a:t>CUT SCORES</a:t>
            </a:r>
            <a:r>
              <a:rPr lang="en-US" sz="1200" b="1" i="0" u="none" strike="noStrike" kern="1200" baseline="0">
                <a:solidFill>
                  <a:schemeClr val="tx1"/>
                </a:solidFill>
                <a:effectLst/>
                <a:latin typeface="Arial" charset="0"/>
                <a:ea typeface="+mn-ea"/>
                <a:cs typeface="+mn-cs"/>
              </a:rPr>
              <a:t> are specific to school level.</a:t>
            </a:r>
          </a:p>
          <a:p>
            <a:pPr rtl="0" eaLnBrk="1" fontAlgn="t" latinLnBrk="0" hangingPunct="1"/>
            <a:r>
              <a:rPr lang="en-US" sz="1200" b="1" i="0" u="none" strike="noStrike" kern="1200">
                <a:solidFill>
                  <a:schemeClr val="tx1"/>
                </a:solidFill>
                <a:effectLst/>
                <a:latin typeface="Arial" charset="0"/>
                <a:ea typeface="+mn-ea"/>
                <a:cs typeface="+mn-cs"/>
              </a:rPr>
              <a:t>Elementary: </a:t>
            </a:r>
            <a:r>
              <a:rPr lang="en-US" sz="1200" b="0" i="0" u="none" strike="noStrike" kern="1200">
                <a:solidFill>
                  <a:schemeClr val="tx1"/>
                </a:solidFill>
                <a:effectLst/>
                <a:latin typeface="Arial" charset="0"/>
                <a:ea typeface="+mn-ea"/>
                <a:cs typeface="+mn-cs"/>
              </a:rPr>
              <a:t>SRSS-I5, Items</a:t>
            </a:r>
            <a:r>
              <a:rPr lang="en-US" sz="1200" b="0" i="0" u="none" strike="noStrike" kern="1200" baseline="0">
                <a:solidFill>
                  <a:schemeClr val="tx1"/>
                </a:solidFill>
                <a:effectLst/>
                <a:latin typeface="Arial" charset="0"/>
                <a:ea typeface="+mn-ea"/>
                <a:cs typeface="+mn-cs"/>
              </a:rPr>
              <a:t> 8-12, </a:t>
            </a:r>
            <a:r>
              <a:rPr lang="en-US" sz="1200" b="0" i="0" u="none" strike="noStrike" kern="1200">
                <a:solidFill>
                  <a:schemeClr val="tx1"/>
                </a:solidFill>
                <a:effectLst/>
                <a:latin typeface="Arial" charset="0"/>
                <a:ea typeface="+mn-ea"/>
                <a:cs typeface="+mn-cs"/>
              </a:rPr>
              <a:t>0-1 = low risk, 2-3 = moderate risk, 4-15 = high risk</a:t>
            </a:r>
          </a:p>
          <a:p>
            <a:pPr marL="0" marR="0" lvl="0" indent="0" algn="l" defTabSz="914400" rtl="0" eaLnBrk="1" fontAlgn="t" latinLnBrk="0" hangingPunct="1">
              <a:lnSpc>
                <a:spcPct val="100000"/>
              </a:lnSpc>
              <a:spcBef>
                <a:spcPct val="30000"/>
              </a:spcBef>
              <a:spcAft>
                <a:spcPct val="0"/>
              </a:spcAft>
              <a:buClrTx/>
              <a:buSzTx/>
              <a:buFontTx/>
              <a:buNone/>
              <a:tabLst/>
              <a:defRPr/>
            </a:pPr>
            <a:r>
              <a:rPr lang="en-US" sz="1200" b="1" i="0" u="none" strike="noStrike" kern="1200">
                <a:solidFill>
                  <a:schemeClr val="tx1"/>
                </a:solidFill>
                <a:effectLst/>
                <a:latin typeface="Arial" charset="0"/>
                <a:ea typeface="+mn-ea"/>
                <a:cs typeface="+mn-cs"/>
              </a:rPr>
              <a:t>Middle and High:</a:t>
            </a:r>
            <a:r>
              <a:rPr lang="en-US" sz="1200" b="1" i="0" u="none" strike="noStrike" kern="1200" baseline="0">
                <a:solidFill>
                  <a:schemeClr val="tx1"/>
                </a:solidFill>
                <a:effectLst/>
                <a:latin typeface="Arial" charset="0"/>
                <a:ea typeface="+mn-ea"/>
                <a:cs typeface="+mn-cs"/>
              </a:rPr>
              <a:t> </a:t>
            </a:r>
            <a:r>
              <a:rPr lang="en-US" sz="1200" b="0" i="0" u="none" strike="noStrike" kern="1200">
                <a:solidFill>
                  <a:schemeClr val="tx1"/>
                </a:solidFill>
                <a:effectLst/>
                <a:latin typeface="Arial" charset="0"/>
                <a:ea typeface="+mn-ea"/>
                <a:cs typeface="+mn-cs"/>
              </a:rPr>
              <a:t>SRSS-</a:t>
            </a:r>
            <a:r>
              <a:rPr lang="en-US" sz="1200" b="0" i="0" u="none" strike="noStrike" kern="1200">
                <a:solidFill>
                  <a:schemeClr val="tx1"/>
                </a:solidFill>
                <a:effectLst/>
                <a:latin typeface="Adobe Hebrew" panose="02040503050201020203" pitchFamily="18" charset="-79"/>
                <a:ea typeface="+mn-ea"/>
                <a:cs typeface="Adobe Hebrew" panose="02040503050201020203" pitchFamily="18" charset="-79"/>
              </a:rPr>
              <a:t>I</a:t>
            </a:r>
            <a:r>
              <a:rPr lang="en-US" sz="1200" b="0" i="0" u="none" strike="noStrike" kern="1200">
                <a:solidFill>
                  <a:schemeClr val="tx1"/>
                </a:solidFill>
                <a:effectLst/>
                <a:latin typeface="Arial" charset="0"/>
                <a:ea typeface="+mn-ea"/>
                <a:cs typeface="+mn-cs"/>
              </a:rPr>
              <a:t>6, Items</a:t>
            </a:r>
            <a:r>
              <a:rPr lang="en-US" sz="1200" b="0" i="0" u="none" strike="noStrike" kern="1200" baseline="0">
                <a:solidFill>
                  <a:schemeClr val="tx1"/>
                </a:solidFill>
                <a:effectLst/>
                <a:latin typeface="Arial" charset="0"/>
                <a:ea typeface="+mn-ea"/>
                <a:cs typeface="+mn-cs"/>
              </a:rPr>
              <a:t> 4, 8-12, </a:t>
            </a:r>
            <a:r>
              <a:rPr lang="en-US" sz="1200" b="0" i="0" u="none" strike="noStrike" kern="1200">
                <a:solidFill>
                  <a:schemeClr val="tx1"/>
                </a:solidFill>
                <a:effectLst/>
                <a:latin typeface="Arial" charset="0"/>
                <a:ea typeface="+mn-ea"/>
                <a:cs typeface="+mn-cs"/>
              </a:rPr>
              <a:t>0-3 = low risk, 4-5 = moderate risk, 6-18 = high risk</a:t>
            </a:r>
          </a:p>
        </p:txBody>
      </p:sp>
      <p:sp>
        <p:nvSpPr>
          <p:cNvPr id="4" name="Slide Number Placeholder 3"/>
          <p:cNvSpPr>
            <a:spLocks noGrp="1"/>
          </p:cNvSpPr>
          <p:nvPr>
            <p:ph type="sldNum" sz="quarter" idx="5"/>
          </p:nvPr>
        </p:nvSpPr>
        <p:spPr/>
        <p:txBody>
          <a:bodyPr/>
          <a:lstStyle/>
          <a:p>
            <a:fld id="{45A2F364-F0C4-4B2D-822E-43EBCE1F570C}" type="slidenum">
              <a:rPr lang="en-US" smtClean="0"/>
              <a:t>88</a:t>
            </a:fld>
            <a:endParaRPr lang="en-US"/>
          </a:p>
        </p:txBody>
      </p:sp>
    </p:spTree>
    <p:extLst>
      <p:ext uri="{BB962C8B-B14F-4D97-AF65-F5344CB8AC3E}">
        <p14:creationId xmlns:p14="http://schemas.microsoft.com/office/powerpoint/2010/main" val="2857376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10</a:t>
            </a:fld>
            <a:endParaRPr lang="en-US"/>
          </a:p>
        </p:txBody>
      </p:sp>
    </p:spTree>
    <p:extLst>
      <p:ext uri="{BB962C8B-B14F-4D97-AF65-F5344CB8AC3E}">
        <p14:creationId xmlns:p14="http://schemas.microsoft.com/office/powerpoint/2010/main" val="2345085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Support- name of strategy, practice, or program. Notice this </a:t>
            </a:r>
            <a:r>
              <a:rPr lang="en-US" b="1"/>
              <a:t>is not </a:t>
            </a:r>
            <a:r>
              <a:rPr lang="en-US"/>
              <a:t>the name of a person or role</a:t>
            </a:r>
          </a:p>
        </p:txBody>
      </p:sp>
      <p:sp>
        <p:nvSpPr>
          <p:cNvPr id="4" name="Slide Number Placeholder 3"/>
          <p:cNvSpPr>
            <a:spLocks noGrp="1"/>
          </p:cNvSpPr>
          <p:nvPr>
            <p:ph type="sldNum" sz="quarter" idx="5"/>
          </p:nvPr>
        </p:nvSpPr>
        <p:spPr/>
        <p:txBody>
          <a:bodyPr/>
          <a:lstStyle/>
          <a:p>
            <a:fld id="{FCBDACA8-45AF-461A-9F93-73E959B08D0A}" type="slidenum">
              <a:rPr lang="en-US" smtClean="0"/>
              <a:t>92</a:t>
            </a:fld>
            <a:endParaRPr lang="en-US"/>
          </a:p>
        </p:txBody>
      </p:sp>
    </p:spTree>
    <p:extLst>
      <p:ext uri="{BB962C8B-B14F-4D97-AF65-F5344CB8AC3E}">
        <p14:creationId xmlns:p14="http://schemas.microsoft.com/office/powerpoint/2010/main" val="24936335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102</a:t>
            </a:fld>
            <a:endParaRPr lang="en-US"/>
          </a:p>
        </p:txBody>
      </p:sp>
    </p:spTree>
    <p:extLst>
      <p:ext uri="{BB962C8B-B14F-4D97-AF65-F5344CB8AC3E}">
        <p14:creationId xmlns:p14="http://schemas.microsoft.com/office/powerpoint/2010/main" val="2897404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104</a:t>
            </a:fld>
            <a:endParaRPr lang="en-US"/>
          </a:p>
        </p:txBody>
      </p:sp>
    </p:spTree>
    <p:extLst>
      <p:ext uri="{BB962C8B-B14F-4D97-AF65-F5344CB8AC3E}">
        <p14:creationId xmlns:p14="http://schemas.microsoft.com/office/powerpoint/2010/main" val="2508824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105</a:t>
            </a:fld>
            <a:endParaRPr lang="en-US"/>
          </a:p>
        </p:txBody>
      </p:sp>
    </p:spTree>
    <p:extLst>
      <p:ext uri="{BB962C8B-B14F-4D97-AF65-F5344CB8AC3E}">
        <p14:creationId xmlns:p14="http://schemas.microsoft.com/office/powerpoint/2010/main" val="39160128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 has copy of Ci3T Data Dashboard- https://docs.google.com/spreadsheets/d/135hDmcTOIjAwb_8Ci-hNR38uF9vs7oUcVzjeSxVM2a8/edit?usp=sharing </a:t>
            </a:r>
          </a:p>
          <a:p>
            <a:r>
              <a:rPr lang="en-US"/>
              <a:t>Model:</a:t>
            </a:r>
          </a:p>
          <a:p>
            <a:pPr marL="171450" indent="-171450">
              <a:buFont typeface="Arial" panose="020B0604020202020204" pitchFamily="34" charset="0"/>
              <a:buChar char="•"/>
            </a:pPr>
            <a:r>
              <a:rPr lang="en-US"/>
              <a:t>Filter </a:t>
            </a:r>
          </a:p>
          <a:p>
            <a:pPr marL="628650" lvl="1" indent="-171450">
              <a:buFont typeface="Arial" panose="020B0604020202020204" pitchFamily="34" charset="0"/>
              <a:buChar char="•"/>
            </a:pPr>
            <a:r>
              <a:rPr lang="en-US"/>
              <a:t>Moderate internalizing</a:t>
            </a:r>
          </a:p>
          <a:p>
            <a:pPr marL="628650" lvl="1" indent="-171450">
              <a:buFont typeface="Arial" panose="020B0604020202020204" pitchFamily="34" charset="0"/>
              <a:buChar char="•"/>
            </a:pPr>
            <a:r>
              <a:rPr lang="en-US"/>
              <a:t>Below grade level reading</a:t>
            </a:r>
          </a:p>
          <a:p>
            <a:pPr marL="628650" lvl="1" indent="-171450">
              <a:buFont typeface="Arial" panose="020B0604020202020204" pitchFamily="34" charset="0"/>
              <a:buChar char="•"/>
            </a:pPr>
            <a:r>
              <a:rPr lang="en-US"/>
              <a:t>Attendance – now what do you notice</a:t>
            </a:r>
          </a:p>
          <a:p>
            <a:pPr marL="171450" lvl="0" indent="-171450">
              <a:buFont typeface="Arial" panose="020B0604020202020204" pitchFamily="34" charset="0"/>
              <a:buChar char="•"/>
            </a:pPr>
            <a:r>
              <a:rPr lang="en-US"/>
              <a:t>Ci3T Implementation Manual</a:t>
            </a:r>
          </a:p>
          <a:p>
            <a:pPr marL="628650" lvl="1" indent="-171450">
              <a:buFont typeface="Arial" panose="020B0604020202020204" pitchFamily="34" charset="0"/>
              <a:buChar char="•"/>
            </a:pPr>
            <a:r>
              <a:rPr lang="en-US"/>
              <a:t>What intervention(s) might be appropriate for this student? (e.g., self-monitoring w/ reading, breathing strategy)</a:t>
            </a:r>
          </a:p>
        </p:txBody>
      </p:sp>
      <p:sp>
        <p:nvSpPr>
          <p:cNvPr id="4" name="Slide Number Placeholder 3"/>
          <p:cNvSpPr>
            <a:spLocks noGrp="1"/>
          </p:cNvSpPr>
          <p:nvPr>
            <p:ph type="sldNum" sz="quarter" idx="5"/>
          </p:nvPr>
        </p:nvSpPr>
        <p:spPr/>
        <p:txBody>
          <a:bodyPr/>
          <a:lstStyle/>
          <a:p>
            <a:fld id="{FCBDACA8-45AF-461A-9F93-73E959B08D0A}" type="slidenum">
              <a:rPr lang="en-US" smtClean="0"/>
              <a:t>106</a:t>
            </a:fld>
            <a:endParaRPr lang="en-US"/>
          </a:p>
        </p:txBody>
      </p:sp>
    </p:spTree>
    <p:extLst>
      <p:ext uri="{BB962C8B-B14F-4D97-AF65-F5344CB8AC3E}">
        <p14:creationId xmlns:p14="http://schemas.microsoft.com/office/powerpoint/2010/main" val="341207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9F70E-6E65-5B0C-6792-A8F9E114EC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0CAC6-02A5-1B6E-8254-E3EF740787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7CCC3D-BAE2-410D-26B2-BD9226A1DB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6AD726-DDD2-6EF5-7A75-A2B7D8E042EE}"/>
              </a:ext>
            </a:extLst>
          </p:cNvPr>
          <p:cNvSpPr>
            <a:spLocks noGrp="1"/>
          </p:cNvSpPr>
          <p:nvPr>
            <p:ph type="sldNum" sz="quarter" idx="5"/>
          </p:nvPr>
        </p:nvSpPr>
        <p:spPr/>
        <p:txBody>
          <a:bodyPr/>
          <a:lstStyle/>
          <a:p>
            <a:fld id="{58D11C9F-81FA-4052-9B37-1EF4A4EF7E85}" type="slidenum">
              <a:rPr lang="en-US" smtClean="0"/>
              <a:t>110</a:t>
            </a:fld>
            <a:endParaRPr lang="en-US"/>
          </a:p>
        </p:txBody>
      </p:sp>
    </p:spTree>
    <p:extLst>
      <p:ext uri="{BB962C8B-B14F-4D97-AF65-F5344CB8AC3E}">
        <p14:creationId xmlns:p14="http://schemas.microsoft.com/office/powerpoint/2010/main" val="41521501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113</a:t>
            </a:fld>
            <a:endParaRPr lang="en-US"/>
          </a:p>
        </p:txBody>
      </p:sp>
    </p:spTree>
    <p:extLst>
      <p:ext uri="{BB962C8B-B14F-4D97-AF65-F5344CB8AC3E}">
        <p14:creationId xmlns:p14="http://schemas.microsoft.com/office/powerpoint/2010/main" val="15896258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A781E-FDD4-A584-9EC3-7C0D914A2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AE4D58-30EB-5E3B-66F3-F1163ED9C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F1886-683D-9415-9765-3617A79DE0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FF7F0C-446E-FA79-0C83-60DB1FE32F15}"/>
              </a:ext>
            </a:extLst>
          </p:cNvPr>
          <p:cNvSpPr>
            <a:spLocks noGrp="1"/>
          </p:cNvSpPr>
          <p:nvPr>
            <p:ph type="sldNum" sz="quarter" idx="5"/>
          </p:nvPr>
        </p:nvSpPr>
        <p:spPr/>
        <p:txBody>
          <a:bodyPr/>
          <a:lstStyle/>
          <a:p>
            <a:fld id="{58D11C9F-81FA-4052-9B37-1EF4A4EF7E85}" type="slidenum">
              <a:rPr lang="en-US" smtClean="0"/>
              <a:t>117</a:t>
            </a:fld>
            <a:endParaRPr lang="en-US"/>
          </a:p>
        </p:txBody>
      </p:sp>
    </p:spTree>
    <p:extLst>
      <p:ext uri="{BB962C8B-B14F-4D97-AF65-F5344CB8AC3E}">
        <p14:creationId xmlns:p14="http://schemas.microsoft.com/office/powerpoint/2010/main" val="18660003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https://www.pbis.org/resource/resources-to-support-systematic-screening-in-k-12-schools </a:t>
            </a:r>
          </a:p>
        </p:txBody>
      </p:sp>
      <p:sp>
        <p:nvSpPr>
          <p:cNvPr id="4" name="Slide Number Placeholder 3"/>
          <p:cNvSpPr>
            <a:spLocks noGrp="1"/>
          </p:cNvSpPr>
          <p:nvPr>
            <p:ph type="sldNum" sz="quarter" idx="5"/>
          </p:nvPr>
        </p:nvSpPr>
        <p:spPr/>
        <p:txBody>
          <a:bodyPr/>
          <a:lstStyle/>
          <a:p>
            <a:fld id="{58D11C9F-81FA-4052-9B37-1EF4A4EF7E85}" type="slidenum">
              <a:rPr lang="en-US" smtClean="0"/>
              <a:t>118</a:t>
            </a:fld>
            <a:endParaRPr lang="en-US"/>
          </a:p>
        </p:txBody>
      </p:sp>
    </p:spTree>
    <p:extLst>
      <p:ext uri="{BB962C8B-B14F-4D97-AF65-F5344CB8AC3E}">
        <p14:creationId xmlns:p14="http://schemas.microsoft.com/office/powerpoint/2010/main" val="701940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E785C-4B3E-49D0-3506-18B09E55A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77137-5B1B-1D20-0632-37D4237EC9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9E28A-92AB-EA78-567A-84EDE2D544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38439E-D1BE-123D-5EB6-28E42058F15B}"/>
              </a:ext>
            </a:extLst>
          </p:cNvPr>
          <p:cNvSpPr>
            <a:spLocks noGrp="1"/>
          </p:cNvSpPr>
          <p:nvPr>
            <p:ph type="sldNum" sz="quarter" idx="5"/>
          </p:nvPr>
        </p:nvSpPr>
        <p:spPr/>
        <p:txBody>
          <a:bodyPr/>
          <a:lstStyle/>
          <a:p>
            <a:fld id="{58D11C9F-81FA-4052-9B37-1EF4A4EF7E85}" type="slidenum">
              <a:rPr lang="en-US" smtClean="0"/>
              <a:t>122</a:t>
            </a:fld>
            <a:endParaRPr lang="en-US"/>
          </a:p>
        </p:txBody>
      </p:sp>
    </p:spTree>
    <p:extLst>
      <p:ext uri="{BB962C8B-B14F-4D97-AF65-F5344CB8AC3E}">
        <p14:creationId xmlns:p14="http://schemas.microsoft.com/office/powerpoint/2010/main" val="2338037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14</a:t>
            </a:fld>
            <a:endParaRPr lang="en-US"/>
          </a:p>
        </p:txBody>
      </p:sp>
    </p:spTree>
    <p:extLst>
      <p:ext uri="{BB962C8B-B14F-4D97-AF65-F5344CB8AC3E}">
        <p14:creationId xmlns:p14="http://schemas.microsoft.com/office/powerpoint/2010/main" val="32581741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lIns="94182" tIns="47092" rIns="94182" bIns="47092" numCol="1" anchor="t" anchorCtr="0" compatLnSpc="1">
            <a:prstTxWarp prst="textNoShape">
              <a:avLst/>
            </a:prstTxWarp>
          </a:bodyPr>
          <a:lstStyle/>
          <a:p>
            <a:pPr marL="235454" indent="-235454">
              <a:lnSpc>
                <a:spcPct val="80000"/>
              </a:lnSpc>
            </a:pPr>
            <a:r>
              <a:rPr lang="en-US" sz="1000" b="0"/>
              <a:t>15-min timer</a:t>
            </a:r>
          </a:p>
        </p:txBody>
      </p:sp>
    </p:spTree>
    <p:extLst>
      <p:ext uri="{BB962C8B-B14F-4D97-AF65-F5344CB8AC3E}">
        <p14:creationId xmlns:p14="http://schemas.microsoft.com/office/powerpoint/2010/main" val="24801669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55317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you to leave a note in your Ci3T LT agenda to indicate where your team will pick up at your next meeting and to record any action items.</a:t>
            </a:r>
          </a:p>
        </p:txBody>
      </p:sp>
      <p:sp>
        <p:nvSpPr>
          <p:cNvPr id="4" name="Slide Number Placeholder 3"/>
          <p:cNvSpPr>
            <a:spLocks noGrp="1"/>
          </p:cNvSpPr>
          <p:nvPr>
            <p:ph type="sldNum" sz="quarter" idx="5"/>
          </p:nvPr>
        </p:nvSpPr>
        <p:spPr/>
        <p:txBody>
          <a:bodyPr/>
          <a:lstStyle/>
          <a:p>
            <a:fld id="{58D11C9F-81FA-4052-9B37-1EF4A4EF7E85}" type="slidenum">
              <a:rPr lang="en-US" smtClean="0"/>
              <a:t>130</a:t>
            </a:fld>
            <a:endParaRPr lang="en-US"/>
          </a:p>
        </p:txBody>
      </p:sp>
    </p:spTree>
    <p:extLst>
      <p:ext uri="{BB962C8B-B14F-4D97-AF65-F5344CB8AC3E}">
        <p14:creationId xmlns:p14="http://schemas.microsoft.com/office/powerpoint/2010/main" val="8002162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you’re a coach, you might consider setting aside time to review coaching protocol for Session 1 especially the after coaching tips, action items, and reflection!</a:t>
            </a:r>
          </a:p>
        </p:txBody>
      </p:sp>
      <p:sp>
        <p:nvSpPr>
          <p:cNvPr id="4" name="Slide Number Placeholder 3"/>
          <p:cNvSpPr>
            <a:spLocks noGrp="1"/>
          </p:cNvSpPr>
          <p:nvPr>
            <p:ph type="sldNum" sz="quarter" idx="5"/>
          </p:nvPr>
        </p:nvSpPr>
        <p:spPr/>
        <p:txBody>
          <a:bodyPr/>
          <a:lstStyle/>
          <a:p>
            <a:fld id="{58D11C9F-81FA-4052-9B37-1EF4A4EF7E85}" type="slidenum">
              <a:rPr lang="en-US" smtClean="0"/>
              <a:t>131</a:t>
            </a:fld>
            <a:endParaRPr lang="en-US"/>
          </a:p>
        </p:txBody>
      </p:sp>
    </p:spTree>
    <p:extLst>
      <p:ext uri="{BB962C8B-B14F-4D97-AF65-F5344CB8AC3E}">
        <p14:creationId xmlns:p14="http://schemas.microsoft.com/office/powerpoint/2010/main" val="4279436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Tag us in your Ci3T highlights- we’d love to see Ci3T in action! Follow us on Twitter or Instagram for updates and links to resources! @Ci3TModel</a:t>
            </a:r>
          </a:p>
          <a:p>
            <a:endParaRPr lang="en-US"/>
          </a:p>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132</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17</a:t>
            </a:fld>
            <a:endParaRPr lang="en-US"/>
          </a:p>
        </p:txBody>
      </p:sp>
    </p:spTree>
    <p:extLst>
      <p:ext uri="{BB962C8B-B14F-4D97-AF65-F5344CB8AC3E}">
        <p14:creationId xmlns:p14="http://schemas.microsoft.com/office/powerpoint/2010/main" val="2769131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333C3-6BC4-2A90-5041-61A27F258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88354-0A55-AAD7-3278-FF59D642ED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FA630-BD10-3A00-1BB3-8CE728A869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28D722-0AFB-1767-1495-141D7376EF52}"/>
              </a:ext>
            </a:extLst>
          </p:cNvPr>
          <p:cNvSpPr>
            <a:spLocks noGrp="1"/>
          </p:cNvSpPr>
          <p:nvPr>
            <p:ph type="sldNum" sz="quarter" idx="5"/>
          </p:nvPr>
        </p:nvSpPr>
        <p:spPr/>
        <p:txBody>
          <a:bodyPr/>
          <a:lstStyle/>
          <a:p>
            <a:fld id="{58D11C9F-81FA-4052-9B37-1EF4A4EF7E85}" type="slidenum">
              <a:rPr lang="en-US" smtClean="0"/>
              <a:t>19</a:t>
            </a:fld>
            <a:endParaRPr lang="en-US"/>
          </a:p>
        </p:txBody>
      </p:sp>
    </p:spTree>
    <p:extLst>
      <p:ext uri="{BB962C8B-B14F-4D97-AF65-F5344CB8AC3E}">
        <p14:creationId xmlns:p14="http://schemas.microsoft.com/office/powerpoint/2010/main" val="3455805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20</a:t>
            </a:fld>
            <a:endParaRPr lang="en-US"/>
          </a:p>
        </p:txBody>
      </p:sp>
    </p:spTree>
    <p:extLst>
      <p:ext uri="{BB962C8B-B14F-4D97-AF65-F5344CB8AC3E}">
        <p14:creationId xmlns:p14="http://schemas.microsoft.com/office/powerpoint/2010/main" val="667119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 min timer</a:t>
            </a:r>
          </a:p>
        </p:txBody>
      </p:sp>
      <p:sp>
        <p:nvSpPr>
          <p:cNvPr id="4" name="Slide Number Placeholder 3"/>
          <p:cNvSpPr>
            <a:spLocks noGrp="1"/>
          </p:cNvSpPr>
          <p:nvPr>
            <p:ph type="sldNum" sz="quarter" idx="5"/>
          </p:nvPr>
        </p:nvSpPr>
        <p:spPr/>
        <p:txBody>
          <a:bodyPr/>
          <a:lstStyle/>
          <a:p>
            <a:fld id="{58D11C9F-81FA-4052-9B37-1EF4A4EF7E85}" type="slidenum">
              <a:rPr lang="en-US" smtClean="0"/>
              <a:t>23</a:t>
            </a:fld>
            <a:endParaRPr lang="en-US"/>
          </a:p>
        </p:txBody>
      </p:sp>
    </p:spTree>
    <p:extLst>
      <p:ext uri="{BB962C8B-B14F-4D97-AF65-F5344CB8AC3E}">
        <p14:creationId xmlns:p14="http://schemas.microsoft.com/office/powerpoint/2010/main" val="1502033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26</a:t>
            </a:fld>
            <a:endParaRPr lang="en-US"/>
          </a:p>
        </p:txBody>
      </p:sp>
    </p:spTree>
    <p:extLst>
      <p:ext uri="{BB962C8B-B14F-4D97-AF65-F5344CB8AC3E}">
        <p14:creationId xmlns:p14="http://schemas.microsoft.com/office/powerpoint/2010/main" val="3799462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E3CE7C24-7F47-53A9-C0B8-78101FE1D9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306" y="6173954"/>
            <a:ext cx="3624061" cy="593150"/>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10" name="Picture 9" descr="A close up of a sign&#10;&#10;Description automatically generated">
            <a:extLst>
              <a:ext uri="{FF2B5EF4-FFF2-40B4-BE49-F238E27FC236}">
                <a16:creationId xmlns:a16="http://schemas.microsoft.com/office/drawing/2014/main" id="{17266783-1691-6C39-C9DE-C9474C6235F8}"/>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552282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58677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6" name="Picture 5" descr="A close up of a sign&#10;&#10;Description automatically generated">
            <a:extLst>
              <a:ext uri="{FF2B5EF4-FFF2-40B4-BE49-F238E27FC236}">
                <a16:creationId xmlns:a16="http://schemas.microsoft.com/office/drawing/2014/main" id="{FB36CB91-EABB-658C-5493-72CAF78955E0}"/>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4155343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483C3DBA-B703-0F51-3AF1-12B51186CC8A}"/>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C8BF5FCD-3C93-C97F-040D-8F759148A1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757" y="136525"/>
            <a:ext cx="1632848" cy="957938"/>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hart Placeholder 2"/>
          <p:cNvSpPr>
            <a:spLocks noGrp="1"/>
          </p:cNvSpPr>
          <p:nvPr>
            <p:ph type="chart" idx="1"/>
          </p:nvPr>
        </p:nvSpPr>
        <p:spPr>
          <a:xfrm>
            <a:off x="609600" y="1600201"/>
            <a:ext cx="10972800" cy="4530725"/>
          </a:xfrm>
        </p:spPr>
        <p:txBody>
          <a:bodyPr>
            <a:normAutofit/>
          </a:bodyPr>
          <a:lstStyle/>
          <a:p>
            <a:pPr lvl="0"/>
            <a:endParaRPr lang="en-US" noProof="0"/>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p>
            <a:r>
              <a:rPr lang="en-US">
                <a:solidFill>
                  <a:prstClr val="black">
                    <a:tint val="75000"/>
                  </a:prstClr>
                </a:solidFill>
              </a:rPr>
              <a:t>Ci3T II 2014-2015 </a:t>
            </a:r>
            <a:fld id="{F96D8484-BC40-4D68-9C59-73C520390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3566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8_Blank">
    <p:spTree>
      <p:nvGrpSpPr>
        <p:cNvPr id="1" name=""/>
        <p:cNvGrpSpPr/>
        <p:nvPr/>
      </p:nvGrpSpPr>
      <p:grpSpPr>
        <a:xfrm>
          <a:off x="0" y="0"/>
          <a:ext cx="0" cy="0"/>
          <a:chOff x="0" y="0"/>
          <a:chExt cx="0" cy="0"/>
        </a:xfrm>
      </p:grpSpPr>
      <p:sp>
        <p:nvSpPr>
          <p:cNvPr id="18" name="Rectangle 2"/>
          <p:cNvSpPr>
            <a:spLocks noGrp="1"/>
          </p:cNvSpPr>
          <p:nvPr>
            <p:ph type="title"/>
          </p:nvPr>
        </p:nvSpPr>
        <p:spPr/>
        <p:txBody>
          <a:bodyPr/>
          <a:lstStyle/>
          <a:p>
            <a:r>
              <a:rPr lang="en-US"/>
              <a:t>Click to edit Master title style</a:t>
            </a:r>
            <a:endParaRPr/>
          </a:p>
        </p:txBody>
      </p:sp>
      <p:sp>
        <p:nvSpPr>
          <p:cNvPr id="3" name="Rectangle 6"/>
          <p:cNvSpPr>
            <a:spLocks noGrp="1"/>
          </p:cNvSpPr>
          <p:nvPr>
            <p:ph type="dt" sz="half" idx="10"/>
          </p:nvPr>
        </p:nvSpPr>
        <p:spPr>
          <a:xfrm>
            <a:off x="9347200" y="76200"/>
            <a:ext cx="1828800" cy="228600"/>
          </a:xfrm>
          <a:prstGeom prst="rect">
            <a:avLst/>
          </a:prstGeom>
        </p:spPr>
        <p:txBody>
          <a:bodyPr/>
          <a:lstStyle>
            <a:lvl1pPr algn="r" fontAlgn="auto">
              <a:spcBef>
                <a:spcPts val="0"/>
              </a:spcBef>
              <a:spcAft>
                <a:spcPts val="0"/>
              </a:spcAft>
              <a:defRPr>
                <a:latin typeface="+mn-lt"/>
              </a:defRPr>
            </a:lvl1pPr>
            <a:extLst/>
          </a:lstStyle>
          <a:p>
            <a:pPr>
              <a:defRPr/>
            </a:pPr>
            <a:fld id="{6CB434A9-49E9-4035-A2AE-9E5381939AF5}" type="datetime1">
              <a:rPr lang="en-US" smtClean="0"/>
              <a:t>10/30/2024</a:t>
            </a:fld>
            <a:endParaRPr lang="en-US"/>
          </a:p>
        </p:txBody>
      </p:sp>
      <p:sp>
        <p:nvSpPr>
          <p:cNvPr id="4" name="Slide Number Placeholder 3"/>
          <p:cNvSpPr>
            <a:spLocks noGrp="1"/>
          </p:cNvSpPr>
          <p:nvPr>
            <p:ph type="sldNum" sz="quarter" idx="11"/>
          </p:nvPr>
        </p:nvSpPr>
        <p:spPr>
          <a:xfrm>
            <a:off x="8387644" y="6356351"/>
            <a:ext cx="34544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r>
              <a:rPr lang="en-US"/>
              <a:t>2015 2016 IES Ci3T MS HS Implementation </a:t>
            </a:r>
            <a:fld id="{71C2AA8B-4905-4721-907D-B3BDB774E885}" type="slidenum">
              <a:rPr lang="en-US" altLang="en-US" smtClean="0"/>
              <a:pPr>
                <a:defRPr/>
              </a:pPr>
              <a:t>‹#›</a:t>
            </a:fld>
            <a:endParaRPr lang="en-US" altLang="en-US"/>
          </a:p>
        </p:txBody>
      </p:sp>
    </p:spTree>
    <p:extLst>
      <p:ext uri="{BB962C8B-B14F-4D97-AF65-F5344CB8AC3E}">
        <p14:creationId xmlns:p14="http://schemas.microsoft.com/office/powerpoint/2010/main" val="999160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C4C0A587-D902-8BAD-C8E8-AC13A5D182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041" y="6173954"/>
            <a:ext cx="3624056" cy="593149"/>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62763E0-77B2-F927-26F4-369B0CB5C2A1}"/>
              </a:ext>
            </a:extLst>
          </p:cNvPr>
          <p:cNvPicPr>
            <a:picLocks noChangeAspect="1"/>
          </p:cNvPicPr>
          <p:nvPr userDrawn="1"/>
        </p:nvPicPr>
        <p:blipFill>
          <a:blip r:embed="rId2"/>
          <a:srcRect/>
          <a:stretch/>
        </p:blipFill>
        <p:spPr>
          <a:xfrm>
            <a:off x="5532740" y="224074"/>
            <a:ext cx="1126519" cy="654953"/>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8" name="Picture 7" descr="A close up of a sign&#10;&#10;Description automatically generated">
            <a:extLst>
              <a:ext uri="{FF2B5EF4-FFF2-40B4-BE49-F238E27FC236}">
                <a16:creationId xmlns:a16="http://schemas.microsoft.com/office/drawing/2014/main" id="{DD4A3470-4C4A-2508-F3DD-C35B1F37681B}"/>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10/30/2024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75" r:id="rId4"/>
    <p:sldLayoutId id="2147483676" r:id="rId5"/>
    <p:sldLayoutId id="2147483663" r:id="rId6"/>
    <p:sldLayoutId id="2147483681" r:id="rId7"/>
    <p:sldLayoutId id="2147483682" r:id="rId8"/>
    <p:sldLayoutId id="2147483699" r:id="rId9"/>
    <p:sldLayoutId id="2147483700" r:id="rId10"/>
    <p:sldLayoutId id="2147483678" r:id="rId11"/>
    <p:sldLayoutId id="2147483679" r:id="rId12"/>
    <p:sldLayoutId id="2147483666" r:id="rId13"/>
    <p:sldLayoutId id="2147483667" r:id="rId14"/>
    <p:sldLayoutId id="2147483701" r:id="rId15"/>
    <p:sldLayoutId id="2147483680"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68" r:id="rId27"/>
    <p:sldLayoutId id="2147483669" r:id="rId28"/>
    <p:sldLayoutId id="2147483670" r:id="rId29"/>
    <p:sldLayoutId id="2147483671" r:id="rId30"/>
    <p:sldLayoutId id="2147483672" r:id="rId31"/>
    <p:sldLayoutId id="2147483673" r:id="rId32"/>
    <p:sldLayoutId id="2147483693" r:id="rId33"/>
    <p:sldLayoutId id="2147483694" r:id="rId34"/>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ci3t.org/enhance" TargetMode="Externa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9.jpeg"/></Relationships>
</file>

<file path=ppt/slides/_rels/slide103.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52.png"/><Relationship Id="rId7" Type="http://schemas.openxmlformats.org/officeDocument/2006/relationships/image" Target="../media/image255.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54.png"/><Relationship Id="rId5" Type="http://schemas.openxmlformats.org/officeDocument/2006/relationships/image" Target="../media/image253.png"/><Relationship Id="rId4" Type="http://schemas.openxmlformats.org/officeDocument/2006/relationships/image" Target="../media/image232.png"/></Relationships>
</file>

<file path=ppt/slides/_rels/slide105.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28.png"/></Relationships>
</file>

<file path=ppt/slides/_rels/slide107.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jpeg"/><Relationship Id="rId1" Type="http://schemas.openxmlformats.org/officeDocument/2006/relationships/slideLayout" Target="../slideLayouts/slideLayout2.xml"/><Relationship Id="rId6" Type="http://schemas.openxmlformats.org/officeDocument/2006/relationships/image" Target="../media/image263.png"/><Relationship Id="rId5" Type="http://schemas.openxmlformats.org/officeDocument/2006/relationships/image" Target="../media/image262.png"/><Relationship Id="rId4" Type="http://schemas.openxmlformats.org/officeDocument/2006/relationships/image" Target="../media/image261.png"/></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59.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266.png"/></Relationships>
</file>

<file path=ppt/slides/_rels/slide11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66.png"/><Relationship Id="rId4" Type="http://schemas.openxmlformats.org/officeDocument/2006/relationships/image" Target="../media/image268.png"/></Relationships>
</file>

<file path=ppt/slides/_rels/slide118.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0.png"/></Relationships>
</file>

<file path=ppt/slides/_rels/slide119.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20.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image" Target="../media/image273.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8" Type="http://schemas.openxmlformats.org/officeDocument/2006/relationships/image" Target="../media/image280.png"/><Relationship Id="rId3" Type="http://schemas.openxmlformats.org/officeDocument/2006/relationships/image" Target="../media/image275.png"/><Relationship Id="rId7" Type="http://schemas.openxmlformats.org/officeDocument/2006/relationships/image" Target="../media/image279.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78.png"/><Relationship Id="rId5" Type="http://schemas.openxmlformats.org/officeDocument/2006/relationships/image" Target="../media/image277.png"/><Relationship Id="rId10" Type="http://schemas.openxmlformats.org/officeDocument/2006/relationships/image" Target="../media/image116.png"/><Relationship Id="rId4" Type="http://schemas.openxmlformats.org/officeDocument/2006/relationships/image" Target="../media/image276.png"/><Relationship Id="rId9" Type="http://schemas.openxmlformats.org/officeDocument/2006/relationships/image" Target="../media/image281.png"/></Relationships>
</file>

<file path=ppt/slides/_rels/slide122.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82.png"/></Relationships>
</file>

<file path=ppt/slides/_rels/slide123.xml.rels><?xml version="1.0" encoding="UTF-8" standalone="yes"?>
<Relationships xmlns="http://schemas.openxmlformats.org/package/2006/relationships"><Relationship Id="rId8" Type="http://schemas.openxmlformats.org/officeDocument/2006/relationships/image" Target="../media/image288.jpeg"/><Relationship Id="rId13" Type="http://schemas.openxmlformats.org/officeDocument/2006/relationships/image" Target="../media/image293.jpeg"/><Relationship Id="rId18" Type="http://schemas.openxmlformats.org/officeDocument/2006/relationships/image" Target="../media/image298.jpeg"/><Relationship Id="rId3" Type="http://schemas.openxmlformats.org/officeDocument/2006/relationships/image" Target="../media/image283.jpeg"/><Relationship Id="rId21" Type="http://schemas.openxmlformats.org/officeDocument/2006/relationships/image" Target="../media/image156.png"/><Relationship Id="rId7" Type="http://schemas.openxmlformats.org/officeDocument/2006/relationships/image" Target="../media/image287.jpeg"/><Relationship Id="rId12" Type="http://schemas.openxmlformats.org/officeDocument/2006/relationships/image" Target="../media/image292.jpeg"/><Relationship Id="rId17" Type="http://schemas.openxmlformats.org/officeDocument/2006/relationships/image" Target="../media/image297.jpeg"/><Relationship Id="rId2" Type="http://schemas.openxmlformats.org/officeDocument/2006/relationships/notesSlide" Target="../notesSlides/notesSlide40.xml"/><Relationship Id="rId16" Type="http://schemas.openxmlformats.org/officeDocument/2006/relationships/image" Target="../media/image296.jpeg"/><Relationship Id="rId20" Type="http://schemas.openxmlformats.org/officeDocument/2006/relationships/image" Target="../media/image155.png"/><Relationship Id="rId1" Type="http://schemas.openxmlformats.org/officeDocument/2006/relationships/slideLayout" Target="../slideLayouts/slideLayout16.xml"/><Relationship Id="rId6" Type="http://schemas.openxmlformats.org/officeDocument/2006/relationships/image" Target="../media/image286.jpeg"/><Relationship Id="rId11" Type="http://schemas.openxmlformats.org/officeDocument/2006/relationships/image" Target="../media/image291.jpeg"/><Relationship Id="rId5" Type="http://schemas.openxmlformats.org/officeDocument/2006/relationships/image" Target="../media/image285.jpeg"/><Relationship Id="rId15" Type="http://schemas.openxmlformats.org/officeDocument/2006/relationships/image" Target="../media/image295.jpeg"/><Relationship Id="rId10" Type="http://schemas.openxmlformats.org/officeDocument/2006/relationships/image" Target="../media/image290.jpeg"/><Relationship Id="rId19" Type="http://schemas.openxmlformats.org/officeDocument/2006/relationships/image" Target="../media/image299.jpeg"/><Relationship Id="rId4" Type="http://schemas.openxmlformats.org/officeDocument/2006/relationships/image" Target="../media/image284.jpeg"/><Relationship Id="rId9" Type="http://schemas.openxmlformats.org/officeDocument/2006/relationships/image" Target="../media/image289.jpeg"/><Relationship Id="rId14" Type="http://schemas.openxmlformats.org/officeDocument/2006/relationships/image" Target="../media/image294.jpe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9.xml"/><Relationship Id="rId6" Type="http://schemas.openxmlformats.org/officeDocument/2006/relationships/image" Target="../media/image176.svg"/><Relationship Id="rId5" Type="http://schemas.openxmlformats.org/officeDocument/2006/relationships/image" Target="../media/image175.png"/><Relationship Id="rId4" Type="http://schemas.openxmlformats.org/officeDocument/2006/relationships/image" Target="../media/image174.sv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130.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02.png"/></Relationships>
</file>

<file path=ppt/slides/_rels/slide131.xml.rels><?xml version="1.0" encoding="UTF-8" standalone="yes"?>
<Relationships xmlns="http://schemas.openxmlformats.org/package/2006/relationships"><Relationship Id="rId3" Type="http://schemas.openxmlformats.org/officeDocument/2006/relationships/image" Target="../media/image303.png"/><Relationship Id="rId7" Type="http://schemas.openxmlformats.org/officeDocument/2006/relationships/image" Target="../media/image304.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32.xml.rels><?xml version="1.0" encoding="UTF-8" standalone="yes"?>
<Relationships xmlns="http://schemas.openxmlformats.org/package/2006/relationships"><Relationship Id="rId8" Type="http://schemas.openxmlformats.org/officeDocument/2006/relationships/image" Target="../media/image310.svg"/><Relationship Id="rId3" Type="http://schemas.openxmlformats.org/officeDocument/2006/relationships/image" Target="../media/image305.jpeg"/><Relationship Id="rId7" Type="http://schemas.openxmlformats.org/officeDocument/2006/relationships/image" Target="../media/image309.png"/><Relationship Id="rId2" Type="http://schemas.openxmlformats.org/officeDocument/2006/relationships/notesSlide" Target="../notesSlides/notesSlide44.xml"/><Relationship Id="rId1" Type="http://schemas.openxmlformats.org/officeDocument/2006/relationships/slideLayout" Target="../slideLayouts/slideLayout15.xml"/><Relationship Id="rId6" Type="http://schemas.openxmlformats.org/officeDocument/2006/relationships/image" Target="../media/image308.svg"/><Relationship Id="rId5" Type="http://schemas.openxmlformats.org/officeDocument/2006/relationships/image" Target="../media/image307.png"/><Relationship Id="rId10" Type="http://schemas.openxmlformats.org/officeDocument/2006/relationships/image" Target="../media/image312.png"/><Relationship Id="rId4" Type="http://schemas.openxmlformats.org/officeDocument/2006/relationships/image" Target="../media/image306.jpeg"/><Relationship Id="rId9" Type="http://schemas.openxmlformats.org/officeDocument/2006/relationships/image" Target="../media/image311.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1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83.png"/><Relationship Id="rId5" Type="http://schemas.openxmlformats.org/officeDocument/2006/relationships/diagramQuickStyle" Target="../diagrams/quickStyle3.xml"/><Relationship Id="rId10" Type="http://schemas.openxmlformats.org/officeDocument/2006/relationships/hyperlink" Target="https://www.ci3t.org/measures" TargetMode="External"/><Relationship Id="rId4" Type="http://schemas.openxmlformats.org/officeDocument/2006/relationships/diagramLayout" Target="../diagrams/layout3.xml"/><Relationship Id="rId9" Type="http://schemas.openxmlformats.org/officeDocument/2006/relationships/image" Target="../media/image8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image" Target="../media/image91.pn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8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23.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3" Type="http://schemas.openxmlformats.org/officeDocument/2006/relationships/image" Target="../media/image100.jpeg"/><Relationship Id="rId7" Type="http://schemas.openxmlformats.org/officeDocument/2006/relationships/image" Target="../media/image104.jpeg"/><Relationship Id="rId12" Type="http://schemas.openxmlformats.org/officeDocument/2006/relationships/image" Target="../media/image109.jpeg"/><Relationship Id="rId17" Type="http://schemas.openxmlformats.org/officeDocument/2006/relationships/image" Target="../media/image113.png"/><Relationship Id="rId2" Type="http://schemas.openxmlformats.org/officeDocument/2006/relationships/notesSlide" Target="../notesSlides/notesSlide8.xml"/><Relationship Id="rId16" Type="http://schemas.openxmlformats.org/officeDocument/2006/relationships/image" Target="../media/image112.png"/><Relationship Id="rId1" Type="http://schemas.openxmlformats.org/officeDocument/2006/relationships/slideLayout" Target="../slideLayouts/slideLayout16.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5" Type="http://schemas.openxmlformats.org/officeDocument/2006/relationships/image" Target="../media/image80.pn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 Id="rId14" Type="http://schemas.openxmlformats.org/officeDocument/2006/relationships/image" Target="../media/image11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83.png"/><Relationship Id="rId5" Type="http://schemas.openxmlformats.org/officeDocument/2006/relationships/diagramQuickStyle" Target="../diagrams/quickStyle4.xml"/><Relationship Id="rId10" Type="http://schemas.openxmlformats.org/officeDocument/2006/relationships/hyperlink" Target="https://www.ci3t.org/measures" TargetMode="External"/><Relationship Id="rId4" Type="http://schemas.openxmlformats.org/officeDocument/2006/relationships/diagramLayout" Target="../diagrams/layout4.xml"/><Relationship Id="rId9" Type="http://schemas.openxmlformats.org/officeDocument/2006/relationships/image" Target="../media/image82.png"/></Relationships>
</file>

<file path=ppt/slides/_rels/slide27.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114.jpe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20.png"/><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6.png"/></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1.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s>
</file>

<file path=ppt/slides/_rels/slide3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9.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sv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4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4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29.png"/></Relationships>
</file>

<file path=ppt/slides/_rels/slide4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37.jpeg"/><Relationship Id="rId13" Type="http://schemas.openxmlformats.org/officeDocument/2006/relationships/image" Target="../media/image142.jpeg"/><Relationship Id="rId18" Type="http://schemas.openxmlformats.org/officeDocument/2006/relationships/image" Target="../media/image147.jpeg"/><Relationship Id="rId26" Type="http://schemas.openxmlformats.org/officeDocument/2006/relationships/image" Target="../media/image155.png"/><Relationship Id="rId3" Type="http://schemas.openxmlformats.org/officeDocument/2006/relationships/image" Target="../media/image119.png"/><Relationship Id="rId21" Type="http://schemas.openxmlformats.org/officeDocument/2006/relationships/image" Target="../media/image150.jpeg"/><Relationship Id="rId7" Type="http://schemas.openxmlformats.org/officeDocument/2006/relationships/image" Target="../media/image136.jpeg"/><Relationship Id="rId12" Type="http://schemas.openxmlformats.org/officeDocument/2006/relationships/image" Target="../media/image141.jpeg"/><Relationship Id="rId17" Type="http://schemas.openxmlformats.org/officeDocument/2006/relationships/image" Target="../media/image146.jpeg"/><Relationship Id="rId25" Type="http://schemas.openxmlformats.org/officeDocument/2006/relationships/image" Target="../media/image154.jpeg"/><Relationship Id="rId2" Type="http://schemas.openxmlformats.org/officeDocument/2006/relationships/notesSlide" Target="../notesSlides/notesSlide16.xml"/><Relationship Id="rId16" Type="http://schemas.openxmlformats.org/officeDocument/2006/relationships/image" Target="../media/image145.jpeg"/><Relationship Id="rId20" Type="http://schemas.openxmlformats.org/officeDocument/2006/relationships/image" Target="../media/image149.jpeg"/><Relationship Id="rId1" Type="http://schemas.openxmlformats.org/officeDocument/2006/relationships/slideLayout" Target="../slideLayouts/slideLayout15.xml"/><Relationship Id="rId6" Type="http://schemas.openxmlformats.org/officeDocument/2006/relationships/image" Target="../media/image135.jpeg"/><Relationship Id="rId11" Type="http://schemas.openxmlformats.org/officeDocument/2006/relationships/image" Target="../media/image140.jpeg"/><Relationship Id="rId24" Type="http://schemas.openxmlformats.org/officeDocument/2006/relationships/image" Target="../media/image153.jpeg"/><Relationship Id="rId5" Type="http://schemas.openxmlformats.org/officeDocument/2006/relationships/image" Target="../media/image134.jpeg"/><Relationship Id="rId15" Type="http://schemas.openxmlformats.org/officeDocument/2006/relationships/image" Target="../media/image144.jpeg"/><Relationship Id="rId23" Type="http://schemas.openxmlformats.org/officeDocument/2006/relationships/image" Target="../media/image152.jpeg"/><Relationship Id="rId10" Type="http://schemas.openxmlformats.org/officeDocument/2006/relationships/image" Target="../media/image139.jpeg"/><Relationship Id="rId19" Type="http://schemas.openxmlformats.org/officeDocument/2006/relationships/image" Target="../media/image148.jpeg"/><Relationship Id="rId4" Type="http://schemas.openxmlformats.org/officeDocument/2006/relationships/image" Target="../media/image133.jpeg"/><Relationship Id="rId9" Type="http://schemas.openxmlformats.org/officeDocument/2006/relationships/image" Target="../media/image138.jpeg"/><Relationship Id="rId14" Type="http://schemas.openxmlformats.org/officeDocument/2006/relationships/image" Target="../media/image143.jpeg"/><Relationship Id="rId22" Type="http://schemas.openxmlformats.org/officeDocument/2006/relationships/image" Target="../media/image151.jpeg"/><Relationship Id="rId27" Type="http://schemas.openxmlformats.org/officeDocument/2006/relationships/image" Target="../media/image15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60.png"/></Relationships>
</file>

<file path=ppt/slides/_rels/slide4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64.png"/><Relationship Id="rId4" Type="http://schemas.openxmlformats.org/officeDocument/2006/relationships/image" Target="../media/image163.png"/></Relationships>
</file>

<file path=ppt/slides/_rels/slide4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60.png"/></Relationships>
</file>

<file path=ppt/slides/_rels/slide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5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8.png"/><Relationship Id="rId4" Type="http://schemas.openxmlformats.org/officeDocument/2006/relationships/image" Target="../media/image167.png"/></Relationships>
</file>

<file path=ppt/slides/_rels/slide5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ideo" Target="https://www.youtube.com/embed/L1__CiyFpLw?feature=oembed" TargetMode="External"/><Relationship Id="rId4" Type="http://schemas.openxmlformats.org/officeDocument/2006/relationships/image" Target="../media/image171.jpeg"/></Relationships>
</file>

<file path=ppt/slides/_rels/slide55.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9.xml"/><Relationship Id="rId6" Type="http://schemas.openxmlformats.org/officeDocument/2006/relationships/image" Target="../media/image176.svg"/><Relationship Id="rId5" Type="http://schemas.openxmlformats.org/officeDocument/2006/relationships/image" Target="../media/image175.png"/><Relationship Id="rId4" Type="http://schemas.openxmlformats.org/officeDocument/2006/relationships/image" Target="../media/image174.svg"/></Relationships>
</file>

<file path=ppt/slides/_rels/slide56.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77.jpeg"/><Relationship Id="rId7" Type="http://schemas.openxmlformats.org/officeDocument/2006/relationships/image" Target="../media/image181.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57.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68.png"/><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84.png"/></Relationships>
</file>

<file path=ppt/slides/_rels/slide5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85.png"/><Relationship Id="rId1" Type="http://schemas.openxmlformats.org/officeDocument/2006/relationships/slideLayout" Target="../slideLayouts/slideLayout15.xml"/><Relationship Id="rId4" Type="http://schemas.openxmlformats.org/officeDocument/2006/relationships/image" Target="../media/image183.png"/></Relationships>
</file>

<file path=ppt/slides/_rels/slide5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86.png"/><Relationship Id="rId7" Type="http://schemas.openxmlformats.org/officeDocument/2006/relationships/diagramColors" Target="../diagrams/colors7.xm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slideLayout" Target="../slideLayouts/slideLayout2.xml"/><Relationship Id="rId1" Type="http://schemas.openxmlformats.org/officeDocument/2006/relationships/video" Target="https://www.youtube.com/embed/kr_uwRsrhZY?feature=oembed" TargetMode="External"/><Relationship Id="rId4" Type="http://schemas.openxmlformats.org/officeDocument/2006/relationships/image" Target="../media/image188.png"/></Relationships>
</file>

<file path=ppt/slides/_rels/slide62.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9.xml"/><Relationship Id="rId6" Type="http://schemas.openxmlformats.org/officeDocument/2006/relationships/image" Target="../media/image176.svg"/><Relationship Id="rId5" Type="http://schemas.openxmlformats.org/officeDocument/2006/relationships/image" Target="../media/image175.png"/><Relationship Id="rId4" Type="http://schemas.openxmlformats.org/officeDocument/2006/relationships/image" Target="../media/image174.svg"/></Relationships>
</file>

<file path=ppt/slides/_rels/slide63.xml.rels><?xml version="1.0" encoding="UTF-8" standalone="yes"?>
<Relationships xmlns="http://schemas.openxmlformats.org/package/2006/relationships"><Relationship Id="rId3" Type="http://schemas.openxmlformats.org/officeDocument/2006/relationships/image" Target="../media/image186.png"/><Relationship Id="rId7" Type="http://schemas.openxmlformats.org/officeDocument/2006/relationships/image" Target="../media/image193.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64.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5.png"/></Relationships>
</file>

<file path=ppt/slides/_rels/slide65.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01.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02.pn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03.pn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04.png"/><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05.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06.pn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ideo" Target="https://www.youtube.com/embed/wiW9VNPzEPQ?feature=oembed" TargetMode="External"/><Relationship Id="rId5" Type="http://schemas.openxmlformats.org/officeDocument/2006/relationships/image" Target="../media/image208.png"/><Relationship Id="rId4" Type="http://schemas.openxmlformats.org/officeDocument/2006/relationships/image" Target="../media/image207.jpeg"/></Relationships>
</file>

<file path=ppt/slides/_rels/slide7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9.xml"/><Relationship Id="rId6" Type="http://schemas.openxmlformats.org/officeDocument/2006/relationships/image" Target="../media/image176.svg"/><Relationship Id="rId5" Type="http://schemas.openxmlformats.org/officeDocument/2006/relationships/image" Target="../media/image175.png"/><Relationship Id="rId4" Type="http://schemas.openxmlformats.org/officeDocument/2006/relationships/image" Target="../media/image174.svg"/></Relationships>
</file>

<file path=ppt/slides/_rels/slide7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0.png"/><Relationship Id="rId7" Type="http://schemas.openxmlformats.org/officeDocument/2006/relationships/image" Target="../media/image214.png"/><Relationship Id="rId2" Type="http://schemas.openxmlformats.org/officeDocument/2006/relationships/image" Target="../media/image209.png"/><Relationship Id="rId1" Type="http://schemas.openxmlformats.org/officeDocument/2006/relationships/slideLayout" Target="../slideLayouts/slideLayout2.xml"/><Relationship Id="rId6" Type="http://schemas.openxmlformats.org/officeDocument/2006/relationships/image" Target="../media/image213.png"/><Relationship Id="rId5" Type="http://schemas.openxmlformats.org/officeDocument/2006/relationships/image" Target="../media/image212.png"/><Relationship Id="rId4" Type="http://schemas.openxmlformats.org/officeDocument/2006/relationships/image" Target="../media/image211.png"/></Relationships>
</file>

<file path=ppt/slides/_rels/slide79.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15.xml"/><Relationship Id="rId4" Type="http://schemas.openxmlformats.org/officeDocument/2006/relationships/image" Target="../media/image218.png"/></Relationships>
</file>

<file path=ppt/slides/_rels/slide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Layout" Target="../slideLayouts/slideLayout2.xml"/><Relationship Id="rId5" Type="http://schemas.openxmlformats.org/officeDocument/2006/relationships/image" Target="../media/image221.png"/><Relationship Id="rId4" Type="http://schemas.openxmlformats.org/officeDocument/2006/relationships/image" Target="../media/image220.png"/></Relationships>
</file>

<file path=ppt/slides/_rels/slide81.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16.png"/><Relationship Id="rId1" Type="http://schemas.openxmlformats.org/officeDocument/2006/relationships/slideLayout" Target="../slideLayouts/slideLayout2.xml"/><Relationship Id="rId5" Type="http://schemas.openxmlformats.org/officeDocument/2006/relationships/image" Target="../media/image224.png"/><Relationship Id="rId4" Type="http://schemas.openxmlformats.org/officeDocument/2006/relationships/image" Target="../media/image22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159.png"/><Relationship Id="rId4" Type="http://schemas.openxmlformats.org/officeDocument/2006/relationships/image" Target="../media/image226.png"/></Relationships>
</file>

<file path=ppt/slides/_rels/slide85.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229.png"/><Relationship Id="rId1" Type="http://schemas.openxmlformats.org/officeDocument/2006/relationships/slideLayout" Target="../slideLayouts/slideLayout2.xml"/><Relationship Id="rId6" Type="http://schemas.openxmlformats.org/officeDocument/2006/relationships/image" Target="../media/image228.png"/><Relationship Id="rId5" Type="http://schemas.openxmlformats.org/officeDocument/2006/relationships/image" Target="../media/image231.png"/><Relationship Id="rId4" Type="http://schemas.openxmlformats.org/officeDocument/2006/relationships/image" Target="../media/image230.png"/></Relationships>
</file>

<file path=ppt/slides/_rels/slide9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232.png"/></Relationships>
</file>

<file path=ppt/slides/_rels/slide93.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18.xml"/><Relationship Id="rId6" Type="http://schemas.openxmlformats.org/officeDocument/2006/relationships/image" Target="../media/image245.png"/><Relationship Id="rId5" Type="http://schemas.openxmlformats.org/officeDocument/2006/relationships/image" Target="../media/image244.png"/><Relationship Id="rId4" Type="http://schemas.openxmlformats.org/officeDocument/2006/relationships/image" Target="../media/image2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B212-66F0-4C3B-B653-2843DDCD3BEE}"/>
              </a:ext>
            </a:extLst>
          </p:cNvPr>
          <p:cNvSpPr>
            <a:spLocks noGrp="1"/>
          </p:cNvSpPr>
          <p:nvPr>
            <p:ph type="ctrTitle"/>
          </p:nvPr>
        </p:nvSpPr>
        <p:spPr>
          <a:xfrm>
            <a:off x="838200" y="-212727"/>
            <a:ext cx="10515600" cy="2387600"/>
          </a:xfrm>
        </p:spPr>
        <p:txBody>
          <a:bodyPr>
            <a:noAutofit/>
          </a:bodyPr>
          <a:lstStyle/>
          <a:p>
            <a:r>
              <a:rPr lang="en-US" sz="4400"/>
              <a:t>Implementing Comprehensive, Integrated, Three-tiered (Ci3T) Models: Using Data to Inform Instruction</a:t>
            </a:r>
          </a:p>
        </p:txBody>
      </p:sp>
      <p:sp>
        <p:nvSpPr>
          <p:cNvPr id="3" name="Subtitle 2">
            <a:extLst>
              <a:ext uri="{FF2B5EF4-FFF2-40B4-BE49-F238E27FC236}">
                <a16:creationId xmlns:a16="http://schemas.microsoft.com/office/drawing/2014/main" id="{5A566965-2075-4DCB-AE1F-BE391667D1F1}"/>
              </a:ext>
            </a:extLst>
          </p:cNvPr>
          <p:cNvSpPr>
            <a:spLocks noGrp="1"/>
          </p:cNvSpPr>
          <p:nvPr>
            <p:ph type="subTitle" idx="1"/>
          </p:nvPr>
        </p:nvSpPr>
        <p:spPr>
          <a:xfrm>
            <a:off x="838200" y="1898329"/>
            <a:ext cx="10515600" cy="1655762"/>
          </a:xfrm>
        </p:spPr>
        <p:txBody>
          <a:bodyPr anchor="ctr"/>
          <a:lstStyle/>
          <a:p>
            <a:r>
              <a:rPr lang="en-US"/>
              <a:t>Enhanced Ci3T Implementation Series and Delivery (Guided E-Ci3T) Session 2</a:t>
            </a:r>
          </a:p>
        </p:txBody>
      </p:sp>
      <p:sp>
        <p:nvSpPr>
          <p:cNvPr id="6" name="Rounded Rectangle 11">
            <a:extLst>
              <a:ext uri="{FF2B5EF4-FFF2-40B4-BE49-F238E27FC236}">
                <a16:creationId xmlns:a16="http://schemas.microsoft.com/office/drawing/2014/main" id="{29E226DD-3925-47DC-DDAD-91CF3CE958A6}"/>
              </a:ext>
            </a:extLst>
          </p:cNvPr>
          <p:cNvSpPr/>
          <p:nvPr/>
        </p:nvSpPr>
        <p:spPr>
          <a:xfrm>
            <a:off x="453131" y="3554639"/>
            <a:ext cx="6699408" cy="225488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800"/>
              <a:t>If you have not done so already, we invite you to visit </a:t>
            </a:r>
            <a:r>
              <a:rPr lang="en-US" sz="2800">
                <a:solidFill>
                  <a:schemeClr val="bg1"/>
                </a:solidFill>
                <a:hlinkClick r:id="rId2">
                  <a:extLst>
                    <a:ext uri="{A12FA001-AC4F-418D-AE19-62706E023703}">
                      <ahyp:hlinkClr xmlns:ahyp="http://schemas.microsoft.com/office/drawing/2018/hyperlinkcolor" val="tx"/>
                    </a:ext>
                  </a:extLst>
                </a:hlinkClick>
              </a:rPr>
              <a:t>www.ci3t.org/enhance</a:t>
            </a:r>
            <a:r>
              <a:rPr lang="en-US" sz="2800">
                <a:solidFill>
                  <a:schemeClr val="bg1"/>
                </a:solidFill>
              </a:rPr>
              <a:t> </a:t>
            </a:r>
            <a:r>
              <a:rPr lang="en-US" sz="2800"/>
              <a:t>to access modules and complete a one-time registration process!</a:t>
            </a:r>
          </a:p>
        </p:txBody>
      </p:sp>
      <p:pic>
        <p:nvPicPr>
          <p:cNvPr id="7" name="Picture 6">
            <a:extLst>
              <a:ext uri="{FF2B5EF4-FFF2-40B4-BE49-F238E27FC236}">
                <a16:creationId xmlns:a16="http://schemas.microsoft.com/office/drawing/2014/main" id="{D18DAA0A-7073-906C-1C3C-33DD705986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665" y="3176925"/>
            <a:ext cx="3873204" cy="3394092"/>
          </a:xfrm>
          <a:prstGeom prst="rect">
            <a:avLst/>
          </a:prstGeom>
          <a:ln>
            <a:solidFill>
              <a:schemeClr val="tx1"/>
            </a:solidFill>
          </a:ln>
        </p:spPr>
      </p:pic>
      <p:sp>
        <p:nvSpPr>
          <p:cNvPr id="8" name="Rectangle 7">
            <a:extLst>
              <a:ext uri="{FF2B5EF4-FFF2-40B4-BE49-F238E27FC236}">
                <a16:creationId xmlns:a16="http://schemas.microsoft.com/office/drawing/2014/main" id="{CEB776C3-772B-5136-04CB-D260F34FFA36}"/>
              </a:ext>
            </a:extLst>
          </p:cNvPr>
          <p:cNvSpPr/>
          <p:nvPr/>
        </p:nvSpPr>
        <p:spPr>
          <a:xfrm>
            <a:off x="7652084" y="5665147"/>
            <a:ext cx="4253046" cy="67635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19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a:xfrm>
            <a:off x="838200" y="1825625"/>
            <a:ext cx="10515600" cy="2955925"/>
          </a:xfrm>
        </p:spPr>
        <p:txBody>
          <a:bodyPr>
            <a:normAutofit fontScale="77500" lnSpcReduction="20000"/>
          </a:bodyPr>
          <a:lstStyle/>
          <a:p>
            <a:r>
              <a:rPr lang="en-US"/>
              <a:t>Welcome</a:t>
            </a:r>
          </a:p>
          <a:p>
            <a:r>
              <a:rPr lang="en-US"/>
              <a:t>Preparing to Collect and Use Social Validity &amp; Treatment Integrity Data</a:t>
            </a:r>
          </a:p>
          <a:p>
            <a:r>
              <a:rPr lang="en-US"/>
              <a:t>Systematic Screening in a Ci3T Model of Prevention</a:t>
            </a:r>
          </a:p>
          <a:p>
            <a:r>
              <a:rPr lang="en-US"/>
              <a:t>Using Fall Screening Data to Inform:</a:t>
            </a:r>
          </a:p>
          <a:p>
            <a:pPr lvl="1"/>
            <a:r>
              <a:rPr lang="en-US"/>
              <a:t>Primary (Tier 1) Prevention Efforts</a:t>
            </a:r>
          </a:p>
          <a:p>
            <a:pPr lvl="1"/>
            <a:r>
              <a:rPr lang="en-US"/>
              <a:t>Teacher-Delivered, Low-Intensity Strategies</a:t>
            </a:r>
          </a:p>
          <a:p>
            <a:pPr lvl="1"/>
            <a:r>
              <a:rPr lang="en-US"/>
              <a:t>Secondary (Tier 2) and Tertiary (Tier 3) Supports</a:t>
            </a:r>
          </a:p>
          <a:p>
            <a:r>
              <a:rPr lang="en-US"/>
              <a:t>Facilitating Clear Communication and Collaborations with Stakeholders</a:t>
            </a:r>
          </a:p>
          <a:p>
            <a:r>
              <a:rPr lang="en-US"/>
              <a:t>Wrapping Up and Moving Forward</a:t>
            </a:r>
          </a:p>
        </p:txBody>
      </p:sp>
      <p:pic>
        <p:nvPicPr>
          <p:cNvPr id="9" name="Picture 8" descr="A screenshot of a computer&#10;&#10;Description automatically generated">
            <a:extLst>
              <a:ext uri="{FF2B5EF4-FFF2-40B4-BE49-F238E27FC236}">
                <a16:creationId xmlns:a16="http://schemas.microsoft.com/office/drawing/2014/main" id="{C6F7FF56-8E9F-3F74-7CD9-C2A1EF2C1D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83579" y="4560979"/>
            <a:ext cx="3088105" cy="2164674"/>
          </a:xfrm>
          <a:prstGeom prst="rect">
            <a:avLst/>
          </a:prstGeom>
        </p:spPr>
      </p:pic>
    </p:spTree>
    <p:extLst>
      <p:ext uri="{BB962C8B-B14F-4D97-AF65-F5344CB8AC3E}">
        <p14:creationId xmlns:p14="http://schemas.microsoft.com/office/powerpoint/2010/main" val="1214318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normAutofit/>
          </a:bodyPr>
          <a:lstStyle/>
          <a:p>
            <a:r>
              <a:rPr lang="en-US" sz="3600"/>
              <a:t>Tier 3: Functional Assessment-Based Intervention</a:t>
            </a:r>
          </a:p>
        </p:txBody>
      </p:sp>
      <p:pic>
        <p:nvPicPr>
          <p:cNvPr id="4" name="Picture 3" descr="A close-up of a survey&#10;&#10;Description automatically generated">
            <a:extLst>
              <a:ext uri="{FF2B5EF4-FFF2-40B4-BE49-F238E27FC236}">
                <a16:creationId xmlns:a16="http://schemas.microsoft.com/office/drawing/2014/main" id="{DE8DF3BD-B840-1BA9-889B-A8569E9363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3700" y="1449388"/>
            <a:ext cx="6604000" cy="5103092"/>
          </a:xfrm>
          <a:prstGeom prst="rect">
            <a:avLst/>
          </a:prstGeom>
          <a:ln>
            <a:solidFill>
              <a:schemeClr val="tx1"/>
            </a:solidFill>
          </a:ln>
        </p:spPr>
      </p:pic>
      <p:pic>
        <p:nvPicPr>
          <p:cNvPr id="6" name="Picture 5" descr="A child covering his face with a paper&#10;&#10;Description automatically generated">
            <a:extLst>
              <a:ext uri="{FF2B5EF4-FFF2-40B4-BE49-F238E27FC236}">
                <a16:creationId xmlns:a16="http://schemas.microsoft.com/office/drawing/2014/main" id="{5D6A3A0F-009A-CE3B-7244-4CF73C8D3F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36485924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5482-7C45-0272-6EB8-5B0098959EBA}"/>
              </a:ext>
            </a:extLst>
          </p:cNvPr>
          <p:cNvSpPr>
            <a:spLocks noGrp="1"/>
          </p:cNvSpPr>
          <p:nvPr>
            <p:ph type="title"/>
          </p:nvPr>
        </p:nvSpPr>
        <p:spPr/>
        <p:txBody>
          <a:bodyPr/>
          <a:lstStyle/>
          <a:p>
            <a:r>
              <a:rPr lang="en-US"/>
              <a:t>Tier 2 and Tier 3 Supports</a:t>
            </a:r>
          </a:p>
        </p:txBody>
      </p:sp>
      <p:graphicFrame>
        <p:nvGraphicFramePr>
          <p:cNvPr id="8" name="Content Placeholder 4">
            <a:extLst>
              <a:ext uri="{FF2B5EF4-FFF2-40B4-BE49-F238E27FC236}">
                <a16:creationId xmlns:a16="http://schemas.microsoft.com/office/drawing/2014/main" id="{04B18330-0C4E-3395-8D84-B3AF47B63D1F}"/>
              </a:ext>
            </a:extLst>
          </p:cNvPr>
          <p:cNvGraphicFramePr>
            <a:graphicFrameLocks/>
          </p:cNvGraphicFramePr>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
        <p:nvSpPr>
          <p:cNvPr id="9" name="Rectangle 8">
            <a:extLst>
              <a:ext uri="{FF2B5EF4-FFF2-40B4-BE49-F238E27FC236}">
                <a16:creationId xmlns:a16="http://schemas.microsoft.com/office/drawing/2014/main" id="{32BE33FE-DB6F-4C84-63EB-175AE5E408D2}"/>
              </a:ext>
            </a:extLst>
          </p:cNvPr>
          <p:cNvSpPr/>
          <p:nvPr/>
        </p:nvSpPr>
        <p:spPr>
          <a:xfrm>
            <a:off x="662301" y="5969000"/>
            <a:ext cx="10229222" cy="62620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753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normAutofit/>
          </a:bodyPr>
          <a:lstStyle/>
          <a:p>
            <a:r>
              <a:rPr lang="en-US" sz="3600"/>
              <a:t>Tier 3: Individualized De-Escalation Plan</a:t>
            </a:r>
          </a:p>
        </p:txBody>
      </p:sp>
      <p:pic>
        <p:nvPicPr>
          <p:cNvPr id="4" name="Picture 3">
            <a:extLst>
              <a:ext uri="{FF2B5EF4-FFF2-40B4-BE49-F238E27FC236}">
                <a16:creationId xmlns:a16="http://schemas.microsoft.com/office/drawing/2014/main" id="{DE8DF3BD-B840-1BA9-889B-A8569E93637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33700" y="1539641"/>
            <a:ext cx="6604000" cy="4922586"/>
          </a:xfrm>
          <a:prstGeom prst="rect">
            <a:avLst/>
          </a:prstGeom>
          <a:ln>
            <a:solidFill>
              <a:schemeClr val="tx1"/>
            </a:solidFill>
          </a:ln>
        </p:spPr>
      </p:pic>
      <p:pic>
        <p:nvPicPr>
          <p:cNvPr id="6" name="Picture 5">
            <a:extLst>
              <a:ext uri="{FF2B5EF4-FFF2-40B4-BE49-F238E27FC236}">
                <a16:creationId xmlns:a16="http://schemas.microsoft.com/office/drawing/2014/main" id="{5D6A3A0F-009A-CE3B-7244-4CF73C8D3F9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021568" y="0"/>
            <a:ext cx="1170432" cy="1828800"/>
          </a:xfrm>
          <a:prstGeom prst="rect">
            <a:avLst/>
          </a:prstGeom>
        </p:spPr>
      </p:pic>
    </p:spTree>
    <p:extLst>
      <p:ext uri="{BB962C8B-B14F-4D97-AF65-F5344CB8AC3E}">
        <p14:creationId xmlns:p14="http://schemas.microsoft.com/office/powerpoint/2010/main" val="1744354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lstStyle/>
          <a:p>
            <a:r>
              <a:rPr lang="en-US"/>
              <a:t>Tier 3: Reading Intervention</a:t>
            </a:r>
          </a:p>
        </p:txBody>
      </p:sp>
      <p:pic>
        <p:nvPicPr>
          <p:cNvPr id="5" name="Content Placeholder 4" descr="A child reading a book&#10;&#10;Description automatically generated">
            <a:extLst>
              <a:ext uri="{FF2B5EF4-FFF2-40B4-BE49-F238E27FC236}">
                <a16:creationId xmlns:a16="http://schemas.microsoft.com/office/drawing/2014/main" id="{81573A34-2A88-6B6C-D527-F77D0B6FB853}"/>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1021569" y="0"/>
            <a:ext cx="1170431" cy="1828800"/>
          </a:xfrm>
        </p:spPr>
      </p:pic>
      <p:pic>
        <p:nvPicPr>
          <p:cNvPr id="7" name="Picture 6">
            <a:extLst>
              <a:ext uri="{FF2B5EF4-FFF2-40B4-BE49-F238E27FC236}">
                <a16:creationId xmlns:a16="http://schemas.microsoft.com/office/drawing/2014/main" id="{D4FB15F7-FC48-0187-5B1F-193987759B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33700" y="1449389"/>
            <a:ext cx="6604000" cy="5103090"/>
          </a:xfrm>
          <a:prstGeom prst="rect">
            <a:avLst/>
          </a:prstGeom>
          <a:ln>
            <a:solidFill>
              <a:schemeClr val="tx1"/>
            </a:solidFill>
          </a:ln>
        </p:spPr>
      </p:pic>
    </p:spTree>
    <p:extLst>
      <p:ext uri="{BB962C8B-B14F-4D97-AF65-F5344CB8AC3E}">
        <p14:creationId xmlns:p14="http://schemas.microsoft.com/office/powerpoint/2010/main" val="13113492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D00CD-CED5-3963-C099-2E9851C3EED7}"/>
              </a:ext>
            </a:extLst>
          </p:cNvPr>
          <p:cNvSpPr>
            <a:spLocks noGrp="1"/>
          </p:cNvSpPr>
          <p:nvPr>
            <p:ph type="title"/>
          </p:nvPr>
        </p:nvSpPr>
        <p:spPr/>
        <p:txBody>
          <a:bodyPr/>
          <a:lstStyle/>
          <a:p>
            <a:r>
              <a:rPr lang="en-US"/>
              <a:t>Selecting an Intervention</a:t>
            </a:r>
          </a:p>
        </p:txBody>
      </p:sp>
      <p:pic>
        <p:nvPicPr>
          <p:cNvPr id="6" name="Content Placeholder 5" descr="A person with his hands out&#10;&#10;Description automatically generated">
            <a:extLst>
              <a:ext uri="{FF2B5EF4-FFF2-40B4-BE49-F238E27FC236}">
                <a16:creationId xmlns:a16="http://schemas.microsoft.com/office/drawing/2014/main" id="{211BB7AC-19D6-4E02-ADDA-234FE10D1A4B}"/>
              </a:ext>
            </a:extLst>
          </p:cNvPr>
          <p:cNvPicPr>
            <a:picLocks noGrp="1" noChangeAspect="1"/>
          </p:cNvPicPr>
          <p:nvPr>
            <p:ph idx="1"/>
          </p:nvPr>
        </p:nvPicPr>
        <p:blipFill>
          <a:blip r:embed="rId3"/>
          <a:stretch>
            <a:fillRect/>
          </a:stretch>
        </p:blipFill>
        <p:spPr>
          <a:xfrm>
            <a:off x="190501" y="2799269"/>
            <a:ext cx="3378246" cy="6430137"/>
          </a:xfrm>
        </p:spPr>
      </p:pic>
      <p:pic>
        <p:nvPicPr>
          <p:cNvPr id="7" name="Picture 6" descr="A close-up of a grid&#10;&#10;Description automatically generated">
            <a:extLst>
              <a:ext uri="{FF2B5EF4-FFF2-40B4-BE49-F238E27FC236}">
                <a16:creationId xmlns:a16="http://schemas.microsoft.com/office/drawing/2014/main" id="{DDCC85FC-B92C-4622-DC62-8A4F148EDA72}"/>
              </a:ext>
            </a:extLst>
          </p:cNvPr>
          <p:cNvPicPr/>
          <p:nvPr/>
        </p:nvPicPr>
        <p:blipFill>
          <a:blip r:embed="rId4" cstate="screen">
            <a:extLst>
              <a:ext uri="{28A0092B-C50C-407E-A947-70E740481C1C}">
                <a14:useLocalDpi xmlns:a14="http://schemas.microsoft.com/office/drawing/2010/main"/>
              </a:ext>
            </a:extLst>
          </a:blip>
          <a:srcRect l="5425" t="5324" r="4925" b="4166"/>
          <a:stretch/>
        </p:blipFill>
        <p:spPr>
          <a:xfrm>
            <a:off x="5466829" y="1547781"/>
            <a:ext cx="3841972" cy="3118137"/>
          </a:xfrm>
          <a:prstGeom prst="rect">
            <a:avLst/>
          </a:prstGeom>
          <a:ln>
            <a:solidFill>
              <a:schemeClr val="tx1"/>
            </a:solidFill>
          </a:ln>
        </p:spPr>
      </p:pic>
      <p:grpSp>
        <p:nvGrpSpPr>
          <p:cNvPr id="8" name="Group 7">
            <a:extLst>
              <a:ext uri="{FF2B5EF4-FFF2-40B4-BE49-F238E27FC236}">
                <a16:creationId xmlns:a16="http://schemas.microsoft.com/office/drawing/2014/main" id="{CB14C608-4B82-607E-294B-2E08764035DA}"/>
              </a:ext>
            </a:extLst>
          </p:cNvPr>
          <p:cNvGrpSpPr/>
          <p:nvPr/>
        </p:nvGrpSpPr>
        <p:grpSpPr>
          <a:xfrm>
            <a:off x="2433431" y="1690688"/>
            <a:ext cx="2794004" cy="2011362"/>
            <a:chOff x="6290477" y="2227536"/>
            <a:chExt cx="4210058" cy="2683172"/>
          </a:xfrm>
        </p:grpSpPr>
        <p:pic>
          <p:nvPicPr>
            <p:cNvPr id="9" name="Picture 8" descr="A white speech bubble with a black background&#10;&#10;Description automatically generated">
              <a:extLst>
                <a:ext uri="{FF2B5EF4-FFF2-40B4-BE49-F238E27FC236}">
                  <a16:creationId xmlns:a16="http://schemas.microsoft.com/office/drawing/2014/main" id="{878B2EDE-7502-B2E4-E529-213CA0123B16}"/>
                </a:ext>
              </a:extLst>
            </p:cNvPr>
            <p:cNvPicPr>
              <a:picLocks noChangeAspect="1"/>
            </p:cNvPicPr>
            <p:nvPr/>
          </p:nvPicPr>
          <p:blipFill>
            <a:blip r:embed="rId5" cstate="screen">
              <a:alphaModFix amt="50000"/>
              <a:extLst>
                <a:ext uri="{28A0092B-C50C-407E-A947-70E740481C1C}">
                  <a14:useLocalDpi xmlns:a14="http://schemas.microsoft.com/office/drawing/2010/main"/>
                </a:ext>
              </a:extLst>
            </a:blip>
            <a:stretch>
              <a:fillRect/>
            </a:stretch>
          </p:blipFill>
          <p:spPr>
            <a:xfrm>
              <a:off x="6290477" y="2227536"/>
              <a:ext cx="4210058" cy="2683172"/>
            </a:xfrm>
            <a:prstGeom prst="rect">
              <a:avLst/>
            </a:prstGeom>
          </p:spPr>
        </p:pic>
        <p:sp>
          <p:nvSpPr>
            <p:cNvPr id="10" name="Rectangle 9">
              <a:extLst>
                <a:ext uri="{FF2B5EF4-FFF2-40B4-BE49-F238E27FC236}">
                  <a16:creationId xmlns:a16="http://schemas.microsoft.com/office/drawing/2014/main" id="{82AA5B3F-88C3-8341-D880-01E431360742}"/>
                </a:ext>
              </a:extLst>
            </p:cNvPr>
            <p:cNvSpPr/>
            <p:nvPr/>
          </p:nvSpPr>
          <p:spPr>
            <a:xfrm>
              <a:off x="6479773" y="2568435"/>
              <a:ext cx="4020762" cy="1884516"/>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300" b="1">
                  <a:solidFill>
                    <a:schemeClr val="accent5"/>
                  </a:solidFill>
                  <a:cs typeface="Arial"/>
                </a:rPr>
                <a:t>How do I decide when the entry criteria are similar for multiple interventions?</a:t>
              </a:r>
            </a:p>
          </p:txBody>
        </p:sp>
      </p:grpSp>
      <p:pic>
        <p:nvPicPr>
          <p:cNvPr id="11" name="Picture 10">
            <a:extLst>
              <a:ext uri="{FF2B5EF4-FFF2-40B4-BE49-F238E27FC236}">
                <a16:creationId xmlns:a16="http://schemas.microsoft.com/office/drawing/2014/main" id="{DB14917C-600F-6CF5-9DD8-D520C8D85E2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611171" y="2799269"/>
            <a:ext cx="3973421" cy="3182676"/>
          </a:xfrm>
          <a:prstGeom prst="rect">
            <a:avLst/>
          </a:prstGeom>
          <a:ln>
            <a:solidFill>
              <a:schemeClr val="tx1"/>
            </a:solidFill>
          </a:ln>
        </p:spPr>
      </p:pic>
      <p:pic>
        <p:nvPicPr>
          <p:cNvPr id="14" name="Picture 13">
            <a:extLst>
              <a:ext uri="{FF2B5EF4-FFF2-40B4-BE49-F238E27FC236}">
                <a16:creationId xmlns:a16="http://schemas.microsoft.com/office/drawing/2014/main" id="{DAD0C0BA-54E9-9557-7AB0-6BE6E21FC48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07323" y="4116000"/>
            <a:ext cx="4294176" cy="2602619"/>
          </a:xfrm>
          <a:prstGeom prst="rect">
            <a:avLst/>
          </a:prstGeom>
          <a:ln>
            <a:solidFill>
              <a:schemeClr val="tx1"/>
            </a:solidFill>
          </a:ln>
        </p:spPr>
      </p:pic>
    </p:spTree>
    <p:extLst>
      <p:ext uri="{BB962C8B-B14F-4D97-AF65-F5344CB8AC3E}">
        <p14:creationId xmlns:p14="http://schemas.microsoft.com/office/powerpoint/2010/main" val="210467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D00CD-CED5-3963-C099-2E9851C3EED7}"/>
              </a:ext>
            </a:extLst>
          </p:cNvPr>
          <p:cNvSpPr>
            <a:spLocks noGrp="1"/>
          </p:cNvSpPr>
          <p:nvPr>
            <p:ph type="title"/>
          </p:nvPr>
        </p:nvSpPr>
        <p:spPr/>
        <p:txBody>
          <a:bodyPr/>
          <a:lstStyle/>
          <a:p>
            <a:r>
              <a:rPr lang="en-US"/>
              <a:t>Selecting an Intervention</a:t>
            </a:r>
          </a:p>
        </p:txBody>
      </p:sp>
      <p:sp>
        <p:nvSpPr>
          <p:cNvPr id="5" name="Content Placeholder 4">
            <a:extLst>
              <a:ext uri="{FF2B5EF4-FFF2-40B4-BE49-F238E27FC236}">
                <a16:creationId xmlns:a16="http://schemas.microsoft.com/office/drawing/2014/main" id="{6D4A894C-987C-A603-E93C-0BD3210FFC74}"/>
              </a:ext>
            </a:extLst>
          </p:cNvPr>
          <p:cNvSpPr>
            <a:spLocks noGrp="1"/>
          </p:cNvSpPr>
          <p:nvPr>
            <p:ph idx="1"/>
          </p:nvPr>
        </p:nvSpPr>
        <p:spPr/>
        <p:txBody>
          <a:bodyPr>
            <a:normAutofit lnSpcReduction="10000"/>
          </a:bodyPr>
          <a:lstStyle/>
          <a:p>
            <a:r>
              <a:rPr lang="en-US"/>
              <a:t>Collaborate with families, colleagues, and the student to review available options</a:t>
            </a:r>
          </a:p>
          <a:p>
            <a:r>
              <a:rPr lang="en-US"/>
              <a:t>Consider what you know about the student (e.g., strengths, preferences, pre-requisite skills)</a:t>
            </a:r>
          </a:p>
          <a:p>
            <a:r>
              <a:rPr lang="en-US"/>
              <a:t>Consider possible function of the behavior</a:t>
            </a:r>
          </a:p>
          <a:p>
            <a:pPr lvl="1"/>
            <a:r>
              <a:rPr lang="en-US"/>
              <a:t>Check-In Check Out is may be more effective for students who find accessing adult attention reinforcing</a:t>
            </a:r>
          </a:p>
          <a:p>
            <a:r>
              <a:rPr lang="en-US"/>
              <a:t>Consider your own strengths, support available (e.g., coach, professional learning), and feasibility of available options</a:t>
            </a:r>
          </a:p>
          <a:p>
            <a:r>
              <a:rPr lang="en-US"/>
              <a:t>Adjust as needed based on pre-intervention social validity </a:t>
            </a:r>
          </a:p>
        </p:txBody>
      </p:sp>
      <p:pic>
        <p:nvPicPr>
          <p:cNvPr id="3" name="Picture 2">
            <a:extLst>
              <a:ext uri="{FF2B5EF4-FFF2-40B4-BE49-F238E27FC236}">
                <a16:creationId xmlns:a16="http://schemas.microsoft.com/office/drawing/2014/main" id="{C6CE3AD3-9D22-4944-9470-59A7F6B3A1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7245" y="0"/>
            <a:ext cx="1170432" cy="1828800"/>
          </a:xfrm>
          <a:prstGeom prst="rect">
            <a:avLst/>
          </a:prstGeom>
        </p:spPr>
      </p:pic>
    </p:spTree>
    <p:extLst>
      <p:ext uri="{BB962C8B-B14F-4D97-AF65-F5344CB8AC3E}">
        <p14:creationId xmlns:p14="http://schemas.microsoft.com/office/powerpoint/2010/main" val="38038989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lstStyle/>
          <a:p>
            <a:r>
              <a:rPr lang="en-US"/>
              <a:t>Let’s Practice Together!</a:t>
            </a:r>
          </a:p>
        </p:txBody>
      </p:sp>
      <p:pic>
        <p:nvPicPr>
          <p:cNvPr id="6" name="Picture 5">
            <a:extLst>
              <a:ext uri="{FF2B5EF4-FFF2-40B4-BE49-F238E27FC236}">
                <a16:creationId xmlns:a16="http://schemas.microsoft.com/office/drawing/2014/main" id="{F2AD3134-FE98-5961-0B17-64C2224D5A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5320" y="1690688"/>
            <a:ext cx="9941158" cy="4710112"/>
          </a:xfrm>
          <a:prstGeom prst="rect">
            <a:avLst/>
          </a:prstGeom>
          <a:ln>
            <a:solidFill>
              <a:schemeClr val="tx1"/>
            </a:solidFill>
          </a:ln>
        </p:spPr>
      </p:pic>
      <p:pic>
        <p:nvPicPr>
          <p:cNvPr id="11" name="Picture 10">
            <a:extLst>
              <a:ext uri="{FF2B5EF4-FFF2-40B4-BE49-F238E27FC236}">
                <a16:creationId xmlns:a16="http://schemas.microsoft.com/office/drawing/2014/main" id="{ED83680D-20F5-B44A-EC68-440795B498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7245" y="0"/>
            <a:ext cx="1170432" cy="1828800"/>
          </a:xfrm>
          <a:prstGeom prst="rect">
            <a:avLst/>
          </a:prstGeom>
        </p:spPr>
      </p:pic>
    </p:spTree>
    <p:extLst>
      <p:ext uri="{BB962C8B-B14F-4D97-AF65-F5344CB8AC3E}">
        <p14:creationId xmlns:p14="http://schemas.microsoft.com/office/powerpoint/2010/main" val="41761708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A3C3-0F81-55D0-E169-BDB7AFB11A50}"/>
              </a:ext>
            </a:extLst>
          </p:cNvPr>
          <p:cNvSpPr>
            <a:spLocks noGrp="1"/>
          </p:cNvSpPr>
          <p:nvPr>
            <p:ph type="title"/>
          </p:nvPr>
        </p:nvSpPr>
        <p:spPr/>
        <p:txBody>
          <a:bodyPr/>
          <a:lstStyle/>
          <a:p>
            <a:r>
              <a:rPr lang="en-US"/>
              <a:t>Document Decisions and Plan for Next Steps</a:t>
            </a:r>
          </a:p>
        </p:txBody>
      </p:sp>
      <p:pic>
        <p:nvPicPr>
          <p:cNvPr id="5" name="Picture 4">
            <a:extLst>
              <a:ext uri="{FF2B5EF4-FFF2-40B4-BE49-F238E27FC236}">
                <a16:creationId xmlns:a16="http://schemas.microsoft.com/office/drawing/2014/main" id="{69C124C6-CF68-6060-5C37-2AA53E3185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31950" y="1778000"/>
            <a:ext cx="8674100" cy="4815869"/>
          </a:xfrm>
          <a:prstGeom prst="rect">
            <a:avLst/>
          </a:prstGeom>
          <a:ln>
            <a:solidFill>
              <a:schemeClr val="tx1"/>
            </a:solidFill>
          </a:ln>
        </p:spPr>
      </p:pic>
      <p:pic>
        <p:nvPicPr>
          <p:cNvPr id="8" name="Picture 7">
            <a:extLst>
              <a:ext uri="{FF2B5EF4-FFF2-40B4-BE49-F238E27FC236}">
                <a16:creationId xmlns:a16="http://schemas.microsoft.com/office/drawing/2014/main" id="{72D1274B-702E-190C-4363-BE66701689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7245" y="0"/>
            <a:ext cx="1170432" cy="1828800"/>
          </a:xfrm>
          <a:prstGeom prst="rect">
            <a:avLst/>
          </a:prstGeom>
        </p:spPr>
      </p:pic>
    </p:spTree>
    <p:extLst>
      <p:ext uri="{BB962C8B-B14F-4D97-AF65-F5344CB8AC3E}">
        <p14:creationId xmlns:p14="http://schemas.microsoft.com/office/powerpoint/2010/main" val="36733584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A3C3-0F81-55D0-E169-BDB7AFB11A50}"/>
              </a:ext>
            </a:extLst>
          </p:cNvPr>
          <p:cNvSpPr>
            <a:spLocks noGrp="1"/>
          </p:cNvSpPr>
          <p:nvPr>
            <p:ph type="title"/>
          </p:nvPr>
        </p:nvSpPr>
        <p:spPr/>
        <p:txBody>
          <a:bodyPr/>
          <a:lstStyle/>
          <a:p>
            <a:r>
              <a:rPr lang="en-US"/>
              <a:t>Document Decisions and Plan for Next Steps</a:t>
            </a:r>
          </a:p>
        </p:txBody>
      </p:sp>
      <p:pic>
        <p:nvPicPr>
          <p:cNvPr id="7" name="Picture 6">
            <a:extLst>
              <a:ext uri="{FF2B5EF4-FFF2-40B4-BE49-F238E27FC236}">
                <a16:creationId xmlns:a16="http://schemas.microsoft.com/office/drawing/2014/main" id="{AD5B3BAE-D5AA-5D54-1114-9313E7F22CCA}"/>
              </a:ext>
            </a:extLst>
          </p:cNvPr>
          <p:cNvPicPr>
            <a:picLocks noChangeAspect="1"/>
          </p:cNvPicPr>
          <p:nvPr/>
        </p:nvPicPr>
        <p:blipFill>
          <a:blip r:embed="rId2" cstate="screen">
            <a:extLst>
              <a:ext uri="{28A0092B-C50C-407E-A947-70E740481C1C}">
                <a14:useLocalDpi xmlns:a14="http://schemas.microsoft.com/office/drawing/2010/main"/>
              </a:ext>
            </a:extLst>
          </a:blip>
          <a:srcRect t="1865"/>
          <a:stretch/>
        </p:blipFill>
        <p:spPr>
          <a:xfrm>
            <a:off x="1967626" y="1690688"/>
            <a:ext cx="8256748" cy="4938908"/>
          </a:xfrm>
          <a:prstGeom prst="rect">
            <a:avLst/>
          </a:prstGeom>
          <a:ln>
            <a:solidFill>
              <a:schemeClr val="tx1"/>
            </a:solidFill>
          </a:ln>
        </p:spPr>
      </p:pic>
      <p:pic>
        <p:nvPicPr>
          <p:cNvPr id="3" name="Picture 2">
            <a:extLst>
              <a:ext uri="{FF2B5EF4-FFF2-40B4-BE49-F238E27FC236}">
                <a16:creationId xmlns:a16="http://schemas.microsoft.com/office/drawing/2014/main" id="{67477A1C-D1E5-07E6-5039-90F0AD98E2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7245" y="0"/>
            <a:ext cx="1170432" cy="1828800"/>
          </a:xfrm>
          <a:prstGeom prst="rect">
            <a:avLst/>
          </a:prstGeom>
        </p:spPr>
      </p:pic>
    </p:spTree>
    <p:extLst>
      <p:ext uri="{BB962C8B-B14F-4D97-AF65-F5344CB8AC3E}">
        <p14:creationId xmlns:p14="http://schemas.microsoft.com/office/powerpoint/2010/main" val="11335457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8C230-BA51-950C-B611-EC2E0DC3423F}"/>
              </a:ext>
            </a:extLst>
          </p:cNvPr>
          <p:cNvSpPr>
            <a:spLocks noGrp="1"/>
          </p:cNvSpPr>
          <p:nvPr>
            <p:ph type="title"/>
          </p:nvPr>
        </p:nvSpPr>
        <p:spPr/>
        <p:txBody>
          <a:bodyPr>
            <a:normAutofit fontScale="90000"/>
          </a:bodyPr>
          <a:lstStyle/>
          <a:p>
            <a:r>
              <a:rPr lang="en-US"/>
              <a:t>Module Connection!</a:t>
            </a:r>
            <a:br>
              <a:rPr lang="en-US"/>
            </a:br>
            <a:r>
              <a:rPr lang="en-US">
                <a:solidFill>
                  <a:schemeClr val="accent5"/>
                </a:solidFill>
              </a:rPr>
              <a:t>The Tier 2 Process: Using Data to Connect Students to Validated Supports</a:t>
            </a:r>
            <a:endParaRPr lang="en-US"/>
          </a:p>
        </p:txBody>
      </p:sp>
      <p:pic>
        <p:nvPicPr>
          <p:cNvPr id="5" name="Content Placeholder 4">
            <a:extLst>
              <a:ext uri="{FF2B5EF4-FFF2-40B4-BE49-F238E27FC236}">
                <a16:creationId xmlns:a16="http://schemas.microsoft.com/office/drawing/2014/main" id="{F6BA787A-ED71-4584-2F16-B264BBF9E07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8395208" y="2290869"/>
            <a:ext cx="2407919" cy="3762375"/>
          </a:xfrm>
        </p:spPr>
      </p:pic>
      <p:pic>
        <p:nvPicPr>
          <p:cNvPr id="12" name="Picture 11">
            <a:extLst>
              <a:ext uri="{FF2B5EF4-FFF2-40B4-BE49-F238E27FC236}">
                <a16:creationId xmlns:a16="http://schemas.microsoft.com/office/drawing/2014/main" id="{7A9A655F-A61F-7DE7-9D11-B1CA18B63D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2290869"/>
            <a:ext cx="3232179" cy="2116031"/>
          </a:xfrm>
          <a:prstGeom prst="rect">
            <a:avLst/>
          </a:prstGeom>
        </p:spPr>
      </p:pic>
      <p:pic>
        <p:nvPicPr>
          <p:cNvPr id="16" name="Picture 15">
            <a:extLst>
              <a:ext uri="{FF2B5EF4-FFF2-40B4-BE49-F238E27FC236}">
                <a16:creationId xmlns:a16="http://schemas.microsoft.com/office/drawing/2014/main" id="{F203AA59-F4DC-D376-7F01-EAD7A9AE53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2750" y="2290869"/>
            <a:ext cx="3462918" cy="2116031"/>
          </a:xfrm>
          <a:prstGeom prst="rect">
            <a:avLst/>
          </a:prstGeom>
        </p:spPr>
      </p:pic>
      <p:pic>
        <p:nvPicPr>
          <p:cNvPr id="22" name="Picture 21">
            <a:extLst>
              <a:ext uri="{FF2B5EF4-FFF2-40B4-BE49-F238E27FC236}">
                <a16:creationId xmlns:a16="http://schemas.microsoft.com/office/drawing/2014/main" id="{88A0905F-BC73-D0B7-2ED3-3DD6924A6A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52750" y="4491793"/>
            <a:ext cx="3371131" cy="2020627"/>
          </a:xfrm>
          <a:prstGeom prst="rect">
            <a:avLst/>
          </a:prstGeom>
        </p:spPr>
      </p:pic>
      <p:pic>
        <p:nvPicPr>
          <p:cNvPr id="24" name="Picture 23">
            <a:extLst>
              <a:ext uri="{FF2B5EF4-FFF2-40B4-BE49-F238E27FC236}">
                <a16:creationId xmlns:a16="http://schemas.microsoft.com/office/drawing/2014/main" id="{AE20763E-2080-6940-DC9E-556F8C3E9D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200" y="4491793"/>
            <a:ext cx="3215338" cy="1953457"/>
          </a:xfrm>
          <a:prstGeom prst="rect">
            <a:avLst/>
          </a:prstGeom>
        </p:spPr>
      </p:pic>
    </p:spTree>
    <p:extLst>
      <p:ext uri="{BB962C8B-B14F-4D97-AF65-F5344CB8AC3E}">
        <p14:creationId xmlns:p14="http://schemas.microsoft.com/office/powerpoint/2010/main" val="76812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11924B91-7965-4A44-9D61-7C7524088403}"/>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511BE24F-4000-6202-2DBF-09322D6C13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04F7DAD9-3066-562B-F8D9-EDE6DE42224F}"/>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12194607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72075-E941-6B4F-4E9F-7A8D76EB34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71A0B-4E4E-7734-AA95-2FDE4644A627}"/>
              </a:ext>
            </a:extLst>
          </p:cNvPr>
          <p:cNvSpPr>
            <a:spLocks noGrp="1"/>
          </p:cNvSpPr>
          <p:nvPr>
            <p:ph type="title"/>
          </p:nvPr>
        </p:nvSpPr>
        <p:spPr/>
        <p:txBody>
          <a:bodyPr/>
          <a:lstStyle/>
          <a:p>
            <a:r>
              <a:rPr lang="en-US"/>
              <a:t>Reflection</a:t>
            </a:r>
          </a:p>
        </p:txBody>
      </p:sp>
      <p:sp>
        <p:nvSpPr>
          <p:cNvPr id="3" name="Content Placeholder 2">
            <a:extLst>
              <a:ext uri="{FF2B5EF4-FFF2-40B4-BE49-F238E27FC236}">
                <a16:creationId xmlns:a16="http://schemas.microsoft.com/office/drawing/2014/main" id="{268466D1-C21D-89D7-D9D2-84FF3F1C575C}"/>
              </a:ext>
            </a:extLst>
          </p:cNvPr>
          <p:cNvSpPr>
            <a:spLocks noGrp="1"/>
          </p:cNvSpPr>
          <p:nvPr>
            <p:ph idx="1"/>
          </p:nvPr>
        </p:nvSpPr>
        <p:spPr>
          <a:xfrm>
            <a:off x="838199" y="1825625"/>
            <a:ext cx="10708759" cy="3873426"/>
          </a:xfrm>
        </p:spPr>
        <p:txBody>
          <a:bodyPr>
            <a:normAutofit/>
          </a:bodyPr>
          <a:lstStyle/>
          <a:p>
            <a:r>
              <a:rPr lang="en-US"/>
              <a:t>Based on your screening data, which Tier 2 and Tier 3 supports are most needed?</a:t>
            </a:r>
          </a:p>
          <a:p>
            <a:r>
              <a:rPr lang="en-US"/>
              <a:t>What structures currently exist to connect students with Tier 2 and Tier 3 supports?</a:t>
            </a:r>
          </a:p>
          <a:p>
            <a:r>
              <a:rPr lang="en-US"/>
              <a:t>What professional learning is necessary to support a focus on connecting students with Tier 2 and Tier 3 supports?</a:t>
            </a:r>
          </a:p>
        </p:txBody>
      </p:sp>
      <p:pic>
        <p:nvPicPr>
          <p:cNvPr id="5" name="Picture 4">
            <a:extLst>
              <a:ext uri="{FF2B5EF4-FFF2-40B4-BE49-F238E27FC236}">
                <a16:creationId xmlns:a16="http://schemas.microsoft.com/office/drawing/2014/main" id="{50728E1C-3836-7E31-D8FC-B88286E5FC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28248" y="4786760"/>
            <a:ext cx="3869239" cy="1833242"/>
          </a:xfrm>
          <a:prstGeom prst="rect">
            <a:avLst/>
          </a:prstGeom>
          <a:ln>
            <a:solidFill>
              <a:schemeClr val="tx1"/>
            </a:solidFill>
          </a:ln>
        </p:spPr>
      </p:pic>
      <p:pic>
        <p:nvPicPr>
          <p:cNvPr id="6" name="Content Placeholder 5" descr="A book with a lion head&#10;&#10;Description automatically generated">
            <a:extLst>
              <a:ext uri="{FF2B5EF4-FFF2-40B4-BE49-F238E27FC236}">
                <a16:creationId xmlns:a16="http://schemas.microsoft.com/office/drawing/2014/main" id="{E88A4499-16F6-D57A-CF28-7085E62DBA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42515" y="4778100"/>
            <a:ext cx="1423287" cy="1841902"/>
          </a:xfrm>
          <a:prstGeom prst="rect">
            <a:avLst/>
          </a:prstGeom>
          <a:ln>
            <a:solidFill>
              <a:schemeClr val="tx1"/>
            </a:solidFill>
          </a:ln>
        </p:spPr>
      </p:pic>
    </p:spTree>
    <p:extLst>
      <p:ext uri="{BB962C8B-B14F-4D97-AF65-F5344CB8AC3E}">
        <p14:creationId xmlns:p14="http://schemas.microsoft.com/office/powerpoint/2010/main" val="3527538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0682-F9C4-5FE6-D735-1E0F14A2236D}"/>
              </a:ext>
            </a:extLst>
          </p:cNvPr>
          <p:cNvSpPr>
            <a:spLocks noGrp="1"/>
          </p:cNvSpPr>
          <p:nvPr>
            <p:ph type="title"/>
          </p:nvPr>
        </p:nvSpPr>
        <p:spPr/>
        <p:txBody>
          <a:bodyPr>
            <a:normAutofit fontScale="90000"/>
          </a:bodyPr>
          <a:lstStyle/>
          <a:p>
            <a:r>
              <a:rPr lang="en-US"/>
              <a:t>Facilitating Clear Communication and Collaborations with Stakeholders</a:t>
            </a:r>
          </a:p>
        </p:txBody>
      </p:sp>
      <p:sp>
        <p:nvSpPr>
          <p:cNvPr id="4" name="Text Placeholder 2">
            <a:extLst>
              <a:ext uri="{FF2B5EF4-FFF2-40B4-BE49-F238E27FC236}">
                <a16:creationId xmlns:a16="http://schemas.microsoft.com/office/drawing/2014/main" id="{471891F2-30A8-C6FD-7F9C-FDFE3B5F6C39}"/>
              </a:ext>
            </a:extLst>
          </p:cNvPr>
          <p:cNvSpPr txBox="1">
            <a:spLocks/>
          </p:cNvSpPr>
          <p:nvPr/>
        </p:nvSpPr>
        <p:spPr>
          <a:xfrm>
            <a:off x="8407153" y="3731627"/>
            <a:ext cx="3713824" cy="3027285"/>
          </a:xfrm>
          <a:prstGeom prst="foldedCorner">
            <a:avLst/>
          </a:prstGeom>
          <a:solidFill>
            <a:schemeClr val="accent2">
              <a:lumMod val="40000"/>
              <a:lumOff val="60000"/>
            </a:schemeClr>
          </a:solidFill>
          <a:effectLst>
            <a:outerShdw blurRad="50800" dist="38100" dir="2700000" algn="tl" rotWithShape="0">
              <a:prstClr val="black">
                <a:alpha val="40000"/>
              </a:prstClr>
            </a:outerShdw>
          </a:effectLst>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lnSpc>
                <a:spcPct val="100000"/>
              </a:lnSpc>
              <a:spcBef>
                <a:spcPts val="0"/>
              </a:spcBef>
              <a:buNone/>
            </a:pPr>
            <a:r>
              <a:rPr lang="en-US" sz="2400"/>
              <a:t>Communicating and Collaborating with your:</a:t>
            </a:r>
          </a:p>
          <a:p>
            <a:pPr marL="795338" indent="-342900" defTabSz="914400">
              <a:lnSpc>
                <a:spcPct val="100000"/>
              </a:lnSpc>
              <a:spcBef>
                <a:spcPts val="0"/>
              </a:spcBef>
            </a:pPr>
            <a:r>
              <a:rPr lang="en-US" sz="2000"/>
              <a:t>District</a:t>
            </a:r>
          </a:p>
          <a:p>
            <a:pPr marL="795338" indent="-342900" defTabSz="914400">
              <a:lnSpc>
                <a:spcPct val="100000"/>
              </a:lnSpc>
              <a:spcBef>
                <a:spcPts val="0"/>
              </a:spcBef>
            </a:pPr>
            <a:r>
              <a:rPr lang="en-US" sz="2000"/>
              <a:t>Ci3T Leadership Team</a:t>
            </a:r>
          </a:p>
          <a:p>
            <a:pPr marL="795338" indent="-342900" defTabSz="914400">
              <a:lnSpc>
                <a:spcPct val="100000"/>
              </a:lnSpc>
              <a:spcBef>
                <a:spcPts val="0"/>
              </a:spcBef>
            </a:pPr>
            <a:r>
              <a:rPr lang="en-US" sz="2000"/>
              <a:t>Faculty and Staff </a:t>
            </a:r>
          </a:p>
          <a:p>
            <a:pPr marL="795338" indent="-342900" defTabSz="914400">
              <a:lnSpc>
                <a:spcPct val="100000"/>
              </a:lnSpc>
              <a:spcBef>
                <a:spcPts val="0"/>
              </a:spcBef>
            </a:pPr>
            <a:r>
              <a:rPr lang="en-US" sz="2000"/>
              <a:t>Students, Parents, and Community</a:t>
            </a:r>
          </a:p>
          <a:p>
            <a:pPr marL="795338" indent="-342900" defTabSz="914400">
              <a:lnSpc>
                <a:spcPct val="100000"/>
              </a:lnSpc>
              <a:spcBef>
                <a:spcPts val="0"/>
              </a:spcBef>
            </a:pPr>
            <a:r>
              <a:rPr lang="en-US" sz="2000"/>
              <a:t>Policy Makers</a:t>
            </a:r>
            <a:endParaRPr lang="en-US" sz="2400"/>
          </a:p>
        </p:txBody>
      </p:sp>
    </p:spTree>
    <p:extLst>
      <p:ext uri="{BB962C8B-B14F-4D97-AF65-F5344CB8AC3E}">
        <p14:creationId xmlns:p14="http://schemas.microsoft.com/office/powerpoint/2010/main" val="267786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23454-4470-B6A6-F2A7-E11CF6C248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15A62-70CF-6455-F054-231851346DA9}"/>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E1CDA964-3565-EE99-B7EA-1A5371FD3C3E}"/>
              </a:ext>
            </a:extLst>
          </p:cNvPr>
          <p:cNvSpPr>
            <a:spLocks noGrp="1"/>
          </p:cNvSpPr>
          <p:nvPr>
            <p:ph idx="1"/>
          </p:nvPr>
        </p:nvSpPr>
        <p:spPr>
          <a:xfrm>
            <a:off x="838200" y="1609726"/>
            <a:ext cx="10808368" cy="2555306"/>
          </a:xfrm>
        </p:spPr>
        <p:txBody>
          <a:bodyPr>
            <a:noAutofit/>
          </a:bodyPr>
          <a:lstStyle/>
          <a:p>
            <a:pPr marL="342900" marR="0" lvl="0" indent="-342900">
              <a:lnSpc>
                <a:spcPct val="100000"/>
              </a:lnSpc>
              <a:spcBef>
                <a:spcPts val="0"/>
              </a:spcBef>
              <a:spcAft>
                <a:spcPts val="0"/>
              </a:spcAft>
              <a:buFont typeface="+mj-lt"/>
              <a:buAutoNum type="arabicPeriod"/>
            </a:pPr>
            <a:r>
              <a:rPr lang="en-US" sz="2600"/>
              <a:t>Finalize plans to collect and use social validity and treatment integrity data.</a:t>
            </a:r>
          </a:p>
          <a:p>
            <a:pPr marL="457200" marR="0" lvl="0" indent="-457200">
              <a:lnSpc>
                <a:spcPct val="100000"/>
              </a:lnSpc>
              <a:spcBef>
                <a:spcPts val="0"/>
              </a:spcBef>
              <a:spcAft>
                <a:spcPts val="0"/>
              </a:spcAft>
              <a:buFont typeface="+mj-lt"/>
              <a:buAutoNum type="arabicPeriod"/>
            </a:pPr>
            <a:endParaRPr lang="en-US" sz="1600"/>
          </a:p>
          <a:p>
            <a:pPr marL="342900" marR="0" lvl="0" indent="-342900">
              <a:lnSpc>
                <a:spcPct val="100000"/>
              </a:lnSpc>
              <a:spcBef>
                <a:spcPts val="0"/>
              </a:spcBef>
              <a:spcAft>
                <a:spcPts val="0"/>
              </a:spcAft>
              <a:buFont typeface="+mj-lt"/>
              <a:buAutoNum type="arabicPeriod"/>
            </a:pPr>
            <a:r>
              <a:rPr lang="en-US" sz="2600"/>
              <a:t>Interpret fall screening data at the school- and classroom-level to inform professional learning and use of effective practices to support students (e.g., low-intensity strategies, Tier 2 and 3 interventions).</a:t>
            </a:r>
          </a:p>
        </p:txBody>
      </p:sp>
      <p:pic>
        <p:nvPicPr>
          <p:cNvPr id="5" name="Picture 4" descr="A screenshot of a computer&#10;&#10;Description automatically generated">
            <a:extLst>
              <a:ext uri="{FF2B5EF4-FFF2-40B4-BE49-F238E27FC236}">
                <a16:creationId xmlns:a16="http://schemas.microsoft.com/office/drawing/2014/main" id="{B8D4526B-ED71-3328-E011-A093F5575C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16714" y="4724399"/>
            <a:ext cx="2854970" cy="2001253"/>
          </a:xfrm>
          <a:prstGeom prst="rect">
            <a:avLst/>
          </a:prstGeom>
        </p:spPr>
      </p:pic>
      <p:sp>
        <p:nvSpPr>
          <p:cNvPr id="7" name="TextBox 6">
            <a:extLst>
              <a:ext uri="{FF2B5EF4-FFF2-40B4-BE49-F238E27FC236}">
                <a16:creationId xmlns:a16="http://schemas.microsoft.com/office/drawing/2014/main" id="{F9EFAE46-D3DB-5C47-AA9D-50F1DE137BF8}"/>
              </a:ext>
            </a:extLst>
          </p:cNvPr>
          <p:cNvSpPr txBox="1"/>
          <p:nvPr/>
        </p:nvSpPr>
        <p:spPr>
          <a:xfrm>
            <a:off x="838200" y="4142807"/>
            <a:ext cx="8378514" cy="2092881"/>
          </a:xfrm>
          <a:prstGeom prst="rect">
            <a:avLst/>
          </a:prstGeom>
          <a:noFill/>
        </p:spPr>
        <p:txBody>
          <a:bodyPr wrap="square">
            <a:spAutoFit/>
          </a:bodyPr>
          <a:lstStyle/>
          <a:p>
            <a:pPr marL="463550" indent="-395288"/>
            <a:r>
              <a:rPr lang="en-US" sz="2600"/>
              <a:t>3. Reflect on use of strategies for communicating to and supporting all stakeholders and make adjustments as necessary to support the creation of collaborative, positive, productive, and safe learning environments</a:t>
            </a:r>
          </a:p>
        </p:txBody>
      </p:sp>
      <p:sp>
        <p:nvSpPr>
          <p:cNvPr id="4" name="Rectangle 3">
            <a:extLst>
              <a:ext uri="{FF2B5EF4-FFF2-40B4-BE49-F238E27FC236}">
                <a16:creationId xmlns:a16="http://schemas.microsoft.com/office/drawing/2014/main" id="{561E8AEE-9938-A73E-1A29-648E9F42D1A1}"/>
              </a:ext>
            </a:extLst>
          </p:cNvPr>
          <p:cNvSpPr/>
          <p:nvPr/>
        </p:nvSpPr>
        <p:spPr>
          <a:xfrm>
            <a:off x="838200" y="3989607"/>
            <a:ext cx="8257674" cy="2421506"/>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3442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3F504D5-DAC3-E670-905D-E2DBEC75ACA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2827" y="227084"/>
            <a:ext cx="8533994" cy="64038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Module 3.1">
            <a:extLst>
              <a:ext uri="{FF2B5EF4-FFF2-40B4-BE49-F238E27FC236}">
                <a16:creationId xmlns:a16="http://schemas.microsoft.com/office/drawing/2014/main" id="{AF05D4A6-BFC8-E328-0917-81B2D675055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021483" y="-42530"/>
            <a:ext cx="1170517"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1267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D369-BC52-6581-9703-E62055B1CE43}"/>
            </a:ext>
          </a:extLst>
        </p:cNvPr>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1C30670-826A-244D-B229-9EC3095C3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23" b="37955"/>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A0075AAB-88AC-FA3B-C424-F48F9445AFF2}"/>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B6B9BE36-90D2-BBED-AD8D-B1EBBA0051D2}"/>
              </a:ext>
            </a:extLst>
          </p:cNvPr>
          <p:cNvSpPr/>
          <p:nvPr/>
        </p:nvSpPr>
        <p:spPr>
          <a:xfrm>
            <a:off x="1415714" y="322245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207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50F19-E561-1414-ED9A-A05C5D2B1DE6}"/>
            </a:ext>
          </a:extLst>
        </p:cNvPr>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98E73C3-CD92-C6E3-FB56-0E8BCCF99D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23" b="37955"/>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6FFB159-7C83-4872-5B2E-FA0933438AFE}"/>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1F981700-3137-DE04-62A5-1B69D41E65A5}"/>
              </a:ext>
            </a:extLst>
          </p:cNvPr>
          <p:cNvSpPr/>
          <p:nvPr/>
        </p:nvSpPr>
        <p:spPr>
          <a:xfrm>
            <a:off x="1415714" y="350820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6247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3C87C-3624-E090-20D0-7C14BF546AA4}"/>
            </a:ext>
          </a:extLst>
        </p:cNvPr>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BEFB8546-0A49-6D9F-8646-08B67DF2AF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23" b="37955"/>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C642638B-0027-6108-22B3-1FB0816EEBE3}"/>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0AF53D88-F95D-EE44-5640-CE15C6F00205}"/>
              </a:ext>
            </a:extLst>
          </p:cNvPr>
          <p:cNvSpPr/>
          <p:nvPr/>
        </p:nvSpPr>
        <p:spPr>
          <a:xfrm>
            <a:off x="1415714" y="3784434"/>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50531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CEAEA-3190-81DC-A502-AF9A1D7D42B3}"/>
            </a:ext>
          </a:extLst>
        </p:cNvPr>
        <p:cNvGrpSpPr/>
        <p:nvPr/>
      </p:nvGrpSpPr>
      <p:grpSpPr>
        <a:xfrm>
          <a:off x="0" y="0"/>
          <a:ext cx="0" cy="0"/>
          <a:chOff x="0" y="0"/>
          <a:chExt cx="0" cy="0"/>
        </a:xfrm>
      </p:grpSpPr>
      <p:pic>
        <p:nvPicPr>
          <p:cNvPr id="10242" name="Picture 2" descr="Editable infographic: Lincoln Lion Ci3T Plan: What You Need to Know">
            <a:extLst>
              <a:ext uri="{FF2B5EF4-FFF2-40B4-BE49-F238E27FC236}">
                <a16:creationId xmlns:a16="http://schemas.microsoft.com/office/drawing/2014/main" id="{7F32F474-0135-1523-9529-B1673F81066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7626" y="1786270"/>
            <a:ext cx="5598231" cy="43248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44" name="Picture 4" descr="Infographic: Parents and Families in Ci3T">
            <a:extLst>
              <a:ext uri="{FF2B5EF4-FFF2-40B4-BE49-F238E27FC236}">
                <a16:creationId xmlns:a16="http://schemas.microsoft.com/office/drawing/2014/main" id="{CB57C554-1945-7ED1-92B7-BA8C7992F12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01735" y="1753315"/>
            <a:ext cx="3363870" cy="435478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 name="Picture 2" descr="Module 3.1">
            <a:extLst>
              <a:ext uri="{FF2B5EF4-FFF2-40B4-BE49-F238E27FC236}">
                <a16:creationId xmlns:a16="http://schemas.microsoft.com/office/drawing/2014/main" id="{5A04486C-8D53-621F-8E7C-8E82580874C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021483" y="-42530"/>
            <a:ext cx="1170517" cy="1828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EA3EE44D-CC5D-79CE-A110-A8F5AE942299}"/>
              </a:ext>
            </a:extLst>
          </p:cNvPr>
          <p:cNvSpPr>
            <a:spLocks noGrp="1"/>
          </p:cNvSpPr>
          <p:nvPr>
            <p:ph type="title"/>
          </p:nvPr>
        </p:nvSpPr>
        <p:spPr/>
        <p:txBody>
          <a:bodyPr/>
          <a:lstStyle/>
          <a:p>
            <a:r>
              <a:rPr lang="en-US"/>
              <a:t>Communicating and Collaborating with Families</a:t>
            </a:r>
          </a:p>
        </p:txBody>
      </p:sp>
    </p:spTree>
    <p:extLst>
      <p:ext uri="{BB962C8B-B14F-4D97-AF65-F5344CB8AC3E}">
        <p14:creationId xmlns:p14="http://schemas.microsoft.com/office/powerpoint/2010/main" val="429350110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983B3-DFA5-4CC3-8576-FAB0A6A1E30E}"/>
              </a:ext>
            </a:extLst>
          </p:cNvPr>
          <p:cNvSpPr>
            <a:spLocks noGrp="1"/>
          </p:cNvSpPr>
          <p:nvPr>
            <p:ph type="title"/>
          </p:nvPr>
        </p:nvSpPr>
        <p:spPr/>
        <p:txBody>
          <a:bodyPr/>
          <a:lstStyle/>
          <a:p>
            <a:r>
              <a:rPr lang="en-US"/>
              <a:t>Communicating and Collaborating with Families</a:t>
            </a:r>
          </a:p>
        </p:txBody>
      </p:sp>
      <p:pic>
        <p:nvPicPr>
          <p:cNvPr id="5" name="Picture 4">
            <a:extLst>
              <a:ext uri="{FF2B5EF4-FFF2-40B4-BE49-F238E27FC236}">
                <a16:creationId xmlns:a16="http://schemas.microsoft.com/office/drawing/2014/main" id="{AA107DCE-7174-4453-A45A-2CEE0B76D5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00912" y="1859840"/>
            <a:ext cx="1798613" cy="4493544"/>
          </a:xfrm>
          <a:prstGeom prst="rect">
            <a:avLst/>
          </a:prstGeom>
          <a:ln>
            <a:solidFill>
              <a:schemeClr val="tx1"/>
            </a:solidFill>
          </a:ln>
        </p:spPr>
      </p:pic>
      <p:pic>
        <p:nvPicPr>
          <p:cNvPr id="6" name="Picture 5" descr="Text&#10;&#10;Description automatically generated">
            <a:extLst>
              <a:ext uri="{FF2B5EF4-FFF2-40B4-BE49-F238E27FC236}">
                <a16:creationId xmlns:a16="http://schemas.microsoft.com/office/drawing/2014/main" id="{213330B1-F045-DE8A-D0AD-928E3B2866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5840" y="1859840"/>
            <a:ext cx="3471262" cy="4493544"/>
          </a:xfrm>
          <a:prstGeom prst="rect">
            <a:avLst/>
          </a:prstGeom>
          <a:ln>
            <a:solidFill>
              <a:schemeClr val="tx1"/>
            </a:solidFill>
          </a:ln>
        </p:spPr>
      </p:pic>
      <p:pic>
        <p:nvPicPr>
          <p:cNvPr id="7" name="Picture 6" descr="Text&#10;&#10;Description automatically generated">
            <a:extLst>
              <a:ext uri="{FF2B5EF4-FFF2-40B4-BE49-F238E27FC236}">
                <a16:creationId xmlns:a16="http://schemas.microsoft.com/office/drawing/2014/main" id="{5FACEF67-B734-5278-B70B-FF41660F90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03417" y="1859840"/>
            <a:ext cx="3471261" cy="4493544"/>
          </a:xfrm>
          <a:prstGeom prst="rect">
            <a:avLst/>
          </a:prstGeom>
          <a:ln>
            <a:solidFill>
              <a:schemeClr val="tx1"/>
            </a:solidFill>
          </a:ln>
        </p:spPr>
      </p:pic>
    </p:spTree>
    <p:extLst>
      <p:ext uri="{BB962C8B-B14F-4D97-AF65-F5344CB8AC3E}">
        <p14:creationId xmlns:p14="http://schemas.microsoft.com/office/powerpoint/2010/main" val="36224946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9CC6A-1173-8FB8-5BD3-65426B79AD0B}"/>
              </a:ext>
            </a:extLst>
          </p:cNvPr>
          <p:cNvSpPr>
            <a:spLocks noGrp="1"/>
          </p:cNvSpPr>
          <p:nvPr>
            <p:ph type="title"/>
          </p:nvPr>
        </p:nvSpPr>
        <p:spPr/>
        <p:txBody>
          <a:bodyPr/>
          <a:lstStyle/>
          <a:p>
            <a:r>
              <a:rPr lang="en-US"/>
              <a:t>Communicating and Collaborating with Families</a:t>
            </a:r>
          </a:p>
        </p:txBody>
      </p:sp>
      <p:pic>
        <p:nvPicPr>
          <p:cNvPr id="6" name="Picture 5">
            <a:extLst>
              <a:ext uri="{FF2B5EF4-FFF2-40B4-BE49-F238E27FC236}">
                <a16:creationId xmlns:a16="http://schemas.microsoft.com/office/drawing/2014/main" id="{C6A6EDEB-0198-84B7-3A1C-58804529BA2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186763" y="1793727"/>
            <a:ext cx="3955695" cy="4351338"/>
          </a:xfrm>
          <a:prstGeom prst="rect">
            <a:avLst/>
          </a:prstGeom>
          <a:ln>
            <a:solidFill>
              <a:schemeClr val="tx1"/>
            </a:solidFill>
          </a:ln>
        </p:spPr>
      </p:pic>
      <p:pic>
        <p:nvPicPr>
          <p:cNvPr id="7" name="Picture 6">
            <a:extLst>
              <a:ext uri="{FF2B5EF4-FFF2-40B4-BE49-F238E27FC236}">
                <a16:creationId xmlns:a16="http://schemas.microsoft.com/office/drawing/2014/main" id="{142162AB-5420-8E1C-A660-787B66F4B99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42567" y="1793727"/>
            <a:ext cx="3218121" cy="4406801"/>
          </a:xfrm>
          <a:prstGeom prst="rect">
            <a:avLst/>
          </a:prstGeom>
          <a:ln>
            <a:solidFill>
              <a:schemeClr val="tx1"/>
            </a:solidFill>
          </a:ln>
        </p:spPr>
      </p:pic>
    </p:spTree>
    <p:extLst>
      <p:ext uri="{BB962C8B-B14F-4D97-AF65-F5344CB8AC3E}">
        <p14:creationId xmlns:p14="http://schemas.microsoft.com/office/powerpoint/2010/main" val="85487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8B19-44F1-D132-A886-83FEC7159697}"/>
              </a:ext>
            </a:extLst>
          </p:cNvPr>
          <p:cNvSpPr>
            <a:spLocks noGrp="1"/>
          </p:cNvSpPr>
          <p:nvPr>
            <p:ph type="title"/>
          </p:nvPr>
        </p:nvSpPr>
        <p:spPr/>
        <p:txBody>
          <a:bodyPr/>
          <a:lstStyle/>
          <a:p>
            <a:r>
              <a:rPr lang="en-US"/>
              <a:t>Materials for Today’s Session</a:t>
            </a:r>
          </a:p>
        </p:txBody>
      </p:sp>
      <p:sp>
        <p:nvSpPr>
          <p:cNvPr id="3" name="Content Placeholder 2">
            <a:extLst>
              <a:ext uri="{FF2B5EF4-FFF2-40B4-BE49-F238E27FC236}">
                <a16:creationId xmlns:a16="http://schemas.microsoft.com/office/drawing/2014/main" id="{A1045F8B-A4AA-C9E7-C53F-682F4910F5BC}"/>
              </a:ext>
            </a:extLst>
          </p:cNvPr>
          <p:cNvSpPr>
            <a:spLocks noGrp="1"/>
          </p:cNvSpPr>
          <p:nvPr>
            <p:ph idx="1"/>
          </p:nvPr>
        </p:nvSpPr>
        <p:spPr>
          <a:xfrm>
            <a:off x="630723" y="5335001"/>
            <a:ext cx="2365727" cy="845599"/>
          </a:xfrm>
        </p:spPr>
        <p:txBody>
          <a:bodyPr>
            <a:normAutofit/>
          </a:bodyPr>
          <a:lstStyle/>
          <a:p>
            <a:pPr marL="0" indent="0" algn="ctr">
              <a:buNone/>
            </a:pPr>
            <a:r>
              <a:rPr lang="en-US" sz="2000"/>
              <a:t>Ci3T Leadership Team Agenda</a:t>
            </a:r>
          </a:p>
        </p:txBody>
      </p:sp>
      <p:pic>
        <p:nvPicPr>
          <p:cNvPr id="4" name="Picture 3">
            <a:extLst>
              <a:ext uri="{FF2B5EF4-FFF2-40B4-BE49-F238E27FC236}">
                <a16:creationId xmlns:a16="http://schemas.microsoft.com/office/drawing/2014/main" id="{A61D15A7-44A8-446D-98F9-F892717F174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89224" y="2137311"/>
            <a:ext cx="2273239" cy="2941840"/>
          </a:xfrm>
          <a:prstGeom prst="rect">
            <a:avLst/>
          </a:prstGeom>
          <a:ln>
            <a:solidFill>
              <a:schemeClr val="tx1"/>
            </a:solidFill>
          </a:ln>
        </p:spPr>
      </p:pic>
      <p:pic>
        <p:nvPicPr>
          <p:cNvPr id="6" name="Picture 5" descr="Table&#10;&#10;Description automatically generated">
            <a:extLst>
              <a:ext uri="{FF2B5EF4-FFF2-40B4-BE49-F238E27FC236}">
                <a16:creationId xmlns:a16="http://schemas.microsoft.com/office/drawing/2014/main" id="{50A91757-8D85-53ED-3601-A5C47FE6F3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6968" y="2087360"/>
            <a:ext cx="2273239" cy="2941839"/>
          </a:xfrm>
          <a:prstGeom prst="rect">
            <a:avLst/>
          </a:prstGeom>
          <a:ln>
            <a:solidFill>
              <a:schemeClr val="tx1"/>
            </a:solidFill>
          </a:ln>
        </p:spPr>
      </p:pic>
      <p:sp>
        <p:nvSpPr>
          <p:cNvPr id="8" name="Content Placeholder 2">
            <a:extLst>
              <a:ext uri="{FF2B5EF4-FFF2-40B4-BE49-F238E27FC236}">
                <a16:creationId xmlns:a16="http://schemas.microsoft.com/office/drawing/2014/main" id="{2227F3CD-986C-08EC-44F7-07CCDCE9D3B0}"/>
              </a:ext>
            </a:extLst>
          </p:cNvPr>
          <p:cNvSpPr txBox="1">
            <a:spLocks/>
          </p:cNvSpPr>
          <p:nvPr/>
        </p:nvSpPr>
        <p:spPr>
          <a:xfrm>
            <a:off x="3113524" y="5380156"/>
            <a:ext cx="2624637"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Ci3T Implementation Manual</a:t>
            </a:r>
          </a:p>
        </p:txBody>
      </p:sp>
      <p:sp>
        <p:nvSpPr>
          <p:cNvPr id="9" name="Content Placeholder 2">
            <a:extLst>
              <a:ext uri="{FF2B5EF4-FFF2-40B4-BE49-F238E27FC236}">
                <a16:creationId xmlns:a16="http://schemas.microsoft.com/office/drawing/2014/main" id="{2A9647DB-69A4-B034-4F5B-59A87AFBA97E}"/>
              </a:ext>
            </a:extLst>
          </p:cNvPr>
          <p:cNvSpPr txBox="1">
            <a:spLocks/>
          </p:cNvSpPr>
          <p:nvPr/>
        </p:nvSpPr>
        <p:spPr>
          <a:xfrm>
            <a:off x="9416495" y="5356973"/>
            <a:ext cx="2365726" cy="4804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Log into website</a:t>
            </a:r>
          </a:p>
        </p:txBody>
      </p:sp>
      <p:pic>
        <p:nvPicPr>
          <p:cNvPr id="10" name="Picture 9">
            <a:extLst>
              <a:ext uri="{FF2B5EF4-FFF2-40B4-BE49-F238E27FC236}">
                <a16:creationId xmlns:a16="http://schemas.microsoft.com/office/drawing/2014/main" id="{19D1ED26-22DC-FF9D-004D-272EA2C5DB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81415" y="3608231"/>
            <a:ext cx="2473601" cy="1400344"/>
          </a:xfrm>
          <a:prstGeom prst="rect">
            <a:avLst/>
          </a:prstGeom>
          <a:ln w="6350">
            <a:solidFill>
              <a:schemeClr val="tx1">
                <a:lumMod val="50000"/>
                <a:lumOff val="50000"/>
              </a:schemeClr>
            </a:solidFill>
          </a:ln>
        </p:spPr>
      </p:pic>
      <p:pic>
        <p:nvPicPr>
          <p:cNvPr id="11" name="Picture 10">
            <a:extLst>
              <a:ext uri="{FF2B5EF4-FFF2-40B4-BE49-F238E27FC236}">
                <a16:creationId xmlns:a16="http://schemas.microsoft.com/office/drawing/2014/main" id="{13454573-300E-3A9A-8D99-607D3B4CB6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31883" y="2403169"/>
            <a:ext cx="2750338" cy="2410123"/>
          </a:xfrm>
          <a:prstGeom prst="rect">
            <a:avLst/>
          </a:prstGeom>
          <a:ln>
            <a:solidFill>
              <a:schemeClr val="tx1"/>
            </a:solidFill>
          </a:ln>
        </p:spPr>
      </p:pic>
      <p:sp>
        <p:nvSpPr>
          <p:cNvPr id="12" name="Content Placeholder 2">
            <a:extLst>
              <a:ext uri="{FF2B5EF4-FFF2-40B4-BE49-F238E27FC236}">
                <a16:creationId xmlns:a16="http://schemas.microsoft.com/office/drawing/2014/main" id="{6B259437-A424-5F0B-C663-4F6BE09EF292}"/>
              </a:ext>
            </a:extLst>
          </p:cNvPr>
          <p:cNvSpPr txBox="1">
            <a:spLocks/>
          </p:cNvSpPr>
          <p:nvPr/>
        </p:nvSpPr>
        <p:spPr>
          <a:xfrm>
            <a:off x="6096000" y="5380156"/>
            <a:ext cx="2624637"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Fall Screening Data</a:t>
            </a:r>
          </a:p>
        </p:txBody>
      </p:sp>
      <p:pic>
        <p:nvPicPr>
          <p:cNvPr id="5" name="Picture 4" descr="Graphical user interface, application&#10;&#10;Description automatically generated">
            <a:extLst>
              <a:ext uri="{FF2B5EF4-FFF2-40B4-BE49-F238E27FC236}">
                <a16:creationId xmlns:a16="http://schemas.microsoft.com/office/drawing/2014/main" id="{599DF022-11DF-3C76-15A1-C60824DC00D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968649" y="2148215"/>
            <a:ext cx="2750337" cy="1142664"/>
          </a:xfrm>
          <a:prstGeom prst="rect">
            <a:avLst/>
          </a:prstGeom>
          <a:ln>
            <a:solidFill>
              <a:schemeClr val="tx1"/>
            </a:solidFill>
          </a:ln>
        </p:spPr>
      </p:pic>
    </p:spTree>
    <p:extLst>
      <p:ext uri="{BB962C8B-B14F-4D97-AF65-F5344CB8AC3E}">
        <p14:creationId xmlns:p14="http://schemas.microsoft.com/office/powerpoint/2010/main" val="5078798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2D963-ADF9-C76F-9B9D-D4CC7A321F88}"/>
              </a:ext>
            </a:extLst>
          </p:cNvPr>
          <p:cNvSpPr>
            <a:spLocks noGrp="1"/>
          </p:cNvSpPr>
          <p:nvPr>
            <p:ph type="title"/>
          </p:nvPr>
        </p:nvSpPr>
        <p:spPr/>
        <p:txBody>
          <a:bodyPr/>
          <a:lstStyle/>
          <a:p>
            <a:r>
              <a:rPr lang="en-US"/>
              <a:t>Communicating and Collaborating with Faculty and Staff</a:t>
            </a:r>
          </a:p>
        </p:txBody>
      </p:sp>
      <p:pic>
        <p:nvPicPr>
          <p:cNvPr id="4" name="Picture 3" descr="A paper with text on it&#10;&#10;Description automatically generated">
            <a:extLst>
              <a:ext uri="{FF2B5EF4-FFF2-40B4-BE49-F238E27FC236}">
                <a16:creationId xmlns:a16="http://schemas.microsoft.com/office/drawing/2014/main" id="{1F54C710-F0D6-94DB-1E92-CC7997519F3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5400000">
            <a:off x="794807" y="2112258"/>
            <a:ext cx="4516756" cy="3962540"/>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7C1B4D98-581A-C68E-2699-93ACA0B158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0570" y="2141744"/>
            <a:ext cx="5933230" cy="3541718"/>
          </a:xfrm>
          <a:prstGeom prst="rect">
            <a:avLst/>
          </a:prstGeom>
          <a:ln>
            <a:solidFill>
              <a:schemeClr val="tx1"/>
            </a:solidFill>
          </a:ln>
        </p:spPr>
      </p:pic>
    </p:spTree>
    <p:extLst>
      <p:ext uri="{BB962C8B-B14F-4D97-AF65-F5344CB8AC3E}">
        <p14:creationId xmlns:p14="http://schemas.microsoft.com/office/powerpoint/2010/main" val="266960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C2CC2-ACE5-734B-5E0E-7AA3F6D69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47DA6-A683-954A-2B7B-F06FFFE2CB13}"/>
              </a:ext>
            </a:extLst>
          </p:cNvPr>
          <p:cNvSpPr>
            <a:spLocks noGrp="1"/>
          </p:cNvSpPr>
          <p:nvPr>
            <p:ph type="title"/>
          </p:nvPr>
        </p:nvSpPr>
        <p:spPr/>
        <p:txBody>
          <a:bodyPr/>
          <a:lstStyle/>
          <a:p>
            <a:r>
              <a:rPr lang="en-US"/>
              <a:t>Communicating and Collaborating with Faculty and Staff</a:t>
            </a:r>
          </a:p>
        </p:txBody>
      </p:sp>
      <p:pic>
        <p:nvPicPr>
          <p:cNvPr id="5" name="Picture 4" descr="A screenshot of a computer&#10;&#10;Description automatically generated">
            <a:extLst>
              <a:ext uri="{FF2B5EF4-FFF2-40B4-BE49-F238E27FC236}">
                <a16:creationId xmlns:a16="http://schemas.microsoft.com/office/drawing/2014/main" id="{4A6ADF4B-B185-DF06-8F2B-6AA8399C2D8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39633" y="3429000"/>
            <a:ext cx="5613455" cy="1552574"/>
          </a:xfrm>
          <a:prstGeom prst="rect">
            <a:avLst/>
          </a:prstGeom>
          <a:ln>
            <a:solidFill>
              <a:schemeClr val="tx1"/>
            </a:solidFill>
          </a:ln>
        </p:spPr>
      </p:pic>
      <p:grpSp>
        <p:nvGrpSpPr>
          <p:cNvPr id="7" name="Group 6">
            <a:extLst>
              <a:ext uri="{FF2B5EF4-FFF2-40B4-BE49-F238E27FC236}">
                <a16:creationId xmlns:a16="http://schemas.microsoft.com/office/drawing/2014/main" id="{173CC54C-C59A-9E35-2757-1C43FB0C3C45}"/>
              </a:ext>
            </a:extLst>
          </p:cNvPr>
          <p:cNvGrpSpPr/>
          <p:nvPr/>
        </p:nvGrpSpPr>
        <p:grpSpPr>
          <a:xfrm>
            <a:off x="838200" y="2592960"/>
            <a:ext cx="4815305" cy="2938906"/>
            <a:chOff x="1232110" y="2087897"/>
            <a:chExt cx="8970669" cy="3679220"/>
          </a:xfrm>
        </p:grpSpPr>
        <p:grpSp>
          <p:nvGrpSpPr>
            <p:cNvPr id="8" name="Group 7">
              <a:extLst>
                <a:ext uri="{FF2B5EF4-FFF2-40B4-BE49-F238E27FC236}">
                  <a16:creationId xmlns:a16="http://schemas.microsoft.com/office/drawing/2014/main" id="{EED48454-77CE-E502-4BD2-2E305D4C4B2E}"/>
                </a:ext>
              </a:extLst>
            </p:cNvPr>
            <p:cNvGrpSpPr/>
            <p:nvPr/>
          </p:nvGrpSpPr>
          <p:grpSpPr>
            <a:xfrm>
              <a:off x="1232110" y="2087897"/>
              <a:ext cx="8970669" cy="3679220"/>
              <a:chOff x="838200" y="1690686"/>
              <a:chExt cx="11011148" cy="4338775"/>
            </a:xfrm>
          </p:grpSpPr>
          <p:pic>
            <p:nvPicPr>
              <p:cNvPr id="10" name="Picture 9" descr="Table&#10;&#10;Description automatically generated">
                <a:extLst>
                  <a:ext uri="{FF2B5EF4-FFF2-40B4-BE49-F238E27FC236}">
                    <a16:creationId xmlns:a16="http://schemas.microsoft.com/office/drawing/2014/main" id="{571AB49C-482D-39C4-C4FC-68EFAA305D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4071141"/>
                <a:ext cx="3478133" cy="1956449"/>
              </a:xfrm>
              <a:prstGeom prst="rect">
                <a:avLst/>
              </a:prstGeom>
              <a:ln>
                <a:solidFill>
                  <a:schemeClr val="tx1"/>
                </a:solidFill>
              </a:ln>
            </p:spPr>
          </p:pic>
          <p:pic>
            <p:nvPicPr>
              <p:cNvPr id="11" name="Picture 10" descr="Table&#10;&#10;Description automatically generated">
                <a:extLst>
                  <a:ext uri="{FF2B5EF4-FFF2-40B4-BE49-F238E27FC236}">
                    <a16:creationId xmlns:a16="http://schemas.microsoft.com/office/drawing/2014/main" id="{FB93CC7E-98B4-C7E6-A228-50502C906B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03045" y="1690686"/>
                <a:ext cx="3478133" cy="1956449"/>
              </a:xfrm>
              <a:prstGeom prst="rect">
                <a:avLst/>
              </a:prstGeom>
              <a:ln>
                <a:solidFill>
                  <a:schemeClr val="tx1"/>
                </a:solidFill>
              </a:ln>
            </p:spPr>
          </p:pic>
          <p:pic>
            <p:nvPicPr>
              <p:cNvPr id="12" name="Picture 11" descr="Graphical user interface, text, application&#10;&#10;Description automatically generated">
                <a:extLst>
                  <a:ext uri="{FF2B5EF4-FFF2-40B4-BE49-F238E27FC236}">
                    <a16:creationId xmlns:a16="http://schemas.microsoft.com/office/drawing/2014/main" id="{D48B66F9-4CFC-00EA-9433-C7090976EC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1690686"/>
                <a:ext cx="3478133" cy="1956449"/>
              </a:xfrm>
              <a:prstGeom prst="rect">
                <a:avLst/>
              </a:prstGeom>
              <a:ln>
                <a:solidFill>
                  <a:schemeClr val="tx1"/>
                </a:solidFill>
              </a:ln>
            </p:spPr>
          </p:pic>
          <p:pic>
            <p:nvPicPr>
              <p:cNvPr id="13" name="Picture 12" descr="Chart&#10;&#10;Description automatically generated">
                <a:extLst>
                  <a:ext uri="{FF2B5EF4-FFF2-40B4-BE49-F238E27FC236}">
                    <a16:creationId xmlns:a16="http://schemas.microsoft.com/office/drawing/2014/main" id="{9C63D3D5-0DE7-B042-BC50-8A48D9D475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03045" y="4071141"/>
                <a:ext cx="3478133" cy="1956449"/>
              </a:xfrm>
              <a:prstGeom prst="rect">
                <a:avLst/>
              </a:prstGeom>
              <a:ln>
                <a:solidFill>
                  <a:schemeClr val="tx1"/>
                </a:solidFill>
              </a:ln>
            </p:spPr>
          </p:pic>
          <p:pic>
            <p:nvPicPr>
              <p:cNvPr id="14" name="Picture 13" descr="Chart, bar chart&#10;&#10;Description automatically generated">
                <a:extLst>
                  <a:ext uri="{FF2B5EF4-FFF2-40B4-BE49-F238E27FC236}">
                    <a16:creationId xmlns:a16="http://schemas.microsoft.com/office/drawing/2014/main" id="{2DA48310-F6FA-FFFA-5C0F-1A4070D43D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67890" y="4071141"/>
                <a:ext cx="3481458" cy="1958320"/>
              </a:xfrm>
              <a:prstGeom prst="rect">
                <a:avLst/>
              </a:prstGeom>
              <a:ln>
                <a:solidFill>
                  <a:schemeClr val="tx1"/>
                </a:solidFill>
              </a:ln>
            </p:spPr>
          </p:pic>
        </p:grpSp>
        <p:pic>
          <p:nvPicPr>
            <p:cNvPr id="9" name="Picture 8" descr="Chart, bar chart&#10;&#10;Description automatically generated">
              <a:extLst>
                <a:ext uri="{FF2B5EF4-FFF2-40B4-BE49-F238E27FC236}">
                  <a16:creationId xmlns:a16="http://schemas.microsoft.com/office/drawing/2014/main" id="{8A0CE43B-01F6-D6FB-3403-62F55ECA515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66469" y="2087897"/>
              <a:ext cx="2833599" cy="1659041"/>
            </a:xfrm>
            <a:prstGeom prst="rect">
              <a:avLst/>
            </a:prstGeom>
            <a:ln>
              <a:solidFill>
                <a:schemeClr val="tx1"/>
              </a:solidFill>
            </a:ln>
          </p:spPr>
        </p:pic>
      </p:grpSp>
      <p:pic>
        <p:nvPicPr>
          <p:cNvPr id="4" name="Picture 3" descr="A person holding a pen and a clipboard&#10;&#10;Description automatically generated">
            <a:extLst>
              <a:ext uri="{FF2B5EF4-FFF2-40B4-BE49-F238E27FC236}">
                <a16:creationId xmlns:a16="http://schemas.microsoft.com/office/drawing/2014/main" id="{C646F53B-72D9-8E3A-2A50-FA69383E581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314177" y="-36095"/>
            <a:ext cx="877823" cy="1371600"/>
          </a:xfrm>
          <a:prstGeom prst="rect">
            <a:avLst/>
          </a:prstGeom>
        </p:spPr>
      </p:pic>
      <p:pic>
        <p:nvPicPr>
          <p:cNvPr id="15" name="Picture 14" descr="A hand holding a flashlight&#10;&#10;Description automatically generated">
            <a:extLst>
              <a:ext uri="{FF2B5EF4-FFF2-40B4-BE49-F238E27FC236}">
                <a16:creationId xmlns:a16="http://schemas.microsoft.com/office/drawing/2014/main" id="{E69332C1-D155-EDC4-2AA4-FC1B6185EC0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333988" y="1456024"/>
            <a:ext cx="877825" cy="1371600"/>
          </a:xfrm>
          <a:prstGeom prst="rect">
            <a:avLst/>
          </a:prstGeom>
        </p:spPr>
      </p:pic>
    </p:spTree>
    <p:extLst>
      <p:ext uri="{BB962C8B-B14F-4D97-AF65-F5344CB8AC3E}">
        <p14:creationId xmlns:p14="http://schemas.microsoft.com/office/powerpoint/2010/main" val="22705843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A0A19-4C1D-A8F6-3175-635E662C8E9B}"/>
            </a:ext>
          </a:extLst>
        </p:cNvPr>
        <p:cNvGrpSpPr/>
        <p:nvPr/>
      </p:nvGrpSpPr>
      <p:grpSpPr>
        <a:xfrm>
          <a:off x="0" y="0"/>
          <a:ext cx="0" cy="0"/>
          <a:chOff x="0" y="0"/>
          <a:chExt cx="0" cy="0"/>
        </a:xfrm>
      </p:grpSpPr>
      <p:pic>
        <p:nvPicPr>
          <p:cNvPr id="2" name="Picture 2" descr="Module 3.1">
            <a:extLst>
              <a:ext uri="{FF2B5EF4-FFF2-40B4-BE49-F238E27FC236}">
                <a16:creationId xmlns:a16="http://schemas.microsoft.com/office/drawing/2014/main" id="{52A8FD5F-DD35-4B53-234E-866FF8CF944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021483" y="-42530"/>
            <a:ext cx="1170517" cy="1828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F20DEB64-B660-D034-9967-19E273AE834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60699" y="2184068"/>
            <a:ext cx="7470601" cy="36098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36956FD6-E875-525D-EB24-AE275C668C13}"/>
              </a:ext>
            </a:extLst>
          </p:cNvPr>
          <p:cNvSpPr>
            <a:spLocks noGrp="1"/>
          </p:cNvSpPr>
          <p:nvPr>
            <p:ph type="title"/>
          </p:nvPr>
        </p:nvSpPr>
        <p:spPr/>
        <p:txBody>
          <a:bodyPr/>
          <a:lstStyle/>
          <a:p>
            <a:r>
              <a:rPr lang="en-US"/>
              <a:t>Communicating with Stakeholders</a:t>
            </a:r>
          </a:p>
        </p:txBody>
      </p:sp>
    </p:spTree>
    <p:extLst>
      <p:ext uri="{BB962C8B-B14F-4D97-AF65-F5344CB8AC3E}">
        <p14:creationId xmlns:p14="http://schemas.microsoft.com/office/powerpoint/2010/main" val="111027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7">
            <a:extLst>
              <a:ext uri="{FF2B5EF4-FFF2-40B4-BE49-F238E27FC236}">
                <a16:creationId xmlns:a16="http://schemas.microsoft.com/office/drawing/2014/main" id="{72268419-F1F6-4AFB-8324-CC6603D388E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3" name="Picture 51">
            <a:extLst>
              <a:ext uri="{FF2B5EF4-FFF2-40B4-BE49-F238E27FC236}">
                <a16:creationId xmlns:a16="http://schemas.microsoft.com/office/drawing/2014/main" id="{BADEB0D8-4927-18AB-A510-49CAAD94DA6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4" name="Picture 50">
            <a:extLst>
              <a:ext uri="{FF2B5EF4-FFF2-40B4-BE49-F238E27FC236}">
                <a16:creationId xmlns:a16="http://schemas.microsoft.com/office/drawing/2014/main" id="{53CFDBC9-3717-7608-AA39-3144AA1E98B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5" name="Picture 49">
            <a:extLst>
              <a:ext uri="{FF2B5EF4-FFF2-40B4-BE49-F238E27FC236}">
                <a16:creationId xmlns:a16="http://schemas.microsoft.com/office/drawing/2014/main" id="{4175AEFB-35C4-0A79-776D-E35F7C3990A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6" name="Picture 48">
            <a:extLst>
              <a:ext uri="{FF2B5EF4-FFF2-40B4-BE49-F238E27FC236}">
                <a16:creationId xmlns:a16="http://schemas.microsoft.com/office/drawing/2014/main" id="{3A2655C8-308B-B6E8-BBF9-CF1B53D552B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7" name="Picture 42">
            <a:extLst>
              <a:ext uri="{FF2B5EF4-FFF2-40B4-BE49-F238E27FC236}">
                <a16:creationId xmlns:a16="http://schemas.microsoft.com/office/drawing/2014/main" id="{A080A262-EDD1-EBF2-394F-ED4CFC91664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8" name="Picture 46">
            <a:extLst>
              <a:ext uri="{FF2B5EF4-FFF2-40B4-BE49-F238E27FC236}">
                <a16:creationId xmlns:a16="http://schemas.microsoft.com/office/drawing/2014/main" id="{75CD693B-BB45-1742-6160-F356D9BD540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9" name="Picture 45">
            <a:extLst>
              <a:ext uri="{FF2B5EF4-FFF2-40B4-BE49-F238E27FC236}">
                <a16:creationId xmlns:a16="http://schemas.microsoft.com/office/drawing/2014/main" id="{9490C76F-ECEE-E489-C997-4043DE707AB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0" name="Picture 44">
            <a:extLst>
              <a:ext uri="{FF2B5EF4-FFF2-40B4-BE49-F238E27FC236}">
                <a16:creationId xmlns:a16="http://schemas.microsoft.com/office/drawing/2014/main" id="{0732DCC3-940E-39C1-CE79-9E19F246672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1" name="Picture 43">
            <a:extLst>
              <a:ext uri="{FF2B5EF4-FFF2-40B4-BE49-F238E27FC236}">
                <a16:creationId xmlns:a16="http://schemas.microsoft.com/office/drawing/2014/main" id="{63B6D71F-475C-0653-B40C-5EE1BB46392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2" name="Picture 41">
            <a:extLst>
              <a:ext uri="{FF2B5EF4-FFF2-40B4-BE49-F238E27FC236}">
                <a16:creationId xmlns:a16="http://schemas.microsoft.com/office/drawing/2014/main" id="{A8DC6188-FC89-0E38-0819-56CA0F89CB6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3" name="Picture 40">
            <a:extLst>
              <a:ext uri="{FF2B5EF4-FFF2-40B4-BE49-F238E27FC236}">
                <a16:creationId xmlns:a16="http://schemas.microsoft.com/office/drawing/2014/main" id="{44684FC8-6BF8-5DD7-5498-456E5C8C50F2}"/>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6" name="Picture 39">
            <a:extLst>
              <a:ext uri="{FF2B5EF4-FFF2-40B4-BE49-F238E27FC236}">
                <a16:creationId xmlns:a16="http://schemas.microsoft.com/office/drawing/2014/main" id="{FFFF6E5E-2B09-0E31-7E3D-3FD730866CBB}"/>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7" name="Picture 38">
            <a:extLst>
              <a:ext uri="{FF2B5EF4-FFF2-40B4-BE49-F238E27FC236}">
                <a16:creationId xmlns:a16="http://schemas.microsoft.com/office/drawing/2014/main" id="{77584AD1-1BFA-83EF-938B-356D395245DC}"/>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8" name="Picture 33">
            <a:extLst>
              <a:ext uri="{FF2B5EF4-FFF2-40B4-BE49-F238E27FC236}">
                <a16:creationId xmlns:a16="http://schemas.microsoft.com/office/drawing/2014/main" id="{BCEA1731-FDC6-CA3E-7FFE-BB45CA21ECAF}"/>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19" name="Picture 36">
            <a:extLst>
              <a:ext uri="{FF2B5EF4-FFF2-40B4-BE49-F238E27FC236}">
                <a16:creationId xmlns:a16="http://schemas.microsoft.com/office/drawing/2014/main" id="{CAE48FD8-FEC7-BF42-AE16-496F2078A39B}"/>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6735182" y="4890442"/>
            <a:ext cx="4018829" cy="1425116"/>
          </a:xfrm>
          <a:prstGeom prst="rect">
            <a:avLst/>
          </a:prstGeom>
          <a:noFill/>
        </p:spPr>
      </p:pic>
      <p:pic>
        <p:nvPicPr>
          <p:cNvPr id="20" name="Picture 32">
            <a:extLst>
              <a:ext uri="{FF2B5EF4-FFF2-40B4-BE49-F238E27FC236}">
                <a16:creationId xmlns:a16="http://schemas.microsoft.com/office/drawing/2014/main" id="{49CFAFE4-6B61-C0CC-8ED1-7689F1E88DDC}"/>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6636029" y="4967561"/>
            <a:ext cx="4018828" cy="1425116"/>
          </a:xfrm>
          <a:prstGeom prst="rect">
            <a:avLst/>
          </a:prstGeom>
          <a:noFill/>
        </p:spPr>
      </p:pic>
      <p:graphicFrame>
        <p:nvGraphicFramePr>
          <p:cNvPr id="21" name="Table 6">
            <a:extLst>
              <a:ext uri="{FF2B5EF4-FFF2-40B4-BE49-F238E27FC236}">
                <a16:creationId xmlns:a16="http://schemas.microsoft.com/office/drawing/2014/main" id="{2A25BB15-1F7C-83E1-CF59-B4DD79F33A0F}"/>
              </a:ext>
            </a:extLst>
          </p:cNvPr>
          <p:cNvGraphicFramePr>
            <a:graphicFrameLocks noGrp="1"/>
          </p:cNvGraphicFramePr>
          <p:nvPr>
            <p:extLst>
              <p:ext uri="{D42A27DB-BD31-4B8C-83A1-F6EECF244321}">
                <p14:modId xmlns:p14="http://schemas.microsoft.com/office/powerpoint/2010/main" val="3512792514"/>
              </p:ext>
            </p:extLst>
          </p:nvPr>
        </p:nvGraphicFramePr>
        <p:xfrm>
          <a:off x="458009" y="595290"/>
          <a:ext cx="11003164" cy="4204773"/>
        </p:xfrm>
        <a:graphic>
          <a:graphicData uri="http://schemas.openxmlformats.org/drawingml/2006/table">
            <a:tbl>
              <a:tblPr firstRow="1" bandRow="1">
                <a:tableStyleId>{5C22544A-7EE6-4342-B048-85BDC9FD1C3A}</a:tableStyleId>
              </a:tblPr>
              <a:tblGrid>
                <a:gridCol w="5501582">
                  <a:extLst>
                    <a:ext uri="{9D8B030D-6E8A-4147-A177-3AD203B41FA5}">
                      <a16:colId xmlns:a16="http://schemas.microsoft.com/office/drawing/2014/main" val="659750370"/>
                    </a:ext>
                  </a:extLst>
                </a:gridCol>
                <a:gridCol w="5501582">
                  <a:extLst>
                    <a:ext uri="{9D8B030D-6E8A-4147-A177-3AD203B41FA5}">
                      <a16:colId xmlns:a16="http://schemas.microsoft.com/office/drawing/2014/main" val="2693799976"/>
                    </a:ext>
                  </a:extLst>
                </a:gridCol>
              </a:tblGrid>
              <a:tr h="486213">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a:solidFill>
                            <a:schemeClr val="bg1"/>
                          </a:solidFill>
                        </a:rPr>
                        <a:t>Let’s discuss!</a:t>
                      </a:r>
                    </a:p>
                  </a:txBody>
                  <a:tcPr>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b="1">
                        <a:solidFill>
                          <a:schemeClr val="bg1"/>
                        </a:solidFill>
                      </a:endParaRPr>
                    </a:p>
                  </a:txBody>
                  <a:tcPr>
                    <a:solidFill>
                      <a:schemeClr val="accent5"/>
                    </a:solidFill>
                  </a:tcPr>
                </a:tc>
                <a:extLst>
                  <a:ext uri="{0D108BD9-81ED-4DB2-BD59-A6C34878D82A}">
                    <a16:rowId xmlns:a16="http://schemas.microsoft.com/office/drawing/2014/main" val="2349869466"/>
                  </a:ext>
                </a:extLst>
              </a:tr>
              <a:tr h="359155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a:solidFill>
                            <a:schemeClr val="tx1"/>
                          </a:solidFill>
                        </a:rPr>
                        <a:t>Debrief Jigsaw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a:solidFill>
                            <a:schemeClr val="tx1"/>
                          </a:solidFill>
                        </a:rPr>
                        <a:t>Share key takeaways from the breakout room you attended: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tx1"/>
                          </a:solidFill>
                        </a:rPr>
                        <a:t>Inform Tier 1 Instruction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tx1"/>
                          </a:solidFill>
                        </a:rPr>
                        <a:t>Empower teachers with low-intensity strategies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tx1"/>
                          </a:solidFill>
                        </a:rPr>
                        <a:t>Connect students with Tier 2 and Tier 3 supports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a:solidFill>
                            <a:schemeClr val="tx1"/>
                          </a:solidFill>
                        </a:rPr>
                        <a:t>What are the next steps to respond to your fall screening data?</a:t>
                      </a:r>
                      <a:endParaRPr lang="en-US" sz="800" b="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i="1"/>
                        <a:t>Be ready to share at least one concrete action step your team is taking coming out of today’s session!</a:t>
                      </a:r>
                    </a:p>
                  </a:txBody>
                  <a:tcPr>
                    <a:solidFill>
                      <a:srgbClr val="DDE7F0"/>
                    </a:solidFill>
                  </a:tcPr>
                </a:tc>
                <a:tc>
                  <a:txBody>
                    <a:bodyPr/>
                    <a:lstStyle/>
                    <a:p>
                      <a:pPr marL="0" indent="0">
                        <a:buFont typeface="Arial" panose="020B0604020202020204" pitchFamily="34" charset="0"/>
                        <a:buNone/>
                      </a:pPr>
                      <a:r>
                        <a:rPr lang="en-US" sz="2400" b="0" i="0" u="none" kern="1200">
                          <a:solidFill>
                            <a:schemeClr val="tx1"/>
                          </a:solidFill>
                          <a:effectLst/>
                          <a:latin typeface="+mn-lt"/>
                          <a:ea typeface="+mn-ea"/>
                          <a:cs typeface="+mn-cs"/>
                        </a:rPr>
                        <a:t>Communicating and Collaborating with Stakeholders </a:t>
                      </a:r>
                    </a:p>
                    <a:p>
                      <a:pPr marL="342900" indent="-342900">
                        <a:buFont typeface="Arial" panose="020B0604020202020204" pitchFamily="34" charset="0"/>
                        <a:buChar char="•"/>
                      </a:pPr>
                      <a:r>
                        <a:rPr lang="en-US" sz="2000" b="0" i="0" u="none" kern="1200">
                          <a:solidFill>
                            <a:schemeClr val="tx1"/>
                          </a:solidFill>
                          <a:effectLst/>
                          <a:latin typeface="+mn-lt"/>
                          <a:ea typeface="+mn-ea"/>
                          <a:cs typeface="+mn-cs"/>
                        </a:rPr>
                        <a:t>What upcoming opportunities exist to communicate and collaborate with families?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u="none" kern="1200">
                          <a:solidFill>
                            <a:schemeClr val="tx1"/>
                          </a:solidFill>
                          <a:effectLst/>
                          <a:latin typeface="+mn-lt"/>
                          <a:ea typeface="+mn-ea"/>
                          <a:cs typeface="+mn-cs"/>
                        </a:rPr>
                        <a:t>What strategies do you currently use to communicate and collaborate with faculty and staff?</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u="none" kern="1200">
                          <a:solidFill>
                            <a:schemeClr val="tx1"/>
                          </a:solidFill>
                          <a:effectLst/>
                          <a:latin typeface="+mn-lt"/>
                          <a:ea typeface="+mn-ea"/>
                          <a:cs typeface="+mn-cs"/>
                        </a:rPr>
                        <a:t>What new strategies to communicate and collaborate with faculty &amp; staff are you interested in trying?</a:t>
                      </a:r>
                    </a:p>
                  </a:txBody>
                  <a:tcPr>
                    <a:solidFill>
                      <a:srgbClr val="DDE7F0"/>
                    </a:solidFill>
                  </a:tcPr>
                </a:tc>
                <a:extLst>
                  <a:ext uri="{0D108BD9-81ED-4DB2-BD59-A6C34878D82A}">
                    <a16:rowId xmlns:a16="http://schemas.microsoft.com/office/drawing/2014/main" val="927646794"/>
                  </a:ext>
                </a:extLst>
              </a:tr>
            </a:tbl>
          </a:graphicData>
        </a:graphic>
      </p:graphicFrame>
      <p:pic>
        <p:nvPicPr>
          <p:cNvPr id="14" name="Picture 13" descr="Table&#10;&#10;Description automatically generated">
            <a:extLst>
              <a:ext uri="{FF2B5EF4-FFF2-40B4-BE49-F238E27FC236}">
                <a16:creationId xmlns:a16="http://schemas.microsoft.com/office/drawing/2014/main" id="{64989702-D82B-44B5-F725-F97637F3ABC5}"/>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537143" y="4967561"/>
            <a:ext cx="1283925" cy="1661550"/>
          </a:xfrm>
          <a:prstGeom prst="rect">
            <a:avLst/>
          </a:prstGeom>
          <a:ln>
            <a:solidFill>
              <a:schemeClr val="tx1"/>
            </a:solidFill>
          </a:ln>
        </p:spPr>
      </p:pic>
      <p:pic>
        <p:nvPicPr>
          <p:cNvPr id="15" name="Picture 14" descr="Graphical user interface, application&#10;&#10;Description automatically generated">
            <a:extLst>
              <a:ext uri="{FF2B5EF4-FFF2-40B4-BE49-F238E27FC236}">
                <a16:creationId xmlns:a16="http://schemas.microsoft.com/office/drawing/2014/main" id="{7F599B32-DD80-04CD-E149-221B7C4D1AB6}"/>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3057063" y="5148223"/>
            <a:ext cx="2647711" cy="143629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spTree>
    <p:extLst>
      <p:ext uri="{BB962C8B-B14F-4D97-AF65-F5344CB8AC3E}">
        <p14:creationId xmlns:p14="http://schemas.microsoft.com/office/powerpoint/2010/main" val="956250450"/>
      </p:ext>
    </p:extLst>
  </p:cSld>
  <p:clrMapOvr>
    <a:masterClrMapping/>
  </p:clrMapOvr>
  <mc:AlternateContent xmlns:mc="http://schemas.openxmlformats.org/markup-compatibility/2006">
    <mc:Choice xmlns:p14="http://schemas.microsoft.com/office/powerpoint/2010/main" Requires="p14">
      <p:transition p14:dur="0" advClick="0" advTm="301000"/>
    </mc:Choice>
    <mc:Fallback>
      <p:transition advClick="0" advTm="3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8"/>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0"/>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1"/>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12"/>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17"/>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18"/>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19"/>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46105-465C-D4E0-8208-734C2C369F8D}"/>
              </a:ext>
            </a:extLst>
          </p:cNvPr>
          <p:cNvSpPr>
            <a:spLocks noGrp="1"/>
          </p:cNvSpPr>
          <p:nvPr>
            <p:ph type="title"/>
          </p:nvPr>
        </p:nvSpPr>
        <p:spPr/>
        <p:txBody>
          <a:bodyPr/>
          <a:lstStyle/>
          <a:p>
            <a:r>
              <a:rPr lang="en-US"/>
              <a:t>Wrapping Up and Moving Forward</a:t>
            </a:r>
          </a:p>
        </p:txBody>
      </p:sp>
      <p:sp>
        <p:nvSpPr>
          <p:cNvPr id="3" name="Text Placeholder 2">
            <a:extLst>
              <a:ext uri="{FF2B5EF4-FFF2-40B4-BE49-F238E27FC236}">
                <a16:creationId xmlns:a16="http://schemas.microsoft.com/office/drawing/2014/main" id="{CA1B9FC6-A02C-6D76-A6CB-5D26E6B1FC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455155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CF539-B0EE-19B0-C67C-0ABC42D00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A8B9-151E-5011-18EA-2E96083F91C3}"/>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D6007C8B-156C-344B-8F7B-7508069F784F}"/>
              </a:ext>
            </a:extLst>
          </p:cNvPr>
          <p:cNvSpPr>
            <a:spLocks noGrp="1"/>
          </p:cNvSpPr>
          <p:nvPr>
            <p:ph sz="half" idx="1"/>
          </p:nvPr>
        </p:nvSpPr>
        <p:spPr>
          <a:xfrm>
            <a:off x="838199" y="1825625"/>
            <a:ext cx="5491939" cy="4351338"/>
          </a:xfrm>
        </p:spPr>
        <p:txBody>
          <a:bodyPr>
            <a:normAutofit/>
          </a:bodyPr>
          <a:lstStyle/>
          <a:p>
            <a:pPr marL="0" indent="0">
              <a:buNone/>
            </a:pPr>
            <a:r>
              <a:rPr lang="en-US"/>
              <a:t>What is 1 action item you or your team is taking following today’s session?</a:t>
            </a:r>
          </a:p>
        </p:txBody>
      </p:sp>
      <p:pic>
        <p:nvPicPr>
          <p:cNvPr id="11" name="Content Placeholder 10" descr="A screenshot of a chat&#10;&#10;Description automatically generated">
            <a:extLst>
              <a:ext uri="{FF2B5EF4-FFF2-40B4-BE49-F238E27FC236}">
                <a16:creationId xmlns:a16="http://schemas.microsoft.com/office/drawing/2014/main" id="{E59BF5C6-281D-5BC9-61E4-B6472DEF3964}"/>
              </a:ext>
            </a:extLst>
          </p:cNvPr>
          <p:cNvPicPr>
            <a:picLocks noGrp="1" noChangeAspect="1"/>
          </p:cNvPicPr>
          <p:nvPr>
            <p:ph sz="half" idx="2"/>
          </p:nvPr>
        </p:nvPicPr>
        <p:blipFill>
          <a:blip r:embed="rId2"/>
          <a:stretch>
            <a:fillRect/>
          </a:stretch>
        </p:blipFill>
        <p:spPr>
          <a:xfrm>
            <a:off x="6553325" y="1825625"/>
            <a:ext cx="3345666" cy="3605019"/>
          </a:xfrm>
          <a:ln>
            <a:solidFill>
              <a:schemeClr val="tx1"/>
            </a:solidFill>
          </a:ln>
        </p:spPr>
      </p:pic>
      <p:grpSp>
        <p:nvGrpSpPr>
          <p:cNvPr id="17" name="Group 16">
            <a:extLst>
              <a:ext uri="{FF2B5EF4-FFF2-40B4-BE49-F238E27FC236}">
                <a16:creationId xmlns:a16="http://schemas.microsoft.com/office/drawing/2014/main" id="{371718C3-71B2-323B-D13E-BE578D3AEC61}"/>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5AF12C5E-FF1A-DCCA-9972-EC56BFAF99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17D18067-E063-D5F2-7506-A6C5436DE5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A09BF64E-A444-ACD7-D04A-FF2C1A7D8C1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3481814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EEE7-893F-2D3F-2769-5F6CF28D87D1}"/>
              </a:ext>
            </a:extLst>
          </p:cNvPr>
          <p:cNvSpPr>
            <a:spLocks noGrp="1"/>
          </p:cNvSpPr>
          <p:nvPr>
            <p:ph type="title"/>
          </p:nvPr>
        </p:nvSpPr>
        <p:spPr/>
        <p:txBody>
          <a:bodyPr/>
          <a:lstStyle/>
          <a:p>
            <a:r>
              <a:rPr lang="en-US"/>
              <a:t>ENHANCE Ci3T Implementation Professional Learning Series </a:t>
            </a:r>
          </a:p>
        </p:txBody>
      </p:sp>
      <p:graphicFrame>
        <p:nvGraphicFramePr>
          <p:cNvPr id="5" name="Content Placeholder 4">
            <a:extLst>
              <a:ext uri="{FF2B5EF4-FFF2-40B4-BE49-F238E27FC236}">
                <a16:creationId xmlns:a16="http://schemas.microsoft.com/office/drawing/2014/main" id="{6B42D9FE-43A8-E377-1353-EA42930853F5}"/>
              </a:ext>
            </a:extLst>
          </p:cNvPr>
          <p:cNvGraphicFramePr>
            <a:graphicFrameLocks noGrp="1"/>
          </p:cNvGraphicFramePr>
          <p:nvPr>
            <p:ph idx="1"/>
          </p:nvPr>
        </p:nvGraphicFramePr>
        <p:xfrm>
          <a:off x="838201" y="1688185"/>
          <a:ext cx="10065152" cy="4804754"/>
        </p:xfrm>
        <a:graphic>
          <a:graphicData uri="http://schemas.openxmlformats.org/drawingml/2006/table">
            <a:tbl>
              <a:tblPr firstRow="1" firstCol="1" bandRow="1"/>
              <a:tblGrid>
                <a:gridCol w="1319045">
                  <a:extLst>
                    <a:ext uri="{9D8B030D-6E8A-4147-A177-3AD203B41FA5}">
                      <a16:colId xmlns:a16="http://schemas.microsoft.com/office/drawing/2014/main" val="1361232099"/>
                    </a:ext>
                  </a:extLst>
                </a:gridCol>
                <a:gridCol w="1700871">
                  <a:extLst>
                    <a:ext uri="{9D8B030D-6E8A-4147-A177-3AD203B41FA5}">
                      <a16:colId xmlns:a16="http://schemas.microsoft.com/office/drawing/2014/main" val="14652926"/>
                    </a:ext>
                  </a:extLst>
                </a:gridCol>
                <a:gridCol w="2452058">
                  <a:extLst>
                    <a:ext uri="{9D8B030D-6E8A-4147-A177-3AD203B41FA5}">
                      <a16:colId xmlns:a16="http://schemas.microsoft.com/office/drawing/2014/main" val="3881131722"/>
                    </a:ext>
                  </a:extLst>
                </a:gridCol>
                <a:gridCol w="2296589">
                  <a:extLst>
                    <a:ext uri="{9D8B030D-6E8A-4147-A177-3AD203B41FA5}">
                      <a16:colId xmlns:a16="http://schemas.microsoft.com/office/drawing/2014/main" val="400484850"/>
                    </a:ext>
                  </a:extLst>
                </a:gridCol>
                <a:gridCol w="2296589">
                  <a:extLst>
                    <a:ext uri="{9D8B030D-6E8A-4147-A177-3AD203B41FA5}">
                      <a16:colId xmlns:a16="http://schemas.microsoft.com/office/drawing/2014/main" val="2002799351"/>
                    </a:ext>
                  </a:extLst>
                </a:gridCol>
              </a:tblGrid>
              <a:tr h="607255">
                <a:tc gridSpan="5">
                  <a:txBody>
                    <a:bodyPr/>
                    <a:lstStyle/>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Ci3T Implementation Professional Learning Series </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Remote via Zoom</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School Ci3T Leadership Teams</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Sessions A and B available:</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 Ci3T Leadership Teams can select which they would like to attend.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4007367"/>
                  </a:ext>
                </a:extLst>
              </a:tr>
              <a:tr h="208923">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Date</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gridSpan="3">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Calibri" panose="020F0502020204030204" pitchFamily="34" charset="0"/>
                          <a:cs typeface="Arial" panose="020B0604020202020204" pitchFamily="34" charset="0"/>
                        </a:rPr>
                        <a:t>Times (Session A and B)</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001348"/>
                  </a:ext>
                </a:extLst>
              </a:tr>
              <a:tr h="320583">
                <a:tc>
                  <a:txBody>
                    <a:bodyPr/>
                    <a:lstStyle/>
                    <a:p>
                      <a:pPr marL="0" marR="0" algn="ctr">
                        <a:lnSpc>
                          <a:spcPct val="115000"/>
                        </a:lnSpc>
                        <a:spcBef>
                          <a:spcPts val="0"/>
                        </a:spcBef>
                        <a:spcAft>
                          <a:spcPts val="0"/>
                        </a:spcAft>
                      </a:pPr>
                      <a:r>
                        <a:rPr lang="en-US" sz="1200" kern="0">
                          <a:effectLst/>
                          <a:highlight>
                            <a:srgbClr val="FDFEDE"/>
                          </a:highlight>
                          <a:latin typeface="+mn-lt"/>
                          <a:ea typeface="Aptos" panose="020B0004020202020204" pitchFamily="34" charset="0"/>
                          <a:cs typeface="Times New Roman" panose="02020603050405020304" pitchFamily="18"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effectLst/>
                          <a:highlight>
                            <a:srgbClr val="FDFEDE"/>
                          </a:highlight>
                          <a:latin typeface="+mn-lt"/>
                          <a:ea typeface="Aptos" panose="020B0004020202020204" pitchFamily="34" charset="0"/>
                          <a:cs typeface="Arial" panose="020B0604020202020204" pitchFamily="34"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Pacific</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Central</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u="none" kern="0">
                          <a:solidFill>
                            <a:srgbClr val="000000"/>
                          </a:solidFill>
                          <a:effectLst/>
                          <a:highlight>
                            <a:srgbClr val="FDFEDE"/>
                          </a:highlight>
                          <a:latin typeface="+mn-lt"/>
                          <a:ea typeface="Aptos" panose="020B0004020202020204" pitchFamily="34" charset="0"/>
                          <a:cs typeface="Arial" panose="020B0604020202020204" pitchFamily="34" charset="0"/>
                        </a:rPr>
                        <a:t>Eastern</a:t>
                      </a:r>
                      <a:endParaRPr lang="en-US" sz="1200" u="none"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extLst>
                  <a:ext uri="{0D108BD9-81ED-4DB2-BD59-A6C34878D82A}">
                    <a16:rowId xmlns:a16="http://schemas.microsoft.com/office/drawing/2014/main" val="3991007534"/>
                  </a:ext>
                </a:extLst>
              </a:tr>
              <a:tr h="453543">
                <a:tc>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Times New Roman" panose="02020603050405020304" pitchFamily="18" charset="0"/>
                        </a:rPr>
                        <a:t>Summer Session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June. 24, 2024 (Mon)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7:30 am – 1:30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9:30 am – 3:30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10:30 am – 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764325"/>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1</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Sept. 10,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0200455"/>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18443"/>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2</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12,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3584241"/>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3870496"/>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3</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14,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377646"/>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9677001"/>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4</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04,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174638"/>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8627977"/>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5</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15,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6130547"/>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06:30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385757"/>
                  </a:ext>
                </a:extLst>
              </a:tr>
            </a:tbl>
          </a:graphicData>
        </a:graphic>
      </p:graphicFrame>
    </p:spTree>
    <p:extLst>
      <p:ext uri="{BB962C8B-B14F-4D97-AF65-F5344CB8AC3E}">
        <p14:creationId xmlns:p14="http://schemas.microsoft.com/office/powerpoint/2010/main" val="45342998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5598-D134-46A6-F521-C5F25B2E4868}"/>
              </a:ext>
            </a:extLst>
          </p:cNvPr>
          <p:cNvSpPr>
            <a:spLocks noGrp="1"/>
          </p:cNvSpPr>
          <p:nvPr>
            <p:ph type="title"/>
          </p:nvPr>
        </p:nvSpPr>
        <p:spPr/>
        <p:txBody>
          <a:bodyPr/>
          <a:lstStyle/>
          <a:p>
            <a:r>
              <a:rPr lang="en-US"/>
              <a:t>Project EMPOWER +</a:t>
            </a:r>
          </a:p>
        </p:txBody>
      </p:sp>
      <p:graphicFrame>
        <p:nvGraphicFramePr>
          <p:cNvPr id="5" name="Content Placeholder 4">
            <a:extLst>
              <a:ext uri="{FF2B5EF4-FFF2-40B4-BE49-F238E27FC236}">
                <a16:creationId xmlns:a16="http://schemas.microsoft.com/office/drawing/2014/main" id="{C3FD35C0-89F5-3E73-91B8-5352278A1DF9}"/>
              </a:ext>
            </a:extLst>
          </p:cNvPr>
          <p:cNvGraphicFramePr>
            <a:graphicFrameLocks noGrp="1"/>
          </p:cNvGraphicFramePr>
          <p:nvPr>
            <p:ph idx="1"/>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Tree>
    <p:extLst>
      <p:ext uri="{BB962C8B-B14F-4D97-AF65-F5344CB8AC3E}">
        <p14:creationId xmlns:p14="http://schemas.microsoft.com/office/powerpoint/2010/main" val="245228880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Arrow Connector 55">
            <a:extLst>
              <a:ext uri="{FF2B5EF4-FFF2-40B4-BE49-F238E27FC236}">
                <a16:creationId xmlns:a16="http://schemas.microsoft.com/office/drawing/2014/main" id="{1B5A661C-1F26-4AF6-9066-47F02AC0ADAC}"/>
              </a:ext>
            </a:extLst>
          </p:cNvPr>
          <p:cNvCxnSpPr>
            <a:cxnSpLocks/>
            <a:endCxn id="38" idx="0"/>
          </p:cNvCxnSpPr>
          <p:nvPr/>
        </p:nvCxnSpPr>
        <p:spPr>
          <a:xfrm flipH="1">
            <a:off x="6090570" y="3617599"/>
            <a:ext cx="808650"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2" name="Title 1"/>
          <p:cNvSpPr>
            <a:spLocks noGrp="1"/>
          </p:cNvSpPr>
          <p:nvPr>
            <p:ph type="title"/>
          </p:nvPr>
        </p:nvSpPr>
        <p:spPr/>
        <p:txBody>
          <a:bodyPr/>
          <a:lstStyle/>
          <a:p>
            <a:r>
              <a:rPr lang="en-US"/>
              <a:t>Sustaining and Disseminating Professional Learning</a:t>
            </a:r>
          </a:p>
        </p:txBody>
      </p:sp>
      <p:grpSp>
        <p:nvGrpSpPr>
          <p:cNvPr id="15" name="Group 14">
            <a:extLst>
              <a:ext uri="{FF2B5EF4-FFF2-40B4-BE49-F238E27FC236}">
                <a16:creationId xmlns:a16="http://schemas.microsoft.com/office/drawing/2014/main" id="{AEECC441-8638-E9E1-6638-84660AEF0844}"/>
              </a:ext>
            </a:extLst>
          </p:cNvPr>
          <p:cNvGrpSpPr/>
          <p:nvPr/>
        </p:nvGrpSpPr>
        <p:grpSpPr>
          <a:xfrm>
            <a:off x="7011404" y="4936131"/>
            <a:ext cx="1557521" cy="1704538"/>
            <a:chOff x="8003783" y="5023409"/>
            <a:chExt cx="1557521" cy="1704538"/>
          </a:xfrm>
        </p:grpSpPr>
        <p:pic>
          <p:nvPicPr>
            <p:cNvPr id="41"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03783"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8224207" y="5119780"/>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Behavior Contracts</a:t>
              </a:r>
            </a:p>
          </p:txBody>
        </p:sp>
      </p:grpSp>
      <p:cxnSp>
        <p:nvCxnSpPr>
          <p:cNvPr id="45" name="Straight Arrow Connector 44"/>
          <p:cNvCxnSpPr>
            <a:cxnSpLocks/>
            <a:endCxn id="54" idx="0"/>
          </p:cNvCxnSpPr>
          <p:nvPr/>
        </p:nvCxnSpPr>
        <p:spPr>
          <a:xfrm flipH="1">
            <a:off x="991785" y="3617599"/>
            <a:ext cx="2195069"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7" name="Straight Arrow Connector 46"/>
          <p:cNvCxnSpPr>
            <a:cxnSpLocks/>
            <a:endCxn id="10" idx="0"/>
          </p:cNvCxnSpPr>
          <p:nvPr/>
        </p:nvCxnSpPr>
        <p:spPr>
          <a:xfrm flipH="1">
            <a:off x="2691380" y="3617599"/>
            <a:ext cx="1420935"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9" name="Straight Arrow Connector 48"/>
          <p:cNvCxnSpPr>
            <a:cxnSpLocks/>
            <a:endCxn id="35" idx="0"/>
          </p:cNvCxnSpPr>
          <p:nvPr/>
        </p:nvCxnSpPr>
        <p:spPr>
          <a:xfrm flipH="1">
            <a:off x="4390975" y="3617599"/>
            <a:ext cx="63627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51" name="Straight Arrow Connector 50"/>
          <p:cNvCxnSpPr>
            <a:cxnSpLocks/>
            <a:endCxn id="41" idx="0"/>
          </p:cNvCxnSpPr>
          <p:nvPr/>
        </p:nvCxnSpPr>
        <p:spPr>
          <a:xfrm flipH="1">
            <a:off x="7790165" y="3617599"/>
            <a:ext cx="4013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12" name="Group 11">
            <a:extLst>
              <a:ext uri="{FF2B5EF4-FFF2-40B4-BE49-F238E27FC236}">
                <a16:creationId xmlns:a16="http://schemas.microsoft.com/office/drawing/2014/main" id="{9242A803-C39D-8C4D-7BD0-6F5A095BC432}"/>
              </a:ext>
            </a:extLst>
          </p:cNvPr>
          <p:cNvGrpSpPr/>
          <p:nvPr/>
        </p:nvGrpSpPr>
        <p:grpSpPr>
          <a:xfrm>
            <a:off x="5311809" y="4936131"/>
            <a:ext cx="1557521" cy="1704538"/>
            <a:chOff x="6433186" y="5023409"/>
            <a:chExt cx="1557521" cy="1704538"/>
          </a:xfrm>
        </p:grpSpPr>
        <p:pic>
          <p:nvPicPr>
            <p:cNvPr id="38"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33186"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650841" y="5124543"/>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kern="100">
                  <a:solidFill>
                    <a:schemeClr val="bg1"/>
                  </a:solidFill>
                </a:rPr>
                <a:t>Instructional choice &amp; OTR</a:t>
              </a:r>
            </a:p>
          </p:txBody>
        </p:sp>
      </p:grpSp>
      <p:grpSp>
        <p:nvGrpSpPr>
          <p:cNvPr id="11" name="Group 10">
            <a:extLst>
              <a:ext uri="{FF2B5EF4-FFF2-40B4-BE49-F238E27FC236}">
                <a16:creationId xmlns:a16="http://schemas.microsoft.com/office/drawing/2014/main" id="{260F7BEA-A0CB-3007-95B7-AC9E17DBC907}"/>
              </a:ext>
            </a:extLst>
          </p:cNvPr>
          <p:cNvGrpSpPr/>
          <p:nvPr/>
        </p:nvGrpSpPr>
        <p:grpSpPr>
          <a:xfrm>
            <a:off x="3612214" y="4936131"/>
            <a:ext cx="1557521" cy="1704538"/>
            <a:chOff x="4771482" y="5023409"/>
            <a:chExt cx="1557521" cy="1704538"/>
          </a:xfrm>
        </p:grpSpPr>
        <p:pic>
          <p:nvPicPr>
            <p:cNvPr id="35"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148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978742" y="5114972"/>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Precorrection &amp; active supervision</a:t>
              </a:r>
            </a:p>
          </p:txBody>
        </p:sp>
      </p:grpSp>
      <p:grpSp>
        <p:nvGrpSpPr>
          <p:cNvPr id="9" name="Group 8">
            <a:extLst>
              <a:ext uri="{FF2B5EF4-FFF2-40B4-BE49-F238E27FC236}">
                <a16:creationId xmlns:a16="http://schemas.microsoft.com/office/drawing/2014/main" id="{868B7666-4011-0361-0485-12DB992F04AB}"/>
              </a:ext>
            </a:extLst>
          </p:cNvPr>
          <p:cNvGrpSpPr/>
          <p:nvPr/>
        </p:nvGrpSpPr>
        <p:grpSpPr>
          <a:xfrm>
            <a:off x="1912619" y="4936131"/>
            <a:ext cx="1557521" cy="1704538"/>
            <a:chOff x="3149624" y="5023409"/>
            <a:chExt cx="1557521" cy="1704538"/>
          </a:xfrm>
        </p:grpSpPr>
        <p:pic>
          <p:nvPicPr>
            <p:cNvPr id="10"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9624"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3369979" y="5124626"/>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Data-informed instruction</a:t>
              </a:r>
            </a:p>
          </p:txBody>
        </p:sp>
      </p:grpSp>
      <p:grpSp>
        <p:nvGrpSpPr>
          <p:cNvPr id="16" name="Group 15">
            <a:extLst>
              <a:ext uri="{FF2B5EF4-FFF2-40B4-BE49-F238E27FC236}">
                <a16:creationId xmlns:a16="http://schemas.microsoft.com/office/drawing/2014/main" id="{31ABF914-162B-E918-FF8E-789A104CDDD4}"/>
              </a:ext>
            </a:extLst>
          </p:cNvPr>
          <p:cNvGrpSpPr/>
          <p:nvPr/>
        </p:nvGrpSpPr>
        <p:grpSpPr>
          <a:xfrm>
            <a:off x="8710999" y="4936131"/>
            <a:ext cx="1557521" cy="1704538"/>
            <a:chOff x="9723505" y="5023409"/>
            <a:chExt cx="1557521" cy="1704538"/>
          </a:xfrm>
        </p:grpSpPr>
        <p:pic>
          <p:nvPicPr>
            <p:cNvPr id="46" name="Picture 2" descr="people near a blackboard by jetxee">
              <a:extLst>
                <a:ext uri="{FF2B5EF4-FFF2-40B4-BE49-F238E27FC236}">
                  <a16:creationId xmlns:a16="http://schemas.microsoft.com/office/drawing/2014/main" id="{E32C92C9-67B8-363F-EAD0-5F96B156D9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23505"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C6BB5C8E-9B06-8450-C21A-755F5CACFA81}"/>
                </a:ext>
              </a:extLst>
            </p:cNvPr>
            <p:cNvSpPr txBox="1"/>
            <p:nvPr/>
          </p:nvSpPr>
          <p:spPr>
            <a:xfrm>
              <a:off x="9945054" y="5114972"/>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Direct behavior ratings</a:t>
              </a:r>
            </a:p>
          </p:txBody>
        </p:sp>
      </p:grpSp>
      <p:cxnSp>
        <p:nvCxnSpPr>
          <p:cNvPr id="50" name="Straight Arrow Connector 49">
            <a:extLst>
              <a:ext uri="{FF2B5EF4-FFF2-40B4-BE49-F238E27FC236}">
                <a16:creationId xmlns:a16="http://schemas.microsoft.com/office/drawing/2014/main" id="{C785175B-6F6B-E82E-70A5-F5F56D72DD79}"/>
              </a:ext>
            </a:extLst>
          </p:cNvPr>
          <p:cNvCxnSpPr>
            <a:cxnSpLocks/>
            <a:endCxn id="46" idx="0"/>
          </p:cNvCxnSpPr>
          <p:nvPr/>
        </p:nvCxnSpPr>
        <p:spPr>
          <a:xfrm>
            <a:off x="8777656" y="3617599"/>
            <a:ext cx="712104"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8" name="Group 7">
            <a:extLst>
              <a:ext uri="{FF2B5EF4-FFF2-40B4-BE49-F238E27FC236}">
                <a16:creationId xmlns:a16="http://schemas.microsoft.com/office/drawing/2014/main" id="{571F952A-FA77-7F92-D757-3664CFB9BF30}"/>
              </a:ext>
            </a:extLst>
          </p:cNvPr>
          <p:cNvGrpSpPr/>
          <p:nvPr/>
        </p:nvGrpSpPr>
        <p:grpSpPr>
          <a:xfrm>
            <a:off x="213024" y="4936131"/>
            <a:ext cx="1557521" cy="1704538"/>
            <a:chOff x="1490432" y="5023409"/>
            <a:chExt cx="1557521" cy="1704538"/>
          </a:xfrm>
        </p:grpSpPr>
        <p:pic>
          <p:nvPicPr>
            <p:cNvPr id="54" name="Picture 2" descr="people near a blackboard by jetxee">
              <a:extLst>
                <a:ext uri="{FF2B5EF4-FFF2-40B4-BE49-F238E27FC236}">
                  <a16:creationId xmlns:a16="http://schemas.microsoft.com/office/drawing/2014/main" id="{249AB8DB-FD95-6D38-7CB8-38C7B4B056D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9043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6C7127B9-BF46-4A3C-1ECB-95F50DB7521C}"/>
                </a:ext>
              </a:extLst>
            </p:cNvPr>
            <p:cNvSpPr txBox="1"/>
            <p:nvPr/>
          </p:nvSpPr>
          <p:spPr>
            <a:xfrm>
              <a:off x="1706021" y="5117463"/>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Ci3T fit: Start the year strong</a:t>
              </a:r>
            </a:p>
          </p:txBody>
        </p:sp>
      </p:grpSp>
      <p:graphicFrame>
        <p:nvGraphicFramePr>
          <p:cNvPr id="3" name="Table 2">
            <a:extLst>
              <a:ext uri="{FF2B5EF4-FFF2-40B4-BE49-F238E27FC236}">
                <a16:creationId xmlns:a16="http://schemas.microsoft.com/office/drawing/2014/main" id="{097D17A4-C867-40AC-06EB-26B5F4C77401}"/>
              </a:ext>
            </a:extLst>
          </p:cNvPr>
          <p:cNvGraphicFramePr>
            <a:graphicFrameLocks noGrp="1"/>
          </p:cNvGraphicFramePr>
          <p:nvPr/>
        </p:nvGraphicFramePr>
        <p:xfrm>
          <a:off x="147708" y="1869455"/>
          <a:ext cx="11887201" cy="1748144"/>
        </p:xfrm>
        <a:graphic>
          <a:graphicData uri="http://schemas.openxmlformats.org/drawingml/2006/table">
            <a:tbl>
              <a:tblPr firstRow="1" firstCol="1" bandRow="1"/>
              <a:tblGrid>
                <a:gridCol w="732181">
                  <a:extLst>
                    <a:ext uri="{9D8B030D-6E8A-4147-A177-3AD203B41FA5}">
                      <a16:colId xmlns:a16="http://schemas.microsoft.com/office/drawing/2014/main" val="3564526547"/>
                    </a:ext>
                  </a:extLst>
                </a:gridCol>
                <a:gridCol w="929585">
                  <a:extLst>
                    <a:ext uri="{9D8B030D-6E8A-4147-A177-3AD203B41FA5}">
                      <a16:colId xmlns:a16="http://schemas.microsoft.com/office/drawing/2014/main" val="152405260"/>
                    </a:ext>
                  </a:extLst>
                </a:gridCol>
                <a:gridCol w="929585">
                  <a:extLst>
                    <a:ext uri="{9D8B030D-6E8A-4147-A177-3AD203B41FA5}">
                      <a16:colId xmlns:a16="http://schemas.microsoft.com/office/drawing/2014/main" val="3816323472"/>
                    </a:ext>
                  </a:extLst>
                </a:gridCol>
                <a:gridCol w="929585">
                  <a:extLst>
                    <a:ext uri="{9D8B030D-6E8A-4147-A177-3AD203B41FA5}">
                      <a16:colId xmlns:a16="http://schemas.microsoft.com/office/drawing/2014/main" val="1235247631"/>
                    </a:ext>
                  </a:extLst>
                </a:gridCol>
                <a:gridCol w="929585">
                  <a:extLst>
                    <a:ext uri="{9D8B030D-6E8A-4147-A177-3AD203B41FA5}">
                      <a16:colId xmlns:a16="http://schemas.microsoft.com/office/drawing/2014/main" val="2106293475"/>
                    </a:ext>
                  </a:extLst>
                </a:gridCol>
                <a:gridCol w="929585">
                  <a:extLst>
                    <a:ext uri="{9D8B030D-6E8A-4147-A177-3AD203B41FA5}">
                      <a16:colId xmlns:a16="http://schemas.microsoft.com/office/drawing/2014/main" val="2141082053"/>
                    </a:ext>
                  </a:extLst>
                </a:gridCol>
                <a:gridCol w="929585">
                  <a:extLst>
                    <a:ext uri="{9D8B030D-6E8A-4147-A177-3AD203B41FA5}">
                      <a16:colId xmlns:a16="http://schemas.microsoft.com/office/drawing/2014/main" val="365265412"/>
                    </a:ext>
                  </a:extLst>
                </a:gridCol>
                <a:gridCol w="929585">
                  <a:extLst>
                    <a:ext uri="{9D8B030D-6E8A-4147-A177-3AD203B41FA5}">
                      <a16:colId xmlns:a16="http://schemas.microsoft.com/office/drawing/2014/main" val="1310106552"/>
                    </a:ext>
                  </a:extLst>
                </a:gridCol>
                <a:gridCol w="929585">
                  <a:extLst>
                    <a:ext uri="{9D8B030D-6E8A-4147-A177-3AD203B41FA5}">
                      <a16:colId xmlns:a16="http://schemas.microsoft.com/office/drawing/2014/main" val="4145809130"/>
                    </a:ext>
                  </a:extLst>
                </a:gridCol>
                <a:gridCol w="929585">
                  <a:extLst>
                    <a:ext uri="{9D8B030D-6E8A-4147-A177-3AD203B41FA5}">
                      <a16:colId xmlns:a16="http://schemas.microsoft.com/office/drawing/2014/main" val="1417258483"/>
                    </a:ext>
                  </a:extLst>
                </a:gridCol>
                <a:gridCol w="929585">
                  <a:extLst>
                    <a:ext uri="{9D8B030D-6E8A-4147-A177-3AD203B41FA5}">
                      <a16:colId xmlns:a16="http://schemas.microsoft.com/office/drawing/2014/main" val="2172962834"/>
                    </a:ext>
                  </a:extLst>
                </a:gridCol>
                <a:gridCol w="929585">
                  <a:extLst>
                    <a:ext uri="{9D8B030D-6E8A-4147-A177-3AD203B41FA5}">
                      <a16:colId xmlns:a16="http://schemas.microsoft.com/office/drawing/2014/main" val="550505166"/>
                    </a:ext>
                  </a:extLst>
                </a:gridCol>
                <a:gridCol w="929585">
                  <a:extLst>
                    <a:ext uri="{9D8B030D-6E8A-4147-A177-3AD203B41FA5}">
                      <a16:colId xmlns:a16="http://schemas.microsoft.com/office/drawing/2014/main" val="1963077407"/>
                    </a:ext>
                  </a:extLst>
                </a:gridCol>
              </a:tblGrid>
              <a:tr h="84841">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200" b="1" kern="1200">
                          <a:solidFill>
                            <a:schemeClr val="bg1"/>
                          </a:solidFill>
                          <a:effectLst/>
                          <a:latin typeface="+mn-lt"/>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9912794"/>
                  </a:ext>
                </a:extLst>
              </a:tr>
              <a:tr h="270919">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600" b="1" kern="1200">
                          <a:solidFill>
                            <a:schemeClr val="bg1"/>
                          </a:solidFill>
                          <a:effectLst/>
                          <a:latin typeface="+mn-lt"/>
                          <a:ea typeface="Calibri" panose="020F0502020204030204" pitchFamily="34" charset="0"/>
                          <a:cs typeface="Times New Roman" panose="02020603050405020304" pitchFamily="18" charset="0"/>
                        </a:rPr>
                        <a:t>July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Aug</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Sep</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Oct</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Nov</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Dec</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Jan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Feb</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Apr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May </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Jun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652462419"/>
                  </a:ext>
                </a:extLst>
              </a:tr>
              <a:tr h="1235290">
                <a:tc>
                  <a:txBody>
                    <a:bodyPr/>
                    <a:lstStyle/>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Ci3T</a:t>
                      </a:r>
                    </a:p>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EMPOWER</a:t>
                      </a:r>
                    </a:p>
                  </a:txBody>
                  <a:tcPr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1</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2</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3</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4</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5</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6</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7</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7386573"/>
                  </a:ext>
                </a:extLst>
              </a:tr>
            </a:tbl>
          </a:graphicData>
        </a:graphic>
      </p:graphicFrame>
      <p:grpSp>
        <p:nvGrpSpPr>
          <p:cNvPr id="17" name="Group 16">
            <a:extLst>
              <a:ext uri="{FF2B5EF4-FFF2-40B4-BE49-F238E27FC236}">
                <a16:creationId xmlns:a16="http://schemas.microsoft.com/office/drawing/2014/main" id="{0112BD6A-0914-EF55-281B-0CF1EDD0D99B}"/>
              </a:ext>
            </a:extLst>
          </p:cNvPr>
          <p:cNvGrpSpPr/>
          <p:nvPr/>
        </p:nvGrpSpPr>
        <p:grpSpPr>
          <a:xfrm>
            <a:off x="10410597" y="4936131"/>
            <a:ext cx="1557521" cy="1704538"/>
            <a:chOff x="11239760" y="5023409"/>
            <a:chExt cx="1557521" cy="1704538"/>
          </a:xfrm>
        </p:grpSpPr>
        <p:pic>
          <p:nvPicPr>
            <p:cNvPr id="6" name="Picture 2" descr="people near a blackboard by jetxee">
              <a:extLst>
                <a:ext uri="{FF2B5EF4-FFF2-40B4-BE49-F238E27FC236}">
                  <a16:creationId xmlns:a16="http://schemas.microsoft.com/office/drawing/2014/main" id="{8A57CBBD-3634-45C9-A5D8-58DB4BAEF1A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39760"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7767613-2A83-0E16-C2D1-81BB436C80CF}"/>
                </a:ext>
              </a:extLst>
            </p:cNvPr>
            <p:cNvSpPr txBox="1"/>
            <p:nvPr/>
          </p:nvSpPr>
          <p:spPr>
            <a:xfrm>
              <a:off x="11461309" y="5114972"/>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FABI</a:t>
              </a:r>
            </a:p>
          </p:txBody>
        </p:sp>
      </p:grpSp>
      <p:cxnSp>
        <p:nvCxnSpPr>
          <p:cNvPr id="27" name="Straight Arrow Connector 26">
            <a:extLst>
              <a:ext uri="{FF2B5EF4-FFF2-40B4-BE49-F238E27FC236}">
                <a16:creationId xmlns:a16="http://schemas.microsoft.com/office/drawing/2014/main" id="{E6EA19D3-FA81-1361-FAE4-9F0EC92C77AE}"/>
              </a:ext>
            </a:extLst>
          </p:cNvPr>
          <p:cNvCxnSpPr>
            <a:cxnSpLocks/>
            <a:endCxn id="6" idx="0"/>
          </p:cNvCxnSpPr>
          <p:nvPr/>
        </p:nvCxnSpPr>
        <p:spPr>
          <a:xfrm>
            <a:off x="9691942" y="3617599"/>
            <a:ext cx="1497416"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43" name="Rounded Rectangle 42"/>
          <p:cNvSpPr/>
          <p:nvPr/>
        </p:nvSpPr>
        <p:spPr>
          <a:xfrm>
            <a:off x="2502937" y="4201885"/>
            <a:ext cx="7186127" cy="370115"/>
          </a:xfrm>
          <a:prstGeom prst="roundRect">
            <a:avLst/>
          </a:prstGeom>
          <a:solidFill>
            <a:schemeClr val="accent4">
              <a:alpha val="9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bg1"/>
                </a:solidFill>
              </a:rPr>
              <a:t>Designate two staff to attend trainings to become on-site coaches</a:t>
            </a:r>
          </a:p>
        </p:txBody>
      </p:sp>
      <p:sp>
        <p:nvSpPr>
          <p:cNvPr id="32" name="Right Arrow 31"/>
          <p:cNvSpPr/>
          <p:nvPr/>
        </p:nvSpPr>
        <p:spPr>
          <a:xfrm>
            <a:off x="-1748" y="6043927"/>
            <a:ext cx="3146721" cy="697959"/>
          </a:xfrm>
          <a:prstGeom prst="rightArrow">
            <a:avLst/>
          </a:prstGeom>
          <a:solidFill>
            <a:schemeClr val="accent5">
              <a:alpha val="9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a:solidFill>
                  <a:schemeClr val="bg1"/>
                </a:solidFill>
              </a:rPr>
              <a:t>10 min @ next faculty meeting</a:t>
            </a:r>
          </a:p>
        </p:txBody>
      </p:sp>
    </p:spTree>
    <p:extLst>
      <p:ext uri="{BB962C8B-B14F-4D97-AF65-F5344CB8AC3E}">
        <p14:creationId xmlns:p14="http://schemas.microsoft.com/office/powerpoint/2010/main" val="321610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 and Preview</a:t>
            </a:r>
          </a:p>
        </p:txBody>
      </p:sp>
      <p:sp>
        <p:nvSpPr>
          <p:cNvPr id="3" name="Text Placeholder 2"/>
          <p:cNvSpPr>
            <a:spLocks noGrp="1"/>
          </p:cNvSpPr>
          <p:nvPr>
            <p:ph type="body" idx="1"/>
          </p:nvPr>
        </p:nvSpPr>
        <p:spPr>
          <a:xfrm>
            <a:off x="839788" y="1325563"/>
            <a:ext cx="5157787" cy="823912"/>
          </a:xfrm>
        </p:spPr>
        <p:txBody>
          <a:bodyPr/>
          <a:lstStyle/>
          <a:p>
            <a:r>
              <a:rPr lang="en-US"/>
              <a:t>Today</a:t>
            </a:r>
          </a:p>
        </p:txBody>
      </p:sp>
      <p:sp>
        <p:nvSpPr>
          <p:cNvPr id="4" name="Content Placeholder 3"/>
          <p:cNvSpPr>
            <a:spLocks noGrp="1"/>
          </p:cNvSpPr>
          <p:nvPr>
            <p:ph sz="half" idx="2"/>
          </p:nvPr>
        </p:nvSpPr>
        <p:spPr>
          <a:xfrm>
            <a:off x="839788" y="2149475"/>
            <a:ext cx="5157787" cy="3684588"/>
          </a:xfrm>
        </p:spPr>
        <p:txBody>
          <a:bodyPr>
            <a:normAutofit fontScale="70000" lnSpcReduction="20000"/>
          </a:bodyPr>
          <a:lstStyle/>
          <a:p>
            <a:r>
              <a:rPr lang="en-US"/>
              <a:t>Preparing to Collect and Use Social Validity &amp; Treatment Integrity Data</a:t>
            </a:r>
          </a:p>
          <a:p>
            <a:r>
              <a:rPr lang="en-US"/>
              <a:t>Systematic Screening in a Ci3T Model of Prevention</a:t>
            </a:r>
          </a:p>
          <a:p>
            <a:r>
              <a:rPr lang="en-US"/>
              <a:t>Using Fall Screening Data to Inform:</a:t>
            </a:r>
          </a:p>
          <a:p>
            <a:pPr lvl="1"/>
            <a:r>
              <a:rPr lang="en-US"/>
              <a:t>Primary (Tier 1) Prevention Efforts</a:t>
            </a:r>
          </a:p>
          <a:p>
            <a:pPr lvl="1"/>
            <a:r>
              <a:rPr lang="en-US"/>
              <a:t>Teacher-Delivered, Low-Intensity Strategies</a:t>
            </a:r>
          </a:p>
          <a:p>
            <a:pPr lvl="1"/>
            <a:r>
              <a:rPr lang="en-US"/>
              <a:t>Secondary (Tier 2) and Tertiary (Tier 3) Supports</a:t>
            </a:r>
          </a:p>
          <a:p>
            <a:r>
              <a:rPr lang="en-US"/>
              <a:t>Facilitating Clear Communication and Collaborations with Stakeholders</a:t>
            </a:r>
          </a:p>
          <a:p>
            <a:r>
              <a:rPr lang="en-US"/>
              <a:t>Wrapping Up and Moving Forward</a:t>
            </a:r>
          </a:p>
        </p:txBody>
      </p:sp>
      <p:sp>
        <p:nvSpPr>
          <p:cNvPr id="5" name="Text Placeholder 4"/>
          <p:cNvSpPr>
            <a:spLocks noGrp="1"/>
          </p:cNvSpPr>
          <p:nvPr>
            <p:ph type="body" sz="quarter" idx="3"/>
          </p:nvPr>
        </p:nvSpPr>
        <p:spPr>
          <a:xfrm>
            <a:off x="6172200" y="1325563"/>
            <a:ext cx="5183188" cy="823912"/>
          </a:xfrm>
        </p:spPr>
        <p:txBody>
          <a:bodyPr/>
          <a:lstStyle/>
          <a:p>
            <a:r>
              <a:rPr lang="en-US"/>
              <a:t>Next time</a:t>
            </a:r>
          </a:p>
        </p:txBody>
      </p:sp>
      <p:sp>
        <p:nvSpPr>
          <p:cNvPr id="6" name="Content Placeholder 5"/>
          <p:cNvSpPr>
            <a:spLocks noGrp="1"/>
          </p:cNvSpPr>
          <p:nvPr>
            <p:ph sz="quarter" idx="4"/>
          </p:nvPr>
        </p:nvSpPr>
        <p:spPr>
          <a:xfrm>
            <a:off x="6172200" y="2149475"/>
            <a:ext cx="5183188" cy="3684588"/>
          </a:xfrm>
        </p:spPr>
        <p:txBody>
          <a:bodyPr>
            <a:normAutofit fontScale="70000" lnSpcReduction="20000"/>
          </a:bodyPr>
          <a:lstStyle/>
          <a:p>
            <a:r>
              <a:rPr lang="en-US"/>
              <a:t>Procedures for Monitoring</a:t>
            </a:r>
          </a:p>
          <a:p>
            <a:pPr lvl="1"/>
            <a:r>
              <a:rPr lang="en-US">
                <a:cs typeface="Arial"/>
              </a:rPr>
              <a:t>Review your School’s Social Validity &amp; Treatment Integrity Data</a:t>
            </a:r>
          </a:p>
          <a:p>
            <a:pPr lvl="1"/>
            <a:r>
              <a:rPr lang="en-US">
                <a:cs typeface="Arial"/>
              </a:rPr>
              <a:t>Review your School’s Winter Screening Data</a:t>
            </a:r>
          </a:p>
          <a:p>
            <a:r>
              <a:rPr lang="en-US">
                <a:cs typeface="Arial"/>
              </a:rPr>
              <a:t>Data-informed Decision-making</a:t>
            </a:r>
          </a:p>
          <a:p>
            <a:pPr lvl="1"/>
            <a:r>
              <a:rPr lang="en-US">
                <a:cs typeface="Arial"/>
              </a:rPr>
              <a:t>Professional Learning Targets and Resources</a:t>
            </a:r>
          </a:p>
          <a:p>
            <a:pPr lvl="1"/>
            <a:r>
              <a:rPr lang="en-US">
                <a:cs typeface="Arial"/>
              </a:rPr>
              <a:t>Communication Plans</a:t>
            </a:r>
          </a:p>
        </p:txBody>
      </p:sp>
    </p:spTree>
    <p:extLst>
      <p:ext uri="{BB962C8B-B14F-4D97-AF65-F5344CB8AC3E}">
        <p14:creationId xmlns:p14="http://schemas.microsoft.com/office/powerpoint/2010/main" val="1003743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normAutofit/>
          </a:bodyPr>
          <a:lstStyle/>
          <a:p>
            <a:r>
              <a:rPr lang="en-US" sz="4000"/>
              <a:t>Ci3T Leadership Team Agenda Template</a:t>
            </a:r>
          </a:p>
        </p:txBody>
      </p:sp>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036" y="1690688"/>
            <a:ext cx="3532909" cy="45720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76319" y="2359702"/>
            <a:ext cx="5961619" cy="323397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4" name="Picture 3">
            <a:extLst>
              <a:ext uri="{FF2B5EF4-FFF2-40B4-BE49-F238E27FC236}">
                <a16:creationId xmlns:a16="http://schemas.microsoft.com/office/drawing/2014/main" id="{232A8F4C-4222-5C96-8AD0-163C53EF59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828420" y="-23812"/>
            <a:ext cx="1363579" cy="213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3600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8ECD-7248-BF1D-A879-79EC24522C1B}"/>
              </a:ext>
            </a:extLst>
          </p:cNvPr>
          <p:cNvSpPr>
            <a:spLocks noGrp="1"/>
          </p:cNvSpPr>
          <p:nvPr>
            <p:ph type="title"/>
          </p:nvPr>
        </p:nvSpPr>
        <p:spPr/>
        <p:txBody>
          <a:bodyPr/>
          <a:lstStyle/>
          <a:p>
            <a:r>
              <a:rPr lang="en-US"/>
              <a:t>Action Planning</a:t>
            </a:r>
          </a:p>
        </p:txBody>
      </p:sp>
      <p:pic>
        <p:nvPicPr>
          <p:cNvPr id="4" name="Picture 3" descr="Graphical user interface, application&#10;&#10;Description automatically generated">
            <a:extLst>
              <a:ext uri="{FF2B5EF4-FFF2-40B4-BE49-F238E27FC236}">
                <a16:creationId xmlns:a16="http://schemas.microsoft.com/office/drawing/2014/main" id="{FBB92B0B-CF28-A8F6-473E-661FA76949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6792" y="1476709"/>
            <a:ext cx="9298334" cy="5044025"/>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5" name="Picture 4" descr="Table&#10;&#10;Description automatically generated">
            <a:extLst>
              <a:ext uri="{FF2B5EF4-FFF2-40B4-BE49-F238E27FC236}">
                <a16:creationId xmlns:a16="http://schemas.microsoft.com/office/drawing/2014/main" id="{68533E8F-4EEF-0FDF-A5E9-B06CBE3EC1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78836" y="0"/>
            <a:ext cx="1413164" cy="18288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sp>
        <p:nvSpPr>
          <p:cNvPr id="7" name="TextBox 6">
            <a:extLst>
              <a:ext uri="{FF2B5EF4-FFF2-40B4-BE49-F238E27FC236}">
                <a16:creationId xmlns:a16="http://schemas.microsoft.com/office/drawing/2014/main" id="{833AC4FB-9105-4968-BFBC-B3149F561036}"/>
              </a:ext>
            </a:extLst>
          </p:cNvPr>
          <p:cNvSpPr txBox="1"/>
          <p:nvPr/>
        </p:nvSpPr>
        <p:spPr>
          <a:xfrm>
            <a:off x="1188041" y="2826336"/>
            <a:ext cx="3575538" cy="261610"/>
          </a:xfrm>
          <a:prstGeom prst="rect">
            <a:avLst/>
          </a:prstGeom>
          <a:noFill/>
        </p:spPr>
        <p:txBody>
          <a:bodyPr wrap="square" rtlCol="0">
            <a:spAutoFit/>
          </a:bodyPr>
          <a:lstStyle/>
          <a:p>
            <a:r>
              <a:rPr lang="en-US" sz="1100"/>
              <a:t>Schedule time for staff to complete TSR and PIRS</a:t>
            </a:r>
          </a:p>
        </p:txBody>
      </p:sp>
      <p:sp>
        <p:nvSpPr>
          <p:cNvPr id="6" name="TextBox 5">
            <a:extLst>
              <a:ext uri="{FF2B5EF4-FFF2-40B4-BE49-F238E27FC236}">
                <a16:creationId xmlns:a16="http://schemas.microsoft.com/office/drawing/2014/main" id="{8A167AFC-5291-F4DF-98C4-E0A789D2BA57}"/>
              </a:ext>
            </a:extLst>
          </p:cNvPr>
          <p:cNvSpPr txBox="1"/>
          <p:nvPr/>
        </p:nvSpPr>
        <p:spPr>
          <a:xfrm>
            <a:off x="5780319" y="2846229"/>
            <a:ext cx="620481" cy="261610"/>
          </a:xfrm>
          <a:prstGeom prst="rect">
            <a:avLst/>
          </a:prstGeom>
          <a:noFill/>
        </p:spPr>
        <p:txBody>
          <a:bodyPr wrap="square" rtlCol="0">
            <a:spAutoFit/>
          </a:bodyPr>
          <a:lstStyle/>
          <a:p>
            <a:r>
              <a:rPr lang="en-US" sz="1100"/>
              <a:t>Elise</a:t>
            </a:r>
          </a:p>
        </p:txBody>
      </p:sp>
      <p:sp>
        <p:nvSpPr>
          <p:cNvPr id="8" name="TextBox 7">
            <a:extLst>
              <a:ext uri="{FF2B5EF4-FFF2-40B4-BE49-F238E27FC236}">
                <a16:creationId xmlns:a16="http://schemas.microsoft.com/office/drawing/2014/main" id="{1EFFF7FF-FD56-970F-A229-BAB549F2E550}"/>
              </a:ext>
            </a:extLst>
          </p:cNvPr>
          <p:cNvSpPr txBox="1"/>
          <p:nvPr/>
        </p:nvSpPr>
        <p:spPr>
          <a:xfrm>
            <a:off x="7639197" y="2849921"/>
            <a:ext cx="879161" cy="261610"/>
          </a:xfrm>
          <a:prstGeom prst="rect">
            <a:avLst/>
          </a:prstGeom>
          <a:noFill/>
        </p:spPr>
        <p:txBody>
          <a:bodyPr wrap="square" rtlCol="0">
            <a:spAutoFit/>
          </a:bodyPr>
          <a:lstStyle/>
          <a:p>
            <a:r>
              <a:rPr lang="en-US" sz="1100"/>
              <a:t>11/01/24</a:t>
            </a:r>
          </a:p>
        </p:txBody>
      </p:sp>
      <p:sp>
        <p:nvSpPr>
          <p:cNvPr id="9" name="TextBox 8">
            <a:extLst>
              <a:ext uri="{FF2B5EF4-FFF2-40B4-BE49-F238E27FC236}">
                <a16:creationId xmlns:a16="http://schemas.microsoft.com/office/drawing/2014/main" id="{8B3B1ECE-9410-274B-F3DC-8D59BC56A01B}"/>
              </a:ext>
            </a:extLst>
          </p:cNvPr>
          <p:cNvSpPr txBox="1"/>
          <p:nvPr/>
        </p:nvSpPr>
        <p:spPr>
          <a:xfrm>
            <a:off x="1188041" y="3087946"/>
            <a:ext cx="3575538" cy="261610"/>
          </a:xfrm>
          <a:prstGeom prst="rect">
            <a:avLst/>
          </a:prstGeom>
          <a:noFill/>
        </p:spPr>
        <p:txBody>
          <a:bodyPr wrap="square" rtlCol="0">
            <a:spAutoFit/>
          </a:bodyPr>
          <a:lstStyle/>
          <a:p>
            <a:r>
              <a:rPr lang="en-US" sz="1100"/>
              <a:t>Complete student and staff interviews for TFI</a:t>
            </a:r>
          </a:p>
        </p:txBody>
      </p:sp>
      <p:sp>
        <p:nvSpPr>
          <p:cNvPr id="10" name="TextBox 9">
            <a:extLst>
              <a:ext uri="{FF2B5EF4-FFF2-40B4-BE49-F238E27FC236}">
                <a16:creationId xmlns:a16="http://schemas.microsoft.com/office/drawing/2014/main" id="{D9D7B1F7-DA2D-4527-20F1-D7B67F42A4D5}"/>
              </a:ext>
            </a:extLst>
          </p:cNvPr>
          <p:cNvSpPr txBox="1"/>
          <p:nvPr/>
        </p:nvSpPr>
        <p:spPr>
          <a:xfrm>
            <a:off x="5780319" y="3065963"/>
            <a:ext cx="620481" cy="261610"/>
          </a:xfrm>
          <a:prstGeom prst="rect">
            <a:avLst/>
          </a:prstGeom>
          <a:noFill/>
        </p:spPr>
        <p:txBody>
          <a:bodyPr wrap="square" rtlCol="0">
            <a:spAutoFit/>
          </a:bodyPr>
          <a:lstStyle/>
          <a:p>
            <a:r>
              <a:rPr lang="en-US" sz="1100"/>
              <a:t>Allison</a:t>
            </a:r>
          </a:p>
        </p:txBody>
      </p:sp>
      <p:sp>
        <p:nvSpPr>
          <p:cNvPr id="11" name="TextBox 10">
            <a:extLst>
              <a:ext uri="{FF2B5EF4-FFF2-40B4-BE49-F238E27FC236}">
                <a16:creationId xmlns:a16="http://schemas.microsoft.com/office/drawing/2014/main" id="{979A2B24-96F5-7BC6-F299-449D89129DDD}"/>
              </a:ext>
            </a:extLst>
          </p:cNvPr>
          <p:cNvSpPr txBox="1"/>
          <p:nvPr/>
        </p:nvSpPr>
        <p:spPr>
          <a:xfrm>
            <a:off x="7639197" y="3069655"/>
            <a:ext cx="879161" cy="261610"/>
          </a:xfrm>
          <a:prstGeom prst="rect">
            <a:avLst/>
          </a:prstGeom>
          <a:noFill/>
        </p:spPr>
        <p:txBody>
          <a:bodyPr wrap="square" rtlCol="0">
            <a:spAutoFit/>
          </a:bodyPr>
          <a:lstStyle/>
          <a:p>
            <a:r>
              <a:rPr lang="en-US" sz="1100"/>
              <a:t>11/08/24</a:t>
            </a:r>
          </a:p>
        </p:txBody>
      </p:sp>
      <p:sp>
        <p:nvSpPr>
          <p:cNvPr id="12" name="TextBox 11">
            <a:extLst>
              <a:ext uri="{FF2B5EF4-FFF2-40B4-BE49-F238E27FC236}">
                <a16:creationId xmlns:a16="http://schemas.microsoft.com/office/drawing/2014/main" id="{BEB8319D-5A30-449E-DC08-D7C58BAF7AF4}"/>
              </a:ext>
            </a:extLst>
          </p:cNvPr>
          <p:cNvSpPr txBox="1"/>
          <p:nvPr/>
        </p:nvSpPr>
        <p:spPr>
          <a:xfrm>
            <a:off x="5780319" y="3285697"/>
            <a:ext cx="620481" cy="261610"/>
          </a:xfrm>
          <a:prstGeom prst="rect">
            <a:avLst/>
          </a:prstGeom>
          <a:noFill/>
        </p:spPr>
        <p:txBody>
          <a:bodyPr wrap="square" rtlCol="0">
            <a:spAutoFit/>
          </a:bodyPr>
          <a:lstStyle/>
          <a:p>
            <a:r>
              <a:rPr lang="en-US" sz="1100"/>
              <a:t>Mark</a:t>
            </a:r>
          </a:p>
        </p:txBody>
      </p:sp>
      <p:sp>
        <p:nvSpPr>
          <p:cNvPr id="13" name="TextBox 12">
            <a:extLst>
              <a:ext uri="{FF2B5EF4-FFF2-40B4-BE49-F238E27FC236}">
                <a16:creationId xmlns:a16="http://schemas.microsoft.com/office/drawing/2014/main" id="{B7EC1B97-D58F-B2B8-AAF8-3A0E141BEA61}"/>
              </a:ext>
            </a:extLst>
          </p:cNvPr>
          <p:cNvSpPr txBox="1"/>
          <p:nvPr/>
        </p:nvSpPr>
        <p:spPr>
          <a:xfrm>
            <a:off x="7639197" y="3289389"/>
            <a:ext cx="879161" cy="261610"/>
          </a:xfrm>
          <a:prstGeom prst="rect">
            <a:avLst/>
          </a:prstGeom>
          <a:noFill/>
        </p:spPr>
        <p:txBody>
          <a:bodyPr wrap="square" rtlCol="0">
            <a:spAutoFit/>
          </a:bodyPr>
          <a:lstStyle/>
          <a:p>
            <a:r>
              <a:rPr lang="en-US" sz="1100"/>
              <a:t>11/08/24</a:t>
            </a:r>
          </a:p>
        </p:txBody>
      </p:sp>
      <p:sp>
        <p:nvSpPr>
          <p:cNvPr id="14" name="TextBox 13">
            <a:extLst>
              <a:ext uri="{FF2B5EF4-FFF2-40B4-BE49-F238E27FC236}">
                <a16:creationId xmlns:a16="http://schemas.microsoft.com/office/drawing/2014/main" id="{DE26A590-B753-65A5-C64C-73FC533C250E}"/>
              </a:ext>
            </a:extLst>
          </p:cNvPr>
          <p:cNvSpPr txBox="1"/>
          <p:nvPr/>
        </p:nvSpPr>
        <p:spPr>
          <a:xfrm>
            <a:off x="1184028" y="3288474"/>
            <a:ext cx="4140549" cy="261610"/>
          </a:xfrm>
          <a:prstGeom prst="rect">
            <a:avLst/>
          </a:prstGeom>
          <a:noFill/>
        </p:spPr>
        <p:txBody>
          <a:bodyPr wrap="square" rtlCol="0">
            <a:spAutoFit/>
          </a:bodyPr>
          <a:lstStyle/>
          <a:p>
            <a:r>
              <a:rPr lang="en-US" sz="1050"/>
              <a:t>Prepare screening data presentation for 11/13 faculty meeting</a:t>
            </a:r>
          </a:p>
        </p:txBody>
      </p:sp>
    </p:spTree>
    <p:extLst>
      <p:ext uri="{BB962C8B-B14F-4D97-AF65-F5344CB8AC3E}">
        <p14:creationId xmlns:p14="http://schemas.microsoft.com/office/powerpoint/2010/main" val="291198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p:bldP spid="9" grpId="0"/>
      <p:bldP spid="10" grpId="0"/>
      <p:bldP spid="11" grpId="0"/>
      <p:bldP spid="12" grpId="0"/>
      <p:bldP spid="13" grpId="0"/>
      <p:bldP spid="1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p:txBody>
          <a:bodyPr/>
          <a:lstStyle/>
          <a:p>
            <a:r>
              <a:rPr lang="en-US"/>
              <a:t>Coaching Protocol Reminder</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9269" y="1752301"/>
            <a:ext cx="3583675" cy="4497985"/>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5" name="Picture 4">
            <a:extLst>
              <a:ext uri="{FF2B5EF4-FFF2-40B4-BE49-F238E27FC236}">
                <a16:creationId xmlns:a16="http://schemas.microsoft.com/office/drawing/2014/main" id="{3FCC2BEA-81DA-C5AE-5109-3A546B810D55}"/>
              </a:ext>
            </a:extLst>
          </p:cNvPr>
          <p:cNvPicPr>
            <a:picLocks noChangeAspect="1"/>
          </p:cNvPicPr>
          <p:nvPr/>
        </p:nvPicPr>
        <p:blipFill>
          <a:blip r:embed="rId7"/>
          <a:stretch>
            <a:fillRect/>
          </a:stretch>
        </p:blipFill>
        <p:spPr>
          <a:xfrm>
            <a:off x="4869816" y="1752301"/>
            <a:ext cx="4765504" cy="4444234"/>
          </a:xfrm>
          <a:prstGeom prst="rect">
            <a:avLst/>
          </a:prstGeom>
          <a:ln>
            <a:solidFill>
              <a:schemeClr val="tx1"/>
            </a:solidFill>
          </a:ln>
        </p:spPr>
      </p:pic>
    </p:spTree>
    <p:extLst>
      <p:ext uri="{BB962C8B-B14F-4D97-AF65-F5344CB8AC3E}">
        <p14:creationId xmlns:p14="http://schemas.microsoft.com/office/powerpoint/2010/main" val="212373718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Phone 14">
            <a:extLst>
              <a:ext uri="{FF2B5EF4-FFF2-40B4-BE49-F238E27FC236}">
                <a16:creationId xmlns:a16="http://schemas.microsoft.com/office/drawing/2014/main" id="{09D98708-8825-49B3-4E26-9123165428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3947" y="520698"/>
            <a:ext cx="6184102" cy="6337301"/>
          </a:xfrm>
          <a:prstGeom prst="rect">
            <a:avLst/>
          </a:prstGeom>
        </p:spPr>
      </p:pic>
      <p:pic>
        <p:nvPicPr>
          <p:cNvPr id="65" name="DataCleaning" descr="A group of people posing for a photo&#10;&#10;Description automatically generated">
            <a:extLst>
              <a:ext uri="{FF2B5EF4-FFF2-40B4-BE49-F238E27FC236}">
                <a16:creationId xmlns:a16="http://schemas.microsoft.com/office/drawing/2014/main" id="{315BD4C5-4BFE-50F1-2A69-C83A1FF23F2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03949" y="530803"/>
            <a:ext cx="6184102" cy="6327195"/>
          </a:xfrm>
          <a:prstGeom prst="rect">
            <a:avLst/>
          </a:prstGeom>
        </p:spPr>
      </p:pic>
      <p:sp>
        <p:nvSpPr>
          <p:cNvPr id="12" name="Shading">
            <a:extLst>
              <a:ext uri="{FF2B5EF4-FFF2-40B4-BE49-F238E27FC236}">
                <a16:creationId xmlns:a16="http://schemas.microsoft.com/office/drawing/2014/main" id="{F7CEAEE8-1E43-F873-6731-9E005C4345FF}"/>
              </a:ext>
            </a:extLst>
          </p:cNvPr>
          <p:cNvSpPr/>
          <p:nvPr/>
        </p:nvSpPr>
        <p:spPr>
          <a:xfrm>
            <a:off x="3003949" y="520700"/>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Lst>
          </p:cNvPr>
          <p:cNvSpPr/>
          <p:nvPr/>
        </p:nvSpPr>
        <p:spPr>
          <a:xfrm>
            <a:off x="2899920" y="419548"/>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Top Corners Rounded 46">
            <a:extLst>
              <a:ext uri="{FF2B5EF4-FFF2-40B4-BE49-F238E27FC236}">
                <a16:creationId xmlns:a16="http://schemas.microsoft.com/office/drawing/2014/main" id="{8382B7AD-5284-AA69-3FD4-C15AE26CCA24}"/>
              </a:ext>
            </a:extLst>
          </p:cNvPr>
          <p:cNvSpPr/>
          <p:nvPr/>
        </p:nvSpPr>
        <p:spPr>
          <a:xfrm rot="16200000" flipH="1">
            <a:off x="945637" y="-276920"/>
            <a:ext cx="1049082" cy="2859482"/>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D1041112-8260-1329-06F2-C0672CBAF4CD}"/>
              </a:ext>
            </a:extLst>
          </p:cNvPr>
          <p:cNvSpPr/>
          <p:nvPr/>
        </p:nvSpPr>
        <p:spPr>
          <a:xfrm flipH="1">
            <a:off x="488427"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sp>
        <p:nvSpPr>
          <p:cNvPr id="20" name="Rectangle: Top Corners Rounded 15">
            <a:extLst>
              <a:ext uri="{FF2B5EF4-FFF2-40B4-BE49-F238E27FC236}">
                <a16:creationId xmlns:a16="http://schemas.microsoft.com/office/drawing/2014/main" id="{103543FE-D9DC-616D-C2AC-5026487A44E5}"/>
              </a:ext>
            </a:extLst>
          </p:cNvPr>
          <p:cNvSpPr/>
          <p:nvPr/>
        </p:nvSpPr>
        <p:spPr>
          <a:xfrm rot="5400000">
            <a:off x="10195589" y="-275230"/>
            <a:ext cx="1049082" cy="2856101"/>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1BFA1ED-E29C-A058-6D78-DD52B15BDA08}"/>
              </a:ext>
            </a:extLst>
          </p:cNvPr>
          <p:cNvSpPr/>
          <p:nvPr/>
        </p:nvSpPr>
        <p:spPr>
          <a:xfrm>
            <a:off x="9548907" y="1861338"/>
            <a:ext cx="2456627" cy="4108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spcAft>
                <a:spcPts val="1200"/>
              </a:spcAft>
              <a:buClr>
                <a:srgbClr val="0BC58A"/>
              </a:buClr>
            </a:pPr>
            <a:r>
              <a:rPr lang="en-US" sz="2800" spc="-100">
                <a:solidFill>
                  <a:schemeClr val="accent4"/>
                </a:solidFill>
                <a:ea typeface="Roboto" pitchFamily="2" charset="0"/>
              </a:rPr>
              <a:t>Tag us in your Ci3T highlights, we love to see Ci3T in action! </a:t>
            </a:r>
          </a:p>
          <a:p>
            <a:pPr>
              <a:spcAft>
                <a:spcPts val="600"/>
              </a:spcAft>
              <a:buClr>
                <a:srgbClr val="0BC58A"/>
              </a:buClr>
            </a:pPr>
            <a:r>
              <a:rPr lang="en-US" sz="2800" spc="-100">
                <a:solidFill>
                  <a:schemeClr val="accent4"/>
                </a:solidFill>
                <a:ea typeface="Roboto" pitchFamily="2" charset="0"/>
              </a:rPr>
              <a:t>Follow us on </a:t>
            </a:r>
            <a:r>
              <a:rPr lang="en-US" sz="2800" b="1" spc="-100">
                <a:solidFill>
                  <a:schemeClr val="accent5"/>
                </a:solidFill>
                <a:ea typeface="Roboto" pitchFamily="2" charset="0"/>
              </a:rPr>
              <a:t>X</a:t>
            </a:r>
            <a:r>
              <a:rPr lang="en-US" sz="2800" spc="-100">
                <a:solidFill>
                  <a:schemeClr val="accent4"/>
                </a:solidFill>
                <a:ea typeface="Roboto" pitchFamily="2" charset="0"/>
              </a:rPr>
              <a:t> and </a:t>
            </a:r>
            <a:r>
              <a:rPr lang="en-US" sz="2800" b="1" spc="-100">
                <a:solidFill>
                  <a:schemeClr val="accent5"/>
                </a:solidFill>
                <a:ea typeface="Roboto" pitchFamily="2" charset="0"/>
              </a:rPr>
              <a:t>Instagram</a:t>
            </a:r>
            <a:r>
              <a:rPr lang="en-US" sz="2800" spc="-100">
                <a:solidFill>
                  <a:schemeClr val="accent4"/>
                </a:solidFill>
                <a:ea typeface="Roboto" pitchFamily="2" charset="0"/>
              </a:rPr>
              <a:t> for updates and new resources!</a:t>
            </a:r>
          </a:p>
          <a:p>
            <a:pPr>
              <a:spcAft>
                <a:spcPts val="600"/>
              </a:spcAft>
              <a:buClr>
                <a:srgbClr val="0BC58A"/>
              </a:buClr>
            </a:pPr>
            <a:endParaRPr lang="en-US" sz="2800" spc="-100">
              <a:solidFill>
                <a:schemeClr val="accent4"/>
              </a:solidFill>
              <a:ea typeface="Roboto" pitchFamily="2" charset="0"/>
            </a:endParaRPr>
          </a:p>
        </p:txBody>
      </p:sp>
      <p:grpSp>
        <p:nvGrpSpPr>
          <p:cNvPr id="40" name="Group 39">
            <a:extLst>
              <a:ext uri="{FF2B5EF4-FFF2-40B4-BE49-F238E27FC236}">
                <a16:creationId xmlns:a16="http://schemas.microsoft.com/office/drawing/2014/main" id="{AF494717-B9BF-6B46-D21F-A5FC81A01B12}"/>
              </a:ext>
            </a:extLst>
          </p:cNvPr>
          <p:cNvGrpSpPr/>
          <p:nvPr/>
        </p:nvGrpSpPr>
        <p:grpSpPr>
          <a:xfrm>
            <a:off x="503024" y="3631292"/>
            <a:ext cx="2396895" cy="1049082"/>
            <a:chOff x="503024" y="3631292"/>
            <a:chExt cx="2396895" cy="1049082"/>
          </a:xfrm>
        </p:grpSpPr>
        <p:sp>
          <p:nvSpPr>
            <p:cNvPr id="41" name="Rectangle: Top Corners Rounded 51">
              <a:extLst>
                <a:ext uri="{FF2B5EF4-FFF2-40B4-BE49-F238E27FC236}">
                  <a16:creationId xmlns:a16="http://schemas.microsoft.com/office/drawing/2014/main" id="{5D3C760B-7DB2-54B7-D015-68C5AAAC5E34}"/>
                </a:ext>
              </a:extLst>
            </p:cNvPr>
            <p:cNvSpPr/>
            <p:nvPr/>
          </p:nvSpPr>
          <p:spPr>
            <a:xfrm rot="16200000" flipH="1">
              <a:off x="1176931" y="2957385"/>
              <a:ext cx="1049082" cy="2396895"/>
            </a:xfrm>
            <a:prstGeom prst="round2SameRect">
              <a:avLst>
                <a:gd name="adj1" fmla="val 50000"/>
                <a:gd name="adj2" fmla="val 0"/>
              </a:avLst>
            </a:prstGeom>
            <a:solidFill>
              <a:schemeClr val="accent4"/>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4" name="Rectangle 43">
              <a:extLst>
                <a:ext uri="{FF2B5EF4-FFF2-40B4-BE49-F238E27FC236}">
                  <a16:creationId xmlns:a16="http://schemas.microsoft.com/office/drawing/2014/main" id="{05912D27-1AA2-CE82-D52D-D2695A16DFF9}"/>
                </a:ext>
              </a:extLst>
            </p:cNvPr>
            <p:cNvSpPr/>
            <p:nvPr/>
          </p:nvSpPr>
          <p:spPr>
            <a:xfrm flipH="1">
              <a:off x="677732" y="3756824"/>
              <a:ext cx="2117838" cy="738664"/>
            </a:xfrm>
            <a:prstGeom prst="rect">
              <a:avLst/>
            </a:prstGeom>
          </p:spPr>
          <p:txBody>
            <a:bodyPr wrap="square" lIns="0" tIns="0" rIns="0" bIns="0">
              <a:spAutoFit/>
            </a:bodyPr>
            <a:lstStyle/>
            <a:p>
              <a:pPr lvl="0" algn="ctr"/>
              <a:r>
                <a:rPr lang="en-US" sz="4800" b="1">
                  <a:solidFill>
                    <a:schemeClr val="bg1"/>
                  </a:solidFill>
                  <a:latin typeface="+mj-lt"/>
                </a:rPr>
                <a:t>#Ci3T</a:t>
              </a:r>
              <a:endParaRPr lang="en-US" sz="5400" b="1">
                <a:solidFill>
                  <a:schemeClr val="bg1"/>
                </a:solidFill>
                <a:latin typeface="+mj-lt"/>
              </a:endParaRPr>
            </a:p>
          </p:txBody>
        </p:sp>
      </p:grpSp>
      <p:sp>
        <p:nvSpPr>
          <p:cNvPr id="49" name="Title 1">
            <a:extLst>
              <a:ext uri="{FF2B5EF4-FFF2-40B4-BE49-F238E27FC236}">
                <a16:creationId xmlns:a16="http://schemas.microsoft.com/office/drawing/2014/main" id="{F6F6539B-FD73-9FFB-1424-D269EA3AE516}"/>
              </a:ext>
            </a:extLst>
          </p:cNvPr>
          <p:cNvSpPr txBox="1">
            <a:spLocks/>
          </p:cNvSpPr>
          <p:nvPr/>
        </p:nvSpPr>
        <p:spPr>
          <a:xfrm>
            <a:off x="3563760" y="2510287"/>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a:ln w="3175">
                  <a:solidFill>
                    <a:schemeClr val="bg1">
                      <a:lumMod val="95000"/>
                    </a:schemeClr>
                  </a:solidFill>
                </a:ln>
                <a:solidFill>
                  <a:schemeClr val="accent4"/>
                </a:solidFill>
              </a:rPr>
              <a:t>Thank you!</a:t>
            </a:r>
            <a:endParaRPr lang="en-US" sz="5400" spc="-500">
              <a:solidFill>
                <a:schemeClr val="accent4"/>
              </a:solidFill>
            </a:endParaRPr>
          </a:p>
          <a:p>
            <a:pPr algn="ctr"/>
            <a:r>
              <a:rPr lang="en-US" sz="5400" spc="0">
                <a:solidFill>
                  <a:schemeClr val="bg1">
                    <a:lumMod val="95000"/>
                  </a:schemeClr>
                </a:solidFill>
              </a:rPr>
              <a:t>ci3t.org</a:t>
            </a:r>
          </a:p>
        </p:txBody>
      </p:sp>
      <p:pic>
        <p:nvPicPr>
          <p:cNvPr id="56" name="Graphic 55">
            <a:extLst>
              <a:ext uri="{FF2B5EF4-FFF2-40B4-BE49-F238E27FC236}">
                <a16:creationId xmlns:a16="http://schemas.microsoft.com/office/drawing/2014/main" id="{DAD75FC3-B2DB-80E3-D7E6-57F11A700B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977" y="342630"/>
            <a:ext cx="531980" cy="531980"/>
          </a:xfrm>
          <a:prstGeom prst="rect">
            <a:avLst/>
          </a:prstGeom>
          <a:effectLst>
            <a:outerShdw dist="12700" sx="102000" sy="102000" algn="ctr" rotWithShape="0">
              <a:schemeClr val="bg1"/>
            </a:outerShdw>
          </a:effectLst>
        </p:spPr>
      </p:pic>
      <p:sp>
        <p:nvSpPr>
          <p:cNvPr id="57" name="Rectangle 56">
            <a:extLst>
              <a:ext uri="{FF2B5EF4-FFF2-40B4-BE49-F238E27FC236}">
                <a16:creationId xmlns:a16="http://schemas.microsoft.com/office/drawing/2014/main" id="{C8E94276-245E-6D26-500E-058D266F0192}"/>
              </a:ext>
            </a:extLst>
          </p:cNvPr>
          <p:cNvSpPr/>
          <p:nvPr/>
        </p:nvSpPr>
        <p:spPr>
          <a:xfrm flipH="1">
            <a:off x="9641558"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pic>
        <p:nvPicPr>
          <p:cNvPr id="59" name="Graphic 58">
            <a:extLst>
              <a:ext uri="{FF2B5EF4-FFF2-40B4-BE49-F238E27FC236}">
                <a16:creationId xmlns:a16="http://schemas.microsoft.com/office/drawing/2014/main" id="{E9A21982-9AF9-778D-9FF2-AB218E9958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4198" y="236842"/>
            <a:ext cx="685800" cy="685800"/>
          </a:xfrm>
          <a:prstGeom prst="rect">
            <a:avLst/>
          </a:prstGeom>
        </p:spPr>
      </p:pic>
      <p:pic>
        <p:nvPicPr>
          <p:cNvPr id="68" name="Picture 67" descr="A red green yellow and black triangle with black text&#10;&#10;Description automatically generated">
            <a:extLst>
              <a:ext uri="{FF2B5EF4-FFF2-40B4-BE49-F238E27FC236}">
                <a16:creationId xmlns:a16="http://schemas.microsoft.com/office/drawing/2014/main" id="{BF787E7C-A9B4-92E9-B052-2FFCDF7B08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65063" y="1829433"/>
            <a:ext cx="861869" cy="747588"/>
          </a:xfrm>
          <a:prstGeom prst="rect">
            <a:avLst/>
          </a:prstGeom>
        </p:spPr>
      </p:pic>
      <p:pic>
        <p:nvPicPr>
          <p:cNvPr id="2" name="Picture 1">
            <a:extLst>
              <a:ext uri="{FF2B5EF4-FFF2-40B4-BE49-F238E27FC236}">
                <a16:creationId xmlns:a16="http://schemas.microsoft.com/office/drawing/2014/main" id="{12227D48-10A8-68E4-33F2-E959FF9781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304548" y="4388073"/>
            <a:ext cx="2797000" cy="2336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79565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a:xfrm>
            <a:off x="376989" y="187693"/>
            <a:ext cx="5013158" cy="1325563"/>
          </a:xfrm>
        </p:spPr>
        <p:txBody>
          <a:bodyPr/>
          <a:lstStyle/>
          <a:p>
            <a:r>
              <a:rPr lang="en-US"/>
              <a:t>Coaching Protocol</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9855" y="1501221"/>
            <a:ext cx="4102770" cy="5149518"/>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6" name="Page 05" descr="A group of people sitting at a table&#10;&#10;Description automatically generated with medium confidence">
            <a:extLst>
              <a:ext uri="{FF2B5EF4-FFF2-40B4-BE49-F238E27FC236}">
                <a16:creationId xmlns:a16="http://schemas.microsoft.com/office/drawing/2014/main" id="{9569B3BA-58C3-A126-C394-D355AB8F243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3370" y="1817086"/>
            <a:ext cx="6035040" cy="4663440"/>
          </a:xfrm>
          <a:prstGeom prst="rect">
            <a:avLst/>
          </a:prstGeom>
          <a:ln>
            <a:solidFill>
              <a:schemeClr val="tx1">
                <a:lumMod val="50000"/>
                <a:lumOff val="50000"/>
              </a:schemeClr>
            </a:solidFill>
          </a:ln>
        </p:spPr>
      </p:pic>
      <p:pic>
        <p:nvPicPr>
          <p:cNvPr id="4" name="Page 06" descr="A screenshot of a coaching support&#10;&#10;Description automatically generated">
            <a:extLst>
              <a:ext uri="{FF2B5EF4-FFF2-40B4-BE49-F238E27FC236}">
                <a16:creationId xmlns:a16="http://schemas.microsoft.com/office/drawing/2014/main" id="{17419C5A-482F-CF60-5EAB-404B0E2252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6000" y="252662"/>
            <a:ext cx="6035040" cy="4663440"/>
          </a:xfrm>
          <a:prstGeom prst="rect">
            <a:avLst/>
          </a:prstGeom>
          <a:ln>
            <a:solidFill>
              <a:schemeClr val="tx1">
                <a:lumMod val="50000"/>
                <a:lumOff val="50000"/>
              </a:schemeClr>
            </a:solidFill>
          </a:ln>
        </p:spPr>
      </p:pic>
      <p:pic>
        <p:nvPicPr>
          <p:cNvPr id="16" name="Page 08" descr="A chart with text and numbers&#10;&#10;Description automatically generated with medium confidence">
            <a:extLst>
              <a:ext uri="{FF2B5EF4-FFF2-40B4-BE49-F238E27FC236}">
                <a16:creationId xmlns:a16="http://schemas.microsoft.com/office/drawing/2014/main" id="{71BBF837-AD2A-C9B6-7E50-322E8AEC3B8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173578" y="3934327"/>
            <a:ext cx="5907507" cy="4758918"/>
          </a:xfrm>
          <a:prstGeom prst="rect">
            <a:avLst/>
          </a:prstGeom>
          <a:ln>
            <a:solidFill>
              <a:schemeClr val="tx1">
                <a:lumMod val="50000"/>
                <a:lumOff val="50000"/>
              </a:schemeClr>
            </a:solidFill>
          </a:ln>
        </p:spPr>
      </p:pic>
      <p:pic>
        <p:nvPicPr>
          <p:cNvPr id="24" name="Page 17" descr="A screenshot of a coaching program&#10;&#10;Description automatically generated">
            <a:extLst>
              <a:ext uri="{FF2B5EF4-FFF2-40B4-BE49-F238E27FC236}">
                <a16:creationId xmlns:a16="http://schemas.microsoft.com/office/drawing/2014/main" id="{6E4E1B36-FF6B-1C75-0425-02865C29AE3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472339" y="1341772"/>
            <a:ext cx="6537960" cy="5052060"/>
          </a:xfrm>
          <a:prstGeom prst="rect">
            <a:avLst/>
          </a:prstGeom>
          <a:ln>
            <a:solidFill>
              <a:schemeClr val="tx1">
                <a:lumMod val="50000"/>
                <a:lumOff val="50000"/>
              </a:schemeClr>
            </a:solidFill>
          </a:ln>
        </p:spPr>
      </p:pic>
      <p:pic>
        <p:nvPicPr>
          <p:cNvPr id="22" name="Page 18" descr="A screenshot of a coaching program&#10;&#10;Description automatically generated">
            <a:extLst>
              <a:ext uri="{FF2B5EF4-FFF2-40B4-BE49-F238E27FC236}">
                <a16:creationId xmlns:a16="http://schemas.microsoft.com/office/drawing/2014/main" id="{A420BB60-7538-3EA1-6295-B531E2A858A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15255102" y="3420646"/>
            <a:ext cx="5702969" cy="2683043"/>
          </a:xfrm>
          <a:prstGeom prst="rect">
            <a:avLst/>
          </a:prstGeom>
          <a:ln>
            <a:solidFill>
              <a:schemeClr val="tx1">
                <a:lumMod val="50000"/>
                <a:lumOff val="50000"/>
              </a:schemeClr>
            </a:solidFill>
          </a:ln>
        </p:spPr>
      </p:pic>
      <p:pic>
        <p:nvPicPr>
          <p:cNvPr id="20" name="Page 19" descr="A screenshot of a computer&#10;&#10;Description automatically generated">
            <a:extLst>
              <a:ext uri="{FF2B5EF4-FFF2-40B4-BE49-F238E27FC236}">
                <a16:creationId xmlns:a16="http://schemas.microsoft.com/office/drawing/2014/main" id="{E304F1E6-3BAA-BFCB-EF2D-F29EB9F5FD80}"/>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7741629" y="187693"/>
            <a:ext cx="5751095" cy="4307306"/>
          </a:xfrm>
          <a:prstGeom prst="rect">
            <a:avLst/>
          </a:prstGeom>
          <a:ln>
            <a:solidFill>
              <a:schemeClr val="tx1">
                <a:lumMod val="50000"/>
                <a:lumOff val="50000"/>
              </a:schemeClr>
            </a:solidFill>
          </a:ln>
        </p:spPr>
      </p:pic>
      <p:pic>
        <p:nvPicPr>
          <p:cNvPr id="18" name="Page 21" descr="A screenshot of a computer&#10;&#10;Description automatically generated">
            <a:extLst>
              <a:ext uri="{FF2B5EF4-FFF2-40B4-BE49-F238E27FC236}">
                <a16:creationId xmlns:a16="http://schemas.microsoft.com/office/drawing/2014/main" id="{5EE59733-3A7D-2811-73C8-8C9A0B03B07F}"/>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0103829" y="2885240"/>
            <a:ext cx="5618748" cy="3753853"/>
          </a:xfrm>
          <a:prstGeom prst="rect">
            <a:avLst/>
          </a:prstGeom>
          <a:ln>
            <a:solidFill>
              <a:schemeClr val="tx1">
                <a:lumMod val="50000"/>
                <a:lumOff val="50000"/>
              </a:schemeClr>
            </a:solidFill>
          </a:ln>
        </p:spPr>
      </p:pic>
    </p:spTree>
    <p:extLst>
      <p:ext uri="{BB962C8B-B14F-4D97-AF65-F5344CB8AC3E}">
        <p14:creationId xmlns:p14="http://schemas.microsoft.com/office/powerpoint/2010/main" val="282728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3500"/>
                            </p:stCondLst>
                            <p:childTnLst>
                              <p:par>
                                <p:cTn id="17" presetID="35" presetClass="path" presetSubtype="0" accel="50000" decel="50000" fill="hold" nodeType="afterEffect">
                                  <p:stCondLst>
                                    <p:cond delay="1000"/>
                                  </p:stCondLst>
                                  <p:childTnLst>
                                    <p:animMotion origin="layout" path="M 3.95833E-6 -1.85185E-6 L -1.00808 0.00903 " pathEditMode="relative" rAng="0" ptsTypes="AA">
                                      <p:cBhvr>
                                        <p:cTn id="18" dur="2000" fill="hold"/>
                                        <p:tgtEl>
                                          <p:spTgt spid="4"/>
                                        </p:tgtEl>
                                        <p:attrNameLst>
                                          <p:attrName>ppt_x</p:attrName>
                                          <p:attrName>ppt_y</p:attrName>
                                        </p:attrNameLst>
                                      </p:cBhvr>
                                      <p:rCtr x="-50404" y="440"/>
                                    </p:animMotion>
                                  </p:childTnLst>
                                </p:cTn>
                              </p:par>
                              <p:par>
                                <p:cTn id="19" presetID="35" presetClass="path" presetSubtype="0" accel="50000" decel="50000" fill="hold" nodeType="withEffect">
                                  <p:stCondLst>
                                    <p:cond delay="1000"/>
                                  </p:stCondLst>
                                  <p:childTnLst>
                                    <p:animMotion origin="layout" path="M 3.54167E-6 -1.85185E-6 L -0.9211 0.04259 " pathEditMode="relative" rAng="0" ptsTypes="AA">
                                      <p:cBhvr>
                                        <p:cTn id="20" dur="2000" fill="hold"/>
                                        <p:tgtEl>
                                          <p:spTgt spid="16"/>
                                        </p:tgtEl>
                                        <p:attrNameLst>
                                          <p:attrName>ppt_x</p:attrName>
                                          <p:attrName>ppt_y</p:attrName>
                                        </p:attrNameLst>
                                      </p:cBhvr>
                                      <p:rCtr x="-46055" y="2130"/>
                                    </p:animMotion>
                                  </p:childTnLst>
                                </p:cTn>
                              </p:par>
                              <p:par>
                                <p:cTn id="21" presetID="35" presetClass="path" presetSubtype="0" accel="50000" decel="50000" fill="hold" nodeType="withEffect">
                                  <p:stCondLst>
                                    <p:cond delay="1000"/>
                                  </p:stCondLst>
                                  <p:childTnLst>
                                    <p:animMotion origin="layout" path="M 3.75E-6 -1.11111E-6 L -0.82201 -0.00301 " pathEditMode="relative" rAng="0" ptsTypes="AA">
                                      <p:cBhvr>
                                        <p:cTn id="22" dur="2000" fill="hold"/>
                                        <p:tgtEl>
                                          <p:spTgt spid="6"/>
                                        </p:tgtEl>
                                        <p:attrNameLst>
                                          <p:attrName>ppt_x</p:attrName>
                                          <p:attrName>ppt_y</p:attrName>
                                        </p:attrNameLst>
                                      </p:cBhvr>
                                      <p:rCtr x="-41107" y="-162"/>
                                    </p:animMotion>
                                  </p:childTnLst>
                                </p:cTn>
                              </p:par>
                              <p:par>
                                <p:cTn id="23" presetID="35" presetClass="path" presetSubtype="0" accel="50000" decel="50000" fill="hold" nodeType="withEffect">
                                  <p:stCondLst>
                                    <p:cond delay="1000"/>
                                  </p:stCondLst>
                                  <p:childTnLst>
                                    <p:animMotion origin="layout" path="M -1.875E-6 -2.96296E-6 L -0.37812 -0.0206 " pathEditMode="relative" rAng="0" ptsTypes="AA">
                                      <p:cBhvr>
                                        <p:cTn id="24" dur="2000" fill="hold"/>
                                        <p:tgtEl>
                                          <p:spTgt spid="14"/>
                                        </p:tgtEl>
                                        <p:attrNameLst>
                                          <p:attrName>ppt_x</p:attrName>
                                          <p:attrName>ppt_y</p:attrName>
                                        </p:attrNameLst>
                                      </p:cBhvr>
                                      <p:rCtr x="-18906" y="-1042"/>
                                    </p:animMotion>
                                  </p:childTnLst>
                                </p:cTn>
                              </p:par>
                              <p:par>
                                <p:cTn id="25" presetID="35" presetClass="path" presetSubtype="0" accel="50000" decel="50000" fill="hold" nodeType="withEffect">
                                  <p:stCondLst>
                                    <p:cond delay="1500"/>
                                  </p:stCondLst>
                                  <p:childTnLst>
                                    <p:animMotion origin="layout" path="M 4.16667E-6 1.11111E-6 L -0.99701 0.02731 " pathEditMode="relative" rAng="0" ptsTypes="AA">
                                      <p:cBhvr>
                                        <p:cTn id="26" dur="2000" fill="hold"/>
                                        <p:tgtEl>
                                          <p:spTgt spid="24"/>
                                        </p:tgtEl>
                                        <p:attrNameLst>
                                          <p:attrName>ppt_x</p:attrName>
                                          <p:attrName>ppt_y</p:attrName>
                                        </p:attrNameLst>
                                      </p:cBhvr>
                                      <p:rCtr x="-49857" y="1366"/>
                                    </p:animMotion>
                                  </p:childTnLst>
                                </p:cTn>
                              </p:par>
                              <p:par>
                                <p:cTn id="27" presetID="35" presetClass="path" presetSubtype="0" accel="50000" decel="50000" fill="hold" nodeType="withEffect">
                                  <p:stCondLst>
                                    <p:cond delay="1500"/>
                                  </p:stCondLst>
                                  <p:childTnLst>
                                    <p:animMotion origin="layout" path="M 3.75E-6 -4.44444E-6 L -1.00756 0.02477 " pathEditMode="relative" rAng="0" ptsTypes="AA">
                                      <p:cBhvr>
                                        <p:cTn id="28" dur="2000" fill="hold"/>
                                        <p:tgtEl>
                                          <p:spTgt spid="22"/>
                                        </p:tgtEl>
                                        <p:attrNameLst>
                                          <p:attrName>ppt_x</p:attrName>
                                          <p:attrName>ppt_y</p:attrName>
                                        </p:attrNameLst>
                                      </p:cBhvr>
                                      <p:rCtr x="-50378" y="1227"/>
                                    </p:animMotion>
                                  </p:childTnLst>
                                </p:cTn>
                              </p:par>
                              <p:par>
                                <p:cTn id="29" presetID="35" presetClass="path" presetSubtype="0" accel="50000" decel="50000" fill="hold" nodeType="withEffect">
                                  <p:stCondLst>
                                    <p:cond delay="1500"/>
                                  </p:stCondLst>
                                  <p:childTnLst>
                                    <p:animMotion origin="layout" path="M 4.375E-6 -3.7037E-6 L -0.99727 0.00139 " pathEditMode="relative" rAng="0" ptsTypes="AA">
                                      <p:cBhvr>
                                        <p:cTn id="30" dur="2000" fill="hold"/>
                                        <p:tgtEl>
                                          <p:spTgt spid="20"/>
                                        </p:tgtEl>
                                        <p:attrNameLst>
                                          <p:attrName>ppt_x</p:attrName>
                                          <p:attrName>ppt_y</p:attrName>
                                        </p:attrNameLst>
                                      </p:cBhvr>
                                      <p:rCtr x="-49870" y="69"/>
                                    </p:animMotion>
                                  </p:childTnLst>
                                </p:cTn>
                              </p:par>
                              <p:par>
                                <p:cTn id="31" presetID="35" presetClass="path" presetSubtype="0" accel="50000" decel="50000" fill="hold" nodeType="withEffect">
                                  <p:stCondLst>
                                    <p:cond delay="1500"/>
                                  </p:stCondLst>
                                  <p:childTnLst>
                                    <p:animMotion origin="layout" path="M 3.125E-6 -2.96296E-6 L -0.96055 0.01111 " pathEditMode="relative" rAng="0" ptsTypes="AA">
                                      <p:cBhvr>
                                        <p:cTn id="32" dur="2000" fill="hold"/>
                                        <p:tgtEl>
                                          <p:spTgt spid="18"/>
                                        </p:tgtEl>
                                        <p:attrNameLst>
                                          <p:attrName>ppt_x</p:attrName>
                                          <p:attrName>ppt_y</p:attrName>
                                        </p:attrNameLst>
                                      </p:cBhvr>
                                      <p:rCtr x="-48034"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61C33-4567-9B69-A926-BDD2A3770647}"/>
              </a:ext>
            </a:extLst>
          </p:cNvPr>
          <p:cNvSpPr>
            <a:spLocks noGrp="1"/>
          </p:cNvSpPr>
          <p:nvPr>
            <p:ph type="title"/>
          </p:nvPr>
        </p:nvSpPr>
        <p:spPr>
          <a:xfrm>
            <a:off x="831850" y="1709738"/>
            <a:ext cx="7566192" cy="2852737"/>
          </a:xfrm>
        </p:spPr>
        <p:txBody>
          <a:bodyPr anchor="b">
            <a:normAutofit/>
          </a:bodyPr>
          <a:lstStyle/>
          <a:p>
            <a:r>
              <a:rPr lang="en-US" sz="4800"/>
              <a:t>Preparing to Collect and Use Social Validity and Treatment Integrity Data</a:t>
            </a:r>
          </a:p>
        </p:txBody>
      </p:sp>
      <p:pic>
        <p:nvPicPr>
          <p:cNvPr id="4" name="Content Placeholder 5" descr="A person holding a pen and writing on a clipboard&#10;&#10;Description automatically generated">
            <a:extLst>
              <a:ext uri="{FF2B5EF4-FFF2-40B4-BE49-F238E27FC236}">
                <a16:creationId xmlns:a16="http://schemas.microsoft.com/office/drawing/2014/main" id="{FB8180C2-D761-2239-A6F8-198468E11C97}"/>
              </a:ext>
            </a:extLst>
          </p:cNvPr>
          <p:cNvPicPr>
            <a:picLocks noChangeAspect="1"/>
          </p:cNvPicPr>
          <p:nvPr/>
        </p:nvPicPr>
        <p:blipFill>
          <a:blip r:embed="rId2"/>
          <a:stretch>
            <a:fillRect/>
          </a:stretch>
        </p:blipFill>
        <p:spPr>
          <a:xfrm>
            <a:off x="8398042" y="1060826"/>
            <a:ext cx="3260937" cy="5095216"/>
          </a:xfrm>
          <a:prstGeom prst="rect">
            <a:avLst/>
          </a:prstGeom>
        </p:spPr>
      </p:pic>
    </p:spTree>
    <p:extLst>
      <p:ext uri="{BB962C8B-B14F-4D97-AF65-F5344CB8AC3E}">
        <p14:creationId xmlns:p14="http://schemas.microsoft.com/office/powerpoint/2010/main" val="3289670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34405-9F4E-B080-A8B8-CFCBFF9AF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BBE61-6D8E-587A-FC1C-AABBFAD6D907}"/>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99635245-6A6B-8D31-4288-783A56940F16}"/>
              </a:ext>
            </a:extLst>
          </p:cNvPr>
          <p:cNvSpPr>
            <a:spLocks noGrp="1"/>
          </p:cNvSpPr>
          <p:nvPr>
            <p:ph idx="1"/>
          </p:nvPr>
        </p:nvSpPr>
        <p:spPr>
          <a:xfrm>
            <a:off x="838200" y="1609726"/>
            <a:ext cx="10808368" cy="2555306"/>
          </a:xfrm>
        </p:spPr>
        <p:txBody>
          <a:bodyPr>
            <a:noAutofit/>
          </a:bodyPr>
          <a:lstStyle/>
          <a:p>
            <a:pPr marL="342900" marR="0" lvl="0" indent="-342900">
              <a:lnSpc>
                <a:spcPct val="100000"/>
              </a:lnSpc>
              <a:spcBef>
                <a:spcPts val="0"/>
              </a:spcBef>
              <a:spcAft>
                <a:spcPts val="0"/>
              </a:spcAft>
              <a:buFont typeface="+mj-lt"/>
              <a:buAutoNum type="arabicPeriod"/>
            </a:pPr>
            <a:r>
              <a:rPr lang="en-US" sz="2600"/>
              <a:t>Finalize plans to collect and use social validity and treatment integrity data.</a:t>
            </a:r>
          </a:p>
          <a:p>
            <a:pPr marL="457200" marR="0" lvl="0" indent="-457200">
              <a:lnSpc>
                <a:spcPct val="100000"/>
              </a:lnSpc>
              <a:spcBef>
                <a:spcPts val="0"/>
              </a:spcBef>
              <a:spcAft>
                <a:spcPts val="0"/>
              </a:spcAft>
              <a:buFont typeface="+mj-lt"/>
              <a:buAutoNum type="arabicPeriod"/>
            </a:pPr>
            <a:endParaRPr lang="en-US" sz="1600"/>
          </a:p>
          <a:p>
            <a:pPr marL="342900" marR="0" lvl="0" indent="-342900">
              <a:lnSpc>
                <a:spcPct val="100000"/>
              </a:lnSpc>
              <a:spcBef>
                <a:spcPts val="0"/>
              </a:spcBef>
              <a:spcAft>
                <a:spcPts val="0"/>
              </a:spcAft>
              <a:buFont typeface="+mj-lt"/>
              <a:buAutoNum type="arabicPeriod"/>
            </a:pPr>
            <a:r>
              <a:rPr lang="en-US" sz="2600"/>
              <a:t>Interpret fall screening data at the school- and classroom-level to inform professional learning and use of effective practices to support students (e.g., low-intensity strategies, Tier 2 and 3 interventions).</a:t>
            </a:r>
          </a:p>
        </p:txBody>
      </p:sp>
      <p:pic>
        <p:nvPicPr>
          <p:cNvPr id="5" name="Picture 4" descr="A screenshot of a computer&#10;&#10;Description automatically generated">
            <a:extLst>
              <a:ext uri="{FF2B5EF4-FFF2-40B4-BE49-F238E27FC236}">
                <a16:creationId xmlns:a16="http://schemas.microsoft.com/office/drawing/2014/main" id="{ED899E42-DFAC-47A6-A85C-6072CADB739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16714" y="4724399"/>
            <a:ext cx="2854970" cy="2001253"/>
          </a:xfrm>
          <a:prstGeom prst="rect">
            <a:avLst/>
          </a:prstGeom>
        </p:spPr>
      </p:pic>
      <p:sp>
        <p:nvSpPr>
          <p:cNvPr id="7" name="TextBox 6">
            <a:extLst>
              <a:ext uri="{FF2B5EF4-FFF2-40B4-BE49-F238E27FC236}">
                <a16:creationId xmlns:a16="http://schemas.microsoft.com/office/drawing/2014/main" id="{F59FF5C9-4DF8-0343-7A4D-5E4980742AA1}"/>
              </a:ext>
            </a:extLst>
          </p:cNvPr>
          <p:cNvSpPr txBox="1"/>
          <p:nvPr/>
        </p:nvSpPr>
        <p:spPr>
          <a:xfrm>
            <a:off x="838200" y="4142807"/>
            <a:ext cx="8378514" cy="2092881"/>
          </a:xfrm>
          <a:prstGeom prst="rect">
            <a:avLst/>
          </a:prstGeom>
          <a:noFill/>
        </p:spPr>
        <p:txBody>
          <a:bodyPr wrap="square">
            <a:spAutoFit/>
          </a:bodyPr>
          <a:lstStyle/>
          <a:p>
            <a:pPr marL="463550" indent="-395288"/>
            <a:r>
              <a:rPr lang="en-US" sz="2600"/>
              <a:t>3. Reflect on use of strategies for communicating to and supporting all stakeholders and make adjustments as necessary to support the creation of collaborative, positive, productive, and safe learning environments</a:t>
            </a:r>
          </a:p>
        </p:txBody>
      </p:sp>
      <p:sp>
        <p:nvSpPr>
          <p:cNvPr id="4" name="Rectangle 3">
            <a:extLst>
              <a:ext uri="{FF2B5EF4-FFF2-40B4-BE49-F238E27FC236}">
                <a16:creationId xmlns:a16="http://schemas.microsoft.com/office/drawing/2014/main" id="{74CEAFAA-89CE-A4F8-8E13-BA70AD11C8BD}"/>
              </a:ext>
            </a:extLst>
          </p:cNvPr>
          <p:cNvSpPr/>
          <p:nvPr/>
        </p:nvSpPr>
        <p:spPr>
          <a:xfrm>
            <a:off x="838200" y="1539642"/>
            <a:ext cx="10808368" cy="1027096"/>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8589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7115" y="2291728"/>
            <a:ext cx="1601535" cy="207341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48800" y="5224109"/>
            <a:ext cx="2590582" cy="1466568"/>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Tree>
    <p:extLst>
      <p:ext uri="{BB962C8B-B14F-4D97-AF65-F5344CB8AC3E}">
        <p14:creationId xmlns:p14="http://schemas.microsoft.com/office/powerpoint/2010/main" val="837041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ED711-73CF-0EA3-4406-E0DD01A02E4B}"/>
              </a:ext>
            </a:extLst>
          </p:cNvPr>
          <p:cNvSpPr>
            <a:spLocks noGrp="1"/>
          </p:cNvSpPr>
          <p:nvPr>
            <p:ph type="title"/>
          </p:nvPr>
        </p:nvSpPr>
        <p:spPr/>
        <p:txBody>
          <a:bodyPr/>
          <a:lstStyle/>
          <a:p>
            <a:r>
              <a:rPr lang="en-US"/>
              <a:t>Preparing to Collect SV &amp; TI Data</a:t>
            </a:r>
          </a:p>
        </p:txBody>
      </p:sp>
      <p:sp>
        <p:nvSpPr>
          <p:cNvPr id="4" name="Content Placeholder 3">
            <a:extLst>
              <a:ext uri="{FF2B5EF4-FFF2-40B4-BE49-F238E27FC236}">
                <a16:creationId xmlns:a16="http://schemas.microsoft.com/office/drawing/2014/main" id="{2B94B341-178C-4D11-3915-878AC162EEB0}"/>
              </a:ext>
            </a:extLst>
          </p:cNvPr>
          <p:cNvSpPr>
            <a:spLocks noGrp="1"/>
          </p:cNvSpPr>
          <p:nvPr>
            <p:ph idx="1"/>
          </p:nvPr>
        </p:nvSpPr>
        <p:spPr>
          <a:xfrm>
            <a:off x="838200" y="1825625"/>
            <a:ext cx="10680032" cy="4351338"/>
          </a:xfrm>
        </p:spPr>
        <p:txBody>
          <a:bodyPr>
            <a:normAutofit/>
          </a:bodyPr>
          <a:lstStyle/>
          <a:p>
            <a:r>
              <a:rPr lang="en-US"/>
              <a:t>Prioritize opportunities to share the “why” of treatment integrity and social validity with staff</a:t>
            </a:r>
          </a:p>
          <a:p>
            <a:pPr lvl="1"/>
            <a:r>
              <a:rPr lang="en-US"/>
              <a:t>Email or newsletter</a:t>
            </a:r>
          </a:p>
          <a:p>
            <a:pPr lvl="1"/>
            <a:r>
              <a:rPr lang="en-US"/>
              <a:t>Faculty and staff meeting</a:t>
            </a:r>
          </a:p>
          <a:p>
            <a:r>
              <a:rPr lang="en-US"/>
              <a:t>Consider allocating faculty or staff meeting to complete Treatment Integrity and Social Validity Measures</a:t>
            </a:r>
          </a:p>
          <a:p>
            <a:r>
              <a:rPr lang="en-US"/>
              <a:t>Identify time during an upcoming Ci3T Leadership Team Meeting to complete the Tiered Fidelity Inventory (TFI)</a:t>
            </a:r>
          </a:p>
          <a:p>
            <a:r>
              <a:rPr lang="en-US"/>
              <a:t>Collaborate with your district to determine who will conduct Ci3T Treatment Integrity: Direct Observation</a:t>
            </a:r>
          </a:p>
        </p:txBody>
      </p:sp>
    </p:spTree>
    <p:extLst>
      <p:ext uri="{BB962C8B-B14F-4D97-AF65-F5344CB8AC3E}">
        <p14:creationId xmlns:p14="http://schemas.microsoft.com/office/powerpoint/2010/main" val="3158490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36375-2A54-A3AE-06E0-47E908E95D93}"/>
            </a:ext>
          </a:extLst>
        </p:cNvPr>
        <p:cNvGrpSpPr/>
        <p:nvPr/>
      </p:nvGrpSpPr>
      <p:grpSpPr>
        <a:xfrm>
          <a:off x="0" y="0"/>
          <a:ext cx="0" cy="0"/>
          <a:chOff x="0" y="0"/>
          <a:chExt cx="0" cy="0"/>
        </a:xfrm>
      </p:grpSpPr>
      <p:pic>
        <p:nvPicPr>
          <p:cNvPr id="9" name="Picture 8" descr="A screenshot of a cell phone&#10;&#10;Description automatically generated">
            <a:extLst>
              <a:ext uri="{FF2B5EF4-FFF2-40B4-BE49-F238E27FC236}">
                <a16:creationId xmlns:a16="http://schemas.microsoft.com/office/drawing/2014/main" id="{1D17A7A5-5A61-BF35-0D69-E076BB63EF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4904" y="1690688"/>
            <a:ext cx="3172327" cy="4754348"/>
          </a:xfrm>
          <a:prstGeom prst="rect">
            <a:avLst/>
          </a:prstGeom>
          <a:ln>
            <a:solidFill>
              <a:schemeClr val="tx1"/>
            </a:solidFill>
          </a:ln>
        </p:spPr>
      </p:pic>
      <p:sp>
        <p:nvSpPr>
          <p:cNvPr id="16" name="Title 15">
            <a:extLst>
              <a:ext uri="{FF2B5EF4-FFF2-40B4-BE49-F238E27FC236}">
                <a16:creationId xmlns:a16="http://schemas.microsoft.com/office/drawing/2014/main" id="{DF740BA5-A413-7EDF-DB8A-ED82D2733414}"/>
              </a:ext>
            </a:extLst>
          </p:cNvPr>
          <p:cNvSpPr>
            <a:spLocks noGrp="1"/>
          </p:cNvSpPr>
          <p:nvPr>
            <p:ph type="title"/>
          </p:nvPr>
        </p:nvSpPr>
        <p:spPr/>
        <p:txBody>
          <a:bodyPr/>
          <a:lstStyle/>
          <a:p>
            <a:r>
              <a:rPr lang="en-US"/>
              <a:t>Resources</a:t>
            </a:r>
          </a:p>
        </p:txBody>
      </p:sp>
      <p:pic>
        <p:nvPicPr>
          <p:cNvPr id="5" name="Picture 4">
            <a:extLst>
              <a:ext uri="{FF2B5EF4-FFF2-40B4-BE49-F238E27FC236}">
                <a16:creationId xmlns:a16="http://schemas.microsoft.com/office/drawing/2014/main" id="{8D925E61-1106-57EE-98B6-C630120090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47409" y="1627290"/>
            <a:ext cx="3862805" cy="2208023"/>
          </a:xfrm>
          <a:prstGeom prst="rect">
            <a:avLst/>
          </a:prstGeom>
          <a:ln>
            <a:solidFill>
              <a:schemeClr val="tx1"/>
            </a:solidFill>
          </a:ln>
        </p:spPr>
      </p:pic>
      <p:pic>
        <p:nvPicPr>
          <p:cNvPr id="7" name="Picture 6">
            <a:extLst>
              <a:ext uri="{FF2B5EF4-FFF2-40B4-BE49-F238E27FC236}">
                <a16:creationId xmlns:a16="http://schemas.microsoft.com/office/drawing/2014/main" id="{56522EAC-202C-E706-CFDA-582F74BBD62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17673" y="2434989"/>
            <a:ext cx="2905153" cy="2927443"/>
          </a:xfrm>
          <a:prstGeom prst="rect">
            <a:avLst/>
          </a:prstGeom>
        </p:spPr>
      </p:pic>
      <p:pic>
        <p:nvPicPr>
          <p:cNvPr id="2" name="Content Placeholder 5" descr="A person holding a pen and writing on a clipboard&#10;&#10;Description automatically generated">
            <a:extLst>
              <a:ext uri="{FF2B5EF4-FFF2-40B4-BE49-F238E27FC236}">
                <a16:creationId xmlns:a16="http://schemas.microsoft.com/office/drawing/2014/main" id="{0953B8C1-CD88-4E71-45D0-5EB1E4EDA7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37610" y="-32084"/>
            <a:ext cx="1170432" cy="1828800"/>
          </a:xfrm>
          <a:prstGeom prst="rect">
            <a:avLst/>
          </a:prstGeom>
        </p:spPr>
      </p:pic>
      <p:grpSp>
        <p:nvGrpSpPr>
          <p:cNvPr id="4" name="Group 3">
            <a:extLst>
              <a:ext uri="{FF2B5EF4-FFF2-40B4-BE49-F238E27FC236}">
                <a16:creationId xmlns:a16="http://schemas.microsoft.com/office/drawing/2014/main" id="{7B7E7D78-0755-613B-E844-69528009ABEB}"/>
              </a:ext>
            </a:extLst>
          </p:cNvPr>
          <p:cNvGrpSpPr/>
          <p:nvPr/>
        </p:nvGrpSpPr>
        <p:grpSpPr>
          <a:xfrm>
            <a:off x="4475857" y="4120262"/>
            <a:ext cx="3862805" cy="2372613"/>
            <a:chOff x="1232110" y="2087897"/>
            <a:chExt cx="8970669" cy="3679220"/>
          </a:xfrm>
        </p:grpSpPr>
        <p:grpSp>
          <p:nvGrpSpPr>
            <p:cNvPr id="6" name="Group 5">
              <a:extLst>
                <a:ext uri="{FF2B5EF4-FFF2-40B4-BE49-F238E27FC236}">
                  <a16:creationId xmlns:a16="http://schemas.microsoft.com/office/drawing/2014/main" id="{797C6FDF-64E3-98E5-6B70-86396EA3101B}"/>
                </a:ext>
              </a:extLst>
            </p:cNvPr>
            <p:cNvGrpSpPr/>
            <p:nvPr/>
          </p:nvGrpSpPr>
          <p:grpSpPr>
            <a:xfrm>
              <a:off x="1232110" y="2087897"/>
              <a:ext cx="8970669" cy="3679220"/>
              <a:chOff x="838200" y="1690686"/>
              <a:chExt cx="11011148" cy="4338775"/>
            </a:xfrm>
          </p:grpSpPr>
          <p:pic>
            <p:nvPicPr>
              <p:cNvPr id="10" name="Picture 9" descr="Table&#10;&#10;Description automatically generated">
                <a:extLst>
                  <a:ext uri="{FF2B5EF4-FFF2-40B4-BE49-F238E27FC236}">
                    <a16:creationId xmlns:a16="http://schemas.microsoft.com/office/drawing/2014/main" id="{224D5933-B738-C9AE-044F-0D261E441B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8200" y="4071141"/>
                <a:ext cx="3478133" cy="1956449"/>
              </a:xfrm>
              <a:prstGeom prst="rect">
                <a:avLst/>
              </a:prstGeom>
              <a:ln>
                <a:solidFill>
                  <a:schemeClr val="tx1"/>
                </a:solidFill>
              </a:ln>
            </p:spPr>
          </p:pic>
          <p:pic>
            <p:nvPicPr>
              <p:cNvPr id="11" name="Picture 10" descr="Table&#10;&#10;Description automatically generated">
                <a:extLst>
                  <a:ext uri="{FF2B5EF4-FFF2-40B4-BE49-F238E27FC236}">
                    <a16:creationId xmlns:a16="http://schemas.microsoft.com/office/drawing/2014/main" id="{B9BA4742-13C4-FC0E-3A7B-18E41B39E28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03045" y="1690686"/>
                <a:ext cx="3478133" cy="1956449"/>
              </a:xfrm>
              <a:prstGeom prst="rect">
                <a:avLst/>
              </a:prstGeom>
              <a:ln>
                <a:solidFill>
                  <a:schemeClr val="tx1"/>
                </a:solidFill>
              </a:ln>
            </p:spPr>
          </p:pic>
          <p:pic>
            <p:nvPicPr>
              <p:cNvPr id="12" name="Picture 11" descr="Graphical user interface, text, application&#10;&#10;Description automatically generated">
                <a:extLst>
                  <a:ext uri="{FF2B5EF4-FFF2-40B4-BE49-F238E27FC236}">
                    <a16:creationId xmlns:a16="http://schemas.microsoft.com/office/drawing/2014/main" id="{ED8B33B4-0EB2-0FBD-CB69-97C5367AAB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8200" y="1690686"/>
                <a:ext cx="3478133" cy="1956449"/>
              </a:xfrm>
              <a:prstGeom prst="rect">
                <a:avLst/>
              </a:prstGeom>
              <a:ln>
                <a:solidFill>
                  <a:schemeClr val="tx1"/>
                </a:solidFill>
              </a:ln>
            </p:spPr>
          </p:pic>
          <p:pic>
            <p:nvPicPr>
              <p:cNvPr id="13" name="Picture 12" descr="Chart&#10;&#10;Description automatically generated">
                <a:extLst>
                  <a:ext uri="{FF2B5EF4-FFF2-40B4-BE49-F238E27FC236}">
                    <a16:creationId xmlns:a16="http://schemas.microsoft.com/office/drawing/2014/main" id="{861E4B4E-38F7-88A4-BFB6-B5EC6B9FA61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603045" y="4071141"/>
                <a:ext cx="3478133" cy="1956449"/>
              </a:xfrm>
              <a:prstGeom prst="rect">
                <a:avLst/>
              </a:prstGeom>
              <a:ln>
                <a:solidFill>
                  <a:schemeClr val="tx1"/>
                </a:solidFill>
              </a:ln>
            </p:spPr>
          </p:pic>
          <p:pic>
            <p:nvPicPr>
              <p:cNvPr id="14" name="Picture 13" descr="Chart, bar chart&#10;&#10;Description automatically generated">
                <a:extLst>
                  <a:ext uri="{FF2B5EF4-FFF2-40B4-BE49-F238E27FC236}">
                    <a16:creationId xmlns:a16="http://schemas.microsoft.com/office/drawing/2014/main" id="{87602193-C4F6-5FF9-F798-B7E1D884572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367890" y="4071141"/>
                <a:ext cx="3481458" cy="1958320"/>
              </a:xfrm>
              <a:prstGeom prst="rect">
                <a:avLst/>
              </a:prstGeom>
              <a:ln>
                <a:solidFill>
                  <a:schemeClr val="tx1"/>
                </a:solidFill>
              </a:ln>
            </p:spPr>
          </p:pic>
        </p:grpSp>
        <p:pic>
          <p:nvPicPr>
            <p:cNvPr id="8" name="Picture 7" descr="Chart, bar chart&#10;&#10;Description automatically generated">
              <a:extLst>
                <a:ext uri="{FF2B5EF4-FFF2-40B4-BE49-F238E27FC236}">
                  <a16:creationId xmlns:a16="http://schemas.microsoft.com/office/drawing/2014/main" id="{BCA25576-4D65-FB1A-90F3-9F034F0D21B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366469" y="2087897"/>
              <a:ext cx="2833599" cy="1659041"/>
            </a:xfrm>
            <a:prstGeom prst="rect">
              <a:avLst/>
            </a:prstGeom>
            <a:ln>
              <a:solidFill>
                <a:schemeClr val="tx1"/>
              </a:solidFill>
            </a:ln>
          </p:spPr>
        </p:pic>
      </p:grpSp>
    </p:spTree>
    <p:extLst>
      <p:ext uri="{BB962C8B-B14F-4D97-AF65-F5344CB8AC3E}">
        <p14:creationId xmlns:p14="http://schemas.microsoft.com/office/powerpoint/2010/main" val="68152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56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E1F31D0-B491-1C3A-6422-27D347C0F17D}"/>
              </a:ext>
            </a:extLst>
          </p:cNvPr>
          <p:cNvSpPr>
            <a:spLocks noGrp="1"/>
          </p:cNvSpPr>
          <p:nvPr>
            <p:ph type="title"/>
          </p:nvPr>
        </p:nvSpPr>
        <p:spPr/>
        <p:txBody>
          <a:bodyPr/>
          <a:lstStyle/>
          <a:p>
            <a:r>
              <a:rPr lang="en-US"/>
              <a:t>Resources</a:t>
            </a:r>
          </a:p>
        </p:txBody>
      </p:sp>
      <p:pic>
        <p:nvPicPr>
          <p:cNvPr id="2" name="Content Placeholder 5" descr="A person holding a pen and writing on a clipboard&#10;&#10;Description automatically generated">
            <a:extLst>
              <a:ext uri="{FF2B5EF4-FFF2-40B4-BE49-F238E27FC236}">
                <a16:creationId xmlns:a16="http://schemas.microsoft.com/office/drawing/2014/main" id="{5D147AE9-0C39-6AB4-5E1C-D6A14C7F2C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37610" y="-32084"/>
            <a:ext cx="1170432" cy="1828800"/>
          </a:xfrm>
          <a:prstGeom prst="rect">
            <a:avLst/>
          </a:prstGeom>
        </p:spPr>
      </p:pic>
      <p:pic>
        <p:nvPicPr>
          <p:cNvPr id="3" name="Picture 2">
            <a:extLst>
              <a:ext uri="{FF2B5EF4-FFF2-40B4-BE49-F238E27FC236}">
                <a16:creationId xmlns:a16="http://schemas.microsoft.com/office/drawing/2014/main" id="{4C7EC3F2-5776-44FF-1A05-6B97D94C5E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7055" y="1735869"/>
            <a:ext cx="4170945" cy="4036626"/>
          </a:xfrm>
          <a:prstGeom prst="rect">
            <a:avLst/>
          </a:prstGeom>
        </p:spPr>
      </p:pic>
      <p:pic>
        <p:nvPicPr>
          <p:cNvPr id="4102" name="Picture 6" descr="Ci3T treatment integrity checklist">
            <a:extLst>
              <a:ext uri="{FF2B5EF4-FFF2-40B4-BE49-F238E27FC236}">
                <a16:creationId xmlns:a16="http://schemas.microsoft.com/office/drawing/2014/main" id="{591024CF-9C3F-8CE1-85E6-B360D697161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38200" y="1796716"/>
            <a:ext cx="5145505" cy="39757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2036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D5719-18AC-46EB-540B-168216609BE1}"/>
              </a:ext>
            </a:extLst>
          </p:cNvPr>
          <p:cNvSpPr>
            <a:spLocks noGrp="1"/>
          </p:cNvSpPr>
          <p:nvPr>
            <p:ph type="title"/>
          </p:nvPr>
        </p:nvSpPr>
        <p:spPr/>
        <p:txBody>
          <a:bodyPr/>
          <a:lstStyle/>
          <a:p>
            <a:r>
              <a:rPr lang="en-US"/>
              <a:t>District Innovation!</a:t>
            </a:r>
          </a:p>
        </p:txBody>
      </p:sp>
      <p:pic>
        <p:nvPicPr>
          <p:cNvPr id="7" name="Picture 6" descr="A page of a school project&#10;&#10;Description automatically generated with medium confidence">
            <a:extLst>
              <a:ext uri="{FF2B5EF4-FFF2-40B4-BE49-F238E27FC236}">
                <a16:creationId xmlns:a16="http://schemas.microsoft.com/office/drawing/2014/main" id="{8C0418CE-F71B-7595-CBB0-7848B2BBC25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2877" y="1690688"/>
            <a:ext cx="3532909" cy="4572000"/>
          </a:xfrm>
          <a:prstGeom prst="rect">
            <a:avLst/>
          </a:prstGeom>
          <a:ln>
            <a:solidFill>
              <a:schemeClr val="tx1"/>
            </a:solidFill>
          </a:ln>
        </p:spPr>
      </p:pic>
      <p:pic>
        <p:nvPicPr>
          <p:cNvPr id="9" name="Picture 8" descr="A screenshot of a computer&#10;&#10;Description automatically generated">
            <a:extLst>
              <a:ext uri="{FF2B5EF4-FFF2-40B4-BE49-F238E27FC236}">
                <a16:creationId xmlns:a16="http://schemas.microsoft.com/office/drawing/2014/main" id="{55251A73-580A-59A0-65B7-475C5728C5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79967" y="1690688"/>
            <a:ext cx="3532909" cy="4572000"/>
          </a:xfrm>
          <a:prstGeom prst="rect">
            <a:avLst/>
          </a:prstGeom>
          <a:ln>
            <a:solidFill>
              <a:schemeClr val="tx1"/>
            </a:solidFill>
          </a:ln>
        </p:spPr>
      </p:pic>
    </p:spTree>
    <p:extLst>
      <p:ext uri="{BB962C8B-B14F-4D97-AF65-F5344CB8AC3E}">
        <p14:creationId xmlns:p14="http://schemas.microsoft.com/office/powerpoint/2010/main" val="4106767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D7AAE-0A1F-4318-DB58-8923229A2150}"/>
              </a:ext>
            </a:extLst>
          </p:cNvPr>
          <p:cNvSpPr>
            <a:spLocks noGrp="1"/>
          </p:cNvSpPr>
          <p:nvPr>
            <p:ph type="title"/>
          </p:nvPr>
        </p:nvSpPr>
        <p:spPr/>
        <p:txBody>
          <a:bodyPr/>
          <a:lstStyle/>
          <a:p>
            <a:r>
              <a:rPr lang="en-US"/>
              <a:t>Sneak Peek: Implementation Session 3</a:t>
            </a:r>
          </a:p>
        </p:txBody>
      </p:sp>
      <p:pic>
        <p:nvPicPr>
          <p:cNvPr id="2050" name="Picture 2" descr="Example Ci3T implementation report with treatment integrity and social validity">
            <a:extLst>
              <a:ext uri="{FF2B5EF4-FFF2-40B4-BE49-F238E27FC236}">
                <a16:creationId xmlns:a16="http://schemas.microsoft.com/office/drawing/2014/main" id="{2C765208-D799-4097-DC1D-538E022FA00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938130" y="1996242"/>
            <a:ext cx="2982659" cy="3860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Example Ci3T direct observation report">
            <a:extLst>
              <a:ext uri="{FF2B5EF4-FFF2-40B4-BE49-F238E27FC236}">
                <a16:creationId xmlns:a16="http://schemas.microsoft.com/office/drawing/2014/main" id="{5F928345-5C19-09B8-C13A-0524A982ECE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30511" y="1996242"/>
            <a:ext cx="2982660" cy="3860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3B5D298D-3613-D750-8FAF-0FBA458D1B6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50492" y="2101514"/>
            <a:ext cx="3649579" cy="3649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512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3269DBAF-295D-1B8B-221C-A2B1504A7766}"/>
              </a:ext>
            </a:extLst>
          </p:cNvPr>
          <p:cNvGraphicFramePr>
            <a:graphicFrameLocks noGrp="1"/>
          </p:cNvGraphicFramePr>
          <p:nvPr>
            <p:extLst>
              <p:ext uri="{D42A27DB-BD31-4B8C-83A1-F6EECF244321}">
                <p14:modId xmlns:p14="http://schemas.microsoft.com/office/powerpoint/2010/main" val="428032697"/>
              </p:ext>
            </p:extLst>
          </p:nvPr>
        </p:nvGraphicFramePr>
        <p:xfrm>
          <a:off x="458010" y="595290"/>
          <a:ext cx="8653906" cy="4077764"/>
        </p:xfrm>
        <a:graphic>
          <a:graphicData uri="http://schemas.openxmlformats.org/drawingml/2006/table">
            <a:tbl>
              <a:tblPr firstRow="1" bandRow="1">
                <a:tableStyleId>{5C22544A-7EE6-4342-B048-85BDC9FD1C3A}</a:tableStyleId>
              </a:tblPr>
              <a:tblGrid>
                <a:gridCol w="8653906">
                  <a:extLst>
                    <a:ext uri="{9D8B030D-6E8A-4147-A177-3AD203B41FA5}">
                      <a16:colId xmlns:a16="http://schemas.microsoft.com/office/drawing/2014/main" val="659750370"/>
                    </a:ext>
                  </a:extLst>
                </a:gridCol>
              </a:tblGrid>
              <a:tr h="486213">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a:solidFill>
                            <a:schemeClr val="bg1"/>
                          </a:solidFill>
                        </a:rPr>
                        <a:t>Let’s discuss!</a:t>
                      </a:r>
                    </a:p>
                  </a:txBody>
                  <a:tcPr>
                    <a:solidFill>
                      <a:schemeClr val="accent5"/>
                    </a:solidFill>
                  </a:tcPr>
                </a:tc>
                <a:extLst>
                  <a:ext uri="{0D108BD9-81ED-4DB2-BD59-A6C34878D82A}">
                    <a16:rowId xmlns:a16="http://schemas.microsoft.com/office/drawing/2014/main" val="2349869466"/>
                  </a:ext>
                </a:extLst>
              </a:tr>
              <a:tr h="3591551">
                <a:tc>
                  <a:txBody>
                    <a:bodyPr/>
                    <a:lstStyle/>
                    <a:p>
                      <a:pPr marL="285750" indent="-285750">
                        <a:buFont typeface="Arial" panose="020B0604020202020204" pitchFamily="34" charset="0"/>
                        <a:buChar char="•"/>
                      </a:pPr>
                      <a:r>
                        <a:rPr lang="en-US" sz="2400" b="0">
                          <a:solidFill>
                            <a:schemeClr val="tx1"/>
                          </a:solidFill>
                        </a:rPr>
                        <a:t>When will our faculty and staff complete the Ci3T Treatment Integrity: Teacher Self-Report &amp; Primary Intervention Rating Scale Survey?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a:solidFill>
                            <a:schemeClr val="tx1"/>
                          </a:solidFill>
                        </a:rPr>
                        <a:t>When will our Ci3T Leadership Team complete the Tiered Fidelity Inventory (TFI) protocols?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a:solidFill>
                            <a:schemeClr val="tx1"/>
                          </a:solidFill>
                        </a:rPr>
                        <a:t>How / when will we collect student and staff interviews prior to meeting as a team?</a:t>
                      </a:r>
                    </a:p>
                    <a:p>
                      <a:pPr marL="285750" indent="-285750">
                        <a:buFont typeface="Arial" panose="020B0604020202020204" pitchFamily="34" charset="0"/>
                        <a:buChar char="•"/>
                      </a:pPr>
                      <a:r>
                        <a:rPr lang="en-US" sz="2400" b="0" i="0" u="none" kern="1200">
                          <a:solidFill>
                            <a:schemeClr val="tx1"/>
                          </a:solidFill>
                          <a:effectLst/>
                          <a:latin typeface="+mn-lt"/>
                          <a:ea typeface="+mn-ea"/>
                          <a:cs typeface="+mn-cs"/>
                        </a:rPr>
                        <a:t>How will we share treatment integrity and social validity data with stakeholders (e.g., faculty &amp; staff, families)?</a:t>
                      </a:r>
                    </a:p>
                  </a:txBody>
                  <a:tcPr>
                    <a:solidFill>
                      <a:srgbClr val="DDE7F0"/>
                    </a:solidFill>
                  </a:tcPr>
                </a:tc>
                <a:extLst>
                  <a:ext uri="{0D108BD9-81ED-4DB2-BD59-A6C34878D82A}">
                    <a16:rowId xmlns:a16="http://schemas.microsoft.com/office/drawing/2014/main" val="927646794"/>
                  </a:ext>
                </a:extLst>
              </a:tr>
            </a:tbl>
          </a:graphicData>
        </a:graphic>
      </p:graphicFrame>
      <p:pic>
        <p:nvPicPr>
          <p:cNvPr id="8" name="Picture 47">
            <a:extLst>
              <a:ext uri="{FF2B5EF4-FFF2-40B4-BE49-F238E27FC236}">
                <a16:creationId xmlns:a16="http://schemas.microsoft.com/office/drawing/2014/main" id="{3E5DA8A7-AB4C-F76E-A260-B5A1B96858B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0" name="Picture 46">
            <a:extLst>
              <a:ext uri="{FF2B5EF4-FFF2-40B4-BE49-F238E27FC236}">
                <a16:creationId xmlns:a16="http://schemas.microsoft.com/office/drawing/2014/main" id="{D43F7D82-45C0-0F66-04E8-D24DDA880F2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1" name="Picture 45">
            <a:extLst>
              <a:ext uri="{FF2B5EF4-FFF2-40B4-BE49-F238E27FC236}">
                <a16:creationId xmlns:a16="http://schemas.microsoft.com/office/drawing/2014/main" id="{33BFE6A8-AD0B-3554-2223-05F90215037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2" name="Picture 44">
            <a:extLst>
              <a:ext uri="{FF2B5EF4-FFF2-40B4-BE49-F238E27FC236}">
                <a16:creationId xmlns:a16="http://schemas.microsoft.com/office/drawing/2014/main" id="{FCED6E55-3005-E42A-53B3-A570BFDC63D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3" name="Picture 43">
            <a:extLst>
              <a:ext uri="{FF2B5EF4-FFF2-40B4-BE49-F238E27FC236}">
                <a16:creationId xmlns:a16="http://schemas.microsoft.com/office/drawing/2014/main" id="{0B9B7107-D5B3-60B3-61BF-457DFF937F74}"/>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4" name="Picture 41">
            <a:extLst>
              <a:ext uri="{FF2B5EF4-FFF2-40B4-BE49-F238E27FC236}">
                <a16:creationId xmlns:a16="http://schemas.microsoft.com/office/drawing/2014/main" id="{3C034910-C69D-2D3D-B42E-F2BC6AE71E6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5" name="Picture 40">
            <a:extLst>
              <a:ext uri="{FF2B5EF4-FFF2-40B4-BE49-F238E27FC236}">
                <a16:creationId xmlns:a16="http://schemas.microsoft.com/office/drawing/2014/main" id="{28D55613-15D2-A5CE-887B-C5191E0AA70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6" name="Picture 39">
            <a:extLst>
              <a:ext uri="{FF2B5EF4-FFF2-40B4-BE49-F238E27FC236}">
                <a16:creationId xmlns:a16="http://schemas.microsoft.com/office/drawing/2014/main" id="{955D8446-662E-B680-1A40-27AF2D305DF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7" name="Picture 38">
            <a:extLst>
              <a:ext uri="{FF2B5EF4-FFF2-40B4-BE49-F238E27FC236}">
                <a16:creationId xmlns:a16="http://schemas.microsoft.com/office/drawing/2014/main" id="{7E6F8164-84B9-820A-A66C-023DAAA9BBB4}"/>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8" name="Picture 33">
            <a:extLst>
              <a:ext uri="{FF2B5EF4-FFF2-40B4-BE49-F238E27FC236}">
                <a16:creationId xmlns:a16="http://schemas.microsoft.com/office/drawing/2014/main" id="{C57F692B-97D8-796C-136A-EB600C4C6443}"/>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19" name="Picture 36">
            <a:extLst>
              <a:ext uri="{FF2B5EF4-FFF2-40B4-BE49-F238E27FC236}">
                <a16:creationId xmlns:a16="http://schemas.microsoft.com/office/drawing/2014/main" id="{55ACD12B-9C25-DFE5-2B07-5211DF9A8C3F}"/>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31" name="Picture 32">
            <a:extLst>
              <a:ext uri="{FF2B5EF4-FFF2-40B4-BE49-F238E27FC236}">
                <a16:creationId xmlns:a16="http://schemas.microsoft.com/office/drawing/2014/main" id="{81D9B1DF-B652-6EBF-4B64-6DE15972275B}"/>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5828010" y="4854419"/>
            <a:ext cx="4847522" cy="1718979"/>
          </a:xfrm>
          <a:prstGeom prst="rect">
            <a:avLst/>
          </a:prstGeom>
          <a:noFill/>
          <a:ln w="9525">
            <a:noFill/>
            <a:miter lim="800000"/>
            <a:headEnd/>
            <a:tailEnd/>
          </a:ln>
        </p:spPr>
      </p:pic>
      <p:pic>
        <p:nvPicPr>
          <p:cNvPr id="2" name="Content Placeholder 5" descr="A person holding a pen and writing on a clipboard&#10;&#10;Description automatically generated">
            <a:extLst>
              <a:ext uri="{FF2B5EF4-FFF2-40B4-BE49-F238E27FC236}">
                <a16:creationId xmlns:a16="http://schemas.microsoft.com/office/drawing/2014/main" id="{C4069CEE-BBE6-7F50-3CDB-780BD6ED4E8E}"/>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488738" y="771753"/>
            <a:ext cx="2373589" cy="3708733"/>
          </a:xfrm>
          <a:prstGeom prst="rect">
            <a:avLst/>
          </a:prstGeom>
        </p:spPr>
      </p:pic>
      <p:pic>
        <p:nvPicPr>
          <p:cNvPr id="3" name="Picture 2" descr="Table&#10;&#10;Description automatically generated">
            <a:extLst>
              <a:ext uri="{FF2B5EF4-FFF2-40B4-BE49-F238E27FC236}">
                <a16:creationId xmlns:a16="http://schemas.microsoft.com/office/drawing/2014/main" id="{BA097A57-C9D6-AED7-C193-DB086569D18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874504" y="4746092"/>
            <a:ext cx="1495716" cy="1935632"/>
          </a:xfrm>
          <a:prstGeom prst="rect">
            <a:avLst/>
          </a:prstGeom>
          <a:ln>
            <a:solidFill>
              <a:schemeClr val="tx1"/>
            </a:solidFill>
          </a:ln>
        </p:spPr>
      </p:pic>
      <p:pic>
        <p:nvPicPr>
          <p:cNvPr id="4" name="Picture 3" descr="Graphical user interface, application&#10;&#10;Description automatically generated">
            <a:extLst>
              <a:ext uri="{FF2B5EF4-FFF2-40B4-BE49-F238E27FC236}">
                <a16:creationId xmlns:a16="http://schemas.microsoft.com/office/drawing/2014/main" id="{D125A33F-E5C7-B0B8-3035-592FF6551BCF}"/>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2684423" y="4954828"/>
            <a:ext cx="2983729" cy="1618570"/>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spTree>
    <p:extLst>
      <p:ext uri="{BB962C8B-B14F-4D97-AF65-F5344CB8AC3E}">
        <p14:creationId xmlns:p14="http://schemas.microsoft.com/office/powerpoint/2010/main" val="176474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13"/>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15"/>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7"/>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30000"/>
                                  </p:stCondLst>
                                  <p:childTnLst>
                                    <p:set>
                                      <p:cBhvr>
                                        <p:cTn id="33" dur="1" fill="hold">
                                          <p:stCondLst>
                                            <p:cond delay="0"/>
                                          </p:stCondLst>
                                        </p:cTn>
                                        <p:tgtEl>
                                          <p:spTgt spid="19"/>
                                        </p:tgtEl>
                                        <p:attrNameLst>
                                          <p:attrName>style.visibility</p:attrName>
                                        </p:attrNameLst>
                                      </p:cBhvr>
                                      <p:to>
                                        <p:strVal val="visible"/>
                                      </p:to>
                                    </p:set>
                                  </p:childTnLst>
                                </p:cTn>
                              </p:par>
                            </p:childTnLst>
                          </p:cTn>
                        </p:par>
                        <p:par>
                          <p:cTn id="34" fill="hold">
                            <p:stCondLst>
                              <p:cond delay="570000"/>
                            </p:stCondLst>
                            <p:childTnLst>
                              <p:par>
                                <p:cTn id="35" presetID="1" presetClass="entr" presetSubtype="0" fill="hold" nodeType="afterEffect">
                                  <p:stCondLst>
                                    <p:cond delay="3000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04A9D-2A5C-02CC-3C35-BE6F5FBDE929}"/>
              </a:ext>
            </a:extLst>
          </p:cNvPr>
          <p:cNvSpPr>
            <a:spLocks noGrp="1"/>
          </p:cNvSpPr>
          <p:nvPr>
            <p:ph type="title"/>
          </p:nvPr>
        </p:nvSpPr>
        <p:spPr/>
        <p:txBody>
          <a:bodyPr/>
          <a:lstStyle/>
          <a:p>
            <a:r>
              <a:rPr lang="en-US"/>
              <a:t>Systematic Screening in a Ci3T Model of Prevention</a:t>
            </a:r>
          </a:p>
        </p:txBody>
      </p:sp>
      <p:sp>
        <p:nvSpPr>
          <p:cNvPr id="3" name="Text Placeholder 2">
            <a:extLst>
              <a:ext uri="{FF2B5EF4-FFF2-40B4-BE49-F238E27FC236}">
                <a16:creationId xmlns:a16="http://schemas.microsoft.com/office/drawing/2014/main" id="{3C1284EF-2C08-040A-5226-4E445603B6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49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35A4C-B538-E1DF-FB0F-97AF46137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9C70-AFD7-83A7-E399-3D4F6C5BC77F}"/>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781DB7FC-AD78-9B25-EB58-6B5469851CE3}"/>
              </a:ext>
            </a:extLst>
          </p:cNvPr>
          <p:cNvSpPr>
            <a:spLocks noGrp="1"/>
          </p:cNvSpPr>
          <p:nvPr>
            <p:ph idx="1"/>
          </p:nvPr>
        </p:nvSpPr>
        <p:spPr>
          <a:xfrm>
            <a:off x="838200" y="1609726"/>
            <a:ext cx="10808368" cy="2555306"/>
          </a:xfrm>
        </p:spPr>
        <p:txBody>
          <a:bodyPr>
            <a:noAutofit/>
          </a:bodyPr>
          <a:lstStyle/>
          <a:p>
            <a:pPr marL="342900" marR="0" lvl="0" indent="-342900">
              <a:lnSpc>
                <a:spcPct val="100000"/>
              </a:lnSpc>
              <a:spcBef>
                <a:spcPts val="0"/>
              </a:spcBef>
              <a:spcAft>
                <a:spcPts val="0"/>
              </a:spcAft>
              <a:buFont typeface="+mj-lt"/>
              <a:buAutoNum type="arabicPeriod"/>
            </a:pPr>
            <a:r>
              <a:rPr lang="en-US" sz="2600"/>
              <a:t>Finalize plans to collect and use social validity and treatment integrity data.</a:t>
            </a:r>
          </a:p>
          <a:p>
            <a:pPr marL="457200" marR="0" lvl="0" indent="-457200">
              <a:lnSpc>
                <a:spcPct val="100000"/>
              </a:lnSpc>
              <a:spcBef>
                <a:spcPts val="0"/>
              </a:spcBef>
              <a:spcAft>
                <a:spcPts val="0"/>
              </a:spcAft>
              <a:buFont typeface="+mj-lt"/>
              <a:buAutoNum type="arabicPeriod"/>
            </a:pPr>
            <a:endParaRPr lang="en-US" sz="1600"/>
          </a:p>
          <a:p>
            <a:pPr marL="342900" marR="0" lvl="0" indent="-342900">
              <a:lnSpc>
                <a:spcPct val="100000"/>
              </a:lnSpc>
              <a:spcBef>
                <a:spcPts val="0"/>
              </a:spcBef>
              <a:spcAft>
                <a:spcPts val="0"/>
              </a:spcAft>
              <a:buFont typeface="+mj-lt"/>
              <a:buAutoNum type="arabicPeriod"/>
            </a:pPr>
            <a:r>
              <a:rPr lang="en-US" sz="2600"/>
              <a:t>Interpret fall screening data at the school- and classroom-level to inform professional learning and use of effective practices to support students (e.g., low-intensity strategies, Tier 2 and 3 interventions).</a:t>
            </a:r>
          </a:p>
        </p:txBody>
      </p:sp>
      <p:pic>
        <p:nvPicPr>
          <p:cNvPr id="5" name="Picture 4" descr="A screenshot of a computer&#10;&#10;Description automatically generated">
            <a:extLst>
              <a:ext uri="{FF2B5EF4-FFF2-40B4-BE49-F238E27FC236}">
                <a16:creationId xmlns:a16="http://schemas.microsoft.com/office/drawing/2014/main" id="{2D31D5CB-F95D-C098-8ECD-F635EE10584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16714" y="4724399"/>
            <a:ext cx="2854970" cy="2001253"/>
          </a:xfrm>
          <a:prstGeom prst="rect">
            <a:avLst/>
          </a:prstGeom>
        </p:spPr>
      </p:pic>
      <p:sp>
        <p:nvSpPr>
          <p:cNvPr id="7" name="TextBox 6">
            <a:extLst>
              <a:ext uri="{FF2B5EF4-FFF2-40B4-BE49-F238E27FC236}">
                <a16:creationId xmlns:a16="http://schemas.microsoft.com/office/drawing/2014/main" id="{8E860A27-14D0-4E4A-731D-FD6632936D5E}"/>
              </a:ext>
            </a:extLst>
          </p:cNvPr>
          <p:cNvSpPr txBox="1"/>
          <p:nvPr/>
        </p:nvSpPr>
        <p:spPr>
          <a:xfrm>
            <a:off x="838200" y="4142807"/>
            <a:ext cx="8378514" cy="2092881"/>
          </a:xfrm>
          <a:prstGeom prst="rect">
            <a:avLst/>
          </a:prstGeom>
          <a:noFill/>
        </p:spPr>
        <p:txBody>
          <a:bodyPr wrap="square">
            <a:spAutoFit/>
          </a:bodyPr>
          <a:lstStyle/>
          <a:p>
            <a:pPr marL="463550" indent="-395288"/>
            <a:r>
              <a:rPr lang="en-US" sz="2600"/>
              <a:t>3. Reflect on use of strategies for communicating to and supporting all stakeholders and make adjustments as necessary to support the creation of collaborative, positive, productive, and safe learning environments</a:t>
            </a:r>
          </a:p>
        </p:txBody>
      </p:sp>
      <p:sp>
        <p:nvSpPr>
          <p:cNvPr id="4" name="Rectangle 3">
            <a:extLst>
              <a:ext uri="{FF2B5EF4-FFF2-40B4-BE49-F238E27FC236}">
                <a16:creationId xmlns:a16="http://schemas.microsoft.com/office/drawing/2014/main" id="{58BB88C1-70CB-3C48-0775-2BC2E3A64C84}"/>
              </a:ext>
            </a:extLst>
          </p:cNvPr>
          <p:cNvSpPr/>
          <p:nvPr/>
        </p:nvSpPr>
        <p:spPr>
          <a:xfrm>
            <a:off x="838200" y="2493410"/>
            <a:ext cx="10808368" cy="1501073"/>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964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7115" y="2291728"/>
            <a:ext cx="1601535" cy="207341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48800" y="5224109"/>
            <a:ext cx="2590582" cy="1466568"/>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
        <p:nvSpPr>
          <p:cNvPr id="4" name="Rectangle 3">
            <a:extLst>
              <a:ext uri="{FF2B5EF4-FFF2-40B4-BE49-F238E27FC236}">
                <a16:creationId xmlns:a16="http://schemas.microsoft.com/office/drawing/2014/main" id="{256A9C8F-02C7-4F40-EBE5-7C9B47CF6B3F}"/>
              </a:ext>
            </a:extLst>
          </p:cNvPr>
          <p:cNvSpPr/>
          <p:nvPr/>
        </p:nvSpPr>
        <p:spPr>
          <a:xfrm>
            <a:off x="1238032" y="4966184"/>
            <a:ext cx="10801350" cy="176375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40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encils and lines">
            <a:extLst>
              <a:ext uri="{FF2B5EF4-FFF2-40B4-BE49-F238E27FC236}">
                <a16:creationId xmlns:a16="http://schemas.microsoft.com/office/drawing/2014/main" id="{E4599AD1-6DBA-B110-9C75-45347F62C1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721711"/>
            <a:ext cx="5070764" cy="3344108"/>
          </a:xfrm>
          <a:prstGeom prst="rect">
            <a:avLst/>
          </a:prstGeom>
        </p:spPr>
      </p:pic>
      <p:sp>
        <p:nvSpPr>
          <p:cNvPr id="2" name="Title 1">
            <a:extLst>
              <a:ext uri="{FF2B5EF4-FFF2-40B4-BE49-F238E27FC236}">
                <a16:creationId xmlns:a16="http://schemas.microsoft.com/office/drawing/2014/main" id="{3CE2D380-DA5E-EE83-B60C-BFA188177A25}"/>
              </a:ext>
            </a:extLst>
          </p:cNvPr>
          <p:cNvSpPr>
            <a:spLocks noGrp="1"/>
          </p:cNvSpPr>
          <p:nvPr>
            <p:ph type="title"/>
          </p:nvPr>
        </p:nvSpPr>
        <p:spPr/>
        <p:txBody>
          <a:bodyPr/>
          <a:lstStyle/>
          <a:p>
            <a:r>
              <a:rPr lang="en-US"/>
              <a:t>Systematic Screening … Logistics</a:t>
            </a:r>
          </a:p>
        </p:txBody>
      </p:sp>
      <p:graphicFrame>
        <p:nvGraphicFramePr>
          <p:cNvPr id="4" name="Content Placeholder 3">
            <a:extLst>
              <a:ext uri="{FF2B5EF4-FFF2-40B4-BE49-F238E27FC236}">
                <a16:creationId xmlns:a16="http://schemas.microsoft.com/office/drawing/2014/main" id="{CE8CC4A8-3BB8-7144-4537-A18BD33D4787}"/>
              </a:ext>
              <a:ext uri="{C183D7F6-B498-43B3-948B-1728B52AA6E4}">
                <adec:decorative xmlns:adec="http://schemas.microsoft.com/office/drawing/2017/decorative" val="1"/>
              </a:ext>
            </a:extLst>
          </p:cNvPr>
          <p:cNvGraphicFramePr>
            <a:graphicFrameLocks noGrp="1"/>
          </p:cNvGraphicFramePr>
          <p:nvPr>
            <p:ph idx="1"/>
          </p:nvPr>
        </p:nvGraphicFramePr>
        <p:xfrm>
          <a:off x="846310" y="667994"/>
          <a:ext cx="10515600" cy="40764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 2">
            <a:extLst>
              <a:ext uri="{FF2B5EF4-FFF2-40B4-BE49-F238E27FC236}">
                <a16:creationId xmlns:a16="http://schemas.microsoft.com/office/drawing/2014/main" id="{8E09CF52-1CC7-E6CF-A16B-2AB035AA12A5}"/>
              </a:ext>
              <a:ext uri="{C183D7F6-B498-43B3-948B-1728B52AA6E4}">
                <adec:decorative xmlns:adec="http://schemas.microsoft.com/office/drawing/2017/decorative" val="1"/>
              </a:ext>
            </a:extLst>
          </p:cNvPr>
          <p:cNvGraphicFramePr/>
          <p:nvPr/>
        </p:nvGraphicFramePr>
        <p:xfrm>
          <a:off x="5680955" y="3415367"/>
          <a:ext cx="5070764" cy="340877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560185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CC6C-2968-5366-8D3A-83E116A2BE01}"/>
              </a:ext>
            </a:extLst>
          </p:cNvPr>
          <p:cNvSpPr>
            <a:spLocks noGrp="1"/>
          </p:cNvSpPr>
          <p:nvPr>
            <p:ph type="title"/>
          </p:nvPr>
        </p:nvSpPr>
        <p:spPr/>
        <p:txBody>
          <a:bodyPr/>
          <a:lstStyle/>
          <a:p>
            <a:r>
              <a:rPr lang="en-US"/>
              <a:t>Behavior Screening</a:t>
            </a:r>
          </a:p>
        </p:txBody>
      </p:sp>
      <p:pic>
        <p:nvPicPr>
          <p:cNvPr id="5" name="Content Placeholder 4" descr="A person smiling while building a structure&#10;&#10;Description automatically generated">
            <a:extLst>
              <a:ext uri="{FF2B5EF4-FFF2-40B4-BE49-F238E27FC236}">
                <a16:creationId xmlns:a16="http://schemas.microsoft.com/office/drawing/2014/main" id="{532F4539-2EF8-02B1-8F10-70A26201011F}"/>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282571" y="1690687"/>
            <a:ext cx="3107943" cy="4856163"/>
          </a:xfrm>
        </p:spPr>
      </p:pic>
      <p:pic>
        <p:nvPicPr>
          <p:cNvPr id="7" name="Picture 6" descr="A hand holding a flashlight&#10;&#10;Description automatically generated">
            <a:extLst>
              <a:ext uri="{FF2B5EF4-FFF2-40B4-BE49-F238E27FC236}">
                <a16:creationId xmlns:a16="http://schemas.microsoft.com/office/drawing/2014/main" id="{1DF6B255-BCBC-2120-9FAE-A26D1351F9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8139" y="1690687"/>
            <a:ext cx="3107943" cy="4856163"/>
          </a:xfrm>
          <a:prstGeom prst="rect">
            <a:avLst/>
          </a:prstGeom>
        </p:spPr>
      </p:pic>
    </p:spTree>
    <p:extLst>
      <p:ext uri="{BB962C8B-B14F-4D97-AF65-F5344CB8AC3E}">
        <p14:creationId xmlns:p14="http://schemas.microsoft.com/office/powerpoint/2010/main" val="2782426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E1EB-B920-1AC0-AB3B-37E0CA53F7F0}"/>
              </a:ext>
            </a:extLst>
          </p:cNvPr>
          <p:cNvSpPr>
            <a:spLocks noGrp="1"/>
          </p:cNvSpPr>
          <p:nvPr>
            <p:ph type="title"/>
          </p:nvPr>
        </p:nvSpPr>
        <p:spPr/>
        <p:txBody>
          <a:bodyPr/>
          <a:lstStyle/>
          <a:p>
            <a:r>
              <a:rPr lang="en-US"/>
              <a:t>Systematic Behavior Screening</a:t>
            </a:r>
          </a:p>
        </p:txBody>
      </p:sp>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690688"/>
            <a:ext cx="3153109" cy="4081694"/>
          </a:xfrm>
          <a:prstGeom prst="rect">
            <a:avLst/>
          </a:prstGeom>
          <a:ln>
            <a:solidFill>
              <a:schemeClr val="tx2"/>
            </a:solidFill>
          </a:ln>
        </p:spPr>
      </p:pic>
      <p:pic>
        <p:nvPicPr>
          <p:cNvPr id="8" name="Content Placeholder 4" descr="A person smiling while building a structure&#10;&#10;Description automatically generated">
            <a:extLst>
              <a:ext uri="{FF2B5EF4-FFF2-40B4-BE49-F238E27FC236}">
                <a16:creationId xmlns:a16="http://schemas.microsoft.com/office/drawing/2014/main" id="{F8824F50-7AFD-6243-92F9-34B23C9A3C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3438" y="3175"/>
            <a:ext cx="914400" cy="1428750"/>
          </a:xfrm>
          <a:prstGeom prst="rect">
            <a:avLst/>
          </a:prstGeom>
        </p:spPr>
      </p:pic>
      <p:pic>
        <p:nvPicPr>
          <p:cNvPr id="9" name="Picture 8" descr="A hand holding a flashlight&#10;&#10;Description automatically generated">
            <a:extLst>
              <a:ext uri="{FF2B5EF4-FFF2-40B4-BE49-F238E27FC236}">
                <a16:creationId xmlns:a16="http://schemas.microsoft.com/office/drawing/2014/main" id="{F7EB3490-B75A-7B89-37C0-B00A0E2747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77600" y="3175"/>
            <a:ext cx="914400" cy="1428750"/>
          </a:xfrm>
          <a:prstGeom prst="rect">
            <a:avLst/>
          </a:prstGeom>
        </p:spPr>
      </p:pic>
      <p:pic>
        <p:nvPicPr>
          <p:cNvPr id="13" name="Picture 12">
            <a:extLst>
              <a:ext uri="{FF2B5EF4-FFF2-40B4-BE49-F238E27FC236}">
                <a16:creationId xmlns:a16="http://schemas.microsoft.com/office/drawing/2014/main" id="{B2A0E3AD-42C1-C44C-E2DC-80FBD4CE7E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61804" y="1690688"/>
            <a:ext cx="4292310" cy="2426088"/>
          </a:xfrm>
          <a:prstGeom prst="rect">
            <a:avLst/>
          </a:prstGeom>
          <a:ln>
            <a:noFill/>
          </a:ln>
        </p:spPr>
      </p:pic>
      <p:pic>
        <p:nvPicPr>
          <p:cNvPr id="15" name="Picture 14" descr="A screen shot of a survey&#10;&#10;Description automatically generated">
            <a:extLst>
              <a:ext uri="{FF2B5EF4-FFF2-40B4-BE49-F238E27FC236}">
                <a16:creationId xmlns:a16="http://schemas.microsoft.com/office/drawing/2014/main" id="{13C5261B-3E39-AAAC-2CB2-163F3CB020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49538" y="1690688"/>
            <a:ext cx="3154036" cy="4081694"/>
          </a:xfrm>
          <a:prstGeom prst="rect">
            <a:avLst/>
          </a:prstGeom>
          <a:ln>
            <a:solidFill>
              <a:schemeClr val="tx1"/>
            </a:solidFill>
          </a:ln>
        </p:spPr>
      </p:pic>
      <p:pic>
        <p:nvPicPr>
          <p:cNvPr id="17" name="Picture 16" descr="A screenshot of a computer&#10;&#10;Description automatically generated">
            <a:extLst>
              <a:ext uri="{FF2B5EF4-FFF2-40B4-BE49-F238E27FC236}">
                <a16:creationId xmlns:a16="http://schemas.microsoft.com/office/drawing/2014/main" id="{C58967AD-4204-EDEF-5C52-B0F5C6030E0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61804" y="4375539"/>
            <a:ext cx="4292311" cy="1187171"/>
          </a:xfrm>
          <a:prstGeom prst="rect">
            <a:avLst/>
          </a:prstGeom>
          <a:ln>
            <a:solidFill>
              <a:schemeClr val="tx1"/>
            </a:solidFill>
          </a:ln>
        </p:spPr>
      </p:pic>
    </p:spTree>
    <p:extLst>
      <p:ext uri="{BB962C8B-B14F-4D97-AF65-F5344CB8AC3E}">
        <p14:creationId xmlns:p14="http://schemas.microsoft.com/office/powerpoint/2010/main" val="2175610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49452D99-B270-82FE-49FC-99136E2DF586}"/>
              </a:ext>
            </a:extLst>
          </p:cNvPr>
          <p:cNvSpPr>
            <a:spLocks noGrp="1"/>
          </p:cNvSpPr>
          <p:nvPr>
            <p:ph type="title"/>
          </p:nvPr>
        </p:nvSpPr>
        <p:spPr/>
        <p:txBody>
          <a:bodyPr/>
          <a:lstStyle/>
          <a:p>
            <a:r>
              <a:rPr lang="en-US"/>
              <a:t>Ci3T Research Team</a:t>
            </a:r>
          </a:p>
        </p:txBody>
      </p:sp>
      <p:sp>
        <p:nvSpPr>
          <p:cNvPr id="42" name="TextBox 41">
            <a:extLst>
              <a:ext uri="{FF2B5EF4-FFF2-40B4-BE49-F238E27FC236}">
                <a16:creationId xmlns:a16="http://schemas.microsoft.com/office/drawing/2014/main" id="{FF9441A3-B7F1-85D2-6075-BEBDC2E7DF42}"/>
              </a:ext>
            </a:extLst>
          </p:cNvPr>
          <p:cNvSpPr txBox="1"/>
          <p:nvPr/>
        </p:nvSpPr>
        <p:spPr>
          <a:xfrm>
            <a:off x="5201898" y="4480388"/>
            <a:ext cx="1843801" cy="276999"/>
          </a:xfrm>
          <a:prstGeom prst="rect">
            <a:avLst/>
          </a:prstGeom>
          <a:noFill/>
        </p:spPr>
        <p:txBody>
          <a:bodyPr wrap="square" rtlCol="0">
            <a:spAutoFit/>
          </a:bodyPr>
          <a:lstStyle/>
          <a:p>
            <a:pPr algn="ctr"/>
            <a:r>
              <a:rPr lang="en-US" sz="1200" b="1"/>
              <a:t>Kathleen Lynne Lane</a:t>
            </a:r>
          </a:p>
        </p:txBody>
      </p:sp>
      <p:sp>
        <p:nvSpPr>
          <p:cNvPr id="48" name="TextBox 47">
            <a:extLst>
              <a:ext uri="{FF2B5EF4-FFF2-40B4-BE49-F238E27FC236}">
                <a16:creationId xmlns:a16="http://schemas.microsoft.com/office/drawing/2014/main" id="{6B6CC6FC-94A0-FFBD-6DEB-40D11399BDC2}"/>
              </a:ext>
            </a:extLst>
          </p:cNvPr>
          <p:cNvSpPr txBox="1"/>
          <p:nvPr/>
        </p:nvSpPr>
        <p:spPr>
          <a:xfrm>
            <a:off x="8507866" y="4480388"/>
            <a:ext cx="1858252" cy="304882"/>
          </a:xfrm>
          <a:prstGeom prst="rect">
            <a:avLst/>
          </a:prstGeom>
          <a:noFill/>
        </p:spPr>
        <p:txBody>
          <a:bodyPr wrap="square" rtlCol="0">
            <a:spAutoFit/>
          </a:bodyPr>
          <a:lstStyle/>
          <a:p>
            <a:pPr algn="ctr"/>
            <a:r>
              <a:rPr lang="en-US" sz="1200" b="1"/>
              <a:t>Wendy P. Oakes</a:t>
            </a:r>
          </a:p>
        </p:txBody>
      </p:sp>
      <p:sp>
        <p:nvSpPr>
          <p:cNvPr id="17" name="TextBox 16">
            <a:extLst>
              <a:ext uri="{FF2B5EF4-FFF2-40B4-BE49-F238E27FC236}">
                <a16:creationId xmlns:a16="http://schemas.microsoft.com/office/drawing/2014/main" id="{E468EDCF-5152-01F2-3AC7-CCCEB379256D}"/>
              </a:ext>
            </a:extLst>
          </p:cNvPr>
          <p:cNvSpPr txBox="1"/>
          <p:nvPr/>
        </p:nvSpPr>
        <p:spPr>
          <a:xfrm>
            <a:off x="8684328" y="6338243"/>
            <a:ext cx="1804017" cy="276999"/>
          </a:xfrm>
          <a:prstGeom prst="rect">
            <a:avLst/>
          </a:prstGeom>
          <a:noFill/>
        </p:spPr>
        <p:txBody>
          <a:bodyPr wrap="square" rtlCol="0">
            <a:spAutoFit/>
          </a:bodyPr>
          <a:lstStyle/>
          <a:p>
            <a:pPr algn="ctr"/>
            <a:r>
              <a:rPr lang="en-US" sz="1200" b="1"/>
              <a:t>Kate Williamson</a:t>
            </a:r>
          </a:p>
        </p:txBody>
      </p:sp>
      <p:sp>
        <p:nvSpPr>
          <p:cNvPr id="18" name="TextBox 17">
            <a:extLst>
              <a:ext uri="{FF2B5EF4-FFF2-40B4-BE49-F238E27FC236}">
                <a16:creationId xmlns:a16="http://schemas.microsoft.com/office/drawing/2014/main" id="{960D5A1C-F7D6-816E-4935-B56A3053496F}"/>
              </a:ext>
            </a:extLst>
          </p:cNvPr>
          <p:cNvSpPr txBox="1"/>
          <p:nvPr/>
        </p:nvSpPr>
        <p:spPr>
          <a:xfrm>
            <a:off x="398274" y="4480388"/>
            <a:ext cx="1755619" cy="296311"/>
          </a:xfrm>
          <a:prstGeom prst="rect">
            <a:avLst/>
          </a:prstGeom>
          <a:noFill/>
        </p:spPr>
        <p:txBody>
          <a:bodyPr wrap="square" rtlCol="0">
            <a:spAutoFit/>
          </a:bodyPr>
          <a:lstStyle/>
          <a:p>
            <a:pPr algn="ctr"/>
            <a:r>
              <a:rPr lang="en-US" sz="1200" b="1"/>
              <a:t>Sandy Chafouleas </a:t>
            </a:r>
          </a:p>
        </p:txBody>
      </p:sp>
      <p:sp>
        <p:nvSpPr>
          <p:cNvPr id="19" name="TextBox 18">
            <a:extLst>
              <a:ext uri="{FF2B5EF4-FFF2-40B4-BE49-F238E27FC236}">
                <a16:creationId xmlns:a16="http://schemas.microsoft.com/office/drawing/2014/main" id="{47998D33-7D89-E104-4DDA-95A3DA99D029}"/>
              </a:ext>
            </a:extLst>
          </p:cNvPr>
          <p:cNvSpPr txBox="1"/>
          <p:nvPr/>
        </p:nvSpPr>
        <p:spPr>
          <a:xfrm>
            <a:off x="8545338" y="2693754"/>
            <a:ext cx="1755619" cy="317677"/>
          </a:xfrm>
          <a:prstGeom prst="rect">
            <a:avLst/>
          </a:prstGeom>
          <a:noFill/>
        </p:spPr>
        <p:txBody>
          <a:bodyPr wrap="square" rtlCol="0">
            <a:spAutoFit/>
          </a:bodyPr>
          <a:lstStyle/>
          <a:p>
            <a:pPr algn="ctr"/>
            <a:r>
              <a:rPr lang="en-US" sz="1200" b="1"/>
              <a:t>Amy Briesch</a:t>
            </a:r>
            <a:r>
              <a:rPr lang="en-US" sz="1200"/>
              <a:t> </a:t>
            </a:r>
          </a:p>
        </p:txBody>
      </p:sp>
      <p:sp>
        <p:nvSpPr>
          <p:cNvPr id="37" name="TextBox 36">
            <a:extLst>
              <a:ext uri="{FF2B5EF4-FFF2-40B4-BE49-F238E27FC236}">
                <a16:creationId xmlns:a16="http://schemas.microsoft.com/office/drawing/2014/main" id="{96DE9EE1-7EFB-7C2D-8517-036711C24265}"/>
              </a:ext>
            </a:extLst>
          </p:cNvPr>
          <p:cNvSpPr txBox="1"/>
          <p:nvPr/>
        </p:nvSpPr>
        <p:spPr>
          <a:xfrm>
            <a:off x="5535191" y="6338243"/>
            <a:ext cx="1312094" cy="276999"/>
          </a:xfrm>
          <a:prstGeom prst="rect">
            <a:avLst/>
          </a:prstGeom>
          <a:noFill/>
        </p:spPr>
        <p:txBody>
          <a:bodyPr wrap="square" rtlCol="0">
            <a:spAutoFit/>
          </a:bodyPr>
          <a:lstStyle/>
          <a:p>
            <a:pPr algn="ctr"/>
            <a:r>
              <a:rPr lang="en-US" sz="1200" b="1"/>
              <a:t>Joni Weiss</a:t>
            </a:r>
          </a:p>
        </p:txBody>
      </p:sp>
      <p:sp>
        <p:nvSpPr>
          <p:cNvPr id="45" name="TextBox 44">
            <a:extLst>
              <a:ext uri="{FF2B5EF4-FFF2-40B4-BE49-F238E27FC236}">
                <a16:creationId xmlns:a16="http://schemas.microsoft.com/office/drawing/2014/main" id="{0DE614BF-0E5E-6F41-B687-3906CA378CAD}"/>
              </a:ext>
            </a:extLst>
          </p:cNvPr>
          <p:cNvSpPr txBox="1"/>
          <p:nvPr/>
        </p:nvSpPr>
        <p:spPr>
          <a:xfrm>
            <a:off x="10425600" y="2693754"/>
            <a:ext cx="1359758" cy="231026"/>
          </a:xfrm>
          <a:prstGeom prst="rect">
            <a:avLst/>
          </a:prstGeom>
          <a:noFill/>
        </p:spPr>
        <p:txBody>
          <a:bodyPr wrap="square" rtlCol="0">
            <a:spAutoFit/>
          </a:bodyPr>
          <a:lstStyle/>
          <a:p>
            <a:pPr algn="ctr"/>
            <a:r>
              <a:rPr lang="en-US" sz="1200" b="1"/>
              <a:t>Mark Buckman</a:t>
            </a:r>
          </a:p>
        </p:txBody>
      </p:sp>
      <p:sp>
        <p:nvSpPr>
          <p:cNvPr id="63" name="TextBox 62">
            <a:extLst>
              <a:ext uri="{FF2B5EF4-FFF2-40B4-BE49-F238E27FC236}">
                <a16:creationId xmlns:a16="http://schemas.microsoft.com/office/drawing/2014/main" id="{0D9A1DC4-083D-B3DD-A3A4-08494BBCC30A}"/>
              </a:ext>
            </a:extLst>
          </p:cNvPr>
          <p:cNvSpPr txBox="1"/>
          <p:nvPr/>
        </p:nvSpPr>
        <p:spPr>
          <a:xfrm>
            <a:off x="7058328" y="4480388"/>
            <a:ext cx="1436909" cy="225345"/>
          </a:xfrm>
          <a:prstGeom prst="rect">
            <a:avLst/>
          </a:prstGeom>
          <a:noFill/>
        </p:spPr>
        <p:txBody>
          <a:bodyPr wrap="square" rtlCol="0">
            <a:spAutoFit/>
          </a:bodyPr>
          <a:lstStyle/>
          <a:p>
            <a:pPr algn="ctr"/>
            <a:r>
              <a:rPr lang="en-US" sz="1200" b="1"/>
              <a:t>Jessica Matus </a:t>
            </a:r>
          </a:p>
        </p:txBody>
      </p:sp>
      <p:sp>
        <p:nvSpPr>
          <p:cNvPr id="23" name="TextBox 22">
            <a:extLst>
              <a:ext uri="{FF2B5EF4-FFF2-40B4-BE49-F238E27FC236}">
                <a16:creationId xmlns:a16="http://schemas.microsoft.com/office/drawing/2014/main" id="{909DF344-81F6-C50B-CB3C-C01C581522FA}"/>
              </a:ext>
            </a:extLst>
          </p:cNvPr>
          <p:cNvSpPr txBox="1"/>
          <p:nvPr/>
        </p:nvSpPr>
        <p:spPr>
          <a:xfrm>
            <a:off x="558183" y="6338243"/>
            <a:ext cx="1468589" cy="276999"/>
          </a:xfrm>
          <a:prstGeom prst="rect">
            <a:avLst/>
          </a:prstGeom>
          <a:noFill/>
        </p:spPr>
        <p:txBody>
          <a:bodyPr wrap="square" rtlCol="0">
            <a:spAutoFit/>
          </a:bodyPr>
          <a:lstStyle/>
          <a:p>
            <a:pPr algn="ctr"/>
            <a:r>
              <a:rPr lang="en-US" sz="1200" b="1"/>
              <a:t>David Royer</a:t>
            </a:r>
            <a:endParaRPr lang="en-US" sz="1200"/>
          </a:p>
        </p:txBody>
      </p:sp>
      <p:sp>
        <p:nvSpPr>
          <p:cNvPr id="34" name="TextBox 33">
            <a:extLst>
              <a:ext uri="{FF2B5EF4-FFF2-40B4-BE49-F238E27FC236}">
                <a16:creationId xmlns:a16="http://schemas.microsoft.com/office/drawing/2014/main" id="{63CA9231-E2C7-75FF-892D-022ED662E1BB}"/>
              </a:ext>
            </a:extLst>
          </p:cNvPr>
          <p:cNvSpPr txBox="1"/>
          <p:nvPr/>
        </p:nvSpPr>
        <p:spPr>
          <a:xfrm>
            <a:off x="6977805" y="2693754"/>
            <a:ext cx="1436909" cy="225345"/>
          </a:xfrm>
          <a:prstGeom prst="rect">
            <a:avLst/>
          </a:prstGeom>
          <a:noFill/>
        </p:spPr>
        <p:txBody>
          <a:bodyPr wrap="square" rtlCol="0">
            <a:spAutoFit/>
          </a:bodyPr>
          <a:lstStyle/>
          <a:p>
            <a:pPr algn="ctr"/>
            <a:r>
              <a:rPr lang="en-US" sz="1200" b="1"/>
              <a:t>Carrie Brandon</a:t>
            </a:r>
          </a:p>
        </p:txBody>
      </p:sp>
      <p:sp>
        <p:nvSpPr>
          <p:cNvPr id="54" name="TextBox 53">
            <a:extLst>
              <a:ext uri="{FF2B5EF4-FFF2-40B4-BE49-F238E27FC236}">
                <a16:creationId xmlns:a16="http://schemas.microsoft.com/office/drawing/2014/main" id="{AE1FAB36-07C0-7265-68A1-ADAA5ED69A2F}"/>
              </a:ext>
            </a:extLst>
          </p:cNvPr>
          <p:cNvSpPr txBox="1"/>
          <p:nvPr/>
        </p:nvSpPr>
        <p:spPr>
          <a:xfrm>
            <a:off x="5330989" y="2693754"/>
            <a:ext cx="1521158" cy="229253"/>
          </a:xfrm>
          <a:prstGeom prst="rect">
            <a:avLst/>
          </a:prstGeom>
          <a:noFill/>
        </p:spPr>
        <p:txBody>
          <a:bodyPr wrap="square" rtlCol="0">
            <a:spAutoFit/>
          </a:bodyPr>
          <a:lstStyle/>
          <a:p>
            <a:pPr algn="ctr"/>
            <a:r>
              <a:rPr lang="en-US" sz="1200" b="1"/>
              <a:t>Allison Bernard</a:t>
            </a:r>
          </a:p>
        </p:txBody>
      </p:sp>
      <p:sp>
        <p:nvSpPr>
          <p:cNvPr id="57" name="TextBox 56">
            <a:extLst>
              <a:ext uri="{FF2B5EF4-FFF2-40B4-BE49-F238E27FC236}">
                <a16:creationId xmlns:a16="http://schemas.microsoft.com/office/drawing/2014/main" id="{50B50AA8-75D0-1760-325A-8E72D1C276A2}"/>
              </a:ext>
            </a:extLst>
          </p:cNvPr>
          <p:cNvSpPr txBox="1"/>
          <p:nvPr/>
        </p:nvSpPr>
        <p:spPr>
          <a:xfrm>
            <a:off x="2118969" y="6338243"/>
            <a:ext cx="1630047" cy="253887"/>
          </a:xfrm>
          <a:prstGeom prst="rect">
            <a:avLst/>
          </a:prstGeom>
          <a:noFill/>
        </p:spPr>
        <p:txBody>
          <a:bodyPr wrap="square" rtlCol="0">
            <a:spAutoFit/>
          </a:bodyPr>
          <a:lstStyle/>
          <a:p>
            <a:pPr algn="ctr"/>
            <a:r>
              <a:rPr lang="en-US" sz="1200" b="1"/>
              <a:t>Elise Sarasin</a:t>
            </a:r>
          </a:p>
        </p:txBody>
      </p:sp>
      <p:sp>
        <p:nvSpPr>
          <p:cNvPr id="76" name="TextBox 75">
            <a:extLst>
              <a:ext uri="{FF2B5EF4-FFF2-40B4-BE49-F238E27FC236}">
                <a16:creationId xmlns:a16="http://schemas.microsoft.com/office/drawing/2014/main" id="{48C994FC-879D-AC15-C98C-71F32C6C14FE}"/>
              </a:ext>
            </a:extLst>
          </p:cNvPr>
          <p:cNvSpPr txBox="1"/>
          <p:nvPr/>
        </p:nvSpPr>
        <p:spPr>
          <a:xfrm>
            <a:off x="2105094" y="2703826"/>
            <a:ext cx="1749208" cy="276999"/>
          </a:xfrm>
          <a:prstGeom prst="rect">
            <a:avLst/>
          </a:prstGeom>
          <a:noFill/>
        </p:spPr>
        <p:txBody>
          <a:bodyPr wrap="square" rtlCol="0">
            <a:spAutoFit/>
          </a:bodyPr>
          <a:lstStyle/>
          <a:p>
            <a:pPr algn="ctr"/>
            <a:r>
              <a:rPr lang="en-US" sz="1200" b="1"/>
              <a:t>Matthew </a:t>
            </a:r>
            <a:r>
              <a:rPr lang="en-US" sz="1200" b="1" err="1"/>
              <a:t>Aschliman</a:t>
            </a:r>
            <a:endParaRPr lang="en-US" sz="1200" b="1"/>
          </a:p>
        </p:txBody>
      </p:sp>
      <p:sp>
        <p:nvSpPr>
          <p:cNvPr id="15" name="TextBox 14">
            <a:extLst>
              <a:ext uri="{FF2B5EF4-FFF2-40B4-BE49-F238E27FC236}">
                <a16:creationId xmlns:a16="http://schemas.microsoft.com/office/drawing/2014/main" id="{55BB7BB7-B8CB-B6E7-0BDD-5F651544FB0D}"/>
              </a:ext>
            </a:extLst>
          </p:cNvPr>
          <p:cNvSpPr txBox="1"/>
          <p:nvPr/>
        </p:nvSpPr>
        <p:spPr>
          <a:xfrm>
            <a:off x="3793822" y="4480388"/>
            <a:ext cx="1395447" cy="276999"/>
          </a:xfrm>
          <a:prstGeom prst="rect">
            <a:avLst/>
          </a:prstGeom>
          <a:noFill/>
        </p:spPr>
        <p:txBody>
          <a:bodyPr wrap="square" rtlCol="0">
            <a:spAutoFit/>
          </a:bodyPr>
          <a:lstStyle/>
          <a:p>
            <a:pPr algn="ctr"/>
            <a:r>
              <a:rPr lang="en-US" sz="1200" b="1"/>
              <a:t>Howard </a:t>
            </a:r>
            <a:r>
              <a:rPr lang="en-US" sz="1200" b="1" err="1"/>
              <a:t>Diacon</a:t>
            </a:r>
            <a:endParaRPr lang="en-US" sz="1200" b="1"/>
          </a:p>
        </p:txBody>
      </p:sp>
      <p:sp>
        <p:nvSpPr>
          <p:cNvPr id="16" name="TextBox 15">
            <a:extLst>
              <a:ext uri="{FF2B5EF4-FFF2-40B4-BE49-F238E27FC236}">
                <a16:creationId xmlns:a16="http://schemas.microsoft.com/office/drawing/2014/main" id="{00392040-BB21-AB6A-71B4-A1BB4491CAA4}"/>
              </a:ext>
            </a:extLst>
          </p:cNvPr>
          <p:cNvSpPr txBox="1"/>
          <p:nvPr/>
        </p:nvSpPr>
        <p:spPr>
          <a:xfrm>
            <a:off x="3886785" y="2693754"/>
            <a:ext cx="1316425" cy="285990"/>
          </a:xfrm>
          <a:prstGeom prst="rect">
            <a:avLst/>
          </a:prstGeom>
          <a:noFill/>
        </p:spPr>
        <p:txBody>
          <a:bodyPr wrap="square" rtlCol="0">
            <a:spAutoFit/>
          </a:bodyPr>
          <a:lstStyle/>
          <a:p>
            <a:pPr algn="ctr"/>
            <a:r>
              <a:rPr lang="en-US" sz="1200" b="1"/>
              <a:t>Tammy Becker</a:t>
            </a:r>
          </a:p>
        </p:txBody>
      </p:sp>
      <p:sp>
        <p:nvSpPr>
          <p:cNvPr id="51" name="TextBox 50">
            <a:extLst>
              <a:ext uri="{FF2B5EF4-FFF2-40B4-BE49-F238E27FC236}">
                <a16:creationId xmlns:a16="http://schemas.microsoft.com/office/drawing/2014/main" id="{5F54315A-C373-9520-F371-7D177885076F}"/>
              </a:ext>
            </a:extLst>
          </p:cNvPr>
          <p:cNvSpPr txBox="1"/>
          <p:nvPr/>
        </p:nvSpPr>
        <p:spPr>
          <a:xfrm>
            <a:off x="2326431" y="4480388"/>
            <a:ext cx="1454762" cy="238191"/>
          </a:xfrm>
          <a:prstGeom prst="rect">
            <a:avLst/>
          </a:prstGeom>
          <a:noFill/>
        </p:spPr>
        <p:txBody>
          <a:bodyPr wrap="square" rtlCol="0">
            <a:spAutoFit/>
          </a:bodyPr>
          <a:lstStyle/>
          <a:p>
            <a:pPr algn="ctr"/>
            <a:r>
              <a:rPr lang="en-US" sz="1200" b="1"/>
              <a:t>Eric Common</a:t>
            </a:r>
          </a:p>
        </p:txBody>
      </p:sp>
      <p:sp>
        <p:nvSpPr>
          <p:cNvPr id="60" name="TextBox 59">
            <a:extLst>
              <a:ext uri="{FF2B5EF4-FFF2-40B4-BE49-F238E27FC236}">
                <a16:creationId xmlns:a16="http://schemas.microsoft.com/office/drawing/2014/main" id="{215D3C9A-7C86-DAFD-9B36-847B506EC508}"/>
              </a:ext>
            </a:extLst>
          </p:cNvPr>
          <p:cNvSpPr txBox="1"/>
          <p:nvPr/>
        </p:nvSpPr>
        <p:spPr>
          <a:xfrm>
            <a:off x="3834802" y="6338243"/>
            <a:ext cx="1668618" cy="254195"/>
          </a:xfrm>
          <a:prstGeom prst="rect">
            <a:avLst/>
          </a:prstGeom>
          <a:noFill/>
        </p:spPr>
        <p:txBody>
          <a:bodyPr wrap="square" rtlCol="0">
            <a:spAutoFit/>
          </a:bodyPr>
          <a:lstStyle/>
          <a:p>
            <a:pPr algn="ctr"/>
            <a:r>
              <a:rPr lang="en-US" sz="1200" b="1"/>
              <a:t>Rebecca Sherod</a:t>
            </a:r>
            <a:endParaRPr lang="en-US" sz="1200"/>
          </a:p>
        </p:txBody>
      </p:sp>
      <p:sp>
        <p:nvSpPr>
          <p:cNvPr id="4" name="TextBox 3">
            <a:extLst>
              <a:ext uri="{FF2B5EF4-FFF2-40B4-BE49-F238E27FC236}">
                <a16:creationId xmlns:a16="http://schemas.microsoft.com/office/drawing/2014/main" id="{010C2B21-8F09-44F3-2143-DA30BF4DFEAF}"/>
              </a:ext>
            </a:extLst>
          </p:cNvPr>
          <p:cNvSpPr txBox="1"/>
          <p:nvPr/>
        </p:nvSpPr>
        <p:spPr>
          <a:xfrm>
            <a:off x="476175" y="2703826"/>
            <a:ext cx="1436909" cy="225345"/>
          </a:xfrm>
          <a:prstGeom prst="rect">
            <a:avLst/>
          </a:prstGeom>
          <a:noFill/>
        </p:spPr>
        <p:txBody>
          <a:bodyPr wrap="square" rtlCol="0">
            <a:spAutoFit/>
          </a:bodyPr>
          <a:lstStyle/>
          <a:p>
            <a:pPr algn="ctr"/>
            <a:r>
              <a:rPr lang="en-US" sz="1200" b="1"/>
              <a:t>Grant Allen</a:t>
            </a:r>
          </a:p>
        </p:txBody>
      </p:sp>
      <p:sp>
        <p:nvSpPr>
          <p:cNvPr id="86" name="TextBox 85">
            <a:extLst>
              <a:ext uri="{FF2B5EF4-FFF2-40B4-BE49-F238E27FC236}">
                <a16:creationId xmlns:a16="http://schemas.microsoft.com/office/drawing/2014/main" id="{9E2BE847-F62E-886C-71BB-6FDDB00A2D44}"/>
              </a:ext>
            </a:extLst>
          </p:cNvPr>
          <p:cNvSpPr txBox="1"/>
          <p:nvPr/>
        </p:nvSpPr>
        <p:spPr>
          <a:xfrm>
            <a:off x="6987086" y="6338243"/>
            <a:ext cx="1611455" cy="243210"/>
          </a:xfrm>
          <a:prstGeom prst="rect">
            <a:avLst/>
          </a:prstGeom>
          <a:noFill/>
        </p:spPr>
        <p:txBody>
          <a:bodyPr wrap="square" rtlCol="0">
            <a:spAutoFit/>
          </a:bodyPr>
          <a:lstStyle/>
          <a:p>
            <a:pPr algn="ctr"/>
            <a:r>
              <a:rPr lang="en-US" sz="1200" b="1"/>
              <a:t>Stacie Williams</a:t>
            </a:r>
          </a:p>
        </p:txBody>
      </p:sp>
      <p:sp>
        <p:nvSpPr>
          <p:cNvPr id="79" name="TextBox 78">
            <a:extLst>
              <a:ext uri="{FF2B5EF4-FFF2-40B4-BE49-F238E27FC236}">
                <a16:creationId xmlns:a16="http://schemas.microsoft.com/office/drawing/2014/main" id="{9266FC4E-3FC6-0634-B295-AEDA78940B5D}"/>
              </a:ext>
            </a:extLst>
          </p:cNvPr>
          <p:cNvSpPr txBox="1"/>
          <p:nvPr/>
        </p:nvSpPr>
        <p:spPr>
          <a:xfrm>
            <a:off x="10378748" y="4480388"/>
            <a:ext cx="1474359" cy="216210"/>
          </a:xfrm>
          <a:prstGeom prst="rect">
            <a:avLst/>
          </a:prstGeom>
          <a:noFill/>
        </p:spPr>
        <p:txBody>
          <a:bodyPr wrap="square" rtlCol="0">
            <a:spAutoFit/>
          </a:bodyPr>
          <a:lstStyle/>
          <a:p>
            <a:pPr algn="ctr"/>
            <a:r>
              <a:rPr lang="en-US" sz="1200" b="1"/>
              <a:t>Jenna Raad</a:t>
            </a:r>
          </a:p>
        </p:txBody>
      </p:sp>
      <p:pic>
        <p:nvPicPr>
          <p:cNvPr id="8" name="Picture 7" descr="A person with glasses and a mustache&#10;&#10;Description automatically generated">
            <a:extLst>
              <a:ext uri="{FF2B5EF4-FFF2-40B4-BE49-F238E27FC236}">
                <a16:creationId xmlns:a16="http://schemas.microsoft.com/office/drawing/2014/main" id="{8BEAA8C8-744E-7725-3EB1-6652B52E560A}"/>
              </a:ext>
            </a:extLst>
          </p:cNvPr>
          <p:cNvPicPr>
            <a:picLocks noChangeAspect="1"/>
          </p:cNvPicPr>
          <p:nvPr/>
        </p:nvPicPr>
        <p:blipFill>
          <a:blip r:embed="rId3"/>
          <a:stretch>
            <a:fillRect/>
          </a:stretch>
        </p:blipFill>
        <p:spPr>
          <a:xfrm>
            <a:off x="2269976" y="1371152"/>
            <a:ext cx="1371600" cy="1371600"/>
          </a:xfrm>
          <a:prstGeom prst="rect">
            <a:avLst/>
          </a:prstGeom>
        </p:spPr>
      </p:pic>
      <p:pic>
        <p:nvPicPr>
          <p:cNvPr id="11" name="Picture 10" descr="A person with dark hair and a white circle around her neck&#10;&#10;Description automatically generated">
            <a:extLst>
              <a:ext uri="{FF2B5EF4-FFF2-40B4-BE49-F238E27FC236}">
                <a16:creationId xmlns:a16="http://schemas.microsoft.com/office/drawing/2014/main" id="{4442D2B0-3497-6DA3-F541-35AC0A99AD76}"/>
              </a:ext>
            </a:extLst>
          </p:cNvPr>
          <p:cNvPicPr>
            <a:picLocks noChangeAspect="1"/>
          </p:cNvPicPr>
          <p:nvPr/>
        </p:nvPicPr>
        <p:blipFill>
          <a:blip r:embed="rId4"/>
          <a:stretch>
            <a:fillRect/>
          </a:stretch>
        </p:blipFill>
        <p:spPr>
          <a:xfrm>
            <a:off x="10494137" y="3101454"/>
            <a:ext cx="1371600" cy="1371600"/>
          </a:xfrm>
          <a:prstGeom prst="rect">
            <a:avLst/>
          </a:prstGeom>
        </p:spPr>
      </p:pic>
      <p:pic>
        <p:nvPicPr>
          <p:cNvPr id="26" name="Picture 25" descr="A person smiling at camera&#10;&#10;Description automatically generated">
            <a:extLst>
              <a:ext uri="{FF2B5EF4-FFF2-40B4-BE49-F238E27FC236}">
                <a16:creationId xmlns:a16="http://schemas.microsoft.com/office/drawing/2014/main" id="{0263BB4B-E30D-2B6E-642F-44D69BE80C99}"/>
              </a:ext>
            </a:extLst>
          </p:cNvPr>
          <p:cNvPicPr>
            <a:picLocks noChangeAspect="1"/>
          </p:cNvPicPr>
          <p:nvPr/>
        </p:nvPicPr>
        <p:blipFill>
          <a:blip r:embed="rId5"/>
          <a:stretch>
            <a:fillRect/>
          </a:stretch>
        </p:blipFill>
        <p:spPr>
          <a:xfrm>
            <a:off x="2269976" y="5017171"/>
            <a:ext cx="1371600" cy="1371600"/>
          </a:xfrm>
          <a:prstGeom prst="rect">
            <a:avLst/>
          </a:prstGeom>
        </p:spPr>
      </p:pic>
      <p:pic>
        <p:nvPicPr>
          <p:cNvPr id="28" name="Picture 27" descr="A person smiling for the camera&#10;&#10;Description automatically generated">
            <a:extLst>
              <a:ext uri="{FF2B5EF4-FFF2-40B4-BE49-F238E27FC236}">
                <a16:creationId xmlns:a16="http://schemas.microsoft.com/office/drawing/2014/main" id="{BF9A7994-F066-B7AA-9A5B-89E43F82F7A8}"/>
              </a:ext>
            </a:extLst>
          </p:cNvPr>
          <p:cNvPicPr>
            <a:picLocks noChangeAspect="1"/>
          </p:cNvPicPr>
          <p:nvPr/>
        </p:nvPicPr>
        <p:blipFill>
          <a:blip r:embed="rId6"/>
          <a:stretch>
            <a:fillRect/>
          </a:stretch>
        </p:blipFill>
        <p:spPr>
          <a:xfrm>
            <a:off x="603806" y="1371152"/>
            <a:ext cx="1371600" cy="1371600"/>
          </a:xfrm>
          <a:prstGeom prst="rect">
            <a:avLst/>
          </a:prstGeom>
        </p:spPr>
      </p:pic>
      <p:pic>
        <p:nvPicPr>
          <p:cNvPr id="30" name="Picture 29" descr="A person smiling in a blue shirt&#10;&#10;Description automatically generated">
            <a:extLst>
              <a:ext uri="{FF2B5EF4-FFF2-40B4-BE49-F238E27FC236}">
                <a16:creationId xmlns:a16="http://schemas.microsoft.com/office/drawing/2014/main" id="{73F18F1D-C9B8-4287-38BA-7F8AE671C5F3}"/>
              </a:ext>
            </a:extLst>
          </p:cNvPr>
          <p:cNvPicPr>
            <a:picLocks noChangeAspect="1"/>
          </p:cNvPicPr>
          <p:nvPr/>
        </p:nvPicPr>
        <p:blipFill>
          <a:blip r:embed="rId7"/>
          <a:stretch>
            <a:fillRect/>
          </a:stretch>
        </p:blipFill>
        <p:spPr>
          <a:xfrm>
            <a:off x="3960823" y="3101454"/>
            <a:ext cx="1371600" cy="1371600"/>
          </a:xfrm>
          <a:prstGeom prst="rect">
            <a:avLst/>
          </a:prstGeom>
        </p:spPr>
      </p:pic>
      <p:pic>
        <p:nvPicPr>
          <p:cNvPr id="32" name="Picture 31" descr="A person smiling at camera&#10;&#10;Description automatically generated">
            <a:extLst>
              <a:ext uri="{FF2B5EF4-FFF2-40B4-BE49-F238E27FC236}">
                <a16:creationId xmlns:a16="http://schemas.microsoft.com/office/drawing/2014/main" id="{84023368-B8FB-FB0A-F416-7A90BA3F723A}"/>
              </a:ext>
            </a:extLst>
          </p:cNvPr>
          <p:cNvPicPr>
            <a:picLocks noChangeAspect="1"/>
          </p:cNvPicPr>
          <p:nvPr/>
        </p:nvPicPr>
        <p:blipFill>
          <a:blip r:embed="rId8"/>
          <a:stretch>
            <a:fillRect/>
          </a:stretch>
        </p:blipFill>
        <p:spPr>
          <a:xfrm>
            <a:off x="5584566" y="5017171"/>
            <a:ext cx="1371600" cy="1371600"/>
          </a:xfrm>
          <a:prstGeom prst="rect">
            <a:avLst/>
          </a:prstGeom>
        </p:spPr>
      </p:pic>
      <p:pic>
        <p:nvPicPr>
          <p:cNvPr id="38" name="Picture 37" descr="A person wearing glasses smiling&#10;&#10;Description automatically generated">
            <a:extLst>
              <a:ext uri="{FF2B5EF4-FFF2-40B4-BE49-F238E27FC236}">
                <a16:creationId xmlns:a16="http://schemas.microsoft.com/office/drawing/2014/main" id="{D40A3D4D-C8A5-BBC6-ABB8-F84809E2D39B}"/>
              </a:ext>
            </a:extLst>
          </p:cNvPr>
          <p:cNvPicPr>
            <a:picLocks noChangeAspect="1"/>
          </p:cNvPicPr>
          <p:nvPr/>
        </p:nvPicPr>
        <p:blipFill>
          <a:blip r:embed="rId9"/>
          <a:stretch>
            <a:fillRect/>
          </a:stretch>
        </p:blipFill>
        <p:spPr>
          <a:xfrm>
            <a:off x="5634895" y="3101454"/>
            <a:ext cx="1371600" cy="1371600"/>
          </a:xfrm>
          <a:prstGeom prst="rect">
            <a:avLst/>
          </a:prstGeom>
        </p:spPr>
      </p:pic>
      <p:pic>
        <p:nvPicPr>
          <p:cNvPr id="70" name="Picture 69" descr="A person smiling at camera&#10;&#10;Description automatically generated">
            <a:extLst>
              <a:ext uri="{FF2B5EF4-FFF2-40B4-BE49-F238E27FC236}">
                <a16:creationId xmlns:a16="http://schemas.microsoft.com/office/drawing/2014/main" id="{542BBF9C-E466-EEDC-028D-1B835CA0C162}"/>
              </a:ext>
            </a:extLst>
          </p:cNvPr>
          <p:cNvPicPr>
            <a:picLocks noChangeAspect="1"/>
          </p:cNvPicPr>
          <p:nvPr/>
        </p:nvPicPr>
        <p:blipFill>
          <a:blip r:embed="rId10"/>
          <a:stretch>
            <a:fillRect/>
          </a:stretch>
        </p:blipFill>
        <p:spPr>
          <a:xfrm>
            <a:off x="8899156" y="5017171"/>
            <a:ext cx="1371600" cy="1371600"/>
          </a:xfrm>
          <a:prstGeom prst="rect">
            <a:avLst/>
          </a:prstGeom>
        </p:spPr>
      </p:pic>
      <p:pic>
        <p:nvPicPr>
          <p:cNvPr id="72" name="Picture 71" descr="A person with a beard&#10;&#10;Description automatically generated">
            <a:extLst>
              <a:ext uri="{FF2B5EF4-FFF2-40B4-BE49-F238E27FC236}">
                <a16:creationId xmlns:a16="http://schemas.microsoft.com/office/drawing/2014/main" id="{B4A509F7-F68A-363D-F11E-AD7AE83E9BDD}"/>
              </a:ext>
            </a:extLst>
          </p:cNvPr>
          <p:cNvPicPr>
            <a:picLocks noChangeAspect="1"/>
          </p:cNvPicPr>
          <p:nvPr/>
        </p:nvPicPr>
        <p:blipFill>
          <a:blip r:embed="rId11"/>
          <a:stretch>
            <a:fillRect/>
          </a:stretch>
        </p:blipFill>
        <p:spPr>
          <a:xfrm>
            <a:off x="10494137" y="1361080"/>
            <a:ext cx="1371600" cy="1371600"/>
          </a:xfrm>
          <a:prstGeom prst="rect">
            <a:avLst/>
          </a:prstGeom>
        </p:spPr>
      </p:pic>
      <p:pic>
        <p:nvPicPr>
          <p:cNvPr id="74" name="Picture 73" descr="A person smiling at the camera&#10;&#10;Description automatically generated">
            <a:extLst>
              <a:ext uri="{FF2B5EF4-FFF2-40B4-BE49-F238E27FC236}">
                <a16:creationId xmlns:a16="http://schemas.microsoft.com/office/drawing/2014/main" id="{4BE37220-3D95-6AB3-14EB-EE107E67905B}"/>
              </a:ext>
            </a:extLst>
          </p:cNvPr>
          <p:cNvPicPr>
            <a:picLocks noChangeAspect="1"/>
          </p:cNvPicPr>
          <p:nvPr/>
        </p:nvPicPr>
        <p:blipFill>
          <a:blip r:embed="rId12"/>
          <a:stretch>
            <a:fillRect/>
          </a:stretch>
        </p:blipFill>
        <p:spPr>
          <a:xfrm>
            <a:off x="3927271" y="5017171"/>
            <a:ext cx="1371600" cy="1371600"/>
          </a:xfrm>
          <a:prstGeom prst="rect">
            <a:avLst/>
          </a:prstGeom>
        </p:spPr>
      </p:pic>
      <p:pic>
        <p:nvPicPr>
          <p:cNvPr id="82" name="Picture 81" descr="A close-up of a person&#10;&#10;Description automatically generated">
            <a:extLst>
              <a:ext uri="{FF2B5EF4-FFF2-40B4-BE49-F238E27FC236}">
                <a16:creationId xmlns:a16="http://schemas.microsoft.com/office/drawing/2014/main" id="{312F302F-9618-8703-32E7-2AFCFE072D15}"/>
              </a:ext>
            </a:extLst>
          </p:cNvPr>
          <p:cNvPicPr>
            <a:picLocks noChangeAspect="1"/>
          </p:cNvPicPr>
          <p:nvPr/>
        </p:nvPicPr>
        <p:blipFill>
          <a:blip r:embed="rId13"/>
          <a:stretch>
            <a:fillRect/>
          </a:stretch>
        </p:blipFill>
        <p:spPr>
          <a:xfrm>
            <a:off x="612681" y="3101454"/>
            <a:ext cx="1371600" cy="1371600"/>
          </a:xfrm>
          <a:prstGeom prst="rect">
            <a:avLst/>
          </a:prstGeom>
        </p:spPr>
      </p:pic>
      <p:pic>
        <p:nvPicPr>
          <p:cNvPr id="87" name="Picture 86" descr="A close-up of a person smiling&#10;&#10;Description automatically generated">
            <a:extLst>
              <a:ext uri="{FF2B5EF4-FFF2-40B4-BE49-F238E27FC236}">
                <a16:creationId xmlns:a16="http://schemas.microsoft.com/office/drawing/2014/main" id="{07B8CDFE-B43B-8509-3C26-36A70802F3D3}"/>
              </a:ext>
            </a:extLst>
          </p:cNvPr>
          <p:cNvPicPr>
            <a:picLocks noChangeAspect="1"/>
          </p:cNvPicPr>
          <p:nvPr/>
        </p:nvPicPr>
        <p:blipFill>
          <a:blip r:embed="rId14"/>
          <a:stretch>
            <a:fillRect/>
          </a:stretch>
        </p:blipFill>
        <p:spPr>
          <a:xfrm>
            <a:off x="7241861" y="5017171"/>
            <a:ext cx="1371600" cy="1371600"/>
          </a:xfrm>
          <a:prstGeom prst="rect">
            <a:avLst/>
          </a:prstGeom>
        </p:spPr>
      </p:pic>
      <p:pic>
        <p:nvPicPr>
          <p:cNvPr id="89" name="Picture 88" descr="A close-up of a person smiling&#10;&#10;Description automatically generated">
            <a:extLst>
              <a:ext uri="{FF2B5EF4-FFF2-40B4-BE49-F238E27FC236}">
                <a16:creationId xmlns:a16="http://schemas.microsoft.com/office/drawing/2014/main" id="{50F3B18E-FAB9-DB39-F253-235E244D4918}"/>
              </a:ext>
            </a:extLst>
          </p:cNvPr>
          <p:cNvPicPr>
            <a:picLocks noChangeAspect="1"/>
          </p:cNvPicPr>
          <p:nvPr/>
        </p:nvPicPr>
        <p:blipFill>
          <a:blip r:embed="rId15"/>
          <a:stretch>
            <a:fillRect/>
          </a:stretch>
        </p:blipFill>
        <p:spPr>
          <a:xfrm>
            <a:off x="3902095" y="1361080"/>
            <a:ext cx="1371600" cy="1371600"/>
          </a:xfrm>
          <a:prstGeom prst="rect">
            <a:avLst/>
          </a:prstGeom>
        </p:spPr>
      </p:pic>
      <p:pic>
        <p:nvPicPr>
          <p:cNvPr id="91" name="Picture 90" descr="A person smiling in a circle&#10;&#10;Description automatically generated">
            <a:extLst>
              <a:ext uri="{FF2B5EF4-FFF2-40B4-BE49-F238E27FC236}">
                <a16:creationId xmlns:a16="http://schemas.microsoft.com/office/drawing/2014/main" id="{363C6386-320E-953C-C060-969E119D71D3}"/>
              </a:ext>
            </a:extLst>
          </p:cNvPr>
          <p:cNvPicPr>
            <a:picLocks noChangeAspect="1"/>
          </p:cNvPicPr>
          <p:nvPr/>
        </p:nvPicPr>
        <p:blipFill>
          <a:blip r:embed="rId16"/>
          <a:stretch>
            <a:fillRect/>
          </a:stretch>
        </p:blipFill>
        <p:spPr>
          <a:xfrm>
            <a:off x="612681" y="5017171"/>
            <a:ext cx="1371600" cy="1371600"/>
          </a:xfrm>
          <a:prstGeom prst="rect">
            <a:avLst/>
          </a:prstGeom>
        </p:spPr>
      </p:pic>
      <p:pic>
        <p:nvPicPr>
          <p:cNvPr id="93" name="Picture 92" descr="A close-up of a person smiling&#10;&#10;Description automatically generated">
            <a:extLst>
              <a:ext uri="{FF2B5EF4-FFF2-40B4-BE49-F238E27FC236}">
                <a16:creationId xmlns:a16="http://schemas.microsoft.com/office/drawing/2014/main" id="{5F36602B-95A7-0851-ED9B-DE7542001693}"/>
              </a:ext>
            </a:extLst>
          </p:cNvPr>
          <p:cNvPicPr>
            <a:picLocks noChangeAspect="1"/>
          </p:cNvPicPr>
          <p:nvPr/>
        </p:nvPicPr>
        <p:blipFill>
          <a:blip r:embed="rId17"/>
          <a:stretch>
            <a:fillRect/>
          </a:stretch>
        </p:blipFill>
        <p:spPr>
          <a:xfrm>
            <a:off x="7195914" y="1361080"/>
            <a:ext cx="1371600" cy="1371600"/>
          </a:xfrm>
          <a:prstGeom prst="rect">
            <a:avLst/>
          </a:prstGeom>
        </p:spPr>
      </p:pic>
      <p:pic>
        <p:nvPicPr>
          <p:cNvPr id="95" name="Picture 94" descr="A person wearing glasses and a black background&#10;&#10;Description automatically generated">
            <a:extLst>
              <a:ext uri="{FF2B5EF4-FFF2-40B4-BE49-F238E27FC236}">
                <a16:creationId xmlns:a16="http://schemas.microsoft.com/office/drawing/2014/main" id="{D4BFD122-5682-C3A8-F3B3-8A207843F48E}"/>
              </a:ext>
            </a:extLst>
          </p:cNvPr>
          <p:cNvPicPr>
            <a:picLocks noChangeAspect="1"/>
          </p:cNvPicPr>
          <p:nvPr/>
        </p:nvPicPr>
        <p:blipFill>
          <a:blip r:embed="rId18"/>
          <a:stretch>
            <a:fillRect/>
          </a:stretch>
        </p:blipFill>
        <p:spPr>
          <a:xfrm>
            <a:off x="5546802" y="1361080"/>
            <a:ext cx="1371600" cy="1371600"/>
          </a:xfrm>
          <a:prstGeom prst="rect">
            <a:avLst/>
          </a:prstGeom>
        </p:spPr>
      </p:pic>
      <p:pic>
        <p:nvPicPr>
          <p:cNvPr id="97" name="Picture 96" descr="A person wearing glasses and smiling&#10;&#10;Description automatically generated">
            <a:extLst>
              <a:ext uri="{FF2B5EF4-FFF2-40B4-BE49-F238E27FC236}">
                <a16:creationId xmlns:a16="http://schemas.microsoft.com/office/drawing/2014/main" id="{10E1BC8A-41BB-E9AB-0D29-F2545B1D5B13}"/>
              </a:ext>
            </a:extLst>
          </p:cNvPr>
          <p:cNvPicPr>
            <a:picLocks noChangeAspect="1"/>
          </p:cNvPicPr>
          <p:nvPr/>
        </p:nvPicPr>
        <p:blipFill>
          <a:blip r:embed="rId19"/>
          <a:stretch>
            <a:fillRect/>
          </a:stretch>
        </p:blipFill>
        <p:spPr>
          <a:xfrm>
            <a:off x="8845025" y="1361080"/>
            <a:ext cx="1371600" cy="1371600"/>
          </a:xfrm>
          <a:prstGeom prst="rect">
            <a:avLst/>
          </a:prstGeom>
        </p:spPr>
      </p:pic>
      <p:pic>
        <p:nvPicPr>
          <p:cNvPr id="99" name="Picture 98" descr="A close-up of a person smiling&#10;&#10;Description automatically generated">
            <a:extLst>
              <a:ext uri="{FF2B5EF4-FFF2-40B4-BE49-F238E27FC236}">
                <a16:creationId xmlns:a16="http://schemas.microsoft.com/office/drawing/2014/main" id="{0CBBC207-6BD8-5B8A-2EF6-A42902E1A25C}"/>
              </a:ext>
            </a:extLst>
          </p:cNvPr>
          <p:cNvPicPr>
            <a:picLocks noChangeAspect="1"/>
          </p:cNvPicPr>
          <p:nvPr/>
        </p:nvPicPr>
        <p:blipFill>
          <a:blip r:embed="rId20"/>
          <a:stretch>
            <a:fillRect/>
          </a:stretch>
        </p:blipFill>
        <p:spPr>
          <a:xfrm>
            <a:off x="8815661" y="3101454"/>
            <a:ext cx="1371600" cy="1371600"/>
          </a:xfrm>
          <a:prstGeom prst="rect">
            <a:avLst/>
          </a:prstGeom>
        </p:spPr>
      </p:pic>
      <p:pic>
        <p:nvPicPr>
          <p:cNvPr id="101" name="Picture 100" descr="A person with beard and blue glasses smiling&#10;&#10;Description automatically generated">
            <a:extLst>
              <a:ext uri="{FF2B5EF4-FFF2-40B4-BE49-F238E27FC236}">
                <a16:creationId xmlns:a16="http://schemas.microsoft.com/office/drawing/2014/main" id="{26D12D89-02D6-D4E4-A277-DE46C414EB50}"/>
              </a:ext>
            </a:extLst>
          </p:cNvPr>
          <p:cNvPicPr>
            <a:picLocks noChangeAspect="1"/>
          </p:cNvPicPr>
          <p:nvPr/>
        </p:nvPicPr>
        <p:blipFill>
          <a:blip r:embed="rId21"/>
          <a:stretch>
            <a:fillRect/>
          </a:stretch>
        </p:blipFill>
        <p:spPr>
          <a:xfrm>
            <a:off x="2286752" y="3101454"/>
            <a:ext cx="1371600" cy="1371600"/>
          </a:xfrm>
          <a:prstGeom prst="rect">
            <a:avLst/>
          </a:prstGeom>
        </p:spPr>
      </p:pic>
      <p:pic>
        <p:nvPicPr>
          <p:cNvPr id="2" name="Picture 1" descr="A close-up of a person&#10;&#10;Description automatically generated">
            <a:extLst>
              <a:ext uri="{FF2B5EF4-FFF2-40B4-BE49-F238E27FC236}">
                <a16:creationId xmlns:a16="http://schemas.microsoft.com/office/drawing/2014/main" id="{1946909C-9F87-D6A8-5FB4-6148B8003909}"/>
              </a:ext>
            </a:extLst>
          </p:cNvPr>
          <p:cNvPicPr>
            <a:picLocks noChangeAspect="1"/>
          </p:cNvPicPr>
          <p:nvPr/>
        </p:nvPicPr>
        <p:blipFill>
          <a:blip r:embed="rId22"/>
          <a:stretch>
            <a:fillRect/>
          </a:stretch>
        </p:blipFill>
        <p:spPr>
          <a:xfrm>
            <a:off x="7195008" y="3100911"/>
            <a:ext cx="1372197" cy="1369729"/>
          </a:xfrm>
          <a:prstGeom prst="rect">
            <a:avLst/>
          </a:prstGeom>
        </p:spPr>
      </p:pic>
    </p:spTree>
    <p:extLst>
      <p:ext uri="{BB962C8B-B14F-4D97-AF65-F5344CB8AC3E}">
        <p14:creationId xmlns:p14="http://schemas.microsoft.com/office/powerpoint/2010/main" val="2627314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925" y="159884"/>
            <a:ext cx="8897082" cy="11517257"/>
          </a:xfrm>
          <a:prstGeom prst="rect">
            <a:avLst/>
          </a:prstGeom>
          <a:ln>
            <a:solidFill>
              <a:schemeClr val="tx2"/>
            </a:solidFill>
          </a:ln>
        </p:spPr>
      </p:pic>
    </p:spTree>
    <p:extLst>
      <p:ext uri="{BB962C8B-B14F-4D97-AF65-F5344CB8AC3E}">
        <p14:creationId xmlns:p14="http://schemas.microsoft.com/office/powerpoint/2010/main" val="30501315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925" y="-4983616"/>
            <a:ext cx="8897082" cy="11517257"/>
          </a:xfrm>
          <a:prstGeom prst="rect">
            <a:avLst/>
          </a:prstGeom>
          <a:ln>
            <a:solidFill>
              <a:schemeClr val="tx2"/>
            </a:solidFill>
          </a:ln>
        </p:spPr>
      </p:pic>
    </p:spTree>
    <p:extLst>
      <p:ext uri="{BB962C8B-B14F-4D97-AF65-F5344CB8AC3E}">
        <p14:creationId xmlns:p14="http://schemas.microsoft.com/office/powerpoint/2010/main" val="8682895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631E6-AFAA-AB40-858E-4ED93D73DA47}"/>
              </a:ext>
            </a:extLst>
          </p:cNvPr>
          <p:cNvSpPr>
            <a:spLocks noGrp="1"/>
          </p:cNvSpPr>
          <p:nvPr>
            <p:ph type="title"/>
          </p:nvPr>
        </p:nvSpPr>
        <p:spPr/>
        <p:txBody>
          <a:bodyPr>
            <a:normAutofit fontScale="90000"/>
          </a:bodyPr>
          <a:lstStyle/>
          <a:p>
            <a:r>
              <a:rPr lang="en-US" altLang="en-US"/>
              <a:t>Student Risk Screening Scale – Internalizing and Externalizing </a:t>
            </a:r>
            <a:r>
              <a:rPr lang="en-US" altLang="en-US" sz="2400" b="0">
                <a:solidFill>
                  <a:schemeClr val="tx2"/>
                </a:solidFill>
              </a:rPr>
              <a:t>(SRSS-IE; Drummond, 1994; Lane &amp; Menzies, 2009)</a:t>
            </a:r>
            <a:br>
              <a:rPr lang="en-US" altLang="en-US" b="0"/>
            </a:br>
            <a:r>
              <a:rPr lang="en-US" altLang="en-US" b="0" spc="0"/>
              <a:t>Elementary</a:t>
            </a:r>
            <a:endParaRPr lang="en-US"/>
          </a:p>
        </p:txBody>
      </p:sp>
      <p:pic>
        <p:nvPicPr>
          <p:cNvPr id="6" name="Content Placeholder 5">
            <a:extLst>
              <a:ext uri="{FF2B5EF4-FFF2-40B4-BE49-F238E27FC236}">
                <a16:creationId xmlns:a16="http://schemas.microsoft.com/office/drawing/2014/main" id="{C74A0A58-1176-3442-9E6D-62EC2E57808C}"/>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b="19920"/>
          <a:stretch/>
        </p:blipFill>
        <p:spPr>
          <a:xfrm>
            <a:off x="838199" y="1906647"/>
            <a:ext cx="10123025" cy="4893480"/>
          </a:xfrm>
          <a:prstGeom prst="rect">
            <a:avLst/>
          </a:prstGeom>
        </p:spPr>
      </p:pic>
    </p:spTree>
    <p:extLst>
      <p:ext uri="{BB962C8B-B14F-4D97-AF65-F5344CB8AC3E}">
        <p14:creationId xmlns:p14="http://schemas.microsoft.com/office/powerpoint/2010/main" val="704874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D8E9-D419-164C-A7F0-BF63F96CDADA}"/>
              </a:ext>
            </a:extLst>
          </p:cNvPr>
          <p:cNvSpPr>
            <a:spLocks noGrp="1"/>
          </p:cNvSpPr>
          <p:nvPr>
            <p:ph type="title"/>
          </p:nvPr>
        </p:nvSpPr>
        <p:spPr/>
        <p:txBody>
          <a:bodyPr>
            <a:normAutofit fontScale="90000"/>
          </a:bodyPr>
          <a:lstStyle/>
          <a:p>
            <a:r>
              <a:rPr lang="en-US" altLang="en-US"/>
              <a:t>Student Risk Screening Scale – Internalizing and Externalizing </a:t>
            </a:r>
            <a:r>
              <a:rPr lang="en-US" altLang="en-US" sz="2400" b="0">
                <a:solidFill>
                  <a:schemeClr val="tx2"/>
                </a:solidFill>
              </a:rPr>
              <a:t>(SRSS-IE; Drummond, 1994; Lane &amp; Menzies, 2009)</a:t>
            </a:r>
            <a:br>
              <a:rPr lang="en-US" altLang="en-US" b="0"/>
            </a:br>
            <a:r>
              <a:rPr lang="en-US" altLang="en-US" b="0" spc="0"/>
              <a:t>Secondary</a:t>
            </a:r>
            <a:endParaRPr lang="en-US"/>
          </a:p>
        </p:txBody>
      </p:sp>
      <p:pic>
        <p:nvPicPr>
          <p:cNvPr id="4" name="Content Placeholder 3">
            <a:extLst>
              <a:ext uri="{FF2B5EF4-FFF2-40B4-BE49-F238E27FC236}">
                <a16:creationId xmlns:a16="http://schemas.microsoft.com/office/drawing/2014/main" id="{988F04DD-A7D3-694A-873B-E1CA1D57797D}"/>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b="9376"/>
          <a:stretch/>
        </p:blipFill>
        <p:spPr>
          <a:xfrm>
            <a:off x="950669" y="1935584"/>
            <a:ext cx="10069363" cy="4922416"/>
          </a:xfrm>
          <a:prstGeom prst="rect">
            <a:avLst/>
          </a:prstGeom>
        </p:spPr>
      </p:pic>
    </p:spTree>
    <p:extLst>
      <p:ext uri="{BB962C8B-B14F-4D97-AF65-F5344CB8AC3E}">
        <p14:creationId xmlns:p14="http://schemas.microsoft.com/office/powerpoint/2010/main" val="2150643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FF24-FC7B-4542-85C2-E11E0A35C032}"/>
              </a:ext>
            </a:extLst>
          </p:cNvPr>
          <p:cNvSpPr>
            <a:spLocks noGrp="1"/>
          </p:cNvSpPr>
          <p:nvPr>
            <p:ph type="title"/>
          </p:nvPr>
        </p:nvSpPr>
        <p:spPr/>
        <p:txBody>
          <a:bodyPr/>
          <a:lstStyle/>
          <a:p>
            <a:r>
              <a:rPr lang="en-US" altLang="en-US"/>
              <a:t>SRSS-IE: Cut Scores</a:t>
            </a:r>
            <a:endParaRPr lang="en-US"/>
          </a:p>
        </p:txBody>
      </p:sp>
      <p:sp>
        <p:nvSpPr>
          <p:cNvPr id="8" name="TextBox 9">
            <a:extLst>
              <a:ext uri="{FF2B5EF4-FFF2-40B4-BE49-F238E27FC236}">
                <a16:creationId xmlns:a16="http://schemas.microsoft.com/office/drawing/2014/main" id="{EA556C7D-E246-1345-8D25-CEFC14078C6F}"/>
              </a:ext>
            </a:extLst>
          </p:cNvPr>
          <p:cNvSpPr txBox="1">
            <a:spLocks noChangeArrowheads="1"/>
          </p:cNvSpPr>
          <p:nvPr/>
        </p:nvSpPr>
        <p:spPr bwMode="auto">
          <a:xfrm>
            <a:off x="0" y="5688449"/>
            <a:ext cx="1031064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defRPr/>
            </a:pPr>
            <a:r>
              <a:rPr lang="en-US" altLang="en-US" sz="1000" b="1">
                <a:solidFill>
                  <a:srgbClr val="A6A6A6"/>
                </a:solidFill>
                <a:latin typeface="+mn-lt"/>
                <a:ea typeface="MS PGothic" panose="020B0600070205080204" pitchFamily="34" charset="-128"/>
                <a:cs typeface="Times New Roman" panose="02020603050405020304" pitchFamily="18" charset="0"/>
              </a:rPr>
              <a:t>Elementary School Level:</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Lane, K. L., Oakes, W. P., </a:t>
            </a:r>
            <a:r>
              <a:rPr lang="en-US" altLang="en-US" sz="1000" err="1">
                <a:solidFill>
                  <a:srgbClr val="A6A6A6"/>
                </a:solidFill>
                <a:latin typeface="+mn-lt"/>
                <a:ea typeface="MS PGothic" panose="020B0600070205080204" pitchFamily="34" charset="-128"/>
                <a:cs typeface="Times New Roman" panose="02020603050405020304" pitchFamily="18" charset="0"/>
              </a:rPr>
              <a:t>Swogger</a:t>
            </a:r>
            <a:r>
              <a:rPr lang="en-US" altLang="en-US" sz="1000">
                <a:solidFill>
                  <a:srgbClr val="A6A6A6"/>
                </a:solidFill>
                <a:latin typeface="+mn-lt"/>
                <a:ea typeface="MS PGothic" panose="020B0600070205080204" pitchFamily="34" charset="-128"/>
                <a:cs typeface="Times New Roman" panose="02020603050405020304" pitchFamily="18" charset="0"/>
              </a:rPr>
              <a:t>, E. D., Schatschneider, C., Menzies, H., M., &amp; Sanchez, J. (2015). Student risk screening scale for internalizing and externalizing behaviors: Preliminary cut scores to support data-informed decision making. </a:t>
            </a:r>
            <a:r>
              <a:rPr lang="en-US" altLang="en-US" sz="1000" i="1">
                <a:solidFill>
                  <a:srgbClr val="A6A6A6"/>
                </a:solidFill>
                <a:latin typeface="+mn-lt"/>
                <a:ea typeface="MS PGothic" panose="020B0600070205080204" pitchFamily="34" charset="-128"/>
                <a:cs typeface="Times New Roman" panose="02020603050405020304" pitchFamily="18" charset="0"/>
              </a:rPr>
              <a:t>Behavioral Disorders, 40,</a:t>
            </a:r>
            <a:r>
              <a:rPr lang="en-US" altLang="en-US" sz="1000">
                <a:solidFill>
                  <a:srgbClr val="A6A6A6"/>
                </a:solidFill>
                <a:latin typeface="+mn-lt"/>
                <a:ea typeface="MS PGothic" panose="020B0600070205080204" pitchFamily="34" charset="-128"/>
                <a:cs typeface="Times New Roman" panose="02020603050405020304" pitchFamily="18" charset="0"/>
              </a:rPr>
              <a:t> 159-170.</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 </a:t>
            </a:r>
          </a:p>
          <a:p>
            <a:pPr>
              <a:lnSpc>
                <a:spcPct val="100000"/>
              </a:lnSpc>
              <a:spcBef>
                <a:spcPct val="0"/>
              </a:spcBef>
              <a:buFont typeface="Arial" panose="020B0604020202020204" pitchFamily="34" charset="0"/>
              <a:buNone/>
              <a:defRPr/>
            </a:pPr>
            <a:r>
              <a:rPr lang="en-US" altLang="en-US" sz="1000" b="1">
                <a:solidFill>
                  <a:srgbClr val="A6A6A6"/>
                </a:solidFill>
                <a:latin typeface="+mn-lt"/>
                <a:ea typeface="MS PGothic" panose="020B0600070205080204" pitchFamily="34" charset="-128"/>
                <a:cs typeface="Times New Roman" panose="02020603050405020304" pitchFamily="18" charset="0"/>
              </a:rPr>
              <a:t>Middle and High School Levels:</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Lane, K. L., Oakes, W. P., Cantwell, E. D., Schatschneider, C., Menzies, H., Crittenden, M., &amp;  Messenger, M. (2016). Student Risk Screening Scale for Internalizing and Externalizing Behaviors: Preliminary cut scores to support data-informed decision making in middle and high schools. </a:t>
            </a:r>
            <a:r>
              <a:rPr lang="en-US" altLang="en-US" sz="1000" i="1">
                <a:solidFill>
                  <a:srgbClr val="A6A6A6"/>
                </a:solidFill>
                <a:latin typeface="+mn-lt"/>
                <a:ea typeface="MS PGothic" panose="020B0600070205080204" pitchFamily="34" charset="-128"/>
                <a:cs typeface="Times New Roman" panose="02020603050405020304" pitchFamily="18" charset="0"/>
              </a:rPr>
              <a:t>Behavioral Disorders, 42</a:t>
            </a:r>
            <a:r>
              <a:rPr lang="en-US" altLang="en-US" sz="1000">
                <a:solidFill>
                  <a:srgbClr val="A6A6A6"/>
                </a:solidFill>
                <a:latin typeface="+mn-lt"/>
                <a:ea typeface="MS PGothic" panose="020B0600070205080204" pitchFamily="34" charset="-128"/>
                <a:cs typeface="Times New Roman" panose="02020603050405020304" pitchFamily="18" charset="0"/>
              </a:rPr>
              <a:t>(1), 271-284</a:t>
            </a:r>
          </a:p>
        </p:txBody>
      </p:sp>
      <p:graphicFrame>
        <p:nvGraphicFramePr>
          <p:cNvPr id="19" name="Content Placeholder 18">
            <a:extLst>
              <a:ext uri="{FF2B5EF4-FFF2-40B4-BE49-F238E27FC236}">
                <a16:creationId xmlns:a16="http://schemas.microsoft.com/office/drawing/2014/main" id="{AF913AAE-9952-CD43-AEF3-E248CBE5559A}"/>
              </a:ext>
            </a:extLst>
          </p:cNvPr>
          <p:cNvGraphicFramePr>
            <a:graphicFrameLocks noGrp="1"/>
          </p:cNvGraphicFramePr>
          <p:nvPr>
            <p:ph idx="1"/>
          </p:nvPr>
        </p:nvGraphicFramePr>
        <p:xfrm>
          <a:off x="838200" y="1825624"/>
          <a:ext cx="10515599" cy="2850547"/>
        </p:xfrm>
        <a:graphic>
          <a:graphicData uri="http://schemas.openxmlformats.org/drawingml/2006/table">
            <a:tbl>
              <a:tblPr firstRow="1" firstCol="1" bandRow="1"/>
              <a:tblGrid>
                <a:gridCol w="2621955">
                  <a:extLst>
                    <a:ext uri="{9D8B030D-6E8A-4147-A177-3AD203B41FA5}">
                      <a16:colId xmlns:a16="http://schemas.microsoft.com/office/drawing/2014/main" val="20000"/>
                    </a:ext>
                  </a:extLst>
                </a:gridCol>
                <a:gridCol w="2621817">
                  <a:extLst>
                    <a:ext uri="{9D8B030D-6E8A-4147-A177-3AD203B41FA5}">
                      <a16:colId xmlns:a16="http://schemas.microsoft.com/office/drawing/2014/main" val="20001"/>
                    </a:ext>
                  </a:extLst>
                </a:gridCol>
                <a:gridCol w="2650010">
                  <a:extLst>
                    <a:ext uri="{9D8B030D-6E8A-4147-A177-3AD203B41FA5}">
                      <a16:colId xmlns:a16="http://schemas.microsoft.com/office/drawing/2014/main" val="20002"/>
                    </a:ext>
                  </a:extLst>
                </a:gridCol>
                <a:gridCol w="2621817">
                  <a:extLst>
                    <a:ext uri="{9D8B030D-6E8A-4147-A177-3AD203B41FA5}">
                      <a16:colId xmlns:a16="http://schemas.microsoft.com/office/drawing/2014/main" val="20003"/>
                    </a:ext>
                  </a:extLst>
                </a:gridCol>
              </a:tblGrid>
              <a:tr h="438492">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a:solidFill>
                            <a:schemeClr val="bg1"/>
                          </a:solidFill>
                          <a:effectLst/>
                          <a:latin typeface="+mn-lt"/>
                        </a:rPr>
                        <a:t>Elementary School</a:t>
                      </a:r>
                      <a:endParaRPr lang="en-US" sz="2000">
                        <a:solidFill>
                          <a:schemeClr val="bg1"/>
                        </a:solidFill>
                        <a:effectLst/>
                        <a:latin typeface="+mn-lt"/>
                        <a:ea typeface="Calibri" panose="020F0502020204030204" pitchFamily="34" charset="0"/>
                        <a:cs typeface="Times New Roman" panose="02020603050405020304" pitchFamily="18" charset="0"/>
                      </a:endParaRPr>
                    </a:p>
                  </a:txBody>
                  <a:tcPr marL="75512" marR="75512" marT="0" marB="0" anchor="ct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solidFill>
                      <a:srgbClr val="5B9BD5">
                        <a:lumMod val="75000"/>
                      </a:srgbClr>
                    </a:solidFill>
                  </a:tcPr>
                </a:tc>
                <a:tc hMerge="1">
                  <a:txBody>
                    <a:bodyPr/>
                    <a:lstStyle/>
                    <a:p>
                      <a:endParaRPr lang="en-US"/>
                    </a:p>
                  </a:txBody>
                  <a:tcPr/>
                </a:tc>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a:solidFill>
                            <a:schemeClr val="bg1"/>
                          </a:solidFill>
                          <a:effectLst/>
                          <a:latin typeface="+mn-lt"/>
                        </a:rPr>
                        <a:t>Middle and High School</a:t>
                      </a:r>
                      <a:endParaRPr lang="en-US" sz="2000">
                        <a:solidFill>
                          <a:schemeClr val="bg1"/>
                        </a:solidFill>
                        <a:effectLst/>
                        <a:latin typeface="+mn-lt"/>
                        <a:ea typeface="Calibri" panose="020F0502020204030204" pitchFamily="34" charset="0"/>
                        <a:cs typeface="Times New Roman" panose="02020603050405020304" pitchFamily="18" charset="0"/>
                      </a:endParaRPr>
                    </a:p>
                  </a:txBody>
                  <a:tcPr marL="75512" marR="75512" marT="0" marB="0" anchor="ct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solidFill>
                      <a:srgbClr val="5B9BD5">
                        <a:lumMod val="50000"/>
                      </a:srgbClr>
                    </a:solidFill>
                  </a:tcPr>
                </a:tc>
                <a:tc hMerge="1">
                  <a:txBody>
                    <a:bodyPr/>
                    <a:lstStyle/>
                    <a:p>
                      <a:endParaRPr lang="en-US"/>
                    </a:p>
                  </a:txBody>
                  <a:tcPr/>
                </a:tc>
                <a:extLst>
                  <a:ext uri="{0D108BD9-81ED-4DB2-BD59-A6C34878D82A}">
                    <a16:rowId xmlns:a16="http://schemas.microsoft.com/office/drawing/2014/main" val="10000"/>
                  </a:ext>
                </a:extLst>
              </a:tr>
              <a:tr h="438492">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b="0">
                          <a:effectLst/>
                          <a:latin typeface="+mn-lt"/>
                        </a:rPr>
                        <a:t>SRSS-E7</a:t>
                      </a:r>
                      <a:endParaRPr lang="en-US" sz="2000" b="0">
                        <a:effectLst/>
                        <a:latin typeface="+mn-lt"/>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SRSS-I5</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SRSS-E7</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SRSS-I6</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extLst>
                  <a:ext uri="{0D108BD9-81ED-4DB2-BD59-A6C34878D82A}">
                    <a16:rowId xmlns:a16="http://schemas.microsoft.com/office/drawing/2014/main" val="10001"/>
                  </a:ext>
                </a:extLst>
              </a:tr>
              <a:tr h="658086">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spcBef>
                          <a:spcPts val="0"/>
                        </a:spcBef>
                        <a:spcAft>
                          <a:spcPts val="0"/>
                        </a:spcAft>
                      </a:pPr>
                      <a:r>
                        <a:rPr lang="en-US" sz="2200" b="0">
                          <a:effectLst/>
                          <a:latin typeface="+mn-lt"/>
                          <a:ea typeface="+mn-ea"/>
                          <a:cs typeface="+mn-cs"/>
                        </a:rPr>
                        <a:t>Items</a:t>
                      </a:r>
                      <a:r>
                        <a:rPr lang="en-US" sz="2200" b="0" baseline="0">
                          <a:effectLst/>
                          <a:latin typeface="+mn-lt"/>
                          <a:ea typeface="+mn-ea"/>
                          <a:cs typeface="+mn-cs"/>
                        </a:rPr>
                        <a:t> 1-7</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Items</a:t>
                      </a:r>
                      <a:r>
                        <a:rPr lang="en-US" sz="2200" baseline="0">
                          <a:effectLst/>
                          <a:latin typeface="+mn-lt"/>
                        </a:rPr>
                        <a:t> 8-12</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b="0">
                          <a:effectLst/>
                          <a:latin typeface="+mn-lt"/>
                          <a:ea typeface="+mn-ea"/>
                          <a:cs typeface="+mn-cs"/>
                        </a:rPr>
                        <a:t>Items</a:t>
                      </a:r>
                      <a:r>
                        <a:rPr lang="en-US" sz="2200" b="0" baseline="0">
                          <a:effectLst/>
                          <a:latin typeface="+mn-lt"/>
                          <a:ea typeface="+mn-ea"/>
                          <a:cs typeface="+mn-cs"/>
                        </a:rPr>
                        <a:t> 1-7</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Items</a:t>
                      </a:r>
                      <a:r>
                        <a:rPr lang="en-US" sz="2200" baseline="0">
                          <a:effectLst/>
                          <a:latin typeface="+mn-lt"/>
                        </a:rPr>
                        <a:t> 4, 8-12</a:t>
                      </a:r>
                      <a:endParaRPr lang="en-US" sz="2000">
                        <a:effectLst/>
                        <a:latin typeface="+mn-lt"/>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15477">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spcBef>
                          <a:spcPts val="0"/>
                        </a:spcBef>
                        <a:spcAft>
                          <a:spcPts val="0"/>
                        </a:spcAft>
                      </a:pPr>
                      <a:r>
                        <a:rPr lang="en-US" sz="2200" b="0">
                          <a:effectLst/>
                          <a:latin typeface="+mn-lt"/>
                        </a:rPr>
                        <a:t>0-3 = low risk</a:t>
                      </a:r>
                      <a:endParaRPr lang="en-US" sz="2000" b="0">
                        <a:effectLst/>
                        <a:latin typeface="+mn-lt"/>
                      </a:endParaRPr>
                    </a:p>
                    <a:p>
                      <a:pPr marL="0" marR="0">
                        <a:spcBef>
                          <a:spcPts val="0"/>
                        </a:spcBef>
                        <a:spcAft>
                          <a:spcPts val="0"/>
                        </a:spcAft>
                      </a:pPr>
                      <a:r>
                        <a:rPr lang="en-US" sz="2200" b="0">
                          <a:effectLst/>
                          <a:latin typeface="+mn-lt"/>
                        </a:rPr>
                        <a:t>4-8 = moderate risk</a:t>
                      </a:r>
                      <a:endParaRPr lang="en-US" sz="2000" b="0">
                        <a:effectLst/>
                        <a:latin typeface="+mn-lt"/>
                      </a:endParaRPr>
                    </a:p>
                    <a:p>
                      <a:pPr marL="0" marR="0">
                        <a:spcBef>
                          <a:spcPts val="0"/>
                        </a:spcBef>
                        <a:spcAft>
                          <a:spcPts val="0"/>
                        </a:spcAft>
                      </a:pPr>
                      <a:r>
                        <a:rPr lang="en-US" sz="2200" b="0">
                          <a:effectLst/>
                          <a:latin typeface="+mn-lt"/>
                        </a:rPr>
                        <a:t>9-21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0-1 = low risk</a:t>
                      </a:r>
                      <a:endParaRPr lang="en-US" sz="2000">
                        <a:effectLst/>
                        <a:latin typeface="+mn-lt"/>
                      </a:endParaRPr>
                    </a:p>
                    <a:p>
                      <a:pPr marL="0" marR="0">
                        <a:spcBef>
                          <a:spcPts val="0"/>
                        </a:spcBef>
                        <a:spcAft>
                          <a:spcPts val="0"/>
                        </a:spcAft>
                      </a:pPr>
                      <a:r>
                        <a:rPr lang="en-US" sz="2200">
                          <a:effectLst/>
                          <a:latin typeface="+mn-lt"/>
                        </a:rPr>
                        <a:t>2-3 = moderate risk</a:t>
                      </a:r>
                      <a:endParaRPr lang="en-US" sz="2000">
                        <a:effectLst/>
                        <a:latin typeface="+mn-lt"/>
                      </a:endParaRPr>
                    </a:p>
                    <a:p>
                      <a:pPr marL="0" marR="0">
                        <a:spcBef>
                          <a:spcPts val="0"/>
                        </a:spcBef>
                        <a:spcAft>
                          <a:spcPts val="0"/>
                        </a:spcAft>
                      </a:pPr>
                      <a:r>
                        <a:rPr lang="en-US" sz="2200">
                          <a:effectLst/>
                          <a:latin typeface="+mn-lt"/>
                        </a:rPr>
                        <a:t>4-15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0-3 = low risk</a:t>
                      </a:r>
                      <a:endParaRPr lang="en-US" sz="2000">
                        <a:effectLst/>
                        <a:latin typeface="+mn-lt"/>
                      </a:endParaRPr>
                    </a:p>
                    <a:p>
                      <a:pPr marL="0" marR="0">
                        <a:spcBef>
                          <a:spcPts val="0"/>
                        </a:spcBef>
                        <a:spcAft>
                          <a:spcPts val="0"/>
                        </a:spcAft>
                      </a:pPr>
                      <a:r>
                        <a:rPr lang="en-US" sz="2200">
                          <a:effectLst/>
                          <a:latin typeface="+mn-lt"/>
                        </a:rPr>
                        <a:t>4-8 = moderate risk</a:t>
                      </a:r>
                      <a:endParaRPr lang="en-US" sz="2000">
                        <a:effectLst/>
                        <a:latin typeface="+mn-lt"/>
                      </a:endParaRPr>
                    </a:p>
                    <a:p>
                      <a:pPr marL="0" marR="0">
                        <a:spcBef>
                          <a:spcPts val="0"/>
                        </a:spcBef>
                        <a:spcAft>
                          <a:spcPts val="0"/>
                        </a:spcAft>
                      </a:pPr>
                      <a:r>
                        <a:rPr lang="en-US" sz="2200">
                          <a:effectLst/>
                          <a:latin typeface="+mn-lt"/>
                        </a:rPr>
                        <a:t>9-21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0-3 = low risk</a:t>
                      </a:r>
                      <a:endParaRPr lang="en-US" sz="2000">
                        <a:effectLst/>
                        <a:latin typeface="+mn-lt"/>
                      </a:endParaRPr>
                    </a:p>
                    <a:p>
                      <a:pPr marL="0" marR="0">
                        <a:spcBef>
                          <a:spcPts val="0"/>
                        </a:spcBef>
                        <a:spcAft>
                          <a:spcPts val="0"/>
                        </a:spcAft>
                      </a:pPr>
                      <a:r>
                        <a:rPr lang="en-US" sz="2200">
                          <a:effectLst/>
                          <a:latin typeface="+mn-lt"/>
                        </a:rPr>
                        <a:t>4-5 = moderate risk</a:t>
                      </a:r>
                      <a:endParaRPr lang="en-US" sz="2000">
                        <a:effectLst/>
                        <a:latin typeface="+mn-lt"/>
                      </a:endParaRPr>
                    </a:p>
                    <a:p>
                      <a:pPr marL="0" marR="0">
                        <a:spcBef>
                          <a:spcPts val="0"/>
                        </a:spcBef>
                        <a:spcAft>
                          <a:spcPts val="0"/>
                        </a:spcAft>
                      </a:pPr>
                      <a:r>
                        <a:rPr lang="en-US" sz="2200">
                          <a:effectLst/>
                          <a:latin typeface="+mn-lt"/>
                        </a:rPr>
                        <a:t>6-18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extLst>
                  <a:ext uri="{0D108BD9-81ED-4DB2-BD59-A6C34878D82A}">
                    <a16:rowId xmlns:a16="http://schemas.microsoft.com/office/drawing/2014/main" val="10003"/>
                  </a:ext>
                </a:extLst>
              </a:tr>
            </a:tbl>
          </a:graphicData>
        </a:graphic>
      </p:graphicFrame>
      <p:sp>
        <p:nvSpPr>
          <p:cNvPr id="10" name="Rectangle 9">
            <a:extLst>
              <a:ext uri="{FF2B5EF4-FFF2-40B4-BE49-F238E27FC236}">
                <a16:creationId xmlns:a16="http://schemas.microsoft.com/office/drawing/2014/main" id="{4053C4ED-BA7D-8E45-9317-F9E962913D11}"/>
              </a:ext>
            </a:extLst>
          </p:cNvPr>
          <p:cNvSpPr/>
          <p:nvPr/>
        </p:nvSpPr>
        <p:spPr>
          <a:xfrm>
            <a:off x="6095999" y="1818310"/>
            <a:ext cx="5257800" cy="2857861"/>
          </a:xfrm>
          <a:prstGeom prst="rect">
            <a:avLst/>
          </a:prstGeom>
          <a:noFill/>
          <a:ln w="76200" cap="flat" cmpd="sng" algn="ctr">
            <a:solidFill>
              <a:srgbClr val="FFFF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64B3C"/>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6F2D7C2-E28F-8B49-8E90-5F9E2BA7D7B8}"/>
              </a:ext>
            </a:extLst>
          </p:cNvPr>
          <p:cNvSpPr/>
          <p:nvPr/>
        </p:nvSpPr>
        <p:spPr>
          <a:xfrm>
            <a:off x="838200" y="1818310"/>
            <a:ext cx="5257799" cy="2857861"/>
          </a:xfrm>
          <a:prstGeom prst="rect">
            <a:avLst/>
          </a:prstGeom>
          <a:noFill/>
          <a:ln w="76200" cap="flat" cmpd="sng" algn="ctr">
            <a:solidFill>
              <a:srgbClr val="FFFF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64B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9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5">
              <a:lumMod val="20000"/>
              <a:lumOff val="80000"/>
            </a:schemeClr>
          </a:solidFill>
          <a:effectLst>
            <a:softEdge rad="127000"/>
          </a:effectLst>
        </p:spPr>
        <p:txBody>
          <a:bodyPr>
            <a:normAutofit/>
          </a:bodyPr>
          <a:lstStyle/>
          <a:p>
            <a:pPr algn="ctr"/>
            <a:r>
              <a:rPr lang="en-US" sz="4000"/>
              <a:t>Fall 2022</a:t>
            </a:r>
            <a:br>
              <a:rPr lang="en-US" sz="4000"/>
            </a:br>
            <a:r>
              <a:rPr lang="en-US" sz="3200"/>
              <a:t>SRSS-</a:t>
            </a:r>
            <a:r>
              <a:rPr lang="en-US" sz="3200" u="sng"/>
              <a:t>Externalizing </a:t>
            </a:r>
            <a:r>
              <a:rPr lang="en-US" sz="3200"/>
              <a:t>Results – Elementary School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2976838"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a:t>
            </a:r>
          </a:p>
        </p:txBody>
      </p:sp>
      <p:sp>
        <p:nvSpPr>
          <p:cNvPr id="11" name="Rectangle 10">
            <a:extLst>
              <a:ext uri="{FF2B5EF4-FFF2-40B4-BE49-F238E27FC236}">
                <a16:creationId xmlns:a16="http://schemas.microsoft.com/office/drawing/2014/main" id="{CA4B4E3C-684B-4363-A3DA-60E579543B65}"/>
              </a:ext>
            </a:extLst>
          </p:cNvPr>
          <p:cNvSpPr/>
          <p:nvPr/>
        </p:nvSpPr>
        <p:spPr>
          <a:xfrm>
            <a:off x="2966855" y="2982154"/>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118</a:t>
            </a:r>
          </a:p>
        </p:txBody>
      </p:sp>
      <p:sp>
        <p:nvSpPr>
          <p:cNvPr id="13" name="Rectangle 12">
            <a:extLst>
              <a:ext uri="{FF2B5EF4-FFF2-40B4-BE49-F238E27FC236}">
                <a16:creationId xmlns:a16="http://schemas.microsoft.com/office/drawing/2014/main" id="{05BE7812-9552-43F2-9CE7-7146EB841E59}"/>
              </a:ext>
            </a:extLst>
          </p:cNvPr>
          <p:cNvSpPr/>
          <p:nvPr/>
        </p:nvSpPr>
        <p:spPr>
          <a:xfrm>
            <a:off x="2945433"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283</a:t>
            </a:r>
          </a:p>
        </p:txBody>
      </p:sp>
      <p:sp>
        <p:nvSpPr>
          <p:cNvPr id="10" name="Rectangle 9">
            <a:extLst>
              <a:ext uri="{FF2B5EF4-FFF2-40B4-BE49-F238E27FC236}">
                <a16:creationId xmlns:a16="http://schemas.microsoft.com/office/drawing/2014/main" id="{3CD5F843-B179-43AE-9202-B178FF35F915}"/>
              </a:ext>
            </a:extLst>
          </p:cNvPr>
          <p:cNvSpPr/>
          <p:nvPr/>
        </p:nvSpPr>
        <p:spPr>
          <a:xfrm>
            <a:off x="3953024"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43</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4902729"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47</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4902729" y="284381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85</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4871324"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335</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5842065"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27</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5842065" y="284381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94</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5810660"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329</a:t>
            </a:r>
          </a:p>
        </p:txBody>
      </p:sp>
      <p:sp>
        <p:nvSpPr>
          <p:cNvPr id="25" name="Rectangle: Rounded Corners 24">
            <a:extLst>
              <a:ext uri="{FF2B5EF4-FFF2-40B4-BE49-F238E27FC236}">
                <a16:creationId xmlns:a16="http://schemas.microsoft.com/office/drawing/2014/main" id="{E7F025AD-54AD-4AC5-8D5F-628C6993B5A2}"/>
              </a:ext>
            </a:extLst>
          </p:cNvPr>
          <p:cNvSpPr/>
          <p:nvPr/>
        </p:nvSpPr>
        <p:spPr>
          <a:xfrm>
            <a:off x="6779745"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26" name="Rectangle: Rounded Corners 25">
            <a:extLst>
              <a:ext uri="{FF2B5EF4-FFF2-40B4-BE49-F238E27FC236}">
                <a16:creationId xmlns:a16="http://schemas.microsoft.com/office/drawing/2014/main" id="{E48D9020-95FD-49A1-AEF7-5A3B0E93951D}"/>
              </a:ext>
            </a:extLst>
          </p:cNvPr>
          <p:cNvSpPr/>
          <p:nvPr/>
        </p:nvSpPr>
        <p:spPr>
          <a:xfrm>
            <a:off x="6779745" y="2771549"/>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86</a:t>
            </a:r>
          </a:p>
        </p:txBody>
      </p:sp>
      <p:sp>
        <p:nvSpPr>
          <p:cNvPr id="27" name="Rectangle: Rounded Corners 26">
            <a:extLst>
              <a:ext uri="{FF2B5EF4-FFF2-40B4-BE49-F238E27FC236}">
                <a16:creationId xmlns:a16="http://schemas.microsoft.com/office/drawing/2014/main" id="{C8E4F23C-40C3-469D-8155-B149C0958096}"/>
              </a:ext>
            </a:extLst>
          </p:cNvPr>
          <p:cNvSpPr/>
          <p:nvPr/>
        </p:nvSpPr>
        <p:spPr>
          <a:xfrm>
            <a:off x="6748340"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306</a:t>
            </a:r>
          </a:p>
        </p:txBody>
      </p:sp>
      <p:sp>
        <p:nvSpPr>
          <p:cNvPr id="29" name="Rectangle: Rounded Corners 28">
            <a:extLst>
              <a:ext uri="{FF2B5EF4-FFF2-40B4-BE49-F238E27FC236}">
                <a16:creationId xmlns:a16="http://schemas.microsoft.com/office/drawing/2014/main" id="{39F89E33-9D30-4BF2-BD88-D9668BBC9711}"/>
              </a:ext>
            </a:extLst>
          </p:cNvPr>
          <p:cNvSpPr/>
          <p:nvPr/>
        </p:nvSpPr>
        <p:spPr>
          <a:xfrm>
            <a:off x="7722039"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29</a:t>
            </a:r>
          </a:p>
        </p:txBody>
      </p:sp>
      <p:sp>
        <p:nvSpPr>
          <p:cNvPr id="30" name="Rectangle: Rounded Corners 29">
            <a:extLst>
              <a:ext uri="{FF2B5EF4-FFF2-40B4-BE49-F238E27FC236}">
                <a16:creationId xmlns:a16="http://schemas.microsoft.com/office/drawing/2014/main" id="{7CD9FBC6-5C5F-4FF0-820A-EA101D5CFD09}"/>
              </a:ext>
            </a:extLst>
          </p:cNvPr>
          <p:cNvSpPr/>
          <p:nvPr/>
        </p:nvSpPr>
        <p:spPr>
          <a:xfrm>
            <a:off x="7722039" y="2756580"/>
            <a:ext cx="402336" cy="304800"/>
          </a:xfrm>
          <a:prstGeom prst="roundRect">
            <a:avLst>
              <a:gd name="adj" fmla="val 19667"/>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83</a:t>
            </a:r>
          </a:p>
        </p:txBody>
      </p:sp>
      <p:sp>
        <p:nvSpPr>
          <p:cNvPr id="31" name="Rectangle: Rounded Corners 30">
            <a:extLst>
              <a:ext uri="{FF2B5EF4-FFF2-40B4-BE49-F238E27FC236}">
                <a16:creationId xmlns:a16="http://schemas.microsoft.com/office/drawing/2014/main" id="{D769BC5C-0603-4C3C-BE8A-8896D11B009C}"/>
              </a:ext>
            </a:extLst>
          </p:cNvPr>
          <p:cNvSpPr/>
          <p:nvPr/>
        </p:nvSpPr>
        <p:spPr>
          <a:xfrm>
            <a:off x="7690634"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293</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651631"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651631" y="2361978"/>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30</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620226"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333</a:t>
            </a:r>
          </a:p>
        </p:txBody>
      </p:sp>
      <p:sp>
        <p:nvSpPr>
          <p:cNvPr id="3" name="Rectangle 11">
            <a:extLst>
              <a:ext uri="{FF2B5EF4-FFF2-40B4-BE49-F238E27FC236}">
                <a16:creationId xmlns:a16="http://schemas.microsoft.com/office/drawing/2014/main" id="{ACBED13E-527C-2402-94F0-A4BB7F1FAE4D}"/>
              </a:ext>
            </a:extLst>
          </p:cNvPr>
          <p:cNvSpPr/>
          <p:nvPr/>
        </p:nvSpPr>
        <p:spPr>
          <a:xfrm>
            <a:off x="3953024" y="2912021"/>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100</a:t>
            </a:r>
          </a:p>
        </p:txBody>
      </p:sp>
      <p:sp>
        <p:nvSpPr>
          <p:cNvPr id="4" name="Rectangle 14">
            <a:extLst>
              <a:ext uri="{FF2B5EF4-FFF2-40B4-BE49-F238E27FC236}">
                <a16:creationId xmlns:a16="http://schemas.microsoft.com/office/drawing/2014/main" id="{8919B39C-8333-A6B5-88B3-D3E7F8E41876}"/>
              </a:ext>
            </a:extLst>
          </p:cNvPr>
          <p:cNvSpPr/>
          <p:nvPr/>
        </p:nvSpPr>
        <p:spPr>
          <a:xfrm>
            <a:off x="3921619"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276</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639464"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17</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639464" y="2604180"/>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69</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608059"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346</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618846" y="1690688"/>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22</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650252" y="2572051"/>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61</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87441"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352</a:t>
            </a:r>
          </a:p>
        </p:txBody>
      </p:sp>
    </p:spTree>
    <p:extLst>
      <p:ext uri="{BB962C8B-B14F-4D97-AF65-F5344CB8AC3E}">
        <p14:creationId xmlns:p14="http://schemas.microsoft.com/office/powerpoint/2010/main" val="923288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5">
              <a:lumMod val="20000"/>
              <a:lumOff val="80000"/>
            </a:schemeClr>
          </a:solidFill>
          <a:effectLst>
            <a:softEdge rad="127000"/>
          </a:effectLst>
        </p:spPr>
        <p:txBody>
          <a:bodyPr>
            <a:normAutofit/>
          </a:bodyPr>
          <a:lstStyle/>
          <a:p>
            <a:pPr algn="ctr"/>
            <a:r>
              <a:rPr lang="en-US" sz="4000"/>
              <a:t>Fall 2022</a:t>
            </a:r>
            <a:br>
              <a:rPr lang="en-US" sz="4000"/>
            </a:br>
            <a:r>
              <a:rPr lang="en-US" sz="3200"/>
              <a:t>SRSS-</a:t>
            </a:r>
            <a:r>
              <a:rPr lang="en-US" sz="3200" u="sng"/>
              <a:t>Internalizing </a:t>
            </a:r>
            <a:r>
              <a:rPr lang="en-US" sz="3200"/>
              <a:t>Results – Elementary School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91704" y="1699924"/>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7AD7008-2999-48DC-95B9-C9978F4AAC28}"/>
              </a:ext>
            </a:extLst>
          </p:cNvPr>
          <p:cNvSpPr txBox="1"/>
          <p:nvPr/>
        </p:nvSpPr>
        <p:spPr>
          <a:xfrm>
            <a:off x="-10122" y="6273813"/>
            <a:ext cx="3965944" cy="577081"/>
          </a:xfrm>
          <a:prstGeom prst="rect">
            <a:avLst/>
          </a:prstGeom>
          <a:noFill/>
        </p:spPr>
        <p:txBody>
          <a:bodyPr wrap="square" rtlCol="0">
            <a:spAutoFit/>
          </a:bodyPr>
          <a:lstStyle/>
          <a:p>
            <a:r>
              <a:rPr lang="en-US" sz="1050" b="1"/>
              <a:t>Cut scores vary by school level:</a:t>
            </a:r>
          </a:p>
          <a:p>
            <a:r>
              <a:rPr lang="en-US" sz="1050"/>
              <a:t>Elementary (I5): Low (0-1), Moderate (2-3), High (4-15)</a:t>
            </a:r>
          </a:p>
          <a:p>
            <a:r>
              <a:rPr lang="en-US" sz="1050"/>
              <a:t>Middle and High (I6): Low (0-3), Moderate (4-5), High (6-18)</a:t>
            </a:r>
          </a:p>
        </p:txBody>
      </p:sp>
      <p:sp>
        <p:nvSpPr>
          <p:cNvPr id="4" name="Rectangle 8">
            <a:extLst>
              <a:ext uri="{FF2B5EF4-FFF2-40B4-BE49-F238E27FC236}">
                <a16:creationId xmlns:a16="http://schemas.microsoft.com/office/drawing/2014/main" id="{4D067B41-3777-41C1-9AE4-75B4BE1869CB}"/>
              </a:ext>
            </a:extLst>
          </p:cNvPr>
          <p:cNvSpPr/>
          <p:nvPr/>
        </p:nvSpPr>
        <p:spPr>
          <a:xfrm>
            <a:off x="2953443"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59</a:t>
            </a:r>
          </a:p>
        </p:txBody>
      </p:sp>
      <p:sp>
        <p:nvSpPr>
          <p:cNvPr id="6" name="Rectangle 10">
            <a:extLst>
              <a:ext uri="{FF2B5EF4-FFF2-40B4-BE49-F238E27FC236}">
                <a16:creationId xmlns:a16="http://schemas.microsoft.com/office/drawing/2014/main" id="{22B3B100-943A-4B9B-9BC0-436AC8A7F1A1}"/>
              </a:ext>
            </a:extLst>
          </p:cNvPr>
          <p:cNvSpPr/>
          <p:nvPr/>
        </p:nvSpPr>
        <p:spPr>
          <a:xfrm>
            <a:off x="2955285" y="2422758"/>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82</a:t>
            </a:r>
          </a:p>
        </p:txBody>
      </p:sp>
      <p:sp>
        <p:nvSpPr>
          <p:cNvPr id="7" name="Rectangle 12">
            <a:extLst>
              <a:ext uri="{FF2B5EF4-FFF2-40B4-BE49-F238E27FC236}">
                <a16:creationId xmlns:a16="http://schemas.microsoft.com/office/drawing/2014/main" id="{B316EC5F-1AA8-429F-A1F9-A1379E3DF38C}"/>
              </a:ext>
            </a:extLst>
          </p:cNvPr>
          <p:cNvSpPr/>
          <p:nvPr/>
        </p:nvSpPr>
        <p:spPr>
          <a:xfrm>
            <a:off x="2951303"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304</a:t>
            </a:r>
          </a:p>
        </p:txBody>
      </p:sp>
      <p:sp>
        <p:nvSpPr>
          <p:cNvPr id="8" name="Rectangle 8">
            <a:extLst>
              <a:ext uri="{FF2B5EF4-FFF2-40B4-BE49-F238E27FC236}">
                <a16:creationId xmlns:a16="http://schemas.microsoft.com/office/drawing/2014/main" id="{EE35E7CF-310D-48BA-A6C9-555F25D32258}"/>
              </a:ext>
            </a:extLst>
          </p:cNvPr>
          <p:cNvSpPr/>
          <p:nvPr/>
        </p:nvSpPr>
        <p:spPr>
          <a:xfrm>
            <a:off x="3930832"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62</a:t>
            </a:r>
          </a:p>
        </p:txBody>
      </p:sp>
      <p:sp>
        <p:nvSpPr>
          <p:cNvPr id="18" name="Rectangle 10">
            <a:extLst>
              <a:ext uri="{FF2B5EF4-FFF2-40B4-BE49-F238E27FC236}">
                <a16:creationId xmlns:a16="http://schemas.microsoft.com/office/drawing/2014/main" id="{BCCE707C-0407-4A25-BE73-02F12F4CF565}"/>
              </a:ext>
            </a:extLst>
          </p:cNvPr>
          <p:cNvSpPr/>
          <p:nvPr/>
        </p:nvSpPr>
        <p:spPr>
          <a:xfrm>
            <a:off x="3947174" y="2422758"/>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65</a:t>
            </a:r>
          </a:p>
        </p:txBody>
      </p:sp>
      <p:sp>
        <p:nvSpPr>
          <p:cNvPr id="20" name="Rectangle 12">
            <a:extLst>
              <a:ext uri="{FF2B5EF4-FFF2-40B4-BE49-F238E27FC236}">
                <a16:creationId xmlns:a16="http://schemas.microsoft.com/office/drawing/2014/main" id="{B82D5020-57EE-45A2-B13A-EE27A7D123FC}"/>
              </a:ext>
            </a:extLst>
          </p:cNvPr>
          <p:cNvSpPr/>
          <p:nvPr/>
        </p:nvSpPr>
        <p:spPr>
          <a:xfrm>
            <a:off x="3943192"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292</a:t>
            </a:r>
          </a:p>
        </p:txBody>
      </p:sp>
      <p:sp>
        <p:nvSpPr>
          <p:cNvPr id="22" name="Rectangle 8">
            <a:extLst>
              <a:ext uri="{FF2B5EF4-FFF2-40B4-BE49-F238E27FC236}">
                <a16:creationId xmlns:a16="http://schemas.microsoft.com/office/drawing/2014/main" id="{97440739-977D-418E-809B-8E388F7B1175}"/>
              </a:ext>
            </a:extLst>
          </p:cNvPr>
          <p:cNvSpPr/>
          <p:nvPr/>
        </p:nvSpPr>
        <p:spPr>
          <a:xfrm>
            <a:off x="4908221" y="1699924"/>
            <a:ext cx="376112" cy="328683"/>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39</a:t>
            </a:r>
          </a:p>
        </p:txBody>
      </p:sp>
      <p:sp>
        <p:nvSpPr>
          <p:cNvPr id="24" name="Rectangle 10">
            <a:extLst>
              <a:ext uri="{FF2B5EF4-FFF2-40B4-BE49-F238E27FC236}">
                <a16:creationId xmlns:a16="http://schemas.microsoft.com/office/drawing/2014/main" id="{329FDEC0-CC33-43E7-A520-A229623D10DD}"/>
              </a:ext>
            </a:extLst>
          </p:cNvPr>
          <p:cNvSpPr/>
          <p:nvPr/>
        </p:nvSpPr>
        <p:spPr>
          <a:xfrm>
            <a:off x="4936096" y="2298909"/>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67</a:t>
            </a:r>
          </a:p>
        </p:txBody>
      </p:sp>
      <p:sp>
        <p:nvSpPr>
          <p:cNvPr id="26" name="Rectangle 12">
            <a:extLst>
              <a:ext uri="{FF2B5EF4-FFF2-40B4-BE49-F238E27FC236}">
                <a16:creationId xmlns:a16="http://schemas.microsoft.com/office/drawing/2014/main" id="{ED908F2F-345F-4C5F-9D21-52CDEB537112}"/>
              </a:ext>
            </a:extLst>
          </p:cNvPr>
          <p:cNvSpPr/>
          <p:nvPr/>
        </p:nvSpPr>
        <p:spPr>
          <a:xfrm>
            <a:off x="4942445" y="3285866"/>
            <a:ext cx="465147" cy="328683"/>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361</a:t>
            </a:r>
          </a:p>
        </p:txBody>
      </p:sp>
      <p:sp>
        <p:nvSpPr>
          <p:cNvPr id="28" name="Rectangle 8">
            <a:extLst>
              <a:ext uri="{FF2B5EF4-FFF2-40B4-BE49-F238E27FC236}">
                <a16:creationId xmlns:a16="http://schemas.microsoft.com/office/drawing/2014/main" id="{E744C14F-34AE-4496-B5AB-3C451737EBC6}"/>
              </a:ext>
            </a:extLst>
          </p:cNvPr>
          <p:cNvSpPr/>
          <p:nvPr/>
        </p:nvSpPr>
        <p:spPr>
          <a:xfrm>
            <a:off x="5859386"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39</a:t>
            </a:r>
          </a:p>
        </p:txBody>
      </p:sp>
      <p:sp>
        <p:nvSpPr>
          <p:cNvPr id="30" name="Rectangle 10">
            <a:extLst>
              <a:ext uri="{FF2B5EF4-FFF2-40B4-BE49-F238E27FC236}">
                <a16:creationId xmlns:a16="http://schemas.microsoft.com/office/drawing/2014/main" id="{108B1652-E84F-4AB2-8E5E-D561212C2EB1}"/>
              </a:ext>
            </a:extLst>
          </p:cNvPr>
          <p:cNvSpPr/>
          <p:nvPr/>
        </p:nvSpPr>
        <p:spPr>
          <a:xfrm>
            <a:off x="5903450" y="2718043"/>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73</a:t>
            </a:r>
          </a:p>
        </p:txBody>
      </p:sp>
      <p:sp>
        <p:nvSpPr>
          <p:cNvPr id="32" name="Rectangle 12">
            <a:extLst>
              <a:ext uri="{FF2B5EF4-FFF2-40B4-BE49-F238E27FC236}">
                <a16:creationId xmlns:a16="http://schemas.microsoft.com/office/drawing/2014/main" id="{34AAA882-B460-4268-AB01-9F940D2E89CF}"/>
              </a:ext>
            </a:extLst>
          </p:cNvPr>
          <p:cNvSpPr/>
          <p:nvPr/>
        </p:nvSpPr>
        <p:spPr>
          <a:xfrm>
            <a:off x="5894738"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338</a:t>
            </a:r>
          </a:p>
        </p:txBody>
      </p:sp>
      <p:sp>
        <p:nvSpPr>
          <p:cNvPr id="34" name="Rectangle 8">
            <a:extLst>
              <a:ext uri="{FF2B5EF4-FFF2-40B4-BE49-F238E27FC236}">
                <a16:creationId xmlns:a16="http://schemas.microsoft.com/office/drawing/2014/main" id="{5032C390-5495-4844-9528-BBC22FDAB530}"/>
              </a:ext>
            </a:extLst>
          </p:cNvPr>
          <p:cNvSpPr/>
          <p:nvPr/>
        </p:nvSpPr>
        <p:spPr>
          <a:xfrm>
            <a:off x="6836775"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31</a:t>
            </a:r>
          </a:p>
        </p:txBody>
      </p:sp>
      <p:sp>
        <p:nvSpPr>
          <p:cNvPr id="36" name="Rectangle 10">
            <a:extLst>
              <a:ext uri="{FF2B5EF4-FFF2-40B4-BE49-F238E27FC236}">
                <a16:creationId xmlns:a16="http://schemas.microsoft.com/office/drawing/2014/main" id="{CAB38E82-6A9B-4B47-899C-11C07A9BDC06}"/>
              </a:ext>
            </a:extLst>
          </p:cNvPr>
          <p:cNvSpPr/>
          <p:nvPr/>
        </p:nvSpPr>
        <p:spPr>
          <a:xfrm>
            <a:off x="6824881" y="2601770"/>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46</a:t>
            </a:r>
          </a:p>
        </p:txBody>
      </p:sp>
      <p:sp>
        <p:nvSpPr>
          <p:cNvPr id="38" name="Rectangle 12">
            <a:extLst>
              <a:ext uri="{FF2B5EF4-FFF2-40B4-BE49-F238E27FC236}">
                <a16:creationId xmlns:a16="http://schemas.microsoft.com/office/drawing/2014/main" id="{60914F9B-3328-4E99-90EA-030F709A39BE}"/>
              </a:ext>
            </a:extLst>
          </p:cNvPr>
          <p:cNvSpPr/>
          <p:nvPr/>
        </p:nvSpPr>
        <p:spPr>
          <a:xfrm>
            <a:off x="6810346"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351</a:t>
            </a:r>
          </a:p>
        </p:txBody>
      </p:sp>
      <p:sp>
        <p:nvSpPr>
          <p:cNvPr id="40" name="Rectangle 8">
            <a:extLst>
              <a:ext uri="{FF2B5EF4-FFF2-40B4-BE49-F238E27FC236}">
                <a16:creationId xmlns:a16="http://schemas.microsoft.com/office/drawing/2014/main" id="{E2293FFA-844A-49C3-A2D5-76C16B97B013}"/>
              </a:ext>
            </a:extLst>
          </p:cNvPr>
          <p:cNvSpPr/>
          <p:nvPr/>
        </p:nvSpPr>
        <p:spPr>
          <a:xfrm>
            <a:off x="7814164"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18</a:t>
            </a:r>
          </a:p>
        </p:txBody>
      </p:sp>
      <p:sp>
        <p:nvSpPr>
          <p:cNvPr id="42" name="Rectangle 10">
            <a:extLst>
              <a:ext uri="{FF2B5EF4-FFF2-40B4-BE49-F238E27FC236}">
                <a16:creationId xmlns:a16="http://schemas.microsoft.com/office/drawing/2014/main" id="{E09E6402-F8C4-455D-B522-786AB1E1DF15}"/>
              </a:ext>
            </a:extLst>
          </p:cNvPr>
          <p:cNvSpPr/>
          <p:nvPr/>
        </p:nvSpPr>
        <p:spPr>
          <a:xfrm>
            <a:off x="7769655" y="2551391"/>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47</a:t>
            </a:r>
          </a:p>
        </p:txBody>
      </p:sp>
      <p:sp>
        <p:nvSpPr>
          <p:cNvPr id="44" name="Rectangle 12">
            <a:extLst>
              <a:ext uri="{FF2B5EF4-FFF2-40B4-BE49-F238E27FC236}">
                <a16:creationId xmlns:a16="http://schemas.microsoft.com/office/drawing/2014/main" id="{4438C055-C2B0-438C-A4C6-9A0A32B35D64}"/>
              </a:ext>
            </a:extLst>
          </p:cNvPr>
          <p:cNvSpPr/>
          <p:nvPr/>
        </p:nvSpPr>
        <p:spPr>
          <a:xfrm>
            <a:off x="7748648"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340</a:t>
            </a:r>
          </a:p>
        </p:txBody>
      </p:sp>
      <p:sp>
        <p:nvSpPr>
          <p:cNvPr id="23" name="Rectangle 8">
            <a:extLst>
              <a:ext uri="{FF2B5EF4-FFF2-40B4-BE49-F238E27FC236}">
                <a16:creationId xmlns:a16="http://schemas.microsoft.com/office/drawing/2014/main" id="{20C60F6B-B3CD-514E-A360-7BE3E1662990}"/>
              </a:ext>
            </a:extLst>
          </p:cNvPr>
          <p:cNvSpPr/>
          <p:nvPr/>
        </p:nvSpPr>
        <p:spPr>
          <a:xfrm>
            <a:off x="8791553"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13</a:t>
            </a:r>
          </a:p>
        </p:txBody>
      </p:sp>
      <p:sp>
        <p:nvSpPr>
          <p:cNvPr id="25" name="Rectangle 10">
            <a:extLst>
              <a:ext uri="{FF2B5EF4-FFF2-40B4-BE49-F238E27FC236}">
                <a16:creationId xmlns:a16="http://schemas.microsoft.com/office/drawing/2014/main" id="{1F8574D3-F23F-804E-A567-714E5C841604}"/>
              </a:ext>
            </a:extLst>
          </p:cNvPr>
          <p:cNvSpPr/>
          <p:nvPr/>
        </p:nvSpPr>
        <p:spPr>
          <a:xfrm>
            <a:off x="8714429" y="2488277"/>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35</a:t>
            </a:r>
          </a:p>
        </p:txBody>
      </p:sp>
      <p:sp>
        <p:nvSpPr>
          <p:cNvPr id="27" name="Rectangle 12">
            <a:extLst>
              <a:ext uri="{FF2B5EF4-FFF2-40B4-BE49-F238E27FC236}">
                <a16:creationId xmlns:a16="http://schemas.microsoft.com/office/drawing/2014/main" id="{0B287E34-F958-CC4B-A16D-891B9BA42CA5}"/>
              </a:ext>
            </a:extLst>
          </p:cNvPr>
          <p:cNvSpPr/>
          <p:nvPr/>
        </p:nvSpPr>
        <p:spPr>
          <a:xfrm>
            <a:off x="8681182"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321</a:t>
            </a:r>
          </a:p>
        </p:txBody>
      </p:sp>
      <p:sp>
        <p:nvSpPr>
          <p:cNvPr id="9" name="Rectangle 8">
            <a:extLst>
              <a:ext uri="{FF2B5EF4-FFF2-40B4-BE49-F238E27FC236}">
                <a16:creationId xmlns:a16="http://schemas.microsoft.com/office/drawing/2014/main" id="{4722D0A3-31FA-22E2-D5C5-C569C66463A1}"/>
              </a:ext>
            </a:extLst>
          </p:cNvPr>
          <p:cNvSpPr/>
          <p:nvPr/>
        </p:nvSpPr>
        <p:spPr>
          <a:xfrm>
            <a:off x="9768942"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32</a:t>
            </a:r>
          </a:p>
        </p:txBody>
      </p:sp>
      <p:sp>
        <p:nvSpPr>
          <p:cNvPr id="10" name="Rectangle 10">
            <a:extLst>
              <a:ext uri="{FF2B5EF4-FFF2-40B4-BE49-F238E27FC236}">
                <a16:creationId xmlns:a16="http://schemas.microsoft.com/office/drawing/2014/main" id="{BE7B13B5-F165-5045-FD7F-427470EEB021}"/>
              </a:ext>
            </a:extLst>
          </p:cNvPr>
          <p:cNvSpPr/>
          <p:nvPr/>
        </p:nvSpPr>
        <p:spPr>
          <a:xfrm>
            <a:off x="9710747" y="2672651"/>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62</a:t>
            </a:r>
          </a:p>
        </p:txBody>
      </p:sp>
      <p:sp>
        <p:nvSpPr>
          <p:cNvPr id="11" name="Rectangle 12">
            <a:extLst>
              <a:ext uri="{FF2B5EF4-FFF2-40B4-BE49-F238E27FC236}">
                <a16:creationId xmlns:a16="http://schemas.microsoft.com/office/drawing/2014/main" id="{2DD4214B-8BA3-7BB1-F732-06D92C28F8B7}"/>
              </a:ext>
            </a:extLst>
          </p:cNvPr>
          <p:cNvSpPr/>
          <p:nvPr/>
        </p:nvSpPr>
        <p:spPr>
          <a:xfrm>
            <a:off x="9677500"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338</a:t>
            </a:r>
          </a:p>
        </p:txBody>
      </p:sp>
      <p:sp>
        <p:nvSpPr>
          <p:cNvPr id="12" name="Rectangle 8">
            <a:extLst>
              <a:ext uri="{FF2B5EF4-FFF2-40B4-BE49-F238E27FC236}">
                <a16:creationId xmlns:a16="http://schemas.microsoft.com/office/drawing/2014/main" id="{452CFE29-A2D3-C531-5993-54AC6B354529}"/>
              </a:ext>
            </a:extLst>
          </p:cNvPr>
          <p:cNvSpPr/>
          <p:nvPr/>
        </p:nvSpPr>
        <p:spPr>
          <a:xfrm>
            <a:off x="10746331" y="169992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23</a:t>
            </a:r>
          </a:p>
        </p:txBody>
      </p:sp>
      <p:sp>
        <p:nvSpPr>
          <p:cNvPr id="13" name="Rectangle 10">
            <a:extLst>
              <a:ext uri="{FF2B5EF4-FFF2-40B4-BE49-F238E27FC236}">
                <a16:creationId xmlns:a16="http://schemas.microsoft.com/office/drawing/2014/main" id="{1C09D8C5-FBE5-C177-24E7-0FF9089DE531}"/>
              </a:ext>
            </a:extLst>
          </p:cNvPr>
          <p:cNvSpPr/>
          <p:nvPr/>
        </p:nvSpPr>
        <p:spPr>
          <a:xfrm>
            <a:off x="10746331" y="2622333"/>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69</a:t>
            </a:r>
          </a:p>
        </p:txBody>
      </p:sp>
      <p:sp>
        <p:nvSpPr>
          <p:cNvPr id="14" name="Rectangle 12">
            <a:extLst>
              <a:ext uri="{FF2B5EF4-FFF2-40B4-BE49-F238E27FC236}">
                <a16:creationId xmlns:a16="http://schemas.microsoft.com/office/drawing/2014/main" id="{3690F6B2-824F-75C9-89BE-9C418D2E2FFC}"/>
              </a:ext>
            </a:extLst>
          </p:cNvPr>
          <p:cNvSpPr/>
          <p:nvPr/>
        </p:nvSpPr>
        <p:spPr>
          <a:xfrm>
            <a:off x="10714926" y="328586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343</a:t>
            </a:r>
          </a:p>
        </p:txBody>
      </p:sp>
    </p:spTree>
    <p:extLst>
      <p:ext uri="{BB962C8B-B14F-4D97-AF65-F5344CB8AC3E}">
        <p14:creationId xmlns:p14="http://schemas.microsoft.com/office/powerpoint/2010/main" val="906723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5">
              <a:lumMod val="20000"/>
              <a:lumOff val="80000"/>
            </a:schemeClr>
          </a:solidFill>
          <a:effectLst>
            <a:softEdge rad="127000"/>
          </a:effectLst>
        </p:spPr>
        <p:txBody>
          <a:bodyPr>
            <a:normAutofit/>
          </a:bodyPr>
          <a:lstStyle/>
          <a:p>
            <a:pPr algn="ctr"/>
            <a:r>
              <a:rPr lang="en-US" sz="4000"/>
              <a:t>Fall 2022</a:t>
            </a:r>
            <a:br>
              <a:rPr lang="en-US" sz="4000"/>
            </a:br>
            <a:r>
              <a:rPr lang="en-US" sz="3200"/>
              <a:t>SRSS-</a:t>
            </a:r>
            <a:r>
              <a:rPr lang="en-US" sz="3200" u="sng"/>
              <a:t>Internalizing </a:t>
            </a:r>
            <a:r>
              <a:rPr lang="en-US" sz="3200"/>
              <a:t>Results – Elementary School</a:t>
            </a:r>
            <a:endParaRPr lang="en-US" sz="4000"/>
          </a:p>
        </p:txBody>
      </p:sp>
      <p:graphicFrame>
        <p:nvGraphicFramePr>
          <p:cNvPr id="3" name="Table 2">
            <a:extLst>
              <a:ext uri="{FF2B5EF4-FFF2-40B4-BE49-F238E27FC236}">
                <a16:creationId xmlns:a16="http://schemas.microsoft.com/office/drawing/2014/main" id="{4AFB9BA7-128D-4908-955D-F4AECF8B71CB}"/>
              </a:ext>
            </a:extLst>
          </p:cNvPr>
          <p:cNvGraphicFramePr>
            <a:graphicFrameLocks noGrp="1"/>
          </p:cNvGraphicFramePr>
          <p:nvPr/>
        </p:nvGraphicFramePr>
        <p:xfrm>
          <a:off x="609600" y="1801089"/>
          <a:ext cx="10972800" cy="4571809"/>
        </p:xfrm>
        <a:graphic>
          <a:graphicData uri="http://schemas.openxmlformats.org/drawingml/2006/table">
            <a:tbl>
              <a:tblPr firstRow="1" bandRow="1">
                <a:tableStyleId>{5C22544A-7EE6-4342-B048-85BDC9FD1C3A}</a:tableStyleId>
              </a:tblPr>
              <a:tblGrid>
                <a:gridCol w="1538243">
                  <a:extLst>
                    <a:ext uri="{9D8B030D-6E8A-4147-A177-3AD203B41FA5}">
                      <a16:colId xmlns:a16="http://schemas.microsoft.com/office/drawing/2014/main" val="20000"/>
                    </a:ext>
                  </a:extLst>
                </a:gridCol>
                <a:gridCol w="1743342">
                  <a:extLst>
                    <a:ext uri="{9D8B030D-6E8A-4147-A177-3AD203B41FA5}">
                      <a16:colId xmlns:a16="http://schemas.microsoft.com/office/drawing/2014/main" val="20001"/>
                    </a:ext>
                  </a:extLst>
                </a:gridCol>
                <a:gridCol w="2563738">
                  <a:extLst>
                    <a:ext uri="{9D8B030D-6E8A-4147-A177-3AD203B41FA5}">
                      <a16:colId xmlns:a16="http://schemas.microsoft.com/office/drawing/2014/main" val="20002"/>
                    </a:ext>
                  </a:extLst>
                </a:gridCol>
                <a:gridCol w="2666288">
                  <a:extLst>
                    <a:ext uri="{9D8B030D-6E8A-4147-A177-3AD203B41FA5}">
                      <a16:colId xmlns:a16="http://schemas.microsoft.com/office/drawing/2014/main" val="20003"/>
                    </a:ext>
                  </a:extLst>
                </a:gridCol>
                <a:gridCol w="2461189">
                  <a:extLst>
                    <a:ext uri="{9D8B030D-6E8A-4147-A177-3AD203B41FA5}">
                      <a16:colId xmlns:a16="http://schemas.microsoft.com/office/drawing/2014/main" val="20004"/>
                    </a:ext>
                  </a:extLst>
                </a:gridCol>
              </a:tblGrid>
              <a:tr h="762001">
                <a:tc>
                  <a:txBody>
                    <a:bodyPr/>
                    <a:lstStyle/>
                    <a:p>
                      <a:pPr algn="ctr"/>
                      <a:r>
                        <a:rPr lang="en-US" sz="2000">
                          <a:solidFill>
                            <a:schemeClr val="tx1"/>
                          </a:solidFill>
                        </a:rPr>
                        <a:t>Grade Level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i="1">
                          <a:solidFill>
                            <a:schemeClr val="tx1"/>
                          </a:solidFill>
                        </a:rPr>
                        <a:t>N</a:t>
                      </a:r>
                    </a:p>
                    <a:p>
                      <a:pPr algn="ctr"/>
                      <a:r>
                        <a:rPr lang="en-US" sz="2000">
                          <a:solidFill>
                            <a:schemeClr val="tx1"/>
                          </a:solidFill>
                        </a:rPr>
                        <a:t>Screened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Low  </a:t>
                      </a:r>
                    </a:p>
                    <a:p>
                      <a:pPr algn="ctr"/>
                      <a:r>
                        <a:rPr lang="en-US" sz="2000" i="1"/>
                        <a:t>n</a:t>
                      </a:r>
                      <a:r>
                        <a:rPr lang="en-US" sz="2000" i="1" baseline="0"/>
                        <a:t> (%)</a:t>
                      </a:r>
                      <a:endParaRPr lang="en-US" sz="20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a:solidFill>
                            <a:schemeClr val="tx1"/>
                          </a:solidFill>
                        </a:rPr>
                        <a:t>Moderate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a:solidFill>
                            <a:schemeClr val="tx1"/>
                          </a:solidFill>
                        </a:rPr>
                        <a:t>n</a:t>
                      </a:r>
                      <a:r>
                        <a:rPr lang="en-US" sz="2000" i="1" baseline="0">
                          <a:solidFill>
                            <a:schemeClr val="tx1"/>
                          </a:solidFill>
                        </a:rPr>
                        <a:t> (%)</a:t>
                      </a:r>
                      <a:r>
                        <a:rPr lang="en-US" sz="200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2000"/>
                        <a:t>High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a:t>n</a:t>
                      </a:r>
                      <a:r>
                        <a:rPr lang="en-US" sz="2000" i="1" baseline="0"/>
                        <a:t> (%)</a:t>
                      </a:r>
                      <a:endParaRPr lang="en-US" sz="20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0"/>
                  </a:ext>
                </a:extLst>
              </a:tr>
              <a:tr h="1269936">
                <a:tc>
                  <a:txBody>
                    <a:bodyPr/>
                    <a:lstStyle/>
                    <a:p>
                      <a:pPr algn="ctr"/>
                      <a:r>
                        <a:rPr lang="en-US" sz="2400"/>
                        <a:t>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a:solidFill>
                            <a:schemeClr val="tx1"/>
                          </a:solidFill>
                        </a:rPr>
                        <a:t>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a:solidFill>
                            <a:schemeClr val="tx1"/>
                          </a:solidFill>
                        </a:rPr>
                        <a:t>52</a:t>
                      </a:r>
                    </a:p>
                    <a:p>
                      <a:pPr algn="ctr"/>
                      <a:r>
                        <a:rPr lang="en-US" sz="2400">
                          <a:solidFill>
                            <a:schemeClr val="tx1"/>
                          </a:solidFill>
                        </a:rPr>
                        <a:t>(81.25%)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(10.94%)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(7.81%)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69936">
                <a:tc>
                  <a:txBody>
                    <a:bodyPr/>
                    <a:lstStyle/>
                    <a:p>
                      <a:pPr algn="ctr"/>
                      <a:r>
                        <a:rPr lang="en-US" sz="240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a:solidFill>
                            <a:schemeClr val="tx1"/>
                          </a:solidFill>
                        </a:rPr>
                        <a:t>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a:solidFill>
                            <a:schemeClr val="tx1"/>
                          </a:solidFill>
                        </a:rPr>
                        <a:t>69</a:t>
                      </a:r>
                    </a:p>
                    <a:p>
                      <a:pPr algn="ctr"/>
                      <a:r>
                        <a:rPr lang="en-US" sz="2400">
                          <a:solidFill>
                            <a:schemeClr val="tx1"/>
                          </a:solidFill>
                        </a:rPr>
                        <a:t>(85.19%)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(11.11%)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(3.70%)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69936">
                <a:tc>
                  <a:txBody>
                    <a:bodyPr/>
                    <a:lstStyle/>
                    <a:p>
                      <a:pPr algn="ctr"/>
                      <a:r>
                        <a:rPr lang="en-US" sz="240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a:solidFill>
                            <a:schemeClr val="tx1"/>
                          </a:solidFill>
                        </a:rPr>
                        <a:t>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a:solidFill>
                            <a:schemeClr val="tx1"/>
                          </a:solidFill>
                        </a:rPr>
                        <a:t>44</a:t>
                      </a:r>
                    </a:p>
                    <a:p>
                      <a:pPr algn="ctr"/>
                      <a:r>
                        <a:rPr lang="en-US" sz="2400">
                          <a:solidFill>
                            <a:schemeClr val="tx1"/>
                          </a:solidFill>
                        </a:rPr>
                        <a:t>(78.57%)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(19.64%)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(1.79%)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77288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BDF1B-13E7-A8A4-2AA1-11F71DB634E1}"/>
              </a:ext>
            </a:extLst>
          </p:cNvPr>
          <p:cNvSpPr>
            <a:spLocks noGrp="1"/>
          </p:cNvSpPr>
          <p:nvPr>
            <p:ph type="title"/>
          </p:nvPr>
        </p:nvSpPr>
        <p:spPr/>
        <p:txBody>
          <a:bodyPr/>
          <a:lstStyle/>
          <a:p>
            <a:r>
              <a:rPr lang="en-US"/>
              <a:t>Reviewing Screening Data</a:t>
            </a:r>
          </a:p>
        </p:txBody>
      </p:sp>
      <p:pic>
        <p:nvPicPr>
          <p:cNvPr id="5" name="Content Placeholder 4" descr="A screen shot of a survey&#10;&#10;Description automatically generated">
            <a:extLst>
              <a:ext uri="{FF2B5EF4-FFF2-40B4-BE49-F238E27FC236}">
                <a16:creationId xmlns:a16="http://schemas.microsoft.com/office/drawing/2014/main" id="{745D9C26-94F1-F055-C9BC-B2BE8D7B66F5}"/>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7807103" y="1825625"/>
            <a:ext cx="3017202" cy="3904615"/>
          </a:xfrm>
          <a:ln>
            <a:solidFill>
              <a:schemeClr val="tx1"/>
            </a:solidFill>
          </a:ln>
        </p:spPr>
      </p:pic>
      <p:sp>
        <p:nvSpPr>
          <p:cNvPr id="6" name="Content Placeholder 5">
            <a:extLst>
              <a:ext uri="{FF2B5EF4-FFF2-40B4-BE49-F238E27FC236}">
                <a16:creationId xmlns:a16="http://schemas.microsoft.com/office/drawing/2014/main" id="{171743A6-82CC-D030-812F-4F9A7D7D4F56}"/>
              </a:ext>
            </a:extLst>
          </p:cNvPr>
          <p:cNvSpPr>
            <a:spLocks noGrp="1"/>
          </p:cNvSpPr>
          <p:nvPr>
            <p:ph sz="half" idx="2"/>
          </p:nvPr>
        </p:nvSpPr>
        <p:spPr>
          <a:xfrm>
            <a:off x="914399" y="1825625"/>
            <a:ext cx="6695441" cy="4351338"/>
          </a:xfrm>
        </p:spPr>
        <p:txBody>
          <a:bodyPr>
            <a:normAutofit/>
          </a:bodyPr>
          <a:lstStyle/>
          <a:p>
            <a:pPr marL="0" indent="0">
              <a:buNone/>
            </a:pPr>
            <a:r>
              <a:rPr lang="en-US"/>
              <a:t>Ci3T Leadership Teams review screening data at the following levels:</a:t>
            </a:r>
          </a:p>
          <a:p>
            <a:r>
              <a:rPr lang="en-US" sz="2400"/>
              <a:t>Screening Practice </a:t>
            </a:r>
          </a:p>
          <a:p>
            <a:r>
              <a:rPr lang="en-US" sz="2400"/>
              <a:t>School-wide (e.g., Tier 1 efforts)</a:t>
            </a:r>
          </a:p>
          <a:p>
            <a:r>
              <a:rPr lang="en-US" sz="2400"/>
              <a:t>Grade or department (e.g., Tier 1 efforts, low-intensity strategies)</a:t>
            </a:r>
          </a:p>
          <a:p>
            <a:r>
              <a:rPr lang="en-US" sz="2400"/>
              <a:t>Class level (e.g., low-intensity strategies)</a:t>
            </a:r>
          </a:p>
          <a:p>
            <a:r>
              <a:rPr lang="en-US" sz="2400"/>
              <a:t>Individual student level (e.g., Tier 2 and Tier 3)</a:t>
            </a:r>
          </a:p>
        </p:txBody>
      </p:sp>
      <p:pic>
        <p:nvPicPr>
          <p:cNvPr id="4" name="Picture 3" descr="A hand holding a flashlight&#10;&#10;Description automatically generated">
            <a:extLst>
              <a:ext uri="{FF2B5EF4-FFF2-40B4-BE49-F238E27FC236}">
                <a16:creationId xmlns:a16="http://schemas.microsoft.com/office/drawing/2014/main" id="{C28679A2-5908-4CC4-5EF3-9BF468825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4003157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FC31-6886-ED06-977D-27072AE9B6CE}"/>
              </a:ext>
            </a:extLst>
          </p:cNvPr>
          <p:cNvSpPr>
            <a:spLocks noGrp="1"/>
          </p:cNvSpPr>
          <p:nvPr>
            <p:ph type="title"/>
          </p:nvPr>
        </p:nvSpPr>
        <p:spPr/>
        <p:txBody>
          <a:bodyPr/>
          <a:lstStyle/>
          <a:p>
            <a:r>
              <a:rPr lang="en-US"/>
              <a:t>Academic Screening</a:t>
            </a:r>
          </a:p>
        </p:txBody>
      </p:sp>
      <p:pic>
        <p:nvPicPr>
          <p:cNvPr id="4" name="Picture 3" descr="A diagram of a variety of objects&#10;&#10;Description automatically generated with medium confidence">
            <a:extLst>
              <a:ext uri="{FF2B5EF4-FFF2-40B4-BE49-F238E27FC236}">
                <a16:creationId xmlns:a16="http://schemas.microsoft.com/office/drawing/2014/main" id="{62F45403-B985-7C49-BE15-FE1A53EA607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15016" y="2181859"/>
            <a:ext cx="10438784" cy="3202689"/>
          </a:xfrm>
          <a:prstGeom prst="rect">
            <a:avLst/>
          </a:prstGeom>
          <a:ln>
            <a:solidFill>
              <a:schemeClr val="tx1"/>
            </a:solidFill>
          </a:ln>
        </p:spPr>
      </p:pic>
    </p:spTree>
    <p:extLst>
      <p:ext uri="{BB962C8B-B14F-4D97-AF65-F5344CB8AC3E}">
        <p14:creationId xmlns:p14="http://schemas.microsoft.com/office/powerpoint/2010/main" val="268964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sp>
        <p:nvSpPr>
          <p:cNvPr id="3" name="Content Placeholder 2">
            <a:extLst>
              <a:ext uri="{FF2B5EF4-FFF2-40B4-BE49-F238E27FC236}">
                <a16:creationId xmlns:a16="http://schemas.microsoft.com/office/drawing/2014/main" id="{403B2AD3-3EC6-7D78-314D-F6747FF77BE1}"/>
              </a:ext>
            </a:extLst>
          </p:cNvPr>
          <p:cNvSpPr>
            <a:spLocks noGrp="1"/>
          </p:cNvSpPr>
          <p:nvPr>
            <p:ph sz="half" idx="4294967295"/>
          </p:nvPr>
        </p:nvSpPr>
        <p:spPr>
          <a:xfrm>
            <a:off x="5058944" y="5412752"/>
            <a:ext cx="3165236" cy="930275"/>
          </a:xfrm>
        </p:spPr>
        <p:txBody>
          <a:bodyPr>
            <a:noAutofit/>
          </a:bodyPr>
          <a:lstStyle/>
          <a:p>
            <a:pPr marL="0" indent="0" algn="ctr">
              <a:buNone/>
            </a:pPr>
            <a:r>
              <a:rPr lang="en-US" sz="1800"/>
              <a:t>If there are multiple people in the room with you, please list their first and last names and email in the chat!</a:t>
            </a:r>
          </a:p>
        </p:txBody>
      </p:sp>
      <p:sp>
        <p:nvSpPr>
          <p:cNvPr id="17" name="Content Placeholder 2">
            <a:extLst>
              <a:ext uri="{FF2B5EF4-FFF2-40B4-BE49-F238E27FC236}">
                <a16:creationId xmlns:a16="http://schemas.microsoft.com/office/drawing/2014/main" id="{AB434CB4-83DD-F712-B48A-B552946270D3}"/>
              </a:ext>
            </a:extLst>
          </p:cNvPr>
          <p:cNvSpPr txBox="1">
            <a:spLocks/>
          </p:cNvSpPr>
          <p:nvPr/>
        </p:nvSpPr>
        <p:spPr>
          <a:xfrm>
            <a:off x="529368" y="5347176"/>
            <a:ext cx="4203053" cy="117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To help us put you in breakout rooms with your colleagues today we are renaming you with your school initials and first and last name</a:t>
            </a:r>
          </a:p>
        </p:txBody>
      </p:sp>
      <p:sp>
        <p:nvSpPr>
          <p:cNvPr id="6" name="Content Placeholder 2">
            <a:extLst>
              <a:ext uri="{FF2B5EF4-FFF2-40B4-BE49-F238E27FC236}">
                <a16:creationId xmlns:a16="http://schemas.microsoft.com/office/drawing/2014/main" id="{DD34EFEB-C4A5-104E-E680-E1852BEB4D47}"/>
              </a:ext>
            </a:extLst>
          </p:cNvPr>
          <p:cNvSpPr txBox="1">
            <a:spLocks/>
          </p:cNvSpPr>
          <p:nvPr/>
        </p:nvSpPr>
        <p:spPr>
          <a:xfrm>
            <a:off x="8380556" y="5167312"/>
            <a:ext cx="3811444"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If you are facilitating a Ci3T Leadership Team Symposium session at a satellite location, please email us a list of the names, email addresses, and schools of those attending.   </a:t>
            </a:r>
          </a:p>
        </p:txBody>
      </p:sp>
      <p:pic>
        <p:nvPicPr>
          <p:cNvPr id="11" name="Picture 10">
            <a:extLst>
              <a:ext uri="{FF2B5EF4-FFF2-40B4-BE49-F238E27FC236}">
                <a16:creationId xmlns:a16="http://schemas.microsoft.com/office/drawing/2014/main" id="{B2102BB7-87D9-1A99-92A7-CFAC8B69F63D}"/>
              </a:ext>
            </a:extLst>
          </p:cNvPr>
          <p:cNvPicPr>
            <a:picLocks noChangeAspect="1"/>
          </p:cNvPicPr>
          <p:nvPr/>
        </p:nvPicPr>
        <p:blipFill>
          <a:blip r:embed="rId3"/>
          <a:stretch>
            <a:fillRect/>
          </a:stretch>
        </p:blipFill>
        <p:spPr>
          <a:xfrm>
            <a:off x="838200" y="1941318"/>
            <a:ext cx="4087109" cy="2975364"/>
          </a:xfrm>
          <a:prstGeom prst="rect">
            <a:avLst/>
          </a:prstGeom>
        </p:spPr>
      </p:pic>
      <p:pic>
        <p:nvPicPr>
          <p:cNvPr id="19" name="Graphic 18" descr="Teacher outline">
            <a:extLst>
              <a:ext uri="{FF2B5EF4-FFF2-40B4-BE49-F238E27FC236}">
                <a16:creationId xmlns:a16="http://schemas.microsoft.com/office/drawing/2014/main" id="{D19C5008-DAE6-C73E-9219-3BF222D95C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7148" y="1268436"/>
            <a:ext cx="1233591" cy="1233591"/>
          </a:xfrm>
          <a:prstGeom prst="rect">
            <a:avLst/>
          </a:prstGeom>
        </p:spPr>
      </p:pic>
      <p:pic>
        <p:nvPicPr>
          <p:cNvPr id="21" name="Graphic 20" descr="Meeting outline">
            <a:extLst>
              <a:ext uri="{FF2B5EF4-FFF2-40B4-BE49-F238E27FC236}">
                <a16:creationId xmlns:a16="http://schemas.microsoft.com/office/drawing/2014/main" id="{29C1A7FC-E764-F27D-D0CF-958EB51999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10685" y="3381798"/>
            <a:ext cx="914400" cy="914400"/>
          </a:xfrm>
          <a:prstGeom prst="rect">
            <a:avLst/>
          </a:prstGeom>
        </p:spPr>
      </p:pic>
      <p:pic>
        <p:nvPicPr>
          <p:cNvPr id="22" name="Graphic 21" descr="Meeting outline">
            <a:extLst>
              <a:ext uri="{FF2B5EF4-FFF2-40B4-BE49-F238E27FC236}">
                <a16:creationId xmlns:a16="http://schemas.microsoft.com/office/drawing/2014/main" id="{DA26C2A7-B969-49AA-25E6-3127D3E882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99036" y="2855590"/>
            <a:ext cx="914400" cy="914400"/>
          </a:xfrm>
          <a:prstGeom prst="rect">
            <a:avLst/>
          </a:prstGeom>
        </p:spPr>
      </p:pic>
      <p:pic>
        <p:nvPicPr>
          <p:cNvPr id="23" name="Graphic 22" descr="Meeting outline">
            <a:extLst>
              <a:ext uri="{FF2B5EF4-FFF2-40B4-BE49-F238E27FC236}">
                <a16:creationId xmlns:a16="http://schemas.microsoft.com/office/drawing/2014/main" id="{C31B41B8-33AC-43AF-5E1F-0D031BA84E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1121" y="2959464"/>
            <a:ext cx="914400" cy="914400"/>
          </a:xfrm>
          <a:prstGeom prst="rect">
            <a:avLst/>
          </a:prstGeom>
        </p:spPr>
      </p:pic>
      <p:pic>
        <p:nvPicPr>
          <p:cNvPr id="25" name="Graphic 24" descr="Meeting outline">
            <a:extLst>
              <a:ext uri="{FF2B5EF4-FFF2-40B4-BE49-F238E27FC236}">
                <a16:creationId xmlns:a16="http://schemas.microsoft.com/office/drawing/2014/main" id="{F263F9D6-1C70-F9C1-7842-ECBD8EB8E8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7920" y="2372576"/>
            <a:ext cx="914400" cy="914400"/>
          </a:xfrm>
          <a:prstGeom prst="rect">
            <a:avLst/>
          </a:prstGeom>
        </p:spPr>
      </p:pic>
      <p:pic>
        <p:nvPicPr>
          <p:cNvPr id="26" name="Graphic 25" descr="Meeting outline">
            <a:extLst>
              <a:ext uri="{FF2B5EF4-FFF2-40B4-BE49-F238E27FC236}">
                <a16:creationId xmlns:a16="http://schemas.microsoft.com/office/drawing/2014/main" id="{6BEAB490-96CC-2FF8-8F09-78DEB3920C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13795" y="2117751"/>
            <a:ext cx="914400" cy="914400"/>
          </a:xfrm>
          <a:prstGeom prst="rect">
            <a:avLst/>
          </a:prstGeom>
        </p:spPr>
      </p:pic>
      <p:pic>
        <p:nvPicPr>
          <p:cNvPr id="27" name="Graphic 26" descr="Meeting outline">
            <a:extLst>
              <a:ext uri="{FF2B5EF4-FFF2-40B4-BE49-F238E27FC236}">
                <a16:creationId xmlns:a16="http://schemas.microsoft.com/office/drawing/2014/main" id="{A4CD696E-2713-43C1-84A5-200395FDA8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64871" y="3722318"/>
            <a:ext cx="914400" cy="914400"/>
          </a:xfrm>
          <a:prstGeom prst="rect">
            <a:avLst/>
          </a:prstGeom>
        </p:spPr>
      </p:pic>
      <p:pic>
        <p:nvPicPr>
          <p:cNvPr id="8" name="Picture 7">
            <a:extLst>
              <a:ext uri="{FF2B5EF4-FFF2-40B4-BE49-F238E27FC236}">
                <a16:creationId xmlns:a16="http://schemas.microsoft.com/office/drawing/2014/main" id="{46061717-A78B-86F0-3D1F-BA4639D1696B}"/>
              </a:ext>
            </a:extLst>
          </p:cNvPr>
          <p:cNvPicPr>
            <a:picLocks noChangeAspect="1"/>
          </p:cNvPicPr>
          <p:nvPr/>
        </p:nvPicPr>
        <p:blipFill>
          <a:blip r:embed="rId8"/>
          <a:stretch>
            <a:fillRect/>
          </a:stretch>
        </p:blipFill>
        <p:spPr>
          <a:xfrm>
            <a:off x="5630424" y="1541376"/>
            <a:ext cx="2085652" cy="3491199"/>
          </a:xfrm>
          <a:prstGeom prst="rect">
            <a:avLst/>
          </a:prstGeom>
          <a:ln>
            <a:solidFill>
              <a:schemeClr val="tx1"/>
            </a:solidFill>
          </a:ln>
        </p:spPr>
      </p:pic>
    </p:spTree>
    <p:extLst>
      <p:ext uri="{BB962C8B-B14F-4D97-AF65-F5344CB8AC3E}">
        <p14:creationId xmlns:p14="http://schemas.microsoft.com/office/powerpoint/2010/main" val="166257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2057A-02B1-4C83-043C-F5F2809D616C}"/>
              </a:ext>
            </a:extLst>
          </p:cNvPr>
          <p:cNvSpPr>
            <a:spLocks noGrp="1"/>
          </p:cNvSpPr>
          <p:nvPr>
            <p:ph type="title"/>
          </p:nvPr>
        </p:nvSpPr>
        <p:spPr/>
        <p:txBody>
          <a:bodyPr/>
          <a:lstStyle/>
          <a:p>
            <a:r>
              <a:rPr lang="en-US"/>
              <a:t>Academic Screening</a:t>
            </a:r>
          </a:p>
        </p:txBody>
      </p:sp>
      <p:pic>
        <p:nvPicPr>
          <p:cNvPr id="4" name="Picture 3">
            <a:extLst>
              <a:ext uri="{FF2B5EF4-FFF2-40B4-BE49-F238E27FC236}">
                <a16:creationId xmlns:a16="http://schemas.microsoft.com/office/drawing/2014/main" id="{56E77599-8F19-2F75-A11A-26D65D32F157}"/>
              </a:ext>
            </a:extLst>
          </p:cNvPr>
          <p:cNvPicPr>
            <a:picLocks noChangeAspect="1"/>
          </p:cNvPicPr>
          <p:nvPr/>
        </p:nvPicPr>
        <p:blipFill>
          <a:blip r:embed="rId3"/>
          <a:stretch>
            <a:fillRect/>
          </a:stretch>
        </p:blipFill>
        <p:spPr>
          <a:xfrm>
            <a:off x="838200" y="1865944"/>
            <a:ext cx="4696838" cy="3673838"/>
          </a:xfrm>
          <a:prstGeom prst="rect">
            <a:avLst/>
          </a:prstGeom>
        </p:spPr>
      </p:pic>
      <p:pic>
        <p:nvPicPr>
          <p:cNvPr id="6" name="Picture 5">
            <a:extLst>
              <a:ext uri="{FF2B5EF4-FFF2-40B4-BE49-F238E27FC236}">
                <a16:creationId xmlns:a16="http://schemas.microsoft.com/office/drawing/2014/main" id="{6BC6A14C-E09E-BCC8-A415-7C728B1E19C3}"/>
              </a:ext>
            </a:extLst>
          </p:cNvPr>
          <p:cNvPicPr>
            <a:picLocks noChangeAspect="1"/>
          </p:cNvPicPr>
          <p:nvPr/>
        </p:nvPicPr>
        <p:blipFill>
          <a:blip r:embed="rId4"/>
          <a:stretch>
            <a:fillRect/>
          </a:stretch>
        </p:blipFill>
        <p:spPr>
          <a:xfrm>
            <a:off x="5911173" y="1865944"/>
            <a:ext cx="5604831" cy="3673838"/>
          </a:xfrm>
          <a:prstGeom prst="rect">
            <a:avLst/>
          </a:prstGeom>
        </p:spPr>
      </p:pic>
      <p:pic>
        <p:nvPicPr>
          <p:cNvPr id="5" name="Picture 4">
            <a:extLst>
              <a:ext uri="{FF2B5EF4-FFF2-40B4-BE49-F238E27FC236}">
                <a16:creationId xmlns:a16="http://schemas.microsoft.com/office/drawing/2014/main" id="{7074DC2F-E412-56FC-F650-3BF6186E903D}"/>
              </a:ext>
            </a:extLst>
          </p:cNvPr>
          <p:cNvPicPr>
            <a:picLocks noChangeAspect="1"/>
          </p:cNvPicPr>
          <p:nvPr/>
        </p:nvPicPr>
        <p:blipFill>
          <a:blip r:embed="rId5"/>
          <a:stretch>
            <a:fillRect/>
          </a:stretch>
        </p:blipFill>
        <p:spPr>
          <a:xfrm>
            <a:off x="569599" y="5167066"/>
            <a:ext cx="3802452" cy="745432"/>
          </a:xfrm>
          <a:prstGeom prst="rect">
            <a:avLst/>
          </a:prstGeom>
          <a:ln>
            <a:solidFill>
              <a:schemeClr val="tx1"/>
            </a:solidFill>
          </a:ln>
        </p:spPr>
      </p:pic>
    </p:spTree>
    <p:extLst>
      <p:ext uri="{BB962C8B-B14F-4D97-AF65-F5344CB8AC3E}">
        <p14:creationId xmlns:p14="http://schemas.microsoft.com/office/powerpoint/2010/main" val="3301402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6A26-DB0B-F41D-4493-2D70B51CDACE}"/>
              </a:ext>
            </a:extLst>
          </p:cNvPr>
          <p:cNvSpPr>
            <a:spLocks noGrp="1"/>
          </p:cNvSpPr>
          <p:nvPr>
            <p:ph type="title"/>
          </p:nvPr>
        </p:nvSpPr>
        <p:spPr/>
        <p:txBody>
          <a:bodyPr/>
          <a:lstStyle/>
          <a:p>
            <a:r>
              <a:rPr lang="en-US"/>
              <a:t>Academic Screening</a:t>
            </a:r>
          </a:p>
        </p:txBody>
      </p:sp>
      <p:pic>
        <p:nvPicPr>
          <p:cNvPr id="9" name="Picture 8" descr="A screenshot of a computer&#10;&#10;Description automatically generated">
            <a:extLst>
              <a:ext uri="{FF2B5EF4-FFF2-40B4-BE49-F238E27FC236}">
                <a16:creationId xmlns:a16="http://schemas.microsoft.com/office/drawing/2014/main" id="{83648551-FD69-F832-B176-667F21AC23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942" y="1690688"/>
            <a:ext cx="3378718" cy="4205287"/>
          </a:xfrm>
          <a:prstGeom prst="rect">
            <a:avLst/>
          </a:prstGeom>
          <a:ln>
            <a:solidFill>
              <a:schemeClr val="tx1"/>
            </a:solidFill>
          </a:ln>
        </p:spPr>
      </p:pic>
      <p:pic>
        <p:nvPicPr>
          <p:cNvPr id="5" name="Picture 4">
            <a:extLst>
              <a:ext uri="{FF2B5EF4-FFF2-40B4-BE49-F238E27FC236}">
                <a16:creationId xmlns:a16="http://schemas.microsoft.com/office/drawing/2014/main" id="{C02D048B-E490-BC70-4D2C-AA2632966108}"/>
              </a:ext>
            </a:extLst>
          </p:cNvPr>
          <p:cNvPicPr>
            <a:picLocks noChangeAspect="1"/>
          </p:cNvPicPr>
          <p:nvPr/>
        </p:nvPicPr>
        <p:blipFill>
          <a:blip r:embed="rId4"/>
          <a:stretch>
            <a:fillRect/>
          </a:stretch>
        </p:blipFill>
        <p:spPr>
          <a:xfrm>
            <a:off x="580293" y="5538925"/>
            <a:ext cx="1408644" cy="541786"/>
          </a:xfrm>
          <a:prstGeom prst="rect">
            <a:avLst/>
          </a:prstGeom>
          <a:ln>
            <a:solidFill>
              <a:schemeClr val="tx1"/>
            </a:solidFill>
          </a:ln>
        </p:spPr>
      </p:pic>
      <p:pic>
        <p:nvPicPr>
          <p:cNvPr id="3" name="Picture 2" descr="Graphical user interface, application&#10;&#10;Description automatically generated">
            <a:extLst>
              <a:ext uri="{FF2B5EF4-FFF2-40B4-BE49-F238E27FC236}">
                <a16:creationId xmlns:a16="http://schemas.microsoft.com/office/drawing/2014/main" id="{C6750619-5BE2-88D2-301E-714B4FAF893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60309" y="2293866"/>
            <a:ext cx="7218286" cy="2998931"/>
          </a:xfrm>
          <a:prstGeom prst="rect">
            <a:avLst/>
          </a:prstGeom>
          <a:ln>
            <a:solidFill>
              <a:schemeClr val="tx1"/>
            </a:solidFill>
          </a:ln>
        </p:spPr>
      </p:pic>
    </p:spTree>
    <p:extLst>
      <p:ext uri="{BB962C8B-B14F-4D97-AF65-F5344CB8AC3E}">
        <p14:creationId xmlns:p14="http://schemas.microsoft.com/office/powerpoint/2010/main" val="4015494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D67E0-E458-A20C-AB93-ADD3161A7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9642B-5898-DA3E-C6B5-F946E53EC997}"/>
              </a:ext>
            </a:extLst>
          </p:cNvPr>
          <p:cNvSpPr>
            <a:spLocks noGrp="1"/>
          </p:cNvSpPr>
          <p:nvPr>
            <p:ph type="title"/>
          </p:nvPr>
        </p:nvSpPr>
        <p:spPr/>
        <p:txBody>
          <a:bodyPr/>
          <a:lstStyle/>
          <a:p>
            <a:r>
              <a:rPr lang="en-US"/>
              <a:t>Reviewing Multiple Sources of Data in an Integrated Way</a:t>
            </a:r>
          </a:p>
        </p:txBody>
      </p:sp>
      <p:pic>
        <p:nvPicPr>
          <p:cNvPr id="9" name="Picture 8">
            <a:extLst>
              <a:ext uri="{FF2B5EF4-FFF2-40B4-BE49-F238E27FC236}">
                <a16:creationId xmlns:a16="http://schemas.microsoft.com/office/drawing/2014/main" id="{96BE2A57-F9C0-041A-4601-B38C185732B4}"/>
              </a:ext>
            </a:extLst>
          </p:cNvPr>
          <p:cNvPicPr>
            <a:picLocks noChangeAspect="1"/>
          </p:cNvPicPr>
          <p:nvPr/>
        </p:nvPicPr>
        <p:blipFill>
          <a:blip r:embed="rId2"/>
          <a:stretch>
            <a:fillRect/>
          </a:stretch>
        </p:blipFill>
        <p:spPr>
          <a:xfrm>
            <a:off x="903514" y="1864860"/>
            <a:ext cx="10384971" cy="3886116"/>
          </a:xfrm>
          <a:prstGeom prst="rect">
            <a:avLst/>
          </a:prstGeom>
          <a:ln>
            <a:solidFill>
              <a:schemeClr val="tx1"/>
            </a:solidFill>
          </a:ln>
        </p:spPr>
      </p:pic>
      <p:sp>
        <p:nvSpPr>
          <p:cNvPr id="10" name="Rectangle 9">
            <a:extLst>
              <a:ext uri="{FF2B5EF4-FFF2-40B4-BE49-F238E27FC236}">
                <a16:creationId xmlns:a16="http://schemas.microsoft.com/office/drawing/2014/main" id="{407F6D5A-C046-885F-CAD5-8F250DEF1126}"/>
              </a:ext>
            </a:extLst>
          </p:cNvPr>
          <p:cNvSpPr/>
          <p:nvPr/>
        </p:nvSpPr>
        <p:spPr>
          <a:xfrm>
            <a:off x="4114800" y="1777774"/>
            <a:ext cx="1190626"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41DB75-502D-B602-5592-B5CE776E3A23}"/>
              </a:ext>
            </a:extLst>
          </p:cNvPr>
          <p:cNvSpPr/>
          <p:nvPr/>
        </p:nvSpPr>
        <p:spPr>
          <a:xfrm>
            <a:off x="5419724" y="1777774"/>
            <a:ext cx="4467225"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8C8293-FBF2-C281-51A2-BA3EFF1DFE4C}"/>
              </a:ext>
            </a:extLst>
          </p:cNvPr>
          <p:cNvSpPr/>
          <p:nvPr/>
        </p:nvSpPr>
        <p:spPr>
          <a:xfrm>
            <a:off x="2924174" y="1777774"/>
            <a:ext cx="838201"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6E13E454-4DC6-33D9-00C5-231020399F27}"/>
              </a:ext>
            </a:extLst>
          </p:cNvPr>
          <p:cNvSpPr/>
          <p:nvPr/>
        </p:nvSpPr>
        <p:spPr>
          <a:xfrm>
            <a:off x="2238375" y="5906696"/>
            <a:ext cx="1524000" cy="36195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attendance</a:t>
            </a:r>
          </a:p>
        </p:txBody>
      </p:sp>
      <p:sp>
        <p:nvSpPr>
          <p:cNvPr id="14" name="Rectangle: Rounded Corners 13">
            <a:extLst>
              <a:ext uri="{FF2B5EF4-FFF2-40B4-BE49-F238E27FC236}">
                <a16:creationId xmlns:a16="http://schemas.microsoft.com/office/drawing/2014/main" id="{FC8C99F0-FCBF-7D0A-EBDD-0D04BD5D26DC}"/>
              </a:ext>
            </a:extLst>
          </p:cNvPr>
          <p:cNvSpPr/>
          <p:nvPr/>
        </p:nvSpPr>
        <p:spPr>
          <a:xfrm>
            <a:off x="3948113" y="5925147"/>
            <a:ext cx="1524000"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behavior</a:t>
            </a:r>
          </a:p>
          <a:p>
            <a:pPr algn="ctr"/>
            <a:r>
              <a:rPr lang="en-US"/>
              <a:t>screening</a:t>
            </a:r>
          </a:p>
        </p:txBody>
      </p:sp>
      <p:sp>
        <p:nvSpPr>
          <p:cNvPr id="15" name="Rectangle: Rounded Corners 14">
            <a:extLst>
              <a:ext uri="{FF2B5EF4-FFF2-40B4-BE49-F238E27FC236}">
                <a16:creationId xmlns:a16="http://schemas.microsoft.com/office/drawing/2014/main" id="{DA07B747-3433-8B07-4FCE-F2A05481830F}"/>
              </a:ext>
            </a:extLst>
          </p:cNvPr>
          <p:cNvSpPr/>
          <p:nvPr/>
        </p:nvSpPr>
        <p:spPr>
          <a:xfrm>
            <a:off x="6215063" y="5925147"/>
            <a:ext cx="3052762"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academic screening</a:t>
            </a:r>
          </a:p>
        </p:txBody>
      </p:sp>
    </p:spTree>
    <p:extLst>
      <p:ext uri="{BB962C8B-B14F-4D97-AF65-F5344CB8AC3E}">
        <p14:creationId xmlns:p14="http://schemas.microsoft.com/office/powerpoint/2010/main" val="311665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25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25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7458-403D-3A69-0612-8EB3F48C3D2D}"/>
              </a:ext>
            </a:extLst>
          </p:cNvPr>
          <p:cNvSpPr>
            <a:spLocks noGrp="1"/>
          </p:cNvSpPr>
          <p:nvPr>
            <p:ph type="title"/>
          </p:nvPr>
        </p:nvSpPr>
        <p:spPr/>
        <p:txBody>
          <a:bodyPr/>
          <a:lstStyle/>
          <a:p>
            <a:r>
              <a:rPr lang="en-US"/>
              <a:t>Sharing Systematic Screening Data</a:t>
            </a:r>
          </a:p>
        </p:txBody>
      </p:sp>
      <p:sp>
        <p:nvSpPr>
          <p:cNvPr id="3" name="Content Placeholder 2">
            <a:extLst>
              <a:ext uri="{FF2B5EF4-FFF2-40B4-BE49-F238E27FC236}">
                <a16:creationId xmlns:a16="http://schemas.microsoft.com/office/drawing/2014/main" id="{8A618BF7-9411-B470-1F76-E1833216A7A7}"/>
              </a:ext>
            </a:extLst>
          </p:cNvPr>
          <p:cNvSpPr>
            <a:spLocks noGrp="1"/>
          </p:cNvSpPr>
          <p:nvPr>
            <p:ph idx="1"/>
          </p:nvPr>
        </p:nvSpPr>
        <p:spPr>
          <a:xfrm>
            <a:off x="838200" y="1825625"/>
            <a:ext cx="10662920" cy="4351338"/>
          </a:xfrm>
        </p:spPr>
        <p:txBody>
          <a:bodyPr>
            <a:normAutofit/>
          </a:bodyPr>
          <a:lstStyle/>
          <a:p>
            <a:pPr marL="0" indent="0">
              <a:buNone/>
            </a:pPr>
            <a:r>
              <a:rPr lang="en-US"/>
              <a:t>Once academic and behavior screening data are collected, data are shared at the:</a:t>
            </a:r>
          </a:p>
          <a:p>
            <a:r>
              <a:rPr lang="en-US" sz="2400"/>
              <a:t>Screening Practice </a:t>
            </a:r>
          </a:p>
          <a:p>
            <a:r>
              <a:rPr lang="en-US" sz="2400"/>
              <a:t>School-wide (e.g., Tier 1 efforts)</a:t>
            </a:r>
          </a:p>
          <a:p>
            <a:r>
              <a:rPr lang="en-US" sz="2400"/>
              <a:t>Grade or department (e.g., Tier 1 efforts, low-intensity strategies)</a:t>
            </a:r>
          </a:p>
          <a:p>
            <a:r>
              <a:rPr lang="en-US" sz="2400"/>
              <a:t>Class level (e.g., low-intensity strategies)</a:t>
            </a:r>
          </a:p>
          <a:p>
            <a:r>
              <a:rPr lang="en-US" sz="2400"/>
              <a:t>Individual student level (e.g., Tier 2 and Tier 3)</a:t>
            </a:r>
          </a:p>
        </p:txBody>
      </p:sp>
      <p:pic>
        <p:nvPicPr>
          <p:cNvPr id="5" name="Picture 4" descr="A screenshot of a computer&#10;&#10;Description automatically generated">
            <a:extLst>
              <a:ext uri="{FF2B5EF4-FFF2-40B4-BE49-F238E27FC236}">
                <a16:creationId xmlns:a16="http://schemas.microsoft.com/office/drawing/2014/main" id="{34357432-4234-56BB-0646-6576ED6A1E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05201" y="5146041"/>
            <a:ext cx="5628640" cy="1556773"/>
          </a:xfrm>
          <a:prstGeom prst="rect">
            <a:avLst/>
          </a:prstGeom>
          <a:ln>
            <a:solidFill>
              <a:schemeClr val="tx1"/>
            </a:solidFill>
          </a:ln>
        </p:spPr>
      </p:pic>
      <p:pic>
        <p:nvPicPr>
          <p:cNvPr id="4" name="Picture 3" descr="A hand holding a flashlight&#10;&#10;Description automatically generated">
            <a:extLst>
              <a:ext uri="{FF2B5EF4-FFF2-40B4-BE49-F238E27FC236}">
                <a16:creationId xmlns:a16="http://schemas.microsoft.com/office/drawing/2014/main" id="{94259765-7562-EBBB-3DCE-EEB61A5C19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17084048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0486-0FB9-1134-AE04-A0DA9E0577C4}"/>
            </a:ext>
          </a:extLst>
        </p:cNvPr>
        <p:cNvGrpSpPr/>
        <p:nvPr/>
      </p:nvGrpSpPr>
      <p:grpSpPr>
        <a:xfrm>
          <a:off x="0" y="0"/>
          <a:ext cx="0" cy="0"/>
          <a:chOff x="0" y="0"/>
          <a:chExt cx="0" cy="0"/>
        </a:xfrm>
      </p:grpSpPr>
      <p:pic>
        <p:nvPicPr>
          <p:cNvPr id="3" name="Content Placeholder 4" descr="A screen shot of a survey&#10;&#10;Description automatically generated">
            <a:extLst>
              <a:ext uri="{FF2B5EF4-FFF2-40B4-BE49-F238E27FC236}">
                <a16:creationId xmlns:a16="http://schemas.microsoft.com/office/drawing/2014/main" id="{3EC4DFB3-D573-F2BC-C826-55FA0F44D8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46117" y="703029"/>
            <a:ext cx="3254529" cy="4211744"/>
          </a:xfrm>
          <a:prstGeom prst="rect">
            <a:avLst/>
          </a:prstGeom>
          <a:ln>
            <a:solidFill>
              <a:schemeClr val="tx1"/>
            </a:solidFill>
          </a:ln>
        </p:spPr>
      </p:pic>
      <p:pic>
        <p:nvPicPr>
          <p:cNvPr id="2" name="20">
            <a:extLst>
              <a:ext uri="{FF2B5EF4-FFF2-40B4-BE49-F238E27FC236}">
                <a16:creationId xmlns:a16="http://schemas.microsoft.com/office/drawing/2014/main" id="{1D250EA0-8BEC-EFBC-F51C-7BE97E17017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4" name="19">
            <a:extLst>
              <a:ext uri="{FF2B5EF4-FFF2-40B4-BE49-F238E27FC236}">
                <a16:creationId xmlns:a16="http://schemas.microsoft.com/office/drawing/2014/main" id="{FD54E3CD-28DC-6D5E-7450-69A6A78426E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5" name="18">
            <a:extLst>
              <a:ext uri="{FF2B5EF4-FFF2-40B4-BE49-F238E27FC236}">
                <a16:creationId xmlns:a16="http://schemas.microsoft.com/office/drawing/2014/main" id="{7D521AF5-8F44-8AB5-19D0-D72AD23D5D0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6" name="17">
            <a:extLst>
              <a:ext uri="{FF2B5EF4-FFF2-40B4-BE49-F238E27FC236}">
                <a16:creationId xmlns:a16="http://schemas.microsoft.com/office/drawing/2014/main" id="{48CD7F77-4EA8-53B0-B7D5-F7CCBE767C3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7" name="16">
            <a:extLst>
              <a:ext uri="{FF2B5EF4-FFF2-40B4-BE49-F238E27FC236}">
                <a16:creationId xmlns:a16="http://schemas.microsoft.com/office/drawing/2014/main" id="{51F94966-126A-3EEA-AB0C-D132A88C9EB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8" name="Picture 47">
            <a:extLst>
              <a:ext uri="{FF2B5EF4-FFF2-40B4-BE49-F238E27FC236}">
                <a16:creationId xmlns:a16="http://schemas.microsoft.com/office/drawing/2014/main" id="{923FFD8A-9390-894B-8B24-BB1933FBEF3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9" name="Picture 51">
            <a:extLst>
              <a:ext uri="{FF2B5EF4-FFF2-40B4-BE49-F238E27FC236}">
                <a16:creationId xmlns:a16="http://schemas.microsoft.com/office/drawing/2014/main" id="{2B5F8CB4-B8BC-F98A-ED6E-0053C81B959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0" name="Picture 50">
            <a:extLst>
              <a:ext uri="{FF2B5EF4-FFF2-40B4-BE49-F238E27FC236}">
                <a16:creationId xmlns:a16="http://schemas.microsoft.com/office/drawing/2014/main" id="{CEEA1493-DEF7-1F50-A59C-4BD455165B00}"/>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1" name="Picture 49">
            <a:extLst>
              <a:ext uri="{FF2B5EF4-FFF2-40B4-BE49-F238E27FC236}">
                <a16:creationId xmlns:a16="http://schemas.microsoft.com/office/drawing/2014/main" id="{863DF8AB-8227-BECF-5529-1D7B3E8C0DC2}"/>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2" name="Picture 48">
            <a:extLst>
              <a:ext uri="{FF2B5EF4-FFF2-40B4-BE49-F238E27FC236}">
                <a16:creationId xmlns:a16="http://schemas.microsoft.com/office/drawing/2014/main" id="{D5B0370E-8A48-8F67-B3BE-89FEBCCEEDE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3" name="Picture 42">
            <a:extLst>
              <a:ext uri="{FF2B5EF4-FFF2-40B4-BE49-F238E27FC236}">
                <a16:creationId xmlns:a16="http://schemas.microsoft.com/office/drawing/2014/main" id="{D2FAF2FF-1942-EDB7-56C2-15EACD8FC26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4" name="Picture 46">
            <a:extLst>
              <a:ext uri="{FF2B5EF4-FFF2-40B4-BE49-F238E27FC236}">
                <a16:creationId xmlns:a16="http://schemas.microsoft.com/office/drawing/2014/main" id="{D87C2BD8-001D-223C-C388-81E27BAEBBB7}"/>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5" name="Picture 45">
            <a:extLst>
              <a:ext uri="{FF2B5EF4-FFF2-40B4-BE49-F238E27FC236}">
                <a16:creationId xmlns:a16="http://schemas.microsoft.com/office/drawing/2014/main" id="{7B1173E7-A14C-6F83-04B0-B3B61FF6AE6F}"/>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6" name="Picture 44">
            <a:extLst>
              <a:ext uri="{FF2B5EF4-FFF2-40B4-BE49-F238E27FC236}">
                <a16:creationId xmlns:a16="http://schemas.microsoft.com/office/drawing/2014/main" id="{D6F9BF56-9B56-5AE8-B05E-F7D9091E6B92}"/>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18" name="Picture 43">
            <a:extLst>
              <a:ext uri="{FF2B5EF4-FFF2-40B4-BE49-F238E27FC236}">
                <a16:creationId xmlns:a16="http://schemas.microsoft.com/office/drawing/2014/main" id="{877168FD-4BC4-F5E2-3320-979252B50829}"/>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36" name="Picture 35">
            <a:extLst>
              <a:ext uri="{FF2B5EF4-FFF2-40B4-BE49-F238E27FC236}">
                <a16:creationId xmlns:a16="http://schemas.microsoft.com/office/drawing/2014/main" id="{B721ABFD-DC7F-1887-889B-FB38965946E7}"/>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37" name="Picture 40">
            <a:extLst>
              <a:ext uri="{FF2B5EF4-FFF2-40B4-BE49-F238E27FC236}">
                <a16:creationId xmlns:a16="http://schemas.microsoft.com/office/drawing/2014/main" id="{E349A6CF-4DAA-66B8-A468-F88BDEBEE577}"/>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38" name="Picture 39">
            <a:extLst>
              <a:ext uri="{FF2B5EF4-FFF2-40B4-BE49-F238E27FC236}">
                <a16:creationId xmlns:a16="http://schemas.microsoft.com/office/drawing/2014/main" id="{0AACFF3A-4466-4DBA-953E-47057740CB3B}"/>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39" name="Picture 38">
            <a:extLst>
              <a:ext uri="{FF2B5EF4-FFF2-40B4-BE49-F238E27FC236}">
                <a16:creationId xmlns:a16="http://schemas.microsoft.com/office/drawing/2014/main" id="{49D71AEE-3C71-2C32-6A59-7B94644F6AC2}"/>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40" name="Picture 33">
            <a:extLst>
              <a:ext uri="{FF2B5EF4-FFF2-40B4-BE49-F238E27FC236}">
                <a16:creationId xmlns:a16="http://schemas.microsoft.com/office/drawing/2014/main" id="{BAE1C872-4F07-4D10-63DE-BA2E5968C114}"/>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41" name="Picture 36">
            <a:extLst>
              <a:ext uri="{FF2B5EF4-FFF2-40B4-BE49-F238E27FC236}">
                <a16:creationId xmlns:a16="http://schemas.microsoft.com/office/drawing/2014/main" id="{C8ADC25B-2812-4CAA-6642-EFCD027EF2D6}"/>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pic>
        <p:nvPicPr>
          <p:cNvPr id="42" name="Picture 32">
            <a:extLst>
              <a:ext uri="{FF2B5EF4-FFF2-40B4-BE49-F238E27FC236}">
                <a16:creationId xmlns:a16="http://schemas.microsoft.com/office/drawing/2014/main" id="{EF84991F-0776-2B2C-0699-6E7A154DC3F5}"/>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tretch>
            <a:fillRect/>
          </a:stretch>
        </p:blipFill>
        <p:spPr bwMode="auto">
          <a:xfrm>
            <a:off x="6096000" y="5165892"/>
            <a:ext cx="4771745" cy="1692108"/>
          </a:xfrm>
          <a:prstGeom prst="rect">
            <a:avLst/>
          </a:prstGeom>
          <a:noFill/>
        </p:spPr>
      </p:pic>
      <p:graphicFrame>
        <p:nvGraphicFramePr>
          <p:cNvPr id="17" name="Table 6">
            <a:extLst>
              <a:ext uri="{FF2B5EF4-FFF2-40B4-BE49-F238E27FC236}">
                <a16:creationId xmlns:a16="http://schemas.microsoft.com/office/drawing/2014/main" id="{4B71F325-F65C-F4C8-B004-929520BF5D13}"/>
              </a:ext>
            </a:extLst>
          </p:cNvPr>
          <p:cNvGraphicFramePr>
            <a:graphicFrameLocks noGrp="1"/>
          </p:cNvGraphicFramePr>
          <p:nvPr>
            <p:extLst>
              <p:ext uri="{D42A27DB-BD31-4B8C-83A1-F6EECF244321}">
                <p14:modId xmlns:p14="http://schemas.microsoft.com/office/powerpoint/2010/main" val="1434143074"/>
              </p:ext>
            </p:extLst>
          </p:nvPr>
        </p:nvGraphicFramePr>
        <p:xfrm>
          <a:off x="693822" y="589022"/>
          <a:ext cx="7321290" cy="4439759"/>
        </p:xfrm>
        <a:graphic>
          <a:graphicData uri="http://schemas.openxmlformats.org/drawingml/2006/table">
            <a:tbl>
              <a:tblPr firstRow="1" bandRow="1">
                <a:tableStyleId>{5C22544A-7EE6-4342-B048-85BDC9FD1C3A}</a:tableStyleId>
              </a:tblPr>
              <a:tblGrid>
                <a:gridCol w="7321290">
                  <a:extLst>
                    <a:ext uri="{9D8B030D-6E8A-4147-A177-3AD203B41FA5}">
                      <a16:colId xmlns:a16="http://schemas.microsoft.com/office/drawing/2014/main" val="659750370"/>
                    </a:ext>
                  </a:extLst>
                </a:gridCol>
              </a:tblGrid>
              <a:tr h="629759">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a:solidFill>
                            <a:schemeClr val="bg1"/>
                          </a:solidFill>
                        </a:rPr>
                        <a:t>Let’s discuss!</a:t>
                      </a:r>
                    </a:p>
                  </a:txBody>
                  <a:tcPr>
                    <a:solidFill>
                      <a:schemeClr val="accent5"/>
                    </a:solidFill>
                  </a:tcPr>
                </a:tc>
                <a:extLst>
                  <a:ext uri="{0D108BD9-81ED-4DB2-BD59-A6C34878D82A}">
                    <a16:rowId xmlns:a16="http://schemas.microsoft.com/office/drawing/2014/main" val="2349869466"/>
                  </a:ext>
                </a:extLst>
              </a:tr>
              <a:tr h="3581985">
                <a:tc>
                  <a:txBody>
                    <a:bodyPr/>
                    <a:lstStyle/>
                    <a:p>
                      <a:pPr marL="0" indent="0">
                        <a:buNone/>
                      </a:pPr>
                      <a:r>
                        <a:rPr lang="en-US" sz="2800"/>
                        <a:t>Use the </a:t>
                      </a:r>
                      <a:r>
                        <a:rPr lang="en-US" sz="2800" i="1"/>
                        <a:t>Working with Your Screening Data Handout </a:t>
                      </a:r>
                      <a:r>
                        <a:rPr lang="en-US" sz="2800"/>
                        <a:t>to review Fall screening data</a:t>
                      </a:r>
                    </a:p>
                    <a:p>
                      <a:pPr marL="342900" indent="-342900">
                        <a:buFont typeface="Arial" panose="020B0604020202020204" pitchFamily="34" charset="0"/>
                        <a:buChar char="•"/>
                      </a:pPr>
                      <a:r>
                        <a:rPr lang="en-US" sz="2800"/>
                        <a:t>Where are there strengths or bright spots?</a:t>
                      </a:r>
                    </a:p>
                    <a:p>
                      <a:pPr marL="342900" indent="-342900">
                        <a:buFont typeface="Arial" panose="020B0604020202020204" pitchFamily="34" charset="0"/>
                        <a:buChar char="•"/>
                      </a:pPr>
                      <a:r>
                        <a:rPr lang="en-US" sz="2800"/>
                        <a:t>What are the greatest areas of need?</a:t>
                      </a:r>
                    </a:p>
                    <a:p>
                      <a:pPr marL="800100" lvl="1" indent="-342900">
                        <a:buFont typeface="Arial" panose="020B0604020202020204" pitchFamily="34" charset="0"/>
                        <a:buChar char="•"/>
                      </a:pPr>
                      <a:r>
                        <a:rPr lang="en-US" sz="2800"/>
                        <a:t>School-level </a:t>
                      </a:r>
                      <a:r>
                        <a:rPr lang="en-US" sz="2000"/>
                        <a:t>(e.g., Tier 1)?</a:t>
                      </a:r>
                      <a:endParaRPr lang="en-US" sz="2800"/>
                    </a:p>
                    <a:p>
                      <a:pPr marL="800100" lvl="1" indent="-342900">
                        <a:buFont typeface="Arial" panose="020B0604020202020204" pitchFamily="34" charset="0"/>
                        <a:buChar char="•"/>
                      </a:pPr>
                      <a:r>
                        <a:rPr lang="en-US" sz="2800"/>
                        <a:t>Grade or department level </a:t>
                      </a:r>
                      <a:r>
                        <a:rPr lang="en-US" sz="2000"/>
                        <a:t>(e.g., Tier 1, low intensity strategies)?</a:t>
                      </a:r>
                    </a:p>
                    <a:p>
                      <a:pPr marL="800100" lvl="1" indent="-342900">
                        <a:buFont typeface="Arial" panose="020B0604020202020204" pitchFamily="34" charset="0"/>
                        <a:buChar char="•"/>
                      </a:pPr>
                      <a:r>
                        <a:rPr lang="en-US" sz="2800"/>
                        <a:t>Classroom level </a:t>
                      </a:r>
                      <a:r>
                        <a:rPr lang="en-US" sz="2000"/>
                        <a:t>(e.g., low intensity strategies)?</a:t>
                      </a:r>
                    </a:p>
                    <a:p>
                      <a:pPr marL="800100" lvl="1" indent="-342900">
                        <a:buFont typeface="Arial" panose="020B0604020202020204" pitchFamily="34" charset="0"/>
                        <a:buChar char="•"/>
                      </a:pPr>
                      <a:r>
                        <a:rPr lang="en-US" sz="2800"/>
                        <a:t>Student-level</a:t>
                      </a:r>
                      <a:r>
                        <a:rPr lang="en-US" sz="2000"/>
                        <a:t> (e.g., Tier 2 &amp; Tier 3)</a:t>
                      </a:r>
                      <a:endParaRPr lang="en-US" sz="2800"/>
                    </a:p>
                  </a:txBody>
                  <a:tcPr>
                    <a:solidFill>
                      <a:srgbClr val="DDE7F0"/>
                    </a:solidFill>
                  </a:tcPr>
                </a:tc>
                <a:extLst>
                  <a:ext uri="{0D108BD9-81ED-4DB2-BD59-A6C34878D82A}">
                    <a16:rowId xmlns:a16="http://schemas.microsoft.com/office/drawing/2014/main" val="927646794"/>
                  </a:ext>
                </a:extLst>
              </a:tr>
            </a:tbl>
          </a:graphicData>
        </a:graphic>
      </p:graphicFrame>
      <p:pic>
        <p:nvPicPr>
          <p:cNvPr id="19" name="Picture 18" descr="Table&#10;&#10;Description automatically generated">
            <a:extLst>
              <a:ext uri="{FF2B5EF4-FFF2-40B4-BE49-F238E27FC236}">
                <a16:creationId xmlns:a16="http://schemas.microsoft.com/office/drawing/2014/main" id="{B3D4AA96-70CA-65F2-71F8-D0D41352105F}"/>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1669491" y="5124786"/>
            <a:ext cx="1283925" cy="1661550"/>
          </a:xfrm>
          <a:prstGeom prst="rect">
            <a:avLst/>
          </a:prstGeom>
          <a:ln>
            <a:solidFill>
              <a:schemeClr val="tx1"/>
            </a:solidFill>
          </a:ln>
        </p:spPr>
      </p:pic>
      <p:pic>
        <p:nvPicPr>
          <p:cNvPr id="20" name="Picture 19" descr="Graphical user interface, application&#10;&#10;Description automatically generated">
            <a:extLst>
              <a:ext uri="{FF2B5EF4-FFF2-40B4-BE49-F238E27FC236}">
                <a16:creationId xmlns:a16="http://schemas.microsoft.com/office/drawing/2014/main" id="{ADBF172F-194A-AAB2-2326-A63201482C8C}"/>
              </a:ext>
            </a:extLst>
          </p:cNvPr>
          <p:cNvPicPr>
            <a:picLocks noChangeAspect="1"/>
          </p:cNvPicPr>
          <p:nvPr/>
        </p:nvPicPr>
        <p:blipFill rotWithShape="1">
          <a:blip r:embed="rId27" cstate="screen">
            <a:extLst>
              <a:ext uri="{28A0092B-C50C-407E-A947-70E740481C1C}">
                <a14:useLocalDpi xmlns:a14="http://schemas.microsoft.com/office/drawing/2010/main"/>
              </a:ext>
            </a:extLst>
          </a:blip>
          <a:srcRect/>
          <a:stretch/>
        </p:blipFill>
        <p:spPr>
          <a:xfrm>
            <a:off x="3273631" y="5229648"/>
            <a:ext cx="2647711" cy="143629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spTree>
    <p:extLst>
      <p:ext uri="{BB962C8B-B14F-4D97-AF65-F5344CB8AC3E}">
        <p14:creationId xmlns:p14="http://schemas.microsoft.com/office/powerpoint/2010/main" val="2816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9"/>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1"/>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4"/>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5"/>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16"/>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18"/>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36"/>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37"/>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38"/>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39"/>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40"/>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41"/>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59570-7ED5-E6DB-AFF9-0D0A12E51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CFF9E4-3380-EE58-5AF9-BC0540408BB6}"/>
              </a:ext>
            </a:extLst>
          </p:cNvPr>
          <p:cNvSpPr>
            <a:spLocks noGrp="1"/>
          </p:cNvSpPr>
          <p:nvPr>
            <p:ph type="title"/>
          </p:nvPr>
        </p:nvSpPr>
        <p:spPr/>
        <p:txBody>
          <a:bodyPr/>
          <a:lstStyle/>
          <a:p>
            <a:r>
              <a:rPr lang="en-US"/>
              <a:t>Using Fall Screening Data to Inform Instruction</a:t>
            </a:r>
          </a:p>
        </p:txBody>
      </p:sp>
      <p:sp>
        <p:nvSpPr>
          <p:cNvPr id="3" name="Text Placeholder 2">
            <a:extLst>
              <a:ext uri="{FF2B5EF4-FFF2-40B4-BE49-F238E27FC236}">
                <a16:creationId xmlns:a16="http://schemas.microsoft.com/office/drawing/2014/main" id="{49D11440-41B9-0C14-D77F-4453DED4BCCC}"/>
              </a:ext>
            </a:extLst>
          </p:cNvPr>
          <p:cNvSpPr>
            <a:spLocks noGrp="1"/>
          </p:cNvSpPr>
          <p:nvPr>
            <p:ph type="body" idx="1"/>
          </p:nvPr>
        </p:nvSpPr>
        <p:spPr/>
        <p:txBody>
          <a:bodyPr/>
          <a:lstStyle/>
          <a:p>
            <a:r>
              <a:rPr lang="en-US"/>
              <a:t>Primary (Tier 1) Prevention Efforts</a:t>
            </a:r>
          </a:p>
          <a:p>
            <a:r>
              <a:rPr lang="en-US"/>
              <a:t>Teacher-Delivered, Low-Intensity Strategies</a:t>
            </a:r>
          </a:p>
          <a:p>
            <a:r>
              <a:rPr lang="en-US"/>
              <a:t>Secondary (Tier 2) and Tertiary (Tier 3) Interventions</a:t>
            </a:r>
          </a:p>
        </p:txBody>
      </p:sp>
    </p:spTree>
    <p:extLst>
      <p:ext uri="{BB962C8B-B14F-4D97-AF65-F5344CB8AC3E}">
        <p14:creationId xmlns:p14="http://schemas.microsoft.com/office/powerpoint/2010/main" val="3614946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7458-403D-3A69-0612-8EB3F48C3D2D}"/>
              </a:ext>
            </a:extLst>
          </p:cNvPr>
          <p:cNvSpPr>
            <a:spLocks noGrp="1"/>
          </p:cNvSpPr>
          <p:nvPr>
            <p:ph type="title"/>
          </p:nvPr>
        </p:nvSpPr>
        <p:spPr/>
        <p:txBody>
          <a:bodyPr/>
          <a:lstStyle/>
          <a:p>
            <a:r>
              <a:rPr lang="en-US"/>
              <a:t>Using Systematic Screening Data</a:t>
            </a:r>
          </a:p>
        </p:txBody>
      </p:sp>
      <p:sp>
        <p:nvSpPr>
          <p:cNvPr id="3" name="Content Placeholder 2">
            <a:extLst>
              <a:ext uri="{FF2B5EF4-FFF2-40B4-BE49-F238E27FC236}">
                <a16:creationId xmlns:a16="http://schemas.microsoft.com/office/drawing/2014/main" id="{8A618BF7-9411-B470-1F76-E1833216A7A7}"/>
              </a:ext>
            </a:extLst>
          </p:cNvPr>
          <p:cNvSpPr>
            <a:spLocks noGrp="1"/>
          </p:cNvSpPr>
          <p:nvPr>
            <p:ph idx="1"/>
          </p:nvPr>
        </p:nvSpPr>
        <p:spPr>
          <a:xfrm>
            <a:off x="838200" y="1825625"/>
            <a:ext cx="10515600" cy="1325563"/>
          </a:xfrm>
        </p:spPr>
        <p:txBody>
          <a:bodyPr/>
          <a:lstStyle/>
          <a:p>
            <a:pPr marL="0" indent="0">
              <a:buNone/>
            </a:pPr>
            <a:r>
              <a:rPr lang="en-US"/>
              <a:t>Academic and behavior screening data are reviewed alongside other data collected as part of typical school practices (e.g., attendance, office discipline referrals, grades) to:</a:t>
            </a:r>
          </a:p>
        </p:txBody>
      </p:sp>
      <p:pic>
        <p:nvPicPr>
          <p:cNvPr id="4" name="Picture 3" descr="A diagram of a variety of objects&#10;&#10;Description automatically generated with medium confidence">
            <a:extLst>
              <a:ext uri="{FF2B5EF4-FFF2-40B4-BE49-F238E27FC236}">
                <a16:creationId xmlns:a16="http://schemas.microsoft.com/office/drawing/2014/main" id="{F0D8B7A4-51E9-8704-A517-CEFAE98E2E9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862668" y="3429000"/>
            <a:ext cx="7971144" cy="2859794"/>
          </a:xfrm>
          <a:prstGeom prst="rect">
            <a:avLst/>
          </a:prstGeom>
          <a:ln>
            <a:solidFill>
              <a:schemeClr val="tx2"/>
            </a:solidFill>
          </a:ln>
        </p:spPr>
      </p:pic>
    </p:spTree>
    <p:extLst>
      <p:ext uri="{BB962C8B-B14F-4D97-AF65-F5344CB8AC3E}">
        <p14:creationId xmlns:p14="http://schemas.microsoft.com/office/powerpoint/2010/main" val="3647329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2">
            <a:extLst>
              <a:ext uri="{FF2B5EF4-FFF2-40B4-BE49-F238E27FC236}">
                <a16:creationId xmlns:a16="http://schemas.microsoft.com/office/drawing/2014/main" id="{F4899510-78AE-2214-EB07-27CF889B9A29}"/>
              </a:ext>
            </a:extLst>
          </p:cNvPr>
          <p:cNvGraphicFramePr>
            <a:graphicFrameLocks noGrp="1"/>
          </p:cNvGraphicFramePr>
          <p:nvPr>
            <p:extLst>
              <p:ext uri="{D42A27DB-BD31-4B8C-83A1-F6EECF244321}">
                <p14:modId xmlns:p14="http://schemas.microsoft.com/office/powerpoint/2010/main" val="3166957046"/>
              </p:ext>
            </p:extLst>
          </p:nvPr>
        </p:nvGraphicFramePr>
        <p:xfrm>
          <a:off x="932661" y="1825625"/>
          <a:ext cx="10515600" cy="3812905"/>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753282578"/>
                    </a:ext>
                  </a:extLst>
                </a:gridCol>
                <a:gridCol w="3505200">
                  <a:extLst>
                    <a:ext uri="{9D8B030D-6E8A-4147-A177-3AD203B41FA5}">
                      <a16:colId xmlns:a16="http://schemas.microsoft.com/office/drawing/2014/main" val="3891728414"/>
                    </a:ext>
                  </a:extLst>
                </a:gridCol>
                <a:gridCol w="3505200">
                  <a:extLst>
                    <a:ext uri="{9D8B030D-6E8A-4147-A177-3AD203B41FA5}">
                      <a16:colId xmlns:a16="http://schemas.microsoft.com/office/drawing/2014/main" val="1943457108"/>
                    </a:ext>
                  </a:extLst>
                </a:gridCol>
              </a:tblGrid>
              <a:tr h="307742">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bg1"/>
                          </a:solidFill>
                        </a:rPr>
                        <a:t>Using Systematic Screening Data to…</a:t>
                      </a:r>
                    </a:p>
                  </a:txBody>
                  <a:tcPr>
                    <a:solidFill>
                      <a:srgbClr val="2F4E6D"/>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bg1"/>
                        </a:solidFill>
                      </a:endParaRPr>
                    </a:p>
                  </a:txBody>
                  <a:tcPr>
                    <a:solidFill>
                      <a:srgbClr val="2F4E6D"/>
                    </a:solidFill>
                  </a:tcPr>
                </a:tc>
                <a:extLst>
                  <a:ext uri="{0D108BD9-81ED-4DB2-BD59-A6C34878D82A}">
                    <a16:rowId xmlns:a16="http://schemas.microsoft.com/office/drawing/2014/main" val="2457955308"/>
                  </a:ext>
                </a:extLst>
              </a:tr>
              <a:tr h="3447145">
                <a:tc>
                  <a:txBody>
                    <a:bodyPr/>
                    <a:lstStyle/>
                    <a:p>
                      <a:pPr algn="ctr"/>
                      <a:r>
                        <a:rPr lang="en-US" b="1"/>
                        <a:t>Inform Tier 1 Instruction</a:t>
                      </a:r>
                      <a:endParaRPr lang="en-US" sz="1000" b="1"/>
                    </a:p>
                    <a:p>
                      <a:pPr algn="ctr"/>
                      <a:endParaRPr lang="en-US" sz="1800" b="0"/>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Teacher-Delivered, Low-Intensity Strategies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Connect Students with Validated Tier 2 and Tier 3 Supports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p>
                  </a:txBody>
                  <a:tcPr>
                    <a:solidFill>
                      <a:schemeClr val="accent5">
                        <a:lumMod val="20000"/>
                        <a:lumOff val="80000"/>
                      </a:schemeClr>
                    </a:solidFill>
                  </a:tcPr>
                </a:tc>
                <a:extLst>
                  <a:ext uri="{0D108BD9-81ED-4DB2-BD59-A6C34878D82A}">
                    <a16:rowId xmlns:a16="http://schemas.microsoft.com/office/drawing/2014/main" val="758992147"/>
                  </a:ext>
                </a:extLst>
              </a:tr>
            </a:tbl>
          </a:graphicData>
        </a:graphic>
      </p:graphicFrame>
      <p:pic>
        <p:nvPicPr>
          <p:cNvPr id="5" name="Picture 4">
            <a:extLst>
              <a:ext uri="{FF2B5EF4-FFF2-40B4-BE49-F238E27FC236}">
                <a16:creationId xmlns:a16="http://schemas.microsoft.com/office/drawing/2014/main" id="{EEFA3300-624D-E3C8-2B36-E7B7763E8B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77672" y="3429000"/>
            <a:ext cx="3181667" cy="1507471"/>
          </a:xfrm>
          <a:prstGeom prst="rect">
            <a:avLst/>
          </a:prstGeom>
          <a:ln>
            <a:solidFill>
              <a:schemeClr val="tx1"/>
            </a:solidFill>
          </a:ln>
        </p:spPr>
      </p:pic>
      <p:pic>
        <p:nvPicPr>
          <p:cNvPr id="6" name="Content Placeholder 5" descr="A book with a lion head&#10;&#10;Description automatically generated">
            <a:extLst>
              <a:ext uri="{FF2B5EF4-FFF2-40B4-BE49-F238E27FC236}">
                <a16:creationId xmlns:a16="http://schemas.microsoft.com/office/drawing/2014/main" id="{B72E3C4B-CD34-5624-F092-56770549ED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2638" y="4053507"/>
            <a:ext cx="1081162" cy="1399152"/>
          </a:xfrm>
          <a:prstGeom prst="rect">
            <a:avLst/>
          </a:prstGeom>
          <a:ln>
            <a:solidFill>
              <a:schemeClr val="tx1"/>
            </a:solidFill>
          </a:ln>
        </p:spPr>
      </p:pic>
      <p:sp>
        <p:nvSpPr>
          <p:cNvPr id="7" name="Title 6">
            <a:extLst>
              <a:ext uri="{FF2B5EF4-FFF2-40B4-BE49-F238E27FC236}">
                <a16:creationId xmlns:a16="http://schemas.microsoft.com/office/drawing/2014/main" id="{0AAA7114-1613-60A9-7013-5FB7CCB0EB49}"/>
              </a:ext>
            </a:extLst>
          </p:cNvPr>
          <p:cNvSpPr>
            <a:spLocks noGrp="1"/>
          </p:cNvSpPr>
          <p:nvPr>
            <p:ph type="title"/>
          </p:nvPr>
        </p:nvSpPr>
        <p:spPr/>
        <p:txBody>
          <a:bodyPr/>
          <a:lstStyle/>
          <a:p>
            <a:r>
              <a:rPr lang="en-US"/>
              <a:t>Jigsaw Preview</a:t>
            </a:r>
          </a:p>
        </p:txBody>
      </p:sp>
      <p:pic>
        <p:nvPicPr>
          <p:cNvPr id="9" name="Picture 8" descr="Diagram&#10;&#10;Description automatically generated">
            <a:extLst>
              <a:ext uri="{FF2B5EF4-FFF2-40B4-BE49-F238E27FC236}">
                <a16:creationId xmlns:a16="http://schemas.microsoft.com/office/drawing/2014/main" id="{10590CFD-FC6F-E649-7F1B-CDE3BDF1DF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5614" y="3139075"/>
            <a:ext cx="3008715" cy="2087319"/>
          </a:xfrm>
          <a:prstGeom prst="rect">
            <a:avLst/>
          </a:prstGeom>
        </p:spPr>
      </p:pic>
      <p:sp>
        <p:nvSpPr>
          <p:cNvPr id="10" name="Arrow: Right 9">
            <a:extLst>
              <a:ext uri="{FF2B5EF4-FFF2-40B4-BE49-F238E27FC236}">
                <a16:creationId xmlns:a16="http://schemas.microsoft.com/office/drawing/2014/main" id="{899DCD87-D7B8-503D-75B2-0C242931949E}"/>
              </a:ext>
            </a:extLst>
          </p:cNvPr>
          <p:cNvSpPr/>
          <p:nvPr/>
        </p:nvSpPr>
        <p:spPr>
          <a:xfrm rot="1671121">
            <a:off x="1131574" y="4051685"/>
            <a:ext cx="608852" cy="262098"/>
          </a:xfrm>
          <a:prstGeom prst="rightArrow">
            <a:avLst/>
          </a:prstGeom>
          <a:noFill/>
          <a:ln w="38100">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05410D7-9140-0C41-179E-AE6DE3B611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89121" y="3040851"/>
            <a:ext cx="2919222" cy="2087319"/>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50942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826EB-8D89-F2ED-D9DF-3256784CA0CC}"/>
              </a:ext>
            </a:extLst>
          </p:cNvPr>
          <p:cNvSpPr>
            <a:spLocks noGrp="1"/>
          </p:cNvSpPr>
          <p:nvPr>
            <p:ph type="title"/>
          </p:nvPr>
        </p:nvSpPr>
        <p:spPr/>
        <p:txBody>
          <a:bodyPr/>
          <a:lstStyle/>
          <a:p>
            <a:r>
              <a:rPr lang="en-US"/>
              <a:t>Tip! </a:t>
            </a:r>
          </a:p>
        </p:txBody>
      </p:sp>
      <p:pic>
        <p:nvPicPr>
          <p:cNvPr id="4" name="Picture 3" descr="Table&#10;&#10;Description automatically generated">
            <a:extLst>
              <a:ext uri="{FF2B5EF4-FFF2-40B4-BE49-F238E27FC236}">
                <a16:creationId xmlns:a16="http://schemas.microsoft.com/office/drawing/2014/main" id="{4F103064-BD9D-8965-48DE-349372E63A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38283" y="1825625"/>
            <a:ext cx="3362397" cy="4351338"/>
          </a:xfrm>
          <a:prstGeom prst="rect">
            <a:avLst/>
          </a:prstGeom>
          <a:ln>
            <a:solidFill>
              <a:schemeClr val="tx1"/>
            </a:solidFill>
          </a:ln>
        </p:spPr>
      </p:pic>
      <p:pic>
        <p:nvPicPr>
          <p:cNvPr id="5" name="Picture 4" descr="Graphical user interface, application&#10;&#10;Description automatically generated">
            <a:extLst>
              <a:ext uri="{FF2B5EF4-FFF2-40B4-BE49-F238E27FC236}">
                <a16:creationId xmlns:a16="http://schemas.microsoft.com/office/drawing/2014/main" id="{C72B328F-FFAF-1048-0FDB-E15A6DA994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96089" y="1825625"/>
            <a:ext cx="5829986" cy="3162566"/>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6" name="Picture 5">
            <a:extLst>
              <a:ext uri="{FF2B5EF4-FFF2-40B4-BE49-F238E27FC236}">
                <a16:creationId xmlns:a16="http://schemas.microsoft.com/office/drawing/2014/main" id="{1D534153-7369-A055-947D-B895036542E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021484" y="-3175"/>
            <a:ext cx="117051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4C6A2B83-EC8D-89A8-4659-45C2C2BF1799}"/>
              </a:ext>
            </a:extLst>
          </p:cNvPr>
          <p:cNvSpPr/>
          <p:nvPr/>
        </p:nvSpPr>
        <p:spPr>
          <a:xfrm>
            <a:off x="4793899" y="5137484"/>
            <a:ext cx="6159818" cy="1039479"/>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Use your Ci3T Leadership Team agenda to record notes, ideas to bring back to your team, and any action items!</a:t>
            </a:r>
          </a:p>
        </p:txBody>
      </p:sp>
    </p:spTree>
    <p:extLst>
      <p:ext uri="{BB962C8B-B14F-4D97-AF65-F5344CB8AC3E}">
        <p14:creationId xmlns:p14="http://schemas.microsoft.com/office/powerpoint/2010/main" val="373036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0921D-BE43-A2F9-FBBE-57B3A83B7295}"/>
            </a:ext>
          </a:extLst>
        </p:cNvPr>
        <p:cNvGrpSpPr/>
        <p:nvPr/>
      </p:nvGrpSpPr>
      <p:grpSpPr>
        <a:xfrm>
          <a:off x="0" y="0"/>
          <a:ext cx="0" cy="0"/>
          <a:chOff x="0" y="0"/>
          <a:chExt cx="0" cy="0"/>
        </a:xfrm>
      </p:grpSpPr>
      <p:graphicFrame>
        <p:nvGraphicFramePr>
          <p:cNvPr id="4" name="Table 2">
            <a:extLst>
              <a:ext uri="{FF2B5EF4-FFF2-40B4-BE49-F238E27FC236}">
                <a16:creationId xmlns:a16="http://schemas.microsoft.com/office/drawing/2014/main" id="{BE581940-B906-B899-77C4-2BC38C967C3E}"/>
              </a:ext>
            </a:extLst>
          </p:cNvPr>
          <p:cNvGraphicFramePr>
            <a:graphicFrameLocks noGrp="1"/>
          </p:cNvGraphicFramePr>
          <p:nvPr/>
        </p:nvGraphicFramePr>
        <p:xfrm>
          <a:off x="932661" y="1825625"/>
          <a:ext cx="10515600" cy="3812905"/>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753282578"/>
                    </a:ext>
                  </a:extLst>
                </a:gridCol>
                <a:gridCol w="3505200">
                  <a:extLst>
                    <a:ext uri="{9D8B030D-6E8A-4147-A177-3AD203B41FA5}">
                      <a16:colId xmlns:a16="http://schemas.microsoft.com/office/drawing/2014/main" val="3891728414"/>
                    </a:ext>
                  </a:extLst>
                </a:gridCol>
                <a:gridCol w="3505200">
                  <a:extLst>
                    <a:ext uri="{9D8B030D-6E8A-4147-A177-3AD203B41FA5}">
                      <a16:colId xmlns:a16="http://schemas.microsoft.com/office/drawing/2014/main" val="1943457108"/>
                    </a:ext>
                  </a:extLst>
                </a:gridCol>
              </a:tblGrid>
              <a:tr h="307742">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bg1"/>
                          </a:solidFill>
                        </a:rPr>
                        <a:t>Using Systematic Screening Data to…</a:t>
                      </a:r>
                    </a:p>
                  </a:txBody>
                  <a:tcPr>
                    <a:solidFill>
                      <a:srgbClr val="2F4E6D"/>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bg1"/>
                        </a:solidFill>
                      </a:endParaRPr>
                    </a:p>
                  </a:txBody>
                  <a:tcPr>
                    <a:solidFill>
                      <a:srgbClr val="2F4E6D"/>
                    </a:solidFill>
                  </a:tcPr>
                </a:tc>
                <a:extLst>
                  <a:ext uri="{0D108BD9-81ED-4DB2-BD59-A6C34878D82A}">
                    <a16:rowId xmlns:a16="http://schemas.microsoft.com/office/drawing/2014/main" val="2457955308"/>
                  </a:ext>
                </a:extLst>
              </a:tr>
              <a:tr h="3447145">
                <a:tc>
                  <a:txBody>
                    <a:bodyPr/>
                    <a:lstStyle/>
                    <a:p>
                      <a:pPr algn="ctr"/>
                      <a:r>
                        <a:rPr lang="en-US" b="1"/>
                        <a:t>Inform Tier 1 Instruction</a:t>
                      </a:r>
                      <a:endParaRPr lang="en-US" sz="1000" b="1"/>
                    </a:p>
                    <a:p>
                      <a:pPr algn="ctr"/>
                      <a:endParaRPr lang="en-US" sz="1800" b="0"/>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Teacher-Delivered, Low-Intensity Strategies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Connect Students with Validated Tier 2 and Tier 3 Supports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p>
                  </a:txBody>
                  <a:tcPr>
                    <a:solidFill>
                      <a:schemeClr val="accent5">
                        <a:lumMod val="20000"/>
                        <a:lumOff val="80000"/>
                      </a:schemeClr>
                    </a:solidFill>
                  </a:tcPr>
                </a:tc>
                <a:extLst>
                  <a:ext uri="{0D108BD9-81ED-4DB2-BD59-A6C34878D82A}">
                    <a16:rowId xmlns:a16="http://schemas.microsoft.com/office/drawing/2014/main" val="758992147"/>
                  </a:ext>
                </a:extLst>
              </a:tr>
            </a:tbl>
          </a:graphicData>
        </a:graphic>
      </p:graphicFrame>
      <p:pic>
        <p:nvPicPr>
          <p:cNvPr id="5" name="Picture 4">
            <a:extLst>
              <a:ext uri="{FF2B5EF4-FFF2-40B4-BE49-F238E27FC236}">
                <a16:creationId xmlns:a16="http://schemas.microsoft.com/office/drawing/2014/main" id="{3604E6C5-AE0C-9659-56CA-9E14C92744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77672" y="3429000"/>
            <a:ext cx="3181667" cy="1507471"/>
          </a:xfrm>
          <a:prstGeom prst="rect">
            <a:avLst/>
          </a:prstGeom>
          <a:ln>
            <a:solidFill>
              <a:schemeClr val="tx1"/>
            </a:solidFill>
          </a:ln>
        </p:spPr>
      </p:pic>
      <p:pic>
        <p:nvPicPr>
          <p:cNvPr id="6" name="Content Placeholder 5" descr="A book with a lion head&#10;&#10;Description automatically generated">
            <a:extLst>
              <a:ext uri="{FF2B5EF4-FFF2-40B4-BE49-F238E27FC236}">
                <a16:creationId xmlns:a16="http://schemas.microsoft.com/office/drawing/2014/main" id="{A4C72191-22E9-5F5C-6BC1-D9B0899973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2638" y="4053507"/>
            <a:ext cx="1081162" cy="1399152"/>
          </a:xfrm>
          <a:prstGeom prst="rect">
            <a:avLst/>
          </a:prstGeom>
          <a:ln>
            <a:solidFill>
              <a:schemeClr val="tx1"/>
            </a:solidFill>
          </a:ln>
        </p:spPr>
      </p:pic>
      <p:sp>
        <p:nvSpPr>
          <p:cNvPr id="7" name="Title 6">
            <a:extLst>
              <a:ext uri="{FF2B5EF4-FFF2-40B4-BE49-F238E27FC236}">
                <a16:creationId xmlns:a16="http://schemas.microsoft.com/office/drawing/2014/main" id="{15E4D60E-C505-79A6-166C-63554620283E}"/>
              </a:ext>
            </a:extLst>
          </p:cNvPr>
          <p:cNvSpPr>
            <a:spLocks noGrp="1"/>
          </p:cNvSpPr>
          <p:nvPr>
            <p:ph type="title"/>
          </p:nvPr>
        </p:nvSpPr>
        <p:spPr/>
        <p:txBody>
          <a:bodyPr/>
          <a:lstStyle/>
          <a:p>
            <a:r>
              <a:rPr lang="en-US"/>
              <a:t>Jigsaw</a:t>
            </a:r>
          </a:p>
        </p:txBody>
      </p:sp>
      <p:pic>
        <p:nvPicPr>
          <p:cNvPr id="9" name="Picture 8" descr="Diagram&#10;&#10;Description automatically generated">
            <a:extLst>
              <a:ext uri="{FF2B5EF4-FFF2-40B4-BE49-F238E27FC236}">
                <a16:creationId xmlns:a16="http://schemas.microsoft.com/office/drawing/2014/main" id="{E43A7FB0-A6D0-DCE7-6E01-4134EEA133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5614" y="3139075"/>
            <a:ext cx="3008715" cy="2087319"/>
          </a:xfrm>
          <a:prstGeom prst="rect">
            <a:avLst/>
          </a:prstGeom>
        </p:spPr>
      </p:pic>
      <p:sp>
        <p:nvSpPr>
          <p:cNvPr id="10" name="Arrow: Right 9">
            <a:extLst>
              <a:ext uri="{FF2B5EF4-FFF2-40B4-BE49-F238E27FC236}">
                <a16:creationId xmlns:a16="http://schemas.microsoft.com/office/drawing/2014/main" id="{58C8CCE8-5608-4805-BB86-5C4C1708C96A}"/>
              </a:ext>
            </a:extLst>
          </p:cNvPr>
          <p:cNvSpPr/>
          <p:nvPr/>
        </p:nvSpPr>
        <p:spPr>
          <a:xfrm rot="1671121">
            <a:off x="1131574" y="4051685"/>
            <a:ext cx="608852" cy="262098"/>
          </a:xfrm>
          <a:prstGeom prst="rightArrow">
            <a:avLst/>
          </a:prstGeom>
          <a:noFill/>
          <a:ln w="38100">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340615C-ED91-C0A0-C677-0EB19464F0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89121" y="3040851"/>
            <a:ext cx="2919222" cy="2087319"/>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93495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AA39-7B21-C120-7EEC-5794C2E33C43}"/>
              </a:ext>
            </a:extLst>
          </p:cNvPr>
          <p:cNvSpPr>
            <a:spLocks noGrp="1"/>
          </p:cNvSpPr>
          <p:nvPr>
            <p:ph type="title"/>
          </p:nvPr>
        </p:nvSpPr>
        <p:spPr/>
        <p:txBody>
          <a:bodyPr/>
          <a:lstStyle/>
          <a:p>
            <a:r>
              <a:rPr lang="en-US"/>
              <a:t>Enhancing Ci3T Modules</a:t>
            </a:r>
          </a:p>
        </p:txBody>
      </p:sp>
      <p:grpSp>
        <p:nvGrpSpPr>
          <p:cNvPr id="3" name="Group 2">
            <a:extLst>
              <a:ext uri="{FF2B5EF4-FFF2-40B4-BE49-F238E27FC236}">
                <a16:creationId xmlns:a16="http://schemas.microsoft.com/office/drawing/2014/main" id="{D02254BA-1039-58B9-95FB-753BE60319D8}"/>
              </a:ext>
            </a:extLst>
          </p:cNvPr>
          <p:cNvGrpSpPr/>
          <p:nvPr/>
        </p:nvGrpSpPr>
        <p:grpSpPr>
          <a:xfrm>
            <a:off x="770057" y="1626111"/>
            <a:ext cx="5783776" cy="5231889"/>
            <a:chOff x="8188726" y="3207338"/>
            <a:chExt cx="3932788" cy="3557522"/>
          </a:xfrm>
        </p:grpSpPr>
        <p:pic>
          <p:nvPicPr>
            <p:cNvPr id="4" name="Computer">
              <a:extLst>
                <a:ext uri="{FF2B5EF4-FFF2-40B4-BE49-F238E27FC236}">
                  <a16:creationId xmlns:a16="http://schemas.microsoft.com/office/drawing/2014/main" id="{F3E1B861-C5A8-D6D9-7346-D3DF30A22C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88726" y="3207338"/>
              <a:ext cx="3932788" cy="3557522"/>
            </a:xfrm>
            <a:prstGeom prst="rect">
              <a:avLst/>
            </a:prstGeom>
          </p:spPr>
        </p:pic>
        <p:pic>
          <p:nvPicPr>
            <p:cNvPr id="5" name="Modules">
              <a:extLst>
                <a:ext uri="{FF2B5EF4-FFF2-40B4-BE49-F238E27FC236}">
                  <a16:creationId xmlns:a16="http://schemas.microsoft.com/office/drawing/2014/main" id="{0C8B6526-0747-DD26-11A9-10B3A7ABE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a:stretch/>
          </p:blipFill>
          <p:spPr>
            <a:xfrm>
              <a:off x="8337235" y="3356755"/>
              <a:ext cx="3658295" cy="2289001"/>
            </a:xfrm>
            <a:prstGeom prst="rect">
              <a:avLst/>
            </a:prstGeom>
          </p:spPr>
        </p:pic>
        <p:sp>
          <p:nvSpPr>
            <p:cNvPr id="6" name="Right Triangle 180">
              <a:extLst>
                <a:ext uri="{FF2B5EF4-FFF2-40B4-BE49-F238E27FC236}">
                  <a16:creationId xmlns:a16="http://schemas.microsoft.com/office/drawing/2014/main" id="{7191B44F-8EB9-CA64-1543-13A299A80A1A}"/>
                </a:ext>
              </a:extLst>
            </p:cNvPr>
            <p:cNvSpPr/>
            <p:nvPr userDrawn="1"/>
          </p:nvSpPr>
          <p:spPr>
            <a:xfrm flipH="1" flipV="1">
              <a:off x="8607387" y="3359664"/>
              <a:ext cx="3379506" cy="1843606"/>
            </a:xfrm>
            <a:custGeom>
              <a:avLst/>
              <a:gdLst>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1807081 w 3630775"/>
                <a:gd name="connsiteY2" fmla="*/ 1130669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60418"/>
                <a:gd name="connsiteY0" fmla="*/ 2286092 h 2286092"/>
                <a:gd name="connsiteX1" fmla="*/ 0 w 3660418"/>
                <a:gd name="connsiteY1" fmla="*/ 0 h 2286092"/>
                <a:gd name="connsiteX2" fmla="*/ 3630775 w 3660418"/>
                <a:gd name="connsiteY2" fmla="*/ 2286092 h 2286092"/>
                <a:gd name="connsiteX3" fmla="*/ 0 w 3660418"/>
                <a:gd name="connsiteY3" fmla="*/ 2286092 h 2286092"/>
                <a:gd name="connsiteX0" fmla="*/ 453845 w 4084620"/>
                <a:gd name="connsiteY0" fmla="*/ 2286092 h 2286092"/>
                <a:gd name="connsiteX1" fmla="*/ 453845 w 4084620"/>
                <a:gd name="connsiteY1" fmla="*/ 0 h 2286092"/>
                <a:gd name="connsiteX2" fmla="*/ 4084620 w 4084620"/>
                <a:gd name="connsiteY2" fmla="*/ 2286092 h 2286092"/>
                <a:gd name="connsiteX3" fmla="*/ 453845 w 4084620"/>
                <a:gd name="connsiteY3" fmla="*/ 2286092 h 2286092"/>
                <a:gd name="connsiteX0" fmla="*/ 268947 w 3899722"/>
                <a:gd name="connsiteY0" fmla="*/ 2286092 h 2286092"/>
                <a:gd name="connsiteX1" fmla="*/ 268947 w 3899722"/>
                <a:gd name="connsiteY1" fmla="*/ 0 h 2286092"/>
                <a:gd name="connsiteX2" fmla="*/ 3899722 w 3899722"/>
                <a:gd name="connsiteY2" fmla="*/ 2286092 h 2286092"/>
                <a:gd name="connsiteX3" fmla="*/ 268947 w 3899722"/>
                <a:gd name="connsiteY3" fmla="*/ 2286092 h 2286092"/>
                <a:gd name="connsiteX0" fmla="*/ 1 w 3630776"/>
                <a:gd name="connsiteY0" fmla="*/ 2286092 h 2286092"/>
                <a:gd name="connsiteX1" fmla="*/ 1 w 3630776"/>
                <a:gd name="connsiteY1" fmla="*/ 0 h 2286092"/>
                <a:gd name="connsiteX2" fmla="*/ 3630776 w 3630776"/>
                <a:gd name="connsiteY2" fmla="*/ 2286092 h 2286092"/>
                <a:gd name="connsiteX3" fmla="*/ 1 w 3630776"/>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Lst>
              <a:ahLst/>
              <a:cxnLst>
                <a:cxn ang="0">
                  <a:pos x="connsiteX0" y="connsiteY0"/>
                </a:cxn>
                <a:cxn ang="0">
                  <a:pos x="connsiteX1" y="connsiteY1"/>
                </a:cxn>
                <a:cxn ang="0">
                  <a:pos x="connsiteX2" y="connsiteY2"/>
                </a:cxn>
                <a:cxn ang="0">
                  <a:pos x="connsiteX3" y="connsiteY3"/>
                </a:cxn>
              </a:cxnLst>
              <a:rect l="l" t="t" r="r" b="b"/>
              <a:pathLst>
                <a:path w="3630775" h="2286092">
                  <a:moveTo>
                    <a:pt x="0" y="2286092"/>
                  </a:moveTo>
                  <a:lnTo>
                    <a:pt x="0" y="0"/>
                  </a:lnTo>
                  <a:cubicBezTo>
                    <a:pt x="573095" y="332764"/>
                    <a:pt x="1815387" y="1143046"/>
                    <a:pt x="3630775" y="2286092"/>
                  </a:cubicBezTo>
                  <a:lnTo>
                    <a:pt x="0" y="2286092"/>
                  </a:lnTo>
                  <a:close/>
                </a:path>
              </a:pathLst>
            </a:cu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website">
            <a:extLst>
              <a:ext uri="{FF2B5EF4-FFF2-40B4-BE49-F238E27FC236}">
                <a16:creationId xmlns:a16="http://schemas.microsoft.com/office/drawing/2014/main" id="{1C2E37FF-3EDF-2CC8-2E93-FD0384EC4E7A}"/>
              </a:ext>
            </a:extLst>
          </p:cNvPr>
          <p:cNvSpPr>
            <a:spLocks noGrp="1"/>
          </p:cNvSpPr>
          <p:nvPr>
            <p:ph idx="1"/>
          </p:nvPr>
        </p:nvSpPr>
        <p:spPr>
          <a:xfrm>
            <a:off x="2443415" y="5367348"/>
            <a:ext cx="3103179" cy="633796"/>
          </a:xfrm>
        </p:spPr>
        <p:txBody>
          <a:bodyPr anchor="ctr">
            <a:normAutofit/>
          </a:bodyPr>
          <a:lstStyle/>
          <a:p>
            <a:pPr marL="0" indent="0" algn="ctr">
              <a:buNone/>
            </a:pPr>
            <a:r>
              <a:rPr lang="en-US" sz="2400">
                <a:solidFill>
                  <a:schemeClr val="accent4"/>
                </a:solidFill>
              </a:rPr>
              <a:t>ci3t.org/enhance</a:t>
            </a:r>
          </a:p>
        </p:txBody>
      </p:sp>
      <p:pic>
        <p:nvPicPr>
          <p:cNvPr id="11" name="Picture 10">
            <a:extLst>
              <a:ext uri="{FF2B5EF4-FFF2-40B4-BE49-F238E27FC236}">
                <a16:creationId xmlns:a16="http://schemas.microsoft.com/office/drawing/2014/main" id="{01A9ED8C-9CA7-67AF-FD7B-0B826FB505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9626" y="1690688"/>
            <a:ext cx="4296814" cy="3765301"/>
          </a:xfrm>
          <a:prstGeom prst="rect">
            <a:avLst/>
          </a:prstGeom>
          <a:ln>
            <a:solidFill>
              <a:schemeClr val="tx1"/>
            </a:solidFill>
          </a:ln>
        </p:spPr>
      </p:pic>
      <p:sp>
        <p:nvSpPr>
          <p:cNvPr id="13" name="Rectangle 12">
            <a:extLst>
              <a:ext uri="{FF2B5EF4-FFF2-40B4-BE49-F238E27FC236}">
                <a16:creationId xmlns:a16="http://schemas.microsoft.com/office/drawing/2014/main" id="{08F4ADA9-D3F0-7DED-9E0E-918F55320D84}"/>
              </a:ext>
            </a:extLst>
          </p:cNvPr>
          <p:cNvSpPr/>
          <p:nvPr/>
        </p:nvSpPr>
        <p:spPr>
          <a:xfrm>
            <a:off x="7033259" y="4319280"/>
            <a:ext cx="4581226" cy="84803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8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04A9D-2A5C-02CC-3C35-BE6F5FBDE929}"/>
              </a:ext>
            </a:extLst>
          </p:cNvPr>
          <p:cNvSpPr>
            <a:spLocks noGrp="1"/>
          </p:cNvSpPr>
          <p:nvPr>
            <p:ph type="title"/>
          </p:nvPr>
        </p:nvSpPr>
        <p:spPr>
          <a:xfrm>
            <a:off x="434809" y="2843649"/>
            <a:ext cx="7349624" cy="2852737"/>
          </a:xfrm>
        </p:spPr>
        <p:txBody>
          <a:bodyPr>
            <a:normAutofit fontScale="90000"/>
          </a:bodyPr>
          <a:lstStyle/>
          <a:p>
            <a:r>
              <a:rPr lang="en-US"/>
              <a:t>Jigsaw Room 1: </a:t>
            </a:r>
            <a:br>
              <a:rPr lang="en-US"/>
            </a:br>
            <a:r>
              <a:rPr lang="en-US"/>
              <a:t>Using Fall Screening Data to Inform Primary (Tier 1) Prevention Efforts </a:t>
            </a:r>
          </a:p>
        </p:txBody>
      </p:sp>
      <p:pic>
        <p:nvPicPr>
          <p:cNvPr id="6" name="Picture 5" descr="Diagram&#10;&#10;Description automatically generated">
            <a:extLst>
              <a:ext uri="{FF2B5EF4-FFF2-40B4-BE49-F238E27FC236}">
                <a16:creationId xmlns:a16="http://schemas.microsoft.com/office/drawing/2014/main" id="{06792809-2746-9523-CED2-9BB54D2BA6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49228" y="2354099"/>
            <a:ext cx="4874428" cy="3381672"/>
          </a:xfrm>
          <a:prstGeom prst="rect">
            <a:avLst/>
          </a:prstGeom>
        </p:spPr>
      </p:pic>
      <p:sp>
        <p:nvSpPr>
          <p:cNvPr id="7" name="Arrow: Right 6">
            <a:extLst>
              <a:ext uri="{FF2B5EF4-FFF2-40B4-BE49-F238E27FC236}">
                <a16:creationId xmlns:a16="http://schemas.microsoft.com/office/drawing/2014/main" id="{2D3978E0-2DBE-CA2C-5AA2-EC09528B8409}"/>
              </a:ext>
            </a:extLst>
          </p:cNvPr>
          <p:cNvSpPr/>
          <p:nvPr/>
        </p:nvSpPr>
        <p:spPr>
          <a:xfrm rot="8506866">
            <a:off x="10972001" y="3843169"/>
            <a:ext cx="981414" cy="403533"/>
          </a:xfrm>
          <a:prstGeom prst="rightArrow">
            <a:avLst/>
          </a:prstGeom>
          <a:noFill/>
          <a:ln w="38100">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8714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8229600" cy="792162"/>
          </a:xfrm>
          <a:solidFill>
            <a:schemeClr val="tx2">
              <a:lumMod val="40000"/>
              <a:lumOff val="60000"/>
            </a:schemeClr>
          </a:solidFill>
        </p:spPr>
        <p:txBody>
          <a:bodyPr>
            <a:noAutofit/>
          </a:bodyPr>
          <a:lstStyle/>
          <a:p>
            <a:r>
              <a:rPr lang="en-US" sz="2400">
                <a:cs typeface="Times New Roman" pitchFamily="18" charset="0"/>
              </a:rPr>
              <a:t>Social Skills Improvement System – Performance Screening Guide Spring 2012 – Total School</a:t>
            </a:r>
          </a:p>
        </p:txBody>
      </p:sp>
      <p:graphicFrame>
        <p:nvGraphicFramePr>
          <p:cNvPr id="4" name="Content Placeholder 3"/>
          <p:cNvGraphicFramePr>
            <a:graphicFrameLocks noGrp="1"/>
          </p:cNvGraphicFramePr>
          <p:nvPr>
            <p:ph idx="1"/>
          </p:nvPr>
        </p:nvGraphicFramePr>
        <p:xfrm>
          <a:off x="1866899" y="990600"/>
          <a:ext cx="8458200"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4191000" y="2097979"/>
            <a:ext cx="762000" cy="3048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54</a:t>
            </a:r>
          </a:p>
        </p:txBody>
      </p:sp>
      <p:sp>
        <p:nvSpPr>
          <p:cNvPr id="6" name="Rectangle 5"/>
          <p:cNvSpPr/>
          <p:nvPr/>
        </p:nvSpPr>
        <p:spPr>
          <a:xfrm>
            <a:off x="4224050" y="2844556"/>
            <a:ext cx="88135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N = 223</a:t>
            </a:r>
          </a:p>
        </p:txBody>
      </p:sp>
      <p:sp>
        <p:nvSpPr>
          <p:cNvPr id="7" name="Rectangle 6"/>
          <p:cNvSpPr/>
          <p:nvPr/>
        </p:nvSpPr>
        <p:spPr>
          <a:xfrm>
            <a:off x="4239198" y="3344721"/>
            <a:ext cx="866202" cy="304800"/>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212</a:t>
            </a:r>
          </a:p>
        </p:txBody>
      </p:sp>
      <p:sp>
        <p:nvSpPr>
          <p:cNvPr id="8" name="Rectangle 7"/>
          <p:cNvSpPr/>
          <p:nvPr/>
        </p:nvSpPr>
        <p:spPr>
          <a:xfrm>
            <a:off x="3121675" y="5916305"/>
            <a:ext cx="6324600" cy="228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n = 489               n = 490            n = 490              n = 489</a:t>
            </a:r>
          </a:p>
        </p:txBody>
      </p:sp>
      <p:sp>
        <p:nvSpPr>
          <p:cNvPr id="9" name="Rectangle 8"/>
          <p:cNvSpPr/>
          <p:nvPr/>
        </p:nvSpPr>
        <p:spPr>
          <a:xfrm>
            <a:off x="5829300" y="2064928"/>
            <a:ext cx="762000" cy="3048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22</a:t>
            </a:r>
          </a:p>
        </p:txBody>
      </p:sp>
      <p:sp>
        <p:nvSpPr>
          <p:cNvPr id="10" name="Rectangle 9"/>
          <p:cNvSpPr/>
          <p:nvPr/>
        </p:nvSpPr>
        <p:spPr>
          <a:xfrm>
            <a:off x="5862350" y="2811505"/>
            <a:ext cx="84325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N = 233</a:t>
            </a:r>
          </a:p>
        </p:txBody>
      </p:sp>
      <p:sp>
        <p:nvSpPr>
          <p:cNvPr id="11" name="Rectangle 10"/>
          <p:cNvSpPr/>
          <p:nvPr/>
        </p:nvSpPr>
        <p:spPr>
          <a:xfrm>
            <a:off x="5877498" y="3343619"/>
            <a:ext cx="828102" cy="304800"/>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235</a:t>
            </a:r>
          </a:p>
        </p:txBody>
      </p:sp>
      <p:sp>
        <p:nvSpPr>
          <p:cNvPr id="12" name="Rectangle 11"/>
          <p:cNvSpPr/>
          <p:nvPr/>
        </p:nvSpPr>
        <p:spPr>
          <a:xfrm>
            <a:off x="7391400" y="2097979"/>
            <a:ext cx="762000" cy="3048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35</a:t>
            </a:r>
          </a:p>
        </p:txBody>
      </p:sp>
      <p:sp>
        <p:nvSpPr>
          <p:cNvPr id="13" name="Rectangle 12"/>
          <p:cNvSpPr/>
          <p:nvPr/>
        </p:nvSpPr>
        <p:spPr>
          <a:xfrm>
            <a:off x="7424450" y="2844556"/>
            <a:ext cx="88135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N = 180</a:t>
            </a:r>
          </a:p>
        </p:txBody>
      </p:sp>
      <p:sp>
        <p:nvSpPr>
          <p:cNvPr id="14" name="Rectangle 13"/>
          <p:cNvSpPr/>
          <p:nvPr/>
        </p:nvSpPr>
        <p:spPr>
          <a:xfrm>
            <a:off x="7439598" y="3376670"/>
            <a:ext cx="866202" cy="304800"/>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275</a:t>
            </a:r>
          </a:p>
        </p:txBody>
      </p:sp>
      <p:sp>
        <p:nvSpPr>
          <p:cNvPr id="15" name="Rectangle 14"/>
          <p:cNvSpPr/>
          <p:nvPr/>
        </p:nvSpPr>
        <p:spPr>
          <a:xfrm>
            <a:off x="9067800" y="2064928"/>
            <a:ext cx="762000" cy="3048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31</a:t>
            </a:r>
          </a:p>
        </p:txBody>
      </p:sp>
      <p:sp>
        <p:nvSpPr>
          <p:cNvPr id="16" name="Rectangle 15"/>
          <p:cNvSpPr/>
          <p:nvPr/>
        </p:nvSpPr>
        <p:spPr>
          <a:xfrm>
            <a:off x="9100850" y="2811505"/>
            <a:ext cx="88135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N = 187</a:t>
            </a:r>
          </a:p>
        </p:txBody>
      </p:sp>
      <p:sp>
        <p:nvSpPr>
          <p:cNvPr id="17" name="Rectangle 16"/>
          <p:cNvSpPr/>
          <p:nvPr/>
        </p:nvSpPr>
        <p:spPr>
          <a:xfrm>
            <a:off x="9067800" y="3376670"/>
            <a:ext cx="914400" cy="304800"/>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N = 271</a:t>
            </a:r>
          </a:p>
        </p:txBody>
      </p:sp>
      <p:sp>
        <p:nvSpPr>
          <p:cNvPr id="18" name="TextBox 17"/>
          <p:cNvSpPr txBox="1"/>
          <p:nvPr/>
        </p:nvSpPr>
        <p:spPr>
          <a:xfrm>
            <a:off x="1524001" y="6391570"/>
            <a:ext cx="9143999" cy="461665"/>
          </a:xfrm>
          <a:prstGeom prst="rect">
            <a:avLst/>
          </a:prstGeom>
          <a:noFill/>
        </p:spPr>
        <p:txBody>
          <a:bodyPr wrap="square" rtlCol="0">
            <a:spAutoFit/>
          </a:bodyPr>
          <a:lstStyle/>
          <a:p>
            <a:r>
              <a:rPr lang="en-US" sz="1200">
                <a:solidFill>
                  <a:prstClr val="black"/>
                </a:solidFill>
              </a:rPr>
              <a:t>Lane, K. L., Oakes, W. P., &amp; Magill, L. (2013). Primary prevention efforts: How do we implemented and monitor the Tier 1 component of our Comprehensive, Integrated, Three-Tiered (Ci3T) Model?, </a:t>
            </a:r>
            <a:r>
              <a:rPr lang="en-US" sz="1200" i="1">
                <a:solidFill>
                  <a:prstClr val="black"/>
                </a:solidFill>
              </a:rPr>
              <a:t>Preventing School Failure, 58</a:t>
            </a:r>
            <a:r>
              <a:rPr lang="en-US" sz="1200">
                <a:solidFill>
                  <a:prstClr val="black"/>
                </a:solidFill>
              </a:rPr>
              <a:t>(1), 143-158. </a:t>
            </a:r>
          </a:p>
        </p:txBody>
      </p:sp>
    </p:spTree>
    <p:extLst>
      <p:ext uri="{BB962C8B-B14F-4D97-AF65-F5344CB8AC3E}">
        <p14:creationId xmlns:p14="http://schemas.microsoft.com/office/powerpoint/2010/main" val="38718164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4FE7E35-DF58-3A68-0348-AE9AA5EDD1F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1021483" y="0"/>
            <a:ext cx="1170517" cy="1828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11668C-697D-4C8F-D134-14F5C14AE58B}"/>
              </a:ext>
            </a:extLst>
          </p:cNvPr>
          <p:cNvSpPr>
            <a:spLocks noGrp="1"/>
          </p:cNvSpPr>
          <p:nvPr>
            <p:ph type="title"/>
          </p:nvPr>
        </p:nvSpPr>
        <p:spPr/>
        <p:txBody>
          <a:bodyPr/>
          <a:lstStyle/>
          <a:p>
            <a:r>
              <a:rPr lang="en-US"/>
              <a:t>A Focus on: Integrated Lesson Planning</a:t>
            </a:r>
          </a:p>
        </p:txBody>
      </p:sp>
      <p:pic>
        <p:nvPicPr>
          <p:cNvPr id="5" name="Picture 4" descr="Table&#10;&#10;Description automatically generated">
            <a:extLst>
              <a:ext uri="{FF2B5EF4-FFF2-40B4-BE49-F238E27FC236}">
                <a16:creationId xmlns:a16="http://schemas.microsoft.com/office/drawing/2014/main" id="{843924C5-4B6D-110A-3A81-1B98017640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1395" y="2196246"/>
            <a:ext cx="4391555" cy="3393474"/>
          </a:xfrm>
          <a:prstGeom prst="rect">
            <a:avLst/>
          </a:prstGeom>
          <a:ln>
            <a:solidFill>
              <a:schemeClr val="tx1"/>
            </a:solidFill>
          </a:ln>
        </p:spPr>
      </p:pic>
      <p:pic>
        <p:nvPicPr>
          <p:cNvPr id="9" name="Picture 8" descr="Diagram&#10;&#10;Description automatically generated">
            <a:extLst>
              <a:ext uri="{FF2B5EF4-FFF2-40B4-BE49-F238E27FC236}">
                <a16:creationId xmlns:a16="http://schemas.microsoft.com/office/drawing/2014/main" id="{2CBD09DB-9E70-B078-791A-4C4FED6DE8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9498" y="2112963"/>
            <a:ext cx="5827849" cy="4043114"/>
          </a:xfrm>
          <a:prstGeom prst="rect">
            <a:avLst/>
          </a:prstGeom>
        </p:spPr>
      </p:pic>
      <p:sp>
        <p:nvSpPr>
          <p:cNvPr id="10" name="Arrow: Right 9">
            <a:extLst>
              <a:ext uri="{FF2B5EF4-FFF2-40B4-BE49-F238E27FC236}">
                <a16:creationId xmlns:a16="http://schemas.microsoft.com/office/drawing/2014/main" id="{0487792D-380F-E773-B511-AC244F6251A8}"/>
              </a:ext>
            </a:extLst>
          </p:cNvPr>
          <p:cNvSpPr/>
          <p:nvPr/>
        </p:nvSpPr>
        <p:spPr>
          <a:xfrm rot="1671121">
            <a:off x="461276" y="4002406"/>
            <a:ext cx="1024570" cy="516823"/>
          </a:xfrm>
          <a:prstGeom prst="rightArrow">
            <a:avLst/>
          </a:prstGeom>
          <a:noFill/>
          <a:ln w="38100">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45741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able&#10;&#10;Description automatically generated">
            <a:extLst>
              <a:ext uri="{FF2B5EF4-FFF2-40B4-BE49-F238E27FC236}">
                <a16:creationId xmlns:a16="http://schemas.microsoft.com/office/drawing/2014/main" id="{5A29E1D8-7908-D04C-68F3-09B4F6764E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290" b="13076"/>
          <a:stretch/>
        </p:blipFill>
        <p:spPr>
          <a:xfrm>
            <a:off x="878297" y="75721"/>
            <a:ext cx="10502990" cy="6706558"/>
          </a:xfrm>
          <a:prstGeom prst="rect">
            <a:avLst/>
          </a:prstGeom>
          <a:ln>
            <a:solidFill>
              <a:schemeClr val="tx1"/>
            </a:solidFill>
          </a:ln>
        </p:spPr>
      </p:pic>
      <p:pic>
        <p:nvPicPr>
          <p:cNvPr id="14" name="Picture 13">
            <a:extLst>
              <a:ext uri="{FF2B5EF4-FFF2-40B4-BE49-F238E27FC236}">
                <a16:creationId xmlns:a16="http://schemas.microsoft.com/office/drawing/2014/main" id="{EEFCEB27-F8CB-6812-A317-974ED324FE77}"/>
              </a:ext>
            </a:extLst>
          </p:cNvPr>
          <p:cNvPicPr>
            <a:picLocks noChangeAspect="1"/>
          </p:cNvPicPr>
          <p:nvPr/>
        </p:nvPicPr>
        <p:blipFill>
          <a:blip r:embed="rId3"/>
          <a:stretch>
            <a:fillRect/>
          </a:stretch>
        </p:blipFill>
        <p:spPr>
          <a:xfrm>
            <a:off x="1155023" y="4335556"/>
            <a:ext cx="9926052" cy="2420731"/>
          </a:xfrm>
          <a:prstGeom prst="rect">
            <a:avLst/>
          </a:prstGeom>
          <a:ln>
            <a:noFill/>
          </a:ln>
          <a:effectLst/>
        </p:spPr>
      </p:pic>
      <p:sp>
        <p:nvSpPr>
          <p:cNvPr id="15" name="Rectangle 14">
            <a:extLst>
              <a:ext uri="{FF2B5EF4-FFF2-40B4-BE49-F238E27FC236}">
                <a16:creationId xmlns:a16="http://schemas.microsoft.com/office/drawing/2014/main" id="{614F4E20-F682-20BC-CEDD-F9704CBCE9A0}"/>
              </a:ext>
            </a:extLst>
          </p:cNvPr>
          <p:cNvSpPr/>
          <p:nvPr/>
        </p:nvSpPr>
        <p:spPr>
          <a:xfrm>
            <a:off x="1094864" y="2574758"/>
            <a:ext cx="2033337" cy="1540042"/>
          </a:xfrm>
          <a:prstGeom prst="rect">
            <a:avLst/>
          </a:prstGeom>
          <a:noFill/>
          <a:ln w="57150"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D10287F-4A8E-6334-0A27-66115EF16611}"/>
              </a:ext>
            </a:extLst>
          </p:cNvPr>
          <p:cNvSpPr/>
          <p:nvPr/>
        </p:nvSpPr>
        <p:spPr>
          <a:xfrm>
            <a:off x="8410259" y="502723"/>
            <a:ext cx="2694880" cy="1819371"/>
          </a:xfrm>
          <a:prstGeom prst="rect">
            <a:avLst/>
          </a:prstGeom>
          <a:noFill/>
          <a:ln w="57150"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186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6146-0862-12E0-E1B5-5DAC28B792BA}"/>
              </a:ext>
            </a:extLst>
          </p:cNvPr>
          <p:cNvSpPr>
            <a:spLocks noGrp="1"/>
          </p:cNvSpPr>
          <p:nvPr>
            <p:ph type="title"/>
          </p:nvPr>
        </p:nvSpPr>
        <p:spPr/>
        <p:txBody>
          <a:bodyPr/>
          <a:lstStyle/>
          <a:p>
            <a:r>
              <a:rPr lang="en-US"/>
              <a:t>Integrated Lesson Plan: An Illustration</a:t>
            </a:r>
          </a:p>
        </p:txBody>
      </p:sp>
      <p:pic>
        <p:nvPicPr>
          <p:cNvPr id="4" name="Online Media 3" title="Working Together: Listening, Asking, Sharing, Compromising">
            <a:hlinkClick r:id="" action="ppaction://media"/>
            <a:extLst>
              <a:ext uri="{FF2B5EF4-FFF2-40B4-BE49-F238E27FC236}">
                <a16:creationId xmlns:a16="http://schemas.microsoft.com/office/drawing/2014/main" id="{E8D2D5CD-4894-E4C5-D37B-78B0315D169D}"/>
              </a:ext>
            </a:extLst>
          </p:cNvPr>
          <p:cNvPicPr>
            <a:picLocks noGrp="1" noRot="1" noChangeAspect="1"/>
          </p:cNvPicPr>
          <p:nvPr>
            <p:ph idx="1"/>
            <a:videoFile r:link="rId1"/>
          </p:nvPr>
        </p:nvPicPr>
        <p:blipFill>
          <a:blip r:embed="rId4"/>
          <a:stretch>
            <a:fillRect/>
          </a:stretch>
        </p:blipFill>
        <p:spPr>
          <a:xfrm>
            <a:off x="1647930" y="1602166"/>
            <a:ext cx="8662674" cy="4890709"/>
          </a:xfrm>
          <a:prstGeom prst="rect">
            <a:avLst/>
          </a:prstGeom>
        </p:spPr>
      </p:pic>
    </p:spTree>
    <p:extLst>
      <p:ext uri="{BB962C8B-B14F-4D97-AF65-F5344CB8AC3E}">
        <p14:creationId xmlns:p14="http://schemas.microsoft.com/office/powerpoint/2010/main" val="339903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6F3-56BB-2C20-3A7D-30B6B9837535}"/>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439B3C60-69CB-F3F9-798B-625E84340BDC}"/>
              </a:ext>
            </a:extLst>
          </p:cNvPr>
          <p:cNvSpPr>
            <a:spLocks noGrp="1"/>
          </p:cNvSpPr>
          <p:nvPr>
            <p:ph sz="half" idx="1"/>
          </p:nvPr>
        </p:nvSpPr>
        <p:spPr>
          <a:xfrm>
            <a:off x="838199" y="1825625"/>
            <a:ext cx="5491939" cy="4351338"/>
          </a:xfrm>
        </p:spPr>
        <p:txBody>
          <a:bodyPr>
            <a:normAutofit lnSpcReduction="10000"/>
          </a:bodyPr>
          <a:lstStyle/>
          <a:p>
            <a:pPr marL="0" indent="0">
              <a:buNone/>
            </a:pPr>
            <a:r>
              <a:rPr lang="en-US"/>
              <a:t>What is one way you (or a teacher in your building) could integrate social skills or a behavioral objective into an upcoming lesson?</a:t>
            </a:r>
          </a:p>
          <a:p>
            <a:pPr marL="0" indent="0">
              <a:buNone/>
            </a:pPr>
            <a:endParaRPr lang="en-US"/>
          </a:p>
          <a:p>
            <a:pPr marL="0" indent="0">
              <a:buNone/>
            </a:pPr>
            <a:r>
              <a:rPr lang="en-US"/>
              <a:t>What low-intensity teacher-delivered strategies might you (or a teacher in your building) integrate into an upcoming lesson?</a:t>
            </a:r>
          </a:p>
        </p:txBody>
      </p:sp>
      <p:pic>
        <p:nvPicPr>
          <p:cNvPr id="11" name="Content Placeholder 10" descr="A screenshot of a chat&#10;&#10;Description automatically generated">
            <a:extLst>
              <a:ext uri="{FF2B5EF4-FFF2-40B4-BE49-F238E27FC236}">
                <a16:creationId xmlns:a16="http://schemas.microsoft.com/office/drawing/2014/main" id="{FE3A79D8-4B4F-813E-DE0C-19DFF7FEC343}"/>
              </a:ext>
            </a:extLst>
          </p:cNvPr>
          <p:cNvPicPr>
            <a:picLocks noGrp="1" noChangeAspect="1"/>
          </p:cNvPicPr>
          <p:nvPr>
            <p:ph sz="half" idx="2"/>
          </p:nvPr>
        </p:nvPicPr>
        <p:blipFill>
          <a:blip r:embed="rId2"/>
          <a:stretch>
            <a:fillRect/>
          </a:stretch>
        </p:blipFill>
        <p:spPr>
          <a:xfrm>
            <a:off x="6553325" y="1825625"/>
            <a:ext cx="3345666" cy="3605019"/>
          </a:xfrm>
          <a:ln>
            <a:solidFill>
              <a:schemeClr val="tx1"/>
            </a:solidFill>
          </a:ln>
        </p:spPr>
      </p:pic>
      <p:grpSp>
        <p:nvGrpSpPr>
          <p:cNvPr id="17" name="Group 16">
            <a:extLst>
              <a:ext uri="{FF2B5EF4-FFF2-40B4-BE49-F238E27FC236}">
                <a16:creationId xmlns:a16="http://schemas.microsoft.com/office/drawing/2014/main" id="{3D434F94-0250-8A22-234B-71EB74CE89CA}"/>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A98560FE-81F1-5A7A-FC29-A61552B3A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F85607F6-0F22-7C36-B0BC-9624B74DF9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C835BD43-5B1C-2376-617A-C9138E114EF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270245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4FE7E35-DF58-3A68-0348-AE9AA5EDD1F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067360" y="1873906"/>
            <a:ext cx="2680558" cy="41880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screenshot of a video game&#10;&#10;Description automatically generated">
            <a:extLst>
              <a:ext uri="{FF2B5EF4-FFF2-40B4-BE49-F238E27FC236}">
                <a16:creationId xmlns:a16="http://schemas.microsoft.com/office/drawing/2014/main" id="{7CD1A545-E85C-93C7-7500-1B7610A3820D}"/>
              </a:ext>
            </a:extLst>
          </p:cNvPr>
          <p:cNvPicPr>
            <a:picLocks noChangeAspect="1"/>
          </p:cNvPicPr>
          <p:nvPr/>
        </p:nvPicPr>
        <p:blipFill>
          <a:blip r:embed="rId4"/>
          <a:stretch>
            <a:fillRect/>
          </a:stretch>
        </p:blipFill>
        <p:spPr>
          <a:xfrm>
            <a:off x="550408" y="2188688"/>
            <a:ext cx="3365079" cy="1904762"/>
          </a:xfrm>
          <a:prstGeom prst="rect">
            <a:avLst/>
          </a:prstGeom>
          <a:ln>
            <a:solidFill>
              <a:schemeClr val="tx1"/>
            </a:solidFill>
          </a:ln>
        </p:spPr>
      </p:pic>
      <p:pic>
        <p:nvPicPr>
          <p:cNvPr id="8" name="Picture 7" descr="A person in a tie&#10;&#10;Description automatically generated">
            <a:extLst>
              <a:ext uri="{FF2B5EF4-FFF2-40B4-BE49-F238E27FC236}">
                <a16:creationId xmlns:a16="http://schemas.microsoft.com/office/drawing/2014/main" id="{E79705F1-8098-D929-BF2C-112C0F55130F}"/>
              </a:ext>
            </a:extLst>
          </p:cNvPr>
          <p:cNvPicPr>
            <a:picLocks noChangeAspect="1"/>
          </p:cNvPicPr>
          <p:nvPr/>
        </p:nvPicPr>
        <p:blipFill>
          <a:blip r:embed="rId5"/>
          <a:stretch>
            <a:fillRect/>
          </a:stretch>
        </p:blipFill>
        <p:spPr>
          <a:xfrm>
            <a:off x="940086" y="3032785"/>
            <a:ext cx="3390476" cy="1904762"/>
          </a:xfrm>
          <a:prstGeom prst="rect">
            <a:avLst/>
          </a:prstGeom>
          <a:ln>
            <a:solidFill>
              <a:schemeClr val="tx1"/>
            </a:solidFill>
          </a:ln>
        </p:spPr>
      </p:pic>
      <p:pic>
        <p:nvPicPr>
          <p:cNvPr id="4" name="Picture 3" descr="A person standing next to a person&#10;&#10;Description automatically generated">
            <a:extLst>
              <a:ext uri="{FF2B5EF4-FFF2-40B4-BE49-F238E27FC236}">
                <a16:creationId xmlns:a16="http://schemas.microsoft.com/office/drawing/2014/main" id="{C24A83A1-E8EA-5057-693D-77A2BBC03941}"/>
              </a:ext>
            </a:extLst>
          </p:cNvPr>
          <p:cNvPicPr>
            <a:picLocks noChangeAspect="1"/>
          </p:cNvPicPr>
          <p:nvPr/>
        </p:nvPicPr>
        <p:blipFill>
          <a:blip r:embed="rId6"/>
          <a:stretch>
            <a:fillRect/>
          </a:stretch>
        </p:blipFill>
        <p:spPr>
          <a:xfrm>
            <a:off x="1317066" y="4174438"/>
            <a:ext cx="3403174" cy="1904762"/>
          </a:xfrm>
          <a:prstGeom prst="rect">
            <a:avLst/>
          </a:prstGeom>
          <a:ln>
            <a:solidFill>
              <a:schemeClr val="tx1"/>
            </a:solidFill>
          </a:ln>
        </p:spPr>
      </p:pic>
      <p:sp>
        <p:nvSpPr>
          <p:cNvPr id="9" name="Title 3">
            <a:extLst>
              <a:ext uri="{FF2B5EF4-FFF2-40B4-BE49-F238E27FC236}">
                <a16:creationId xmlns:a16="http://schemas.microsoft.com/office/drawing/2014/main" id="{035F12C7-2FDC-4CDD-7A8C-A3D660E0236E}"/>
              </a:ext>
            </a:extLst>
          </p:cNvPr>
          <p:cNvSpPr txBox="1">
            <a:spLocks/>
          </p:cNvSpPr>
          <p:nvPr/>
        </p:nvSpPr>
        <p:spPr>
          <a:xfrm>
            <a:off x="838200" y="40561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r>
              <a:rPr lang="en-US"/>
              <a:t>Module Connection!</a:t>
            </a:r>
            <a:br>
              <a:rPr lang="en-US"/>
            </a:br>
            <a:r>
              <a:rPr lang="en-US" sz="2700">
                <a:solidFill>
                  <a:schemeClr val="accent5"/>
                </a:solidFill>
              </a:rPr>
              <a:t>6-Step Instructional Approach for Responding to Challenging Behavior</a:t>
            </a:r>
            <a:endParaRPr lang="en-US"/>
          </a:p>
        </p:txBody>
      </p:sp>
      <p:pic>
        <p:nvPicPr>
          <p:cNvPr id="13" name="Picture 12">
            <a:extLst>
              <a:ext uri="{FF2B5EF4-FFF2-40B4-BE49-F238E27FC236}">
                <a16:creationId xmlns:a16="http://schemas.microsoft.com/office/drawing/2014/main" id="{6BDFB72E-679D-887B-DE6B-A38C85F8A9F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185559" y="3429000"/>
            <a:ext cx="3403175" cy="2435108"/>
          </a:xfrm>
          <a:prstGeom prst="rect">
            <a:avLst/>
          </a:prstGeom>
          <a:ln>
            <a:solidFill>
              <a:schemeClr val="tx1"/>
            </a:solidFill>
          </a:ln>
        </p:spPr>
      </p:pic>
      <p:pic>
        <p:nvPicPr>
          <p:cNvPr id="12" name="Picture 11">
            <a:extLst>
              <a:ext uri="{FF2B5EF4-FFF2-40B4-BE49-F238E27FC236}">
                <a16:creationId xmlns:a16="http://schemas.microsoft.com/office/drawing/2014/main" id="{EBE5227B-E9FB-9BEF-AF3E-98D5767A0D9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831566" y="2188688"/>
            <a:ext cx="3444949" cy="2435108"/>
          </a:xfrm>
          <a:prstGeom prst="rect">
            <a:avLst/>
          </a:prstGeom>
          <a:ln>
            <a:solidFill>
              <a:schemeClr val="tx1"/>
            </a:solidFill>
          </a:ln>
        </p:spPr>
      </p:pic>
    </p:spTree>
    <p:extLst>
      <p:ext uri="{BB962C8B-B14F-4D97-AF65-F5344CB8AC3E}">
        <p14:creationId xmlns:p14="http://schemas.microsoft.com/office/powerpoint/2010/main" val="4001378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iagram&#10;&#10;Description automatically generated">
            <a:extLst>
              <a:ext uri="{FF2B5EF4-FFF2-40B4-BE49-F238E27FC236}">
                <a16:creationId xmlns:a16="http://schemas.microsoft.com/office/drawing/2014/main" id="{F3756766-7F2A-E223-54A6-87AE3DD98D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9498" y="2112963"/>
            <a:ext cx="5827849" cy="4043114"/>
          </a:xfrm>
          <a:prstGeom prst="rect">
            <a:avLst/>
          </a:prstGeom>
        </p:spPr>
      </p:pic>
      <p:sp>
        <p:nvSpPr>
          <p:cNvPr id="2" name="Title 1">
            <a:extLst>
              <a:ext uri="{FF2B5EF4-FFF2-40B4-BE49-F238E27FC236}">
                <a16:creationId xmlns:a16="http://schemas.microsoft.com/office/drawing/2014/main" id="{9B6CC7FB-10F8-33A6-39F3-B3D0714E7581}"/>
              </a:ext>
            </a:extLst>
          </p:cNvPr>
          <p:cNvSpPr>
            <a:spLocks noGrp="1"/>
          </p:cNvSpPr>
          <p:nvPr>
            <p:ph type="title"/>
          </p:nvPr>
        </p:nvSpPr>
        <p:spPr/>
        <p:txBody>
          <a:bodyPr/>
          <a:lstStyle/>
          <a:p>
            <a:r>
              <a:rPr lang="en-US"/>
              <a:t>A Focus on: Responding to Challenging Behavior</a:t>
            </a:r>
          </a:p>
        </p:txBody>
      </p:sp>
      <p:pic>
        <p:nvPicPr>
          <p:cNvPr id="7" name="Content Placeholder 6" descr="A group of children looking at a pen&#10;&#10;Description automatically generated">
            <a:extLst>
              <a:ext uri="{FF2B5EF4-FFF2-40B4-BE49-F238E27FC236}">
                <a16:creationId xmlns:a16="http://schemas.microsoft.com/office/drawing/2014/main" id="{234865FB-663A-F38D-54ED-2EC21690771B}"/>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1022889" y="1600200"/>
            <a:ext cx="1170431" cy="1828800"/>
          </a:xfrm>
        </p:spPr>
      </p:pic>
      <p:pic>
        <p:nvPicPr>
          <p:cNvPr id="4" name="Picture 3" descr="Diagram, text&#10;&#10;Description automatically generated">
            <a:extLst>
              <a:ext uri="{FF2B5EF4-FFF2-40B4-BE49-F238E27FC236}">
                <a16:creationId xmlns:a16="http://schemas.microsoft.com/office/drawing/2014/main" id="{2AC542FE-7C5F-8CDA-2B61-CDCBF9D09C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3420" y="1726951"/>
            <a:ext cx="3362398" cy="4351338"/>
          </a:xfrm>
          <a:prstGeom prst="rect">
            <a:avLst/>
          </a:prstGeom>
          <a:ln>
            <a:solidFill>
              <a:schemeClr val="tx1"/>
            </a:solidFill>
          </a:ln>
        </p:spPr>
      </p:pic>
      <p:pic>
        <p:nvPicPr>
          <p:cNvPr id="5" name="Content Placeholder 5" descr="A book with a lion head&#10;&#10;Description automatically generated">
            <a:extLst>
              <a:ext uri="{FF2B5EF4-FFF2-40B4-BE49-F238E27FC236}">
                <a16:creationId xmlns:a16="http://schemas.microsoft.com/office/drawing/2014/main" id="{C8DB3082-0F5E-0681-8E68-4DCEB633E1F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9" name="Arrow: Right 8">
            <a:extLst>
              <a:ext uri="{FF2B5EF4-FFF2-40B4-BE49-F238E27FC236}">
                <a16:creationId xmlns:a16="http://schemas.microsoft.com/office/drawing/2014/main" id="{161C8871-3C7B-A3C7-99A6-15DDDF57B754}"/>
              </a:ext>
            </a:extLst>
          </p:cNvPr>
          <p:cNvSpPr/>
          <p:nvPr/>
        </p:nvSpPr>
        <p:spPr>
          <a:xfrm rot="1671121">
            <a:off x="461276" y="4002406"/>
            <a:ext cx="1024570" cy="516823"/>
          </a:xfrm>
          <a:prstGeom prst="rightArrow">
            <a:avLst/>
          </a:prstGeom>
          <a:noFill/>
          <a:ln w="38100">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32734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text&#10;&#10;Description automatically generated">
            <a:extLst>
              <a:ext uri="{FF2B5EF4-FFF2-40B4-BE49-F238E27FC236}">
                <a16:creationId xmlns:a16="http://schemas.microsoft.com/office/drawing/2014/main" id="{2AC542FE-7C5F-8CDA-2B61-CDCBF9D09C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245750"/>
            <a:ext cx="9842638" cy="12737529"/>
          </a:xfrm>
          <a:prstGeom prst="rect">
            <a:avLst/>
          </a:prstGeom>
          <a:ln>
            <a:solidFill>
              <a:schemeClr val="tx1"/>
            </a:solidFill>
          </a:ln>
        </p:spPr>
      </p:pic>
      <p:pic>
        <p:nvPicPr>
          <p:cNvPr id="5" name="Content Placeholder 5" descr="A book with a lion head&#10;&#10;Description automatically generated">
            <a:extLst>
              <a:ext uri="{FF2B5EF4-FFF2-40B4-BE49-F238E27FC236}">
                <a16:creationId xmlns:a16="http://schemas.microsoft.com/office/drawing/2014/main" id="{C8DB3082-0F5E-0681-8E68-4DCEB633E1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pic>
        <p:nvPicPr>
          <p:cNvPr id="6" name="Content Placeholder 6" descr="A group of children looking at a pen&#10;&#10;Description automatically generated">
            <a:extLst>
              <a:ext uri="{FF2B5EF4-FFF2-40B4-BE49-F238E27FC236}">
                <a16:creationId xmlns:a16="http://schemas.microsoft.com/office/drawing/2014/main" id="{0C32B2C2-7B5A-7175-4070-4C84C803EC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2889" y="1600200"/>
            <a:ext cx="1170431" cy="1828800"/>
          </a:xfrm>
          <a:prstGeom prst="rect">
            <a:avLst/>
          </a:prstGeom>
        </p:spPr>
      </p:pic>
    </p:spTree>
    <p:extLst>
      <p:ext uri="{BB962C8B-B14F-4D97-AF65-F5344CB8AC3E}">
        <p14:creationId xmlns:p14="http://schemas.microsoft.com/office/powerpoint/2010/main" val="3894794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BCE0ED-E324-1C08-C703-30D9596103C4}"/>
              </a:ext>
            </a:extLst>
          </p:cNvPr>
          <p:cNvSpPr>
            <a:spLocks noGrp="1"/>
          </p:cNvSpPr>
          <p:nvPr>
            <p:ph type="title"/>
          </p:nvPr>
        </p:nvSpPr>
        <p:spPr/>
        <p:txBody>
          <a:bodyPr>
            <a:normAutofit/>
          </a:bodyPr>
          <a:lstStyle/>
          <a:p>
            <a:r>
              <a:rPr lang="en-US" sz="4400"/>
              <a:t>6-Step Instructional Approach for Responding to Challenging Behavior</a:t>
            </a:r>
            <a:endParaRPr lang="en-US"/>
          </a:p>
        </p:txBody>
      </p:sp>
      <p:pic>
        <p:nvPicPr>
          <p:cNvPr id="1028" name="Picture 4">
            <a:extLst>
              <a:ext uri="{FF2B5EF4-FFF2-40B4-BE49-F238E27FC236}">
                <a16:creationId xmlns:a16="http://schemas.microsoft.com/office/drawing/2014/main" id="{17C26591-6866-1533-9ECC-B2612B8F05F1}"/>
              </a:ext>
            </a:extLst>
          </p:cNvPr>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p:blipFill>
        <p:spPr bwMode="auto">
          <a:xfrm>
            <a:off x="8568944" y="1825625"/>
            <a:ext cx="2784856" cy="4351338"/>
          </a:xfrm>
          <a:prstGeom prst="rect">
            <a:avLst/>
          </a:prstGeom>
          <a:extLst>
            <a:ext uri="{909E8E84-426E-40DD-AFC4-6F175D3DCCD1}">
              <a14:hiddenFill xmlns:a14="http://schemas.microsoft.com/office/drawing/2010/main">
                <a:solidFill>
                  <a:srgbClr val="FFFFFF"/>
                </a:solidFill>
              </a14:hiddenFill>
            </a:ext>
          </a:extLst>
        </p:spPr>
      </p:pic>
      <p:graphicFrame>
        <p:nvGraphicFramePr>
          <p:cNvPr id="15" name="Content Placeholder 5">
            <a:extLst>
              <a:ext uri="{FF2B5EF4-FFF2-40B4-BE49-F238E27FC236}">
                <a16:creationId xmlns:a16="http://schemas.microsoft.com/office/drawing/2014/main" id="{2DA1E502-6025-524F-9127-E3FBF532EF5C}"/>
              </a:ext>
            </a:extLst>
          </p:cNvPr>
          <p:cNvGraphicFramePr>
            <a:graphicFrameLocks noGrp="1"/>
          </p:cNvGraphicFramePr>
          <p:nvPr>
            <p:ph sz="half" idx="1"/>
          </p:nvPr>
        </p:nvGraphicFramePr>
        <p:xfrm>
          <a:off x="838200" y="1825625"/>
          <a:ext cx="730291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87676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363D29FB-AF02-B57D-8AE4-E0055F689F31}"/>
              </a:ext>
            </a:extLst>
          </p:cNvPr>
          <p:cNvPicPr>
            <a:picLocks noChangeAspect="1"/>
          </p:cNvPicPr>
          <p:nvPr/>
        </p:nvPicPr>
        <p:blipFill>
          <a:blip r:embed="rId2"/>
          <a:stretch>
            <a:fillRect/>
          </a:stretch>
        </p:blipFill>
        <p:spPr>
          <a:xfrm>
            <a:off x="2803423" y="136422"/>
            <a:ext cx="6585155" cy="6585155"/>
          </a:xfrm>
          <a:prstGeom prst="rect">
            <a:avLst/>
          </a:prstGeom>
          <a:ln>
            <a:solidFill>
              <a:schemeClr val="tx2"/>
            </a:solidFill>
          </a:ln>
        </p:spPr>
      </p:pic>
    </p:spTree>
    <p:extLst>
      <p:ext uri="{BB962C8B-B14F-4D97-AF65-F5344CB8AC3E}">
        <p14:creationId xmlns:p14="http://schemas.microsoft.com/office/powerpoint/2010/main" val="37619579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for a school&#10;&#10;Description automatically generated">
            <a:extLst>
              <a:ext uri="{FF2B5EF4-FFF2-40B4-BE49-F238E27FC236}">
                <a16:creationId xmlns:a16="http://schemas.microsoft.com/office/drawing/2014/main" id="{9AEFA6C4-AE17-DB8D-5A4B-982466F07E50}"/>
              </a:ext>
            </a:extLst>
          </p:cNvPr>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115248" y="443171"/>
            <a:ext cx="11026775" cy="6202363"/>
          </a:xfrm>
        </p:spPr>
      </p:pic>
      <p:pic>
        <p:nvPicPr>
          <p:cNvPr id="6" name="Picture 4">
            <a:extLst>
              <a:ext uri="{FF2B5EF4-FFF2-40B4-BE49-F238E27FC236}">
                <a16:creationId xmlns:a16="http://schemas.microsoft.com/office/drawing/2014/main" id="{E6DE8082-BC23-92D6-AC08-D61D1C80E68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1142023" y="-77606"/>
            <a:ext cx="1170432" cy="182880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460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A 6-Step Approach for Responding to Challenging Behavior">
            <a:hlinkClick r:id="" action="ppaction://media"/>
            <a:extLst>
              <a:ext uri="{FF2B5EF4-FFF2-40B4-BE49-F238E27FC236}">
                <a16:creationId xmlns:a16="http://schemas.microsoft.com/office/drawing/2014/main" id="{D98A7F92-3E1C-CEF1-7822-5C4A6C53823A}"/>
              </a:ext>
            </a:extLst>
          </p:cNvPr>
          <p:cNvPicPr>
            <a:picLocks noGrp="1" noRot="1" noChangeAspect="1"/>
          </p:cNvPicPr>
          <p:nvPr>
            <p:ph idx="1"/>
            <a:videoFile r:link="rId1"/>
          </p:nvPr>
        </p:nvPicPr>
        <p:blipFill>
          <a:blip r:embed="rId3"/>
          <a:stretch>
            <a:fillRect/>
          </a:stretch>
        </p:blipFill>
        <p:spPr>
          <a:xfrm>
            <a:off x="202019" y="414765"/>
            <a:ext cx="10677935" cy="6028470"/>
          </a:xfrm>
          <a:prstGeom prst="rect">
            <a:avLst/>
          </a:prstGeom>
        </p:spPr>
      </p:pic>
      <p:pic>
        <p:nvPicPr>
          <p:cNvPr id="6" name="Picture 4">
            <a:extLst>
              <a:ext uri="{FF2B5EF4-FFF2-40B4-BE49-F238E27FC236}">
                <a16:creationId xmlns:a16="http://schemas.microsoft.com/office/drawing/2014/main" id="{19B230A3-69CE-3317-DF42-6F2E9B5CCF5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1142023" y="-77606"/>
            <a:ext cx="1170432" cy="182880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2605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318D6-F050-038E-4A8A-87A2C87A7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A1AEC-2553-9CB1-146F-69901B02A6E9}"/>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60261451-E3B8-AAB4-C945-CA6756257BBC}"/>
              </a:ext>
            </a:extLst>
          </p:cNvPr>
          <p:cNvSpPr>
            <a:spLocks noGrp="1"/>
          </p:cNvSpPr>
          <p:nvPr>
            <p:ph sz="half" idx="1"/>
          </p:nvPr>
        </p:nvSpPr>
        <p:spPr>
          <a:xfrm>
            <a:off x="838199" y="1825625"/>
            <a:ext cx="5491939" cy="4351338"/>
          </a:xfrm>
        </p:spPr>
        <p:txBody>
          <a:bodyPr>
            <a:normAutofit lnSpcReduction="10000"/>
          </a:bodyPr>
          <a:lstStyle/>
          <a:p>
            <a:pPr marL="0" indent="0">
              <a:buNone/>
            </a:pPr>
            <a:r>
              <a:rPr lang="en-US"/>
              <a:t>What components of the six-step instructional approach do you see implemented most effectively or consistently throughout your building?</a:t>
            </a:r>
          </a:p>
          <a:p>
            <a:pPr marL="0" indent="0">
              <a:buNone/>
            </a:pPr>
            <a:endParaRPr lang="en-US"/>
          </a:p>
          <a:p>
            <a:pPr marL="0" indent="0">
              <a:buNone/>
            </a:pPr>
            <a:r>
              <a:rPr lang="en-US"/>
              <a:t>What components of the six-step instructional approach could be strengthened or are not yet implemented with consistency throughout the building?</a:t>
            </a:r>
          </a:p>
        </p:txBody>
      </p:sp>
      <p:pic>
        <p:nvPicPr>
          <p:cNvPr id="11" name="Content Placeholder 10" descr="A screenshot of a chat&#10;&#10;Description automatically generated">
            <a:extLst>
              <a:ext uri="{FF2B5EF4-FFF2-40B4-BE49-F238E27FC236}">
                <a16:creationId xmlns:a16="http://schemas.microsoft.com/office/drawing/2014/main" id="{08E895BE-2ABB-1FB4-CE19-F08DD6EE6F43}"/>
              </a:ext>
            </a:extLst>
          </p:cNvPr>
          <p:cNvPicPr>
            <a:picLocks noGrp="1" noChangeAspect="1"/>
          </p:cNvPicPr>
          <p:nvPr>
            <p:ph sz="half" idx="2"/>
          </p:nvPr>
        </p:nvPicPr>
        <p:blipFill>
          <a:blip r:embed="rId2"/>
          <a:stretch>
            <a:fillRect/>
          </a:stretch>
        </p:blipFill>
        <p:spPr>
          <a:xfrm>
            <a:off x="6553325" y="1825625"/>
            <a:ext cx="3345666" cy="3605019"/>
          </a:xfrm>
          <a:ln>
            <a:solidFill>
              <a:schemeClr val="tx1"/>
            </a:solidFill>
          </a:ln>
        </p:spPr>
      </p:pic>
      <p:grpSp>
        <p:nvGrpSpPr>
          <p:cNvPr id="17" name="Group 16">
            <a:extLst>
              <a:ext uri="{FF2B5EF4-FFF2-40B4-BE49-F238E27FC236}">
                <a16:creationId xmlns:a16="http://schemas.microsoft.com/office/drawing/2014/main" id="{E9E1B89D-7BF9-51AB-8E92-6D05CA03E74B}"/>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7BB1AE85-8050-CDCF-B6D4-3B702E253C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C2077732-0CC6-9429-9A45-FCFDFA694B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6EED2587-EA5E-2A89-0EC0-F4B85C123429}"/>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948484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BCE0ED-E324-1C08-C703-30D9596103C4}"/>
              </a:ext>
            </a:extLst>
          </p:cNvPr>
          <p:cNvSpPr>
            <a:spLocks noGrp="1"/>
          </p:cNvSpPr>
          <p:nvPr>
            <p:ph type="title"/>
          </p:nvPr>
        </p:nvSpPr>
        <p:spPr/>
        <p:txBody>
          <a:bodyPr>
            <a:normAutofit/>
          </a:bodyPr>
          <a:lstStyle/>
          <a:p>
            <a:r>
              <a:rPr lang="en-US"/>
              <a:t>Module Connection!</a:t>
            </a:r>
            <a:br>
              <a:rPr lang="en-US" sz="4400"/>
            </a:br>
            <a:r>
              <a:rPr lang="en-US" sz="2700">
                <a:solidFill>
                  <a:schemeClr val="accent5"/>
                </a:solidFill>
              </a:rPr>
              <a:t>6-Step Instructional Approach for Responding to Challenging Behavior</a:t>
            </a:r>
            <a:endParaRPr lang="en-US"/>
          </a:p>
        </p:txBody>
      </p:sp>
      <p:pic>
        <p:nvPicPr>
          <p:cNvPr id="1028" name="Picture 4">
            <a:extLst>
              <a:ext uri="{FF2B5EF4-FFF2-40B4-BE49-F238E27FC236}">
                <a16:creationId xmlns:a16="http://schemas.microsoft.com/office/drawing/2014/main" id="{17C26591-6866-1533-9ECC-B2612B8F05F1}"/>
              </a:ext>
            </a:extLst>
          </p:cNvPr>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p:blipFill>
        <p:spPr bwMode="auto">
          <a:xfrm>
            <a:off x="8568944" y="1825625"/>
            <a:ext cx="2784856" cy="4351338"/>
          </a:xfrm>
          <a:prstGeom prst="rect">
            <a:avLst/>
          </a:prstGeom>
          <a:extLst>
            <a:ext uri="{909E8E84-426E-40DD-AFC4-6F175D3DCCD1}">
              <a14:hiddenFill xmlns:a14="http://schemas.microsoft.com/office/drawing/2010/main">
                <a:solidFill>
                  <a:srgbClr val="FFFFFF"/>
                </a:solidFill>
              </a14:hiddenFill>
            </a:ext>
          </a:extLst>
        </p:spPr>
      </p:pic>
      <p:pic>
        <p:nvPicPr>
          <p:cNvPr id="6" name="Picture 5" descr="A poster for a school&#10;&#10;Description automatically generated">
            <a:extLst>
              <a:ext uri="{FF2B5EF4-FFF2-40B4-BE49-F238E27FC236}">
                <a16:creationId xmlns:a16="http://schemas.microsoft.com/office/drawing/2014/main" id="{925EA7CA-29F9-0668-347B-75D1ED3586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3239" y="1960850"/>
            <a:ext cx="3627455" cy="2040444"/>
          </a:xfrm>
          <a:prstGeom prst="rect">
            <a:avLst/>
          </a:prstGeom>
        </p:spPr>
      </p:pic>
      <p:pic>
        <p:nvPicPr>
          <p:cNvPr id="8" name="Picture 7">
            <a:extLst>
              <a:ext uri="{FF2B5EF4-FFF2-40B4-BE49-F238E27FC236}">
                <a16:creationId xmlns:a16="http://schemas.microsoft.com/office/drawing/2014/main" id="{5A46389B-EF8C-7626-5F10-9DAE443A174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85439" y="1960851"/>
            <a:ext cx="3507199" cy="2040444"/>
          </a:xfrm>
          <a:prstGeom prst="rect">
            <a:avLst/>
          </a:prstGeom>
        </p:spPr>
      </p:pic>
      <p:pic>
        <p:nvPicPr>
          <p:cNvPr id="10" name="Picture 9">
            <a:extLst>
              <a:ext uri="{FF2B5EF4-FFF2-40B4-BE49-F238E27FC236}">
                <a16:creationId xmlns:a16="http://schemas.microsoft.com/office/drawing/2014/main" id="{0F747EF3-E764-C346-663E-65C93C5C32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62816" y="4149092"/>
            <a:ext cx="3658143" cy="2482817"/>
          </a:xfrm>
          <a:prstGeom prst="rect">
            <a:avLst/>
          </a:prstGeom>
        </p:spPr>
      </p:pic>
      <p:pic>
        <p:nvPicPr>
          <p:cNvPr id="16" name="Picture 15" descr="A close-up of a document&#10;&#10;Description automatically generated">
            <a:extLst>
              <a:ext uri="{FF2B5EF4-FFF2-40B4-BE49-F238E27FC236}">
                <a16:creationId xmlns:a16="http://schemas.microsoft.com/office/drawing/2014/main" id="{E4784DF2-6307-F556-5DA0-DCB45A7223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047469" y="4211022"/>
            <a:ext cx="1747722" cy="2261757"/>
          </a:xfrm>
          <a:prstGeom prst="rect">
            <a:avLst/>
          </a:prstGeom>
          <a:ln>
            <a:solidFill>
              <a:schemeClr val="tx1"/>
            </a:solidFill>
          </a:ln>
        </p:spPr>
      </p:pic>
    </p:spTree>
    <p:extLst>
      <p:ext uri="{BB962C8B-B14F-4D97-AF65-F5344CB8AC3E}">
        <p14:creationId xmlns:p14="http://schemas.microsoft.com/office/powerpoint/2010/main" val="14047136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71029-E0EC-3578-C27F-ADA60523F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0E1AB5-BA8A-456B-FB83-A7E4A6C4EF78}"/>
              </a:ext>
            </a:extLst>
          </p:cNvPr>
          <p:cNvSpPr>
            <a:spLocks noGrp="1"/>
          </p:cNvSpPr>
          <p:nvPr>
            <p:ph type="title"/>
          </p:nvPr>
        </p:nvSpPr>
        <p:spPr/>
        <p:txBody>
          <a:bodyPr/>
          <a:lstStyle/>
          <a:p>
            <a:r>
              <a:rPr lang="en-US"/>
              <a:t>Reflection</a:t>
            </a:r>
          </a:p>
        </p:txBody>
      </p:sp>
      <p:sp>
        <p:nvSpPr>
          <p:cNvPr id="3" name="Content Placeholder 2">
            <a:extLst>
              <a:ext uri="{FF2B5EF4-FFF2-40B4-BE49-F238E27FC236}">
                <a16:creationId xmlns:a16="http://schemas.microsoft.com/office/drawing/2014/main" id="{1C74391C-9D08-AB99-F8E1-D1C18412A7F3}"/>
              </a:ext>
            </a:extLst>
          </p:cNvPr>
          <p:cNvSpPr>
            <a:spLocks noGrp="1"/>
          </p:cNvSpPr>
          <p:nvPr>
            <p:ph idx="1"/>
          </p:nvPr>
        </p:nvSpPr>
        <p:spPr>
          <a:xfrm>
            <a:off x="838199" y="1825625"/>
            <a:ext cx="6810327" cy="4351338"/>
          </a:xfrm>
        </p:spPr>
        <p:txBody>
          <a:bodyPr/>
          <a:lstStyle/>
          <a:p>
            <a:r>
              <a:rPr lang="en-US"/>
              <a:t>How could integrated lesson planning help respond to your fall screening data?</a:t>
            </a:r>
          </a:p>
          <a:p>
            <a:r>
              <a:rPr lang="en-US"/>
              <a:t>How could the six-step instructional support help respond to your fall screening data?</a:t>
            </a:r>
          </a:p>
          <a:p>
            <a:r>
              <a:rPr lang="en-US"/>
              <a:t>What professional learning is necessary to support a focus on integrated lesson planning or the six-step instructional approach?</a:t>
            </a:r>
          </a:p>
        </p:txBody>
      </p:sp>
      <p:pic>
        <p:nvPicPr>
          <p:cNvPr id="5" name="Picture 2">
            <a:extLst>
              <a:ext uri="{FF2B5EF4-FFF2-40B4-BE49-F238E27FC236}">
                <a16:creationId xmlns:a16="http://schemas.microsoft.com/office/drawing/2014/main" id="{EF85122E-EA4D-0B67-B763-BC35216ECEB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7648526" y="2224244"/>
            <a:ext cx="1829329" cy="285811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Module 6.2.8">
            <a:extLst>
              <a:ext uri="{FF2B5EF4-FFF2-40B4-BE49-F238E27FC236}">
                <a16:creationId xmlns:a16="http://schemas.microsoft.com/office/drawing/2014/main" id="{C5DF2DE2-31EA-E306-61D8-29A2834F978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804092" y="2224244"/>
            <a:ext cx="1841500" cy="287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2113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04A9D-2A5C-02CC-3C35-BE6F5FBDE929}"/>
              </a:ext>
            </a:extLst>
          </p:cNvPr>
          <p:cNvSpPr>
            <a:spLocks noGrp="1"/>
          </p:cNvSpPr>
          <p:nvPr>
            <p:ph type="title"/>
          </p:nvPr>
        </p:nvSpPr>
        <p:spPr>
          <a:xfrm>
            <a:off x="494965" y="2900863"/>
            <a:ext cx="7879013" cy="2852737"/>
          </a:xfrm>
        </p:spPr>
        <p:txBody>
          <a:bodyPr>
            <a:normAutofit fontScale="90000"/>
          </a:bodyPr>
          <a:lstStyle/>
          <a:p>
            <a:r>
              <a:rPr lang="en-US"/>
              <a:t>Jigsaw Room 2:</a:t>
            </a:r>
            <a:br>
              <a:rPr lang="en-US"/>
            </a:br>
            <a:r>
              <a:rPr lang="en-US"/>
              <a:t>Using Fall Screening Data to Inform Teacher-Delivered, Low-Intensity Strategies</a:t>
            </a:r>
          </a:p>
        </p:txBody>
      </p:sp>
      <p:pic>
        <p:nvPicPr>
          <p:cNvPr id="6" name="Picture 5">
            <a:extLst>
              <a:ext uri="{FF2B5EF4-FFF2-40B4-BE49-F238E27FC236}">
                <a16:creationId xmlns:a16="http://schemas.microsoft.com/office/drawing/2014/main" id="{D14A204A-BEBE-D5ED-ADD6-98E57F25E5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77813" y="2549539"/>
            <a:ext cx="2919222" cy="2087319"/>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728166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6A684D-C3F1-6E28-857D-A5F089671E09}"/>
              </a:ext>
            </a:extLst>
          </p:cNvPr>
          <p:cNvSpPr>
            <a:spLocks noGrp="1"/>
          </p:cNvSpPr>
          <p:nvPr>
            <p:ph type="title"/>
          </p:nvPr>
        </p:nvSpPr>
        <p:spPr/>
        <p:txBody>
          <a:bodyPr/>
          <a:lstStyle/>
          <a:p>
            <a:r>
              <a:rPr lang="en-US"/>
              <a:t>Data to Indicate a Focus on Low-Intensity Teacher-Delivered Strategies </a:t>
            </a:r>
          </a:p>
        </p:txBody>
      </p:sp>
      <p:pic>
        <p:nvPicPr>
          <p:cNvPr id="6" name="Content Placeholder 2" descr="A close-up of a chart&#10;&#10;Description automatically generated">
            <a:extLst>
              <a:ext uri="{FF2B5EF4-FFF2-40B4-BE49-F238E27FC236}">
                <a16:creationId xmlns:a16="http://schemas.microsoft.com/office/drawing/2014/main" id="{F907C8EC-3DA2-CA91-2ACE-AA3F481C340A}"/>
              </a:ext>
            </a:extLst>
          </p:cNvPr>
          <p:cNvPicPr>
            <a:picLocks noChangeAspect="1"/>
          </p:cNvPicPr>
          <p:nvPr/>
        </p:nvPicPr>
        <p:blipFill>
          <a:blip r:embed="rId2"/>
          <a:stretch>
            <a:fillRect/>
          </a:stretch>
        </p:blipFill>
        <p:spPr>
          <a:xfrm>
            <a:off x="2547584" y="1908856"/>
            <a:ext cx="7096831" cy="44030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283075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8C230-BA51-950C-B611-EC2E0DC3423F}"/>
              </a:ext>
            </a:extLst>
          </p:cNvPr>
          <p:cNvSpPr>
            <a:spLocks noGrp="1"/>
          </p:cNvSpPr>
          <p:nvPr>
            <p:ph type="title"/>
          </p:nvPr>
        </p:nvSpPr>
        <p:spPr/>
        <p:txBody>
          <a:bodyPr/>
          <a:lstStyle/>
          <a:p>
            <a:r>
              <a:rPr lang="en-US"/>
              <a:t>Low-Intensity Teacher-Delivered Strategies</a:t>
            </a:r>
          </a:p>
        </p:txBody>
      </p:sp>
      <p:pic>
        <p:nvPicPr>
          <p:cNvPr id="4" name="Picture 2">
            <a:extLst>
              <a:ext uri="{FF2B5EF4-FFF2-40B4-BE49-F238E27FC236}">
                <a16:creationId xmlns:a16="http://schemas.microsoft.com/office/drawing/2014/main" id="{C07B45B7-50B5-3295-8520-83E81BC5CC7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2984500" y="1690688"/>
            <a:ext cx="6489183" cy="5014369"/>
          </a:xfrm>
          <a:prstGeom prst="rect">
            <a:avLst/>
          </a:prstGeom>
          <a:ln w="9525">
            <a:solidFill>
              <a:schemeClr val="bg1">
                <a:lumMod val="75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5" name="Rectangle 4">
            <a:extLst>
              <a:ext uri="{FF2B5EF4-FFF2-40B4-BE49-F238E27FC236}">
                <a16:creationId xmlns:a16="http://schemas.microsoft.com/office/drawing/2014/main" id="{A30E81A6-699E-3E20-2863-CEB7866EBF19}"/>
              </a:ext>
            </a:extLst>
          </p:cNvPr>
          <p:cNvSpPr/>
          <p:nvPr/>
        </p:nvSpPr>
        <p:spPr>
          <a:xfrm>
            <a:off x="3350590" y="3835894"/>
            <a:ext cx="2186609" cy="247600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book with a lion head&#10;&#10;Description automatically generated">
            <a:extLst>
              <a:ext uri="{FF2B5EF4-FFF2-40B4-BE49-F238E27FC236}">
                <a16:creationId xmlns:a16="http://schemas.microsoft.com/office/drawing/2014/main" id="{98F0C605-26AA-F410-981A-BA5CE08B56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403387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2">
            <a:extLst>
              <a:ext uri="{FF2B5EF4-FFF2-40B4-BE49-F238E27FC236}">
                <a16:creationId xmlns:a16="http://schemas.microsoft.com/office/drawing/2014/main" id="{424B4646-57B0-366B-0446-B1BBB81A8384}"/>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13" name="Rectangle 12">
            <a:extLst>
              <a:ext uri="{FF2B5EF4-FFF2-40B4-BE49-F238E27FC236}">
                <a16:creationId xmlns:a16="http://schemas.microsoft.com/office/drawing/2014/main" id="{FC8B168F-E468-0F12-E065-FFACE06E9648}"/>
              </a:ext>
            </a:extLst>
          </p:cNvPr>
          <p:cNvSpPr/>
          <p:nvPr/>
        </p:nvSpPr>
        <p:spPr>
          <a:xfrm>
            <a:off x="458281" y="3759521"/>
            <a:ext cx="3754159" cy="764558"/>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5A6CCFD2-BFBB-8EF6-605C-9A686324FD5D}"/>
              </a:ext>
            </a:extLst>
          </p:cNvPr>
          <p:cNvSpPr>
            <a:spLocks noGrp="1"/>
          </p:cNvSpPr>
          <p:nvPr>
            <p:ph type="title"/>
          </p:nvPr>
        </p:nvSpPr>
        <p:spPr/>
        <p:txBody>
          <a:bodyPr/>
          <a:lstStyle/>
          <a:p>
            <a:r>
              <a:rPr lang="en-US"/>
              <a:t>Academics</a:t>
            </a:r>
          </a:p>
        </p:txBody>
      </p:sp>
      <p:pic>
        <p:nvPicPr>
          <p:cNvPr id="16" name="Picture 15">
            <a:extLst>
              <a:ext uri="{FF2B5EF4-FFF2-40B4-BE49-F238E27FC236}">
                <a16:creationId xmlns:a16="http://schemas.microsoft.com/office/drawing/2014/main" id="{6A39DD43-A545-7C30-4406-35BAE4A391BA}"/>
              </a:ext>
            </a:extLst>
          </p:cNvPr>
          <p:cNvPicPr>
            <a:picLocks noChangeAspect="1"/>
          </p:cNvPicPr>
          <p:nvPr/>
        </p:nvPicPr>
        <p:blipFill>
          <a:blip r:embed="rId2"/>
          <a:stretch>
            <a:fillRect/>
          </a:stretch>
        </p:blipFill>
        <p:spPr>
          <a:xfrm>
            <a:off x="6693754" y="2837242"/>
            <a:ext cx="5241817" cy="3748035"/>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2" name="Content Placeholder 5" descr="A book with a lion head&#10;&#10;Description automatically generated">
            <a:extLst>
              <a:ext uri="{FF2B5EF4-FFF2-40B4-BE49-F238E27FC236}">
                <a16:creationId xmlns:a16="http://schemas.microsoft.com/office/drawing/2014/main" id="{94A771AA-10F9-DBC2-20BA-EB6CBFE0D7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21602948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tretch>
            <a:fillRect/>
          </a:stretch>
        </p:blipFill>
        <p:spPr>
          <a:xfrm>
            <a:off x="228369" y="457135"/>
            <a:ext cx="10638522" cy="5943729"/>
          </a:xfrm>
          <a:prstGeom prst="rect">
            <a:avLst/>
          </a:prstGeom>
        </p:spPr>
      </p:pic>
      <p:pic>
        <p:nvPicPr>
          <p:cNvPr id="9" name="Picture 8" descr="A child and child sticking their tongue out&#10;&#10;Description automatically generated">
            <a:extLst>
              <a:ext uri="{FF2B5EF4-FFF2-40B4-BE49-F238E27FC236}">
                <a16:creationId xmlns:a16="http://schemas.microsoft.com/office/drawing/2014/main" id="{6630BA40-8D91-2355-EB87-C966261F4C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1981721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77"/>
          <a:stretch/>
        </p:blipFill>
        <p:spPr>
          <a:xfrm>
            <a:off x="2683040" y="1505412"/>
            <a:ext cx="7358991" cy="5158444"/>
          </a:xfrm>
          <a:prstGeom prst="rect">
            <a:avLst/>
          </a:prstGeom>
        </p:spPr>
      </p:pic>
      <p:sp>
        <p:nvSpPr>
          <p:cNvPr id="7" name="Rectangle 6">
            <a:extLst>
              <a:ext uri="{FF2B5EF4-FFF2-40B4-BE49-F238E27FC236}">
                <a16:creationId xmlns:a16="http://schemas.microsoft.com/office/drawing/2014/main" id="{2D378C1D-F90A-1E9B-855A-A23BA6CB0546}"/>
              </a:ext>
            </a:extLst>
          </p:cNvPr>
          <p:cNvSpPr/>
          <p:nvPr/>
        </p:nvSpPr>
        <p:spPr>
          <a:xfrm>
            <a:off x="2683040" y="3200401"/>
            <a:ext cx="7358991" cy="33688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8FB2CED-AC05-FE02-6533-BD4D23CA9427}"/>
              </a:ext>
            </a:extLst>
          </p:cNvPr>
          <p:cNvSpPr>
            <a:spLocks noGrp="1"/>
          </p:cNvSpPr>
          <p:nvPr>
            <p:ph type="title"/>
          </p:nvPr>
        </p:nvSpPr>
        <p:spPr/>
        <p:txBody>
          <a:bodyPr/>
          <a:lstStyle/>
          <a:p>
            <a:r>
              <a:rPr lang="en-US">
                <a:effectLst/>
                <a:latin typeface="Segoe UI" panose="020B0502040204020203" pitchFamily="34" charset="0"/>
              </a:rPr>
              <a:t>Enhanced Ci3T Implementation Series and Delivery</a:t>
            </a:r>
            <a:endParaRPr lang="en-US"/>
          </a:p>
        </p:txBody>
      </p:sp>
    </p:spTree>
    <p:extLst>
      <p:ext uri="{BB962C8B-B14F-4D97-AF65-F5344CB8AC3E}">
        <p14:creationId xmlns:p14="http://schemas.microsoft.com/office/powerpoint/2010/main" val="109714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rcRect/>
          <a:stretch/>
        </p:blipFill>
        <p:spPr>
          <a:xfrm>
            <a:off x="228369" y="457135"/>
            <a:ext cx="10638521" cy="5943729"/>
          </a:xfrm>
          <a:prstGeom prst="rect">
            <a:avLst/>
          </a:prstGeom>
        </p:spPr>
      </p:pic>
      <p:pic>
        <p:nvPicPr>
          <p:cNvPr id="2" name="Picture 1" descr="A child and child sticking their tongue out&#10;&#10;Description automatically generated">
            <a:extLst>
              <a:ext uri="{FF2B5EF4-FFF2-40B4-BE49-F238E27FC236}">
                <a16:creationId xmlns:a16="http://schemas.microsoft.com/office/drawing/2014/main" id="{3E51BC07-B00B-C730-62CC-17FAD3E304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6222253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rcRect/>
          <a:stretch/>
        </p:blipFill>
        <p:spPr>
          <a:xfrm>
            <a:off x="228369" y="457135"/>
            <a:ext cx="10638521" cy="5943729"/>
          </a:xfrm>
          <a:prstGeom prst="rect">
            <a:avLst/>
          </a:prstGeom>
        </p:spPr>
      </p:pic>
      <p:pic>
        <p:nvPicPr>
          <p:cNvPr id="2" name="Picture 1" descr="A child and child sticking their tongue out&#10;&#10;Description automatically generated">
            <a:extLst>
              <a:ext uri="{FF2B5EF4-FFF2-40B4-BE49-F238E27FC236}">
                <a16:creationId xmlns:a16="http://schemas.microsoft.com/office/drawing/2014/main" id="{1D51D563-2EE5-9EE6-42A0-9143BE43E7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20242712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rcRect/>
          <a:stretch/>
        </p:blipFill>
        <p:spPr>
          <a:xfrm>
            <a:off x="228369" y="457135"/>
            <a:ext cx="10638521" cy="5943729"/>
          </a:xfrm>
          <a:prstGeom prst="rect">
            <a:avLst/>
          </a:prstGeom>
        </p:spPr>
      </p:pic>
      <p:pic>
        <p:nvPicPr>
          <p:cNvPr id="2" name="Picture 1" descr="A child and child sticking their tongue out&#10;&#10;Description automatically generated">
            <a:extLst>
              <a:ext uri="{FF2B5EF4-FFF2-40B4-BE49-F238E27FC236}">
                <a16:creationId xmlns:a16="http://schemas.microsoft.com/office/drawing/2014/main" id="{E5EC79E1-448C-70D6-EDB6-6DDD5BD1D1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2445730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rcRect/>
          <a:stretch/>
        </p:blipFill>
        <p:spPr>
          <a:xfrm>
            <a:off x="228369" y="457135"/>
            <a:ext cx="10638521" cy="5943729"/>
          </a:xfrm>
          <a:prstGeom prst="rect">
            <a:avLst/>
          </a:prstGeom>
        </p:spPr>
      </p:pic>
      <p:pic>
        <p:nvPicPr>
          <p:cNvPr id="2" name="Picture 1" descr="A child and child sticking their tongue out&#10;&#10;Description automatically generated">
            <a:extLst>
              <a:ext uri="{FF2B5EF4-FFF2-40B4-BE49-F238E27FC236}">
                <a16:creationId xmlns:a16="http://schemas.microsoft.com/office/drawing/2014/main" id="{58AF9F79-38F0-8CD3-66C7-ED39DFD3C3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903781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rcRect/>
          <a:stretch/>
        </p:blipFill>
        <p:spPr>
          <a:xfrm>
            <a:off x="228369" y="457135"/>
            <a:ext cx="10638521" cy="5943729"/>
          </a:xfrm>
          <a:prstGeom prst="rect">
            <a:avLst/>
          </a:prstGeom>
        </p:spPr>
      </p:pic>
      <p:pic>
        <p:nvPicPr>
          <p:cNvPr id="2" name="Picture 1" descr="A child and child sticking their tongue out&#10;&#10;Description automatically generated">
            <a:extLst>
              <a:ext uri="{FF2B5EF4-FFF2-40B4-BE49-F238E27FC236}">
                <a16:creationId xmlns:a16="http://schemas.microsoft.com/office/drawing/2014/main" id="{79B935AA-58CC-9D66-7537-78F9130B3F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34701217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rcRect/>
          <a:stretch/>
        </p:blipFill>
        <p:spPr>
          <a:xfrm>
            <a:off x="228369" y="457135"/>
            <a:ext cx="10638521" cy="5943729"/>
          </a:xfrm>
          <a:prstGeom prst="rect">
            <a:avLst/>
          </a:prstGeom>
        </p:spPr>
      </p:pic>
      <p:pic>
        <p:nvPicPr>
          <p:cNvPr id="2" name="Picture 1" descr="A child and child sticking their tongue out&#10;&#10;Description automatically generated">
            <a:extLst>
              <a:ext uri="{FF2B5EF4-FFF2-40B4-BE49-F238E27FC236}">
                <a16:creationId xmlns:a16="http://schemas.microsoft.com/office/drawing/2014/main" id="{150D25AF-4C25-364D-6B33-DF121FA59C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Tree>
    <p:extLst>
      <p:ext uri="{BB962C8B-B14F-4D97-AF65-F5344CB8AC3E}">
        <p14:creationId xmlns:p14="http://schemas.microsoft.com/office/powerpoint/2010/main" val="20560436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Embedding Low Intensity Supports in Daily Instruction">
            <a:hlinkClick r:id="" action="ppaction://media"/>
            <a:extLst>
              <a:ext uri="{FF2B5EF4-FFF2-40B4-BE49-F238E27FC236}">
                <a16:creationId xmlns:a16="http://schemas.microsoft.com/office/drawing/2014/main" id="{AA0BBB80-9E53-0D51-4D1A-30D5BAFE53C9}"/>
              </a:ext>
            </a:extLst>
          </p:cNvPr>
          <p:cNvPicPr>
            <a:picLocks noGrp="1" noRot="1" noChangeAspect="1"/>
          </p:cNvPicPr>
          <p:nvPr>
            <p:ph idx="1"/>
            <a:videoFile r:link="rId1"/>
          </p:nvPr>
        </p:nvPicPr>
        <p:blipFill>
          <a:blip r:embed="rId4"/>
          <a:stretch>
            <a:fillRect/>
          </a:stretch>
        </p:blipFill>
        <p:spPr>
          <a:xfrm>
            <a:off x="302220" y="483245"/>
            <a:ext cx="10435342" cy="5891509"/>
          </a:xfrm>
          <a:prstGeom prst="rect">
            <a:avLst/>
          </a:prstGeom>
        </p:spPr>
      </p:pic>
      <p:pic>
        <p:nvPicPr>
          <p:cNvPr id="6" name="Picture 5">
            <a:extLst>
              <a:ext uri="{FF2B5EF4-FFF2-40B4-BE49-F238E27FC236}">
                <a16:creationId xmlns:a16="http://schemas.microsoft.com/office/drawing/2014/main" id="{F90FD06A-219D-B117-1E75-67CF65FB26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299265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6F3-56BB-2C20-3A7D-30B6B9837535}"/>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439B3C60-69CB-F3F9-798B-625E84340BDC}"/>
              </a:ext>
            </a:extLst>
          </p:cNvPr>
          <p:cNvSpPr>
            <a:spLocks noGrp="1"/>
          </p:cNvSpPr>
          <p:nvPr>
            <p:ph sz="half" idx="1"/>
          </p:nvPr>
        </p:nvSpPr>
        <p:spPr>
          <a:xfrm>
            <a:off x="838199" y="1825625"/>
            <a:ext cx="5491939" cy="4351338"/>
          </a:xfrm>
        </p:spPr>
        <p:txBody>
          <a:bodyPr>
            <a:normAutofit fontScale="92500" lnSpcReduction="10000"/>
          </a:bodyPr>
          <a:lstStyle/>
          <a:p>
            <a:pPr marL="0" indent="0">
              <a:buNone/>
            </a:pPr>
            <a:r>
              <a:rPr lang="en-US"/>
              <a:t>How do you (or how have you seen teachers) integrate low-intensity teacher-delivered strategies into lessons or daily routines?</a:t>
            </a:r>
          </a:p>
          <a:p>
            <a:pPr marL="0" indent="0">
              <a:buNone/>
            </a:pPr>
            <a:endParaRPr lang="en-US"/>
          </a:p>
          <a:p>
            <a:pPr marL="0" indent="0">
              <a:buNone/>
            </a:pPr>
            <a:r>
              <a:rPr lang="en-US" i="1"/>
              <a:t>OR</a:t>
            </a:r>
          </a:p>
          <a:p>
            <a:pPr marL="0" indent="0">
              <a:buNone/>
            </a:pPr>
            <a:endParaRPr lang="en-US"/>
          </a:p>
          <a:p>
            <a:pPr marL="0" indent="0">
              <a:buNone/>
            </a:pPr>
            <a:r>
              <a:rPr lang="en-US"/>
              <a:t>What opportunities exist to integrate low-intensity teacher-delivered strategies into lessons or daily routines?</a:t>
            </a:r>
          </a:p>
        </p:txBody>
      </p:sp>
      <p:pic>
        <p:nvPicPr>
          <p:cNvPr id="11" name="Content Placeholder 10" descr="A screenshot of a chat&#10;&#10;Description automatically generated">
            <a:extLst>
              <a:ext uri="{FF2B5EF4-FFF2-40B4-BE49-F238E27FC236}">
                <a16:creationId xmlns:a16="http://schemas.microsoft.com/office/drawing/2014/main" id="{FE3A79D8-4B4F-813E-DE0C-19DFF7FEC343}"/>
              </a:ext>
            </a:extLst>
          </p:cNvPr>
          <p:cNvPicPr>
            <a:picLocks noGrp="1" noChangeAspect="1"/>
          </p:cNvPicPr>
          <p:nvPr>
            <p:ph sz="half" idx="2"/>
          </p:nvPr>
        </p:nvPicPr>
        <p:blipFill>
          <a:blip r:embed="rId2"/>
          <a:stretch>
            <a:fillRect/>
          </a:stretch>
        </p:blipFill>
        <p:spPr>
          <a:xfrm>
            <a:off x="6553325" y="1825625"/>
            <a:ext cx="3345666" cy="3605019"/>
          </a:xfrm>
          <a:ln>
            <a:solidFill>
              <a:schemeClr val="tx1"/>
            </a:solidFill>
          </a:ln>
        </p:spPr>
      </p:pic>
      <p:grpSp>
        <p:nvGrpSpPr>
          <p:cNvPr id="17" name="Group 16">
            <a:extLst>
              <a:ext uri="{FF2B5EF4-FFF2-40B4-BE49-F238E27FC236}">
                <a16:creationId xmlns:a16="http://schemas.microsoft.com/office/drawing/2014/main" id="{3D434F94-0250-8A22-234B-71EB74CE89CA}"/>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A98560FE-81F1-5A7A-FC29-A61552B3A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F85607F6-0F22-7C36-B0BC-9624B74DF9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C835BD43-5B1C-2376-617A-C9138E114EF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423415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8C230-BA51-950C-B611-EC2E0DC3423F}"/>
              </a:ext>
            </a:extLst>
          </p:cNvPr>
          <p:cNvSpPr>
            <a:spLocks noGrp="1"/>
          </p:cNvSpPr>
          <p:nvPr>
            <p:ph type="title"/>
          </p:nvPr>
        </p:nvSpPr>
        <p:spPr/>
        <p:txBody>
          <a:bodyPr>
            <a:normAutofit/>
          </a:bodyPr>
          <a:lstStyle/>
          <a:p>
            <a:r>
              <a:rPr lang="en-US"/>
              <a:t>Module Connection!</a:t>
            </a:r>
            <a:br>
              <a:rPr lang="en-US"/>
            </a:br>
            <a:r>
              <a:rPr lang="en-US" sz="4400">
                <a:solidFill>
                  <a:schemeClr val="accent5"/>
                </a:solidFill>
              </a:rPr>
              <a:t>Instructional Feedback</a:t>
            </a:r>
            <a:endParaRPr lang="en-US"/>
          </a:p>
        </p:txBody>
      </p:sp>
      <p:pic>
        <p:nvPicPr>
          <p:cNvPr id="5" name="Content Placeholder 4" descr="A person and a child in a classroom&#10;&#10;Description automatically generated">
            <a:extLst>
              <a:ext uri="{FF2B5EF4-FFF2-40B4-BE49-F238E27FC236}">
                <a16:creationId xmlns:a16="http://schemas.microsoft.com/office/drawing/2014/main" id="{F6BA787A-ED71-4584-2F16-B264BBF9E07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858758" y="1936941"/>
            <a:ext cx="2407919" cy="3762375"/>
          </a:xfrm>
        </p:spPr>
      </p:pic>
      <p:pic>
        <p:nvPicPr>
          <p:cNvPr id="7" name="Picture 6">
            <a:extLst>
              <a:ext uri="{FF2B5EF4-FFF2-40B4-BE49-F238E27FC236}">
                <a16:creationId xmlns:a16="http://schemas.microsoft.com/office/drawing/2014/main" id="{5E668FD7-F74E-E2DA-2766-591A7900B4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18578" y="1936941"/>
            <a:ext cx="3186753" cy="1805609"/>
          </a:xfrm>
          <a:prstGeom prst="rect">
            <a:avLst/>
          </a:prstGeom>
        </p:spPr>
      </p:pic>
      <p:pic>
        <p:nvPicPr>
          <p:cNvPr id="9" name="Picture 8" descr="A screenshot of a web page&#10;&#10;Description automatically generated">
            <a:extLst>
              <a:ext uri="{FF2B5EF4-FFF2-40B4-BE49-F238E27FC236}">
                <a16:creationId xmlns:a16="http://schemas.microsoft.com/office/drawing/2014/main" id="{51FB83C7-E16A-E061-5E68-815DD89330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3234" y="3988802"/>
            <a:ext cx="1858458" cy="2405771"/>
          </a:xfrm>
          <a:prstGeom prst="rect">
            <a:avLst/>
          </a:prstGeom>
        </p:spPr>
      </p:pic>
      <p:pic>
        <p:nvPicPr>
          <p:cNvPr id="11" name="Picture 10" descr="A page of a document&#10;&#10;Description automatically generated with medium confidence">
            <a:extLst>
              <a:ext uri="{FF2B5EF4-FFF2-40B4-BE49-F238E27FC236}">
                <a16:creationId xmlns:a16="http://schemas.microsoft.com/office/drawing/2014/main" id="{36CD557E-05B5-EBB1-95D4-95E6BEAE4B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92649" y="3987783"/>
            <a:ext cx="1283078" cy="2405771"/>
          </a:xfrm>
          <a:prstGeom prst="rect">
            <a:avLst/>
          </a:prstGeom>
        </p:spPr>
      </p:pic>
      <p:pic>
        <p:nvPicPr>
          <p:cNvPr id="13" name="Picture 12">
            <a:extLst>
              <a:ext uri="{FF2B5EF4-FFF2-40B4-BE49-F238E27FC236}">
                <a16:creationId xmlns:a16="http://schemas.microsoft.com/office/drawing/2014/main" id="{AC5B0A3D-F0E7-6336-8B7A-92D91C73C4C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1235" y="1936941"/>
            <a:ext cx="3197922" cy="1854009"/>
          </a:xfrm>
          <a:prstGeom prst="rect">
            <a:avLst/>
          </a:prstGeom>
        </p:spPr>
      </p:pic>
      <p:pic>
        <p:nvPicPr>
          <p:cNvPr id="15" name="Picture 14" descr="A screen shot of a poster&#10;&#10;Description automatically generated">
            <a:extLst>
              <a:ext uri="{FF2B5EF4-FFF2-40B4-BE49-F238E27FC236}">
                <a16:creationId xmlns:a16="http://schemas.microsoft.com/office/drawing/2014/main" id="{439ADF71-8252-B0E7-F4DC-5E9F8C0B6B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88014" y="3988802"/>
            <a:ext cx="1858457" cy="2405771"/>
          </a:xfrm>
          <a:prstGeom prst="rect">
            <a:avLst/>
          </a:prstGeom>
        </p:spPr>
      </p:pic>
      <p:pic>
        <p:nvPicPr>
          <p:cNvPr id="17" name="Picture 16" descr="A white sheet with black text&#10;&#10;Description automatically generated with medium confidence">
            <a:extLst>
              <a:ext uri="{FF2B5EF4-FFF2-40B4-BE49-F238E27FC236}">
                <a16:creationId xmlns:a16="http://schemas.microsoft.com/office/drawing/2014/main" id="{B616550C-F855-6EFF-EDB0-D6FC449E6EC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249050" y="4096752"/>
            <a:ext cx="2831312" cy="2187832"/>
          </a:xfrm>
          <a:prstGeom prst="rect">
            <a:avLst/>
          </a:prstGeom>
          <a:ln>
            <a:solidFill>
              <a:schemeClr val="tx1"/>
            </a:solidFill>
          </a:ln>
        </p:spPr>
      </p:pic>
    </p:spTree>
    <p:extLst>
      <p:ext uri="{BB962C8B-B14F-4D97-AF65-F5344CB8AC3E}">
        <p14:creationId xmlns:p14="http://schemas.microsoft.com/office/powerpoint/2010/main" val="37214572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erson and a child in a classroom&#10;&#10;Description automatically generated">
            <a:extLst>
              <a:ext uri="{FF2B5EF4-FFF2-40B4-BE49-F238E27FC236}">
                <a16:creationId xmlns:a16="http://schemas.microsoft.com/office/drawing/2014/main" id="{A78F7BE1-31A4-742E-85FB-6F141A8B45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21569" y="-3175"/>
            <a:ext cx="1170431" cy="1828800"/>
          </a:xfrm>
          <a:prstGeom prst="rect">
            <a:avLst/>
          </a:prstGeom>
        </p:spPr>
      </p:pic>
      <p:pic>
        <p:nvPicPr>
          <p:cNvPr id="5" name="Picture 4" descr="A page of a document&#10;&#10;Description automatically generated with medium confidence">
            <a:extLst>
              <a:ext uri="{FF2B5EF4-FFF2-40B4-BE49-F238E27FC236}">
                <a16:creationId xmlns:a16="http://schemas.microsoft.com/office/drawing/2014/main" id="{9DC81AD6-DDDC-08AF-76A5-EDAA7C8F0D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5435" y="-3175"/>
            <a:ext cx="3657600" cy="6858000"/>
          </a:xfrm>
          <a:prstGeom prst="rect">
            <a:avLst/>
          </a:prstGeom>
        </p:spPr>
      </p:pic>
      <p:pic>
        <p:nvPicPr>
          <p:cNvPr id="6" name="Picture 5" descr="A screenshot of a web page&#10;&#10;Description automatically generated">
            <a:extLst>
              <a:ext uri="{FF2B5EF4-FFF2-40B4-BE49-F238E27FC236}">
                <a16:creationId xmlns:a16="http://schemas.microsoft.com/office/drawing/2014/main" id="{AA29AA5E-7DB3-7DD8-93D1-94AFE7E047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4483" y="-3175"/>
            <a:ext cx="5291767" cy="6856533"/>
          </a:xfrm>
          <a:prstGeom prst="rect">
            <a:avLst/>
          </a:prstGeom>
        </p:spPr>
      </p:pic>
    </p:spTree>
    <p:extLst>
      <p:ext uri="{BB962C8B-B14F-4D97-AF65-F5344CB8AC3E}">
        <p14:creationId xmlns:p14="http://schemas.microsoft.com/office/powerpoint/2010/main" val="8894649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23" b="37955"/>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CA11158D-C367-B5F7-995B-B6F609FCEA8D}"/>
              </a:ext>
            </a:extLst>
          </p:cNvPr>
          <p:cNvSpPr/>
          <p:nvPr/>
        </p:nvSpPr>
        <p:spPr>
          <a:xfrm>
            <a:off x="1415714" y="409875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3025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0AC1A-A80F-31CA-96B3-3C0835D5872E}"/>
              </a:ext>
            </a:extLst>
          </p:cNvPr>
          <p:cNvSpPr>
            <a:spLocks noGrp="1"/>
          </p:cNvSpPr>
          <p:nvPr>
            <p:ph type="title"/>
          </p:nvPr>
        </p:nvSpPr>
        <p:spPr/>
        <p:txBody>
          <a:bodyPr/>
          <a:lstStyle/>
          <a:p>
            <a:r>
              <a:rPr lang="en-US"/>
              <a:t>Resources to Support Implementation</a:t>
            </a:r>
          </a:p>
        </p:txBody>
      </p:sp>
      <p:pic>
        <p:nvPicPr>
          <p:cNvPr id="4" name="Content Placeholder 4" descr="A person and a child in a classroom&#10;&#10;Description automatically generated">
            <a:extLst>
              <a:ext uri="{FF2B5EF4-FFF2-40B4-BE49-F238E27FC236}">
                <a16:creationId xmlns:a16="http://schemas.microsoft.com/office/drawing/2014/main" id="{5FB66F92-10D3-B961-6D31-77D96D11F2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21569" y="-3175"/>
            <a:ext cx="1170431" cy="1828800"/>
          </a:xfrm>
          <a:prstGeom prst="rect">
            <a:avLst/>
          </a:prstGeom>
        </p:spPr>
      </p:pic>
      <p:pic>
        <p:nvPicPr>
          <p:cNvPr id="6" name="Picture 5">
            <a:extLst>
              <a:ext uri="{FF2B5EF4-FFF2-40B4-BE49-F238E27FC236}">
                <a16:creationId xmlns:a16="http://schemas.microsoft.com/office/drawing/2014/main" id="{66E01663-8F4C-7BA6-DDB4-6E585BDA59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4495" y="1957388"/>
            <a:ext cx="3179618" cy="4114800"/>
          </a:xfrm>
          <a:prstGeom prst="rect">
            <a:avLst/>
          </a:prstGeom>
          <a:ln>
            <a:solidFill>
              <a:schemeClr val="tx1"/>
            </a:solidFill>
          </a:ln>
        </p:spPr>
      </p:pic>
      <p:pic>
        <p:nvPicPr>
          <p:cNvPr id="8" name="Picture 7" descr="A close-up of a form&#10;&#10;Description automatically generated">
            <a:extLst>
              <a:ext uri="{FF2B5EF4-FFF2-40B4-BE49-F238E27FC236}">
                <a16:creationId xmlns:a16="http://schemas.microsoft.com/office/drawing/2014/main" id="{692D2B6F-2D48-D5D5-F6A7-7A962715B7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5232" y="1957387"/>
            <a:ext cx="3179618" cy="4114800"/>
          </a:xfrm>
          <a:prstGeom prst="rect">
            <a:avLst/>
          </a:prstGeom>
          <a:ln>
            <a:solidFill>
              <a:schemeClr val="tx1"/>
            </a:solidFill>
          </a:ln>
        </p:spPr>
      </p:pic>
      <p:pic>
        <p:nvPicPr>
          <p:cNvPr id="10" name="Picture 9">
            <a:extLst>
              <a:ext uri="{FF2B5EF4-FFF2-40B4-BE49-F238E27FC236}">
                <a16:creationId xmlns:a16="http://schemas.microsoft.com/office/drawing/2014/main" id="{B6F097F4-B6FB-E202-F35F-DCE96A1CD5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3760" y="1957387"/>
            <a:ext cx="3179617" cy="4114800"/>
          </a:xfrm>
          <a:prstGeom prst="rect">
            <a:avLst/>
          </a:prstGeom>
          <a:ln>
            <a:solidFill>
              <a:schemeClr val="tx1"/>
            </a:solidFill>
          </a:ln>
        </p:spPr>
      </p:pic>
    </p:spTree>
    <p:extLst>
      <p:ext uri="{BB962C8B-B14F-4D97-AF65-F5344CB8AC3E}">
        <p14:creationId xmlns:p14="http://schemas.microsoft.com/office/powerpoint/2010/main" val="40069201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8A919-FB48-9C5B-779C-6297535938E0}"/>
              </a:ext>
            </a:extLst>
          </p:cNvPr>
          <p:cNvSpPr>
            <a:spLocks noGrp="1"/>
          </p:cNvSpPr>
          <p:nvPr>
            <p:ph type="title"/>
          </p:nvPr>
        </p:nvSpPr>
        <p:spPr/>
        <p:txBody>
          <a:bodyPr/>
          <a:lstStyle/>
          <a:p>
            <a:r>
              <a:rPr lang="en-US"/>
              <a:t>Family Resources</a:t>
            </a:r>
          </a:p>
        </p:txBody>
      </p:sp>
      <p:pic>
        <p:nvPicPr>
          <p:cNvPr id="4" name="Content Placeholder 4" descr="A person and a child in a classroom&#10;&#10;Description automatically generated">
            <a:extLst>
              <a:ext uri="{FF2B5EF4-FFF2-40B4-BE49-F238E27FC236}">
                <a16:creationId xmlns:a16="http://schemas.microsoft.com/office/drawing/2014/main" id="{8FE567A9-13CA-CDA9-DA7E-D6025CB905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21569" y="-3175"/>
            <a:ext cx="1170431" cy="1828800"/>
          </a:xfrm>
          <a:prstGeom prst="rect">
            <a:avLst/>
          </a:prstGeom>
        </p:spPr>
      </p:pic>
      <p:pic>
        <p:nvPicPr>
          <p:cNvPr id="8" name="Picture 7" descr="A screenshot of a chart&#10;&#10;Description automatically generated">
            <a:extLst>
              <a:ext uri="{FF2B5EF4-FFF2-40B4-BE49-F238E27FC236}">
                <a16:creationId xmlns:a16="http://schemas.microsoft.com/office/drawing/2014/main" id="{4E3F44DA-902D-5F10-2083-29FDC70CFE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12636" y="1589088"/>
            <a:ext cx="3373671" cy="4367212"/>
          </a:xfrm>
          <a:prstGeom prst="rect">
            <a:avLst/>
          </a:prstGeom>
          <a:ln>
            <a:solidFill>
              <a:schemeClr val="tx1"/>
            </a:solidFill>
          </a:ln>
        </p:spPr>
      </p:pic>
      <p:pic>
        <p:nvPicPr>
          <p:cNvPr id="12" name="Picture 11" descr="A questionnaire with text on it&#10;&#10;Description automatically generated">
            <a:extLst>
              <a:ext uri="{FF2B5EF4-FFF2-40B4-BE49-F238E27FC236}">
                <a16:creationId xmlns:a16="http://schemas.microsoft.com/office/drawing/2014/main" id="{E18DDB31-D1D1-F514-B941-E8030A90B0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9950" y="1589088"/>
            <a:ext cx="3373501" cy="4367212"/>
          </a:xfrm>
          <a:prstGeom prst="rect">
            <a:avLst/>
          </a:prstGeom>
          <a:ln>
            <a:solidFill>
              <a:schemeClr val="tx1"/>
            </a:solidFill>
          </a:ln>
        </p:spPr>
      </p:pic>
      <p:pic>
        <p:nvPicPr>
          <p:cNvPr id="10" name="Picture 9">
            <a:extLst>
              <a:ext uri="{FF2B5EF4-FFF2-40B4-BE49-F238E27FC236}">
                <a16:creationId xmlns:a16="http://schemas.microsoft.com/office/drawing/2014/main" id="{80F1BE5E-EA75-402D-D073-634B0BA43F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13959" y="4019550"/>
            <a:ext cx="4587596" cy="2628900"/>
          </a:xfrm>
          <a:prstGeom prst="rect">
            <a:avLst/>
          </a:prstGeom>
          <a:ln>
            <a:solidFill>
              <a:schemeClr val="tx1"/>
            </a:solidFill>
          </a:ln>
        </p:spPr>
      </p:pic>
    </p:spTree>
    <p:extLst>
      <p:ext uri="{BB962C8B-B14F-4D97-AF65-F5344CB8AC3E}">
        <p14:creationId xmlns:p14="http://schemas.microsoft.com/office/powerpoint/2010/main" val="37165395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5482-7C45-0272-6EB8-5B0098959EBA}"/>
              </a:ext>
            </a:extLst>
          </p:cNvPr>
          <p:cNvSpPr>
            <a:spLocks noGrp="1"/>
          </p:cNvSpPr>
          <p:nvPr>
            <p:ph type="title"/>
          </p:nvPr>
        </p:nvSpPr>
        <p:spPr/>
        <p:txBody>
          <a:bodyPr/>
          <a:lstStyle/>
          <a:p>
            <a:r>
              <a:rPr lang="en-US"/>
              <a:t>Low-Intensity Strategies</a:t>
            </a:r>
          </a:p>
        </p:txBody>
      </p:sp>
      <p:graphicFrame>
        <p:nvGraphicFramePr>
          <p:cNvPr id="8" name="Content Placeholder 4">
            <a:extLst>
              <a:ext uri="{FF2B5EF4-FFF2-40B4-BE49-F238E27FC236}">
                <a16:creationId xmlns:a16="http://schemas.microsoft.com/office/drawing/2014/main" id="{04B18330-0C4E-3395-8D84-B3AF47B63D1F}"/>
              </a:ext>
            </a:extLst>
          </p:cNvPr>
          <p:cNvGraphicFramePr>
            <a:graphicFrameLocks/>
          </p:cNvGraphicFramePr>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
        <p:nvSpPr>
          <p:cNvPr id="9" name="Rectangle 8">
            <a:extLst>
              <a:ext uri="{FF2B5EF4-FFF2-40B4-BE49-F238E27FC236}">
                <a16:creationId xmlns:a16="http://schemas.microsoft.com/office/drawing/2014/main" id="{32BE33FE-DB6F-4C84-63EB-175AE5E408D2}"/>
              </a:ext>
            </a:extLst>
          </p:cNvPr>
          <p:cNvSpPr/>
          <p:nvPr/>
        </p:nvSpPr>
        <p:spPr>
          <a:xfrm>
            <a:off x="663191" y="3551292"/>
            <a:ext cx="10229222" cy="141259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59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579E1-9ACF-E992-E62D-F5816770AC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62619-9E91-0513-2ED2-80302479D2CA}"/>
              </a:ext>
            </a:extLst>
          </p:cNvPr>
          <p:cNvSpPr>
            <a:spLocks noGrp="1"/>
          </p:cNvSpPr>
          <p:nvPr>
            <p:ph type="title"/>
          </p:nvPr>
        </p:nvSpPr>
        <p:spPr/>
        <p:txBody>
          <a:bodyPr/>
          <a:lstStyle/>
          <a:p>
            <a:r>
              <a:rPr lang="en-US"/>
              <a:t>Reflection</a:t>
            </a:r>
          </a:p>
        </p:txBody>
      </p:sp>
      <p:sp>
        <p:nvSpPr>
          <p:cNvPr id="3" name="Content Placeholder 2">
            <a:extLst>
              <a:ext uri="{FF2B5EF4-FFF2-40B4-BE49-F238E27FC236}">
                <a16:creationId xmlns:a16="http://schemas.microsoft.com/office/drawing/2014/main" id="{87F105D0-C1B9-3238-800E-0D87F5106E7B}"/>
              </a:ext>
            </a:extLst>
          </p:cNvPr>
          <p:cNvSpPr>
            <a:spLocks noGrp="1"/>
          </p:cNvSpPr>
          <p:nvPr>
            <p:ph idx="1"/>
          </p:nvPr>
        </p:nvSpPr>
        <p:spPr>
          <a:xfrm>
            <a:off x="838199" y="1825625"/>
            <a:ext cx="10515600" cy="1853240"/>
          </a:xfrm>
        </p:spPr>
        <p:txBody>
          <a:bodyPr/>
          <a:lstStyle/>
          <a:p>
            <a:r>
              <a:rPr lang="en-US"/>
              <a:t>How could teacher-delivered low-intensity strategies help respond to your fall screening data?</a:t>
            </a:r>
          </a:p>
          <a:p>
            <a:r>
              <a:rPr lang="en-US"/>
              <a:t>What professional learning is necessary to support a focus on low-intensity strategies?</a:t>
            </a:r>
          </a:p>
        </p:txBody>
      </p:sp>
      <p:pic>
        <p:nvPicPr>
          <p:cNvPr id="4" name="Picture 3">
            <a:extLst>
              <a:ext uri="{FF2B5EF4-FFF2-40B4-BE49-F238E27FC236}">
                <a16:creationId xmlns:a16="http://schemas.microsoft.com/office/drawing/2014/main" id="{BD084285-29B2-AAD6-72E7-DF31EA569BAC}"/>
              </a:ext>
            </a:extLst>
          </p:cNvPr>
          <p:cNvPicPr>
            <a:picLocks noChangeAspect="1"/>
          </p:cNvPicPr>
          <p:nvPr/>
        </p:nvPicPr>
        <p:blipFill>
          <a:blip r:embed="rId3"/>
          <a:stretch>
            <a:fillRect/>
          </a:stretch>
        </p:blipFill>
        <p:spPr>
          <a:xfrm>
            <a:off x="4240700" y="3839700"/>
            <a:ext cx="3710600" cy="2653175"/>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040146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04A9D-2A5C-02CC-3C35-BE6F5FBDE929}"/>
              </a:ext>
            </a:extLst>
          </p:cNvPr>
          <p:cNvSpPr>
            <a:spLocks noGrp="1"/>
          </p:cNvSpPr>
          <p:nvPr>
            <p:ph type="title"/>
          </p:nvPr>
        </p:nvSpPr>
        <p:spPr>
          <a:xfrm>
            <a:off x="496606" y="1451982"/>
            <a:ext cx="10969490" cy="2852737"/>
          </a:xfrm>
        </p:spPr>
        <p:txBody>
          <a:bodyPr>
            <a:normAutofit fontScale="90000"/>
          </a:bodyPr>
          <a:lstStyle/>
          <a:p>
            <a:r>
              <a:rPr lang="en-US"/>
              <a:t>Jigsaw Room 3:</a:t>
            </a:r>
            <a:br>
              <a:rPr lang="en-US"/>
            </a:br>
            <a:r>
              <a:rPr lang="en-US"/>
              <a:t>Using Fall Screening Data to Inform Secondary (Tier 2) and Tertiary (Tier 3) Interventions</a:t>
            </a:r>
          </a:p>
        </p:txBody>
      </p:sp>
      <p:pic>
        <p:nvPicPr>
          <p:cNvPr id="4" name="Picture 3">
            <a:extLst>
              <a:ext uri="{FF2B5EF4-FFF2-40B4-BE49-F238E27FC236}">
                <a16:creationId xmlns:a16="http://schemas.microsoft.com/office/drawing/2014/main" id="{D2E9A97C-85EF-C1C6-F30F-B1D6E3F4A1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11840" y="5029200"/>
            <a:ext cx="1280160" cy="1828800"/>
          </a:xfrm>
          <a:prstGeom prst="rect">
            <a:avLst/>
          </a:prstGeom>
        </p:spPr>
      </p:pic>
      <p:sp>
        <p:nvSpPr>
          <p:cNvPr id="5" name="Rectangle 4">
            <a:extLst>
              <a:ext uri="{FF2B5EF4-FFF2-40B4-BE49-F238E27FC236}">
                <a16:creationId xmlns:a16="http://schemas.microsoft.com/office/drawing/2014/main" id="{D6EA5270-DA46-F2D6-2378-9FEF3DA5872E}"/>
              </a:ext>
            </a:extLst>
          </p:cNvPr>
          <p:cNvSpPr/>
          <p:nvPr/>
        </p:nvSpPr>
        <p:spPr>
          <a:xfrm>
            <a:off x="9945189" y="4767943"/>
            <a:ext cx="2246811" cy="20900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D5F0AF7-97CE-884A-3C62-AFCA878969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03916" y="4647559"/>
            <a:ext cx="4201979" cy="1990894"/>
          </a:xfrm>
          <a:prstGeom prst="rect">
            <a:avLst/>
          </a:prstGeom>
          <a:ln>
            <a:solidFill>
              <a:schemeClr val="tx1"/>
            </a:solidFill>
          </a:ln>
        </p:spPr>
      </p:pic>
      <p:pic>
        <p:nvPicPr>
          <p:cNvPr id="9" name="Content Placeholder 5" descr="A book with a lion head&#10;&#10;Description automatically generated">
            <a:extLst>
              <a:ext uri="{FF2B5EF4-FFF2-40B4-BE49-F238E27FC236}">
                <a16:creationId xmlns:a16="http://schemas.microsoft.com/office/drawing/2014/main" id="{F982B5ED-E379-AD75-C3E5-80D4A2FDDC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01513" y="4647559"/>
            <a:ext cx="1542066" cy="1995617"/>
          </a:xfrm>
          <a:prstGeom prst="rect">
            <a:avLst/>
          </a:prstGeom>
          <a:ln>
            <a:solidFill>
              <a:schemeClr val="tx1"/>
            </a:solidFill>
          </a:ln>
        </p:spPr>
      </p:pic>
    </p:spTree>
    <p:extLst>
      <p:ext uri="{BB962C8B-B14F-4D97-AF65-F5344CB8AC3E}">
        <p14:creationId xmlns:p14="http://schemas.microsoft.com/office/powerpoint/2010/main" val="38808807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295C5B-76F6-94B5-73F9-3EA5813BEF84}"/>
              </a:ext>
            </a:extLst>
          </p:cNvPr>
          <p:cNvPicPr>
            <a:picLocks noChangeAspect="1"/>
          </p:cNvPicPr>
          <p:nvPr/>
        </p:nvPicPr>
        <p:blipFill>
          <a:blip r:embed="rId2"/>
          <a:stretch>
            <a:fillRect/>
          </a:stretch>
        </p:blipFill>
        <p:spPr>
          <a:xfrm>
            <a:off x="1695448" y="0"/>
            <a:ext cx="8934452" cy="12763502"/>
          </a:xfrm>
          <a:prstGeom prst="rect">
            <a:avLst/>
          </a:prstGeom>
        </p:spPr>
      </p:pic>
      <p:pic>
        <p:nvPicPr>
          <p:cNvPr id="4" name="Picture 3" descr="A person and a child working on a project&#10;&#10;Description automatically generated">
            <a:extLst>
              <a:ext uri="{FF2B5EF4-FFF2-40B4-BE49-F238E27FC236}">
                <a16:creationId xmlns:a16="http://schemas.microsoft.com/office/drawing/2014/main" id="{E0D8710A-A570-9640-B671-0D11FB7B73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41622711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295C5B-76F6-94B5-73F9-3EA5813BEF84}"/>
              </a:ext>
            </a:extLst>
          </p:cNvPr>
          <p:cNvPicPr>
            <a:picLocks noChangeAspect="1"/>
          </p:cNvPicPr>
          <p:nvPr/>
        </p:nvPicPr>
        <p:blipFill>
          <a:blip r:embed="rId2"/>
          <a:stretch>
            <a:fillRect/>
          </a:stretch>
        </p:blipFill>
        <p:spPr>
          <a:xfrm>
            <a:off x="1695448" y="-6165850"/>
            <a:ext cx="8934452" cy="12763502"/>
          </a:xfrm>
          <a:prstGeom prst="rect">
            <a:avLst/>
          </a:prstGeom>
        </p:spPr>
      </p:pic>
      <p:pic>
        <p:nvPicPr>
          <p:cNvPr id="4" name="Picture 3" descr="A person and a child working on a project&#10;&#10;Description automatically generated">
            <a:extLst>
              <a:ext uri="{FF2B5EF4-FFF2-40B4-BE49-F238E27FC236}">
                <a16:creationId xmlns:a16="http://schemas.microsoft.com/office/drawing/2014/main" id="{E0D8710A-A570-9640-B671-0D11FB7B73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16999391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5">
              <a:lumMod val="20000"/>
              <a:lumOff val="80000"/>
            </a:schemeClr>
          </a:solidFill>
          <a:effectLst>
            <a:softEdge rad="127000"/>
          </a:effectLst>
        </p:spPr>
        <p:txBody>
          <a:bodyPr>
            <a:normAutofit/>
          </a:bodyPr>
          <a:lstStyle/>
          <a:p>
            <a:pPr algn="ctr"/>
            <a:r>
              <a:rPr lang="en-US" sz="4000"/>
              <a:t>Fall 2022</a:t>
            </a:r>
            <a:br>
              <a:rPr lang="en-US" sz="4000"/>
            </a:br>
            <a:r>
              <a:rPr lang="en-US" sz="3200"/>
              <a:t>SRSS-</a:t>
            </a:r>
            <a:r>
              <a:rPr lang="en-US" sz="3200" u="sng"/>
              <a:t>Externalizing </a:t>
            </a:r>
            <a:r>
              <a:rPr lang="en-US" sz="3200"/>
              <a:t>Results – Middle School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74090" y="1699924"/>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106027"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19</a:t>
            </a:r>
          </a:p>
        </p:txBody>
      </p:sp>
      <p:sp>
        <p:nvSpPr>
          <p:cNvPr id="11" name="Rectangle 10">
            <a:extLst>
              <a:ext uri="{FF2B5EF4-FFF2-40B4-BE49-F238E27FC236}">
                <a16:creationId xmlns:a16="http://schemas.microsoft.com/office/drawing/2014/main" id="{CA4B4E3C-684B-4363-A3DA-60E579543B65}"/>
              </a:ext>
            </a:extLst>
          </p:cNvPr>
          <p:cNvSpPr/>
          <p:nvPr/>
        </p:nvSpPr>
        <p:spPr>
          <a:xfrm>
            <a:off x="3108007" y="2524176"/>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75</a:t>
            </a:r>
          </a:p>
        </p:txBody>
      </p:sp>
      <p:sp>
        <p:nvSpPr>
          <p:cNvPr id="13" name="Rectangle 12">
            <a:extLst>
              <a:ext uri="{FF2B5EF4-FFF2-40B4-BE49-F238E27FC236}">
                <a16:creationId xmlns:a16="http://schemas.microsoft.com/office/drawing/2014/main" id="{05BE7812-9552-43F2-9CE7-7146EB841E59}"/>
              </a:ext>
            </a:extLst>
          </p:cNvPr>
          <p:cNvSpPr/>
          <p:nvPr/>
        </p:nvSpPr>
        <p:spPr>
          <a:xfrm>
            <a:off x="3065479"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541</a:t>
            </a:r>
          </a:p>
        </p:txBody>
      </p:sp>
      <p:sp>
        <p:nvSpPr>
          <p:cNvPr id="3" name="Rectangle 12">
            <a:extLst>
              <a:ext uri="{FF2B5EF4-FFF2-40B4-BE49-F238E27FC236}">
                <a16:creationId xmlns:a16="http://schemas.microsoft.com/office/drawing/2014/main" id="{34998E01-2A56-4CEF-993A-A83085E11E77}"/>
              </a:ext>
            </a:extLst>
          </p:cNvPr>
          <p:cNvSpPr/>
          <p:nvPr/>
        </p:nvSpPr>
        <p:spPr>
          <a:xfrm>
            <a:off x="4106661" y="3218728"/>
            <a:ext cx="530358" cy="31466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475</a:t>
            </a:r>
          </a:p>
        </p:txBody>
      </p:sp>
      <p:sp>
        <p:nvSpPr>
          <p:cNvPr id="4" name="Rectangle 10">
            <a:extLst>
              <a:ext uri="{FF2B5EF4-FFF2-40B4-BE49-F238E27FC236}">
                <a16:creationId xmlns:a16="http://schemas.microsoft.com/office/drawing/2014/main" id="{F039ACC9-9A50-4468-8191-4D74F450EDC5}"/>
              </a:ext>
            </a:extLst>
          </p:cNvPr>
          <p:cNvSpPr/>
          <p:nvPr/>
        </p:nvSpPr>
        <p:spPr>
          <a:xfrm>
            <a:off x="4155152" y="2518254"/>
            <a:ext cx="433376" cy="31466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57</a:t>
            </a:r>
          </a:p>
        </p:txBody>
      </p:sp>
      <p:sp>
        <p:nvSpPr>
          <p:cNvPr id="6" name="Rectangle 8">
            <a:extLst>
              <a:ext uri="{FF2B5EF4-FFF2-40B4-BE49-F238E27FC236}">
                <a16:creationId xmlns:a16="http://schemas.microsoft.com/office/drawing/2014/main" id="{F08DA4CF-F7AE-4407-8332-F2A3A69FDDCC}"/>
              </a:ext>
            </a:extLst>
          </p:cNvPr>
          <p:cNvSpPr/>
          <p:nvPr/>
        </p:nvSpPr>
        <p:spPr>
          <a:xfrm>
            <a:off x="4152895" y="1711432"/>
            <a:ext cx="437891" cy="31466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23</a:t>
            </a:r>
          </a:p>
        </p:txBody>
      </p:sp>
      <p:sp>
        <p:nvSpPr>
          <p:cNvPr id="7" name="Rectangle 8">
            <a:extLst>
              <a:ext uri="{FF2B5EF4-FFF2-40B4-BE49-F238E27FC236}">
                <a16:creationId xmlns:a16="http://schemas.microsoft.com/office/drawing/2014/main" id="{7B210AFC-1C5F-495F-AB8F-DD7BE4F57EAE}"/>
              </a:ext>
            </a:extLst>
          </p:cNvPr>
          <p:cNvSpPr/>
          <p:nvPr/>
        </p:nvSpPr>
        <p:spPr>
          <a:xfrm>
            <a:off x="5203646"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24</a:t>
            </a:r>
          </a:p>
        </p:txBody>
      </p:sp>
      <p:sp>
        <p:nvSpPr>
          <p:cNvPr id="17" name="Rectangle 10">
            <a:extLst>
              <a:ext uri="{FF2B5EF4-FFF2-40B4-BE49-F238E27FC236}">
                <a16:creationId xmlns:a16="http://schemas.microsoft.com/office/drawing/2014/main" id="{3588326D-C223-4B13-B67A-03A77A162659}"/>
              </a:ext>
            </a:extLst>
          </p:cNvPr>
          <p:cNvSpPr/>
          <p:nvPr/>
        </p:nvSpPr>
        <p:spPr>
          <a:xfrm>
            <a:off x="5205626" y="2493385"/>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53</a:t>
            </a:r>
          </a:p>
        </p:txBody>
      </p:sp>
      <p:sp>
        <p:nvSpPr>
          <p:cNvPr id="21" name="Rectangle 12">
            <a:extLst>
              <a:ext uri="{FF2B5EF4-FFF2-40B4-BE49-F238E27FC236}">
                <a16:creationId xmlns:a16="http://schemas.microsoft.com/office/drawing/2014/main" id="{B910D69B-FC92-4FF2-8E43-3BB51BC75DE9}"/>
              </a:ext>
            </a:extLst>
          </p:cNvPr>
          <p:cNvSpPr/>
          <p:nvPr/>
        </p:nvSpPr>
        <p:spPr>
          <a:xfrm>
            <a:off x="5163098"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517</a:t>
            </a:r>
          </a:p>
        </p:txBody>
      </p:sp>
      <p:sp>
        <p:nvSpPr>
          <p:cNvPr id="19" name="Rectangle 10">
            <a:extLst>
              <a:ext uri="{FF2B5EF4-FFF2-40B4-BE49-F238E27FC236}">
                <a16:creationId xmlns:a16="http://schemas.microsoft.com/office/drawing/2014/main" id="{6561328C-0104-49AE-99FB-76DE7BBBF0D6}"/>
              </a:ext>
            </a:extLst>
          </p:cNvPr>
          <p:cNvSpPr/>
          <p:nvPr/>
        </p:nvSpPr>
        <p:spPr>
          <a:xfrm>
            <a:off x="6258315" y="2370784"/>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31</a:t>
            </a:r>
          </a:p>
        </p:txBody>
      </p:sp>
      <p:sp>
        <p:nvSpPr>
          <p:cNvPr id="23" name="Rectangle 8">
            <a:extLst>
              <a:ext uri="{FF2B5EF4-FFF2-40B4-BE49-F238E27FC236}">
                <a16:creationId xmlns:a16="http://schemas.microsoft.com/office/drawing/2014/main" id="{00971B03-E01A-4FC9-B4FB-A33FFA5734DA}"/>
              </a:ext>
            </a:extLst>
          </p:cNvPr>
          <p:cNvSpPr/>
          <p:nvPr/>
        </p:nvSpPr>
        <p:spPr>
          <a:xfrm>
            <a:off x="6256335"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a:t>
            </a:r>
          </a:p>
        </p:txBody>
      </p:sp>
      <p:sp>
        <p:nvSpPr>
          <p:cNvPr id="25" name="Rectangle 12">
            <a:extLst>
              <a:ext uri="{FF2B5EF4-FFF2-40B4-BE49-F238E27FC236}">
                <a16:creationId xmlns:a16="http://schemas.microsoft.com/office/drawing/2014/main" id="{A10E1623-9014-4C79-AA8C-3013A44D514C}"/>
              </a:ext>
            </a:extLst>
          </p:cNvPr>
          <p:cNvSpPr/>
          <p:nvPr/>
        </p:nvSpPr>
        <p:spPr>
          <a:xfrm>
            <a:off x="6215787"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400</a:t>
            </a:r>
          </a:p>
        </p:txBody>
      </p:sp>
      <p:sp>
        <p:nvSpPr>
          <p:cNvPr id="27" name="Rectangle 10">
            <a:extLst>
              <a:ext uri="{FF2B5EF4-FFF2-40B4-BE49-F238E27FC236}">
                <a16:creationId xmlns:a16="http://schemas.microsoft.com/office/drawing/2014/main" id="{7A03C2DE-68D2-4AD0-A4B3-09DD3B84C97F}"/>
              </a:ext>
            </a:extLst>
          </p:cNvPr>
          <p:cNvSpPr/>
          <p:nvPr/>
        </p:nvSpPr>
        <p:spPr>
          <a:xfrm>
            <a:off x="7327505" y="2524176"/>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75</a:t>
            </a:r>
          </a:p>
        </p:txBody>
      </p:sp>
      <p:sp>
        <p:nvSpPr>
          <p:cNvPr id="29" name="Rectangle 8">
            <a:extLst>
              <a:ext uri="{FF2B5EF4-FFF2-40B4-BE49-F238E27FC236}">
                <a16:creationId xmlns:a16="http://schemas.microsoft.com/office/drawing/2014/main" id="{BB100D9B-7D11-4A8A-87E2-188F5922C7C6}"/>
              </a:ext>
            </a:extLst>
          </p:cNvPr>
          <p:cNvSpPr/>
          <p:nvPr/>
        </p:nvSpPr>
        <p:spPr>
          <a:xfrm>
            <a:off x="7325525"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11</a:t>
            </a:r>
          </a:p>
        </p:txBody>
      </p:sp>
      <p:sp>
        <p:nvSpPr>
          <p:cNvPr id="31" name="Rectangle 12">
            <a:extLst>
              <a:ext uri="{FF2B5EF4-FFF2-40B4-BE49-F238E27FC236}">
                <a16:creationId xmlns:a16="http://schemas.microsoft.com/office/drawing/2014/main" id="{95939A5A-16E2-47F6-B84B-246F846D49A1}"/>
              </a:ext>
            </a:extLst>
          </p:cNvPr>
          <p:cNvSpPr/>
          <p:nvPr/>
        </p:nvSpPr>
        <p:spPr>
          <a:xfrm>
            <a:off x="7284977"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515</a:t>
            </a:r>
          </a:p>
        </p:txBody>
      </p:sp>
      <p:sp>
        <p:nvSpPr>
          <p:cNvPr id="33" name="Rectangle 12">
            <a:extLst>
              <a:ext uri="{FF2B5EF4-FFF2-40B4-BE49-F238E27FC236}">
                <a16:creationId xmlns:a16="http://schemas.microsoft.com/office/drawing/2014/main" id="{C1C00A4D-8B99-43E2-9509-EE9C55FCAB01}"/>
              </a:ext>
            </a:extLst>
          </p:cNvPr>
          <p:cNvSpPr/>
          <p:nvPr/>
        </p:nvSpPr>
        <p:spPr>
          <a:xfrm>
            <a:off x="8329313"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552</a:t>
            </a:r>
          </a:p>
        </p:txBody>
      </p:sp>
      <p:sp>
        <p:nvSpPr>
          <p:cNvPr id="35" name="Rectangle 10">
            <a:extLst>
              <a:ext uri="{FF2B5EF4-FFF2-40B4-BE49-F238E27FC236}">
                <a16:creationId xmlns:a16="http://schemas.microsoft.com/office/drawing/2014/main" id="{96443194-5385-43CE-A79D-6CC8C67F42FD}"/>
              </a:ext>
            </a:extLst>
          </p:cNvPr>
          <p:cNvSpPr/>
          <p:nvPr/>
        </p:nvSpPr>
        <p:spPr>
          <a:xfrm>
            <a:off x="8371841" y="2253693"/>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27</a:t>
            </a:r>
          </a:p>
        </p:txBody>
      </p:sp>
      <p:sp>
        <p:nvSpPr>
          <p:cNvPr id="37" name="Rectangle 8">
            <a:extLst>
              <a:ext uri="{FF2B5EF4-FFF2-40B4-BE49-F238E27FC236}">
                <a16:creationId xmlns:a16="http://schemas.microsoft.com/office/drawing/2014/main" id="{E6B2C117-56CD-4032-853F-998568FB90E0}"/>
              </a:ext>
            </a:extLst>
          </p:cNvPr>
          <p:cNvSpPr/>
          <p:nvPr/>
        </p:nvSpPr>
        <p:spPr>
          <a:xfrm>
            <a:off x="8369861"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a:t>
            </a:r>
          </a:p>
        </p:txBody>
      </p:sp>
      <p:sp>
        <p:nvSpPr>
          <p:cNvPr id="22" name="Rectangle 12">
            <a:extLst>
              <a:ext uri="{FF2B5EF4-FFF2-40B4-BE49-F238E27FC236}">
                <a16:creationId xmlns:a16="http://schemas.microsoft.com/office/drawing/2014/main" id="{0EDB8E1C-7CE5-A24C-9267-7A49519EC6E2}"/>
              </a:ext>
            </a:extLst>
          </p:cNvPr>
          <p:cNvSpPr/>
          <p:nvPr/>
        </p:nvSpPr>
        <p:spPr>
          <a:xfrm>
            <a:off x="9437719"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518</a:t>
            </a:r>
          </a:p>
        </p:txBody>
      </p:sp>
      <p:sp>
        <p:nvSpPr>
          <p:cNvPr id="24" name="Rectangle 10">
            <a:extLst>
              <a:ext uri="{FF2B5EF4-FFF2-40B4-BE49-F238E27FC236}">
                <a16:creationId xmlns:a16="http://schemas.microsoft.com/office/drawing/2014/main" id="{3E017FC7-0217-884C-9DA4-9938FD1C1E49}"/>
              </a:ext>
            </a:extLst>
          </p:cNvPr>
          <p:cNvSpPr/>
          <p:nvPr/>
        </p:nvSpPr>
        <p:spPr>
          <a:xfrm>
            <a:off x="9480247" y="2493385"/>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67</a:t>
            </a:r>
          </a:p>
        </p:txBody>
      </p:sp>
      <p:sp>
        <p:nvSpPr>
          <p:cNvPr id="26" name="Rectangle 8">
            <a:extLst>
              <a:ext uri="{FF2B5EF4-FFF2-40B4-BE49-F238E27FC236}">
                <a16:creationId xmlns:a16="http://schemas.microsoft.com/office/drawing/2014/main" id="{DD4FA606-9652-E048-8FAE-FA876B53EE59}"/>
              </a:ext>
            </a:extLst>
          </p:cNvPr>
          <p:cNvSpPr/>
          <p:nvPr/>
        </p:nvSpPr>
        <p:spPr>
          <a:xfrm>
            <a:off x="9478267"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18</a:t>
            </a:r>
          </a:p>
        </p:txBody>
      </p:sp>
      <p:sp>
        <p:nvSpPr>
          <p:cNvPr id="34" name="Rectangle 12">
            <a:extLst>
              <a:ext uri="{FF2B5EF4-FFF2-40B4-BE49-F238E27FC236}">
                <a16:creationId xmlns:a16="http://schemas.microsoft.com/office/drawing/2014/main" id="{D2C02ACC-BC4D-4B65-9400-31C5B5DEF322}"/>
              </a:ext>
            </a:extLst>
          </p:cNvPr>
          <p:cNvSpPr/>
          <p:nvPr/>
        </p:nvSpPr>
        <p:spPr>
          <a:xfrm>
            <a:off x="10516212" y="3218728"/>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460</a:t>
            </a:r>
          </a:p>
        </p:txBody>
      </p:sp>
      <p:sp>
        <p:nvSpPr>
          <p:cNvPr id="36" name="Rectangle 10">
            <a:extLst>
              <a:ext uri="{FF2B5EF4-FFF2-40B4-BE49-F238E27FC236}">
                <a16:creationId xmlns:a16="http://schemas.microsoft.com/office/drawing/2014/main" id="{DFCF0A8F-D32C-410C-A481-810F9E9BF77F}"/>
              </a:ext>
            </a:extLst>
          </p:cNvPr>
          <p:cNvSpPr/>
          <p:nvPr/>
        </p:nvSpPr>
        <p:spPr>
          <a:xfrm>
            <a:off x="10558740" y="2521074"/>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53</a:t>
            </a:r>
          </a:p>
        </p:txBody>
      </p:sp>
      <p:sp>
        <p:nvSpPr>
          <p:cNvPr id="38" name="Rectangle 8">
            <a:extLst>
              <a:ext uri="{FF2B5EF4-FFF2-40B4-BE49-F238E27FC236}">
                <a16:creationId xmlns:a16="http://schemas.microsoft.com/office/drawing/2014/main" id="{E4247A4B-9B22-4BD7-8F6E-26EDB355925F}"/>
              </a:ext>
            </a:extLst>
          </p:cNvPr>
          <p:cNvSpPr/>
          <p:nvPr/>
        </p:nvSpPr>
        <p:spPr>
          <a:xfrm>
            <a:off x="10556760" y="1711432"/>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16</a:t>
            </a:r>
          </a:p>
        </p:txBody>
      </p:sp>
    </p:spTree>
    <p:extLst>
      <p:ext uri="{BB962C8B-B14F-4D97-AF65-F5344CB8AC3E}">
        <p14:creationId xmlns:p14="http://schemas.microsoft.com/office/powerpoint/2010/main" val="338260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5">
              <a:lumMod val="20000"/>
              <a:lumOff val="80000"/>
            </a:schemeClr>
          </a:solidFill>
          <a:effectLst>
            <a:softEdge rad="127000"/>
          </a:effectLst>
        </p:spPr>
        <p:txBody>
          <a:bodyPr>
            <a:normAutofit/>
          </a:bodyPr>
          <a:lstStyle/>
          <a:p>
            <a:pPr algn="ctr"/>
            <a:r>
              <a:rPr lang="en-US" sz="4000"/>
              <a:t>Fall 2022</a:t>
            </a:r>
            <a:br>
              <a:rPr lang="en-US" sz="4000"/>
            </a:br>
            <a:r>
              <a:rPr lang="en-US" sz="3200"/>
              <a:t>SRSS-</a:t>
            </a:r>
            <a:r>
              <a:rPr lang="en-US" sz="3200" u="sng"/>
              <a:t>Internalizing </a:t>
            </a:r>
            <a:r>
              <a:rPr lang="en-US" sz="3200"/>
              <a:t>Results – Middle School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44945" y="1699924"/>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7AD7008-2999-48DC-95B9-C9978F4AAC28}"/>
              </a:ext>
            </a:extLst>
          </p:cNvPr>
          <p:cNvSpPr txBox="1"/>
          <p:nvPr/>
        </p:nvSpPr>
        <p:spPr>
          <a:xfrm>
            <a:off x="-10122" y="6273813"/>
            <a:ext cx="3965944" cy="577081"/>
          </a:xfrm>
          <a:prstGeom prst="rect">
            <a:avLst/>
          </a:prstGeom>
          <a:noFill/>
        </p:spPr>
        <p:txBody>
          <a:bodyPr wrap="square" rtlCol="0">
            <a:spAutoFit/>
          </a:bodyPr>
          <a:lstStyle/>
          <a:p>
            <a:r>
              <a:rPr lang="en-US" sz="1050" b="1"/>
              <a:t>Cut scores vary by school level:</a:t>
            </a:r>
          </a:p>
          <a:p>
            <a:r>
              <a:rPr lang="en-US" sz="1050"/>
              <a:t>Elementary (I5): Low (0-1), Moderate (2-3), High (4-15)</a:t>
            </a:r>
          </a:p>
          <a:p>
            <a:r>
              <a:rPr lang="en-US" sz="1050"/>
              <a:t>Middle and High (I6): Low (0-3), Moderate (4-5), High (6-18)</a:t>
            </a:r>
          </a:p>
        </p:txBody>
      </p:sp>
      <p:sp>
        <p:nvSpPr>
          <p:cNvPr id="12" name="Rectangle 8">
            <a:extLst>
              <a:ext uri="{FF2B5EF4-FFF2-40B4-BE49-F238E27FC236}">
                <a16:creationId xmlns:a16="http://schemas.microsoft.com/office/drawing/2014/main" id="{A3E4D228-CB51-48ED-AE60-AF16E3C0F852}"/>
              </a:ext>
            </a:extLst>
          </p:cNvPr>
          <p:cNvSpPr/>
          <p:nvPr/>
        </p:nvSpPr>
        <p:spPr>
          <a:xfrm>
            <a:off x="3072518"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87</a:t>
            </a:r>
          </a:p>
        </p:txBody>
      </p:sp>
      <p:sp>
        <p:nvSpPr>
          <p:cNvPr id="15" name="Rectangle 10">
            <a:extLst>
              <a:ext uri="{FF2B5EF4-FFF2-40B4-BE49-F238E27FC236}">
                <a16:creationId xmlns:a16="http://schemas.microsoft.com/office/drawing/2014/main" id="{AF086AD1-ABF3-4FBB-8ED0-6EAE6AD1E9E2}"/>
              </a:ext>
            </a:extLst>
          </p:cNvPr>
          <p:cNvSpPr/>
          <p:nvPr/>
        </p:nvSpPr>
        <p:spPr>
          <a:xfrm>
            <a:off x="3074498" y="2897773"/>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88</a:t>
            </a:r>
          </a:p>
        </p:txBody>
      </p:sp>
      <p:sp>
        <p:nvSpPr>
          <p:cNvPr id="16" name="Rectangle 12">
            <a:extLst>
              <a:ext uri="{FF2B5EF4-FFF2-40B4-BE49-F238E27FC236}">
                <a16:creationId xmlns:a16="http://schemas.microsoft.com/office/drawing/2014/main" id="{1C3ED6F3-D07D-4C75-BB15-CCFF1FC796BD}"/>
              </a:ext>
            </a:extLst>
          </p:cNvPr>
          <p:cNvSpPr/>
          <p:nvPr/>
        </p:nvSpPr>
        <p:spPr>
          <a:xfrm>
            <a:off x="3031970" y="3319229"/>
            <a:ext cx="465145" cy="317654"/>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460</a:t>
            </a:r>
          </a:p>
        </p:txBody>
      </p:sp>
      <p:sp>
        <p:nvSpPr>
          <p:cNvPr id="11" name="Rectangle 8">
            <a:extLst>
              <a:ext uri="{FF2B5EF4-FFF2-40B4-BE49-F238E27FC236}">
                <a16:creationId xmlns:a16="http://schemas.microsoft.com/office/drawing/2014/main" id="{A7FFAA57-43FB-4E1A-8422-9123552C6CA0}"/>
              </a:ext>
            </a:extLst>
          </p:cNvPr>
          <p:cNvSpPr/>
          <p:nvPr/>
        </p:nvSpPr>
        <p:spPr>
          <a:xfrm>
            <a:off x="4204260" y="1812445"/>
            <a:ext cx="352838" cy="272448"/>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43</a:t>
            </a:r>
          </a:p>
        </p:txBody>
      </p:sp>
      <p:sp>
        <p:nvSpPr>
          <p:cNvPr id="13" name="Rectangle 10">
            <a:extLst>
              <a:ext uri="{FF2B5EF4-FFF2-40B4-BE49-F238E27FC236}">
                <a16:creationId xmlns:a16="http://schemas.microsoft.com/office/drawing/2014/main" id="{547CA8CB-E9F8-402D-AF2F-2E8F3D5119CB}"/>
              </a:ext>
            </a:extLst>
          </p:cNvPr>
          <p:cNvSpPr/>
          <p:nvPr/>
        </p:nvSpPr>
        <p:spPr>
          <a:xfrm>
            <a:off x="4190635" y="2573629"/>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26</a:t>
            </a:r>
          </a:p>
        </p:txBody>
      </p:sp>
      <p:sp>
        <p:nvSpPr>
          <p:cNvPr id="14" name="Rectangle 12">
            <a:extLst>
              <a:ext uri="{FF2B5EF4-FFF2-40B4-BE49-F238E27FC236}">
                <a16:creationId xmlns:a16="http://schemas.microsoft.com/office/drawing/2014/main" id="{969B00F4-5AA4-46F0-9DB3-2930D7DBAA94}"/>
              </a:ext>
            </a:extLst>
          </p:cNvPr>
          <p:cNvSpPr/>
          <p:nvPr/>
        </p:nvSpPr>
        <p:spPr>
          <a:xfrm>
            <a:off x="4148107"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486</a:t>
            </a:r>
          </a:p>
        </p:txBody>
      </p:sp>
      <p:sp>
        <p:nvSpPr>
          <p:cNvPr id="18" name="Rectangle 8">
            <a:extLst>
              <a:ext uri="{FF2B5EF4-FFF2-40B4-BE49-F238E27FC236}">
                <a16:creationId xmlns:a16="http://schemas.microsoft.com/office/drawing/2014/main" id="{467D5A68-53CB-4C80-9171-F9C2154F8444}"/>
              </a:ext>
            </a:extLst>
          </p:cNvPr>
          <p:cNvSpPr/>
          <p:nvPr/>
        </p:nvSpPr>
        <p:spPr>
          <a:xfrm>
            <a:off x="5223915"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37</a:t>
            </a:r>
          </a:p>
        </p:txBody>
      </p:sp>
      <p:sp>
        <p:nvSpPr>
          <p:cNvPr id="19" name="Rectangle 10">
            <a:extLst>
              <a:ext uri="{FF2B5EF4-FFF2-40B4-BE49-F238E27FC236}">
                <a16:creationId xmlns:a16="http://schemas.microsoft.com/office/drawing/2014/main" id="{31DA6DCD-77D3-4047-B5C4-B51DEA90D570}"/>
              </a:ext>
            </a:extLst>
          </p:cNvPr>
          <p:cNvSpPr/>
          <p:nvPr/>
        </p:nvSpPr>
        <p:spPr>
          <a:xfrm>
            <a:off x="5225895" y="2545452"/>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39</a:t>
            </a:r>
          </a:p>
        </p:txBody>
      </p:sp>
      <p:sp>
        <p:nvSpPr>
          <p:cNvPr id="20" name="Rectangle 12">
            <a:extLst>
              <a:ext uri="{FF2B5EF4-FFF2-40B4-BE49-F238E27FC236}">
                <a16:creationId xmlns:a16="http://schemas.microsoft.com/office/drawing/2014/main" id="{1F6521AE-C047-4C86-B1E6-089101A862FF}"/>
              </a:ext>
            </a:extLst>
          </p:cNvPr>
          <p:cNvSpPr/>
          <p:nvPr/>
        </p:nvSpPr>
        <p:spPr>
          <a:xfrm>
            <a:off x="5183367"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518</a:t>
            </a:r>
          </a:p>
        </p:txBody>
      </p:sp>
      <p:sp>
        <p:nvSpPr>
          <p:cNvPr id="22" name="Rectangle 8">
            <a:extLst>
              <a:ext uri="{FF2B5EF4-FFF2-40B4-BE49-F238E27FC236}">
                <a16:creationId xmlns:a16="http://schemas.microsoft.com/office/drawing/2014/main" id="{72EE3F0F-021E-437D-B265-A50715390E71}"/>
              </a:ext>
            </a:extLst>
          </p:cNvPr>
          <p:cNvSpPr/>
          <p:nvPr/>
        </p:nvSpPr>
        <p:spPr>
          <a:xfrm>
            <a:off x="6295737"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13</a:t>
            </a:r>
          </a:p>
        </p:txBody>
      </p:sp>
      <p:sp>
        <p:nvSpPr>
          <p:cNvPr id="23" name="Rectangle 10">
            <a:extLst>
              <a:ext uri="{FF2B5EF4-FFF2-40B4-BE49-F238E27FC236}">
                <a16:creationId xmlns:a16="http://schemas.microsoft.com/office/drawing/2014/main" id="{EF9D6CC0-F07F-41C1-90A0-B3E2B1392F90}"/>
              </a:ext>
            </a:extLst>
          </p:cNvPr>
          <p:cNvSpPr/>
          <p:nvPr/>
        </p:nvSpPr>
        <p:spPr>
          <a:xfrm>
            <a:off x="6297717" y="2335056"/>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a:t>
            </a:r>
          </a:p>
        </p:txBody>
      </p:sp>
      <p:sp>
        <p:nvSpPr>
          <p:cNvPr id="24" name="Rectangle 12">
            <a:extLst>
              <a:ext uri="{FF2B5EF4-FFF2-40B4-BE49-F238E27FC236}">
                <a16:creationId xmlns:a16="http://schemas.microsoft.com/office/drawing/2014/main" id="{BC59E2B7-817A-4A9B-A16F-6E11C52017E9}"/>
              </a:ext>
            </a:extLst>
          </p:cNvPr>
          <p:cNvSpPr/>
          <p:nvPr/>
        </p:nvSpPr>
        <p:spPr>
          <a:xfrm>
            <a:off x="6255189"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414</a:t>
            </a:r>
          </a:p>
        </p:txBody>
      </p:sp>
      <p:sp>
        <p:nvSpPr>
          <p:cNvPr id="26" name="Rectangle 8">
            <a:extLst>
              <a:ext uri="{FF2B5EF4-FFF2-40B4-BE49-F238E27FC236}">
                <a16:creationId xmlns:a16="http://schemas.microsoft.com/office/drawing/2014/main" id="{13F71F9C-0D31-4958-ABA4-04BD1818D7BC}"/>
              </a:ext>
            </a:extLst>
          </p:cNvPr>
          <p:cNvSpPr/>
          <p:nvPr/>
        </p:nvSpPr>
        <p:spPr>
          <a:xfrm>
            <a:off x="7378771"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21</a:t>
            </a:r>
          </a:p>
        </p:txBody>
      </p:sp>
      <p:sp>
        <p:nvSpPr>
          <p:cNvPr id="27" name="Rectangle 10">
            <a:extLst>
              <a:ext uri="{FF2B5EF4-FFF2-40B4-BE49-F238E27FC236}">
                <a16:creationId xmlns:a16="http://schemas.microsoft.com/office/drawing/2014/main" id="{EC2C834E-8721-4058-B21D-641B78DFA3AE}"/>
              </a:ext>
            </a:extLst>
          </p:cNvPr>
          <p:cNvSpPr/>
          <p:nvPr/>
        </p:nvSpPr>
        <p:spPr>
          <a:xfrm>
            <a:off x="7380751" y="2526745"/>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30</a:t>
            </a:r>
          </a:p>
        </p:txBody>
      </p:sp>
      <p:sp>
        <p:nvSpPr>
          <p:cNvPr id="28" name="Rectangle 12">
            <a:extLst>
              <a:ext uri="{FF2B5EF4-FFF2-40B4-BE49-F238E27FC236}">
                <a16:creationId xmlns:a16="http://schemas.microsoft.com/office/drawing/2014/main" id="{F2A41EC2-930F-441F-82B4-023D68A43093}"/>
              </a:ext>
            </a:extLst>
          </p:cNvPr>
          <p:cNvSpPr/>
          <p:nvPr/>
        </p:nvSpPr>
        <p:spPr>
          <a:xfrm>
            <a:off x="7338223"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550</a:t>
            </a:r>
          </a:p>
        </p:txBody>
      </p:sp>
      <p:sp>
        <p:nvSpPr>
          <p:cNvPr id="30" name="Rectangle 8">
            <a:extLst>
              <a:ext uri="{FF2B5EF4-FFF2-40B4-BE49-F238E27FC236}">
                <a16:creationId xmlns:a16="http://schemas.microsoft.com/office/drawing/2014/main" id="{6B85B4FF-F008-401B-948B-D875F23B7553}"/>
              </a:ext>
            </a:extLst>
          </p:cNvPr>
          <p:cNvSpPr/>
          <p:nvPr/>
        </p:nvSpPr>
        <p:spPr>
          <a:xfrm>
            <a:off x="8426078"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19</a:t>
            </a:r>
          </a:p>
        </p:txBody>
      </p:sp>
      <p:sp>
        <p:nvSpPr>
          <p:cNvPr id="31" name="Rectangle 10">
            <a:extLst>
              <a:ext uri="{FF2B5EF4-FFF2-40B4-BE49-F238E27FC236}">
                <a16:creationId xmlns:a16="http://schemas.microsoft.com/office/drawing/2014/main" id="{174CBF97-14D6-4D02-9DA8-CC545E0E31D8}"/>
              </a:ext>
            </a:extLst>
          </p:cNvPr>
          <p:cNvSpPr/>
          <p:nvPr/>
        </p:nvSpPr>
        <p:spPr>
          <a:xfrm>
            <a:off x="8428058" y="2529845"/>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27</a:t>
            </a:r>
          </a:p>
        </p:txBody>
      </p:sp>
      <p:sp>
        <p:nvSpPr>
          <p:cNvPr id="32" name="Rectangle 12">
            <a:extLst>
              <a:ext uri="{FF2B5EF4-FFF2-40B4-BE49-F238E27FC236}">
                <a16:creationId xmlns:a16="http://schemas.microsoft.com/office/drawing/2014/main" id="{F206BC93-B2B0-46EF-8D78-11FF390AB8BC}"/>
              </a:ext>
            </a:extLst>
          </p:cNvPr>
          <p:cNvSpPr/>
          <p:nvPr/>
        </p:nvSpPr>
        <p:spPr>
          <a:xfrm>
            <a:off x="8385530"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536</a:t>
            </a:r>
          </a:p>
        </p:txBody>
      </p:sp>
      <p:sp>
        <p:nvSpPr>
          <p:cNvPr id="34" name="Rectangle 8">
            <a:extLst>
              <a:ext uri="{FF2B5EF4-FFF2-40B4-BE49-F238E27FC236}">
                <a16:creationId xmlns:a16="http://schemas.microsoft.com/office/drawing/2014/main" id="{64BFE1C4-9319-A743-A42F-C7DEB70C2EB2}"/>
              </a:ext>
            </a:extLst>
          </p:cNvPr>
          <p:cNvSpPr/>
          <p:nvPr/>
        </p:nvSpPr>
        <p:spPr>
          <a:xfrm>
            <a:off x="9436146"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53</a:t>
            </a:r>
          </a:p>
        </p:txBody>
      </p:sp>
      <p:sp>
        <p:nvSpPr>
          <p:cNvPr id="35" name="Rectangle 10">
            <a:extLst>
              <a:ext uri="{FF2B5EF4-FFF2-40B4-BE49-F238E27FC236}">
                <a16:creationId xmlns:a16="http://schemas.microsoft.com/office/drawing/2014/main" id="{3A889A3C-561F-904A-BF21-DEBC5FA386CD}"/>
              </a:ext>
            </a:extLst>
          </p:cNvPr>
          <p:cNvSpPr/>
          <p:nvPr/>
        </p:nvSpPr>
        <p:spPr>
          <a:xfrm>
            <a:off x="9438126" y="2565127"/>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40</a:t>
            </a:r>
          </a:p>
        </p:txBody>
      </p:sp>
      <p:sp>
        <p:nvSpPr>
          <p:cNvPr id="36" name="Rectangle 12">
            <a:extLst>
              <a:ext uri="{FF2B5EF4-FFF2-40B4-BE49-F238E27FC236}">
                <a16:creationId xmlns:a16="http://schemas.microsoft.com/office/drawing/2014/main" id="{899BAAEA-A8F0-314A-BFED-8BAA088EAC52}"/>
              </a:ext>
            </a:extLst>
          </p:cNvPr>
          <p:cNvSpPr/>
          <p:nvPr/>
        </p:nvSpPr>
        <p:spPr>
          <a:xfrm>
            <a:off x="9395598"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510</a:t>
            </a:r>
          </a:p>
        </p:txBody>
      </p:sp>
      <p:sp>
        <p:nvSpPr>
          <p:cNvPr id="38" name="Rectangle 8">
            <a:extLst>
              <a:ext uri="{FF2B5EF4-FFF2-40B4-BE49-F238E27FC236}">
                <a16:creationId xmlns:a16="http://schemas.microsoft.com/office/drawing/2014/main" id="{AC0CDF42-6831-4EE2-BB90-C4B94F2924B4}"/>
              </a:ext>
            </a:extLst>
          </p:cNvPr>
          <p:cNvSpPr/>
          <p:nvPr/>
        </p:nvSpPr>
        <p:spPr>
          <a:xfrm>
            <a:off x="10758127" y="1796269"/>
            <a:ext cx="384048"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37</a:t>
            </a:r>
          </a:p>
        </p:txBody>
      </p:sp>
      <p:sp>
        <p:nvSpPr>
          <p:cNvPr id="39" name="Rectangle 10">
            <a:extLst>
              <a:ext uri="{FF2B5EF4-FFF2-40B4-BE49-F238E27FC236}">
                <a16:creationId xmlns:a16="http://schemas.microsoft.com/office/drawing/2014/main" id="{64D1402B-3EEA-4980-B5F6-FCB803B957A4}"/>
              </a:ext>
            </a:extLst>
          </p:cNvPr>
          <p:cNvSpPr/>
          <p:nvPr/>
        </p:nvSpPr>
        <p:spPr>
          <a:xfrm>
            <a:off x="10760107" y="2369366"/>
            <a:ext cx="380088"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42</a:t>
            </a:r>
          </a:p>
        </p:txBody>
      </p:sp>
      <p:sp>
        <p:nvSpPr>
          <p:cNvPr id="40" name="Rectangle 12">
            <a:extLst>
              <a:ext uri="{FF2B5EF4-FFF2-40B4-BE49-F238E27FC236}">
                <a16:creationId xmlns:a16="http://schemas.microsoft.com/office/drawing/2014/main" id="{5100AFA5-999C-40A5-B19F-B9AF6A90EE6E}"/>
              </a:ext>
            </a:extLst>
          </p:cNvPr>
          <p:cNvSpPr/>
          <p:nvPr/>
        </p:nvSpPr>
        <p:spPr>
          <a:xfrm>
            <a:off x="10717579" y="3325656"/>
            <a:ext cx="465145"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450</a:t>
            </a:r>
          </a:p>
        </p:txBody>
      </p:sp>
    </p:spTree>
    <p:extLst>
      <p:ext uri="{BB962C8B-B14F-4D97-AF65-F5344CB8AC3E}">
        <p14:creationId xmlns:p14="http://schemas.microsoft.com/office/powerpoint/2010/main" val="13208605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5">
              <a:lumMod val="20000"/>
              <a:lumOff val="80000"/>
            </a:schemeClr>
          </a:solidFill>
          <a:effectLst>
            <a:softEdge rad="127000"/>
          </a:effectLst>
        </p:spPr>
        <p:txBody>
          <a:bodyPr>
            <a:normAutofit/>
          </a:bodyPr>
          <a:lstStyle/>
          <a:p>
            <a:pPr algn="ctr"/>
            <a:r>
              <a:rPr lang="en-US" sz="4000"/>
              <a:t>Fall 2022</a:t>
            </a:r>
            <a:br>
              <a:rPr lang="en-US" sz="4000"/>
            </a:br>
            <a:r>
              <a:rPr lang="en-US" sz="3200"/>
              <a:t>SRSS-</a:t>
            </a:r>
            <a:r>
              <a:rPr lang="en-US" sz="3200" u="sng"/>
              <a:t>Internalizing </a:t>
            </a:r>
            <a:r>
              <a:rPr lang="en-US" sz="3200"/>
              <a:t>Results – Middle School</a:t>
            </a:r>
            <a:endParaRPr lang="en-US" sz="4000"/>
          </a:p>
        </p:txBody>
      </p:sp>
      <p:graphicFrame>
        <p:nvGraphicFramePr>
          <p:cNvPr id="3" name="Table 2">
            <a:extLst>
              <a:ext uri="{FF2B5EF4-FFF2-40B4-BE49-F238E27FC236}">
                <a16:creationId xmlns:a16="http://schemas.microsoft.com/office/drawing/2014/main" id="{4AFB9BA7-128D-4908-955D-F4AECF8B71CB}"/>
              </a:ext>
            </a:extLst>
          </p:cNvPr>
          <p:cNvGraphicFramePr>
            <a:graphicFrameLocks noGrp="1"/>
          </p:cNvGraphicFramePr>
          <p:nvPr/>
        </p:nvGraphicFramePr>
        <p:xfrm>
          <a:off x="609600" y="1801089"/>
          <a:ext cx="10972800" cy="4571809"/>
        </p:xfrm>
        <a:graphic>
          <a:graphicData uri="http://schemas.openxmlformats.org/drawingml/2006/table">
            <a:tbl>
              <a:tblPr firstRow="1" bandRow="1">
                <a:tableStyleId>{5C22544A-7EE6-4342-B048-85BDC9FD1C3A}</a:tableStyleId>
              </a:tblPr>
              <a:tblGrid>
                <a:gridCol w="1538243">
                  <a:extLst>
                    <a:ext uri="{9D8B030D-6E8A-4147-A177-3AD203B41FA5}">
                      <a16:colId xmlns:a16="http://schemas.microsoft.com/office/drawing/2014/main" val="20000"/>
                    </a:ext>
                  </a:extLst>
                </a:gridCol>
                <a:gridCol w="1743342">
                  <a:extLst>
                    <a:ext uri="{9D8B030D-6E8A-4147-A177-3AD203B41FA5}">
                      <a16:colId xmlns:a16="http://schemas.microsoft.com/office/drawing/2014/main" val="20001"/>
                    </a:ext>
                  </a:extLst>
                </a:gridCol>
                <a:gridCol w="2563738">
                  <a:extLst>
                    <a:ext uri="{9D8B030D-6E8A-4147-A177-3AD203B41FA5}">
                      <a16:colId xmlns:a16="http://schemas.microsoft.com/office/drawing/2014/main" val="20002"/>
                    </a:ext>
                  </a:extLst>
                </a:gridCol>
                <a:gridCol w="2666288">
                  <a:extLst>
                    <a:ext uri="{9D8B030D-6E8A-4147-A177-3AD203B41FA5}">
                      <a16:colId xmlns:a16="http://schemas.microsoft.com/office/drawing/2014/main" val="20003"/>
                    </a:ext>
                  </a:extLst>
                </a:gridCol>
                <a:gridCol w="2461189">
                  <a:extLst>
                    <a:ext uri="{9D8B030D-6E8A-4147-A177-3AD203B41FA5}">
                      <a16:colId xmlns:a16="http://schemas.microsoft.com/office/drawing/2014/main" val="20004"/>
                    </a:ext>
                  </a:extLst>
                </a:gridCol>
              </a:tblGrid>
              <a:tr h="762001">
                <a:tc>
                  <a:txBody>
                    <a:bodyPr/>
                    <a:lstStyle/>
                    <a:p>
                      <a:pPr algn="ctr"/>
                      <a:r>
                        <a:rPr lang="en-US" sz="2000">
                          <a:solidFill>
                            <a:schemeClr val="tx1"/>
                          </a:solidFill>
                        </a:rPr>
                        <a:t>Grade Level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i="1">
                          <a:solidFill>
                            <a:schemeClr val="tx1"/>
                          </a:solidFill>
                        </a:rPr>
                        <a:t>N</a:t>
                      </a:r>
                    </a:p>
                    <a:p>
                      <a:pPr algn="ctr"/>
                      <a:r>
                        <a:rPr lang="en-US" sz="2000">
                          <a:solidFill>
                            <a:schemeClr val="tx1"/>
                          </a:solidFill>
                        </a:rPr>
                        <a:t>Screened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Low  </a:t>
                      </a:r>
                    </a:p>
                    <a:p>
                      <a:pPr algn="ctr"/>
                      <a:r>
                        <a:rPr lang="en-US" sz="2000" i="1"/>
                        <a:t>n</a:t>
                      </a:r>
                      <a:r>
                        <a:rPr lang="en-US" sz="2000" i="1" baseline="0"/>
                        <a:t> (%)</a:t>
                      </a:r>
                      <a:endParaRPr lang="en-US" sz="20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a:solidFill>
                            <a:schemeClr val="tx1"/>
                          </a:solidFill>
                        </a:rPr>
                        <a:t>Moderate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a:solidFill>
                            <a:schemeClr val="tx1"/>
                          </a:solidFill>
                        </a:rPr>
                        <a:t>n</a:t>
                      </a:r>
                      <a:r>
                        <a:rPr lang="en-US" sz="2000" i="1" baseline="0">
                          <a:solidFill>
                            <a:schemeClr val="tx1"/>
                          </a:solidFill>
                        </a:rPr>
                        <a:t> (%)</a:t>
                      </a:r>
                      <a:r>
                        <a:rPr lang="en-US" sz="200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2000"/>
                        <a:t>High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a:t>n</a:t>
                      </a:r>
                      <a:r>
                        <a:rPr lang="en-US" sz="2000" i="1" baseline="0"/>
                        <a:t> (%)</a:t>
                      </a:r>
                      <a:endParaRPr lang="en-US" sz="20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0"/>
                  </a:ext>
                </a:extLst>
              </a:tr>
              <a:tr h="1269936">
                <a:tc>
                  <a:txBody>
                    <a:bodyPr/>
                    <a:lstStyle/>
                    <a:p>
                      <a:pPr algn="ctr"/>
                      <a:r>
                        <a:rPr lang="en-US" sz="240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US" sz="2400"/>
                        <a:t>176</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1</a:t>
                      </a:r>
                      <a:r>
                        <a:rPr lang="en-US" sz="2400">
                          <a:solidFill>
                            <a:srgbClr val="000000"/>
                          </a:solidFill>
                          <a:latin typeface="Calibri"/>
                          <a:ea typeface="Calibri"/>
                          <a:cs typeface="Calibri"/>
                          <a:sym typeface="Calibri"/>
                        </a:rPr>
                        <a:t>51</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85.80</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a:solidFill>
                            <a:srgbClr val="000000"/>
                          </a:solidFill>
                          <a:latin typeface="Calibri"/>
                          <a:ea typeface="Calibri"/>
                          <a:cs typeface="Calibri"/>
                          <a:sym typeface="Calibri"/>
                        </a:rPr>
                        <a:t>15</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8.52</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a:solidFill>
                            <a:srgbClr val="000000"/>
                          </a:solidFill>
                          <a:latin typeface="Calibri"/>
                          <a:ea typeface="Calibri"/>
                          <a:cs typeface="Calibri"/>
                          <a:sym typeface="Calibri"/>
                        </a:rPr>
                        <a:t>10</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5.68</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69936">
                <a:tc>
                  <a:txBody>
                    <a:bodyPr/>
                    <a:lstStyle/>
                    <a:p>
                      <a:pPr algn="ctr"/>
                      <a:r>
                        <a:rPr lang="en-US" sz="2400"/>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US" sz="2400" u="none" strike="noStrike" cap="none">
                          <a:solidFill>
                            <a:schemeClr val="dk1"/>
                          </a:solidFill>
                        </a:rPr>
                        <a:t>1</a:t>
                      </a:r>
                      <a:r>
                        <a:rPr lang="en-US" sz="2400"/>
                        <a:t>76</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US" sz="2400" u="none" strike="noStrike" cap="none">
                          <a:solidFill>
                            <a:schemeClr val="dk1"/>
                          </a:solidFill>
                        </a:rPr>
                        <a:t>1</a:t>
                      </a:r>
                      <a:r>
                        <a:rPr lang="en-US" sz="2400"/>
                        <a:t>41</a:t>
                      </a:r>
                      <a:endParaRPr/>
                    </a:p>
                    <a:p>
                      <a:pPr marL="0" marR="0" lvl="0" indent="0" algn="ctr" rtl="0">
                        <a:spcBef>
                          <a:spcPts val="0"/>
                        </a:spcBef>
                        <a:spcAft>
                          <a:spcPts val="0"/>
                        </a:spcAft>
                        <a:buNone/>
                      </a:pPr>
                      <a:r>
                        <a:rPr lang="en-US" sz="2400" u="none" strike="noStrike" cap="none">
                          <a:solidFill>
                            <a:schemeClr val="dk1"/>
                          </a:solidFill>
                        </a:rPr>
                        <a:t>(</a:t>
                      </a:r>
                      <a:r>
                        <a:rPr lang="en-US" sz="2400"/>
                        <a:t>80.11</a:t>
                      </a:r>
                      <a:r>
                        <a:rPr lang="en-US" sz="2400" u="none" strike="noStrike" cap="none">
                          <a:solidFill>
                            <a:schemeClr val="dk1"/>
                          </a:solidFill>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a:solidFill>
                            <a:srgbClr val="000000"/>
                          </a:solidFill>
                          <a:latin typeface="Calibri"/>
                          <a:ea typeface="Calibri"/>
                          <a:cs typeface="Calibri"/>
                          <a:sym typeface="Calibri"/>
                        </a:rPr>
                        <a:t>17</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9.66</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a:solidFill>
                            <a:srgbClr val="000000"/>
                          </a:solidFill>
                          <a:latin typeface="Calibri"/>
                          <a:ea typeface="Calibri"/>
                          <a:cs typeface="Calibri"/>
                          <a:sym typeface="Calibri"/>
                        </a:rPr>
                        <a:t>18</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10.23</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69936">
                <a:tc>
                  <a:txBody>
                    <a:bodyPr/>
                    <a:lstStyle/>
                    <a:p>
                      <a:pPr algn="ctr"/>
                      <a:r>
                        <a:rPr lang="en-US" sz="2400"/>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US" sz="2400"/>
                        <a:t>177</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US" sz="2400"/>
                        <a:t>158</a:t>
                      </a:r>
                      <a:endParaRPr/>
                    </a:p>
                    <a:p>
                      <a:pPr marL="0" marR="0" lvl="0" indent="0" algn="ctr" rtl="0">
                        <a:spcBef>
                          <a:spcPts val="0"/>
                        </a:spcBef>
                        <a:spcAft>
                          <a:spcPts val="0"/>
                        </a:spcAft>
                        <a:buNone/>
                      </a:pPr>
                      <a:r>
                        <a:rPr lang="en-US" sz="2400" u="none" strike="noStrike" cap="none">
                          <a:solidFill>
                            <a:schemeClr val="dk1"/>
                          </a:solidFill>
                        </a:rPr>
                        <a:t>(</a:t>
                      </a:r>
                      <a:r>
                        <a:rPr lang="en-US" sz="2400"/>
                        <a:t>89.21</a:t>
                      </a:r>
                      <a:r>
                        <a:rPr lang="en-US" sz="2400" u="none" strike="noStrike" cap="none">
                          <a:solidFill>
                            <a:schemeClr val="dk1"/>
                          </a:solidFill>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1</a:t>
                      </a:r>
                      <a:r>
                        <a:rPr lang="en-US" sz="2400">
                          <a:solidFill>
                            <a:srgbClr val="000000"/>
                          </a:solidFill>
                          <a:latin typeface="Calibri"/>
                          <a:ea typeface="Calibri"/>
                          <a:cs typeface="Calibri"/>
                          <a:sym typeface="Calibri"/>
                        </a:rPr>
                        <a:t>0</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5.65</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2400"/>
                        <a:buFont typeface="Calibri"/>
                        <a:buNone/>
                      </a:pPr>
                      <a:r>
                        <a:rPr lang="en-US" sz="2400">
                          <a:solidFill>
                            <a:srgbClr val="000000"/>
                          </a:solidFill>
                          <a:latin typeface="Calibri"/>
                          <a:ea typeface="Calibri"/>
                          <a:cs typeface="Calibri"/>
                          <a:sym typeface="Calibri"/>
                        </a:rPr>
                        <a:t>9</a:t>
                      </a:r>
                      <a:endParaRPr/>
                    </a:p>
                    <a:p>
                      <a:pPr marL="0" marR="0" lvl="0" indent="0" algn="ctr"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5.08</a:t>
                      </a:r>
                      <a:r>
                        <a:rPr lang="en-US" sz="2400" b="0" i="0" u="none" strike="noStrike" cap="none">
                          <a:solidFill>
                            <a:srgbClr val="000000"/>
                          </a:solidFill>
                          <a:latin typeface="Calibri"/>
                          <a:ea typeface="Calibri"/>
                          <a:cs typeface="Calibri"/>
                          <a:sym typeface="Calibri"/>
                        </a:rPr>
                        <a:t>%)</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7766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a:xfrm>
            <a:off x="838200" y="1609726"/>
            <a:ext cx="10808368" cy="2555306"/>
          </a:xfrm>
        </p:spPr>
        <p:txBody>
          <a:bodyPr>
            <a:noAutofit/>
          </a:bodyPr>
          <a:lstStyle/>
          <a:p>
            <a:pPr marL="342900" marR="0" lvl="0" indent="-342900">
              <a:lnSpc>
                <a:spcPct val="100000"/>
              </a:lnSpc>
              <a:spcBef>
                <a:spcPts val="0"/>
              </a:spcBef>
              <a:spcAft>
                <a:spcPts val="0"/>
              </a:spcAft>
              <a:buFont typeface="+mj-lt"/>
              <a:buAutoNum type="arabicPeriod"/>
            </a:pPr>
            <a:r>
              <a:rPr lang="en-US" sz="2600"/>
              <a:t>Finalize plans to collect and use social validity and treatment integrity data.</a:t>
            </a:r>
          </a:p>
          <a:p>
            <a:pPr marL="457200" marR="0" lvl="0" indent="-457200">
              <a:lnSpc>
                <a:spcPct val="100000"/>
              </a:lnSpc>
              <a:spcBef>
                <a:spcPts val="0"/>
              </a:spcBef>
              <a:spcAft>
                <a:spcPts val="0"/>
              </a:spcAft>
              <a:buFont typeface="+mj-lt"/>
              <a:buAutoNum type="arabicPeriod"/>
            </a:pPr>
            <a:endParaRPr lang="en-US" sz="1600"/>
          </a:p>
          <a:p>
            <a:pPr marL="342900" marR="0" lvl="0" indent="-342900">
              <a:lnSpc>
                <a:spcPct val="100000"/>
              </a:lnSpc>
              <a:spcBef>
                <a:spcPts val="0"/>
              </a:spcBef>
              <a:spcAft>
                <a:spcPts val="0"/>
              </a:spcAft>
              <a:buFont typeface="+mj-lt"/>
              <a:buAutoNum type="arabicPeriod"/>
            </a:pPr>
            <a:r>
              <a:rPr lang="en-US" sz="2600"/>
              <a:t>Interpret fall screening data at the school- and classroom-level to inform professional learning and use of effective practices to support students (e.g., low-intensity strategies, Tier 2 and 3 interventions).</a:t>
            </a:r>
          </a:p>
        </p:txBody>
      </p:sp>
      <p:pic>
        <p:nvPicPr>
          <p:cNvPr id="5" name="Picture 4" descr="A screenshot of a computer&#10;&#10;Description automatically generated">
            <a:extLst>
              <a:ext uri="{FF2B5EF4-FFF2-40B4-BE49-F238E27FC236}">
                <a16:creationId xmlns:a16="http://schemas.microsoft.com/office/drawing/2014/main" id="{07C1329B-E396-72BE-733C-C6695461950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16714" y="4724399"/>
            <a:ext cx="2854970" cy="2001253"/>
          </a:xfrm>
          <a:prstGeom prst="rect">
            <a:avLst/>
          </a:prstGeom>
        </p:spPr>
      </p:pic>
      <p:sp>
        <p:nvSpPr>
          <p:cNvPr id="7" name="TextBox 6">
            <a:extLst>
              <a:ext uri="{FF2B5EF4-FFF2-40B4-BE49-F238E27FC236}">
                <a16:creationId xmlns:a16="http://schemas.microsoft.com/office/drawing/2014/main" id="{A829D522-54F9-A190-9B13-B21A83E64FB2}"/>
              </a:ext>
            </a:extLst>
          </p:cNvPr>
          <p:cNvSpPr txBox="1"/>
          <p:nvPr/>
        </p:nvSpPr>
        <p:spPr>
          <a:xfrm>
            <a:off x="838200" y="4142807"/>
            <a:ext cx="8378514" cy="2092881"/>
          </a:xfrm>
          <a:prstGeom prst="rect">
            <a:avLst/>
          </a:prstGeom>
          <a:noFill/>
        </p:spPr>
        <p:txBody>
          <a:bodyPr wrap="square">
            <a:spAutoFit/>
          </a:bodyPr>
          <a:lstStyle/>
          <a:p>
            <a:pPr marL="463550" indent="-395288"/>
            <a:r>
              <a:rPr lang="en-US" sz="2600"/>
              <a:t>3. Reflect on use of strategies for communicating to and supporting all stakeholders and make adjustments as necessary to support the creation of collaborative, positive, productive, and safe learning environments</a:t>
            </a:r>
          </a:p>
        </p:txBody>
      </p:sp>
    </p:spTree>
    <p:extLst>
      <p:ext uri="{BB962C8B-B14F-4D97-AF65-F5344CB8AC3E}">
        <p14:creationId xmlns:p14="http://schemas.microsoft.com/office/powerpoint/2010/main" val="26536905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E1EB-B920-1AC0-AB3B-37E0CA53F7F0}"/>
              </a:ext>
            </a:extLst>
          </p:cNvPr>
          <p:cNvSpPr>
            <a:spLocks noGrp="1"/>
          </p:cNvSpPr>
          <p:nvPr>
            <p:ph type="title"/>
          </p:nvPr>
        </p:nvSpPr>
        <p:spPr/>
        <p:txBody>
          <a:bodyPr/>
          <a:lstStyle/>
          <a:p>
            <a:r>
              <a:rPr lang="en-US"/>
              <a:t>Data to Suggest a Focus on Connecting Students with Tier 2 and Tier 3 Supports</a:t>
            </a:r>
          </a:p>
        </p:txBody>
      </p:sp>
      <p:pic>
        <p:nvPicPr>
          <p:cNvPr id="9" name="Picture 8">
            <a:extLst>
              <a:ext uri="{FF2B5EF4-FFF2-40B4-BE49-F238E27FC236}">
                <a16:creationId xmlns:a16="http://schemas.microsoft.com/office/drawing/2014/main" id="{3268EDC9-B8E7-25B5-1EF8-6B511F2BB6B0}"/>
              </a:ext>
            </a:extLst>
          </p:cNvPr>
          <p:cNvPicPr>
            <a:picLocks noChangeAspect="1"/>
          </p:cNvPicPr>
          <p:nvPr/>
        </p:nvPicPr>
        <p:blipFill>
          <a:blip r:embed="rId2"/>
          <a:stretch>
            <a:fillRect/>
          </a:stretch>
        </p:blipFill>
        <p:spPr>
          <a:xfrm>
            <a:off x="903514" y="1864860"/>
            <a:ext cx="10384971" cy="3886116"/>
          </a:xfrm>
          <a:prstGeom prst="rect">
            <a:avLst/>
          </a:prstGeom>
          <a:ln>
            <a:solidFill>
              <a:schemeClr val="tx1"/>
            </a:solidFill>
          </a:ln>
        </p:spPr>
      </p:pic>
      <p:sp>
        <p:nvSpPr>
          <p:cNvPr id="10" name="Rectangle 9">
            <a:extLst>
              <a:ext uri="{FF2B5EF4-FFF2-40B4-BE49-F238E27FC236}">
                <a16:creationId xmlns:a16="http://schemas.microsoft.com/office/drawing/2014/main" id="{A6515782-941B-417F-F7CF-2CB192386506}"/>
              </a:ext>
            </a:extLst>
          </p:cNvPr>
          <p:cNvSpPr/>
          <p:nvPr/>
        </p:nvSpPr>
        <p:spPr>
          <a:xfrm>
            <a:off x="4114800" y="1777774"/>
            <a:ext cx="1190626"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BA93845-64B0-A79E-86F8-AADCC9CF8382}"/>
              </a:ext>
            </a:extLst>
          </p:cNvPr>
          <p:cNvSpPr/>
          <p:nvPr/>
        </p:nvSpPr>
        <p:spPr>
          <a:xfrm>
            <a:off x="9186530" y="1777774"/>
            <a:ext cx="700419"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622AB0-2AAF-A7D2-04B0-0DA7818FA8E6}"/>
              </a:ext>
            </a:extLst>
          </p:cNvPr>
          <p:cNvSpPr/>
          <p:nvPr/>
        </p:nvSpPr>
        <p:spPr>
          <a:xfrm>
            <a:off x="2924174" y="1777774"/>
            <a:ext cx="838201"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2BBBE8B-98AB-2BD6-1691-F2B394E2C72F}"/>
              </a:ext>
            </a:extLst>
          </p:cNvPr>
          <p:cNvSpPr/>
          <p:nvPr/>
        </p:nvSpPr>
        <p:spPr>
          <a:xfrm>
            <a:off x="2238375" y="5906696"/>
            <a:ext cx="1524000" cy="36195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attendance</a:t>
            </a:r>
          </a:p>
        </p:txBody>
      </p:sp>
      <p:sp>
        <p:nvSpPr>
          <p:cNvPr id="14" name="Rectangle: Rounded Corners 13">
            <a:extLst>
              <a:ext uri="{FF2B5EF4-FFF2-40B4-BE49-F238E27FC236}">
                <a16:creationId xmlns:a16="http://schemas.microsoft.com/office/drawing/2014/main" id="{A95CFBED-108A-96F6-B0F4-64F64B55AE1A}"/>
              </a:ext>
            </a:extLst>
          </p:cNvPr>
          <p:cNvSpPr/>
          <p:nvPr/>
        </p:nvSpPr>
        <p:spPr>
          <a:xfrm>
            <a:off x="3948113" y="5925147"/>
            <a:ext cx="1524000"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behavior</a:t>
            </a:r>
          </a:p>
          <a:p>
            <a:pPr algn="ctr"/>
            <a:r>
              <a:rPr lang="en-US"/>
              <a:t>screening</a:t>
            </a:r>
          </a:p>
        </p:txBody>
      </p:sp>
      <p:sp>
        <p:nvSpPr>
          <p:cNvPr id="15" name="Rectangle: Rounded Corners 14">
            <a:extLst>
              <a:ext uri="{FF2B5EF4-FFF2-40B4-BE49-F238E27FC236}">
                <a16:creationId xmlns:a16="http://schemas.microsoft.com/office/drawing/2014/main" id="{17B6A737-0060-2718-DC24-BF778576F232}"/>
              </a:ext>
            </a:extLst>
          </p:cNvPr>
          <p:cNvSpPr/>
          <p:nvPr/>
        </p:nvSpPr>
        <p:spPr>
          <a:xfrm>
            <a:off x="6215063" y="5925147"/>
            <a:ext cx="3052762"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academic screening</a:t>
            </a:r>
          </a:p>
        </p:txBody>
      </p:sp>
      <p:sp>
        <p:nvSpPr>
          <p:cNvPr id="3" name="Rectangle 2">
            <a:extLst>
              <a:ext uri="{FF2B5EF4-FFF2-40B4-BE49-F238E27FC236}">
                <a16:creationId xmlns:a16="http://schemas.microsoft.com/office/drawing/2014/main" id="{52E3404B-AD37-ECD9-C83E-8B822954892F}"/>
              </a:ext>
            </a:extLst>
          </p:cNvPr>
          <p:cNvSpPr/>
          <p:nvPr/>
        </p:nvSpPr>
        <p:spPr>
          <a:xfrm>
            <a:off x="7041025" y="1777773"/>
            <a:ext cx="700419"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094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25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25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heel(1)">
                                      <p:cBhvr>
                                        <p:cTn id="31"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FA6E6-E28F-5FFC-9EC7-11FB0F7C76E4}"/>
              </a:ext>
            </a:extLst>
          </p:cNvPr>
          <p:cNvSpPr>
            <a:spLocks noGrp="1"/>
          </p:cNvSpPr>
          <p:nvPr>
            <p:ph type="title"/>
          </p:nvPr>
        </p:nvSpPr>
        <p:spPr/>
        <p:txBody>
          <a:bodyPr/>
          <a:lstStyle/>
          <a:p>
            <a:r>
              <a:rPr lang="en-US"/>
              <a:t>Getting Started with Data-Informed Decision Making</a:t>
            </a:r>
          </a:p>
        </p:txBody>
      </p:sp>
      <p:pic>
        <p:nvPicPr>
          <p:cNvPr id="5" name="Picture 4">
            <a:extLst>
              <a:ext uri="{FF2B5EF4-FFF2-40B4-BE49-F238E27FC236}">
                <a16:creationId xmlns:a16="http://schemas.microsoft.com/office/drawing/2014/main" id="{3FB3FE7F-93FC-87CE-5B3A-A2A4984F6582}"/>
              </a:ext>
            </a:extLst>
          </p:cNvPr>
          <p:cNvPicPr>
            <a:picLocks noChangeAspect="1"/>
          </p:cNvPicPr>
          <p:nvPr/>
        </p:nvPicPr>
        <p:blipFill>
          <a:blip r:embed="rId2"/>
          <a:stretch>
            <a:fillRect/>
          </a:stretch>
        </p:blipFill>
        <p:spPr>
          <a:xfrm>
            <a:off x="1005555" y="4689431"/>
            <a:ext cx="10065482" cy="970308"/>
          </a:xfrm>
          <a:prstGeom prst="rect">
            <a:avLst/>
          </a:prstGeom>
        </p:spPr>
      </p:pic>
      <p:pic>
        <p:nvPicPr>
          <p:cNvPr id="6" name="Content Placeholder 5" descr="A book with a lion head&#10;&#10;Description automatically generated">
            <a:extLst>
              <a:ext uri="{FF2B5EF4-FFF2-40B4-BE49-F238E27FC236}">
                <a16:creationId xmlns:a16="http://schemas.microsoft.com/office/drawing/2014/main" id="{96E80BCF-2FA6-018E-01D6-A1654B8385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46905" y="2006600"/>
            <a:ext cx="1947195" cy="2519900"/>
          </a:xfrm>
          <a:prstGeom prst="rect">
            <a:avLst/>
          </a:prstGeom>
          <a:ln>
            <a:solidFill>
              <a:schemeClr val="tx1"/>
            </a:solidFill>
          </a:ln>
        </p:spPr>
      </p:pic>
      <p:pic>
        <p:nvPicPr>
          <p:cNvPr id="8" name="Picture 7" descr="A close-up of a table&#10;&#10;Description automatically generated">
            <a:extLst>
              <a:ext uri="{FF2B5EF4-FFF2-40B4-BE49-F238E27FC236}">
                <a16:creationId xmlns:a16="http://schemas.microsoft.com/office/drawing/2014/main" id="{A04E1978-2CBE-E16F-7731-716DC15B26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9237" y="2218769"/>
            <a:ext cx="3389963" cy="1969407"/>
          </a:xfrm>
          <a:prstGeom prst="rect">
            <a:avLst/>
          </a:prstGeom>
        </p:spPr>
      </p:pic>
      <p:pic>
        <p:nvPicPr>
          <p:cNvPr id="10" name="Picture 9" descr="A close-up of a yellow and pink paper&#10;&#10;Description automatically generated">
            <a:extLst>
              <a:ext uri="{FF2B5EF4-FFF2-40B4-BE49-F238E27FC236}">
                <a16:creationId xmlns:a16="http://schemas.microsoft.com/office/drawing/2014/main" id="{613C8D0E-4F56-72E4-786C-F6F3FA83C0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88651" y="2712851"/>
            <a:ext cx="3515949" cy="973263"/>
          </a:xfrm>
          <a:prstGeom prst="rect">
            <a:avLst/>
          </a:prstGeom>
        </p:spPr>
      </p:pic>
      <p:pic>
        <p:nvPicPr>
          <p:cNvPr id="14" name="Picture 13" descr="A person and a child working on a project&#10;&#10;Description automatically generated">
            <a:extLst>
              <a:ext uri="{FF2B5EF4-FFF2-40B4-BE49-F238E27FC236}">
                <a16:creationId xmlns:a16="http://schemas.microsoft.com/office/drawing/2014/main" id="{78800BC6-8AD4-B2D0-BA5E-E7D4352D61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42738264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AA811-1783-49DC-6704-949ED0E59311}"/>
              </a:ext>
            </a:extLst>
          </p:cNvPr>
          <p:cNvSpPr>
            <a:spLocks noGrp="1"/>
          </p:cNvSpPr>
          <p:nvPr>
            <p:ph type="title"/>
          </p:nvPr>
        </p:nvSpPr>
        <p:spPr/>
        <p:txBody>
          <a:bodyPr/>
          <a:lstStyle/>
          <a:p>
            <a:r>
              <a:rPr lang="en-US"/>
              <a:t>Tier 2 and Tier 3 Intervention Grids</a:t>
            </a:r>
          </a:p>
        </p:txBody>
      </p:sp>
      <p:pic>
        <p:nvPicPr>
          <p:cNvPr id="3" name="Content Placeholder 5" descr="A book with a lion head&#10;&#10;Description automatically generated">
            <a:extLst>
              <a:ext uri="{FF2B5EF4-FFF2-40B4-BE49-F238E27FC236}">
                <a16:creationId xmlns:a16="http://schemas.microsoft.com/office/drawing/2014/main" id="{1E0FDB31-38F6-C227-6B42-6D715EE5D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pic>
        <p:nvPicPr>
          <p:cNvPr id="5" name="Picture 4" descr="A close-up of a grid&#10;&#10;Description automatically generated">
            <a:extLst>
              <a:ext uri="{FF2B5EF4-FFF2-40B4-BE49-F238E27FC236}">
                <a16:creationId xmlns:a16="http://schemas.microsoft.com/office/drawing/2014/main" id="{4A38E0EE-5C70-57CC-7EC0-2C7E4880C486}"/>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l="5425" t="5324" r="4925" b="4166"/>
          <a:stretch/>
        </p:blipFill>
        <p:spPr>
          <a:xfrm>
            <a:off x="2730042" y="1690688"/>
            <a:ext cx="6261557" cy="4884815"/>
          </a:xfrm>
          <a:prstGeom prst="rect">
            <a:avLst/>
          </a:prstGeom>
          <a:ln>
            <a:solidFill>
              <a:schemeClr val="tx1"/>
            </a:solidFill>
          </a:ln>
        </p:spPr>
      </p:pic>
      <p:sp>
        <p:nvSpPr>
          <p:cNvPr id="7" name="Rectangle 6">
            <a:extLst>
              <a:ext uri="{FF2B5EF4-FFF2-40B4-BE49-F238E27FC236}">
                <a16:creationId xmlns:a16="http://schemas.microsoft.com/office/drawing/2014/main" id="{F8DA6E33-3101-D132-6521-6F783CBF1B35}"/>
              </a:ext>
            </a:extLst>
          </p:cNvPr>
          <p:cNvSpPr/>
          <p:nvPr/>
        </p:nvSpPr>
        <p:spPr>
          <a:xfrm>
            <a:off x="2998281" y="2905286"/>
            <a:ext cx="576769" cy="22192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3C6297A-9470-ED8B-2656-7F569FB117AB}"/>
              </a:ext>
            </a:extLst>
          </p:cNvPr>
          <p:cNvSpPr/>
          <p:nvPr/>
        </p:nvSpPr>
        <p:spPr>
          <a:xfrm>
            <a:off x="3890997" y="2683357"/>
            <a:ext cx="687353" cy="22192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0028C9D-A9DB-139A-2B8D-AAC4B8D9F324}"/>
              </a:ext>
            </a:extLst>
          </p:cNvPr>
          <p:cNvSpPr/>
          <p:nvPr/>
        </p:nvSpPr>
        <p:spPr>
          <a:xfrm>
            <a:off x="4833431" y="2683357"/>
            <a:ext cx="1338769" cy="3330093"/>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AF8754-5970-42AE-0681-A46EF9ACC4D2}"/>
              </a:ext>
            </a:extLst>
          </p:cNvPr>
          <p:cNvSpPr/>
          <p:nvPr/>
        </p:nvSpPr>
        <p:spPr>
          <a:xfrm>
            <a:off x="6280151" y="3962400"/>
            <a:ext cx="772066" cy="17069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A341D1D-74C6-2849-8BF9-F94D0D1D84A0}"/>
              </a:ext>
            </a:extLst>
          </p:cNvPr>
          <p:cNvSpPr/>
          <p:nvPr/>
        </p:nvSpPr>
        <p:spPr>
          <a:xfrm>
            <a:off x="6237018" y="4832350"/>
            <a:ext cx="772066" cy="17069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178A5D-3566-A220-6082-EC66EE519BCC}"/>
              </a:ext>
            </a:extLst>
          </p:cNvPr>
          <p:cNvSpPr/>
          <p:nvPr/>
        </p:nvSpPr>
        <p:spPr>
          <a:xfrm>
            <a:off x="6237018" y="2895600"/>
            <a:ext cx="1275032" cy="698500"/>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5A53A7B-2881-24B2-1625-0873D542628B}"/>
              </a:ext>
            </a:extLst>
          </p:cNvPr>
          <p:cNvSpPr/>
          <p:nvPr/>
        </p:nvSpPr>
        <p:spPr>
          <a:xfrm>
            <a:off x="7748081" y="2727807"/>
            <a:ext cx="786319" cy="17747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607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51403165-C407-5146-92D1-223B8A8D5C06}"/>
              </a:ext>
            </a:extLst>
          </p:cNvPr>
          <p:cNvSpPr/>
          <p:nvPr/>
        </p:nvSpPr>
        <p:spPr>
          <a:xfrm>
            <a:off x="4071156" y="1929809"/>
            <a:ext cx="4049689" cy="1725612"/>
          </a:xfrm>
          <a:prstGeom prst="ellipse">
            <a:avLst/>
          </a:prstGeom>
          <a:noFill/>
          <a:ln w="57150" cap="flat" cmpd="sng" algn="ctr">
            <a:solidFill>
              <a:srgbClr val="FFFF00"/>
            </a:solidFill>
            <a:prstDash val="solid"/>
            <a:miter lim="800000"/>
          </a:ln>
          <a:effectLst>
            <a:glow rad="12700">
              <a:sysClr val="windowText" lastClr="000000">
                <a:alpha val="4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8">
            <a:extLst>
              <a:ext uri="{FF2B5EF4-FFF2-40B4-BE49-F238E27FC236}">
                <a16:creationId xmlns:a16="http://schemas.microsoft.com/office/drawing/2014/main" id="{4DD5A587-7E90-774B-8A2F-B21E2057207C}"/>
              </a:ext>
            </a:extLst>
          </p:cNvPr>
          <p:cNvPicPr>
            <a:picLocks noChangeAspect="1"/>
          </p:cNvPicPr>
          <p:nvPr/>
        </p:nvPicPr>
        <p:blipFill>
          <a:blip r:embed="rId2"/>
          <a:srcRect/>
          <a:stretch/>
        </p:blipFill>
        <p:spPr bwMode="auto">
          <a:xfrm>
            <a:off x="104929" y="1088339"/>
            <a:ext cx="5246522" cy="655815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a:extLst>
              <a:ext uri="{FF2B5EF4-FFF2-40B4-BE49-F238E27FC236}">
                <a16:creationId xmlns:a16="http://schemas.microsoft.com/office/drawing/2014/main" id="{80152DF5-9257-1F49-910B-D3739F5653E1}"/>
              </a:ext>
            </a:extLst>
          </p:cNvPr>
          <p:cNvSpPr txBox="1">
            <a:spLocks/>
          </p:cNvSpPr>
          <p:nvPr/>
        </p:nvSpPr>
        <p:spPr bwMode="auto">
          <a:xfrm>
            <a:off x="2197394" y="3907834"/>
            <a:ext cx="9994605" cy="9191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algn="ctr">
              <a:spcBef>
                <a:spcPct val="0"/>
              </a:spcBef>
              <a:buFontTx/>
              <a:buNone/>
              <a:defRPr/>
            </a:pPr>
            <a:r>
              <a:rPr lang="en-US" altLang="en-US">
                <a:solidFill>
                  <a:srgbClr val="000000"/>
                </a:solidFill>
                <a:latin typeface="Times New Roman" charset="0"/>
                <a:ea typeface="MS PGothic" charset="-128"/>
                <a:cs typeface="Times New Roman" charset="0"/>
              </a:rPr>
              <a:t>Secondary (Tier 2) Intervention Grids</a:t>
            </a:r>
          </a:p>
        </p:txBody>
      </p:sp>
      <p:pic>
        <p:nvPicPr>
          <p:cNvPr id="2" name="Picture 1" descr="A person and a child working on a project&#10;&#10;Description automatically generated">
            <a:extLst>
              <a:ext uri="{FF2B5EF4-FFF2-40B4-BE49-F238E27FC236}">
                <a16:creationId xmlns:a16="http://schemas.microsoft.com/office/drawing/2014/main" id="{1BFAA75A-FFD4-19E1-4FD0-DB17403567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66671" y="469719"/>
            <a:ext cx="2071772" cy="3237144"/>
          </a:xfrm>
          <a:prstGeom prst="rect">
            <a:avLst/>
          </a:prstGeom>
        </p:spPr>
      </p:pic>
    </p:spTree>
    <p:extLst>
      <p:ext uri="{BB962C8B-B14F-4D97-AF65-F5344CB8AC3E}">
        <p14:creationId xmlns:p14="http://schemas.microsoft.com/office/powerpoint/2010/main" val="227475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lstStyle/>
          <a:p>
            <a:r>
              <a:rPr lang="en-US"/>
              <a:t>Tier 2: Behavior Contract</a:t>
            </a:r>
          </a:p>
        </p:txBody>
      </p:sp>
      <p:pic>
        <p:nvPicPr>
          <p:cNvPr id="6" name="Content Placeholder 5" descr="A child shaking hands with a person&#10;&#10;Description automatically generated">
            <a:extLst>
              <a:ext uri="{FF2B5EF4-FFF2-40B4-BE49-F238E27FC236}">
                <a16:creationId xmlns:a16="http://schemas.microsoft.com/office/drawing/2014/main" id="{9D9F37E3-ECE1-16DC-132F-B5FE6DC2923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1021569" y="0"/>
            <a:ext cx="1170431" cy="1828800"/>
          </a:xfrm>
        </p:spPr>
      </p:pic>
      <p:pic>
        <p:nvPicPr>
          <p:cNvPr id="4" name="Picture 3">
            <a:extLst>
              <a:ext uri="{FF2B5EF4-FFF2-40B4-BE49-F238E27FC236}">
                <a16:creationId xmlns:a16="http://schemas.microsoft.com/office/drawing/2014/main" id="{8DCD617B-D5BC-3EA1-B0E5-56F78B721C6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50215" y="1449388"/>
            <a:ext cx="6370969" cy="5103092"/>
          </a:xfrm>
          <a:prstGeom prst="rect">
            <a:avLst/>
          </a:prstGeom>
          <a:ln>
            <a:solidFill>
              <a:schemeClr val="tx1"/>
            </a:solidFill>
          </a:ln>
        </p:spPr>
      </p:pic>
    </p:spTree>
    <p:extLst>
      <p:ext uri="{BB962C8B-B14F-4D97-AF65-F5344CB8AC3E}">
        <p14:creationId xmlns:p14="http://schemas.microsoft.com/office/powerpoint/2010/main" val="8572420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5482-7C45-0272-6EB8-5B0098959EBA}"/>
              </a:ext>
            </a:extLst>
          </p:cNvPr>
          <p:cNvSpPr>
            <a:spLocks noGrp="1"/>
          </p:cNvSpPr>
          <p:nvPr>
            <p:ph type="title"/>
          </p:nvPr>
        </p:nvSpPr>
        <p:spPr/>
        <p:txBody>
          <a:bodyPr/>
          <a:lstStyle/>
          <a:p>
            <a:r>
              <a:rPr lang="en-US"/>
              <a:t>Tier 2 and Tier 3 Supports</a:t>
            </a:r>
          </a:p>
        </p:txBody>
      </p:sp>
      <p:graphicFrame>
        <p:nvGraphicFramePr>
          <p:cNvPr id="8" name="Content Placeholder 4">
            <a:extLst>
              <a:ext uri="{FF2B5EF4-FFF2-40B4-BE49-F238E27FC236}">
                <a16:creationId xmlns:a16="http://schemas.microsoft.com/office/drawing/2014/main" id="{04B18330-0C4E-3395-8D84-B3AF47B63D1F}"/>
              </a:ext>
            </a:extLst>
          </p:cNvPr>
          <p:cNvGraphicFramePr>
            <a:graphicFrameLocks/>
          </p:cNvGraphicFramePr>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
        <p:nvSpPr>
          <p:cNvPr id="9" name="Rectangle 8">
            <a:extLst>
              <a:ext uri="{FF2B5EF4-FFF2-40B4-BE49-F238E27FC236}">
                <a16:creationId xmlns:a16="http://schemas.microsoft.com/office/drawing/2014/main" id="{32BE33FE-DB6F-4C84-63EB-175AE5E408D2}"/>
              </a:ext>
            </a:extLst>
          </p:cNvPr>
          <p:cNvSpPr/>
          <p:nvPr/>
        </p:nvSpPr>
        <p:spPr>
          <a:xfrm>
            <a:off x="662301" y="4831452"/>
            <a:ext cx="10229222" cy="68034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023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lstStyle/>
          <a:p>
            <a:r>
              <a:rPr lang="en-US"/>
              <a:t>Tier 2: Direct Behavior Rating</a:t>
            </a:r>
          </a:p>
        </p:txBody>
      </p:sp>
      <p:pic>
        <p:nvPicPr>
          <p:cNvPr id="6" name="Content Placeholder 5" descr="A hand holding a pen&#10;&#10;Description automatically generated">
            <a:extLst>
              <a:ext uri="{FF2B5EF4-FFF2-40B4-BE49-F238E27FC236}">
                <a16:creationId xmlns:a16="http://schemas.microsoft.com/office/drawing/2014/main" id="{053B4A02-BF7D-96B5-783E-DC535BE1C7D1}"/>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1021569" y="0"/>
            <a:ext cx="1170431" cy="1828800"/>
          </a:xfrm>
        </p:spPr>
      </p:pic>
      <p:pic>
        <p:nvPicPr>
          <p:cNvPr id="4" name="Picture 3">
            <a:extLst>
              <a:ext uri="{FF2B5EF4-FFF2-40B4-BE49-F238E27FC236}">
                <a16:creationId xmlns:a16="http://schemas.microsoft.com/office/drawing/2014/main" id="{7684BCFC-3820-BE59-A00B-3B61F7707F8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33700" y="1796697"/>
            <a:ext cx="6604000" cy="4408474"/>
          </a:xfrm>
          <a:prstGeom prst="rect">
            <a:avLst/>
          </a:prstGeom>
          <a:ln>
            <a:solidFill>
              <a:schemeClr val="tx1"/>
            </a:solidFill>
          </a:ln>
        </p:spPr>
      </p:pic>
    </p:spTree>
    <p:extLst>
      <p:ext uri="{BB962C8B-B14F-4D97-AF65-F5344CB8AC3E}">
        <p14:creationId xmlns:p14="http://schemas.microsoft.com/office/powerpoint/2010/main" val="20739635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5482-7C45-0272-6EB8-5B0098959EBA}"/>
              </a:ext>
            </a:extLst>
          </p:cNvPr>
          <p:cNvSpPr>
            <a:spLocks noGrp="1"/>
          </p:cNvSpPr>
          <p:nvPr>
            <p:ph type="title"/>
          </p:nvPr>
        </p:nvSpPr>
        <p:spPr/>
        <p:txBody>
          <a:bodyPr/>
          <a:lstStyle/>
          <a:p>
            <a:r>
              <a:rPr lang="en-US"/>
              <a:t>Tier 2 and Tier 3 Supports</a:t>
            </a:r>
          </a:p>
        </p:txBody>
      </p:sp>
      <p:graphicFrame>
        <p:nvGraphicFramePr>
          <p:cNvPr id="8" name="Content Placeholder 4">
            <a:extLst>
              <a:ext uri="{FF2B5EF4-FFF2-40B4-BE49-F238E27FC236}">
                <a16:creationId xmlns:a16="http://schemas.microsoft.com/office/drawing/2014/main" id="{04B18330-0C4E-3395-8D84-B3AF47B63D1F}"/>
              </a:ext>
            </a:extLst>
          </p:cNvPr>
          <p:cNvGraphicFramePr>
            <a:graphicFrameLocks/>
          </p:cNvGraphicFramePr>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
        <p:nvSpPr>
          <p:cNvPr id="9" name="Rectangle 8">
            <a:extLst>
              <a:ext uri="{FF2B5EF4-FFF2-40B4-BE49-F238E27FC236}">
                <a16:creationId xmlns:a16="http://schemas.microsoft.com/office/drawing/2014/main" id="{32BE33FE-DB6F-4C84-63EB-175AE5E408D2}"/>
              </a:ext>
            </a:extLst>
          </p:cNvPr>
          <p:cNvSpPr/>
          <p:nvPr/>
        </p:nvSpPr>
        <p:spPr>
          <a:xfrm>
            <a:off x="662301" y="5378450"/>
            <a:ext cx="10229222" cy="654050"/>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819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7921-F02D-205A-5642-24DA0D5A2FA4}"/>
              </a:ext>
            </a:extLst>
          </p:cNvPr>
          <p:cNvSpPr>
            <a:spLocks noGrp="1"/>
          </p:cNvSpPr>
          <p:nvPr>
            <p:ph type="title"/>
          </p:nvPr>
        </p:nvSpPr>
        <p:spPr/>
        <p:txBody>
          <a:bodyPr/>
          <a:lstStyle/>
          <a:p>
            <a:r>
              <a:rPr lang="en-US"/>
              <a:t>Tier 2: SRSD for Writing</a:t>
            </a:r>
          </a:p>
        </p:txBody>
      </p:sp>
      <p:pic>
        <p:nvPicPr>
          <p:cNvPr id="6" name="Content Placeholder 5" descr="A young child smiling at a desk with pencils&#10;&#10;Description automatically generated">
            <a:extLst>
              <a:ext uri="{FF2B5EF4-FFF2-40B4-BE49-F238E27FC236}">
                <a16:creationId xmlns:a16="http://schemas.microsoft.com/office/drawing/2014/main" id="{9AFCA024-41C8-4469-5B70-0D22044661F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1021569" y="0"/>
            <a:ext cx="1170431" cy="1828800"/>
          </a:xfrm>
        </p:spPr>
      </p:pic>
      <p:pic>
        <p:nvPicPr>
          <p:cNvPr id="4" name="Picture 3">
            <a:extLst>
              <a:ext uri="{FF2B5EF4-FFF2-40B4-BE49-F238E27FC236}">
                <a16:creationId xmlns:a16="http://schemas.microsoft.com/office/drawing/2014/main" id="{0D75FFFD-E780-7D39-2A10-14E27E355B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77232" y="1449388"/>
            <a:ext cx="6516935" cy="5103092"/>
          </a:xfrm>
          <a:prstGeom prst="rect">
            <a:avLst/>
          </a:prstGeom>
          <a:ln>
            <a:solidFill>
              <a:schemeClr val="tx1"/>
            </a:solidFill>
          </a:ln>
        </p:spPr>
      </p:pic>
    </p:spTree>
    <p:extLst>
      <p:ext uri="{BB962C8B-B14F-4D97-AF65-F5344CB8AC3E}">
        <p14:creationId xmlns:p14="http://schemas.microsoft.com/office/powerpoint/2010/main" val="9825104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5326371C-58D6-024C-97BB-E72875F449D0}"/>
              </a:ext>
            </a:extLst>
          </p:cNvPr>
          <p:cNvSpPr/>
          <p:nvPr/>
        </p:nvSpPr>
        <p:spPr>
          <a:xfrm>
            <a:off x="4191000" y="1034902"/>
            <a:ext cx="3810000" cy="1143000"/>
          </a:xfrm>
          <a:prstGeom prst="ellipse">
            <a:avLst/>
          </a:prstGeom>
          <a:noFill/>
          <a:ln w="57150" cap="flat" cmpd="sng" algn="ctr">
            <a:solidFill>
              <a:srgbClr val="C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8">
            <a:extLst>
              <a:ext uri="{FF2B5EF4-FFF2-40B4-BE49-F238E27FC236}">
                <a16:creationId xmlns:a16="http://schemas.microsoft.com/office/drawing/2014/main" id="{0311E041-CA33-444B-BC43-3AA4F5A8285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4471" y="1655804"/>
            <a:ext cx="5981181" cy="50507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a:extLst>
              <a:ext uri="{FF2B5EF4-FFF2-40B4-BE49-F238E27FC236}">
                <a16:creationId xmlns:a16="http://schemas.microsoft.com/office/drawing/2014/main" id="{6B14B590-B107-CE43-9D40-CF1F2FCFF361}"/>
              </a:ext>
            </a:extLst>
          </p:cNvPr>
          <p:cNvSpPr txBox="1">
            <a:spLocks/>
          </p:cNvSpPr>
          <p:nvPr/>
        </p:nvSpPr>
        <p:spPr bwMode="auto">
          <a:xfrm>
            <a:off x="2239926" y="4468419"/>
            <a:ext cx="9952074" cy="73501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algn="ctr">
              <a:spcBef>
                <a:spcPct val="0"/>
              </a:spcBef>
              <a:buFontTx/>
              <a:buNone/>
              <a:defRPr/>
            </a:pPr>
            <a:r>
              <a:rPr lang="en-US" altLang="en-US">
                <a:solidFill>
                  <a:srgbClr val="FFFFFF"/>
                </a:solidFill>
                <a:latin typeface="Times New Roman" charset="0"/>
                <a:ea typeface="MS PGothic" charset="-128"/>
                <a:cs typeface="Times New Roman" charset="0"/>
              </a:rPr>
              <a:t>Tertiary (Tier 3) Intervention Grids</a:t>
            </a:r>
          </a:p>
        </p:txBody>
      </p:sp>
      <p:pic>
        <p:nvPicPr>
          <p:cNvPr id="2" name="Picture 1" descr="A child hiding behind a book&#10;&#10;Description automatically generated">
            <a:extLst>
              <a:ext uri="{FF2B5EF4-FFF2-40B4-BE49-F238E27FC236}">
                <a16:creationId xmlns:a16="http://schemas.microsoft.com/office/drawing/2014/main" id="{DF4E9C48-2E8E-4080-FE9C-70F7D037D6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43381" y="632559"/>
            <a:ext cx="1828800" cy="2857500"/>
          </a:xfrm>
          <a:prstGeom prst="rect">
            <a:avLst/>
          </a:prstGeom>
        </p:spPr>
      </p:pic>
      <p:pic>
        <p:nvPicPr>
          <p:cNvPr id="3" name="Picture 2" descr="A child reading a book&#10;&#10;Description automatically generated">
            <a:extLst>
              <a:ext uri="{FF2B5EF4-FFF2-40B4-BE49-F238E27FC236}">
                <a16:creationId xmlns:a16="http://schemas.microsoft.com/office/drawing/2014/main" id="{676105BB-F862-AEE1-56E1-0145176A35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38280" y="985454"/>
            <a:ext cx="1828800" cy="2857500"/>
          </a:xfrm>
          <a:prstGeom prst="rect">
            <a:avLst/>
          </a:prstGeom>
        </p:spPr>
      </p:pic>
      <p:pic>
        <p:nvPicPr>
          <p:cNvPr id="4" name="Picture 3" descr="A child holding a book&#10;&#10;Description automatically generated">
            <a:extLst>
              <a:ext uri="{FF2B5EF4-FFF2-40B4-BE49-F238E27FC236}">
                <a16:creationId xmlns:a16="http://schemas.microsoft.com/office/drawing/2014/main" id="{E6775432-39E0-86BB-22E8-2E895DE69B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33179" y="1338349"/>
            <a:ext cx="1828800" cy="2857500"/>
          </a:xfrm>
          <a:prstGeom prst="rect">
            <a:avLst/>
          </a:prstGeom>
        </p:spPr>
      </p:pic>
      <p:pic>
        <p:nvPicPr>
          <p:cNvPr id="8" name="Picture 7" descr="A child with her mouth open and her hands on a wooden surface&#10;&#10;Description automatically generated">
            <a:extLst>
              <a:ext uri="{FF2B5EF4-FFF2-40B4-BE49-F238E27FC236}">
                <a16:creationId xmlns:a16="http://schemas.microsoft.com/office/drawing/2014/main" id="{5CE86BEF-282E-FEAE-FD8A-015D67FBB63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28077" y="1691244"/>
            <a:ext cx="1828800" cy="2857500"/>
          </a:xfrm>
          <a:prstGeom prst="rect">
            <a:avLst/>
          </a:prstGeom>
        </p:spPr>
      </p:pic>
    </p:spTree>
    <p:extLst>
      <p:ext uri="{BB962C8B-B14F-4D97-AF65-F5344CB8AC3E}">
        <p14:creationId xmlns:p14="http://schemas.microsoft.com/office/powerpoint/2010/main" val="3945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e146cc-ecaa-4210-9e24-4bb62ea35dd6" xsi:nil="true"/>
    <lcf76f155ced4ddcb4097134ff3c332f xmlns="a235ba24-0017-43d1-bba7-85df926f057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12" ma:contentTypeDescription="Create a new document." ma:contentTypeScope="" ma:versionID="7a9dd5abdca422e8ffdf6dd14d4ac73b">
  <xsd:schema xmlns:xsd="http://www.w3.org/2001/XMLSchema" xmlns:xs="http://www.w3.org/2001/XMLSchema" xmlns:p="http://schemas.microsoft.com/office/2006/metadata/properties" xmlns:ns2="a235ba24-0017-43d1-bba7-85df926f0576" xmlns:ns3="ede146cc-ecaa-4210-9e24-4bb62ea35dd6" targetNamespace="http://schemas.microsoft.com/office/2006/metadata/properties" ma:root="true" ma:fieldsID="21cbe25d49a9842dc4c8c843dd9b6265" ns2:_="" ns3:_="">
    <xsd:import namespace="a235ba24-0017-43d1-bba7-85df926f0576"/>
    <xsd:import namespace="ede146cc-ecaa-4210-9e24-4bb62ea35d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e146cc-ecaa-4210-9e24-4bb62ea35d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57a2109-94ab-44c1-9f6c-69a6e8027ccd}" ma:internalName="TaxCatchAll" ma:showField="CatchAllData" ma:web="ede146cc-ecaa-4210-9e24-4bb62ea35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F777F3-6079-4545-82A1-8899C1BF4B17}">
  <ds:schemaRefs>
    <ds:schemaRef ds:uri="http://purl.org/dc/dcmitype/"/>
    <ds:schemaRef ds:uri="http://www.w3.org/XML/1998/namespace"/>
    <ds:schemaRef ds:uri="http://purl.org/dc/elements/1.1/"/>
    <ds:schemaRef ds:uri="ede146cc-ecaa-4210-9e24-4bb62ea35dd6"/>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a235ba24-0017-43d1-bba7-85df926f0576"/>
    <ds:schemaRef ds:uri="http://purl.org/dc/terms/"/>
  </ds:schemaRefs>
</ds:datastoreItem>
</file>

<file path=customXml/itemProps2.xml><?xml version="1.0" encoding="utf-8"?>
<ds:datastoreItem xmlns:ds="http://schemas.openxmlformats.org/officeDocument/2006/customXml" ds:itemID="{CD7CC1B7-66EB-47CE-B68C-EECED86C43C8}">
  <ds:schemaRefs>
    <ds:schemaRef ds:uri="http://schemas.microsoft.com/sharepoint/v3/contenttype/forms"/>
  </ds:schemaRefs>
</ds:datastoreItem>
</file>

<file path=customXml/itemProps3.xml><?xml version="1.0" encoding="utf-8"?>
<ds:datastoreItem xmlns:ds="http://schemas.openxmlformats.org/officeDocument/2006/customXml" ds:itemID="{36B59E99-8EA1-4341-BC51-ACC6FCA1A464}">
  <ds:schemaRefs>
    <ds:schemaRef ds:uri="a235ba24-0017-43d1-bba7-85df926f0576"/>
    <ds:schemaRef ds:uri="ede146cc-ecaa-4210-9e24-4bb62ea35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Ci3T</Template>
  <TotalTime>0</TotalTime>
  <Words>6379</Words>
  <Application>Microsoft Office PowerPoint</Application>
  <PresentationFormat>Widescreen</PresentationFormat>
  <Paragraphs>978</Paragraphs>
  <Slides>132</Slides>
  <Notes>44</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132</vt:i4>
      </vt:variant>
    </vt:vector>
  </HeadingPairs>
  <TitlesOfParts>
    <vt:vector size="143" baseType="lpstr">
      <vt:lpstr>Adobe Hebrew</vt:lpstr>
      <vt:lpstr>Arial</vt:lpstr>
      <vt:lpstr>Calibri</vt:lpstr>
      <vt:lpstr>Century Gothic</vt:lpstr>
      <vt:lpstr>Courier New</vt:lpstr>
      <vt:lpstr>Roboto</vt:lpstr>
      <vt:lpstr>Segoe UI</vt:lpstr>
      <vt:lpstr>System Font Regular</vt:lpstr>
      <vt:lpstr>Times New Roman</vt:lpstr>
      <vt:lpstr>Wingdings</vt:lpstr>
      <vt:lpstr>Ci3T</vt:lpstr>
      <vt:lpstr>Implementing Comprehensive, Integrated, Three-tiered (Ci3T) Models: Using Data to Inform Instruction</vt:lpstr>
      <vt:lpstr>PowerPoint Presentation</vt:lpstr>
      <vt:lpstr>Ci3T Research Team</vt:lpstr>
      <vt:lpstr>Zoom Logistics</vt:lpstr>
      <vt:lpstr>Enhancing Ci3T Modules</vt:lpstr>
      <vt:lpstr>PowerPoint Presentation</vt:lpstr>
      <vt:lpstr>Enhanced Ci3T Implementation Series and Delivery</vt:lpstr>
      <vt:lpstr>Foundational Ci3T Implementation &amp; Professional Learning Activities</vt:lpstr>
      <vt:lpstr>Session Outcomes</vt:lpstr>
      <vt:lpstr>Agenda</vt:lpstr>
      <vt:lpstr>Accessing Professional Learning Materials</vt:lpstr>
      <vt:lpstr>Materials for Today’s Session</vt:lpstr>
      <vt:lpstr>Ci3T Leadership Team Agenda Template</vt:lpstr>
      <vt:lpstr>Coaching Protocol</vt:lpstr>
      <vt:lpstr>Preparing to Collect and Use Social Validity and Treatment Integrity Data</vt:lpstr>
      <vt:lpstr>Session Outcomes</vt:lpstr>
      <vt:lpstr>Essential Components of Primary (Tier 1) Prevention Efforts</vt:lpstr>
      <vt:lpstr>Preparing to Collect SV &amp; TI Data</vt:lpstr>
      <vt:lpstr>Resources</vt:lpstr>
      <vt:lpstr>Resources</vt:lpstr>
      <vt:lpstr>District Innovation!</vt:lpstr>
      <vt:lpstr>Sneak Peek: Implementation Session 3</vt:lpstr>
      <vt:lpstr>PowerPoint Presentation</vt:lpstr>
      <vt:lpstr>Systematic Screening in a Ci3T Model of Prevention</vt:lpstr>
      <vt:lpstr>Session Outcomes</vt:lpstr>
      <vt:lpstr>Essential Components of Primary (Tier 1) Prevention Efforts</vt:lpstr>
      <vt:lpstr>Systematic Screening … Logistics</vt:lpstr>
      <vt:lpstr>Behavior Screening</vt:lpstr>
      <vt:lpstr>Systematic Behavior Screening</vt:lpstr>
      <vt:lpstr>PowerPoint Presentation</vt:lpstr>
      <vt:lpstr>PowerPoint Presentation</vt:lpstr>
      <vt:lpstr>Student Risk Screening Scale – Internalizing and Externalizing (SRSS-IE; Drummond, 1994; Lane &amp; Menzies, 2009) Elementary</vt:lpstr>
      <vt:lpstr>Student Risk Screening Scale – Internalizing and Externalizing (SRSS-IE; Drummond, 1994; Lane &amp; Menzies, 2009) Secondary</vt:lpstr>
      <vt:lpstr>SRSS-IE: Cut Scores</vt:lpstr>
      <vt:lpstr>Fall 2022 SRSS-Externalizing Results – Elementary School</vt:lpstr>
      <vt:lpstr>Fall 2022 SRSS-Internalizing Results – Elementary School</vt:lpstr>
      <vt:lpstr>Fall 2022 SRSS-Internalizing Results – Elementary School</vt:lpstr>
      <vt:lpstr>Reviewing Screening Data</vt:lpstr>
      <vt:lpstr>Academic Screening</vt:lpstr>
      <vt:lpstr>Academic Screening</vt:lpstr>
      <vt:lpstr>Academic Screening</vt:lpstr>
      <vt:lpstr>Reviewing Multiple Sources of Data in an Integrated Way</vt:lpstr>
      <vt:lpstr>Sharing Systematic Screening Data</vt:lpstr>
      <vt:lpstr>PowerPoint Presentation</vt:lpstr>
      <vt:lpstr>Using Fall Screening Data to Inform Instruction</vt:lpstr>
      <vt:lpstr>Using Systematic Screening Data</vt:lpstr>
      <vt:lpstr>Jigsaw Preview</vt:lpstr>
      <vt:lpstr>Tip! </vt:lpstr>
      <vt:lpstr>Jigsaw</vt:lpstr>
      <vt:lpstr>Jigsaw Room 1:  Using Fall Screening Data to Inform Primary (Tier 1) Prevention Efforts </vt:lpstr>
      <vt:lpstr>Social Skills Improvement System – Performance Screening Guide Spring 2012 – Total School</vt:lpstr>
      <vt:lpstr>A Focus on: Integrated Lesson Planning</vt:lpstr>
      <vt:lpstr>PowerPoint Presentation</vt:lpstr>
      <vt:lpstr>Integrated Lesson Plan: An Illustration</vt:lpstr>
      <vt:lpstr>Let’s Chat!</vt:lpstr>
      <vt:lpstr>PowerPoint Presentation</vt:lpstr>
      <vt:lpstr>A Focus on: Responding to Challenging Behavior</vt:lpstr>
      <vt:lpstr>PowerPoint Presentation</vt:lpstr>
      <vt:lpstr>6-Step Instructional Approach for Responding to Challenging Behavior</vt:lpstr>
      <vt:lpstr>PowerPoint Presentation</vt:lpstr>
      <vt:lpstr>PowerPoint Presentation</vt:lpstr>
      <vt:lpstr>Let’s Chat!</vt:lpstr>
      <vt:lpstr>Module Connection! 6-Step Instructional Approach for Responding to Challenging Behavior</vt:lpstr>
      <vt:lpstr>Reflection</vt:lpstr>
      <vt:lpstr>Jigsaw Room 2: Using Fall Screening Data to Inform Teacher-Delivered, Low-Intensity Strategies</vt:lpstr>
      <vt:lpstr>Data to Indicate a Focus on Low-Intensity Teacher-Delivered Strategies </vt:lpstr>
      <vt:lpstr>Low-Intensity Teacher-Delivered Strategies</vt:lpstr>
      <vt:lpstr>Academics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Chat!</vt:lpstr>
      <vt:lpstr>Module Connection! Instructional Feedback</vt:lpstr>
      <vt:lpstr>PowerPoint Presentation</vt:lpstr>
      <vt:lpstr>Resources to Support Implementation</vt:lpstr>
      <vt:lpstr>Family Resources</vt:lpstr>
      <vt:lpstr>Low-Intensity Strategies</vt:lpstr>
      <vt:lpstr>Reflection</vt:lpstr>
      <vt:lpstr>Jigsaw Room 3: Using Fall Screening Data to Inform Secondary (Tier 2) and Tertiary (Tier 3) Interventions</vt:lpstr>
      <vt:lpstr>PowerPoint Presentation</vt:lpstr>
      <vt:lpstr>PowerPoint Presentation</vt:lpstr>
      <vt:lpstr>Fall 2022 SRSS-Externalizing Results – Middle School</vt:lpstr>
      <vt:lpstr>Fall 2022 SRSS-Internalizing Results – Middle School</vt:lpstr>
      <vt:lpstr>Fall 2022 SRSS-Internalizing Results – Middle School</vt:lpstr>
      <vt:lpstr>Data to Suggest a Focus on Connecting Students with Tier 2 and Tier 3 Supports</vt:lpstr>
      <vt:lpstr>Getting Started with Data-Informed Decision Making</vt:lpstr>
      <vt:lpstr>Tier 2 and Tier 3 Intervention Grids</vt:lpstr>
      <vt:lpstr>PowerPoint Presentation</vt:lpstr>
      <vt:lpstr>Tier 2: Behavior Contract</vt:lpstr>
      <vt:lpstr>Tier 2 and Tier 3 Supports</vt:lpstr>
      <vt:lpstr>Tier 2: Direct Behavior Rating</vt:lpstr>
      <vt:lpstr>Tier 2 and Tier 3 Supports</vt:lpstr>
      <vt:lpstr>Tier 2: SRSD for Writing</vt:lpstr>
      <vt:lpstr>PowerPoint Presentation</vt:lpstr>
      <vt:lpstr>Tier 3: Functional Assessment-Based Intervention</vt:lpstr>
      <vt:lpstr>Tier 2 and Tier 3 Supports</vt:lpstr>
      <vt:lpstr>Tier 3: Individualized De-Escalation Plan</vt:lpstr>
      <vt:lpstr>Tier 3: Reading Intervention</vt:lpstr>
      <vt:lpstr>Selecting an Intervention</vt:lpstr>
      <vt:lpstr>Selecting an Intervention</vt:lpstr>
      <vt:lpstr>Let’s Practice Together!</vt:lpstr>
      <vt:lpstr>Document Decisions and Plan for Next Steps</vt:lpstr>
      <vt:lpstr>Document Decisions and Plan for Next Steps</vt:lpstr>
      <vt:lpstr>Module Connection! The Tier 2 Process: Using Data to Connect Students to Validated Supports</vt:lpstr>
      <vt:lpstr>Reflection</vt:lpstr>
      <vt:lpstr>Facilitating Clear Communication and Collaborations with Stakeholders</vt:lpstr>
      <vt:lpstr>Session Outcomes</vt:lpstr>
      <vt:lpstr>PowerPoint Presentation</vt:lpstr>
      <vt:lpstr>Foundational Ci3T Implementation &amp; Professional Learning Activities</vt:lpstr>
      <vt:lpstr>Foundational Ci3T Implementation &amp; Professional Learning Activities</vt:lpstr>
      <vt:lpstr>Foundational Ci3T Implementation &amp; Professional Learning Activities</vt:lpstr>
      <vt:lpstr>Communicating and Collaborating with Families</vt:lpstr>
      <vt:lpstr>Communicating and Collaborating with Families</vt:lpstr>
      <vt:lpstr>Communicating and Collaborating with Families</vt:lpstr>
      <vt:lpstr>Communicating and Collaborating with Faculty and Staff</vt:lpstr>
      <vt:lpstr>Communicating and Collaborating with Faculty and Staff</vt:lpstr>
      <vt:lpstr>Communicating with Stakeholders</vt:lpstr>
      <vt:lpstr>PowerPoint Presentation</vt:lpstr>
      <vt:lpstr>Wrapping Up and Moving Forward</vt:lpstr>
      <vt:lpstr>Let’s Chat!</vt:lpstr>
      <vt:lpstr>ENHANCE Ci3T Implementation Professional Learning Series </vt:lpstr>
      <vt:lpstr>Project EMPOWER +</vt:lpstr>
      <vt:lpstr>Sustaining and Disseminating Professional Learning</vt:lpstr>
      <vt:lpstr>Wrap Up and Preview</vt:lpstr>
      <vt:lpstr>Action Planning</vt:lpstr>
      <vt:lpstr>Coaching Protocol Reminder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2024-10-30T20:03:26Z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6613700.00000000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