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93" r:id="rId5"/>
  </p:sldMasterIdLst>
  <p:notesMasterIdLst>
    <p:notesMasterId r:id="rId125"/>
  </p:notesMasterIdLst>
  <p:handoutMasterIdLst>
    <p:handoutMasterId r:id="rId126"/>
  </p:handoutMasterIdLst>
  <p:sldIdLst>
    <p:sldId id="334" r:id="rId6"/>
    <p:sldId id="1529" r:id="rId7"/>
    <p:sldId id="1954" r:id="rId8"/>
    <p:sldId id="1316" r:id="rId9"/>
    <p:sldId id="1993" r:id="rId10"/>
    <p:sldId id="1929" r:id="rId11"/>
    <p:sldId id="1690" r:id="rId12"/>
    <p:sldId id="1841" r:id="rId13"/>
    <p:sldId id="1946" r:id="rId14"/>
    <p:sldId id="1947" r:id="rId15"/>
    <p:sldId id="1950" r:id="rId16"/>
    <p:sldId id="1952" r:id="rId17"/>
    <p:sldId id="1607" r:id="rId18"/>
    <p:sldId id="1951" r:id="rId19"/>
    <p:sldId id="1955" r:id="rId20"/>
    <p:sldId id="1953" r:id="rId21"/>
    <p:sldId id="1935" r:id="rId22"/>
    <p:sldId id="336" r:id="rId23"/>
    <p:sldId id="681" r:id="rId24"/>
    <p:sldId id="1904" r:id="rId25"/>
    <p:sldId id="846" r:id="rId26"/>
    <p:sldId id="1962" r:id="rId27"/>
    <p:sldId id="819" r:id="rId28"/>
    <p:sldId id="820" r:id="rId29"/>
    <p:sldId id="824" r:id="rId30"/>
    <p:sldId id="825" r:id="rId31"/>
    <p:sldId id="826" r:id="rId32"/>
    <p:sldId id="821" r:id="rId33"/>
    <p:sldId id="1965" r:id="rId34"/>
    <p:sldId id="848" r:id="rId35"/>
    <p:sldId id="1859" r:id="rId36"/>
    <p:sldId id="749" r:id="rId37"/>
    <p:sldId id="264" r:id="rId38"/>
    <p:sldId id="1966" r:id="rId39"/>
    <p:sldId id="1627" r:id="rId40"/>
    <p:sldId id="281" r:id="rId41"/>
    <p:sldId id="282" r:id="rId42"/>
    <p:sldId id="337" r:id="rId43"/>
    <p:sldId id="1968" r:id="rId44"/>
    <p:sldId id="1948" r:id="rId45"/>
    <p:sldId id="1967" r:id="rId46"/>
    <p:sldId id="1860" r:id="rId47"/>
    <p:sldId id="654" r:id="rId48"/>
    <p:sldId id="1833" r:id="rId49"/>
    <p:sldId id="1797" r:id="rId50"/>
    <p:sldId id="1504" r:id="rId51"/>
    <p:sldId id="1505" r:id="rId52"/>
    <p:sldId id="1508" r:id="rId53"/>
    <p:sldId id="1507" r:id="rId54"/>
    <p:sldId id="1509" r:id="rId55"/>
    <p:sldId id="1510" r:id="rId56"/>
    <p:sldId id="1484" r:id="rId57"/>
    <p:sldId id="1672" r:id="rId58"/>
    <p:sldId id="1673" r:id="rId59"/>
    <p:sldId id="1674" r:id="rId60"/>
    <p:sldId id="1675" r:id="rId61"/>
    <p:sldId id="1682" r:id="rId62"/>
    <p:sldId id="686" r:id="rId63"/>
    <p:sldId id="1956" r:id="rId64"/>
    <p:sldId id="1970" r:id="rId65"/>
    <p:sldId id="1969" r:id="rId66"/>
    <p:sldId id="1971" r:id="rId67"/>
    <p:sldId id="1972" r:id="rId68"/>
    <p:sldId id="1990" r:id="rId69"/>
    <p:sldId id="338" r:id="rId70"/>
    <p:sldId id="849" r:id="rId71"/>
    <p:sldId id="706" r:id="rId72"/>
    <p:sldId id="1597" r:id="rId73"/>
    <p:sldId id="1598" r:id="rId74"/>
    <p:sldId id="1691" r:id="rId75"/>
    <p:sldId id="850" r:id="rId76"/>
    <p:sldId id="713" r:id="rId77"/>
    <p:sldId id="1973" r:id="rId78"/>
    <p:sldId id="1522" r:id="rId79"/>
    <p:sldId id="1974" r:id="rId80"/>
    <p:sldId id="1425" r:id="rId81"/>
    <p:sldId id="1534" r:id="rId82"/>
    <p:sldId id="1535" r:id="rId83"/>
    <p:sldId id="1600" r:id="rId84"/>
    <p:sldId id="717" r:id="rId85"/>
    <p:sldId id="1692" r:id="rId86"/>
    <p:sldId id="851" r:id="rId87"/>
    <p:sldId id="755" r:id="rId88"/>
    <p:sldId id="1975" r:id="rId89"/>
    <p:sldId id="720" r:id="rId90"/>
    <p:sldId id="1678" r:id="rId91"/>
    <p:sldId id="1523" r:id="rId92"/>
    <p:sldId id="756" r:id="rId93"/>
    <p:sldId id="1694" r:id="rId94"/>
    <p:sldId id="1635" r:id="rId95"/>
    <p:sldId id="1979" r:id="rId96"/>
    <p:sldId id="1613" r:id="rId97"/>
    <p:sldId id="1980" r:id="rId98"/>
    <p:sldId id="1981" r:id="rId99"/>
    <p:sldId id="1976" r:id="rId100"/>
    <p:sldId id="1982" r:id="rId101"/>
    <p:sldId id="1984" r:id="rId102"/>
    <p:sldId id="1983" r:id="rId103"/>
    <p:sldId id="1851" r:id="rId104"/>
    <p:sldId id="1985" r:id="rId105"/>
    <p:sldId id="1986" r:id="rId106"/>
    <p:sldId id="1987" r:id="rId107"/>
    <p:sldId id="1988" r:id="rId108"/>
    <p:sldId id="1524" r:id="rId109"/>
    <p:sldId id="1695" r:id="rId110"/>
    <p:sldId id="339" r:id="rId111"/>
    <p:sldId id="1958" r:id="rId112"/>
    <p:sldId id="1964" r:id="rId113"/>
    <p:sldId id="1959" r:id="rId114"/>
    <p:sldId id="340" r:id="rId115"/>
    <p:sldId id="1994" r:id="rId116"/>
    <p:sldId id="1939" r:id="rId117"/>
    <p:sldId id="1940" r:id="rId118"/>
    <p:sldId id="1961" r:id="rId119"/>
    <p:sldId id="1633" r:id="rId120"/>
    <p:sldId id="684" r:id="rId121"/>
    <p:sldId id="1960" r:id="rId122"/>
    <p:sldId id="1989" r:id="rId123"/>
    <p:sldId id="1995" r:id="rId1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9FD924D5-F993-4EDF-AD3D-B764B554F393}">
          <p14:sldIdLst>
            <p14:sldId id="334"/>
            <p14:sldId id="1529"/>
            <p14:sldId id="1954"/>
            <p14:sldId id="1316"/>
            <p14:sldId id="1993"/>
            <p14:sldId id="1929"/>
            <p14:sldId id="1690"/>
            <p14:sldId id="1841"/>
            <p14:sldId id="1946"/>
            <p14:sldId id="1947"/>
            <p14:sldId id="1950"/>
            <p14:sldId id="1952"/>
            <p14:sldId id="1607"/>
            <p14:sldId id="1951"/>
            <p14:sldId id="1955"/>
            <p14:sldId id="1953"/>
            <p14:sldId id="1935"/>
          </p14:sldIdLst>
        </p14:section>
        <p14:section name="Welcome" id="{CC4E41F6-D08A-4CE7-A28A-8E1A152343B3}">
          <p14:sldIdLst>
            <p14:sldId id="336"/>
            <p14:sldId id="681"/>
            <p14:sldId id="1904"/>
            <p14:sldId id="846"/>
            <p14:sldId id="1962"/>
            <p14:sldId id="819"/>
            <p14:sldId id="820"/>
            <p14:sldId id="824"/>
            <p14:sldId id="825"/>
            <p14:sldId id="826"/>
            <p14:sldId id="821"/>
            <p14:sldId id="1965"/>
            <p14:sldId id="848"/>
            <p14:sldId id="1859"/>
            <p14:sldId id="749"/>
            <p14:sldId id="264"/>
            <p14:sldId id="1966"/>
            <p14:sldId id="1627"/>
            <p14:sldId id="281"/>
            <p14:sldId id="282"/>
          </p14:sldIdLst>
        </p14:section>
        <p14:section name="Scheduling for Success" id="{DEE07F82-5A68-4F45-9B1B-476BC32FF6CC}">
          <p14:sldIdLst>
            <p14:sldId id="337"/>
            <p14:sldId id="1968"/>
            <p14:sldId id="1948"/>
            <p14:sldId id="1967"/>
            <p14:sldId id="1860"/>
            <p14:sldId id="654"/>
            <p14:sldId id="1833"/>
            <p14:sldId id="1797"/>
            <p14:sldId id="1504"/>
            <p14:sldId id="1505"/>
            <p14:sldId id="1508"/>
            <p14:sldId id="1507"/>
            <p14:sldId id="1509"/>
            <p14:sldId id="1510"/>
            <p14:sldId id="1484"/>
            <p14:sldId id="1672"/>
            <p14:sldId id="1673"/>
            <p14:sldId id="1674"/>
            <p14:sldId id="1675"/>
            <p14:sldId id="1682"/>
            <p14:sldId id="686"/>
            <p14:sldId id="1956"/>
            <p14:sldId id="1970"/>
            <p14:sldId id="1969"/>
            <p14:sldId id="1971"/>
            <p14:sldId id="1972"/>
            <p14:sldId id="1990"/>
          </p14:sldIdLst>
        </p14:section>
        <p14:section name="Implementing Your Primary (Tier 1) Prevention Efforts: Rolling out Tier 1" id="{A29F291C-E304-40D2-AA1A-EE43F1F77588}">
          <p14:sldIdLst>
            <p14:sldId id="338"/>
            <p14:sldId id="849"/>
            <p14:sldId id="706"/>
            <p14:sldId id="1597"/>
            <p14:sldId id="1598"/>
            <p14:sldId id="1691"/>
            <p14:sldId id="850"/>
            <p14:sldId id="713"/>
            <p14:sldId id="1973"/>
            <p14:sldId id="1522"/>
            <p14:sldId id="1974"/>
            <p14:sldId id="1425"/>
            <p14:sldId id="1534"/>
            <p14:sldId id="1535"/>
            <p14:sldId id="1600"/>
            <p14:sldId id="717"/>
            <p14:sldId id="1692"/>
            <p14:sldId id="851"/>
            <p14:sldId id="755"/>
            <p14:sldId id="1975"/>
            <p14:sldId id="720"/>
            <p14:sldId id="1678"/>
            <p14:sldId id="1523"/>
            <p14:sldId id="756"/>
            <p14:sldId id="1694"/>
          </p14:sldIdLst>
        </p14:section>
        <p14:section name="Implementing Your Primary (Tier 1) Prevention Efforts: Implementing Procedures" id="{5010C104-2082-48D8-916B-E31AFB14AED4}">
          <p14:sldIdLst>
            <p14:sldId id="1635"/>
            <p14:sldId id="1979"/>
            <p14:sldId id="1613"/>
            <p14:sldId id="1980"/>
            <p14:sldId id="1981"/>
            <p14:sldId id="1976"/>
            <p14:sldId id="1982"/>
            <p14:sldId id="1984"/>
            <p14:sldId id="1983"/>
            <p14:sldId id="1851"/>
            <p14:sldId id="1985"/>
            <p14:sldId id="1986"/>
            <p14:sldId id="1987"/>
            <p14:sldId id="1988"/>
            <p14:sldId id="1524"/>
            <p14:sldId id="1695"/>
          </p14:sldIdLst>
        </p14:section>
        <p14:section name="Preparing to Collect Treatment Integrity Data" id="{F251E6CE-A234-4FFC-A083-DAFAAF8B7F9F}">
          <p14:sldIdLst>
            <p14:sldId id="339"/>
            <p14:sldId id="1958"/>
            <p14:sldId id="1964"/>
            <p14:sldId id="1959"/>
          </p14:sldIdLst>
        </p14:section>
        <p14:section name="Wrapping Up and Moving Forward" id="{F3DB2788-FF20-4069-A75B-0DE2BC7C6282}">
          <p14:sldIdLst>
            <p14:sldId id="340"/>
            <p14:sldId id="1994"/>
            <p14:sldId id="1939"/>
            <p14:sldId id="1940"/>
            <p14:sldId id="1961"/>
            <p14:sldId id="1633"/>
            <p14:sldId id="684"/>
            <p14:sldId id="1960"/>
            <p14:sldId id="1989"/>
            <p14:sldId id="19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500"/>
    <a:srgbClr val="2F4E6D"/>
    <a:srgbClr val="2A3576"/>
    <a:srgbClr val="7030A0"/>
    <a:srgbClr val="C55A11"/>
    <a:srgbClr val="356D3C"/>
    <a:srgbClr val="FFFFFF"/>
    <a:srgbClr val="8EAA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DC0AA6-75FA-427F-8FC2-84B3B95F051A}" v="3" dt="2024-08-29T19:58:42.118"/>
    <p1510:client id="{C804A04E-52B7-419B-A067-1401DB967358}" v="358" dt="2024-08-29T19:22:33.4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72" autoAdjust="0"/>
  </p:normalViewPr>
  <p:slideViewPr>
    <p:cSldViewPr snapToGrid="0">
      <p:cViewPr varScale="1">
        <p:scale>
          <a:sx n="91" d="100"/>
          <a:sy n="91" d="100"/>
        </p:scale>
        <p:origin x="1236" y="78"/>
      </p:cViewPr>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theme" Target="theme/theme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tableStyles" Target="tableStyle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microsoft.com/office/2016/11/relationships/changesInfo" Target="changesInfos/changesInfo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microsoft.com/office/2015/10/relationships/revisionInfo" Target="revisionInfo.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presProps" Target="presProps.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ard, Allison M" userId="7cd67125-3436-42b8-b83a-bbe37ba15a4e" providerId="ADAL" clId="{2F7D4212-6A76-4E1B-BCA0-DDDA9106736A}"/>
    <pc:docChg chg="custSel modSld">
      <pc:chgData name="Bernard, Allison M" userId="7cd67125-3436-42b8-b83a-bbe37ba15a4e" providerId="ADAL" clId="{2F7D4212-6A76-4E1B-BCA0-DDDA9106736A}" dt="2023-07-11T14:16:40.124" v="138" actId="5793"/>
      <pc:docMkLst>
        <pc:docMk/>
      </pc:docMkLst>
      <pc:sldChg chg="modSp">
        <pc:chgData name="Bernard, Allison M" userId="7cd67125-3436-42b8-b83a-bbe37ba15a4e" providerId="ADAL" clId="{2F7D4212-6A76-4E1B-BCA0-DDDA9106736A}" dt="2023-07-11T14:14:59.546" v="4"/>
        <pc:sldMkLst>
          <pc:docMk/>
          <pc:sldMk cId="2601743110" sldId="1487"/>
        </pc:sldMkLst>
        <pc:graphicFrameChg chg="mod">
          <ac:chgData name="Bernard, Allison M" userId="7cd67125-3436-42b8-b83a-bbe37ba15a4e" providerId="ADAL" clId="{2F7D4212-6A76-4E1B-BCA0-DDDA9106736A}" dt="2023-07-11T14:14:59.546" v="4"/>
          <ac:graphicFrameMkLst>
            <pc:docMk/>
            <pc:sldMk cId="2601743110" sldId="1487"/>
            <ac:graphicFrameMk id="9" creationId="{6ECB8923-1497-F0C5-865D-3BCB7DF9940F}"/>
          </ac:graphicFrameMkLst>
        </pc:graphicFrameChg>
      </pc:sldChg>
      <pc:sldChg chg="modSp">
        <pc:chgData name="Bernard, Allison M" userId="7cd67125-3436-42b8-b83a-bbe37ba15a4e" providerId="ADAL" clId="{2F7D4212-6A76-4E1B-BCA0-DDDA9106736A}" dt="2023-07-11T14:15:24.502" v="5"/>
        <pc:sldMkLst>
          <pc:docMk/>
          <pc:sldMk cId="2212180674" sldId="1527"/>
        </pc:sldMkLst>
        <pc:graphicFrameChg chg="mod">
          <ac:chgData name="Bernard, Allison M" userId="7cd67125-3436-42b8-b83a-bbe37ba15a4e" providerId="ADAL" clId="{2F7D4212-6A76-4E1B-BCA0-DDDA9106736A}" dt="2023-07-11T14:15:24.502" v="5"/>
          <ac:graphicFrameMkLst>
            <pc:docMk/>
            <pc:sldMk cId="2212180674" sldId="1527"/>
            <ac:graphicFrameMk id="7" creationId="{F4F62808-A30F-DF08-ED5B-32EDE2695C7B}"/>
          </ac:graphicFrameMkLst>
        </pc:graphicFrameChg>
      </pc:sldChg>
      <pc:sldChg chg="modSp">
        <pc:chgData name="Bernard, Allison M" userId="7cd67125-3436-42b8-b83a-bbe37ba15a4e" providerId="ADAL" clId="{2F7D4212-6A76-4E1B-BCA0-DDDA9106736A}" dt="2023-07-11T14:14:34.898" v="2"/>
        <pc:sldMkLst>
          <pc:docMk/>
          <pc:sldMk cId="2203340649" sldId="1551"/>
        </pc:sldMkLst>
        <pc:graphicFrameChg chg="mod">
          <ac:chgData name="Bernard, Allison M" userId="7cd67125-3436-42b8-b83a-bbe37ba15a4e" providerId="ADAL" clId="{2F7D4212-6A76-4E1B-BCA0-DDDA9106736A}" dt="2023-07-11T14:14:34.898" v="2"/>
          <ac:graphicFrameMkLst>
            <pc:docMk/>
            <pc:sldMk cId="2203340649" sldId="1551"/>
            <ac:graphicFrameMk id="5" creationId="{F46CF7BB-E168-CA75-047F-61E976010D8E}"/>
          </ac:graphicFrameMkLst>
        </pc:graphicFrameChg>
      </pc:sldChg>
      <pc:sldChg chg="modSp">
        <pc:chgData name="Bernard, Allison M" userId="7cd67125-3436-42b8-b83a-bbe37ba15a4e" providerId="ADAL" clId="{2F7D4212-6A76-4E1B-BCA0-DDDA9106736A}" dt="2023-07-11T14:14:45.781" v="3"/>
        <pc:sldMkLst>
          <pc:docMk/>
          <pc:sldMk cId="3761137955" sldId="1552"/>
        </pc:sldMkLst>
        <pc:graphicFrameChg chg="mod">
          <ac:chgData name="Bernard, Allison M" userId="7cd67125-3436-42b8-b83a-bbe37ba15a4e" providerId="ADAL" clId="{2F7D4212-6A76-4E1B-BCA0-DDDA9106736A}" dt="2023-07-11T14:14:45.781" v="3"/>
          <ac:graphicFrameMkLst>
            <pc:docMk/>
            <pc:sldMk cId="3761137955" sldId="1552"/>
            <ac:graphicFrameMk id="4" creationId="{5F795AEE-8FDD-2BCB-4E18-72D616E7A644}"/>
          </ac:graphicFrameMkLst>
        </pc:graphicFrameChg>
      </pc:sldChg>
      <pc:sldChg chg="addSp modSp mod">
        <pc:chgData name="Bernard, Allison M" userId="7cd67125-3436-42b8-b83a-bbe37ba15a4e" providerId="ADAL" clId="{2F7D4212-6A76-4E1B-BCA0-DDDA9106736A}" dt="2023-07-11T14:16:40.124" v="138" actId="5793"/>
        <pc:sldMkLst>
          <pc:docMk/>
          <pc:sldMk cId="1214318063" sldId="1607"/>
        </pc:sldMkLst>
        <pc:spChg chg="add mod">
          <ac:chgData name="Bernard, Allison M" userId="7cd67125-3436-42b8-b83a-bbe37ba15a4e" providerId="ADAL" clId="{2F7D4212-6A76-4E1B-BCA0-DDDA9106736A}" dt="2023-07-11T14:16:40.124" v="138" actId="5793"/>
          <ac:spMkLst>
            <pc:docMk/>
            <pc:sldMk cId="1214318063" sldId="1607"/>
            <ac:spMk id="4" creationId="{1030DAE3-0B41-AC80-8DBA-0E33C2D6155E}"/>
          </ac:spMkLst>
        </pc:spChg>
      </pc:sldChg>
      <pc:sldChg chg="addSp modSp mod">
        <pc:chgData name="Bernard, Allison M" userId="7cd67125-3436-42b8-b83a-bbe37ba15a4e" providerId="ADAL" clId="{2F7D4212-6A76-4E1B-BCA0-DDDA9106736A}" dt="2023-07-11T14:16:06.444" v="56" actId="20577"/>
        <pc:sldMkLst>
          <pc:docMk/>
          <pc:sldMk cId="581133847" sldId="1634"/>
        </pc:sldMkLst>
        <pc:spChg chg="add mod">
          <ac:chgData name="Bernard, Allison M" userId="7cd67125-3436-42b8-b83a-bbe37ba15a4e" providerId="ADAL" clId="{2F7D4212-6A76-4E1B-BCA0-DDDA9106736A}" dt="2023-07-11T14:16:06.444" v="56" actId="20577"/>
          <ac:spMkLst>
            <pc:docMk/>
            <pc:sldMk cId="581133847" sldId="1634"/>
            <ac:spMk id="2" creationId="{CA89C7A5-4F86-C71F-8F41-6388C9D696FB}"/>
          </ac:spMkLst>
        </pc:spChg>
      </pc:sldChg>
      <pc:sldChg chg="addSp modSp mod">
        <pc:chgData name="Bernard, Allison M" userId="7cd67125-3436-42b8-b83a-bbe37ba15a4e" providerId="ADAL" clId="{2F7D4212-6A76-4E1B-BCA0-DDDA9106736A}" dt="2023-07-11T14:11:43.723" v="1" actId="13822"/>
        <pc:sldMkLst>
          <pc:docMk/>
          <pc:sldMk cId="990333800" sldId="1638"/>
        </pc:sldMkLst>
        <pc:spChg chg="add mod">
          <ac:chgData name="Bernard, Allison M" userId="7cd67125-3436-42b8-b83a-bbe37ba15a4e" providerId="ADAL" clId="{2F7D4212-6A76-4E1B-BCA0-DDDA9106736A}" dt="2023-07-11T14:11:43.723" v="1" actId="13822"/>
          <ac:spMkLst>
            <pc:docMk/>
            <pc:sldMk cId="990333800" sldId="1638"/>
            <ac:spMk id="2" creationId="{43DBBD38-95B9-DD0A-558C-6BE4B75C195D}"/>
          </ac:spMkLst>
        </pc:spChg>
      </pc:sldChg>
    </pc:docChg>
  </pc:docChgLst>
  <pc:docChgLst>
    <pc:chgData name="Bernard, Allison Marie" userId="7cd67125-3436-42b8-b83a-bbe37ba15a4e" providerId="ADAL" clId="{300F5919-F43D-4358-A4AB-FD3A32527448}"/>
    <pc:docChg chg="custSel modSld">
      <pc:chgData name="Bernard, Allison Marie" userId="7cd67125-3436-42b8-b83a-bbe37ba15a4e" providerId="ADAL" clId="{300F5919-F43D-4358-A4AB-FD3A32527448}" dt="2022-08-16T15:58:22.508" v="7" actId="1076"/>
      <pc:docMkLst>
        <pc:docMk/>
      </pc:docMkLst>
      <pc:sldChg chg="modSp mod">
        <pc:chgData name="Bernard, Allison Marie" userId="7cd67125-3436-42b8-b83a-bbe37ba15a4e" providerId="ADAL" clId="{300F5919-F43D-4358-A4AB-FD3A32527448}" dt="2022-08-16T15:58:22.508" v="7" actId="1076"/>
        <pc:sldMkLst>
          <pc:docMk/>
          <pc:sldMk cId="1222509459" sldId="258"/>
        </pc:sldMkLst>
        <pc:spChg chg="mod">
          <ac:chgData name="Bernard, Allison Marie" userId="7cd67125-3436-42b8-b83a-bbe37ba15a4e" providerId="ADAL" clId="{300F5919-F43D-4358-A4AB-FD3A32527448}" dt="2022-08-16T15:58:22.508" v="7" actId="1076"/>
          <ac:spMkLst>
            <pc:docMk/>
            <pc:sldMk cId="1222509459" sldId="258"/>
            <ac:spMk id="3" creationId="{647EF5AE-6376-8E0E-5527-BA21697F7C99}"/>
          </ac:spMkLst>
        </pc:spChg>
      </pc:sldChg>
      <pc:sldChg chg="addSp modSp">
        <pc:chgData name="Bernard, Allison Marie" userId="7cd67125-3436-42b8-b83a-bbe37ba15a4e" providerId="ADAL" clId="{300F5919-F43D-4358-A4AB-FD3A32527448}" dt="2022-08-16T15:53:59.424" v="0"/>
        <pc:sldMkLst>
          <pc:docMk/>
          <pc:sldMk cId="1977507285" sldId="1673"/>
        </pc:sldMkLst>
        <pc:picChg chg="add mod">
          <ac:chgData name="Bernard, Allison Marie" userId="7cd67125-3436-42b8-b83a-bbe37ba15a4e" providerId="ADAL" clId="{300F5919-F43D-4358-A4AB-FD3A32527448}" dt="2022-08-16T15:53:59.424" v="0"/>
          <ac:picMkLst>
            <pc:docMk/>
            <pc:sldMk cId="1977507285" sldId="1673"/>
            <ac:picMk id="4" creationId="{803708A2-AFE0-9DD2-887D-A55F68202E6D}"/>
          </ac:picMkLst>
        </pc:picChg>
      </pc:sldChg>
      <pc:sldChg chg="addSp delSp modSp mod">
        <pc:chgData name="Bernard, Allison Marie" userId="7cd67125-3436-42b8-b83a-bbe37ba15a4e" providerId="ADAL" clId="{300F5919-F43D-4358-A4AB-FD3A32527448}" dt="2022-08-16T15:54:12.364" v="3"/>
        <pc:sldMkLst>
          <pc:docMk/>
          <pc:sldMk cId="1121100709" sldId="1674"/>
        </pc:sldMkLst>
        <pc:spChg chg="del">
          <ac:chgData name="Bernard, Allison Marie" userId="7cd67125-3436-42b8-b83a-bbe37ba15a4e" providerId="ADAL" clId="{300F5919-F43D-4358-A4AB-FD3A32527448}" dt="2022-08-16T15:54:07.302" v="1" actId="478"/>
          <ac:spMkLst>
            <pc:docMk/>
            <pc:sldMk cId="1121100709" sldId="1674"/>
            <ac:spMk id="2" creationId="{EF4892D7-D611-583E-DA76-29990443DFA9}"/>
          </ac:spMkLst>
        </pc:spChg>
        <pc:spChg chg="del">
          <ac:chgData name="Bernard, Allison Marie" userId="7cd67125-3436-42b8-b83a-bbe37ba15a4e" providerId="ADAL" clId="{300F5919-F43D-4358-A4AB-FD3A32527448}" dt="2022-08-16T15:54:09.983" v="2" actId="478"/>
          <ac:spMkLst>
            <pc:docMk/>
            <pc:sldMk cId="1121100709" sldId="1674"/>
            <ac:spMk id="3" creationId="{D2D2FF09-4819-46B6-CDC9-1392DC5DCCFB}"/>
          </ac:spMkLst>
        </pc:spChg>
        <pc:picChg chg="add mod">
          <ac:chgData name="Bernard, Allison Marie" userId="7cd67125-3436-42b8-b83a-bbe37ba15a4e" providerId="ADAL" clId="{300F5919-F43D-4358-A4AB-FD3A32527448}" dt="2022-08-16T15:54:12.364" v="3"/>
          <ac:picMkLst>
            <pc:docMk/>
            <pc:sldMk cId="1121100709" sldId="1674"/>
            <ac:picMk id="4" creationId="{9977DBBA-CA7D-0EE5-22AE-30A239CDBD86}"/>
          </ac:picMkLst>
        </pc:picChg>
      </pc:sldChg>
      <pc:sldChg chg="addSp delSp modSp mod">
        <pc:chgData name="Bernard, Allison Marie" userId="7cd67125-3436-42b8-b83a-bbe37ba15a4e" providerId="ADAL" clId="{300F5919-F43D-4358-A4AB-FD3A32527448}" dt="2022-08-16T15:54:26.237" v="6"/>
        <pc:sldMkLst>
          <pc:docMk/>
          <pc:sldMk cId="784907329" sldId="1675"/>
        </pc:sldMkLst>
        <pc:spChg chg="del">
          <ac:chgData name="Bernard, Allison Marie" userId="7cd67125-3436-42b8-b83a-bbe37ba15a4e" providerId="ADAL" clId="{300F5919-F43D-4358-A4AB-FD3A32527448}" dt="2022-08-16T15:54:22.318" v="4" actId="478"/>
          <ac:spMkLst>
            <pc:docMk/>
            <pc:sldMk cId="784907329" sldId="1675"/>
            <ac:spMk id="2" creationId="{103C2778-7388-7DD3-5E9A-328BF18BA97A}"/>
          </ac:spMkLst>
        </pc:spChg>
        <pc:spChg chg="del">
          <ac:chgData name="Bernard, Allison Marie" userId="7cd67125-3436-42b8-b83a-bbe37ba15a4e" providerId="ADAL" clId="{300F5919-F43D-4358-A4AB-FD3A32527448}" dt="2022-08-16T15:54:24.091" v="5" actId="478"/>
          <ac:spMkLst>
            <pc:docMk/>
            <pc:sldMk cId="784907329" sldId="1675"/>
            <ac:spMk id="3" creationId="{4D4CAB17-B016-728E-A590-9D4E6FB8FA05}"/>
          </ac:spMkLst>
        </pc:spChg>
        <pc:picChg chg="add mod">
          <ac:chgData name="Bernard, Allison Marie" userId="7cd67125-3436-42b8-b83a-bbe37ba15a4e" providerId="ADAL" clId="{300F5919-F43D-4358-A4AB-FD3A32527448}" dt="2022-08-16T15:54:26.237" v="6"/>
          <ac:picMkLst>
            <pc:docMk/>
            <pc:sldMk cId="784907329" sldId="1675"/>
            <ac:picMk id="4" creationId="{6C81BEAB-B681-F59A-63A1-68C7986AD752}"/>
          </ac:picMkLst>
        </pc:picChg>
      </pc:sldChg>
    </pc:docChg>
  </pc:docChgLst>
  <pc:docChgLst>
    <pc:chgData name="Raad, Jenna" userId="01cf0157-89e3-4322-86c4-50cf92bfb9fd" providerId="ADAL" clId="{6CC77BE2-89EF-4DB9-BE5C-77BD4C4868E6}"/>
    <pc:docChg chg="undo custSel modSld">
      <pc:chgData name="Raad, Jenna" userId="01cf0157-89e3-4322-86c4-50cf92bfb9fd" providerId="ADAL" clId="{6CC77BE2-89EF-4DB9-BE5C-77BD4C4868E6}" dt="2024-08-21T19:22:24.333" v="178" actId="1076"/>
      <pc:docMkLst>
        <pc:docMk/>
      </pc:docMkLst>
      <pc:sldChg chg="addSp delSp modSp mod modNotesTx">
        <pc:chgData name="Raad, Jenna" userId="01cf0157-89e3-4322-86c4-50cf92bfb9fd" providerId="ADAL" clId="{6CC77BE2-89EF-4DB9-BE5C-77BD4C4868E6}" dt="2024-08-21T19:22:24.333" v="178" actId="1076"/>
        <pc:sldMkLst>
          <pc:docMk/>
          <pc:sldMk cId="2627314331" sldId="1954"/>
        </pc:sldMkLst>
        <pc:spChg chg="mod">
          <ac:chgData name="Raad, Jenna" userId="01cf0157-89e3-4322-86c4-50cf92bfb9fd" providerId="ADAL" clId="{6CC77BE2-89EF-4DB9-BE5C-77BD4C4868E6}" dt="2024-08-21T19:20:41.554" v="156" actId="1076"/>
          <ac:spMkLst>
            <pc:docMk/>
            <pc:sldMk cId="2627314331" sldId="1954"/>
            <ac:spMk id="2" creationId="{4B577B7B-048C-1CB9-C0A9-DDE7E4B792B3}"/>
          </ac:spMkLst>
        </pc:spChg>
        <pc:spChg chg="del">
          <ac:chgData name="Raad, Jenna" userId="01cf0157-89e3-4322-86c4-50cf92bfb9fd" providerId="ADAL" clId="{6CC77BE2-89EF-4DB9-BE5C-77BD4C4868E6}" dt="2024-08-21T13:53:16.865" v="25" actId="478"/>
          <ac:spMkLst>
            <pc:docMk/>
            <pc:sldMk cId="2627314331" sldId="1954"/>
            <ac:spMk id="2" creationId="{53750D90-7F92-AC79-45AD-51227DF97340}"/>
          </ac:spMkLst>
        </pc:spChg>
        <pc:spChg chg="mod">
          <ac:chgData name="Raad, Jenna" userId="01cf0157-89e3-4322-86c4-50cf92bfb9fd" providerId="ADAL" clId="{6CC77BE2-89EF-4DB9-BE5C-77BD4C4868E6}" dt="2024-08-21T15:06:37.687" v="154" actId="164"/>
          <ac:spMkLst>
            <pc:docMk/>
            <pc:sldMk cId="2627314331" sldId="1954"/>
            <ac:spMk id="5" creationId="{CA645E9E-00B3-6AE3-5F97-04A8CE0A2ADE}"/>
          </ac:spMkLst>
        </pc:spChg>
        <pc:spChg chg="mod">
          <ac:chgData name="Raad, Jenna" userId="01cf0157-89e3-4322-86c4-50cf92bfb9fd" providerId="ADAL" clId="{6CC77BE2-89EF-4DB9-BE5C-77BD4C4868E6}" dt="2024-08-21T15:03:13.948" v="107" actId="164"/>
          <ac:spMkLst>
            <pc:docMk/>
            <pc:sldMk cId="2627314331" sldId="1954"/>
            <ac:spMk id="15" creationId="{55BB7BB7-B8CB-B6E7-0BDD-5F651544FB0D}"/>
          </ac:spMkLst>
        </pc:spChg>
        <pc:spChg chg="mod">
          <ac:chgData name="Raad, Jenna" userId="01cf0157-89e3-4322-86c4-50cf92bfb9fd" providerId="ADAL" clId="{6CC77BE2-89EF-4DB9-BE5C-77BD4C4868E6}" dt="2024-08-21T15:03:51.029" v="114" actId="164"/>
          <ac:spMkLst>
            <pc:docMk/>
            <pc:sldMk cId="2627314331" sldId="1954"/>
            <ac:spMk id="16" creationId="{00392040-BB21-AB6A-71B4-A1BB4491CAA4}"/>
          </ac:spMkLst>
        </pc:spChg>
        <pc:spChg chg="mod">
          <ac:chgData name="Raad, Jenna" userId="01cf0157-89e3-4322-86c4-50cf92bfb9fd" providerId="ADAL" clId="{6CC77BE2-89EF-4DB9-BE5C-77BD4C4868E6}" dt="2024-08-21T15:03:58.951" v="115" actId="164"/>
          <ac:spMkLst>
            <pc:docMk/>
            <pc:sldMk cId="2627314331" sldId="1954"/>
            <ac:spMk id="17" creationId="{E468EDCF-5152-01F2-3AC7-CCCEB379256D}"/>
          </ac:spMkLst>
        </pc:spChg>
        <pc:spChg chg="mod">
          <ac:chgData name="Raad, Jenna" userId="01cf0157-89e3-4322-86c4-50cf92bfb9fd" providerId="ADAL" clId="{6CC77BE2-89EF-4DB9-BE5C-77BD4C4868E6}" dt="2024-08-21T15:03:35.972" v="112" actId="164"/>
          <ac:spMkLst>
            <pc:docMk/>
            <pc:sldMk cId="2627314331" sldId="1954"/>
            <ac:spMk id="18" creationId="{960D5A1C-F7D6-816E-4935-B56A3053496F}"/>
          </ac:spMkLst>
        </pc:spChg>
        <pc:spChg chg="mod">
          <ac:chgData name="Raad, Jenna" userId="01cf0157-89e3-4322-86c4-50cf92bfb9fd" providerId="ADAL" clId="{6CC77BE2-89EF-4DB9-BE5C-77BD4C4868E6}" dt="2024-08-21T15:03:45.732" v="113" actId="164"/>
          <ac:spMkLst>
            <pc:docMk/>
            <pc:sldMk cId="2627314331" sldId="1954"/>
            <ac:spMk id="19" creationId="{47998D33-7D89-E104-4DDA-95A3DA99D029}"/>
          </ac:spMkLst>
        </pc:spChg>
        <pc:spChg chg="mod">
          <ac:chgData name="Raad, Jenna" userId="01cf0157-89e3-4322-86c4-50cf92bfb9fd" providerId="ADAL" clId="{6CC77BE2-89EF-4DB9-BE5C-77BD4C4868E6}" dt="2024-08-21T19:20:44.580" v="157" actId="1076"/>
          <ac:spMkLst>
            <pc:docMk/>
            <pc:sldMk cId="2627314331" sldId="1954"/>
            <ac:spMk id="20" creationId="{DDB25382-8857-E7E2-A24E-F49BD626F0F5}"/>
          </ac:spMkLst>
        </pc:spChg>
        <pc:spChg chg="del">
          <ac:chgData name="Raad, Jenna" userId="01cf0157-89e3-4322-86c4-50cf92bfb9fd" providerId="ADAL" clId="{6CC77BE2-89EF-4DB9-BE5C-77BD4C4868E6}" dt="2024-08-21T13:43:01.204" v="3" actId="478"/>
          <ac:spMkLst>
            <pc:docMk/>
            <pc:sldMk cId="2627314331" sldId="1954"/>
            <ac:spMk id="24" creationId="{1B97E33D-7FDE-8C79-5D42-6C65C77BB604}"/>
          </ac:spMkLst>
        </pc:spChg>
        <pc:spChg chg="mod">
          <ac:chgData name="Raad, Jenna" userId="01cf0157-89e3-4322-86c4-50cf92bfb9fd" providerId="ADAL" clId="{6CC77BE2-89EF-4DB9-BE5C-77BD4C4868E6}" dt="2024-08-21T19:22:24.333" v="178" actId="1076"/>
          <ac:spMkLst>
            <pc:docMk/>
            <pc:sldMk cId="2627314331" sldId="1954"/>
            <ac:spMk id="26" creationId="{0CCB4A87-96CA-386F-6B48-827EFED60A57}"/>
          </ac:spMkLst>
        </pc:spChg>
        <pc:spChg chg="add mod">
          <ac:chgData name="Raad, Jenna" userId="01cf0157-89e3-4322-86c4-50cf92bfb9fd" providerId="ADAL" clId="{6CC77BE2-89EF-4DB9-BE5C-77BD4C4868E6}" dt="2024-08-21T15:02:33.658" v="100" actId="164"/>
          <ac:spMkLst>
            <pc:docMk/>
            <pc:sldMk cId="2627314331" sldId="1954"/>
            <ac:spMk id="37" creationId="{96DE9EE1-7EFB-7C2D-8517-036711C24265}"/>
          </ac:spMkLst>
        </pc:spChg>
        <pc:spChg chg="add mod">
          <ac:chgData name="Raad, Jenna" userId="01cf0157-89e3-4322-86c4-50cf92bfb9fd" providerId="ADAL" clId="{6CC77BE2-89EF-4DB9-BE5C-77BD4C4868E6}" dt="2024-08-21T15:04:59.988" v="125" actId="164"/>
          <ac:spMkLst>
            <pc:docMk/>
            <pc:sldMk cId="2627314331" sldId="1954"/>
            <ac:spMk id="38" creationId="{53E46CFE-22F3-A44C-A36C-D26323336BF3}"/>
          </ac:spMkLst>
        </pc:spChg>
        <pc:spChg chg="add mod">
          <ac:chgData name="Raad, Jenna" userId="01cf0157-89e3-4322-86c4-50cf92bfb9fd" providerId="ADAL" clId="{6CC77BE2-89EF-4DB9-BE5C-77BD4C4868E6}" dt="2024-08-21T15:04:37.540" v="118" actId="164"/>
          <ac:spMkLst>
            <pc:docMk/>
            <pc:sldMk cId="2627314331" sldId="1954"/>
            <ac:spMk id="39" creationId="{B7C2BD5B-64E0-C612-C5A2-593AAEA78BD4}"/>
          </ac:spMkLst>
        </pc:spChg>
        <pc:spChg chg="mod">
          <ac:chgData name="Raad, Jenna" userId="01cf0157-89e3-4322-86c4-50cf92bfb9fd" providerId="ADAL" clId="{6CC77BE2-89EF-4DB9-BE5C-77BD4C4868E6}" dt="2024-08-21T19:20:49.030" v="158" actId="20577"/>
          <ac:spMkLst>
            <pc:docMk/>
            <pc:sldMk cId="2627314331" sldId="1954"/>
            <ac:spMk id="42" creationId="{FF9441A3-B7F1-85D2-6075-BEBDC2E7DF42}"/>
          </ac:spMkLst>
        </pc:spChg>
        <pc:spChg chg="mod">
          <ac:chgData name="Raad, Jenna" userId="01cf0157-89e3-4322-86c4-50cf92bfb9fd" providerId="ADAL" clId="{6CC77BE2-89EF-4DB9-BE5C-77BD4C4868E6}" dt="2024-08-21T19:21:14.755" v="163" actId="20577"/>
          <ac:spMkLst>
            <pc:docMk/>
            <pc:sldMk cId="2627314331" sldId="1954"/>
            <ac:spMk id="45" creationId="{0DE614BF-0E5E-6F41-B687-3906CA378CAD}"/>
          </ac:spMkLst>
        </pc:spChg>
        <pc:spChg chg="mod">
          <ac:chgData name="Raad, Jenna" userId="01cf0157-89e3-4322-86c4-50cf92bfb9fd" providerId="ADAL" clId="{6CC77BE2-89EF-4DB9-BE5C-77BD4C4868E6}" dt="2024-08-21T19:20:56.571" v="159" actId="20577"/>
          <ac:spMkLst>
            <pc:docMk/>
            <pc:sldMk cId="2627314331" sldId="1954"/>
            <ac:spMk id="48" creationId="{6B6CC6FC-94A0-FFBD-6DEB-40D11399BDC2}"/>
          </ac:spMkLst>
        </pc:spChg>
        <pc:spChg chg="mod">
          <ac:chgData name="Raad, Jenna" userId="01cf0157-89e3-4322-86c4-50cf92bfb9fd" providerId="ADAL" clId="{6CC77BE2-89EF-4DB9-BE5C-77BD4C4868E6}" dt="2024-08-21T19:21:25.419" v="165" actId="20577"/>
          <ac:spMkLst>
            <pc:docMk/>
            <pc:sldMk cId="2627314331" sldId="1954"/>
            <ac:spMk id="51" creationId="{5F54315A-C373-9520-F371-7D177885076F}"/>
          </ac:spMkLst>
        </pc:spChg>
        <pc:spChg chg="mod">
          <ac:chgData name="Raad, Jenna" userId="01cf0157-89e3-4322-86c4-50cf92bfb9fd" providerId="ADAL" clId="{6CC77BE2-89EF-4DB9-BE5C-77BD4C4868E6}" dt="2024-08-21T13:59:09.193" v="35"/>
          <ac:spMkLst>
            <pc:docMk/>
            <pc:sldMk cId="2627314331" sldId="1954"/>
            <ac:spMk id="54" creationId="{AE1FAB36-07C0-7265-68A1-ADAA5ED69A2F}"/>
          </ac:spMkLst>
        </pc:spChg>
        <pc:spChg chg="mod">
          <ac:chgData name="Raad, Jenna" userId="01cf0157-89e3-4322-86c4-50cf92bfb9fd" providerId="ADAL" clId="{6CC77BE2-89EF-4DB9-BE5C-77BD4C4868E6}" dt="2024-08-21T13:59:29.200" v="37"/>
          <ac:spMkLst>
            <pc:docMk/>
            <pc:sldMk cId="2627314331" sldId="1954"/>
            <ac:spMk id="57" creationId="{50B50AA8-75D0-1760-325A-8E72D1C276A2}"/>
          </ac:spMkLst>
        </pc:spChg>
        <pc:spChg chg="mod">
          <ac:chgData name="Raad, Jenna" userId="01cf0157-89e3-4322-86c4-50cf92bfb9fd" providerId="ADAL" clId="{6CC77BE2-89EF-4DB9-BE5C-77BD4C4868E6}" dt="2024-08-21T13:59:38.552" v="39"/>
          <ac:spMkLst>
            <pc:docMk/>
            <pc:sldMk cId="2627314331" sldId="1954"/>
            <ac:spMk id="60" creationId="{215D3C9A-7C86-DAFD-9B36-847B506EC508}"/>
          </ac:spMkLst>
        </pc:spChg>
        <pc:spChg chg="mod">
          <ac:chgData name="Raad, Jenna" userId="01cf0157-89e3-4322-86c4-50cf92bfb9fd" providerId="ADAL" clId="{6CC77BE2-89EF-4DB9-BE5C-77BD4C4868E6}" dt="2024-08-21T14:00:02.180" v="41"/>
          <ac:spMkLst>
            <pc:docMk/>
            <pc:sldMk cId="2627314331" sldId="1954"/>
            <ac:spMk id="63" creationId="{0D9A1DC4-083D-B3DD-A3A4-08494BBCC30A}"/>
          </ac:spMkLst>
        </pc:spChg>
        <pc:grpChg chg="add mod">
          <ac:chgData name="Raad, Jenna" userId="01cf0157-89e3-4322-86c4-50cf92bfb9fd" providerId="ADAL" clId="{6CC77BE2-89EF-4DB9-BE5C-77BD4C4868E6}" dt="2024-08-21T19:21:37.158" v="168" actId="1076"/>
          <ac:grpSpMkLst>
            <pc:docMk/>
            <pc:sldMk cId="2627314331" sldId="1954"/>
            <ac:grpSpMk id="40" creationId="{E865F24E-B00B-250B-ABC5-6FDD63DFA24F}"/>
          </ac:grpSpMkLst>
        </pc:grpChg>
        <pc:grpChg chg="add mod">
          <ac:chgData name="Raad, Jenna" userId="01cf0157-89e3-4322-86c4-50cf92bfb9fd" providerId="ADAL" clId="{6CC77BE2-89EF-4DB9-BE5C-77BD4C4868E6}" dt="2024-08-21T19:21:53.901" v="172" actId="1076"/>
          <ac:grpSpMkLst>
            <pc:docMk/>
            <pc:sldMk cId="2627314331" sldId="1954"/>
            <ac:grpSpMk id="43" creationId="{1B6D0686-F207-FD1B-53DF-9EBC9E8523DF}"/>
          </ac:grpSpMkLst>
        </pc:grpChg>
        <pc:grpChg chg="add mod">
          <ac:chgData name="Raad, Jenna" userId="01cf0157-89e3-4322-86c4-50cf92bfb9fd" providerId="ADAL" clId="{6CC77BE2-89EF-4DB9-BE5C-77BD4C4868E6}" dt="2024-08-21T19:21:46.158" v="170" actId="1076"/>
          <ac:grpSpMkLst>
            <pc:docMk/>
            <pc:sldMk cId="2627314331" sldId="1954"/>
            <ac:grpSpMk id="46" creationId="{297A5551-D4F9-26A0-BFAE-854C4436A124}"/>
          </ac:grpSpMkLst>
        </pc:grpChg>
        <pc:grpChg chg="add mod">
          <ac:chgData name="Raad, Jenna" userId="01cf0157-89e3-4322-86c4-50cf92bfb9fd" providerId="ADAL" clId="{6CC77BE2-89EF-4DB9-BE5C-77BD4C4868E6}" dt="2024-08-21T19:22:13.245" v="177" actId="1076"/>
          <ac:grpSpMkLst>
            <pc:docMk/>
            <pc:sldMk cId="2627314331" sldId="1954"/>
            <ac:grpSpMk id="49" creationId="{25817F3E-BB51-A0E4-6CE8-D8FAFF9168EC}"/>
          </ac:grpSpMkLst>
        </pc:grpChg>
        <pc:grpChg chg="add mod">
          <ac:chgData name="Raad, Jenna" userId="01cf0157-89e3-4322-86c4-50cf92bfb9fd" providerId="ADAL" clId="{6CC77BE2-89EF-4DB9-BE5C-77BD4C4868E6}" dt="2024-08-21T15:06:18.824" v="149" actId="1076"/>
          <ac:grpSpMkLst>
            <pc:docMk/>
            <pc:sldMk cId="2627314331" sldId="1954"/>
            <ac:grpSpMk id="52" creationId="{AEFC61AF-929D-6797-105C-D0BAD136E5C8}"/>
          </ac:grpSpMkLst>
        </pc:grpChg>
        <pc:grpChg chg="add mod">
          <ac:chgData name="Raad, Jenna" userId="01cf0157-89e3-4322-86c4-50cf92bfb9fd" providerId="ADAL" clId="{6CC77BE2-89EF-4DB9-BE5C-77BD4C4868E6}" dt="2024-08-21T15:06:21.048" v="150" actId="1076"/>
          <ac:grpSpMkLst>
            <pc:docMk/>
            <pc:sldMk cId="2627314331" sldId="1954"/>
            <ac:grpSpMk id="55" creationId="{58FEA49A-70F9-0015-54FE-93B7A955FE50}"/>
          </ac:grpSpMkLst>
        </pc:grpChg>
        <pc:grpChg chg="add mod">
          <ac:chgData name="Raad, Jenna" userId="01cf0157-89e3-4322-86c4-50cf92bfb9fd" providerId="ADAL" clId="{6CC77BE2-89EF-4DB9-BE5C-77BD4C4868E6}" dt="2024-08-21T15:06:16.663" v="148" actId="1076"/>
          <ac:grpSpMkLst>
            <pc:docMk/>
            <pc:sldMk cId="2627314331" sldId="1954"/>
            <ac:grpSpMk id="58" creationId="{8B328FA4-0579-4AA6-DA80-4CD136B89E20}"/>
          </ac:grpSpMkLst>
        </pc:grpChg>
        <pc:grpChg chg="add mod">
          <ac:chgData name="Raad, Jenna" userId="01cf0157-89e3-4322-86c4-50cf92bfb9fd" providerId="ADAL" clId="{6CC77BE2-89EF-4DB9-BE5C-77BD4C4868E6}" dt="2024-08-21T15:06:14.983" v="147" actId="1076"/>
          <ac:grpSpMkLst>
            <pc:docMk/>
            <pc:sldMk cId="2627314331" sldId="1954"/>
            <ac:grpSpMk id="61" creationId="{3636F4EE-4C3D-FD1A-7226-65FB40FAB995}"/>
          </ac:grpSpMkLst>
        </pc:grpChg>
        <pc:grpChg chg="add mod">
          <ac:chgData name="Raad, Jenna" userId="01cf0157-89e3-4322-86c4-50cf92bfb9fd" providerId="ADAL" clId="{6CC77BE2-89EF-4DB9-BE5C-77BD4C4868E6}" dt="2024-08-21T15:06:02.295" v="139" actId="1076"/>
          <ac:grpSpMkLst>
            <pc:docMk/>
            <pc:sldMk cId="2627314331" sldId="1954"/>
            <ac:grpSpMk id="64" creationId="{8295C817-9C8F-7A2E-1531-4C9E23F25B12}"/>
          </ac:grpSpMkLst>
        </pc:grpChg>
        <pc:grpChg chg="add mod">
          <ac:chgData name="Raad, Jenna" userId="01cf0157-89e3-4322-86c4-50cf92bfb9fd" providerId="ADAL" clId="{6CC77BE2-89EF-4DB9-BE5C-77BD4C4868E6}" dt="2024-08-21T15:06:00.801" v="138" actId="1076"/>
          <ac:grpSpMkLst>
            <pc:docMk/>
            <pc:sldMk cId="2627314331" sldId="1954"/>
            <ac:grpSpMk id="65" creationId="{CFE98C44-BF2C-0D38-253E-4CEE819046B4}"/>
          </ac:grpSpMkLst>
        </pc:grpChg>
        <pc:grpChg chg="add mod">
          <ac:chgData name="Raad, Jenna" userId="01cf0157-89e3-4322-86c4-50cf92bfb9fd" providerId="ADAL" clId="{6CC77BE2-89EF-4DB9-BE5C-77BD4C4868E6}" dt="2024-08-21T15:06:03.561" v="140" actId="1076"/>
          <ac:grpSpMkLst>
            <pc:docMk/>
            <pc:sldMk cId="2627314331" sldId="1954"/>
            <ac:grpSpMk id="66" creationId="{9AEFF898-334E-F571-1E9F-5D503C1B42BE}"/>
          </ac:grpSpMkLst>
        </pc:grpChg>
        <pc:grpChg chg="add mod">
          <ac:chgData name="Raad, Jenna" userId="01cf0157-89e3-4322-86c4-50cf92bfb9fd" providerId="ADAL" clId="{6CC77BE2-89EF-4DB9-BE5C-77BD4C4868E6}" dt="2024-08-21T15:06:10.745" v="145" actId="1076"/>
          <ac:grpSpMkLst>
            <pc:docMk/>
            <pc:sldMk cId="2627314331" sldId="1954"/>
            <ac:grpSpMk id="67" creationId="{3D417B0E-FD0D-5177-79AE-CE9ED0D76ECA}"/>
          </ac:grpSpMkLst>
        </pc:grpChg>
        <pc:grpChg chg="add mod">
          <ac:chgData name="Raad, Jenna" userId="01cf0157-89e3-4322-86c4-50cf92bfb9fd" providerId="ADAL" clId="{6CC77BE2-89EF-4DB9-BE5C-77BD4C4868E6}" dt="2024-08-21T15:06:09.232" v="144" actId="1076"/>
          <ac:grpSpMkLst>
            <pc:docMk/>
            <pc:sldMk cId="2627314331" sldId="1954"/>
            <ac:grpSpMk id="68" creationId="{980A8F15-74C2-919E-B7D0-7427C6FF3ED4}"/>
          </ac:grpSpMkLst>
        </pc:grpChg>
        <pc:grpChg chg="add mod">
          <ac:chgData name="Raad, Jenna" userId="01cf0157-89e3-4322-86c4-50cf92bfb9fd" providerId="ADAL" clId="{6CC77BE2-89EF-4DB9-BE5C-77BD4C4868E6}" dt="2024-08-21T15:06:07.991" v="143" actId="1076"/>
          <ac:grpSpMkLst>
            <pc:docMk/>
            <pc:sldMk cId="2627314331" sldId="1954"/>
            <ac:grpSpMk id="69" creationId="{0D59D5D3-E1A0-39BA-285A-7C433CABD36F}"/>
          </ac:grpSpMkLst>
        </pc:grpChg>
        <pc:grpChg chg="add mod">
          <ac:chgData name="Raad, Jenna" userId="01cf0157-89e3-4322-86c4-50cf92bfb9fd" providerId="ADAL" clId="{6CC77BE2-89EF-4DB9-BE5C-77BD4C4868E6}" dt="2024-08-21T15:06:12.320" v="146" actId="1076"/>
          <ac:grpSpMkLst>
            <pc:docMk/>
            <pc:sldMk cId="2627314331" sldId="1954"/>
            <ac:grpSpMk id="70" creationId="{6C0D8CB6-A805-84F6-14EF-66FF51D8319A}"/>
          </ac:grpSpMkLst>
        </pc:grpChg>
        <pc:grpChg chg="add mod">
          <ac:chgData name="Raad, Jenna" userId="01cf0157-89e3-4322-86c4-50cf92bfb9fd" providerId="ADAL" clId="{6CC77BE2-89EF-4DB9-BE5C-77BD4C4868E6}" dt="2024-08-21T15:06:05.032" v="141" actId="1076"/>
          <ac:grpSpMkLst>
            <pc:docMk/>
            <pc:sldMk cId="2627314331" sldId="1954"/>
            <ac:grpSpMk id="71" creationId="{EB706084-DF9C-31D3-56E6-9958CD24C78D}"/>
          </ac:grpSpMkLst>
        </pc:grpChg>
        <pc:grpChg chg="add mod">
          <ac:chgData name="Raad, Jenna" userId="01cf0157-89e3-4322-86c4-50cf92bfb9fd" providerId="ADAL" clId="{6CC77BE2-89EF-4DB9-BE5C-77BD4C4868E6}" dt="2024-08-21T15:06:39.770" v="155" actId="1076"/>
          <ac:grpSpMkLst>
            <pc:docMk/>
            <pc:sldMk cId="2627314331" sldId="1954"/>
            <ac:grpSpMk id="72" creationId="{B05B6B47-6888-62D0-C6D9-AF158A5015CA}"/>
          </ac:grpSpMkLst>
        </pc:grpChg>
        <pc:picChg chg="mod">
          <ac:chgData name="Raad, Jenna" userId="01cf0157-89e3-4322-86c4-50cf92bfb9fd" providerId="ADAL" clId="{6CC77BE2-89EF-4DB9-BE5C-77BD4C4868E6}" dt="2024-08-21T15:03:13.948" v="107" actId="164"/>
          <ac:picMkLst>
            <pc:docMk/>
            <pc:sldMk cId="2627314331" sldId="1954"/>
            <ac:picMk id="6" creationId="{415F6C46-2941-1847-3B5D-E4A530F5C3C9}"/>
          </ac:picMkLst>
        </pc:picChg>
        <pc:picChg chg="mod">
          <ac:chgData name="Raad, Jenna" userId="01cf0157-89e3-4322-86c4-50cf92bfb9fd" providerId="ADAL" clId="{6CC77BE2-89EF-4DB9-BE5C-77BD4C4868E6}" dt="2024-08-21T15:03:45.732" v="113" actId="164"/>
          <ac:picMkLst>
            <pc:docMk/>
            <pc:sldMk cId="2627314331" sldId="1954"/>
            <ac:picMk id="7" creationId="{368CFA02-E1CB-59D3-7959-F6531510DF3D}"/>
          </ac:picMkLst>
        </pc:picChg>
        <pc:picChg chg="mod">
          <ac:chgData name="Raad, Jenna" userId="01cf0157-89e3-4322-86c4-50cf92bfb9fd" providerId="ADAL" clId="{6CC77BE2-89EF-4DB9-BE5C-77BD4C4868E6}" dt="2024-08-21T15:04:59.988" v="125" actId="164"/>
          <ac:picMkLst>
            <pc:docMk/>
            <pc:sldMk cId="2627314331" sldId="1954"/>
            <ac:picMk id="8" creationId="{7A001328-C782-D2CB-84E6-23CEF4C22865}"/>
          </ac:picMkLst>
        </pc:picChg>
        <pc:picChg chg="mod">
          <ac:chgData name="Raad, Jenna" userId="01cf0157-89e3-4322-86c4-50cf92bfb9fd" providerId="ADAL" clId="{6CC77BE2-89EF-4DB9-BE5C-77BD4C4868E6}" dt="2024-08-21T15:06:37.687" v="154" actId="164"/>
          <ac:picMkLst>
            <pc:docMk/>
            <pc:sldMk cId="2627314331" sldId="1954"/>
            <ac:picMk id="9" creationId="{BA879348-1107-64BF-7EC7-49297D08E612}"/>
          </ac:picMkLst>
        </pc:picChg>
        <pc:picChg chg="mod">
          <ac:chgData name="Raad, Jenna" userId="01cf0157-89e3-4322-86c4-50cf92bfb9fd" providerId="ADAL" clId="{6CC77BE2-89EF-4DB9-BE5C-77BD4C4868E6}" dt="2024-08-21T15:03:58.951" v="115" actId="164"/>
          <ac:picMkLst>
            <pc:docMk/>
            <pc:sldMk cId="2627314331" sldId="1954"/>
            <ac:picMk id="10" creationId="{DD7DD923-8405-B5A2-FDED-2BD0F987CE3B}"/>
          </ac:picMkLst>
        </pc:picChg>
        <pc:picChg chg="mod">
          <ac:chgData name="Raad, Jenna" userId="01cf0157-89e3-4322-86c4-50cf92bfb9fd" providerId="ADAL" clId="{6CC77BE2-89EF-4DB9-BE5C-77BD4C4868E6}" dt="2024-08-21T15:04:37.540" v="118" actId="164"/>
          <ac:picMkLst>
            <pc:docMk/>
            <pc:sldMk cId="2627314331" sldId="1954"/>
            <ac:picMk id="11" creationId="{AB34678E-8DFE-B939-284D-B51CEB2DB35E}"/>
          </ac:picMkLst>
        </pc:picChg>
        <pc:picChg chg="mod">
          <ac:chgData name="Raad, Jenna" userId="01cf0157-89e3-4322-86c4-50cf92bfb9fd" providerId="ADAL" clId="{6CC77BE2-89EF-4DB9-BE5C-77BD4C4868E6}" dt="2024-08-21T15:02:33.658" v="100" actId="164"/>
          <ac:picMkLst>
            <pc:docMk/>
            <pc:sldMk cId="2627314331" sldId="1954"/>
            <ac:picMk id="12" creationId="{20BA8B1B-2E00-68C1-ABEF-77EA656B2C26}"/>
          </ac:picMkLst>
        </pc:picChg>
        <pc:picChg chg="mod">
          <ac:chgData name="Raad, Jenna" userId="01cf0157-89e3-4322-86c4-50cf92bfb9fd" providerId="ADAL" clId="{6CC77BE2-89EF-4DB9-BE5C-77BD4C4868E6}" dt="2024-08-21T15:03:35.972" v="112" actId="164"/>
          <ac:picMkLst>
            <pc:docMk/>
            <pc:sldMk cId="2627314331" sldId="1954"/>
            <ac:picMk id="13" creationId="{0B7CB08F-F3F1-8AFE-E848-A8780F839CAB}"/>
          </ac:picMkLst>
        </pc:picChg>
        <pc:picChg chg="mod">
          <ac:chgData name="Raad, Jenna" userId="01cf0157-89e3-4322-86c4-50cf92bfb9fd" providerId="ADAL" clId="{6CC77BE2-89EF-4DB9-BE5C-77BD4C4868E6}" dt="2024-08-21T15:03:51.029" v="114" actId="164"/>
          <ac:picMkLst>
            <pc:docMk/>
            <pc:sldMk cId="2627314331" sldId="1954"/>
            <ac:picMk id="14" creationId="{45030C8C-50CF-47B0-DA03-14489DBE41FA}"/>
          </ac:picMkLst>
        </pc:picChg>
        <pc:picChg chg="mod">
          <ac:chgData name="Raad, Jenna" userId="01cf0157-89e3-4322-86c4-50cf92bfb9fd" providerId="ADAL" clId="{6CC77BE2-89EF-4DB9-BE5C-77BD4C4868E6}" dt="2024-08-21T13:52:05.997" v="24"/>
          <ac:picMkLst>
            <pc:docMk/>
            <pc:sldMk cId="2627314331" sldId="1954"/>
            <ac:picMk id="41" creationId="{F4BA7877-C30A-2170-0FCD-DD0861CB6A15}"/>
          </ac:picMkLst>
        </pc:picChg>
        <pc:picChg chg="mod">
          <ac:chgData name="Raad, Jenna" userId="01cf0157-89e3-4322-86c4-50cf92bfb9fd" providerId="ADAL" clId="{6CC77BE2-89EF-4DB9-BE5C-77BD4C4868E6}" dt="2024-08-21T13:58:04.961" v="27"/>
          <ac:picMkLst>
            <pc:docMk/>
            <pc:sldMk cId="2627314331" sldId="1954"/>
            <ac:picMk id="44" creationId="{782AE787-DC6C-D562-242E-28E9A9F31D28}"/>
          </ac:picMkLst>
        </pc:picChg>
        <pc:picChg chg="mod">
          <ac:chgData name="Raad, Jenna" userId="01cf0157-89e3-4322-86c4-50cf92bfb9fd" providerId="ADAL" clId="{6CC77BE2-89EF-4DB9-BE5C-77BD4C4868E6}" dt="2024-08-21T13:58:30.773" v="31"/>
          <ac:picMkLst>
            <pc:docMk/>
            <pc:sldMk cId="2627314331" sldId="1954"/>
            <ac:picMk id="47" creationId="{9B54145B-44B6-2888-D82F-91E58496C52E}"/>
          </ac:picMkLst>
        </pc:picChg>
        <pc:picChg chg="mod">
          <ac:chgData name="Raad, Jenna" userId="01cf0157-89e3-4322-86c4-50cf92bfb9fd" providerId="ADAL" clId="{6CC77BE2-89EF-4DB9-BE5C-77BD4C4868E6}" dt="2024-08-21T13:58:42.657" v="33"/>
          <ac:picMkLst>
            <pc:docMk/>
            <pc:sldMk cId="2627314331" sldId="1954"/>
            <ac:picMk id="50" creationId="{244A1FB0-46DD-AD5A-3F90-9EC4B5D098D0}"/>
          </ac:picMkLst>
        </pc:picChg>
        <pc:picChg chg="mod">
          <ac:chgData name="Raad, Jenna" userId="01cf0157-89e3-4322-86c4-50cf92bfb9fd" providerId="ADAL" clId="{6CC77BE2-89EF-4DB9-BE5C-77BD4C4868E6}" dt="2024-08-21T13:59:09.193" v="35"/>
          <ac:picMkLst>
            <pc:docMk/>
            <pc:sldMk cId="2627314331" sldId="1954"/>
            <ac:picMk id="53" creationId="{AB5F26B3-BA1D-406A-ED26-635458BA2F18}"/>
          </ac:picMkLst>
        </pc:picChg>
        <pc:picChg chg="mod">
          <ac:chgData name="Raad, Jenna" userId="01cf0157-89e3-4322-86c4-50cf92bfb9fd" providerId="ADAL" clId="{6CC77BE2-89EF-4DB9-BE5C-77BD4C4868E6}" dt="2024-08-21T13:59:29.200" v="37"/>
          <ac:picMkLst>
            <pc:docMk/>
            <pc:sldMk cId="2627314331" sldId="1954"/>
            <ac:picMk id="56" creationId="{43193CAE-0260-422C-C055-2B6233357F0D}"/>
          </ac:picMkLst>
        </pc:picChg>
        <pc:picChg chg="mod">
          <ac:chgData name="Raad, Jenna" userId="01cf0157-89e3-4322-86c4-50cf92bfb9fd" providerId="ADAL" clId="{6CC77BE2-89EF-4DB9-BE5C-77BD4C4868E6}" dt="2024-08-21T13:59:38.552" v="39"/>
          <ac:picMkLst>
            <pc:docMk/>
            <pc:sldMk cId="2627314331" sldId="1954"/>
            <ac:picMk id="59" creationId="{9011ACBE-50C4-C153-5559-DA88233DA626}"/>
          </ac:picMkLst>
        </pc:picChg>
        <pc:picChg chg="mod">
          <ac:chgData name="Raad, Jenna" userId="01cf0157-89e3-4322-86c4-50cf92bfb9fd" providerId="ADAL" clId="{6CC77BE2-89EF-4DB9-BE5C-77BD4C4868E6}" dt="2024-08-21T14:00:02.180" v="41"/>
          <ac:picMkLst>
            <pc:docMk/>
            <pc:sldMk cId="2627314331" sldId="1954"/>
            <ac:picMk id="62" creationId="{839990CD-CA47-857E-943D-C622C9D912B4}"/>
          </ac:picMkLst>
        </pc:picChg>
      </pc:sldChg>
    </pc:docChg>
  </pc:docChgLst>
  <pc:docChgLst>
    <pc:chgData name="Lane, Kathleen" userId="d8586a00-d571-4eeb-bfc3-f42bf250439e" providerId="ADAL" clId="{EEA561D6-A59A-4E76-97BE-8EBCA079AD63}"/>
    <pc:docChg chg="custSel addSld modSld">
      <pc:chgData name="Lane, Kathleen" userId="d8586a00-d571-4eeb-bfc3-f42bf250439e" providerId="ADAL" clId="{EEA561D6-A59A-4E76-97BE-8EBCA079AD63}" dt="2022-09-24T14:15:28.836" v="9" actId="21"/>
      <pc:docMkLst>
        <pc:docMk/>
      </pc:docMkLst>
      <pc:sldChg chg="addSp delSp modSp mod">
        <pc:chgData name="Lane, Kathleen" userId="d8586a00-d571-4eeb-bfc3-f42bf250439e" providerId="ADAL" clId="{EEA561D6-A59A-4E76-97BE-8EBCA079AD63}" dt="2022-09-24T14:15:28.836" v="9" actId="21"/>
        <pc:sldMkLst>
          <pc:docMk/>
          <pc:sldMk cId="3929194274" sldId="334"/>
        </pc:sldMkLst>
        <pc:spChg chg="add del mod">
          <ac:chgData name="Lane, Kathleen" userId="d8586a00-d571-4eeb-bfc3-f42bf250439e" providerId="ADAL" clId="{EEA561D6-A59A-4E76-97BE-8EBCA079AD63}" dt="2022-09-24T14:15:28.836" v="9" actId="21"/>
          <ac:spMkLst>
            <pc:docMk/>
            <pc:sldMk cId="3929194274" sldId="334"/>
            <ac:spMk id="5" creationId="{BF0E9A6A-6344-7BF2-4049-857B5D127A70}"/>
          </ac:spMkLst>
        </pc:spChg>
      </pc:sldChg>
      <pc:sldChg chg="mod modShow">
        <pc:chgData name="Lane, Kathleen" userId="d8586a00-d571-4eeb-bfc3-f42bf250439e" providerId="ADAL" clId="{EEA561D6-A59A-4E76-97BE-8EBCA079AD63}" dt="2022-09-08T21:00:58.582" v="4" actId="729"/>
        <pc:sldMkLst>
          <pc:docMk/>
          <pc:sldMk cId="2601743110" sldId="1487"/>
        </pc:sldMkLst>
      </pc:sldChg>
      <pc:sldChg chg="add">
        <pc:chgData name="Lane, Kathleen" userId="d8586a00-d571-4eeb-bfc3-f42bf250439e" providerId="ADAL" clId="{EEA561D6-A59A-4E76-97BE-8EBCA079AD63}" dt="2022-09-08T21:00:47.328" v="2"/>
        <pc:sldMkLst>
          <pc:docMk/>
          <pc:sldMk cId="2212180674" sldId="1527"/>
        </pc:sldMkLst>
      </pc:sldChg>
      <pc:sldChg chg="add">
        <pc:chgData name="Lane, Kathleen" userId="d8586a00-d571-4eeb-bfc3-f42bf250439e" providerId="ADAL" clId="{EEA561D6-A59A-4E76-97BE-8EBCA079AD63}" dt="2022-09-08T21:00:14.125" v="0"/>
        <pc:sldMkLst>
          <pc:docMk/>
          <pc:sldMk cId="2203340649" sldId="1551"/>
        </pc:sldMkLst>
      </pc:sldChg>
      <pc:sldChg chg="add mod modShow">
        <pc:chgData name="Lane, Kathleen" userId="d8586a00-d571-4eeb-bfc3-f42bf250439e" providerId="ADAL" clId="{EEA561D6-A59A-4E76-97BE-8EBCA079AD63}" dt="2022-09-08T21:00:55.151" v="3" actId="729"/>
        <pc:sldMkLst>
          <pc:docMk/>
          <pc:sldMk cId="3761137955" sldId="1552"/>
        </pc:sldMkLst>
      </pc:sldChg>
    </pc:docChg>
  </pc:docChgLst>
  <pc:docChgLst>
    <pc:chgData name="Sherod, Rebecca Lee" userId="4a5e3857-22b8-48bf-84ca-3e6efb53098b" providerId="ADAL" clId="{DA7952DB-4174-4C16-942C-254294E8F1A4}"/>
    <pc:docChg chg="modSld">
      <pc:chgData name="Sherod, Rebecca Lee" userId="4a5e3857-22b8-48bf-84ca-3e6efb53098b" providerId="ADAL" clId="{DA7952DB-4174-4C16-942C-254294E8F1A4}" dt="2022-09-13T21:08:38.556" v="1" actId="729"/>
      <pc:docMkLst>
        <pc:docMk/>
      </pc:docMkLst>
      <pc:sldChg chg="mod modShow">
        <pc:chgData name="Sherod, Rebecca Lee" userId="4a5e3857-22b8-48bf-84ca-3e6efb53098b" providerId="ADAL" clId="{DA7952DB-4174-4C16-942C-254294E8F1A4}" dt="2022-09-13T21:08:38.556" v="1" actId="729"/>
        <pc:sldMkLst>
          <pc:docMk/>
          <pc:sldMk cId="2601743110" sldId="1487"/>
        </pc:sldMkLst>
      </pc:sldChg>
      <pc:sldChg chg="mod modShow">
        <pc:chgData name="Sherod, Rebecca Lee" userId="4a5e3857-22b8-48bf-84ca-3e6efb53098b" providerId="ADAL" clId="{DA7952DB-4174-4C16-942C-254294E8F1A4}" dt="2022-09-13T21:08:33.364" v="0" actId="729"/>
        <pc:sldMkLst>
          <pc:docMk/>
          <pc:sldMk cId="2203340649" sldId="1551"/>
        </pc:sldMkLst>
      </pc:sldChg>
    </pc:docChg>
  </pc:docChgLst>
  <pc:docChgLst>
    <pc:chgData name="Bernard, Allison Marie" userId="7cd67125-3436-42b8-b83a-bbe37ba15a4e" providerId="ADAL" clId="{C8DF0179-6FD3-4F9E-92AB-E1545F956A1D}"/>
    <pc:docChg chg="undo custSel addSld delSld modSld sldOrd modSection">
      <pc:chgData name="Bernard, Allison Marie" userId="7cd67125-3436-42b8-b83a-bbe37ba15a4e" providerId="ADAL" clId="{C8DF0179-6FD3-4F9E-92AB-E1545F956A1D}" dt="2022-08-23T16:17:59.089" v="856" actId="1076"/>
      <pc:docMkLst>
        <pc:docMk/>
      </pc:docMkLst>
      <pc:sldChg chg="modSp mod">
        <pc:chgData name="Bernard, Allison Marie" userId="7cd67125-3436-42b8-b83a-bbe37ba15a4e" providerId="ADAL" clId="{C8DF0179-6FD3-4F9E-92AB-E1545F956A1D}" dt="2022-08-17T18:11:27.796" v="20" actId="1076"/>
        <pc:sldMkLst>
          <pc:docMk/>
          <pc:sldMk cId="1222509459" sldId="258"/>
        </pc:sldMkLst>
        <pc:spChg chg="mod">
          <ac:chgData name="Bernard, Allison Marie" userId="7cd67125-3436-42b8-b83a-bbe37ba15a4e" providerId="ADAL" clId="{C8DF0179-6FD3-4F9E-92AB-E1545F956A1D}" dt="2022-08-17T18:11:27.796" v="20" actId="1076"/>
          <ac:spMkLst>
            <pc:docMk/>
            <pc:sldMk cId="1222509459" sldId="258"/>
            <ac:spMk id="3" creationId="{647EF5AE-6376-8E0E-5527-BA21697F7C99}"/>
          </ac:spMkLst>
        </pc:spChg>
        <pc:graphicFrameChg chg="modGraphic">
          <ac:chgData name="Bernard, Allison Marie" userId="7cd67125-3436-42b8-b83a-bbe37ba15a4e" providerId="ADAL" clId="{C8DF0179-6FD3-4F9E-92AB-E1545F956A1D}" dt="2022-08-17T18:07:46.893" v="19" actId="122"/>
          <ac:graphicFrameMkLst>
            <pc:docMk/>
            <pc:sldMk cId="1222509459" sldId="258"/>
            <ac:graphicFrameMk id="2" creationId="{852A6399-EC09-9A90-EC76-9006AA029925}"/>
          </ac:graphicFrameMkLst>
        </pc:graphicFrameChg>
      </pc:sldChg>
      <pc:sldChg chg="modSp mod">
        <pc:chgData name="Bernard, Allison Marie" userId="7cd67125-3436-42b8-b83a-bbe37ba15a4e" providerId="ADAL" clId="{C8DF0179-6FD3-4F9E-92AB-E1545F956A1D}" dt="2022-08-17T19:44:54.725" v="591" actId="1076"/>
        <pc:sldMkLst>
          <pc:docMk/>
          <pc:sldMk cId="2373981510" sldId="1628"/>
        </pc:sldMkLst>
        <pc:picChg chg="mod">
          <ac:chgData name="Bernard, Allison Marie" userId="7cd67125-3436-42b8-b83a-bbe37ba15a4e" providerId="ADAL" clId="{C8DF0179-6FD3-4F9E-92AB-E1545F956A1D}" dt="2022-08-17T19:44:54.725" v="591" actId="1076"/>
          <ac:picMkLst>
            <pc:docMk/>
            <pc:sldMk cId="2373981510" sldId="1628"/>
            <ac:picMk id="2080" creationId="{00000000-0000-0000-0000-000000000000}"/>
          </ac:picMkLst>
        </pc:picChg>
      </pc:sldChg>
      <pc:sldChg chg="addSp delSp modSp mod modTransition modShow">
        <pc:chgData name="Bernard, Allison Marie" userId="7cd67125-3436-42b8-b83a-bbe37ba15a4e" providerId="ADAL" clId="{C8DF0179-6FD3-4F9E-92AB-E1545F956A1D}" dt="2022-08-18T14:39:39.802" v="850" actId="729"/>
        <pc:sldMkLst>
          <pc:docMk/>
          <pc:sldMk cId="1507992460" sldId="1630"/>
        </pc:sldMkLst>
        <pc:spChg chg="add del mod">
          <ac:chgData name="Bernard, Allison Marie" userId="7cd67125-3436-42b8-b83a-bbe37ba15a4e" providerId="ADAL" clId="{C8DF0179-6FD3-4F9E-92AB-E1545F956A1D}" dt="2022-08-17T21:44:51.641" v="836" actId="478"/>
          <ac:spMkLst>
            <pc:docMk/>
            <pc:sldMk cId="1507992460" sldId="1630"/>
            <ac:spMk id="3" creationId="{B6792389-32BA-E76F-48A7-709054B6D107}"/>
          </ac:spMkLst>
        </pc:spChg>
        <pc:spChg chg="mod">
          <ac:chgData name="Bernard, Allison Marie" userId="7cd67125-3436-42b8-b83a-bbe37ba15a4e" providerId="ADAL" clId="{C8DF0179-6FD3-4F9E-92AB-E1545F956A1D}" dt="2022-08-17T21:43:15.789" v="783" actId="21"/>
          <ac:spMkLst>
            <pc:docMk/>
            <pc:sldMk cId="1507992460" sldId="1630"/>
            <ac:spMk id="15" creationId="{2878C86A-A937-8AF6-3DFB-80A5A66CABBB}"/>
          </ac:spMkLst>
        </pc:spChg>
        <pc:graphicFrameChg chg="add del mod modGraphic">
          <ac:chgData name="Bernard, Allison Marie" userId="7cd67125-3436-42b8-b83a-bbe37ba15a4e" providerId="ADAL" clId="{C8DF0179-6FD3-4F9E-92AB-E1545F956A1D}" dt="2022-08-17T21:43:04.452" v="780" actId="478"/>
          <ac:graphicFrameMkLst>
            <pc:docMk/>
            <pc:sldMk cId="1507992460" sldId="1630"/>
            <ac:graphicFrameMk id="2" creationId="{A67ED0C7-E9EC-2854-E0C8-C7FAE02603DD}"/>
          </ac:graphicFrameMkLst>
        </pc:graphicFrameChg>
      </pc:sldChg>
      <pc:sldChg chg="mod modShow">
        <pc:chgData name="Bernard, Allison Marie" userId="7cd67125-3436-42b8-b83a-bbe37ba15a4e" providerId="ADAL" clId="{C8DF0179-6FD3-4F9E-92AB-E1545F956A1D}" dt="2022-08-18T14:39:41.802" v="851" actId="729"/>
        <pc:sldMkLst>
          <pc:docMk/>
          <pc:sldMk cId="962567435" sldId="1632"/>
        </pc:sldMkLst>
      </pc:sldChg>
      <pc:sldChg chg="addSp delSp modSp del mod delAnim modAnim">
        <pc:chgData name="Bernard, Allison Marie" userId="7cd67125-3436-42b8-b83a-bbe37ba15a4e" providerId="ADAL" clId="{C8DF0179-6FD3-4F9E-92AB-E1545F956A1D}" dt="2022-08-17T19:45:51.603" v="602" actId="2696"/>
        <pc:sldMkLst>
          <pc:docMk/>
          <pc:sldMk cId="3671785262" sldId="1684"/>
        </pc:sldMkLst>
        <pc:graphicFrameChg chg="del mod modGraphic">
          <ac:chgData name="Bernard, Allison Marie" userId="7cd67125-3436-42b8-b83a-bbe37ba15a4e" providerId="ADAL" clId="{C8DF0179-6FD3-4F9E-92AB-E1545F956A1D}" dt="2022-08-17T19:45:36.346" v="596" actId="478"/>
          <ac:graphicFrameMkLst>
            <pc:docMk/>
            <pc:sldMk cId="3671785262" sldId="1684"/>
            <ac:graphicFrameMk id="2" creationId="{852A6399-EC09-9A90-EC76-9006AA029925}"/>
          </ac:graphicFrameMkLst>
        </pc:graphicFrameChg>
        <pc:picChg chg="add del mod">
          <ac:chgData name="Bernard, Allison Marie" userId="7cd67125-3436-42b8-b83a-bbe37ba15a4e" providerId="ADAL" clId="{C8DF0179-6FD3-4F9E-92AB-E1545F956A1D}" dt="2022-08-17T19:44:57.338" v="592" actId="478"/>
          <ac:picMkLst>
            <pc:docMk/>
            <pc:sldMk cId="3671785262" sldId="1684"/>
            <ac:picMk id="4" creationId="{D56362B2-AFED-C74F-DEF6-262CB3E5B390}"/>
          </ac:picMkLst>
        </pc:picChg>
        <pc:picChg chg="del mod">
          <ac:chgData name="Bernard, Allison Marie" userId="7cd67125-3436-42b8-b83a-bbe37ba15a4e" providerId="ADAL" clId="{C8DF0179-6FD3-4F9E-92AB-E1545F956A1D}" dt="2022-08-17T19:09:14.708" v="486" actId="478"/>
          <ac:picMkLst>
            <pc:docMk/>
            <pc:sldMk cId="3671785262" sldId="1684"/>
            <ac:picMk id="2080" creationId="{00000000-0000-0000-0000-000000000000}"/>
          </ac:picMkLst>
        </pc:picChg>
        <pc:picChg chg="del mod">
          <ac:chgData name="Bernard, Allison Marie" userId="7cd67125-3436-42b8-b83a-bbe37ba15a4e" providerId="ADAL" clId="{C8DF0179-6FD3-4F9E-92AB-E1545F956A1D}" dt="2022-08-17T19:09:43.993" v="489" actId="478"/>
          <ac:picMkLst>
            <pc:docMk/>
            <pc:sldMk cId="3671785262" sldId="1684"/>
            <ac:picMk id="2081" creationId="{00000000-0000-0000-0000-000000000000}"/>
          </ac:picMkLst>
        </pc:picChg>
        <pc:picChg chg="del mod">
          <ac:chgData name="Bernard, Allison Marie" userId="7cd67125-3436-42b8-b83a-bbe37ba15a4e" providerId="ADAL" clId="{C8DF0179-6FD3-4F9E-92AB-E1545F956A1D}" dt="2022-08-17T19:10:08.250" v="500" actId="478"/>
          <ac:picMkLst>
            <pc:docMk/>
            <pc:sldMk cId="3671785262" sldId="1684"/>
            <ac:picMk id="2084" creationId="{00000000-0000-0000-0000-000000000000}"/>
          </ac:picMkLst>
        </pc:picChg>
        <pc:picChg chg="del">
          <ac:chgData name="Bernard, Allison Marie" userId="7cd67125-3436-42b8-b83a-bbe37ba15a4e" providerId="ADAL" clId="{C8DF0179-6FD3-4F9E-92AB-E1545F956A1D}" dt="2022-08-17T19:09:44.736" v="490" actId="478"/>
          <ac:picMkLst>
            <pc:docMk/>
            <pc:sldMk cId="3671785262" sldId="1684"/>
            <ac:picMk id="2086" creationId="{00000000-0000-0000-0000-000000000000}"/>
          </ac:picMkLst>
        </pc:picChg>
        <pc:picChg chg="del">
          <ac:chgData name="Bernard, Allison Marie" userId="7cd67125-3436-42b8-b83a-bbe37ba15a4e" providerId="ADAL" clId="{C8DF0179-6FD3-4F9E-92AB-E1545F956A1D}" dt="2022-08-17T19:09:45.558" v="491" actId="478"/>
          <ac:picMkLst>
            <pc:docMk/>
            <pc:sldMk cId="3671785262" sldId="1684"/>
            <ac:picMk id="2087" creationId="{00000000-0000-0000-0000-000000000000}"/>
          </ac:picMkLst>
        </pc:picChg>
        <pc:picChg chg="del">
          <ac:chgData name="Bernard, Allison Marie" userId="7cd67125-3436-42b8-b83a-bbe37ba15a4e" providerId="ADAL" clId="{C8DF0179-6FD3-4F9E-92AB-E1545F956A1D}" dt="2022-08-17T19:09:48.340" v="492" actId="478"/>
          <ac:picMkLst>
            <pc:docMk/>
            <pc:sldMk cId="3671785262" sldId="1684"/>
            <ac:picMk id="2088" creationId="{00000000-0000-0000-0000-000000000000}"/>
          </ac:picMkLst>
        </pc:picChg>
        <pc:picChg chg="del">
          <ac:chgData name="Bernard, Allison Marie" userId="7cd67125-3436-42b8-b83a-bbe37ba15a4e" providerId="ADAL" clId="{C8DF0179-6FD3-4F9E-92AB-E1545F956A1D}" dt="2022-08-17T19:09:48.920" v="493" actId="478"/>
          <ac:picMkLst>
            <pc:docMk/>
            <pc:sldMk cId="3671785262" sldId="1684"/>
            <ac:picMk id="2089" creationId="{00000000-0000-0000-0000-000000000000}"/>
          </ac:picMkLst>
        </pc:picChg>
        <pc:picChg chg="del">
          <ac:chgData name="Bernard, Allison Marie" userId="7cd67125-3436-42b8-b83a-bbe37ba15a4e" providerId="ADAL" clId="{C8DF0179-6FD3-4F9E-92AB-E1545F956A1D}" dt="2022-08-17T19:09:49.441" v="494" actId="478"/>
          <ac:picMkLst>
            <pc:docMk/>
            <pc:sldMk cId="3671785262" sldId="1684"/>
            <ac:picMk id="2091" creationId="{00000000-0000-0000-0000-000000000000}"/>
          </ac:picMkLst>
        </pc:picChg>
        <pc:picChg chg="del">
          <ac:chgData name="Bernard, Allison Marie" userId="7cd67125-3436-42b8-b83a-bbe37ba15a4e" providerId="ADAL" clId="{C8DF0179-6FD3-4F9E-92AB-E1545F956A1D}" dt="2022-08-17T19:09:50.052" v="495" actId="478"/>
          <ac:picMkLst>
            <pc:docMk/>
            <pc:sldMk cId="3671785262" sldId="1684"/>
            <ac:picMk id="2092" creationId="{00000000-0000-0000-0000-000000000000}"/>
          </ac:picMkLst>
        </pc:picChg>
        <pc:picChg chg="del">
          <ac:chgData name="Bernard, Allison Marie" userId="7cd67125-3436-42b8-b83a-bbe37ba15a4e" providerId="ADAL" clId="{C8DF0179-6FD3-4F9E-92AB-E1545F956A1D}" dt="2022-08-17T19:09:50.623" v="496" actId="478"/>
          <ac:picMkLst>
            <pc:docMk/>
            <pc:sldMk cId="3671785262" sldId="1684"/>
            <ac:picMk id="2093" creationId="{00000000-0000-0000-0000-000000000000}"/>
          </ac:picMkLst>
        </pc:picChg>
        <pc:picChg chg="del">
          <ac:chgData name="Bernard, Allison Marie" userId="7cd67125-3436-42b8-b83a-bbe37ba15a4e" providerId="ADAL" clId="{C8DF0179-6FD3-4F9E-92AB-E1545F956A1D}" dt="2022-08-17T19:09:51.212" v="497" actId="478"/>
          <ac:picMkLst>
            <pc:docMk/>
            <pc:sldMk cId="3671785262" sldId="1684"/>
            <ac:picMk id="2094" creationId="{00000000-0000-0000-0000-000000000000}"/>
          </ac:picMkLst>
        </pc:picChg>
        <pc:picChg chg="del">
          <ac:chgData name="Bernard, Allison Marie" userId="7cd67125-3436-42b8-b83a-bbe37ba15a4e" providerId="ADAL" clId="{C8DF0179-6FD3-4F9E-92AB-E1545F956A1D}" dt="2022-08-17T19:09:51.866" v="498" actId="478"/>
          <ac:picMkLst>
            <pc:docMk/>
            <pc:sldMk cId="3671785262" sldId="1684"/>
            <ac:picMk id="52225" creationId="{00000000-0000-0000-0000-000000000000}"/>
          </ac:picMkLst>
        </pc:picChg>
      </pc:sldChg>
      <pc:sldChg chg="addSp delSp modSp mod">
        <pc:chgData name="Bernard, Allison Marie" userId="7cd67125-3436-42b8-b83a-bbe37ba15a4e" providerId="ADAL" clId="{C8DF0179-6FD3-4F9E-92AB-E1545F956A1D}" dt="2022-08-18T14:42:24.967" v="853" actId="1076"/>
        <pc:sldMkLst>
          <pc:docMk/>
          <pc:sldMk cId="1081709239" sldId="1686"/>
        </pc:sldMkLst>
        <pc:spChg chg="mod">
          <ac:chgData name="Bernard, Allison Marie" userId="7cd67125-3436-42b8-b83a-bbe37ba15a4e" providerId="ADAL" clId="{C8DF0179-6FD3-4F9E-92AB-E1545F956A1D}" dt="2022-08-17T21:45:30.232" v="842" actId="1076"/>
          <ac:spMkLst>
            <pc:docMk/>
            <pc:sldMk cId="1081709239" sldId="1686"/>
            <ac:spMk id="3" creationId="{647EF5AE-6376-8E0E-5527-BA21697F7C99}"/>
          </ac:spMkLst>
        </pc:spChg>
        <pc:spChg chg="add mod">
          <ac:chgData name="Bernard, Allison Marie" userId="7cd67125-3436-42b8-b83a-bbe37ba15a4e" providerId="ADAL" clId="{C8DF0179-6FD3-4F9E-92AB-E1545F956A1D}" dt="2022-08-17T21:44:58.994" v="838" actId="20577"/>
          <ac:spMkLst>
            <pc:docMk/>
            <pc:sldMk cId="1081709239" sldId="1686"/>
            <ac:spMk id="4" creationId="{4F53A22D-2E04-D441-4283-11BFDBAA1B43}"/>
          </ac:spMkLst>
        </pc:spChg>
        <pc:spChg chg="add del mod">
          <ac:chgData name="Bernard, Allison Marie" userId="7cd67125-3436-42b8-b83a-bbe37ba15a4e" providerId="ADAL" clId="{C8DF0179-6FD3-4F9E-92AB-E1545F956A1D}" dt="2022-08-17T21:46:09.107" v="848" actId="478"/>
          <ac:spMkLst>
            <pc:docMk/>
            <pc:sldMk cId="1081709239" sldId="1686"/>
            <ac:spMk id="5" creationId="{0C047571-0C2B-F0B5-6B47-C3954D77693B}"/>
          </ac:spMkLst>
        </pc:spChg>
        <pc:graphicFrameChg chg="mod modGraphic">
          <ac:chgData name="Bernard, Allison Marie" userId="7cd67125-3436-42b8-b83a-bbe37ba15a4e" providerId="ADAL" clId="{C8DF0179-6FD3-4F9E-92AB-E1545F956A1D}" dt="2022-08-17T21:46:11.151" v="849" actId="2161"/>
          <ac:graphicFrameMkLst>
            <pc:docMk/>
            <pc:sldMk cId="1081709239" sldId="1686"/>
            <ac:graphicFrameMk id="2" creationId="{852A6399-EC09-9A90-EC76-9006AA029925}"/>
          </ac:graphicFrameMkLst>
        </pc:graphicFrameChg>
        <pc:picChg chg="mod">
          <ac:chgData name="Bernard, Allison Marie" userId="7cd67125-3436-42b8-b83a-bbe37ba15a4e" providerId="ADAL" clId="{C8DF0179-6FD3-4F9E-92AB-E1545F956A1D}" dt="2022-08-18T14:42:24.967" v="853" actId="1076"/>
          <ac:picMkLst>
            <pc:docMk/>
            <pc:sldMk cId="1081709239" sldId="1686"/>
            <ac:picMk id="2080" creationId="{00000000-0000-0000-0000-000000000000}"/>
          </ac:picMkLst>
        </pc:picChg>
      </pc:sldChg>
      <pc:sldChg chg="addSp delSp modSp new mod delAnim modAnim">
        <pc:chgData name="Bernard, Allison Marie" userId="7cd67125-3436-42b8-b83a-bbe37ba15a4e" providerId="ADAL" clId="{C8DF0179-6FD3-4F9E-92AB-E1545F956A1D}" dt="2022-08-17T21:39:29.176" v="773" actId="1076"/>
        <pc:sldMkLst>
          <pc:docMk/>
          <pc:sldMk cId="3392453517" sldId="1689"/>
        </pc:sldMkLst>
        <pc:spChg chg="del">
          <ac:chgData name="Bernard, Allison Marie" userId="7cd67125-3436-42b8-b83a-bbe37ba15a4e" providerId="ADAL" clId="{C8DF0179-6FD3-4F9E-92AB-E1545F956A1D}" dt="2022-08-17T18:16:28.814" v="22" actId="478"/>
          <ac:spMkLst>
            <pc:docMk/>
            <pc:sldMk cId="3392453517" sldId="1689"/>
            <ac:spMk id="2" creationId="{E0BB2A18-9F16-F085-1B65-0D107C7B3DF6}"/>
          </ac:spMkLst>
        </pc:spChg>
        <pc:spChg chg="add del mod">
          <ac:chgData name="Bernard, Allison Marie" userId="7cd67125-3436-42b8-b83a-bbe37ba15a4e" providerId="ADAL" clId="{C8DF0179-6FD3-4F9E-92AB-E1545F956A1D}" dt="2022-08-17T21:38:35.365" v="771" actId="478"/>
          <ac:spMkLst>
            <pc:docMk/>
            <pc:sldMk cId="3392453517" sldId="1689"/>
            <ac:spMk id="3" creationId="{948D5F71-AA73-39D8-4207-DA5E1F94B7A1}"/>
          </ac:spMkLst>
        </pc:spChg>
        <pc:spChg chg="del">
          <ac:chgData name="Bernard, Allison Marie" userId="7cd67125-3436-42b8-b83a-bbe37ba15a4e" providerId="ADAL" clId="{C8DF0179-6FD3-4F9E-92AB-E1545F956A1D}" dt="2022-08-17T18:16:30.003" v="23" actId="478"/>
          <ac:spMkLst>
            <pc:docMk/>
            <pc:sldMk cId="3392453517" sldId="1689"/>
            <ac:spMk id="3" creationId="{E172A23F-DAA1-1479-3CE9-7A8A2796672D}"/>
          </ac:spMkLst>
        </pc:spChg>
        <pc:spChg chg="del">
          <ac:chgData name="Bernard, Allison Marie" userId="7cd67125-3436-42b8-b83a-bbe37ba15a4e" providerId="ADAL" clId="{C8DF0179-6FD3-4F9E-92AB-E1545F956A1D}" dt="2022-08-17T18:16:31.416" v="24" actId="478"/>
          <ac:spMkLst>
            <pc:docMk/>
            <pc:sldMk cId="3392453517" sldId="1689"/>
            <ac:spMk id="4" creationId="{64ABD93B-5F6B-872C-39E8-6DFE4FFC5660}"/>
          </ac:spMkLst>
        </pc:spChg>
        <pc:spChg chg="add del mod">
          <ac:chgData name="Bernard, Allison Marie" userId="7cd67125-3436-42b8-b83a-bbe37ba15a4e" providerId="ADAL" clId="{C8DF0179-6FD3-4F9E-92AB-E1545F956A1D}" dt="2022-08-17T18:16:36.648" v="28"/>
          <ac:spMkLst>
            <pc:docMk/>
            <pc:sldMk cId="3392453517" sldId="1689"/>
            <ac:spMk id="6" creationId="{4B801040-4373-58DA-9F50-5BEB086E6434}"/>
          </ac:spMkLst>
        </pc:spChg>
        <pc:graphicFrameChg chg="add mod modGraphic">
          <ac:chgData name="Bernard, Allison Marie" userId="7cd67125-3436-42b8-b83a-bbe37ba15a4e" providerId="ADAL" clId="{C8DF0179-6FD3-4F9E-92AB-E1545F956A1D}" dt="2022-08-17T18:53:28.231" v="382" actId="404"/>
          <ac:graphicFrameMkLst>
            <pc:docMk/>
            <pc:sldMk cId="3392453517" sldId="1689"/>
            <ac:graphicFrameMk id="7" creationId="{8D2E2C3F-60AA-07D7-1077-A8AA36318E99}"/>
          </ac:graphicFrameMkLst>
        </pc:graphicFrameChg>
        <pc:picChg chg="del mod">
          <ac:chgData name="Bernard, Allison Marie" userId="7cd67125-3436-42b8-b83a-bbe37ba15a4e" providerId="ADAL" clId="{C8DF0179-6FD3-4F9E-92AB-E1545F956A1D}" dt="2022-08-17T21:37:21.716" v="767" actId="478"/>
          <ac:picMkLst>
            <pc:docMk/>
            <pc:sldMk cId="3392453517" sldId="1689"/>
            <ac:picMk id="2" creationId="{BEBA74AC-F3AE-1A9B-5403-5D1C86AF8064}"/>
          </ac:picMkLst>
        </pc:picChg>
        <pc:picChg chg="add del mod">
          <ac:chgData name="Bernard, Allison Marie" userId="7cd67125-3436-42b8-b83a-bbe37ba15a4e" providerId="ADAL" clId="{C8DF0179-6FD3-4F9E-92AB-E1545F956A1D}" dt="2022-08-17T21:38:35.365" v="771" actId="478"/>
          <ac:picMkLst>
            <pc:docMk/>
            <pc:sldMk cId="3392453517" sldId="1689"/>
            <ac:picMk id="4" creationId="{A03D15AB-B76B-CFD4-02B9-97AF8E5B91BC}"/>
          </ac:picMkLst>
        </pc:picChg>
        <pc:picChg chg="add del mod">
          <ac:chgData name="Bernard, Allison Marie" userId="7cd67125-3436-42b8-b83a-bbe37ba15a4e" providerId="ADAL" clId="{C8DF0179-6FD3-4F9E-92AB-E1545F956A1D}" dt="2022-08-17T21:38:35.365" v="771" actId="478"/>
          <ac:picMkLst>
            <pc:docMk/>
            <pc:sldMk cId="3392453517" sldId="1689"/>
            <ac:picMk id="5" creationId="{9B6E9692-A474-630C-1079-55A14C58BA77}"/>
          </ac:picMkLst>
        </pc:picChg>
        <pc:picChg chg="add del mod">
          <ac:chgData name="Bernard, Allison Marie" userId="7cd67125-3436-42b8-b83a-bbe37ba15a4e" providerId="ADAL" clId="{C8DF0179-6FD3-4F9E-92AB-E1545F956A1D}" dt="2022-08-17T21:38:35.365" v="771" actId="478"/>
          <ac:picMkLst>
            <pc:docMk/>
            <pc:sldMk cId="3392453517" sldId="1689"/>
            <ac:picMk id="6" creationId="{E1192855-5A12-889E-A9AF-03B3B1F10154}"/>
          </ac:picMkLst>
        </pc:picChg>
        <pc:picChg chg="add del mod">
          <ac:chgData name="Bernard, Allison Marie" userId="7cd67125-3436-42b8-b83a-bbe37ba15a4e" providerId="ADAL" clId="{C8DF0179-6FD3-4F9E-92AB-E1545F956A1D}" dt="2022-08-17T21:38:35.365" v="771" actId="478"/>
          <ac:picMkLst>
            <pc:docMk/>
            <pc:sldMk cId="3392453517" sldId="1689"/>
            <ac:picMk id="8" creationId="{98C929AB-48B2-4588-C0C6-3C059B057563}"/>
          </ac:picMkLst>
        </pc:picChg>
        <pc:picChg chg="add del mod">
          <ac:chgData name="Bernard, Allison Marie" userId="7cd67125-3436-42b8-b83a-bbe37ba15a4e" providerId="ADAL" clId="{C8DF0179-6FD3-4F9E-92AB-E1545F956A1D}" dt="2022-08-17T21:38:35.365" v="771" actId="478"/>
          <ac:picMkLst>
            <pc:docMk/>
            <pc:sldMk cId="3392453517" sldId="1689"/>
            <ac:picMk id="9" creationId="{D05D3E1C-1306-D450-8733-2A9DE364F621}"/>
          </ac:picMkLst>
        </pc:picChg>
        <pc:picChg chg="add del mod">
          <ac:chgData name="Bernard, Allison Marie" userId="7cd67125-3436-42b8-b83a-bbe37ba15a4e" providerId="ADAL" clId="{C8DF0179-6FD3-4F9E-92AB-E1545F956A1D}" dt="2022-08-17T21:38:35.365" v="771" actId="478"/>
          <ac:picMkLst>
            <pc:docMk/>
            <pc:sldMk cId="3392453517" sldId="1689"/>
            <ac:picMk id="10" creationId="{5E919283-B769-7B2E-06B8-A07E723197CA}"/>
          </ac:picMkLst>
        </pc:picChg>
        <pc:picChg chg="add del mod">
          <ac:chgData name="Bernard, Allison Marie" userId="7cd67125-3436-42b8-b83a-bbe37ba15a4e" providerId="ADAL" clId="{C8DF0179-6FD3-4F9E-92AB-E1545F956A1D}" dt="2022-08-17T21:38:35.365" v="771" actId="478"/>
          <ac:picMkLst>
            <pc:docMk/>
            <pc:sldMk cId="3392453517" sldId="1689"/>
            <ac:picMk id="11" creationId="{D20CEABD-1F65-5F30-8A43-43D990D33B35}"/>
          </ac:picMkLst>
        </pc:picChg>
        <pc:picChg chg="add del mod">
          <ac:chgData name="Bernard, Allison Marie" userId="7cd67125-3436-42b8-b83a-bbe37ba15a4e" providerId="ADAL" clId="{C8DF0179-6FD3-4F9E-92AB-E1545F956A1D}" dt="2022-08-17T21:38:35.365" v="771" actId="478"/>
          <ac:picMkLst>
            <pc:docMk/>
            <pc:sldMk cId="3392453517" sldId="1689"/>
            <ac:picMk id="12" creationId="{AAD11B57-3E44-3B2E-4446-DD1437B8DE8D}"/>
          </ac:picMkLst>
        </pc:picChg>
        <pc:picChg chg="add del mod">
          <ac:chgData name="Bernard, Allison Marie" userId="7cd67125-3436-42b8-b83a-bbe37ba15a4e" providerId="ADAL" clId="{C8DF0179-6FD3-4F9E-92AB-E1545F956A1D}" dt="2022-08-17T21:38:35.365" v="771" actId="478"/>
          <ac:picMkLst>
            <pc:docMk/>
            <pc:sldMk cId="3392453517" sldId="1689"/>
            <ac:picMk id="13" creationId="{A93E4E69-048B-DEB6-9A7D-B73421746EF4}"/>
          </ac:picMkLst>
        </pc:picChg>
        <pc:picChg chg="add del mod">
          <ac:chgData name="Bernard, Allison Marie" userId="7cd67125-3436-42b8-b83a-bbe37ba15a4e" providerId="ADAL" clId="{C8DF0179-6FD3-4F9E-92AB-E1545F956A1D}" dt="2022-08-17T21:38:35.365" v="771" actId="478"/>
          <ac:picMkLst>
            <pc:docMk/>
            <pc:sldMk cId="3392453517" sldId="1689"/>
            <ac:picMk id="14" creationId="{F454E2FC-4C74-73D5-7F0A-11ED54850D99}"/>
          </ac:picMkLst>
        </pc:picChg>
        <pc:picChg chg="add del mod">
          <ac:chgData name="Bernard, Allison Marie" userId="7cd67125-3436-42b8-b83a-bbe37ba15a4e" providerId="ADAL" clId="{C8DF0179-6FD3-4F9E-92AB-E1545F956A1D}" dt="2022-08-17T21:38:35.365" v="771" actId="478"/>
          <ac:picMkLst>
            <pc:docMk/>
            <pc:sldMk cId="3392453517" sldId="1689"/>
            <ac:picMk id="15" creationId="{34BA4C65-7664-5F84-D527-5CF1D468AEE1}"/>
          </ac:picMkLst>
        </pc:picChg>
        <pc:picChg chg="add del mod">
          <ac:chgData name="Bernard, Allison Marie" userId="7cd67125-3436-42b8-b83a-bbe37ba15a4e" providerId="ADAL" clId="{C8DF0179-6FD3-4F9E-92AB-E1545F956A1D}" dt="2022-08-17T21:38:35.365" v="771" actId="478"/>
          <ac:picMkLst>
            <pc:docMk/>
            <pc:sldMk cId="3392453517" sldId="1689"/>
            <ac:picMk id="16" creationId="{E990E147-3C95-90FF-439C-79EE7448E1BD}"/>
          </ac:picMkLst>
        </pc:picChg>
        <pc:picChg chg="add mod">
          <ac:chgData name="Bernard, Allison Marie" userId="7cd67125-3436-42b8-b83a-bbe37ba15a4e" providerId="ADAL" clId="{C8DF0179-6FD3-4F9E-92AB-E1545F956A1D}" dt="2022-08-17T21:39:29.176" v="773" actId="1076"/>
          <ac:picMkLst>
            <pc:docMk/>
            <pc:sldMk cId="3392453517" sldId="1689"/>
            <ac:picMk id="17" creationId="{00321641-7FF1-EE38-D439-2C88686B62B7}"/>
          </ac:picMkLst>
        </pc:picChg>
        <pc:picChg chg="add mod">
          <ac:chgData name="Bernard, Allison Marie" userId="7cd67125-3436-42b8-b83a-bbe37ba15a4e" providerId="ADAL" clId="{C8DF0179-6FD3-4F9E-92AB-E1545F956A1D}" dt="2022-08-17T21:39:29.176" v="773" actId="1076"/>
          <ac:picMkLst>
            <pc:docMk/>
            <pc:sldMk cId="3392453517" sldId="1689"/>
            <ac:picMk id="18" creationId="{111C22E4-B754-CE93-548A-E1227A0D2811}"/>
          </ac:picMkLst>
        </pc:picChg>
        <pc:picChg chg="add mod">
          <ac:chgData name="Bernard, Allison Marie" userId="7cd67125-3436-42b8-b83a-bbe37ba15a4e" providerId="ADAL" clId="{C8DF0179-6FD3-4F9E-92AB-E1545F956A1D}" dt="2022-08-17T21:39:29.176" v="773" actId="1076"/>
          <ac:picMkLst>
            <pc:docMk/>
            <pc:sldMk cId="3392453517" sldId="1689"/>
            <ac:picMk id="19" creationId="{5CA7F2B2-2CD7-E021-E9C3-6C1F28DEE9FA}"/>
          </ac:picMkLst>
        </pc:picChg>
        <pc:picChg chg="add mod">
          <ac:chgData name="Bernard, Allison Marie" userId="7cd67125-3436-42b8-b83a-bbe37ba15a4e" providerId="ADAL" clId="{C8DF0179-6FD3-4F9E-92AB-E1545F956A1D}" dt="2022-08-17T21:39:29.176" v="773" actId="1076"/>
          <ac:picMkLst>
            <pc:docMk/>
            <pc:sldMk cId="3392453517" sldId="1689"/>
            <ac:picMk id="20" creationId="{614424EA-D6A1-1BB3-7394-7E10F475FA73}"/>
          </ac:picMkLst>
        </pc:picChg>
        <pc:picChg chg="add mod">
          <ac:chgData name="Bernard, Allison Marie" userId="7cd67125-3436-42b8-b83a-bbe37ba15a4e" providerId="ADAL" clId="{C8DF0179-6FD3-4F9E-92AB-E1545F956A1D}" dt="2022-08-17T21:39:29.176" v="773" actId="1076"/>
          <ac:picMkLst>
            <pc:docMk/>
            <pc:sldMk cId="3392453517" sldId="1689"/>
            <ac:picMk id="21" creationId="{4F8CC0B2-0C74-805B-5351-5FE62192CC6A}"/>
          </ac:picMkLst>
        </pc:picChg>
        <pc:picChg chg="add mod">
          <ac:chgData name="Bernard, Allison Marie" userId="7cd67125-3436-42b8-b83a-bbe37ba15a4e" providerId="ADAL" clId="{C8DF0179-6FD3-4F9E-92AB-E1545F956A1D}" dt="2022-08-17T21:39:29.176" v="773" actId="1076"/>
          <ac:picMkLst>
            <pc:docMk/>
            <pc:sldMk cId="3392453517" sldId="1689"/>
            <ac:picMk id="22" creationId="{E8CC0BDD-4DDE-0913-DB6E-385773BF6376}"/>
          </ac:picMkLst>
        </pc:picChg>
        <pc:picChg chg="add mod">
          <ac:chgData name="Bernard, Allison Marie" userId="7cd67125-3436-42b8-b83a-bbe37ba15a4e" providerId="ADAL" clId="{C8DF0179-6FD3-4F9E-92AB-E1545F956A1D}" dt="2022-08-17T21:39:29.176" v="773" actId="1076"/>
          <ac:picMkLst>
            <pc:docMk/>
            <pc:sldMk cId="3392453517" sldId="1689"/>
            <ac:picMk id="23" creationId="{36787C13-08C9-50FB-F90A-B6D91B642A35}"/>
          </ac:picMkLst>
        </pc:picChg>
        <pc:picChg chg="add mod">
          <ac:chgData name="Bernard, Allison Marie" userId="7cd67125-3436-42b8-b83a-bbe37ba15a4e" providerId="ADAL" clId="{C8DF0179-6FD3-4F9E-92AB-E1545F956A1D}" dt="2022-08-17T21:39:29.176" v="773" actId="1076"/>
          <ac:picMkLst>
            <pc:docMk/>
            <pc:sldMk cId="3392453517" sldId="1689"/>
            <ac:picMk id="24" creationId="{9C31745A-5C3C-719F-420B-814D2F3102BC}"/>
          </ac:picMkLst>
        </pc:picChg>
        <pc:picChg chg="add mod">
          <ac:chgData name="Bernard, Allison Marie" userId="7cd67125-3436-42b8-b83a-bbe37ba15a4e" providerId="ADAL" clId="{C8DF0179-6FD3-4F9E-92AB-E1545F956A1D}" dt="2022-08-17T21:39:29.176" v="773" actId="1076"/>
          <ac:picMkLst>
            <pc:docMk/>
            <pc:sldMk cId="3392453517" sldId="1689"/>
            <ac:picMk id="25" creationId="{5896F9DB-D870-5E62-1E1A-8FF700A86E2F}"/>
          </ac:picMkLst>
        </pc:picChg>
        <pc:picChg chg="add mod">
          <ac:chgData name="Bernard, Allison Marie" userId="7cd67125-3436-42b8-b83a-bbe37ba15a4e" providerId="ADAL" clId="{C8DF0179-6FD3-4F9E-92AB-E1545F956A1D}" dt="2022-08-17T21:39:29.176" v="773" actId="1076"/>
          <ac:picMkLst>
            <pc:docMk/>
            <pc:sldMk cId="3392453517" sldId="1689"/>
            <ac:picMk id="26" creationId="{81F2E03C-0489-31CF-A461-02EA1FEB5F33}"/>
          </ac:picMkLst>
        </pc:picChg>
        <pc:picChg chg="add mod">
          <ac:chgData name="Bernard, Allison Marie" userId="7cd67125-3436-42b8-b83a-bbe37ba15a4e" providerId="ADAL" clId="{C8DF0179-6FD3-4F9E-92AB-E1545F956A1D}" dt="2022-08-17T21:39:29.176" v="773" actId="1076"/>
          <ac:picMkLst>
            <pc:docMk/>
            <pc:sldMk cId="3392453517" sldId="1689"/>
            <ac:picMk id="27" creationId="{D1E61DB6-E9B2-84AC-C7AD-E7B41B860A63}"/>
          </ac:picMkLst>
        </pc:picChg>
        <pc:picChg chg="add mod">
          <ac:chgData name="Bernard, Allison Marie" userId="7cd67125-3436-42b8-b83a-bbe37ba15a4e" providerId="ADAL" clId="{C8DF0179-6FD3-4F9E-92AB-E1545F956A1D}" dt="2022-08-17T21:39:29.176" v="773" actId="1076"/>
          <ac:picMkLst>
            <pc:docMk/>
            <pc:sldMk cId="3392453517" sldId="1689"/>
            <ac:picMk id="28" creationId="{19B5AB70-670E-160B-B8B7-5D3A9211575C}"/>
          </ac:picMkLst>
        </pc:picChg>
      </pc:sldChg>
      <pc:sldChg chg="addSp delSp modSp add mod ord modShow">
        <pc:chgData name="Bernard, Allison Marie" userId="7cd67125-3436-42b8-b83a-bbe37ba15a4e" providerId="ADAL" clId="{C8DF0179-6FD3-4F9E-92AB-E1545F956A1D}" dt="2022-08-18T14:42:14.199" v="852" actId="1076"/>
        <pc:sldMkLst>
          <pc:docMk/>
          <pc:sldMk cId="3279536016" sldId="1690"/>
        </pc:sldMkLst>
        <pc:spChg chg="del">
          <ac:chgData name="Bernard, Allison Marie" userId="7cd67125-3436-42b8-b83a-bbe37ba15a4e" providerId="ADAL" clId="{C8DF0179-6FD3-4F9E-92AB-E1545F956A1D}" dt="2022-08-17T19:45:39.322" v="597" actId="478"/>
          <ac:spMkLst>
            <pc:docMk/>
            <pc:sldMk cId="3279536016" sldId="1690"/>
            <ac:spMk id="14" creationId="{B6C3AF90-C96E-9817-65AF-732AC09172CA}"/>
          </ac:spMkLst>
        </pc:spChg>
        <pc:spChg chg="del">
          <ac:chgData name="Bernard, Allison Marie" userId="7cd67125-3436-42b8-b83a-bbe37ba15a4e" providerId="ADAL" clId="{C8DF0179-6FD3-4F9E-92AB-E1545F956A1D}" dt="2022-08-17T19:45:40.998" v="598" actId="478"/>
          <ac:spMkLst>
            <pc:docMk/>
            <pc:sldMk cId="3279536016" sldId="1690"/>
            <ac:spMk id="15" creationId="{2878C86A-A937-8AF6-3DFB-80A5A66CABBB}"/>
          </ac:spMkLst>
        </pc:spChg>
        <pc:graphicFrameChg chg="add mod">
          <ac:chgData name="Bernard, Allison Marie" userId="7cd67125-3436-42b8-b83a-bbe37ba15a4e" providerId="ADAL" clId="{C8DF0179-6FD3-4F9E-92AB-E1545F956A1D}" dt="2022-08-17T19:45:44.585" v="600" actId="1076"/>
          <ac:graphicFrameMkLst>
            <pc:docMk/>
            <pc:sldMk cId="3279536016" sldId="1690"/>
            <ac:graphicFrameMk id="2" creationId="{E5A2558C-4DEF-2AC8-105A-401071BFA348}"/>
          </ac:graphicFrameMkLst>
        </pc:graphicFrameChg>
        <pc:picChg chg="mod ord">
          <ac:chgData name="Bernard, Allison Marie" userId="7cd67125-3436-42b8-b83a-bbe37ba15a4e" providerId="ADAL" clId="{C8DF0179-6FD3-4F9E-92AB-E1545F956A1D}" dt="2022-08-18T14:42:14.199" v="852" actId="1076"/>
          <ac:picMkLst>
            <pc:docMk/>
            <pc:sldMk cId="3279536016" sldId="1690"/>
            <ac:picMk id="2080" creationId="{00000000-0000-0000-0000-000000000000}"/>
          </ac:picMkLst>
        </pc:picChg>
      </pc:sldChg>
      <pc:sldChg chg="modSp mod">
        <pc:chgData name="Bernard, Allison Marie" userId="7cd67125-3436-42b8-b83a-bbe37ba15a4e" providerId="ADAL" clId="{C8DF0179-6FD3-4F9E-92AB-E1545F956A1D}" dt="2022-08-23T16:17:59.089" v="856" actId="1076"/>
        <pc:sldMkLst>
          <pc:docMk/>
          <pc:sldMk cId="185009920" sldId="1693"/>
        </pc:sldMkLst>
        <pc:picChg chg="mod">
          <ac:chgData name="Bernard, Allison Marie" userId="7cd67125-3436-42b8-b83a-bbe37ba15a4e" providerId="ADAL" clId="{C8DF0179-6FD3-4F9E-92AB-E1545F956A1D}" dt="2022-08-23T16:17:59.089" v="856" actId="1076"/>
          <ac:picMkLst>
            <pc:docMk/>
            <pc:sldMk cId="185009920" sldId="1693"/>
            <ac:picMk id="19" creationId="{7B827D80-A9E1-7845-B779-C52EE5330B92}"/>
          </ac:picMkLst>
        </pc:picChg>
      </pc:sldChg>
    </pc:docChg>
  </pc:docChgLst>
  <pc:docChgLst>
    <pc:chgData name="Lane, Kathleen" userId="d8586a00-d571-4eeb-bfc3-f42bf250439e" providerId="ADAL" clId="{6710B75D-D2B7-461C-A305-CAC9FF7CA1B5}"/>
    <pc:docChg chg="undo custSel addSld delSld modSld sldOrd modSection">
      <pc:chgData name="Lane, Kathleen" userId="d8586a00-d571-4eeb-bfc3-f42bf250439e" providerId="ADAL" clId="{6710B75D-D2B7-461C-A305-CAC9FF7CA1B5}" dt="2022-08-21T19:05:22.742" v="156" actId="27636"/>
      <pc:docMkLst>
        <pc:docMk/>
      </pc:docMkLst>
      <pc:sldChg chg="modSp mod">
        <pc:chgData name="Lane, Kathleen" userId="d8586a00-d571-4eeb-bfc3-f42bf250439e" providerId="ADAL" clId="{6710B75D-D2B7-461C-A305-CAC9FF7CA1B5}" dt="2022-08-21T17:15:37.310" v="3" actId="20577"/>
        <pc:sldMkLst>
          <pc:docMk/>
          <pc:sldMk cId="3929194274" sldId="334"/>
        </pc:sldMkLst>
        <pc:spChg chg="mod">
          <ac:chgData name="Lane, Kathleen" userId="d8586a00-d571-4eeb-bfc3-f42bf250439e" providerId="ADAL" clId="{6710B75D-D2B7-461C-A305-CAC9FF7CA1B5}" dt="2022-08-21T17:15:37.310" v="3" actId="20577"/>
          <ac:spMkLst>
            <pc:docMk/>
            <pc:sldMk cId="3929194274" sldId="334"/>
            <ac:spMk id="3" creationId="{5A566965-2075-4DCB-AE1F-BE391667D1F1}"/>
          </ac:spMkLst>
        </pc:spChg>
      </pc:sldChg>
      <pc:sldChg chg="addSp delSp modSp mod modAnim">
        <pc:chgData name="Lane, Kathleen" userId="d8586a00-d571-4eeb-bfc3-f42bf250439e" providerId="ADAL" clId="{6710B75D-D2B7-461C-A305-CAC9FF7CA1B5}" dt="2022-08-21T18:35:46.653" v="143"/>
        <pc:sldMkLst>
          <pc:docMk/>
          <pc:sldMk cId="2813498575" sldId="681"/>
        </pc:sldMkLst>
        <pc:spChg chg="del">
          <ac:chgData name="Lane, Kathleen" userId="d8586a00-d571-4eeb-bfc3-f42bf250439e" providerId="ADAL" clId="{6710B75D-D2B7-461C-A305-CAC9FF7CA1B5}" dt="2022-08-21T18:34:37.097" v="138" actId="478"/>
          <ac:spMkLst>
            <pc:docMk/>
            <pc:sldMk cId="2813498575" sldId="681"/>
            <ac:spMk id="5" creationId="{20E6189E-6F38-4FC8-1093-8B4032901E9D}"/>
          </ac:spMkLst>
        </pc:spChg>
        <pc:picChg chg="add mod">
          <ac:chgData name="Lane, Kathleen" userId="d8586a00-d571-4eeb-bfc3-f42bf250439e" providerId="ADAL" clId="{6710B75D-D2B7-461C-A305-CAC9FF7CA1B5}" dt="2022-08-21T18:35:42.144" v="142" actId="1440"/>
          <ac:picMkLst>
            <pc:docMk/>
            <pc:sldMk cId="2813498575" sldId="681"/>
            <ac:picMk id="7" creationId="{05B96F1D-45A4-163B-BC3C-AC57C125E009}"/>
          </ac:picMkLst>
        </pc:picChg>
      </pc:sldChg>
      <pc:sldChg chg="del">
        <pc:chgData name="Lane, Kathleen" userId="d8586a00-d571-4eeb-bfc3-f42bf250439e" providerId="ADAL" clId="{6710B75D-D2B7-461C-A305-CAC9FF7CA1B5}" dt="2022-08-21T17:46:38.896" v="22" actId="47"/>
        <pc:sldMkLst>
          <pc:docMk/>
          <pc:sldMk cId="64221571" sldId="682"/>
        </pc:sldMkLst>
      </pc:sldChg>
      <pc:sldChg chg="addSp delSp modSp mod">
        <pc:chgData name="Lane, Kathleen" userId="d8586a00-d571-4eeb-bfc3-f42bf250439e" providerId="ADAL" clId="{6710B75D-D2B7-461C-A305-CAC9FF7CA1B5}" dt="2022-08-21T17:49:32.367" v="137" actId="113"/>
        <pc:sldMkLst>
          <pc:docMk/>
          <pc:sldMk cId="3789153456" sldId="684"/>
        </pc:sldMkLst>
        <pc:spChg chg="mod">
          <ac:chgData name="Lane, Kathleen" userId="d8586a00-d571-4eeb-bfc3-f42bf250439e" providerId="ADAL" clId="{6710B75D-D2B7-461C-A305-CAC9FF7CA1B5}" dt="2022-08-21T17:49:32.367" v="137" actId="113"/>
          <ac:spMkLst>
            <pc:docMk/>
            <pc:sldMk cId="3789153456" sldId="684"/>
            <ac:spMk id="3" creationId="{00000000-0000-0000-0000-000000000000}"/>
          </ac:spMkLst>
        </pc:spChg>
        <pc:spChg chg="del">
          <ac:chgData name="Lane, Kathleen" userId="d8586a00-d571-4eeb-bfc3-f42bf250439e" providerId="ADAL" clId="{6710B75D-D2B7-461C-A305-CAC9FF7CA1B5}" dt="2022-08-21T17:47:18.057" v="23" actId="478"/>
          <ac:spMkLst>
            <pc:docMk/>
            <pc:sldMk cId="3789153456" sldId="684"/>
            <ac:spMk id="5" creationId="{7FB086EE-F2C5-D89B-CA5E-81855EEA02E0}"/>
          </ac:spMkLst>
        </pc:spChg>
        <pc:picChg chg="add del">
          <ac:chgData name="Lane, Kathleen" userId="d8586a00-d571-4eeb-bfc3-f42bf250439e" providerId="ADAL" clId="{6710B75D-D2B7-461C-A305-CAC9FF7CA1B5}" dt="2022-08-21T17:48:36.431" v="62" actId="22"/>
          <ac:picMkLst>
            <pc:docMk/>
            <pc:sldMk cId="3789153456" sldId="684"/>
            <ac:picMk id="7" creationId="{A4548E19-B928-DCD3-57EF-655970E48136}"/>
          </ac:picMkLst>
        </pc:picChg>
        <pc:picChg chg="add mod">
          <ac:chgData name="Lane, Kathleen" userId="d8586a00-d571-4eeb-bfc3-f42bf250439e" providerId="ADAL" clId="{6710B75D-D2B7-461C-A305-CAC9FF7CA1B5}" dt="2022-08-21T17:48:50.783" v="67" actId="14100"/>
          <ac:picMkLst>
            <pc:docMk/>
            <pc:sldMk cId="3789153456" sldId="684"/>
            <ac:picMk id="9" creationId="{122D2655-2EB2-4F09-0679-9F850234E352}"/>
          </ac:picMkLst>
        </pc:picChg>
      </pc:sldChg>
      <pc:sldChg chg="del">
        <pc:chgData name="Lane, Kathleen" userId="d8586a00-d571-4eeb-bfc3-f42bf250439e" providerId="ADAL" clId="{6710B75D-D2B7-461C-A305-CAC9FF7CA1B5}" dt="2022-08-21T17:30:17.481" v="11" actId="47"/>
        <pc:sldMkLst>
          <pc:docMk/>
          <pc:sldMk cId="3758554659" sldId="708"/>
        </pc:sldMkLst>
      </pc:sldChg>
      <pc:sldChg chg="add">
        <pc:chgData name="Lane, Kathleen" userId="d8586a00-d571-4eeb-bfc3-f42bf250439e" providerId="ADAL" clId="{6710B75D-D2B7-461C-A305-CAC9FF7CA1B5}" dt="2022-08-21T17:34:52.770" v="16"/>
        <pc:sldMkLst>
          <pc:docMk/>
          <pc:sldMk cId="3834452591" sldId="712"/>
        </pc:sldMkLst>
      </pc:sldChg>
      <pc:sldChg chg="del">
        <pc:chgData name="Lane, Kathleen" userId="d8586a00-d571-4eeb-bfc3-f42bf250439e" providerId="ADAL" clId="{6710B75D-D2B7-461C-A305-CAC9FF7CA1B5}" dt="2022-08-21T17:33:27.696" v="13" actId="47"/>
        <pc:sldMkLst>
          <pc:docMk/>
          <pc:sldMk cId="1256611722" sldId="715"/>
        </pc:sldMkLst>
      </pc:sldChg>
      <pc:sldChg chg="ord">
        <pc:chgData name="Lane, Kathleen" userId="d8586a00-d571-4eeb-bfc3-f42bf250439e" providerId="ADAL" clId="{6710B75D-D2B7-461C-A305-CAC9FF7CA1B5}" dt="2022-08-21T17:33:41.628" v="15"/>
        <pc:sldMkLst>
          <pc:docMk/>
          <pc:sldMk cId="1017658662" sldId="717"/>
        </pc:sldMkLst>
      </pc:sldChg>
      <pc:sldChg chg="modSp mod">
        <pc:chgData name="Lane, Kathleen" userId="d8586a00-d571-4eeb-bfc3-f42bf250439e" providerId="ADAL" clId="{6710B75D-D2B7-461C-A305-CAC9FF7CA1B5}" dt="2022-08-21T19:00:27.799" v="150" actId="207"/>
        <pc:sldMkLst>
          <pc:docMk/>
          <pc:sldMk cId="3546097835" sldId="756"/>
        </pc:sldMkLst>
        <pc:spChg chg="mod">
          <ac:chgData name="Lane, Kathleen" userId="d8586a00-d571-4eeb-bfc3-f42bf250439e" providerId="ADAL" clId="{6710B75D-D2B7-461C-A305-CAC9FF7CA1B5}" dt="2022-08-21T19:00:27.799" v="150" actId="207"/>
          <ac:spMkLst>
            <pc:docMk/>
            <pc:sldMk cId="3546097835" sldId="756"/>
            <ac:spMk id="6" creationId="{00000000-0000-0000-0000-000000000000}"/>
          </ac:spMkLst>
        </pc:spChg>
      </pc:sldChg>
      <pc:sldChg chg="add">
        <pc:chgData name="Lane, Kathleen" userId="d8586a00-d571-4eeb-bfc3-f42bf250439e" providerId="ADAL" clId="{6710B75D-D2B7-461C-A305-CAC9FF7CA1B5}" dt="2022-08-21T18:59:04.173" v="148"/>
        <pc:sldMkLst>
          <pc:docMk/>
          <pc:sldMk cId="1690360617" sldId="823"/>
        </pc:sldMkLst>
      </pc:sldChg>
      <pc:sldChg chg="add">
        <pc:chgData name="Lane, Kathleen" userId="d8586a00-d571-4eeb-bfc3-f42bf250439e" providerId="ADAL" clId="{6710B75D-D2B7-461C-A305-CAC9FF7CA1B5}" dt="2022-08-21T18:59:14.630" v="149"/>
        <pc:sldMkLst>
          <pc:docMk/>
          <pc:sldMk cId="228158112" sldId="848"/>
        </pc:sldMkLst>
      </pc:sldChg>
      <pc:sldChg chg="ord">
        <pc:chgData name="Lane, Kathleen" userId="d8586a00-d571-4eeb-bfc3-f42bf250439e" providerId="ADAL" clId="{6710B75D-D2B7-461C-A305-CAC9FF7CA1B5}" dt="2022-08-21T17:23:24.466" v="8"/>
        <pc:sldMkLst>
          <pc:docMk/>
          <pc:sldMk cId="2937838435" sldId="1316"/>
        </pc:sldMkLst>
      </pc:sldChg>
      <pc:sldChg chg="add">
        <pc:chgData name="Lane, Kathleen" userId="d8586a00-d571-4eeb-bfc3-f42bf250439e" providerId="ADAL" clId="{6710B75D-D2B7-461C-A305-CAC9FF7CA1B5}" dt="2022-08-21T17:42:33.587" v="20"/>
        <pc:sldMkLst>
          <pc:docMk/>
          <pc:sldMk cId="2601743110" sldId="1487"/>
        </pc:sldMkLst>
      </pc:sldChg>
      <pc:sldChg chg="del">
        <pc:chgData name="Lane, Kathleen" userId="d8586a00-d571-4eeb-bfc3-f42bf250439e" providerId="ADAL" clId="{6710B75D-D2B7-461C-A305-CAC9FF7CA1B5}" dt="2022-08-21T17:38:14.102" v="17" actId="2696"/>
        <pc:sldMkLst>
          <pc:docMk/>
          <pc:sldMk cId="2373981510" sldId="1628"/>
        </pc:sldMkLst>
      </pc:sldChg>
      <pc:sldChg chg="del">
        <pc:chgData name="Lane, Kathleen" userId="d8586a00-d571-4eeb-bfc3-f42bf250439e" providerId="ADAL" clId="{6710B75D-D2B7-461C-A305-CAC9FF7CA1B5}" dt="2022-08-21T17:39:43.644" v="18" actId="2696"/>
        <pc:sldMkLst>
          <pc:docMk/>
          <pc:sldMk cId="1507992460" sldId="1630"/>
        </pc:sldMkLst>
      </pc:sldChg>
      <pc:sldChg chg="del">
        <pc:chgData name="Lane, Kathleen" userId="d8586a00-d571-4eeb-bfc3-f42bf250439e" providerId="ADAL" clId="{6710B75D-D2B7-461C-A305-CAC9FF7CA1B5}" dt="2022-08-21T17:39:47.037" v="19" actId="2696"/>
        <pc:sldMkLst>
          <pc:docMk/>
          <pc:sldMk cId="962567435" sldId="1632"/>
        </pc:sldMkLst>
      </pc:sldChg>
      <pc:sldChg chg="delSp modSp mod">
        <pc:chgData name="Lane, Kathleen" userId="d8586a00-d571-4eeb-bfc3-f42bf250439e" providerId="ADAL" clId="{6710B75D-D2B7-461C-A305-CAC9FF7CA1B5}" dt="2022-08-21T19:05:22.742" v="156" actId="27636"/>
        <pc:sldMkLst>
          <pc:docMk/>
          <pc:sldMk cId="1003743098" sldId="1633"/>
        </pc:sldMkLst>
        <pc:spChg chg="mod">
          <ac:chgData name="Lane, Kathleen" userId="d8586a00-d571-4eeb-bfc3-f42bf250439e" providerId="ADAL" clId="{6710B75D-D2B7-461C-A305-CAC9FF7CA1B5}" dt="2022-08-21T19:05:22.742" v="156" actId="27636"/>
          <ac:spMkLst>
            <pc:docMk/>
            <pc:sldMk cId="1003743098" sldId="1633"/>
            <ac:spMk id="4" creationId="{00000000-0000-0000-0000-000000000000}"/>
          </ac:spMkLst>
        </pc:spChg>
        <pc:spChg chg="mod">
          <ac:chgData name="Lane, Kathleen" userId="d8586a00-d571-4eeb-bfc3-f42bf250439e" providerId="ADAL" clId="{6710B75D-D2B7-461C-A305-CAC9FF7CA1B5}" dt="2022-08-21T19:05:22.740" v="155" actId="27636"/>
          <ac:spMkLst>
            <pc:docMk/>
            <pc:sldMk cId="1003743098" sldId="1633"/>
            <ac:spMk id="6" creationId="{00000000-0000-0000-0000-000000000000}"/>
          </ac:spMkLst>
        </pc:spChg>
        <pc:spChg chg="del">
          <ac:chgData name="Lane, Kathleen" userId="d8586a00-d571-4eeb-bfc3-f42bf250439e" providerId="ADAL" clId="{6710B75D-D2B7-461C-A305-CAC9FF7CA1B5}" dt="2022-08-21T17:46:01.905" v="21" actId="478"/>
          <ac:spMkLst>
            <pc:docMk/>
            <pc:sldMk cId="1003743098" sldId="1633"/>
            <ac:spMk id="7" creationId="{37DD5E79-E06B-F9C2-076A-FAAAD39CF28E}"/>
          </ac:spMkLst>
        </pc:spChg>
      </pc:sldChg>
      <pc:sldChg chg="modSp mod">
        <pc:chgData name="Lane, Kathleen" userId="d8586a00-d571-4eeb-bfc3-f42bf250439e" providerId="ADAL" clId="{6710B75D-D2B7-461C-A305-CAC9FF7CA1B5}" dt="2022-08-21T18:38:37.664" v="144" actId="20577"/>
        <pc:sldMkLst>
          <pc:docMk/>
          <pc:sldMk cId="3392453517" sldId="1689"/>
        </pc:sldMkLst>
        <pc:graphicFrameChg chg="modGraphic">
          <ac:chgData name="Lane, Kathleen" userId="d8586a00-d571-4eeb-bfc3-f42bf250439e" providerId="ADAL" clId="{6710B75D-D2B7-461C-A305-CAC9FF7CA1B5}" dt="2022-08-21T18:38:37.664" v="144" actId="20577"/>
          <ac:graphicFrameMkLst>
            <pc:docMk/>
            <pc:sldMk cId="3392453517" sldId="1689"/>
            <ac:graphicFrameMk id="7" creationId="{8D2E2C3F-60AA-07D7-1077-A8AA36318E99}"/>
          </ac:graphicFrameMkLst>
        </pc:graphicFrameChg>
      </pc:sldChg>
      <pc:sldChg chg="modSp mod">
        <pc:chgData name="Lane, Kathleen" userId="d8586a00-d571-4eeb-bfc3-f42bf250439e" providerId="ADAL" clId="{6710B75D-D2B7-461C-A305-CAC9FF7CA1B5}" dt="2022-08-21T18:44:29.538" v="147" actId="20577"/>
        <pc:sldMkLst>
          <pc:docMk/>
          <pc:sldMk cId="3279536016" sldId="1690"/>
        </pc:sldMkLst>
        <pc:graphicFrameChg chg="modGraphic">
          <ac:chgData name="Lane, Kathleen" userId="d8586a00-d571-4eeb-bfc3-f42bf250439e" providerId="ADAL" clId="{6710B75D-D2B7-461C-A305-CAC9FF7CA1B5}" dt="2022-08-21T18:44:29.538" v="147" actId="20577"/>
          <ac:graphicFrameMkLst>
            <pc:docMk/>
            <pc:sldMk cId="3279536016" sldId="1690"/>
            <ac:graphicFrameMk id="2" creationId="{E5A2558C-4DEF-2AC8-105A-401071BFA348}"/>
          </ac:graphicFrameMkLst>
        </pc:graphicFrameChg>
      </pc:sldChg>
      <pc:sldChg chg="add del">
        <pc:chgData name="Lane, Kathleen" userId="d8586a00-d571-4eeb-bfc3-f42bf250439e" providerId="ADAL" clId="{6710B75D-D2B7-461C-A305-CAC9FF7CA1B5}" dt="2022-08-21T17:23:27.897" v="9" actId="47"/>
        <pc:sldMkLst>
          <pc:docMk/>
          <pc:sldMk cId="1636218366" sldId="1691"/>
        </pc:sldMkLst>
      </pc:sldChg>
      <pc:sldChg chg="add">
        <pc:chgData name="Lane, Kathleen" userId="d8586a00-d571-4eeb-bfc3-f42bf250439e" providerId="ADAL" clId="{6710B75D-D2B7-461C-A305-CAC9FF7CA1B5}" dt="2022-08-21T17:30:13.648" v="10"/>
        <pc:sldMkLst>
          <pc:docMk/>
          <pc:sldMk cId="2413454069" sldId="1691"/>
        </pc:sldMkLst>
      </pc:sldChg>
      <pc:sldChg chg="add">
        <pc:chgData name="Lane, Kathleen" userId="d8586a00-d571-4eeb-bfc3-f42bf250439e" providerId="ADAL" clId="{6710B75D-D2B7-461C-A305-CAC9FF7CA1B5}" dt="2022-08-21T17:33:24.255" v="12"/>
        <pc:sldMkLst>
          <pc:docMk/>
          <pc:sldMk cId="1429876385" sldId="1692"/>
        </pc:sldMkLst>
      </pc:sldChg>
      <pc:sldChg chg="add del">
        <pc:chgData name="Lane, Kathleen" userId="d8586a00-d571-4eeb-bfc3-f42bf250439e" providerId="ADAL" clId="{6710B75D-D2B7-461C-A305-CAC9FF7CA1B5}" dt="2022-08-21T19:02:09.820" v="152"/>
        <pc:sldMkLst>
          <pc:docMk/>
          <pc:sldMk cId="2419589362" sldId="1693"/>
        </pc:sldMkLst>
      </pc:sldChg>
    </pc:docChg>
  </pc:docChgLst>
  <pc:docChgLst>
    <pc:chgData name="Wendy Oakes" userId="S::wendy.oakes_asu.edu#ext#@kansas.onmicrosoft.com::2e8a6244-b545-461d-a2d5-8205ea4c66f5" providerId="AD" clId="Web-{62D87742-D65B-E8F8-1A6B-744D657561DF}"/>
    <pc:docChg chg="modSld">
      <pc:chgData name="Wendy Oakes" userId="S::wendy.oakes_asu.edu#ext#@kansas.onmicrosoft.com::2e8a6244-b545-461d-a2d5-8205ea4c66f5" providerId="AD" clId="Web-{62D87742-D65B-E8F8-1A6B-744D657561DF}" dt="2022-08-20T21:33:39.877" v="1"/>
      <pc:docMkLst>
        <pc:docMk/>
      </pc:docMkLst>
      <pc:sldChg chg="modSp">
        <pc:chgData name="Wendy Oakes" userId="S::wendy.oakes_asu.edu#ext#@kansas.onmicrosoft.com::2e8a6244-b545-461d-a2d5-8205ea4c66f5" providerId="AD" clId="Web-{62D87742-D65B-E8F8-1A6B-744D657561DF}" dt="2022-08-20T21:33:39.877" v="1"/>
        <pc:sldMkLst>
          <pc:docMk/>
          <pc:sldMk cId="3279536016" sldId="1690"/>
        </pc:sldMkLst>
        <pc:graphicFrameChg chg="mod modGraphic">
          <ac:chgData name="Wendy Oakes" userId="S::wendy.oakes_asu.edu#ext#@kansas.onmicrosoft.com::2e8a6244-b545-461d-a2d5-8205ea4c66f5" providerId="AD" clId="Web-{62D87742-D65B-E8F8-1A6B-744D657561DF}" dt="2022-08-20T21:33:39.877" v="1"/>
          <ac:graphicFrameMkLst>
            <pc:docMk/>
            <pc:sldMk cId="3279536016" sldId="1690"/>
            <ac:graphicFrameMk id="2" creationId="{E5A2558C-4DEF-2AC8-105A-401071BFA348}"/>
          </ac:graphicFrameMkLst>
        </pc:graphicFrameChg>
      </pc:sldChg>
    </pc:docChg>
  </pc:docChgLst>
  <pc:docChgLst>
    <pc:chgData name="Bernard, Allison M" userId="7cd67125-3436-42b8-b83a-bbe37ba15a4e" providerId="ADAL" clId="{79848208-3500-484B-8297-CBC6AC888EDE}"/>
    <pc:docChg chg="undo custSel addSld delSld modSld sldOrd modSection">
      <pc:chgData name="Bernard, Allison M" userId="7cd67125-3436-42b8-b83a-bbe37ba15a4e" providerId="ADAL" clId="{79848208-3500-484B-8297-CBC6AC888EDE}" dt="2023-08-03T16:52:46.861" v="262"/>
      <pc:docMkLst>
        <pc:docMk/>
      </pc:docMkLst>
      <pc:sldChg chg="delSp mod">
        <pc:chgData name="Bernard, Allison M" userId="7cd67125-3436-42b8-b83a-bbe37ba15a4e" providerId="ADAL" clId="{79848208-3500-484B-8297-CBC6AC888EDE}" dt="2023-08-03T15:54:18.773" v="39" actId="478"/>
        <pc:sldMkLst>
          <pc:docMk/>
          <pc:sldMk cId="1832152418" sldId="257"/>
        </pc:sldMkLst>
        <pc:spChg chg="del">
          <ac:chgData name="Bernard, Allison M" userId="7cd67125-3436-42b8-b83a-bbe37ba15a4e" providerId="ADAL" clId="{79848208-3500-484B-8297-CBC6AC888EDE}" dt="2023-08-03T15:54:18.773" v="39" actId="478"/>
          <ac:spMkLst>
            <pc:docMk/>
            <pc:sldMk cId="1832152418" sldId="257"/>
            <ac:spMk id="2" creationId="{47361710-CBD7-D176-1527-7B43EED3794C}"/>
          </ac:spMkLst>
        </pc:spChg>
      </pc:sldChg>
      <pc:sldChg chg="modSp mod">
        <pc:chgData name="Bernard, Allison M" userId="7cd67125-3436-42b8-b83a-bbe37ba15a4e" providerId="ADAL" clId="{79848208-3500-484B-8297-CBC6AC888EDE}" dt="2023-08-03T16:48:13.893" v="256" actId="1076"/>
        <pc:sldMkLst>
          <pc:docMk/>
          <pc:sldMk cId="4196494524" sldId="337"/>
        </pc:sldMkLst>
        <pc:spChg chg="mod">
          <ac:chgData name="Bernard, Allison M" userId="7cd67125-3436-42b8-b83a-bbe37ba15a4e" providerId="ADAL" clId="{79848208-3500-484B-8297-CBC6AC888EDE}" dt="2023-08-03T16:48:13.893" v="256" actId="1076"/>
          <ac:spMkLst>
            <pc:docMk/>
            <pc:sldMk cId="4196494524" sldId="337"/>
            <ac:spMk id="2" creationId="{16D752F4-8BDD-B592-E69F-FD1538D95843}"/>
          </ac:spMkLst>
        </pc:spChg>
      </pc:sldChg>
      <pc:sldChg chg="mod modShow">
        <pc:chgData name="Bernard, Allison M" userId="7cd67125-3436-42b8-b83a-bbe37ba15a4e" providerId="ADAL" clId="{79848208-3500-484B-8297-CBC6AC888EDE}" dt="2023-08-03T16:50:50.186" v="258" actId="729"/>
        <pc:sldMkLst>
          <pc:docMk/>
          <pc:sldMk cId="301368859" sldId="653"/>
        </pc:sldMkLst>
      </pc:sldChg>
      <pc:sldChg chg="delSp mod">
        <pc:chgData name="Bernard, Allison M" userId="7cd67125-3436-42b8-b83a-bbe37ba15a4e" providerId="ADAL" clId="{79848208-3500-484B-8297-CBC6AC888EDE}" dt="2023-08-03T16:06:45.439" v="255" actId="478"/>
        <pc:sldMkLst>
          <pc:docMk/>
          <pc:sldMk cId="3281968263" sldId="834"/>
        </pc:sldMkLst>
        <pc:spChg chg="del">
          <ac:chgData name="Bernard, Allison M" userId="7cd67125-3436-42b8-b83a-bbe37ba15a4e" providerId="ADAL" clId="{79848208-3500-484B-8297-CBC6AC888EDE}" dt="2023-08-03T16:06:45.439" v="255" actId="478"/>
          <ac:spMkLst>
            <pc:docMk/>
            <pc:sldMk cId="3281968263" sldId="834"/>
            <ac:spMk id="3" creationId="{00EC0A04-1FAF-A469-4FBE-D274BB242313}"/>
          </ac:spMkLst>
        </pc:spChg>
      </pc:sldChg>
      <pc:sldChg chg="addSp delSp modSp mod modAnim">
        <pc:chgData name="Bernard, Allison M" userId="7cd67125-3436-42b8-b83a-bbe37ba15a4e" providerId="ADAL" clId="{79848208-3500-484B-8297-CBC6AC888EDE}" dt="2023-08-03T15:56:41.552" v="61"/>
        <pc:sldMkLst>
          <pc:docMk/>
          <pc:sldMk cId="2160294811" sldId="1598"/>
        </pc:sldMkLst>
        <pc:spChg chg="del mod">
          <ac:chgData name="Bernard, Allison M" userId="7cd67125-3436-42b8-b83a-bbe37ba15a4e" providerId="ADAL" clId="{79848208-3500-484B-8297-CBC6AC888EDE}" dt="2023-08-03T15:54:51.224" v="41" actId="478"/>
          <ac:spMkLst>
            <pc:docMk/>
            <pc:sldMk cId="2160294811" sldId="1598"/>
            <ac:spMk id="2" creationId="{01BE8750-87E3-80AC-F12F-CD91960F392D}"/>
          </ac:spMkLst>
        </pc:spChg>
        <pc:spChg chg="del mod topLvl">
          <ac:chgData name="Bernard, Allison M" userId="7cd67125-3436-42b8-b83a-bbe37ba15a4e" providerId="ADAL" clId="{79848208-3500-484B-8297-CBC6AC888EDE}" dt="2023-08-03T15:55:18.502" v="44" actId="478"/>
          <ac:spMkLst>
            <pc:docMk/>
            <pc:sldMk cId="2160294811" sldId="1598"/>
            <ac:spMk id="6" creationId="{295B0B34-10C8-9478-A9F8-3CAA164287B3}"/>
          </ac:spMkLst>
        </pc:spChg>
        <pc:spChg chg="del mod topLvl">
          <ac:chgData name="Bernard, Allison M" userId="7cd67125-3436-42b8-b83a-bbe37ba15a4e" providerId="ADAL" clId="{79848208-3500-484B-8297-CBC6AC888EDE}" dt="2023-08-03T15:55:19.683" v="45" actId="478"/>
          <ac:spMkLst>
            <pc:docMk/>
            <pc:sldMk cId="2160294811" sldId="1598"/>
            <ac:spMk id="7" creationId="{C17D212E-41C6-DA85-E4E6-FA0CDE7D6032}"/>
          </ac:spMkLst>
        </pc:spChg>
        <pc:spChg chg="del mod topLvl">
          <ac:chgData name="Bernard, Allison M" userId="7cd67125-3436-42b8-b83a-bbe37ba15a4e" providerId="ADAL" clId="{79848208-3500-484B-8297-CBC6AC888EDE}" dt="2023-08-03T15:55:20.803" v="46" actId="478"/>
          <ac:spMkLst>
            <pc:docMk/>
            <pc:sldMk cId="2160294811" sldId="1598"/>
            <ac:spMk id="8" creationId="{3BE27CC6-F0A5-593C-1EDC-56BD88650E4D}"/>
          </ac:spMkLst>
        </pc:spChg>
        <pc:spChg chg="del mod topLvl">
          <ac:chgData name="Bernard, Allison M" userId="7cd67125-3436-42b8-b83a-bbe37ba15a4e" providerId="ADAL" clId="{79848208-3500-484B-8297-CBC6AC888EDE}" dt="2023-08-03T15:55:21.972" v="47" actId="478"/>
          <ac:spMkLst>
            <pc:docMk/>
            <pc:sldMk cId="2160294811" sldId="1598"/>
            <ac:spMk id="9" creationId="{897E473E-B452-DB9E-99A1-9DBA89876AE4}"/>
          </ac:spMkLst>
        </pc:spChg>
        <pc:spChg chg="del mod topLvl">
          <ac:chgData name="Bernard, Allison M" userId="7cd67125-3436-42b8-b83a-bbe37ba15a4e" providerId="ADAL" clId="{79848208-3500-484B-8297-CBC6AC888EDE}" dt="2023-08-03T15:55:22.850" v="48" actId="478"/>
          <ac:spMkLst>
            <pc:docMk/>
            <pc:sldMk cId="2160294811" sldId="1598"/>
            <ac:spMk id="10" creationId="{A97BC4AE-6BD5-C48D-BC77-C9298CA1E079}"/>
          </ac:spMkLst>
        </pc:spChg>
        <pc:spChg chg="del mod topLvl">
          <ac:chgData name="Bernard, Allison M" userId="7cd67125-3436-42b8-b83a-bbe37ba15a4e" providerId="ADAL" clId="{79848208-3500-484B-8297-CBC6AC888EDE}" dt="2023-08-03T15:55:23.639" v="49" actId="478"/>
          <ac:spMkLst>
            <pc:docMk/>
            <pc:sldMk cId="2160294811" sldId="1598"/>
            <ac:spMk id="11" creationId="{62B3741E-5F22-98AD-D4C4-3EB5AB7EF02B}"/>
          </ac:spMkLst>
        </pc:spChg>
        <pc:spChg chg="del mod topLvl">
          <ac:chgData name="Bernard, Allison M" userId="7cd67125-3436-42b8-b83a-bbe37ba15a4e" providerId="ADAL" clId="{79848208-3500-484B-8297-CBC6AC888EDE}" dt="2023-08-03T15:55:24.470" v="50" actId="478"/>
          <ac:spMkLst>
            <pc:docMk/>
            <pc:sldMk cId="2160294811" sldId="1598"/>
            <ac:spMk id="12" creationId="{F267CAED-3C91-9BD1-A6EF-09C9D14E29E6}"/>
          </ac:spMkLst>
        </pc:spChg>
        <pc:grpChg chg="del mod">
          <ac:chgData name="Bernard, Allison M" userId="7cd67125-3436-42b8-b83a-bbe37ba15a4e" providerId="ADAL" clId="{79848208-3500-484B-8297-CBC6AC888EDE}" dt="2023-08-03T15:55:13.335" v="43" actId="165"/>
          <ac:grpSpMkLst>
            <pc:docMk/>
            <pc:sldMk cId="2160294811" sldId="1598"/>
            <ac:grpSpMk id="4" creationId="{6DCD29E9-E05E-4BCD-89DC-1B70542FE970}"/>
          </ac:grpSpMkLst>
        </pc:grpChg>
        <pc:picChg chg="mod topLvl">
          <ac:chgData name="Bernard, Allison M" userId="7cd67125-3436-42b8-b83a-bbe37ba15a4e" providerId="ADAL" clId="{79848208-3500-484B-8297-CBC6AC888EDE}" dt="2023-08-03T15:55:50.895" v="53" actId="1076"/>
          <ac:picMkLst>
            <pc:docMk/>
            <pc:sldMk cId="2160294811" sldId="1598"/>
            <ac:picMk id="5" creationId="{2234A04E-C4D3-1E8F-9682-997C13068131}"/>
          </ac:picMkLst>
        </pc:picChg>
        <pc:picChg chg="add mod">
          <ac:chgData name="Bernard, Allison M" userId="7cd67125-3436-42b8-b83a-bbe37ba15a4e" providerId="ADAL" clId="{79848208-3500-484B-8297-CBC6AC888EDE}" dt="2023-08-03T15:56:13.376" v="59" actId="1076"/>
          <ac:picMkLst>
            <pc:docMk/>
            <pc:sldMk cId="2160294811" sldId="1598"/>
            <ac:picMk id="16" creationId="{6A39DD43-A545-7C30-4406-35BAE4A391BA}"/>
          </ac:picMkLst>
        </pc:picChg>
      </pc:sldChg>
      <pc:sldChg chg="mod modShow">
        <pc:chgData name="Bernard, Allison M" userId="7cd67125-3436-42b8-b83a-bbe37ba15a4e" providerId="ADAL" clId="{79848208-3500-484B-8297-CBC6AC888EDE}" dt="2023-08-03T15:59:10.719" v="66" actId="729"/>
        <pc:sldMkLst>
          <pc:docMk/>
          <pc:sldMk cId="687676814" sldId="1600"/>
        </pc:sldMkLst>
      </pc:sldChg>
      <pc:sldChg chg="modSp mod modShow modNotesTx">
        <pc:chgData name="Bernard, Allison M" userId="7cd67125-3436-42b8-b83a-bbe37ba15a4e" providerId="ADAL" clId="{79848208-3500-484B-8297-CBC6AC888EDE}" dt="2023-08-03T16:06:13.545" v="254" actId="20577"/>
        <pc:sldMkLst>
          <pc:docMk/>
          <pc:sldMk cId="2650435496" sldId="1605"/>
        </pc:sldMkLst>
        <pc:picChg chg="mod">
          <ac:chgData name="Bernard, Allison M" userId="7cd67125-3436-42b8-b83a-bbe37ba15a4e" providerId="ADAL" clId="{79848208-3500-484B-8297-CBC6AC888EDE}" dt="2023-08-03T16:04:20.627" v="167"/>
          <ac:picMkLst>
            <pc:docMk/>
            <pc:sldMk cId="2650435496" sldId="1605"/>
            <ac:picMk id="11" creationId="{58ED29FB-D1F3-B2ED-47C6-3053E26D56C8}"/>
          </ac:picMkLst>
        </pc:picChg>
      </pc:sldChg>
      <pc:sldChg chg="ord">
        <pc:chgData name="Bernard, Allison M" userId="7cd67125-3436-42b8-b83a-bbe37ba15a4e" providerId="ADAL" clId="{79848208-3500-484B-8297-CBC6AC888EDE}" dt="2023-08-03T15:52:36.161" v="1"/>
        <pc:sldMkLst>
          <pc:docMk/>
          <pc:sldMk cId="1214318063" sldId="1607"/>
        </pc:sldMkLst>
      </pc:sldChg>
      <pc:sldChg chg="addSp modSp mod">
        <pc:chgData name="Bernard, Allison M" userId="7cd67125-3436-42b8-b83a-bbe37ba15a4e" providerId="ADAL" clId="{79848208-3500-484B-8297-CBC6AC888EDE}" dt="2023-08-03T15:53:09.443" v="37" actId="20577"/>
        <pc:sldMkLst>
          <pc:docMk/>
          <pc:sldMk cId="2028804816" sldId="1700"/>
        </pc:sldMkLst>
        <pc:spChg chg="add mod">
          <ac:chgData name="Bernard, Allison M" userId="7cd67125-3436-42b8-b83a-bbe37ba15a4e" providerId="ADAL" clId="{79848208-3500-484B-8297-CBC6AC888EDE}" dt="2023-08-03T15:53:09.443" v="37" actId="20577"/>
          <ac:spMkLst>
            <pc:docMk/>
            <pc:sldMk cId="2028804816" sldId="1700"/>
            <ac:spMk id="4" creationId="{BF70AF10-CC43-A0D7-61D5-4D69930E4BA0}"/>
          </ac:spMkLst>
        </pc:spChg>
      </pc:sldChg>
      <pc:sldChg chg="addSp modSp">
        <pc:chgData name="Bernard, Allison M" userId="7cd67125-3436-42b8-b83a-bbe37ba15a4e" providerId="ADAL" clId="{79848208-3500-484B-8297-CBC6AC888EDE}" dt="2023-08-03T15:53:57.159" v="38"/>
        <pc:sldMkLst>
          <pc:docMk/>
          <pc:sldMk cId="670690192" sldId="1701"/>
        </pc:sldMkLst>
        <pc:spChg chg="add mod">
          <ac:chgData name="Bernard, Allison M" userId="7cd67125-3436-42b8-b83a-bbe37ba15a4e" providerId="ADAL" clId="{79848208-3500-484B-8297-CBC6AC888EDE}" dt="2023-08-03T15:53:57.159" v="38"/>
          <ac:spMkLst>
            <pc:docMk/>
            <pc:sldMk cId="670690192" sldId="1701"/>
            <ac:spMk id="4" creationId="{AC84A047-D5B7-29F8-E1E2-78DA4B5DD2C1}"/>
          </ac:spMkLst>
        </pc:spChg>
      </pc:sldChg>
      <pc:sldChg chg="add del">
        <pc:chgData name="Bernard, Allison M" userId="7cd67125-3436-42b8-b83a-bbe37ba15a4e" providerId="ADAL" clId="{79848208-3500-484B-8297-CBC6AC888EDE}" dt="2023-08-03T16:51:15.323" v="261" actId="2696"/>
        <pc:sldMkLst>
          <pc:docMk/>
          <pc:sldMk cId="3086920303" sldId="1787"/>
        </pc:sldMkLst>
      </pc:sldChg>
      <pc:sldChg chg="modSp add del mod">
        <pc:chgData name="Bernard, Allison M" userId="7cd67125-3436-42b8-b83a-bbe37ba15a4e" providerId="ADAL" clId="{79848208-3500-484B-8297-CBC6AC888EDE}" dt="2023-08-03T16:52:46.861" v="262"/>
        <pc:sldMkLst>
          <pc:docMk/>
          <pc:sldMk cId="275273465" sldId="1821"/>
        </pc:sldMkLst>
        <pc:spChg chg="mod">
          <ac:chgData name="Bernard, Allison M" userId="7cd67125-3436-42b8-b83a-bbe37ba15a4e" providerId="ADAL" clId="{79848208-3500-484B-8297-CBC6AC888EDE}" dt="2023-08-03T16:50:59.350" v="260" actId="20577"/>
          <ac:spMkLst>
            <pc:docMk/>
            <pc:sldMk cId="275273465" sldId="1821"/>
            <ac:spMk id="5" creationId="{9757B257-48C7-C7DD-3DF3-C9F94643C201}"/>
          </ac:spMkLst>
        </pc:spChg>
      </pc:sldChg>
    </pc:docChg>
  </pc:docChgLst>
  <pc:docChgLst>
    <pc:chgData name="Sarasin, Elise" userId="051ede2b-3008-44c0-bb19-c9bb04b8c5c9" providerId="ADAL" clId="{7AC647A4-4A80-4333-B002-20C50BE544B9}"/>
    <pc:docChg chg="undo custSel addSld delSld modSld sldOrd modSection">
      <pc:chgData name="Sarasin, Elise" userId="051ede2b-3008-44c0-bb19-c9bb04b8c5c9" providerId="ADAL" clId="{7AC647A4-4A80-4333-B002-20C50BE544B9}" dt="2023-08-24T14:14:50.889" v="432" actId="1076"/>
      <pc:docMkLst>
        <pc:docMk/>
      </pc:docMkLst>
      <pc:sldChg chg="addSp modSp mod">
        <pc:chgData name="Sarasin, Elise" userId="051ede2b-3008-44c0-bb19-c9bb04b8c5c9" providerId="ADAL" clId="{7AC647A4-4A80-4333-B002-20C50BE544B9}" dt="2023-08-24T14:14:50.889" v="432" actId="1076"/>
        <pc:sldMkLst>
          <pc:docMk/>
          <pc:sldMk cId="3929194274" sldId="334"/>
        </pc:sldMkLst>
        <pc:spChg chg="mod">
          <ac:chgData name="Sarasin, Elise" userId="051ede2b-3008-44c0-bb19-c9bb04b8c5c9" providerId="ADAL" clId="{7AC647A4-4A80-4333-B002-20C50BE544B9}" dt="2023-08-24T14:14:47.142" v="431" actId="1076"/>
          <ac:spMkLst>
            <pc:docMk/>
            <pc:sldMk cId="3929194274" sldId="334"/>
            <ac:spMk id="3" creationId="{5A566965-2075-4DCB-AE1F-BE391667D1F1}"/>
          </ac:spMkLst>
        </pc:spChg>
        <pc:graphicFrameChg chg="add mod">
          <ac:chgData name="Sarasin, Elise" userId="051ede2b-3008-44c0-bb19-c9bb04b8c5c9" providerId="ADAL" clId="{7AC647A4-4A80-4333-B002-20C50BE544B9}" dt="2023-08-24T14:14:50.889" v="432" actId="1076"/>
          <ac:graphicFrameMkLst>
            <pc:docMk/>
            <pc:sldMk cId="3929194274" sldId="334"/>
            <ac:graphicFrameMk id="4" creationId="{46009B4E-A03A-C984-F244-C63EA1333452}"/>
          </ac:graphicFrameMkLst>
        </pc:graphicFrameChg>
      </pc:sldChg>
      <pc:sldChg chg="modSp mod">
        <pc:chgData name="Sarasin, Elise" userId="051ede2b-3008-44c0-bb19-c9bb04b8c5c9" providerId="ADAL" clId="{7AC647A4-4A80-4333-B002-20C50BE544B9}" dt="2023-08-21T15:16:30.150" v="4" actId="1076"/>
        <pc:sldMkLst>
          <pc:docMk/>
          <pc:sldMk cId="4196494524" sldId="337"/>
        </pc:sldMkLst>
        <pc:spChg chg="mod">
          <ac:chgData name="Sarasin, Elise" userId="051ede2b-3008-44c0-bb19-c9bb04b8c5c9" providerId="ADAL" clId="{7AC647A4-4A80-4333-B002-20C50BE544B9}" dt="2023-08-21T15:16:30.150" v="4" actId="1076"/>
          <ac:spMkLst>
            <pc:docMk/>
            <pc:sldMk cId="4196494524" sldId="337"/>
            <ac:spMk id="2" creationId="{16D752F4-8BDD-B592-E69F-FD1538D95843}"/>
          </ac:spMkLst>
        </pc:spChg>
      </pc:sldChg>
      <pc:sldChg chg="addSp modSp mod ord">
        <pc:chgData name="Sarasin, Elise" userId="051ede2b-3008-44c0-bb19-c9bb04b8c5c9" providerId="ADAL" clId="{7AC647A4-4A80-4333-B002-20C50BE544B9}" dt="2023-08-22T20:24:44.498" v="93"/>
        <pc:sldMkLst>
          <pc:docMk/>
          <pc:sldMk cId="2493429146" sldId="654"/>
        </pc:sldMkLst>
        <pc:spChg chg="add mod">
          <ac:chgData name="Sarasin, Elise" userId="051ede2b-3008-44c0-bb19-c9bb04b8c5c9" providerId="ADAL" clId="{7AC647A4-4A80-4333-B002-20C50BE544B9}" dt="2023-08-22T20:24:44.498" v="93"/>
          <ac:spMkLst>
            <pc:docMk/>
            <pc:sldMk cId="2493429146" sldId="654"/>
            <ac:spMk id="3" creationId="{BA5ABBA9-CEC1-EFC2-1CCF-AA70BFB34B62}"/>
          </ac:spMkLst>
        </pc:spChg>
        <pc:picChg chg="mod">
          <ac:chgData name="Sarasin, Elise" userId="051ede2b-3008-44c0-bb19-c9bb04b8c5c9" providerId="ADAL" clId="{7AC647A4-4A80-4333-B002-20C50BE544B9}" dt="2023-08-21T15:16:51.457" v="7" actId="1076"/>
          <ac:picMkLst>
            <pc:docMk/>
            <pc:sldMk cId="2493429146" sldId="654"/>
            <ac:picMk id="5" creationId="{00000000-0000-0000-0000-000000000000}"/>
          </ac:picMkLst>
        </pc:picChg>
      </pc:sldChg>
      <pc:sldChg chg="delSp modSp mod delAnim">
        <pc:chgData name="Sarasin, Elise" userId="051ede2b-3008-44c0-bb19-c9bb04b8c5c9" providerId="ADAL" clId="{7AC647A4-4A80-4333-B002-20C50BE544B9}" dt="2023-08-21T15:31:09.737" v="35" actId="478"/>
        <pc:sldMkLst>
          <pc:docMk/>
          <pc:sldMk cId="2813498575" sldId="681"/>
        </pc:sldMkLst>
        <pc:picChg chg="del mod">
          <ac:chgData name="Sarasin, Elise" userId="051ede2b-3008-44c0-bb19-c9bb04b8c5c9" providerId="ADAL" clId="{7AC647A4-4A80-4333-B002-20C50BE544B9}" dt="2023-08-21T15:31:09.737" v="35" actId="478"/>
          <ac:picMkLst>
            <pc:docMk/>
            <pc:sldMk cId="2813498575" sldId="681"/>
            <ac:picMk id="7" creationId="{05B96F1D-45A4-163B-BC3C-AC57C125E009}"/>
          </ac:picMkLst>
        </pc:picChg>
      </pc:sldChg>
      <pc:sldChg chg="mod modShow">
        <pc:chgData name="Sarasin, Elise" userId="051ede2b-3008-44c0-bb19-c9bb04b8c5c9" providerId="ADAL" clId="{7AC647A4-4A80-4333-B002-20C50BE544B9}" dt="2023-08-22T20:24:31.457" v="90" actId="729"/>
        <pc:sldMkLst>
          <pc:docMk/>
          <pc:sldMk cId="3426485061" sldId="687"/>
        </pc:sldMkLst>
      </pc:sldChg>
      <pc:sldChg chg="mod modShow">
        <pc:chgData name="Sarasin, Elise" userId="051ede2b-3008-44c0-bb19-c9bb04b8c5c9" providerId="ADAL" clId="{7AC647A4-4A80-4333-B002-20C50BE544B9}" dt="2023-08-21T15:47:04.529" v="48" actId="729"/>
        <pc:sldMkLst>
          <pc:docMk/>
          <pc:sldMk cId="3087220905" sldId="728"/>
        </pc:sldMkLst>
      </pc:sldChg>
      <pc:sldChg chg="mod modShow">
        <pc:chgData name="Sarasin, Elise" userId="051ede2b-3008-44c0-bb19-c9bb04b8c5c9" providerId="ADAL" clId="{7AC647A4-4A80-4333-B002-20C50BE544B9}" dt="2023-08-22T20:37:36.372" v="360" actId="729"/>
        <pc:sldMkLst>
          <pc:docMk/>
          <pc:sldMk cId="1721623844" sldId="739"/>
        </pc:sldMkLst>
      </pc:sldChg>
      <pc:sldChg chg="modSp mod">
        <pc:chgData name="Sarasin, Elise" userId="051ede2b-3008-44c0-bb19-c9bb04b8c5c9" providerId="ADAL" clId="{7AC647A4-4A80-4333-B002-20C50BE544B9}" dt="2023-08-21T15:15:58.058" v="3" actId="1076"/>
        <pc:sldMkLst>
          <pc:docMk/>
          <pc:sldMk cId="453365597" sldId="822"/>
        </pc:sldMkLst>
        <pc:spChg chg="mod">
          <ac:chgData name="Sarasin, Elise" userId="051ede2b-3008-44c0-bb19-c9bb04b8c5c9" providerId="ADAL" clId="{7AC647A4-4A80-4333-B002-20C50BE544B9}" dt="2023-08-21T15:15:58.058" v="3" actId="1076"/>
          <ac:spMkLst>
            <pc:docMk/>
            <pc:sldMk cId="453365597" sldId="822"/>
            <ac:spMk id="3" creationId="{77C178A8-318A-A20F-BAEE-ED78AA08F095}"/>
          </ac:spMkLst>
        </pc:spChg>
      </pc:sldChg>
      <pc:sldChg chg="addSp modSp mod">
        <pc:chgData name="Sarasin, Elise" userId="051ede2b-3008-44c0-bb19-c9bb04b8c5c9" providerId="ADAL" clId="{7AC647A4-4A80-4333-B002-20C50BE544B9}" dt="2023-08-22T20:34:44.042" v="288" actId="20577"/>
        <pc:sldMkLst>
          <pc:docMk/>
          <pc:sldMk cId="3281968263" sldId="834"/>
        </pc:sldMkLst>
        <pc:spChg chg="add mod">
          <ac:chgData name="Sarasin, Elise" userId="051ede2b-3008-44c0-bb19-c9bb04b8c5c9" providerId="ADAL" clId="{7AC647A4-4A80-4333-B002-20C50BE544B9}" dt="2023-08-22T20:34:44.042" v="288" actId="20577"/>
          <ac:spMkLst>
            <pc:docMk/>
            <pc:sldMk cId="3281968263" sldId="834"/>
            <ac:spMk id="3" creationId="{9F626694-EB53-1FBF-D090-AE23C3D01509}"/>
          </ac:spMkLst>
        </pc:spChg>
      </pc:sldChg>
      <pc:sldChg chg="mod modShow">
        <pc:chgData name="Sarasin, Elise" userId="051ede2b-3008-44c0-bb19-c9bb04b8c5c9" providerId="ADAL" clId="{7AC647A4-4A80-4333-B002-20C50BE544B9}" dt="2023-08-21T15:49:53.159" v="57" actId="729"/>
        <pc:sldMkLst>
          <pc:docMk/>
          <pc:sldMk cId="1659631156" sldId="896"/>
        </pc:sldMkLst>
      </pc:sldChg>
      <pc:sldChg chg="mod modShow">
        <pc:chgData name="Sarasin, Elise" userId="051ede2b-3008-44c0-bb19-c9bb04b8c5c9" providerId="ADAL" clId="{7AC647A4-4A80-4333-B002-20C50BE544B9}" dt="2023-08-22T20:37:42.116" v="362" actId="729"/>
        <pc:sldMkLst>
          <pc:docMk/>
          <pc:sldMk cId="3376268931" sldId="1409"/>
        </pc:sldMkLst>
      </pc:sldChg>
      <pc:sldChg chg="addSp modSp">
        <pc:chgData name="Sarasin, Elise" userId="051ede2b-3008-44c0-bb19-c9bb04b8c5c9" providerId="ADAL" clId="{7AC647A4-4A80-4333-B002-20C50BE544B9}" dt="2023-08-22T20:16:53.871" v="65"/>
        <pc:sldMkLst>
          <pc:docMk/>
          <pc:sldMk cId="2601743110" sldId="1487"/>
        </pc:sldMkLst>
        <pc:spChg chg="add mod">
          <ac:chgData name="Sarasin, Elise" userId="051ede2b-3008-44c0-bb19-c9bb04b8c5c9" providerId="ADAL" clId="{7AC647A4-4A80-4333-B002-20C50BE544B9}" dt="2023-08-22T20:16:53.871" v="65"/>
          <ac:spMkLst>
            <pc:docMk/>
            <pc:sldMk cId="2601743110" sldId="1487"/>
            <ac:spMk id="3" creationId="{52744AC5-191C-DC51-73A7-C0A8C397BD49}"/>
          </ac:spMkLst>
        </pc:spChg>
      </pc:sldChg>
      <pc:sldChg chg="mod modShow">
        <pc:chgData name="Sarasin, Elise" userId="051ede2b-3008-44c0-bb19-c9bb04b8c5c9" providerId="ADAL" clId="{7AC647A4-4A80-4333-B002-20C50BE544B9}" dt="2023-08-21T15:44:38.182" v="41" actId="729"/>
        <pc:sldMkLst>
          <pc:docMk/>
          <pc:sldMk cId="687676814" sldId="1600"/>
        </pc:sldMkLst>
      </pc:sldChg>
      <pc:sldChg chg="mod modShow modNotesTx">
        <pc:chgData name="Sarasin, Elise" userId="051ede2b-3008-44c0-bb19-c9bb04b8c5c9" providerId="ADAL" clId="{7AC647A4-4A80-4333-B002-20C50BE544B9}" dt="2023-08-21T15:44:55.535" v="44" actId="729"/>
        <pc:sldMkLst>
          <pc:docMk/>
          <pc:sldMk cId="2650435496" sldId="1605"/>
        </pc:sldMkLst>
      </pc:sldChg>
      <pc:sldChg chg="addSp modSp mod modShow">
        <pc:chgData name="Sarasin, Elise" userId="051ede2b-3008-44c0-bb19-c9bb04b8c5c9" providerId="ADAL" clId="{7AC647A4-4A80-4333-B002-20C50BE544B9}" dt="2023-08-22T20:20:30.957" v="72" actId="20577"/>
        <pc:sldMkLst>
          <pc:docMk/>
          <pc:sldMk cId="2122212806" sldId="1606"/>
        </pc:sldMkLst>
        <pc:spChg chg="add mod">
          <ac:chgData name="Sarasin, Elise" userId="051ede2b-3008-44c0-bb19-c9bb04b8c5c9" providerId="ADAL" clId="{7AC647A4-4A80-4333-B002-20C50BE544B9}" dt="2023-08-22T20:20:30.957" v="72" actId="20577"/>
          <ac:spMkLst>
            <pc:docMk/>
            <pc:sldMk cId="2122212806" sldId="1606"/>
            <ac:spMk id="13" creationId="{E5AB9593-B138-81C0-5CE2-CB1D937C700F}"/>
          </ac:spMkLst>
        </pc:spChg>
      </pc:sldChg>
      <pc:sldChg chg="addSp delSp modSp mod delAnim">
        <pc:chgData name="Sarasin, Elise" userId="051ede2b-3008-44c0-bb19-c9bb04b8c5c9" providerId="ADAL" clId="{7AC647A4-4A80-4333-B002-20C50BE544B9}" dt="2023-08-22T20:44:11.652" v="429" actId="1076"/>
        <pc:sldMkLst>
          <pc:docMk/>
          <pc:sldMk cId="1214318063" sldId="1607"/>
        </pc:sldMkLst>
        <pc:spChg chg="del mod">
          <ac:chgData name="Sarasin, Elise" userId="051ede2b-3008-44c0-bb19-c9bb04b8c5c9" providerId="ADAL" clId="{7AC647A4-4A80-4333-B002-20C50BE544B9}" dt="2023-08-21T15:25:43.242" v="12" actId="478"/>
          <ac:spMkLst>
            <pc:docMk/>
            <pc:sldMk cId="1214318063" sldId="1607"/>
            <ac:spMk id="4" creationId="{1030DAE3-0B41-AC80-8DBA-0E33C2D6155E}"/>
          </ac:spMkLst>
        </pc:spChg>
        <pc:picChg chg="add mod">
          <ac:chgData name="Sarasin, Elise" userId="051ede2b-3008-44c0-bb19-c9bb04b8c5c9" providerId="ADAL" clId="{7AC647A4-4A80-4333-B002-20C50BE544B9}" dt="2023-08-22T20:44:11.652" v="429" actId="1076"/>
          <ac:picMkLst>
            <pc:docMk/>
            <pc:sldMk cId="1214318063" sldId="1607"/>
            <ac:picMk id="4" creationId="{F7D641EC-9230-A45D-5590-69CA4511226F}"/>
          </ac:picMkLst>
        </pc:picChg>
        <pc:picChg chg="del mod">
          <ac:chgData name="Sarasin, Elise" userId="051ede2b-3008-44c0-bb19-c9bb04b8c5c9" providerId="ADAL" clId="{7AC647A4-4A80-4333-B002-20C50BE544B9}" dt="2023-08-21T15:25:34.353" v="11" actId="478"/>
          <ac:picMkLst>
            <pc:docMk/>
            <pc:sldMk cId="1214318063" sldId="1607"/>
            <ac:picMk id="5" creationId="{E0403632-735E-3C55-8348-1F388097CF8D}"/>
          </ac:picMkLst>
        </pc:picChg>
      </pc:sldChg>
      <pc:sldChg chg="addSp modSp mod">
        <pc:chgData name="Sarasin, Elise" userId="051ede2b-3008-44c0-bb19-c9bb04b8c5c9" providerId="ADAL" clId="{7AC647A4-4A80-4333-B002-20C50BE544B9}" dt="2023-08-22T20:35:28.353" v="359" actId="20577"/>
        <pc:sldMkLst>
          <pc:docMk/>
          <pc:sldMk cId="807694088" sldId="1631"/>
        </pc:sldMkLst>
        <pc:spChg chg="add mod">
          <ac:chgData name="Sarasin, Elise" userId="051ede2b-3008-44c0-bb19-c9bb04b8c5c9" providerId="ADAL" clId="{7AC647A4-4A80-4333-B002-20C50BE544B9}" dt="2023-08-22T20:35:28.353" v="359" actId="20577"/>
          <ac:spMkLst>
            <pc:docMk/>
            <pc:sldMk cId="807694088" sldId="1631"/>
            <ac:spMk id="3" creationId="{D6AB17A3-570B-FA7E-BABF-66B843AAC62B}"/>
          </ac:spMkLst>
        </pc:spChg>
      </pc:sldChg>
      <pc:sldChg chg="mod modShow">
        <pc:chgData name="Sarasin, Elise" userId="051ede2b-3008-44c0-bb19-c9bb04b8c5c9" providerId="ADAL" clId="{7AC647A4-4A80-4333-B002-20C50BE544B9}" dt="2023-08-22T20:37:38.745" v="361" actId="729"/>
        <pc:sldMkLst>
          <pc:docMk/>
          <pc:sldMk cId="4152434093" sldId="1637"/>
        </pc:sldMkLst>
      </pc:sldChg>
      <pc:sldChg chg="modSp mod">
        <pc:chgData name="Sarasin, Elise" userId="051ede2b-3008-44c0-bb19-c9bb04b8c5c9" providerId="ADAL" clId="{7AC647A4-4A80-4333-B002-20C50BE544B9}" dt="2023-08-21T15:17:24.018" v="8" actId="1076"/>
        <pc:sldMkLst>
          <pc:docMk/>
          <pc:sldMk cId="2924257776" sldId="1671"/>
        </pc:sldMkLst>
        <pc:spChg chg="mod">
          <ac:chgData name="Sarasin, Elise" userId="051ede2b-3008-44c0-bb19-c9bb04b8c5c9" providerId="ADAL" clId="{7AC647A4-4A80-4333-B002-20C50BE544B9}" dt="2023-08-21T15:17:24.018" v="8" actId="1076"/>
          <ac:spMkLst>
            <pc:docMk/>
            <pc:sldMk cId="2924257776" sldId="1671"/>
            <ac:spMk id="2" creationId="{020B97D2-9BE5-254E-FF39-4ECA918D0E49}"/>
          </ac:spMkLst>
        </pc:spChg>
      </pc:sldChg>
      <pc:sldChg chg="addSp modSp mod">
        <pc:chgData name="Sarasin, Elise" userId="051ede2b-3008-44c0-bb19-c9bb04b8c5c9" providerId="ADAL" clId="{7AC647A4-4A80-4333-B002-20C50BE544B9}" dt="2023-08-22T20:30:47.921" v="256" actId="20577"/>
        <pc:sldMkLst>
          <pc:docMk/>
          <pc:sldMk cId="4274574129" sldId="1678"/>
        </pc:sldMkLst>
        <pc:spChg chg="add mod">
          <ac:chgData name="Sarasin, Elise" userId="051ede2b-3008-44c0-bb19-c9bb04b8c5c9" providerId="ADAL" clId="{7AC647A4-4A80-4333-B002-20C50BE544B9}" dt="2023-08-22T20:30:47.921" v="256" actId="20577"/>
          <ac:spMkLst>
            <pc:docMk/>
            <pc:sldMk cId="4274574129" sldId="1678"/>
            <ac:spMk id="2" creationId="{F53745DA-CA01-F609-1F5E-65C41E17604A}"/>
          </ac:spMkLst>
        </pc:spChg>
      </pc:sldChg>
      <pc:sldChg chg="mod modShow">
        <pc:chgData name="Sarasin, Elise" userId="051ede2b-3008-44c0-bb19-c9bb04b8c5c9" providerId="ADAL" clId="{7AC647A4-4A80-4333-B002-20C50BE544B9}" dt="2023-08-22T20:34:29.872" v="257" actId="729"/>
        <pc:sldMkLst>
          <pc:docMk/>
          <pc:sldMk cId="2756747166" sldId="1679"/>
        </pc:sldMkLst>
      </pc:sldChg>
      <pc:sldChg chg="mod modShow">
        <pc:chgData name="Sarasin, Elise" userId="051ede2b-3008-44c0-bb19-c9bb04b8c5c9" providerId="ADAL" clId="{7AC647A4-4A80-4333-B002-20C50BE544B9}" dt="2023-08-21T15:47:41.601" v="52" actId="729"/>
        <pc:sldMkLst>
          <pc:docMk/>
          <pc:sldMk cId="2959916091" sldId="1680"/>
        </pc:sldMkLst>
      </pc:sldChg>
      <pc:sldChg chg="mod modShow">
        <pc:chgData name="Sarasin, Elise" userId="051ede2b-3008-44c0-bb19-c9bb04b8c5c9" providerId="ADAL" clId="{7AC647A4-4A80-4333-B002-20C50BE544B9}" dt="2023-08-21T15:48:01.068" v="55" actId="729"/>
        <pc:sldMkLst>
          <pc:docMk/>
          <pc:sldMk cId="2675818302" sldId="1681"/>
        </pc:sldMkLst>
      </pc:sldChg>
      <pc:sldChg chg="addSp modSp mod">
        <pc:chgData name="Sarasin, Elise" userId="051ede2b-3008-44c0-bb19-c9bb04b8c5c9" providerId="ADAL" clId="{7AC647A4-4A80-4333-B002-20C50BE544B9}" dt="2023-08-22T20:38:18.153" v="420" actId="20577"/>
        <pc:sldMkLst>
          <pc:docMk/>
          <pc:sldMk cId="4219467890" sldId="1688"/>
        </pc:sldMkLst>
        <pc:spChg chg="add mod">
          <ac:chgData name="Sarasin, Elise" userId="051ede2b-3008-44c0-bb19-c9bb04b8c5c9" providerId="ADAL" clId="{7AC647A4-4A80-4333-B002-20C50BE544B9}" dt="2023-08-22T20:38:18.153" v="420" actId="20577"/>
          <ac:spMkLst>
            <pc:docMk/>
            <pc:sldMk cId="4219467890" sldId="1688"/>
            <ac:spMk id="4" creationId="{0978BBE7-8F29-1592-9D88-2FEF56C2200B}"/>
          </ac:spMkLst>
        </pc:spChg>
        <pc:picChg chg="add mod">
          <ac:chgData name="Sarasin, Elise" userId="051ede2b-3008-44c0-bb19-c9bb04b8c5c9" providerId="ADAL" clId="{7AC647A4-4A80-4333-B002-20C50BE544B9}" dt="2023-08-22T20:37:54.734" v="364" actId="1076"/>
          <ac:picMkLst>
            <pc:docMk/>
            <pc:sldMk cId="4219467890" sldId="1688"/>
            <ac:picMk id="2" creationId="{DB048688-B9E1-8DFC-FC37-73BB17FCC768}"/>
          </ac:picMkLst>
        </pc:picChg>
      </pc:sldChg>
      <pc:sldChg chg="del">
        <pc:chgData name="Sarasin, Elise" userId="051ede2b-3008-44c0-bb19-c9bb04b8c5c9" providerId="ADAL" clId="{7AC647A4-4A80-4333-B002-20C50BE544B9}" dt="2023-08-22T20:07:11.076" v="64" actId="2696"/>
        <pc:sldMkLst>
          <pc:docMk/>
          <pc:sldMk cId="3858363801" sldId="1699"/>
        </pc:sldMkLst>
      </pc:sldChg>
      <pc:sldChg chg="mod modShow">
        <pc:chgData name="Sarasin, Elise" userId="051ede2b-3008-44c0-bb19-c9bb04b8c5c9" providerId="ADAL" clId="{7AC647A4-4A80-4333-B002-20C50BE544B9}" dt="2023-08-21T15:31:19.460" v="36" actId="729"/>
        <pc:sldMkLst>
          <pc:docMk/>
          <pc:sldMk cId="2028804816" sldId="1700"/>
        </pc:sldMkLst>
      </pc:sldChg>
      <pc:sldChg chg="mod modShow">
        <pc:chgData name="Sarasin, Elise" userId="051ede2b-3008-44c0-bb19-c9bb04b8c5c9" providerId="ADAL" clId="{7AC647A4-4A80-4333-B002-20C50BE544B9}" dt="2023-08-21T15:31:42.527" v="37" actId="729"/>
        <pc:sldMkLst>
          <pc:docMk/>
          <pc:sldMk cId="670690192" sldId="1701"/>
        </pc:sldMkLst>
      </pc:sldChg>
      <pc:sldChg chg="add">
        <pc:chgData name="Sarasin, Elise" userId="051ede2b-3008-44c0-bb19-c9bb04b8c5c9" providerId="ADAL" clId="{7AC647A4-4A80-4333-B002-20C50BE544B9}" dt="2023-08-22T20:23:53.048" v="73"/>
        <pc:sldMkLst>
          <pc:docMk/>
          <pc:sldMk cId="208873546" sldId="1797"/>
        </pc:sldMkLst>
      </pc:sldChg>
      <pc:sldChg chg="del">
        <pc:chgData name="Sarasin, Elise" userId="051ede2b-3008-44c0-bb19-c9bb04b8c5c9" providerId="ADAL" clId="{7AC647A4-4A80-4333-B002-20C50BE544B9}" dt="2023-08-22T20:23:57.148" v="74" actId="2696"/>
        <pc:sldMkLst>
          <pc:docMk/>
          <pc:sldMk cId="275273465" sldId="1821"/>
        </pc:sldMkLst>
      </pc:sldChg>
      <pc:sldChg chg="addSp delSp modSp add mod modAnim">
        <pc:chgData name="Sarasin, Elise" userId="051ede2b-3008-44c0-bb19-c9bb04b8c5c9" providerId="ADAL" clId="{7AC647A4-4A80-4333-B002-20C50BE544B9}" dt="2023-08-21T15:29:05.444" v="33" actId="1076"/>
        <pc:sldMkLst>
          <pc:docMk/>
          <pc:sldMk cId="1895628873" sldId="1822"/>
        </pc:sldMkLst>
        <pc:spChg chg="mod">
          <ac:chgData name="Sarasin, Elise" userId="051ede2b-3008-44c0-bb19-c9bb04b8c5c9" providerId="ADAL" clId="{7AC647A4-4A80-4333-B002-20C50BE544B9}" dt="2023-08-21T15:27:22.945" v="16" actId="1076"/>
          <ac:spMkLst>
            <pc:docMk/>
            <pc:sldMk cId="1895628873" sldId="1822"/>
            <ac:spMk id="4" creationId="{1030DAE3-0B41-AC80-8DBA-0E33C2D6155E}"/>
          </ac:spMkLst>
        </pc:spChg>
        <pc:spChg chg="add del mod topLvl">
          <ac:chgData name="Sarasin, Elise" userId="051ede2b-3008-44c0-bb19-c9bb04b8c5c9" providerId="ADAL" clId="{7AC647A4-4A80-4333-B002-20C50BE544B9}" dt="2023-08-21T15:28:50.743" v="31" actId="21"/>
          <ac:spMkLst>
            <pc:docMk/>
            <pc:sldMk cId="1895628873" sldId="1822"/>
            <ac:spMk id="8" creationId="{3567D53E-2BE4-0D8C-A537-A5FBA1F86F78}"/>
          </ac:spMkLst>
        </pc:spChg>
        <pc:spChg chg="add mod">
          <ac:chgData name="Sarasin, Elise" userId="051ede2b-3008-44c0-bb19-c9bb04b8c5c9" providerId="ADAL" clId="{7AC647A4-4A80-4333-B002-20C50BE544B9}" dt="2023-08-21T15:29:05.444" v="33" actId="1076"/>
          <ac:spMkLst>
            <pc:docMk/>
            <pc:sldMk cId="1895628873" sldId="1822"/>
            <ac:spMk id="10" creationId="{2B5D2CAA-276B-5A76-CEDD-9ED5AAE598C7}"/>
          </ac:spMkLst>
        </pc:spChg>
        <pc:grpChg chg="add del mod">
          <ac:chgData name="Sarasin, Elise" userId="051ede2b-3008-44c0-bb19-c9bb04b8c5c9" providerId="ADAL" clId="{7AC647A4-4A80-4333-B002-20C50BE544B9}" dt="2023-08-21T15:28:47.874" v="30" actId="165"/>
          <ac:grpSpMkLst>
            <pc:docMk/>
            <pc:sldMk cId="1895628873" sldId="1822"/>
            <ac:grpSpMk id="9" creationId="{F6BAFE98-D336-D7B5-5F15-3422AA515179}"/>
          </ac:grpSpMkLst>
        </pc:grpChg>
        <pc:picChg chg="mod topLvl">
          <ac:chgData name="Sarasin, Elise" userId="051ede2b-3008-44c0-bb19-c9bb04b8c5c9" providerId="ADAL" clId="{7AC647A4-4A80-4333-B002-20C50BE544B9}" dt="2023-08-21T15:28:47.874" v="30" actId="165"/>
          <ac:picMkLst>
            <pc:docMk/>
            <pc:sldMk cId="1895628873" sldId="1822"/>
            <ac:picMk id="5" creationId="{E0403632-735E-3C55-8348-1F388097CF8D}"/>
          </ac:picMkLst>
        </pc:picChg>
        <pc:picChg chg="add del mod ord">
          <ac:chgData name="Sarasin, Elise" userId="051ede2b-3008-44c0-bb19-c9bb04b8c5c9" providerId="ADAL" clId="{7AC647A4-4A80-4333-B002-20C50BE544B9}" dt="2023-08-21T15:28:40.674" v="27" actId="478"/>
          <ac:picMkLst>
            <pc:docMk/>
            <pc:sldMk cId="1895628873" sldId="1822"/>
            <ac:picMk id="7" creationId="{6A38C783-3E4F-16D2-D459-5F964E7CAF35}"/>
          </ac:picMkLst>
        </pc:picChg>
      </pc:sldChg>
      <pc:sldChg chg="addSp modSp add mod">
        <pc:chgData name="Sarasin, Elise" userId="051ede2b-3008-44c0-bb19-c9bb04b8c5c9" providerId="ADAL" clId="{7AC647A4-4A80-4333-B002-20C50BE544B9}" dt="2023-08-22T20:24:52.795" v="97" actId="1076"/>
        <pc:sldMkLst>
          <pc:docMk/>
          <pc:sldMk cId="958895049" sldId="1833"/>
        </pc:sldMkLst>
        <pc:spChg chg="add mod">
          <ac:chgData name="Sarasin, Elise" userId="051ede2b-3008-44c0-bb19-c9bb04b8c5c9" providerId="ADAL" clId="{7AC647A4-4A80-4333-B002-20C50BE544B9}" dt="2023-08-22T20:24:52.795" v="97" actId="1076"/>
          <ac:spMkLst>
            <pc:docMk/>
            <pc:sldMk cId="958895049" sldId="1833"/>
            <ac:spMk id="3" creationId="{83D39F7E-56CD-1D52-937C-75BA4624BB52}"/>
          </ac:spMkLst>
        </pc:spChg>
      </pc:sldChg>
      <pc:sldChg chg="add">
        <pc:chgData name="Sarasin, Elise" userId="051ede2b-3008-44c0-bb19-c9bb04b8c5c9" providerId="ADAL" clId="{7AC647A4-4A80-4333-B002-20C50BE544B9}" dt="2023-08-21T15:49:50.106" v="56"/>
        <pc:sldMkLst>
          <pc:docMk/>
          <pc:sldMk cId="3086576131" sldId="1842"/>
        </pc:sldMkLst>
      </pc:sldChg>
      <pc:sldChg chg="add ord">
        <pc:chgData name="Sarasin, Elise" userId="051ede2b-3008-44c0-bb19-c9bb04b8c5c9" providerId="ADAL" clId="{7AC647A4-4A80-4333-B002-20C50BE544B9}" dt="2023-08-21T15:47:44.077" v="54"/>
        <pc:sldMkLst>
          <pc:docMk/>
          <pc:sldMk cId="3187207698" sldId="1847"/>
        </pc:sldMkLst>
      </pc:sldChg>
      <pc:sldChg chg="add ord">
        <pc:chgData name="Sarasin, Elise" userId="051ede2b-3008-44c0-bb19-c9bb04b8c5c9" providerId="ADAL" clId="{7AC647A4-4A80-4333-B002-20C50BE544B9}" dt="2023-08-21T15:44:59.629" v="46"/>
        <pc:sldMkLst>
          <pc:docMk/>
          <pc:sldMk cId="2565266990" sldId="1848"/>
        </pc:sldMkLst>
      </pc:sldChg>
      <pc:sldChg chg="add del">
        <pc:chgData name="Sarasin, Elise" userId="051ede2b-3008-44c0-bb19-c9bb04b8c5c9" providerId="ADAL" clId="{7AC647A4-4A80-4333-B002-20C50BE544B9}" dt="2023-08-21T15:41:40.823" v="40"/>
        <pc:sldMkLst>
          <pc:docMk/>
          <pc:sldMk cId="603526687" sldId="1852"/>
        </pc:sldMkLst>
      </pc:sldChg>
      <pc:sldChg chg="add del">
        <pc:chgData name="Sarasin, Elise" userId="051ede2b-3008-44c0-bb19-c9bb04b8c5c9" providerId="ADAL" clId="{7AC647A4-4A80-4333-B002-20C50BE544B9}" dt="2023-08-21T15:44:47.860" v="43" actId="47"/>
        <pc:sldMkLst>
          <pc:docMk/>
          <pc:sldMk cId="3258374555" sldId="1853"/>
        </pc:sldMkLst>
      </pc:sldChg>
      <pc:sldChg chg="add ord">
        <pc:chgData name="Sarasin, Elise" userId="051ede2b-3008-44c0-bb19-c9bb04b8c5c9" providerId="ADAL" clId="{7AC647A4-4A80-4333-B002-20C50BE544B9}" dt="2023-08-21T15:47:07.237" v="50"/>
        <pc:sldMkLst>
          <pc:docMk/>
          <pc:sldMk cId="3849199199" sldId="1853"/>
        </pc:sldMkLst>
      </pc:sldChg>
      <pc:sldChg chg="add">
        <pc:chgData name="Sarasin, Elise" userId="051ede2b-3008-44c0-bb19-c9bb04b8c5c9" providerId="ADAL" clId="{7AC647A4-4A80-4333-B002-20C50BE544B9}" dt="2023-08-21T15:50:18.571" v="58"/>
        <pc:sldMkLst>
          <pc:docMk/>
          <pc:sldMk cId="1080352621" sldId="1854"/>
        </pc:sldMkLst>
      </pc:sldChg>
      <pc:sldChg chg="modSp mod">
        <pc:chgData name="Sarasin, Elise" userId="051ede2b-3008-44c0-bb19-c9bb04b8c5c9" providerId="ADAL" clId="{7AC647A4-4A80-4333-B002-20C50BE544B9}" dt="2023-08-22T20:19:36.529" v="66" actId="1076"/>
        <pc:sldMkLst>
          <pc:docMk/>
          <pc:sldMk cId="2375013142" sldId="1855"/>
        </pc:sldMkLst>
        <pc:spChg chg="mod">
          <ac:chgData name="Sarasin, Elise" userId="051ede2b-3008-44c0-bb19-c9bb04b8c5c9" providerId="ADAL" clId="{7AC647A4-4A80-4333-B002-20C50BE544B9}" dt="2023-08-22T20:19:36.529" v="66" actId="1076"/>
          <ac:spMkLst>
            <pc:docMk/>
            <pc:sldMk cId="2375013142" sldId="1855"/>
            <ac:spMk id="16" creationId="{ADC8343F-0300-E51F-573B-73CB16FBD947}"/>
          </ac:spMkLst>
        </pc:spChg>
      </pc:sldChg>
      <pc:sldChg chg="add del">
        <pc:chgData name="Sarasin, Elise" userId="051ede2b-3008-44c0-bb19-c9bb04b8c5c9" providerId="ADAL" clId="{7AC647A4-4A80-4333-B002-20C50BE544B9}" dt="2023-08-22T20:07:08.254" v="63"/>
        <pc:sldMkLst>
          <pc:docMk/>
          <pc:sldMk cId="2450828820" sldId="1859"/>
        </pc:sldMkLst>
      </pc:sldChg>
      <pc:sldChg chg="addSp modSp add mod">
        <pc:chgData name="Sarasin, Elise" userId="051ede2b-3008-44c0-bb19-c9bb04b8c5c9" providerId="ADAL" clId="{7AC647A4-4A80-4333-B002-20C50BE544B9}" dt="2023-08-22T20:24:21.578" v="89" actId="20577"/>
        <pc:sldMkLst>
          <pc:docMk/>
          <pc:sldMk cId="3760243340" sldId="1860"/>
        </pc:sldMkLst>
        <pc:spChg chg="add mod">
          <ac:chgData name="Sarasin, Elise" userId="051ede2b-3008-44c0-bb19-c9bb04b8c5c9" providerId="ADAL" clId="{7AC647A4-4A80-4333-B002-20C50BE544B9}" dt="2023-08-22T20:24:21.578" v="89" actId="20577"/>
          <ac:spMkLst>
            <pc:docMk/>
            <pc:sldMk cId="3760243340" sldId="1860"/>
            <ac:spMk id="2" creationId="{28B882B5-BDF0-AD88-86FF-28AA065F9EE9}"/>
          </ac:spMkLst>
        </pc:spChg>
      </pc:sldChg>
    </pc:docChg>
  </pc:docChgLst>
  <pc:docChgLst>
    <pc:chgData name="Wendy Oakes" userId="S::wendy.oakes_asu.edu#ext#@kansas.onmicrosoft.com::2e8a6244-b545-461d-a2d5-8205ea4c66f5" providerId="AD" clId="Web-{E7D9FBF5-7601-4DC4-9BAD-18BF1512B269}"/>
    <pc:docChg chg="modSld">
      <pc:chgData name="Wendy Oakes" userId="S::wendy.oakes_asu.edu#ext#@kansas.onmicrosoft.com::2e8a6244-b545-461d-a2d5-8205ea4c66f5" providerId="AD" clId="Web-{E7D9FBF5-7601-4DC4-9BAD-18BF1512B269}" dt="2022-07-13T18:09:01.695" v="18" actId="1076"/>
      <pc:docMkLst>
        <pc:docMk/>
      </pc:docMkLst>
      <pc:sldChg chg="modSp">
        <pc:chgData name="Wendy Oakes" userId="S::wendy.oakes_asu.edu#ext#@kansas.onmicrosoft.com::2e8a6244-b545-461d-a2d5-8205ea4c66f5" providerId="AD" clId="Web-{E7D9FBF5-7601-4DC4-9BAD-18BF1512B269}" dt="2022-07-13T18:09:01.695" v="18" actId="1076"/>
        <pc:sldMkLst>
          <pc:docMk/>
          <pc:sldMk cId="3789153456" sldId="684"/>
        </pc:sldMkLst>
        <pc:spChg chg="mod">
          <ac:chgData name="Wendy Oakes" userId="S::wendy.oakes_asu.edu#ext#@kansas.onmicrosoft.com::2e8a6244-b545-461d-a2d5-8205ea4c66f5" providerId="AD" clId="Web-{E7D9FBF5-7601-4DC4-9BAD-18BF1512B269}" dt="2022-07-13T18:09:01.695" v="18" actId="1076"/>
          <ac:spMkLst>
            <pc:docMk/>
            <pc:sldMk cId="3789153456" sldId="684"/>
            <ac:spMk id="5" creationId="{7FB086EE-F2C5-D89B-CA5E-81855EEA02E0}"/>
          </ac:spMkLst>
        </pc:spChg>
      </pc:sldChg>
      <pc:sldChg chg="modSp">
        <pc:chgData name="Wendy Oakes" userId="S::wendy.oakes_asu.edu#ext#@kansas.onmicrosoft.com::2e8a6244-b545-461d-a2d5-8205ea4c66f5" providerId="AD" clId="Web-{E7D9FBF5-7601-4DC4-9BAD-18BF1512B269}" dt="2022-07-13T14:47:05.326" v="9" actId="20577"/>
        <pc:sldMkLst>
          <pc:docMk/>
          <pc:sldMk cId="209949507" sldId="821"/>
        </pc:sldMkLst>
        <pc:spChg chg="mod">
          <ac:chgData name="Wendy Oakes" userId="S::wendy.oakes_asu.edu#ext#@kansas.onmicrosoft.com::2e8a6244-b545-461d-a2d5-8205ea4c66f5" providerId="AD" clId="Web-{E7D9FBF5-7601-4DC4-9BAD-18BF1512B269}" dt="2022-07-13T14:47:05.326" v="9" actId="20577"/>
          <ac:spMkLst>
            <pc:docMk/>
            <pc:sldMk cId="209949507" sldId="821"/>
            <ac:spMk id="5" creationId="{00000000-0000-0000-0000-000000000000}"/>
          </ac:spMkLst>
        </pc:spChg>
      </pc:sldChg>
      <pc:sldChg chg="modSp">
        <pc:chgData name="Wendy Oakes" userId="S::wendy.oakes_asu.edu#ext#@kansas.onmicrosoft.com::2e8a6244-b545-461d-a2d5-8205ea4c66f5" providerId="AD" clId="Web-{E7D9FBF5-7601-4DC4-9BAD-18BF1512B269}" dt="2022-07-13T14:47:24.780" v="15" actId="20577"/>
        <pc:sldMkLst>
          <pc:docMk/>
          <pc:sldMk cId="453365597" sldId="822"/>
        </pc:sldMkLst>
        <pc:spChg chg="mod">
          <ac:chgData name="Wendy Oakes" userId="S::wendy.oakes_asu.edu#ext#@kansas.onmicrosoft.com::2e8a6244-b545-461d-a2d5-8205ea4c66f5" providerId="AD" clId="Web-{E7D9FBF5-7601-4DC4-9BAD-18BF1512B269}" dt="2022-07-13T14:47:24.780" v="15" actId="20577"/>
          <ac:spMkLst>
            <pc:docMk/>
            <pc:sldMk cId="453365597" sldId="822"/>
            <ac:spMk id="7" creationId="{00000000-0000-0000-0000-000000000000}"/>
          </ac:spMkLst>
        </pc:spChg>
      </pc:sldChg>
    </pc:docChg>
  </pc:docChgLst>
  <pc:docChgLst>
    <pc:chgData name="Sarasin, Elise" userId="051ede2b-3008-44c0-bb19-c9bb04b8c5c9" providerId="ADAL" clId="{76746B1E-D49B-4DAB-84D7-FCEA8E2BC8B2}"/>
    <pc:docChg chg="undo redo custSel addSld delSld modSld sldOrd modSection">
      <pc:chgData name="Sarasin, Elise" userId="051ede2b-3008-44c0-bb19-c9bb04b8c5c9" providerId="ADAL" clId="{76746B1E-D49B-4DAB-84D7-FCEA8E2BC8B2}" dt="2024-08-23T14:36:33.985" v="2471" actId="1076"/>
      <pc:docMkLst>
        <pc:docMk/>
      </pc:docMkLst>
      <pc:sldChg chg="del">
        <pc:chgData name="Sarasin, Elise" userId="051ede2b-3008-44c0-bb19-c9bb04b8c5c9" providerId="ADAL" clId="{76746B1E-D49B-4DAB-84D7-FCEA8E2BC8B2}" dt="2024-08-23T13:41:44.130" v="1575" actId="47"/>
        <pc:sldMkLst>
          <pc:docMk/>
          <pc:sldMk cId="3388027777" sldId="265"/>
        </pc:sldMkLst>
      </pc:sldChg>
      <pc:sldChg chg="del">
        <pc:chgData name="Sarasin, Elise" userId="051ede2b-3008-44c0-bb19-c9bb04b8c5c9" providerId="ADAL" clId="{76746B1E-D49B-4DAB-84D7-FCEA8E2BC8B2}" dt="2024-08-23T13:41:42.583" v="1574" actId="47"/>
        <pc:sldMkLst>
          <pc:docMk/>
          <pc:sldMk cId="3101913785" sldId="266"/>
        </pc:sldMkLst>
      </pc:sldChg>
      <pc:sldChg chg="del">
        <pc:chgData name="Sarasin, Elise" userId="051ede2b-3008-44c0-bb19-c9bb04b8c5c9" providerId="ADAL" clId="{76746B1E-D49B-4DAB-84D7-FCEA8E2BC8B2}" dt="2024-08-23T13:41:46.546" v="1576" actId="47"/>
        <pc:sldMkLst>
          <pc:docMk/>
          <pc:sldMk cId="3542200827" sldId="293"/>
        </pc:sldMkLst>
      </pc:sldChg>
      <pc:sldChg chg="del">
        <pc:chgData name="Sarasin, Elise" userId="051ede2b-3008-44c0-bb19-c9bb04b8c5c9" providerId="ADAL" clId="{76746B1E-D49B-4DAB-84D7-FCEA8E2BC8B2}" dt="2024-08-23T13:40:49.230" v="1572" actId="47"/>
        <pc:sldMkLst>
          <pc:docMk/>
          <pc:sldMk cId="3922334567" sldId="302"/>
        </pc:sldMkLst>
      </pc:sldChg>
      <pc:sldChg chg="delSp mod">
        <pc:chgData name="Sarasin, Elise" userId="051ede2b-3008-44c0-bb19-c9bb04b8c5c9" providerId="ADAL" clId="{76746B1E-D49B-4DAB-84D7-FCEA8E2BC8B2}" dt="2024-08-23T14:11:06.810" v="2145" actId="478"/>
        <pc:sldMkLst>
          <pc:docMk/>
          <pc:sldMk cId="3789153456" sldId="684"/>
        </pc:sldMkLst>
        <pc:spChg chg="del">
          <ac:chgData name="Sarasin, Elise" userId="051ede2b-3008-44c0-bb19-c9bb04b8c5c9" providerId="ADAL" clId="{76746B1E-D49B-4DAB-84D7-FCEA8E2BC8B2}" dt="2024-08-23T14:11:06.810" v="2145" actId="478"/>
          <ac:spMkLst>
            <pc:docMk/>
            <pc:sldMk cId="3789153456" sldId="684"/>
            <ac:spMk id="5" creationId="{54ADFDA4-A9C3-BB4B-4075-F2B8ACE5BF7C}"/>
          </ac:spMkLst>
        </pc:spChg>
      </pc:sldChg>
      <pc:sldChg chg="del">
        <pc:chgData name="Sarasin, Elise" userId="051ede2b-3008-44c0-bb19-c9bb04b8c5c9" providerId="ADAL" clId="{76746B1E-D49B-4DAB-84D7-FCEA8E2BC8B2}" dt="2024-08-23T12:26:12.894" v="15" actId="2696"/>
        <pc:sldMkLst>
          <pc:docMk/>
          <pc:sldMk cId="3834452591" sldId="712"/>
        </pc:sldMkLst>
      </pc:sldChg>
      <pc:sldChg chg="addSp delSp modSp mod ord delAnim modAnim">
        <pc:chgData name="Sarasin, Elise" userId="051ede2b-3008-44c0-bb19-c9bb04b8c5c9" providerId="ADAL" clId="{76746B1E-D49B-4DAB-84D7-FCEA8E2BC8B2}" dt="2024-08-23T12:43:06.859" v="316" actId="478"/>
        <pc:sldMkLst>
          <pc:docMk/>
          <pc:sldMk cId="1017658662" sldId="717"/>
        </pc:sldMkLst>
        <pc:picChg chg="add del mod">
          <ac:chgData name="Sarasin, Elise" userId="051ede2b-3008-44c0-bb19-c9bb04b8c5c9" providerId="ADAL" clId="{76746B1E-D49B-4DAB-84D7-FCEA8E2BC8B2}" dt="2024-08-23T12:43:06.859" v="316" actId="478"/>
          <ac:picMkLst>
            <pc:docMk/>
            <pc:sldMk cId="1017658662" sldId="717"/>
            <ac:picMk id="2" creationId="{961C4860-C58B-7AFC-A8E9-3488738EEED5}"/>
          </ac:picMkLst>
        </pc:picChg>
        <pc:picChg chg="add del mod">
          <ac:chgData name="Sarasin, Elise" userId="051ede2b-3008-44c0-bb19-c9bb04b8c5c9" providerId="ADAL" clId="{76746B1E-D49B-4DAB-84D7-FCEA8E2BC8B2}" dt="2024-08-23T12:43:05.321" v="315" actId="478"/>
          <ac:picMkLst>
            <pc:docMk/>
            <pc:sldMk cId="1017658662" sldId="717"/>
            <ac:picMk id="4" creationId="{F278EAC3-9E20-6E36-FE9C-E8D4C2226C80}"/>
          </ac:picMkLst>
        </pc:picChg>
      </pc:sldChg>
      <pc:sldChg chg="addSp delSp modSp mod modAnim modNotesTx">
        <pc:chgData name="Sarasin, Elise" userId="051ede2b-3008-44c0-bb19-c9bb04b8c5c9" providerId="ADAL" clId="{76746B1E-D49B-4DAB-84D7-FCEA8E2BC8B2}" dt="2024-08-23T12:45:22.847" v="349" actId="14100"/>
        <pc:sldMkLst>
          <pc:docMk/>
          <pc:sldMk cId="1539751775" sldId="755"/>
        </pc:sldMkLst>
        <pc:spChg chg="del">
          <ac:chgData name="Sarasin, Elise" userId="051ede2b-3008-44c0-bb19-c9bb04b8c5c9" providerId="ADAL" clId="{76746B1E-D49B-4DAB-84D7-FCEA8E2BC8B2}" dt="2024-08-23T12:45:01.583" v="343" actId="478"/>
          <ac:spMkLst>
            <pc:docMk/>
            <pc:sldMk cId="1539751775" sldId="755"/>
            <ac:spMk id="2" creationId="{C48DB8FF-5BCB-32B4-1FCD-19C5011960A7}"/>
          </ac:spMkLst>
        </pc:spChg>
        <pc:spChg chg="del">
          <ac:chgData name="Sarasin, Elise" userId="051ede2b-3008-44c0-bb19-c9bb04b8c5c9" providerId="ADAL" clId="{76746B1E-D49B-4DAB-84D7-FCEA8E2BC8B2}" dt="2024-08-23T12:45:13.850" v="344" actId="478"/>
          <ac:spMkLst>
            <pc:docMk/>
            <pc:sldMk cId="1539751775" sldId="755"/>
            <ac:spMk id="3" creationId="{00000000-0000-0000-0000-000000000000}"/>
          </ac:spMkLst>
        </pc:spChg>
        <pc:spChg chg="add mod">
          <ac:chgData name="Sarasin, Elise" userId="051ede2b-3008-44c0-bb19-c9bb04b8c5c9" providerId="ADAL" clId="{76746B1E-D49B-4DAB-84D7-FCEA8E2BC8B2}" dt="2024-08-23T12:45:22.847" v="349" actId="14100"/>
          <ac:spMkLst>
            <pc:docMk/>
            <pc:sldMk cId="1539751775" sldId="755"/>
            <ac:spMk id="5" creationId="{C75B3605-4035-F019-E019-70C3B3B58500}"/>
          </ac:spMkLst>
        </pc:spChg>
      </pc:sldChg>
      <pc:sldChg chg="del">
        <pc:chgData name="Sarasin, Elise" userId="051ede2b-3008-44c0-bb19-c9bb04b8c5c9" providerId="ADAL" clId="{76746B1E-D49B-4DAB-84D7-FCEA8E2BC8B2}" dt="2024-08-23T12:20:48.211" v="9" actId="2696"/>
        <pc:sldMkLst>
          <pc:docMk/>
          <pc:sldMk cId="3905235155" sldId="815"/>
        </pc:sldMkLst>
      </pc:sldChg>
      <pc:sldChg chg="del">
        <pc:chgData name="Sarasin, Elise" userId="051ede2b-3008-44c0-bb19-c9bb04b8c5c9" providerId="ADAL" clId="{76746B1E-D49B-4DAB-84D7-FCEA8E2BC8B2}" dt="2024-08-23T12:20:48.211" v="9" actId="2696"/>
        <pc:sldMkLst>
          <pc:docMk/>
          <pc:sldMk cId="1380381200" sldId="816"/>
        </pc:sldMkLst>
      </pc:sldChg>
      <pc:sldChg chg="del">
        <pc:chgData name="Sarasin, Elise" userId="051ede2b-3008-44c0-bb19-c9bb04b8c5c9" providerId="ADAL" clId="{76746B1E-D49B-4DAB-84D7-FCEA8E2BC8B2}" dt="2024-08-23T12:20:48.211" v="9" actId="2696"/>
        <pc:sldMkLst>
          <pc:docMk/>
          <pc:sldMk cId="1532221593" sldId="817"/>
        </pc:sldMkLst>
      </pc:sldChg>
      <pc:sldChg chg="del">
        <pc:chgData name="Sarasin, Elise" userId="051ede2b-3008-44c0-bb19-c9bb04b8c5c9" providerId="ADAL" clId="{76746B1E-D49B-4DAB-84D7-FCEA8E2BC8B2}" dt="2024-08-23T12:21:00.791" v="10" actId="2696"/>
        <pc:sldMkLst>
          <pc:docMk/>
          <pc:sldMk cId="453365597" sldId="822"/>
        </pc:sldMkLst>
      </pc:sldChg>
      <pc:sldChg chg="del">
        <pc:chgData name="Sarasin, Elise" userId="051ede2b-3008-44c0-bb19-c9bb04b8c5c9" providerId="ADAL" clId="{76746B1E-D49B-4DAB-84D7-FCEA8E2BC8B2}" dt="2024-08-23T13:54:49.553" v="1683" actId="2696"/>
        <pc:sldMkLst>
          <pc:docMk/>
          <pc:sldMk cId="971546087" sldId="840"/>
        </pc:sldMkLst>
      </pc:sldChg>
      <pc:sldChg chg="delSp mod">
        <pc:chgData name="Sarasin, Elise" userId="051ede2b-3008-44c0-bb19-c9bb04b8c5c9" providerId="ADAL" clId="{76746B1E-D49B-4DAB-84D7-FCEA8E2BC8B2}" dt="2024-08-23T12:43:17.809" v="318" actId="21"/>
        <pc:sldMkLst>
          <pc:docMk/>
          <pc:sldMk cId="982742594" sldId="851"/>
        </pc:sldMkLst>
        <pc:picChg chg="del">
          <ac:chgData name="Sarasin, Elise" userId="051ede2b-3008-44c0-bb19-c9bb04b8c5c9" providerId="ADAL" clId="{76746B1E-D49B-4DAB-84D7-FCEA8E2BC8B2}" dt="2024-08-23T12:43:17.809" v="318" actId="21"/>
          <ac:picMkLst>
            <pc:docMk/>
            <pc:sldMk cId="982742594" sldId="851"/>
            <ac:picMk id="7" creationId="{76095691-B0C4-3D46-61AF-EB7069426CA9}"/>
          </ac:picMkLst>
        </pc:picChg>
      </pc:sldChg>
      <pc:sldChg chg="delSp modSp add del mod ord setBg modAnim">
        <pc:chgData name="Sarasin, Elise" userId="051ede2b-3008-44c0-bb19-c9bb04b8c5c9" providerId="ADAL" clId="{76746B1E-D49B-4DAB-84D7-FCEA8E2BC8B2}" dt="2024-08-23T13:56:17.063" v="1702" actId="47"/>
        <pc:sldMkLst>
          <pc:docMk/>
          <pc:sldMk cId="2895398262" sldId="888"/>
        </pc:sldMkLst>
        <pc:spChg chg="mod">
          <ac:chgData name="Sarasin, Elise" userId="051ede2b-3008-44c0-bb19-c9bb04b8c5c9" providerId="ADAL" clId="{76746B1E-D49B-4DAB-84D7-FCEA8E2BC8B2}" dt="2024-08-23T13:55:07.944" v="1690" actId="20577"/>
          <ac:spMkLst>
            <pc:docMk/>
            <pc:sldMk cId="2895398262" sldId="888"/>
            <ac:spMk id="2" creationId="{00000000-0000-0000-0000-000000000000}"/>
          </ac:spMkLst>
        </pc:spChg>
        <pc:spChg chg="del">
          <ac:chgData name="Sarasin, Elise" userId="051ede2b-3008-44c0-bb19-c9bb04b8c5c9" providerId="ADAL" clId="{76746B1E-D49B-4DAB-84D7-FCEA8E2BC8B2}" dt="2024-08-23T13:54:14.672" v="1679" actId="478"/>
          <ac:spMkLst>
            <pc:docMk/>
            <pc:sldMk cId="2895398262" sldId="888"/>
            <ac:spMk id="8" creationId="{0B71E0E7-D7B2-6748-99A7-142803FFAEA2}"/>
          </ac:spMkLst>
        </pc:spChg>
      </pc:sldChg>
      <pc:sldChg chg="del">
        <pc:chgData name="Sarasin, Elise" userId="051ede2b-3008-44c0-bb19-c9bb04b8c5c9" providerId="ADAL" clId="{76746B1E-D49B-4DAB-84D7-FCEA8E2BC8B2}" dt="2024-08-23T12:19:03.996" v="0" actId="2696"/>
        <pc:sldMkLst>
          <pc:docMk/>
          <pc:sldMk cId="3897149923" sldId="1316"/>
        </pc:sldMkLst>
      </pc:sldChg>
      <pc:sldChg chg="addSp modSp del">
        <pc:chgData name="Sarasin, Elise" userId="051ede2b-3008-44c0-bb19-c9bb04b8c5c9" providerId="ADAL" clId="{76746B1E-D49B-4DAB-84D7-FCEA8E2BC8B2}" dt="2024-08-23T13:17:53.858" v="1182" actId="2696"/>
        <pc:sldMkLst>
          <pc:docMk/>
          <pc:sldMk cId="4059184574" sldId="1320"/>
        </pc:sldMkLst>
        <pc:picChg chg="add mod">
          <ac:chgData name="Sarasin, Elise" userId="051ede2b-3008-44c0-bb19-c9bb04b8c5c9" providerId="ADAL" clId="{76746B1E-D49B-4DAB-84D7-FCEA8E2BC8B2}" dt="2024-08-23T12:56:14.579" v="565"/>
          <ac:picMkLst>
            <pc:docMk/>
            <pc:sldMk cId="4059184574" sldId="1320"/>
            <ac:picMk id="2" creationId="{AB12D8AB-BEEF-BBAA-4BBB-529A7D2D7A74}"/>
          </ac:picMkLst>
        </pc:picChg>
      </pc:sldChg>
      <pc:sldChg chg="addSp modSp del">
        <pc:chgData name="Sarasin, Elise" userId="051ede2b-3008-44c0-bb19-c9bb04b8c5c9" providerId="ADAL" clId="{76746B1E-D49B-4DAB-84D7-FCEA8E2BC8B2}" dt="2024-08-23T13:17:53.858" v="1182" actId="2696"/>
        <pc:sldMkLst>
          <pc:docMk/>
          <pc:sldMk cId="1574732432" sldId="1321"/>
        </pc:sldMkLst>
        <pc:picChg chg="add mod">
          <ac:chgData name="Sarasin, Elise" userId="051ede2b-3008-44c0-bb19-c9bb04b8c5c9" providerId="ADAL" clId="{76746B1E-D49B-4DAB-84D7-FCEA8E2BC8B2}" dt="2024-08-23T12:56:17.695" v="566"/>
          <ac:picMkLst>
            <pc:docMk/>
            <pc:sldMk cId="1574732432" sldId="1321"/>
            <ac:picMk id="2" creationId="{DD075A01-36DB-648D-DACE-FCDA4FDD5B7B}"/>
          </ac:picMkLst>
        </pc:picChg>
      </pc:sldChg>
      <pc:sldChg chg="del">
        <pc:chgData name="Sarasin, Elise" userId="051ede2b-3008-44c0-bb19-c9bb04b8c5c9" providerId="ADAL" clId="{76746B1E-D49B-4DAB-84D7-FCEA8E2BC8B2}" dt="2024-08-23T13:17:53.858" v="1182" actId="2696"/>
        <pc:sldMkLst>
          <pc:docMk/>
          <pc:sldMk cId="89812212" sldId="1330"/>
        </pc:sldMkLst>
      </pc:sldChg>
      <pc:sldChg chg="addSp modSp del">
        <pc:chgData name="Sarasin, Elise" userId="051ede2b-3008-44c0-bb19-c9bb04b8c5c9" providerId="ADAL" clId="{76746B1E-D49B-4DAB-84D7-FCEA8E2BC8B2}" dt="2024-08-23T13:17:53.858" v="1182" actId="2696"/>
        <pc:sldMkLst>
          <pc:docMk/>
          <pc:sldMk cId="3513397431" sldId="1331"/>
        </pc:sldMkLst>
        <pc:picChg chg="add mod">
          <ac:chgData name="Sarasin, Elise" userId="051ede2b-3008-44c0-bb19-c9bb04b8c5c9" providerId="ADAL" clId="{76746B1E-D49B-4DAB-84D7-FCEA8E2BC8B2}" dt="2024-08-23T12:57:09.174" v="567"/>
          <ac:picMkLst>
            <pc:docMk/>
            <pc:sldMk cId="3513397431" sldId="1331"/>
            <ac:picMk id="2" creationId="{C4A29797-57E1-0207-44BB-38BCCD824CF8}"/>
          </ac:picMkLst>
        </pc:picChg>
      </pc:sldChg>
      <pc:sldChg chg="del">
        <pc:chgData name="Sarasin, Elise" userId="051ede2b-3008-44c0-bb19-c9bb04b8c5c9" providerId="ADAL" clId="{76746B1E-D49B-4DAB-84D7-FCEA8E2BC8B2}" dt="2024-08-23T13:17:53.858" v="1182" actId="2696"/>
        <pc:sldMkLst>
          <pc:docMk/>
          <pc:sldMk cId="250230982" sldId="1332"/>
        </pc:sldMkLst>
      </pc:sldChg>
      <pc:sldChg chg="del">
        <pc:chgData name="Sarasin, Elise" userId="051ede2b-3008-44c0-bb19-c9bb04b8c5c9" providerId="ADAL" clId="{76746B1E-D49B-4DAB-84D7-FCEA8E2BC8B2}" dt="2024-08-23T13:17:53.858" v="1182" actId="2696"/>
        <pc:sldMkLst>
          <pc:docMk/>
          <pc:sldMk cId="2121960535" sldId="1333"/>
        </pc:sldMkLst>
      </pc:sldChg>
      <pc:sldChg chg="del">
        <pc:chgData name="Sarasin, Elise" userId="051ede2b-3008-44c0-bb19-c9bb04b8c5c9" providerId="ADAL" clId="{76746B1E-D49B-4DAB-84D7-FCEA8E2BC8B2}" dt="2024-08-23T13:17:53.858" v="1182" actId="2696"/>
        <pc:sldMkLst>
          <pc:docMk/>
          <pc:sldMk cId="3764500658" sldId="1334"/>
        </pc:sldMkLst>
      </pc:sldChg>
      <pc:sldChg chg="addSp delSp modSp mod modTransition modAnim">
        <pc:chgData name="Sarasin, Elise" userId="051ede2b-3008-44c0-bb19-c9bb04b8c5c9" providerId="ADAL" clId="{76746B1E-D49B-4DAB-84D7-FCEA8E2BC8B2}" dt="2024-08-23T12:41:14.372" v="282" actId="1076"/>
        <pc:sldMkLst>
          <pc:docMk/>
          <pc:sldMk cId="2786174302" sldId="1425"/>
        </pc:sldMkLst>
        <pc:spChg chg="mod">
          <ac:chgData name="Sarasin, Elise" userId="051ede2b-3008-44c0-bb19-c9bb04b8c5c9" providerId="ADAL" clId="{76746B1E-D49B-4DAB-84D7-FCEA8E2BC8B2}" dt="2024-08-23T12:41:08.492" v="280" actId="1076"/>
          <ac:spMkLst>
            <pc:docMk/>
            <pc:sldMk cId="2786174302" sldId="1425"/>
            <ac:spMk id="9" creationId="{BA245386-5ECC-A7CE-CFA4-D4B04E796809}"/>
          </ac:spMkLst>
        </pc:spChg>
        <pc:grpChg chg="mod">
          <ac:chgData name="Sarasin, Elise" userId="051ede2b-3008-44c0-bb19-c9bb04b8c5c9" providerId="ADAL" clId="{76746B1E-D49B-4DAB-84D7-FCEA8E2BC8B2}" dt="2024-08-23T12:41:12.087" v="281" actId="1076"/>
          <ac:grpSpMkLst>
            <pc:docMk/>
            <pc:sldMk cId="2786174302" sldId="1425"/>
            <ac:grpSpMk id="10" creationId="{2DEA0A12-4730-4AD1-D961-A9C7E2BF0ECD}"/>
          </ac:grpSpMkLst>
        </pc:grpChg>
        <pc:graphicFrameChg chg="del">
          <ac:chgData name="Sarasin, Elise" userId="051ede2b-3008-44c0-bb19-c9bb04b8c5c9" providerId="ADAL" clId="{76746B1E-D49B-4DAB-84D7-FCEA8E2BC8B2}" dt="2024-08-23T12:40:45.502" v="273" actId="478"/>
          <ac:graphicFrameMkLst>
            <pc:docMk/>
            <pc:sldMk cId="2786174302" sldId="1425"/>
            <ac:graphicFrameMk id="8" creationId="{CCFEFB87-FF66-9342-945C-50D448C689DC}"/>
          </ac:graphicFrameMkLst>
        </pc:graphicFrameChg>
        <pc:graphicFrameChg chg="add mod ord">
          <ac:chgData name="Sarasin, Elise" userId="051ede2b-3008-44c0-bb19-c9bb04b8c5c9" providerId="ADAL" clId="{76746B1E-D49B-4DAB-84D7-FCEA8E2BC8B2}" dt="2024-08-23T12:40:56.177" v="275" actId="167"/>
          <ac:graphicFrameMkLst>
            <pc:docMk/>
            <pc:sldMk cId="2786174302" sldId="1425"/>
            <ac:graphicFrameMk id="13" creationId="{EF128B8C-3ECA-EED2-AA7D-871992AA396F}"/>
          </ac:graphicFrameMkLst>
        </pc:graphicFrameChg>
        <pc:picChg chg="mod">
          <ac:chgData name="Sarasin, Elise" userId="051ede2b-3008-44c0-bb19-c9bb04b8c5c9" providerId="ADAL" clId="{76746B1E-D49B-4DAB-84D7-FCEA8E2BC8B2}" dt="2024-08-23T12:41:14.372" v="282" actId="1076"/>
          <ac:picMkLst>
            <pc:docMk/>
            <pc:sldMk cId="2786174302" sldId="1425"/>
            <ac:picMk id="3" creationId="{7E62A863-2762-40F2-8179-9ECAA0F33F26}"/>
          </ac:picMkLst>
        </pc:picChg>
        <pc:picChg chg="add mod">
          <ac:chgData name="Sarasin, Elise" userId="051ede2b-3008-44c0-bb19-c9bb04b8c5c9" providerId="ADAL" clId="{76746B1E-D49B-4DAB-84D7-FCEA8E2BC8B2}" dt="2024-08-23T12:30:25.287" v="71" actId="1036"/>
          <ac:picMkLst>
            <pc:docMk/>
            <pc:sldMk cId="2786174302" sldId="1425"/>
            <ac:picMk id="6" creationId="{5161E309-FB8F-8A8F-EBDF-D2753C20874C}"/>
          </ac:picMkLst>
        </pc:picChg>
        <pc:picChg chg="del">
          <ac:chgData name="Sarasin, Elise" userId="051ede2b-3008-44c0-bb19-c9bb04b8c5c9" providerId="ADAL" clId="{76746B1E-D49B-4DAB-84D7-FCEA8E2BC8B2}" dt="2024-08-23T12:29:32.791" v="51" actId="478"/>
          <ac:picMkLst>
            <pc:docMk/>
            <pc:sldMk cId="2786174302" sldId="1425"/>
            <ac:picMk id="11" creationId="{AE2E59CD-58A2-7FBD-7043-1487387F5962}"/>
          </ac:picMkLst>
        </pc:picChg>
        <pc:picChg chg="add del mod">
          <ac:chgData name="Sarasin, Elise" userId="051ede2b-3008-44c0-bb19-c9bb04b8c5c9" providerId="ADAL" clId="{76746B1E-D49B-4DAB-84D7-FCEA8E2BC8B2}" dt="2024-08-23T12:30:19.328" v="62" actId="478"/>
          <ac:picMkLst>
            <pc:docMk/>
            <pc:sldMk cId="2786174302" sldId="1425"/>
            <ac:picMk id="12" creationId="{7596B6E8-5D25-7774-6595-7196626206E7}"/>
          </ac:picMkLst>
        </pc:picChg>
      </pc:sldChg>
      <pc:sldChg chg="del">
        <pc:chgData name="Sarasin, Elise" userId="051ede2b-3008-44c0-bb19-c9bb04b8c5c9" providerId="ADAL" clId="{76746B1E-D49B-4DAB-84D7-FCEA8E2BC8B2}" dt="2024-08-23T14:02:26.706" v="1809" actId="2696"/>
        <pc:sldMkLst>
          <pc:docMk/>
          <pc:sldMk cId="2601743110" sldId="1487"/>
        </pc:sldMkLst>
      </pc:sldChg>
      <pc:sldChg chg="addSp delSp modSp mod ord modTransition delAnim modAnim">
        <pc:chgData name="Sarasin, Elise" userId="051ede2b-3008-44c0-bb19-c9bb04b8c5c9" providerId="ADAL" clId="{76746B1E-D49B-4DAB-84D7-FCEA8E2BC8B2}" dt="2024-08-23T12:40:39.443" v="272" actId="1076"/>
        <pc:sldMkLst>
          <pc:docMk/>
          <pc:sldMk cId="517762390" sldId="1522"/>
        </pc:sldMkLst>
        <pc:spChg chg="mod">
          <ac:chgData name="Sarasin, Elise" userId="051ede2b-3008-44c0-bb19-c9bb04b8c5c9" providerId="ADAL" clId="{76746B1E-D49B-4DAB-84D7-FCEA8E2BC8B2}" dt="2024-08-23T12:40:26.986" v="271" actId="14100"/>
          <ac:spMkLst>
            <pc:docMk/>
            <pc:sldMk cId="517762390" sldId="1522"/>
            <ac:spMk id="13" creationId="{FC8B168F-E468-0F12-E065-FFACE06E9648}"/>
          </ac:spMkLst>
        </pc:spChg>
        <pc:graphicFrameChg chg="del">
          <ac:chgData name="Sarasin, Elise" userId="051ede2b-3008-44c0-bb19-c9bb04b8c5c9" providerId="ADAL" clId="{76746B1E-D49B-4DAB-84D7-FCEA8E2BC8B2}" dt="2024-08-23T12:39:17.686" v="255" actId="478"/>
          <ac:graphicFrameMkLst>
            <pc:docMk/>
            <pc:sldMk cId="517762390" sldId="1522"/>
            <ac:graphicFrameMk id="2" creationId="{2B5229DB-6E50-44E8-BB39-B9F071671308}"/>
          </ac:graphicFrameMkLst>
        </pc:graphicFrameChg>
        <pc:graphicFrameChg chg="add mod ord">
          <ac:chgData name="Sarasin, Elise" userId="051ede2b-3008-44c0-bb19-c9bb04b8c5c9" providerId="ADAL" clId="{76746B1E-D49B-4DAB-84D7-FCEA8E2BC8B2}" dt="2024-08-23T12:40:17.925" v="267" actId="167"/>
          <ac:graphicFrameMkLst>
            <pc:docMk/>
            <pc:sldMk cId="517762390" sldId="1522"/>
            <ac:graphicFrameMk id="7" creationId="{1154A400-9769-EEDC-0C7A-1882318E18D7}"/>
          </ac:graphicFrameMkLst>
        </pc:graphicFrameChg>
        <pc:picChg chg="add del mod">
          <ac:chgData name="Sarasin, Elise" userId="051ede2b-3008-44c0-bb19-c9bb04b8c5c9" providerId="ADAL" clId="{76746B1E-D49B-4DAB-84D7-FCEA8E2BC8B2}" dt="2024-08-23T12:28:21.431" v="38" actId="478"/>
          <ac:picMkLst>
            <pc:docMk/>
            <pc:sldMk cId="517762390" sldId="1522"/>
            <ac:picMk id="3" creationId="{6A868A01-7840-7208-55A2-06752463DAA9}"/>
          </ac:picMkLst>
        </pc:picChg>
        <pc:picChg chg="add mod">
          <ac:chgData name="Sarasin, Elise" userId="051ede2b-3008-44c0-bb19-c9bb04b8c5c9" providerId="ADAL" clId="{76746B1E-D49B-4DAB-84D7-FCEA8E2BC8B2}" dt="2024-08-23T12:39:08.522" v="254"/>
          <ac:picMkLst>
            <pc:docMk/>
            <pc:sldMk cId="517762390" sldId="1522"/>
            <ac:picMk id="5" creationId="{BE238031-65A6-8D72-3CDE-353A09CFAF94}"/>
          </ac:picMkLst>
        </pc:picChg>
        <pc:picChg chg="del">
          <ac:chgData name="Sarasin, Elise" userId="051ede2b-3008-44c0-bb19-c9bb04b8c5c9" providerId="ADAL" clId="{76746B1E-D49B-4DAB-84D7-FCEA8E2BC8B2}" dt="2024-08-23T12:39:01.805" v="253" actId="478"/>
          <ac:picMkLst>
            <pc:docMk/>
            <pc:sldMk cId="517762390" sldId="1522"/>
            <ac:picMk id="6" creationId="{44DF494E-1706-7BBF-8088-B1B3F58E0B55}"/>
          </ac:picMkLst>
        </pc:picChg>
        <pc:picChg chg="mod">
          <ac:chgData name="Sarasin, Elise" userId="051ede2b-3008-44c0-bb19-c9bb04b8c5c9" providerId="ADAL" clId="{76746B1E-D49B-4DAB-84D7-FCEA8E2BC8B2}" dt="2024-08-23T12:40:39.443" v="272" actId="1076"/>
          <ac:picMkLst>
            <pc:docMk/>
            <pc:sldMk cId="517762390" sldId="1522"/>
            <ac:picMk id="14" creationId="{C4ECBADD-07DF-B794-6DB4-23246E810796}"/>
          </ac:picMkLst>
        </pc:picChg>
      </pc:sldChg>
      <pc:sldChg chg="addSp delSp modSp mod ord modTransition modClrScheme delAnim modAnim chgLayout">
        <pc:chgData name="Sarasin, Elise" userId="051ede2b-3008-44c0-bb19-c9bb04b8c5c9" providerId="ADAL" clId="{76746B1E-D49B-4DAB-84D7-FCEA8E2BC8B2}" dt="2024-08-23T12:54:09.922" v="562" actId="1037"/>
        <pc:sldMkLst>
          <pc:docMk/>
          <pc:sldMk cId="4149186321" sldId="1523"/>
        </pc:sldMkLst>
        <pc:spChg chg="del mod">
          <ac:chgData name="Sarasin, Elise" userId="051ede2b-3008-44c0-bb19-c9bb04b8c5c9" providerId="ADAL" clId="{76746B1E-D49B-4DAB-84D7-FCEA8E2BC8B2}" dt="2024-08-23T12:50:46.954" v="461" actId="478"/>
          <ac:spMkLst>
            <pc:docMk/>
            <pc:sldMk cId="4149186321" sldId="1523"/>
            <ac:spMk id="4" creationId="{7A2C7BF5-C6FF-55FE-23F0-8B6867E4FB42}"/>
          </ac:spMkLst>
        </pc:spChg>
        <pc:spChg chg="del">
          <ac:chgData name="Sarasin, Elise" userId="051ede2b-3008-44c0-bb19-c9bb04b8c5c9" providerId="ADAL" clId="{76746B1E-D49B-4DAB-84D7-FCEA8E2BC8B2}" dt="2024-08-23T12:47:59.291" v="368" actId="478"/>
          <ac:spMkLst>
            <pc:docMk/>
            <pc:sldMk cId="4149186321" sldId="1523"/>
            <ac:spMk id="8" creationId="{FF7DEE92-D604-A7B2-0ECD-96E1015D57C7}"/>
          </ac:spMkLst>
        </pc:spChg>
        <pc:spChg chg="del">
          <ac:chgData name="Sarasin, Elise" userId="051ede2b-3008-44c0-bb19-c9bb04b8c5c9" providerId="ADAL" clId="{76746B1E-D49B-4DAB-84D7-FCEA8E2BC8B2}" dt="2024-08-23T12:48:44.218" v="372" actId="478"/>
          <ac:spMkLst>
            <pc:docMk/>
            <pc:sldMk cId="4149186321" sldId="1523"/>
            <ac:spMk id="11" creationId="{E9B69602-EF43-7B0B-C272-D004CBF1A8A2}"/>
          </ac:spMkLst>
        </pc:spChg>
        <pc:spChg chg="del">
          <ac:chgData name="Sarasin, Elise" userId="051ede2b-3008-44c0-bb19-c9bb04b8c5c9" providerId="ADAL" clId="{76746B1E-D49B-4DAB-84D7-FCEA8E2BC8B2}" dt="2024-08-23T12:48:47.846" v="373" actId="478"/>
          <ac:spMkLst>
            <pc:docMk/>
            <pc:sldMk cId="4149186321" sldId="1523"/>
            <ac:spMk id="12" creationId="{63581754-4150-AC55-1716-C9F44C7A3239}"/>
          </ac:spMkLst>
        </pc:spChg>
        <pc:spChg chg="add del mod">
          <ac:chgData name="Sarasin, Elise" userId="051ede2b-3008-44c0-bb19-c9bb04b8c5c9" providerId="ADAL" clId="{76746B1E-D49B-4DAB-84D7-FCEA8E2BC8B2}" dt="2024-08-23T12:50:48.978" v="462" actId="478"/>
          <ac:spMkLst>
            <pc:docMk/>
            <pc:sldMk cId="4149186321" sldId="1523"/>
            <ac:spMk id="13" creationId="{8B11C2B2-542C-6A0C-AA7B-23AF33AD9737}"/>
          </ac:spMkLst>
        </pc:spChg>
        <pc:spChg chg="add mod">
          <ac:chgData name="Sarasin, Elise" userId="051ede2b-3008-44c0-bb19-c9bb04b8c5c9" providerId="ADAL" clId="{76746B1E-D49B-4DAB-84D7-FCEA8E2BC8B2}" dt="2024-08-23T12:54:09.922" v="562" actId="1037"/>
          <ac:spMkLst>
            <pc:docMk/>
            <pc:sldMk cId="4149186321" sldId="1523"/>
            <ac:spMk id="15" creationId="{614F4E20-F682-20BC-CEDD-F9704CBCE9A0}"/>
          </ac:spMkLst>
        </pc:spChg>
        <pc:spChg chg="add mod">
          <ac:chgData name="Sarasin, Elise" userId="051ede2b-3008-44c0-bb19-c9bb04b8c5c9" providerId="ADAL" clId="{76746B1E-D49B-4DAB-84D7-FCEA8E2BC8B2}" dt="2024-08-23T12:54:09.922" v="562" actId="1037"/>
          <ac:spMkLst>
            <pc:docMk/>
            <pc:sldMk cId="4149186321" sldId="1523"/>
            <ac:spMk id="16" creationId="{4D10287F-4A8E-6334-0A27-66115EF16611}"/>
          </ac:spMkLst>
        </pc:spChg>
        <pc:graphicFrameChg chg="del">
          <ac:chgData name="Sarasin, Elise" userId="051ede2b-3008-44c0-bb19-c9bb04b8c5c9" providerId="ADAL" clId="{76746B1E-D49B-4DAB-84D7-FCEA8E2BC8B2}" dt="2024-08-23T12:47:58.552" v="367" actId="478"/>
          <ac:graphicFrameMkLst>
            <pc:docMk/>
            <pc:sldMk cId="4149186321" sldId="1523"/>
            <ac:graphicFrameMk id="10" creationId="{8227B40A-5C57-2505-631A-713CB23AF92A}"/>
          </ac:graphicFrameMkLst>
        </pc:graphicFrameChg>
        <pc:picChg chg="add del mod">
          <ac:chgData name="Sarasin, Elise" userId="051ede2b-3008-44c0-bb19-c9bb04b8c5c9" providerId="ADAL" clId="{76746B1E-D49B-4DAB-84D7-FCEA8E2BC8B2}" dt="2024-08-23T12:50:45.207" v="460" actId="478"/>
          <ac:picMkLst>
            <pc:docMk/>
            <pc:sldMk cId="4149186321" sldId="1523"/>
            <ac:picMk id="2" creationId="{76095691-B0C4-3D46-61AF-EB7069426CA9}"/>
          </ac:picMkLst>
        </pc:picChg>
        <pc:picChg chg="del">
          <ac:chgData name="Sarasin, Elise" userId="051ede2b-3008-44c0-bb19-c9bb04b8c5c9" providerId="ADAL" clId="{76746B1E-D49B-4DAB-84D7-FCEA8E2BC8B2}" dt="2024-08-23T12:43:43.666" v="320" actId="478"/>
          <ac:picMkLst>
            <pc:docMk/>
            <pc:sldMk cId="4149186321" sldId="1523"/>
            <ac:picMk id="3" creationId="{70D95509-C390-038C-0F5F-6E0F9635C1DB}"/>
          </ac:picMkLst>
        </pc:picChg>
        <pc:picChg chg="del">
          <ac:chgData name="Sarasin, Elise" userId="051ede2b-3008-44c0-bb19-c9bb04b8c5c9" providerId="ADAL" clId="{76746B1E-D49B-4DAB-84D7-FCEA8E2BC8B2}" dt="2024-08-23T12:48:42.896" v="371" actId="478"/>
          <ac:picMkLst>
            <pc:docMk/>
            <pc:sldMk cId="4149186321" sldId="1523"/>
            <ac:picMk id="6" creationId="{E88698EA-2E54-CBAC-6305-574F67BE0E34}"/>
          </ac:picMkLst>
        </pc:picChg>
        <pc:picChg chg="del">
          <ac:chgData name="Sarasin, Elise" userId="051ede2b-3008-44c0-bb19-c9bb04b8c5c9" providerId="ADAL" clId="{76746B1E-D49B-4DAB-84D7-FCEA8E2BC8B2}" dt="2024-08-23T12:48:34.604" v="370" actId="478"/>
          <ac:picMkLst>
            <pc:docMk/>
            <pc:sldMk cId="4149186321" sldId="1523"/>
            <ac:picMk id="7" creationId="{556D3C11-59EE-206B-6561-4C3E8CA0E64A}"/>
          </ac:picMkLst>
        </pc:picChg>
        <pc:picChg chg="mod ord modCrop">
          <ac:chgData name="Sarasin, Elise" userId="051ede2b-3008-44c0-bb19-c9bb04b8c5c9" providerId="ADAL" clId="{76746B1E-D49B-4DAB-84D7-FCEA8E2BC8B2}" dt="2024-08-23T12:54:09.922" v="562" actId="1037"/>
          <ac:picMkLst>
            <pc:docMk/>
            <pc:sldMk cId="4149186321" sldId="1523"/>
            <ac:picMk id="9" creationId="{5A29E1D8-7908-D04C-68F3-09B4F6764EB7}"/>
          </ac:picMkLst>
        </pc:picChg>
        <pc:picChg chg="add mod">
          <ac:chgData name="Sarasin, Elise" userId="051ede2b-3008-44c0-bb19-c9bb04b8c5c9" providerId="ADAL" clId="{76746B1E-D49B-4DAB-84D7-FCEA8E2BC8B2}" dt="2024-08-23T12:54:09.922" v="562" actId="1037"/>
          <ac:picMkLst>
            <pc:docMk/>
            <pc:sldMk cId="4149186321" sldId="1523"/>
            <ac:picMk id="14" creationId="{EEFCEB27-F8CB-6812-A317-974ED324FE77}"/>
          </ac:picMkLst>
        </pc:picChg>
      </pc:sldChg>
      <pc:sldChg chg="add del ord modNotesTx">
        <pc:chgData name="Sarasin, Elise" userId="051ede2b-3008-44c0-bb19-c9bb04b8c5c9" providerId="ADAL" clId="{76746B1E-D49B-4DAB-84D7-FCEA8E2BC8B2}" dt="2024-08-23T14:01:39.146" v="1808" actId="6549"/>
        <pc:sldMkLst>
          <pc:docMk/>
          <pc:sldMk cId="3845944044" sldId="1524"/>
        </pc:sldMkLst>
      </pc:sldChg>
      <pc:sldChg chg="del">
        <pc:chgData name="Sarasin, Elise" userId="051ede2b-3008-44c0-bb19-c9bb04b8c5c9" providerId="ADAL" clId="{76746B1E-D49B-4DAB-84D7-FCEA8E2BC8B2}" dt="2024-08-23T14:02:34.431" v="1810" actId="2696"/>
        <pc:sldMkLst>
          <pc:docMk/>
          <pc:sldMk cId="2212180674" sldId="1527"/>
        </pc:sldMkLst>
      </pc:sldChg>
      <pc:sldChg chg="del">
        <pc:chgData name="Sarasin, Elise" userId="051ede2b-3008-44c0-bb19-c9bb04b8c5c9" providerId="ADAL" clId="{76746B1E-D49B-4DAB-84D7-FCEA8E2BC8B2}" dt="2024-08-23T12:21:41.490" v="13" actId="2696"/>
        <pc:sldMkLst>
          <pc:docMk/>
          <pc:sldMk cId="2834981581" sldId="1537"/>
        </pc:sldMkLst>
      </pc:sldChg>
      <pc:sldChg chg="del">
        <pc:chgData name="Sarasin, Elise" userId="051ede2b-3008-44c0-bb19-c9bb04b8c5c9" providerId="ADAL" clId="{76746B1E-D49B-4DAB-84D7-FCEA8E2BC8B2}" dt="2024-08-23T12:20:48.211" v="9" actId="2696"/>
        <pc:sldMkLst>
          <pc:docMk/>
          <pc:sldMk cId="1178581111" sldId="1542"/>
        </pc:sldMkLst>
      </pc:sldChg>
      <pc:sldChg chg="del">
        <pc:chgData name="Sarasin, Elise" userId="051ede2b-3008-44c0-bb19-c9bb04b8c5c9" providerId="ADAL" clId="{76746B1E-D49B-4DAB-84D7-FCEA8E2BC8B2}" dt="2024-08-23T12:21:41.490" v="13" actId="2696"/>
        <pc:sldMkLst>
          <pc:docMk/>
          <pc:sldMk cId="1306622515" sldId="1544"/>
        </pc:sldMkLst>
      </pc:sldChg>
      <pc:sldChg chg="del">
        <pc:chgData name="Sarasin, Elise" userId="051ede2b-3008-44c0-bb19-c9bb04b8c5c9" providerId="ADAL" clId="{76746B1E-D49B-4DAB-84D7-FCEA8E2BC8B2}" dt="2024-08-23T12:21:41.490" v="13" actId="2696"/>
        <pc:sldMkLst>
          <pc:docMk/>
          <pc:sldMk cId="4068081608" sldId="1545"/>
        </pc:sldMkLst>
      </pc:sldChg>
      <pc:sldChg chg="del">
        <pc:chgData name="Sarasin, Elise" userId="051ede2b-3008-44c0-bb19-c9bb04b8c5c9" providerId="ADAL" clId="{76746B1E-D49B-4DAB-84D7-FCEA8E2BC8B2}" dt="2024-08-23T14:02:26.706" v="1809" actId="2696"/>
        <pc:sldMkLst>
          <pc:docMk/>
          <pc:sldMk cId="2203340649" sldId="1551"/>
        </pc:sldMkLst>
      </pc:sldChg>
      <pc:sldChg chg="del">
        <pc:chgData name="Sarasin, Elise" userId="051ede2b-3008-44c0-bb19-c9bb04b8c5c9" providerId="ADAL" clId="{76746B1E-D49B-4DAB-84D7-FCEA8E2BC8B2}" dt="2024-08-23T14:02:26.706" v="1809" actId="2696"/>
        <pc:sldMkLst>
          <pc:docMk/>
          <pc:sldMk cId="3761137955" sldId="1552"/>
        </pc:sldMkLst>
      </pc:sldChg>
      <pc:sldChg chg="del">
        <pc:chgData name="Sarasin, Elise" userId="051ede2b-3008-44c0-bb19-c9bb04b8c5c9" providerId="ADAL" clId="{76746B1E-D49B-4DAB-84D7-FCEA8E2BC8B2}" dt="2024-08-23T12:57:31.120" v="569" actId="2696"/>
        <pc:sldMkLst>
          <pc:docMk/>
          <pc:sldMk cId="1545274510" sldId="1599"/>
        </pc:sldMkLst>
      </pc:sldChg>
      <pc:sldChg chg="del">
        <pc:chgData name="Sarasin, Elise" userId="051ede2b-3008-44c0-bb19-c9bb04b8c5c9" providerId="ADAL" clId="{76746B1E-D49B-4DAB-84D7-FCEA8E2BC8B2}" dt="2024-08-23T12:20:38.725" v="8" actId="2696"/>
        <pc:sldMkLst>
          <pc:docMk/>
          <pc:sldMk cId="2122212806" sldId="1606"/>
        </pc:sldMkLst>
      </pc:sldChg>
      <pc:sldChg chg="del">
        <pc:chgData name="Sarasin, Elise" userId="051ede2b-3008-44c0-bb19-c9bb04b8c5c9" providerId="ADAL" clId="{76746B1E-D49B-4DAB-84D7-FCEA8E2BC8B2}" dt="2024-08-23T12:21:09.295" v="11" actId="2696"/>
        <pc:sldMkLst>
          <pc:docMk/>
          <pc:sldMk cId="2555008547" sldId="1610"/>
        </pc:sldMkLst>
      </pc:sldChg>
      <pc:sldChg chg="del ord modNotesTx">
        <pc:chgData name="Sarasin, Elise" userId="051ede2b-3008-44c0-bb19-c9bb04b8c5c9" providerId="ADAL" clId="{76746B1E-D49B-4DAB-84D7-FCEA8E2BC8B2}" dt="2024-08-23T13:02:46.845" v="594" actId="2696"/>
        <pc:sldMkLst>
          <pc:docMk/>
          <pc:sldMk cId="3874404592" sldId="1612"/>
        </pc:sldMkLst>
      </pc:sldChg>
      <pc:sldChg chg="addSp delSp modSp mod ord modClrScheme delAnim modAnim chgLayout">
        <pc:chgData name="Sarasin, Elise" userId="051ede2b-3008-44c0-bb19-c9bb04b8c5c9" providerId="ADAL" clId="{76746B1E-D49B-4DAB-84D7-FCEA8E2BC8B2}" dt="2024-08-23T13:38:41.250" v="1507" actId="1076"/>
        <pc:sldMkLst>
          <pc:docMk/>
          <pc:sldMk cId="223728733" sldId="1613"/>
        </pc:sldMkLst>
        <pc:spChg chg="add del mod">
          <ac:chgData name="Sarasin, Elise" userId="051ede2b-3008-44c0-bb19-c9bb04b8c5c9" providerId="ADAL" clId="{76746B1E-D49B-4DAB-84D7-FCEA8E2BC8B2}" dt="2024-08-23T13:08:49.297" v="676" actId="478"/>
          <ac:spMkLst>
            <pc:docMk/>
            <pc:sldMk cId="223728733" sldId="1613"/>
            <ac:spMk id="4" creationId="{AA099617-3309-F8B7-362E-9FC59DF7B4CC}"/>
          </ac:spMkLst>
        </pc:spChg>
        <pc:spChg chg="del">
          <ac:chgData name="Sarasin, Elise" userId="051ede2b-3008-44c0-bb19-c9bb04b8c5c9" providerId="ADAL" clId="{76746B1E-D49B-4DAB-84D7-FCEA8E2BC8B2}" dt="2024-08-23T13:00:28.010" v="576" actId="478"/>
          <ac:spMkLst>
            <pc:docMk/>
            <pc:sldMk cId="223728733" sldId="1613"/>
            <ac:spMk id="6" creationId="{00000000-0000-0000-0000-000000000000}"/>
          </ac:spMkLst>
        </pc:spChg>
        <pc:spChg chg="add del mod">
          <ac:chgData name="Sarasin, Elise" userId="051ede2b-3008-44c0-bb19-c9bb04b8c5c9" providerId="ADAL" clId="{76746B1E-D49B-4DAB-84D7-FCEA8E2BC8B2}" dt="2024-08-23T13:03:44.304" v="602" actId="478"/>
          <ac:spMkLst>
            <pc:docMk/>
            <pc:sldMk cId="223728733" sldId="1613"/>
            <ac:spMk id="7" creationId="{D5A3E687-6EF7-E22E-00FE-6789B319E1E0}"/>
          </ac:spMkLst>
        </pc:spChg>
        <pc:spChg chg="add del mod">
          <ac:chgData name="Sarasin, Elise" userId="051ede2b-3008-44c0-bb19-c9bb04b8c5c9" providerId="ADAL" clId="{76746B1E-D49B-4DAB-84D7-FCEA8E2BC8B2}" dt="2024-08-23T13:03:43.593" v="601" actId="478"/>
          <ac:spMkLst>
            <pc:docMk/>
            <pc:sldMk cId="223728733" sldId="1613"/>
            <ac:spMk id="8" creationId="{5205B8ED-ECAA-CD5F-8FB6-4F8CFBF4D8D4}"/>
          </ac:spMkLst>
        </pc:spChg>
        <pc:spChg chg="mod">
          <ac:chgData name="Sarasin, Elise" userId="051ede2b-3008-44c0-bb19-c9bb04b8c5c9" providerId="ADAL" clId="{76746B1E-D49B-4DAB-84D7-FCEA8E2BC8B2}" dt="2024-08-23T13:04:07.690" v="604" actId="1076"/>
          <ac:spMkLst>
            <pc:docMk/>
            <pc:sldMk cId="223728733" sldId="1613"/>
            <ac:spMk id="9" creationId="{00000000-0000-0000-0000-000000000000}"/>
          </ac:spMkLst>
        </pc:spChg>
        <pc:spChg chg="del">
          <ac:chgData name="Sarasin, Elise" userId="051ede2b-3008-44c0-bb19-c9bb04b8c5c9" providerId="ADAL" clId="{76746B1E-D49B-4DAB-84D7-FCEA8E2BC8B2}" dt="2024-08-23T13:00:21.794" v="575" actId="478"/>
          <ac:spMkLst>
            <pc:docMk/>
            <pc:sldMk cId="223728733" sldId="1613"/>
            <ac:spMk id="13" creationId="{B997B57A-8346-9942-B8E9-727D83A0AC51}"/>
          </ac:spMkLst>
        </pc:spChg>
        <pc:spChg chg="add mod ord">
          <ac:chgData name="Sarasin, Elise" userId="051ede2b-3008-44c0-bb19-c9bb04b8c5c9" providerId="ADAL" clId="{76746B1E-D49B-4DAB-84D7-FCEA8E2BC8B2}" dt="2024-08-23T13:09:08.709" v="719" actId="20577"/>
          <ac:spMkLst>
            <pc:docMk/>
            <pc:sldMk cId="223728733" sldId="1613"/>
            <ac:spMk id="16" creationId="{7F25DC09-9A44-3BCC-111A-77E3271AC77F}"/>
          </ac:spMkLst>
        </pc:spChg>
        <pc:spChg chg="add mod ord">
          <ac:chgData name="Sarasin, Elise" userId="051ede2b-3008-44c0-bb19-c9bb04b8c5c9" providerId="ADAL" clId="{76746B1E-D49B-4DAB-84D7-FCEA8E2BC8B2}" dt="2024-08-23T13:13:13.724" v="1031" actId="27636"/>
          <ac:spMkLst>
            <pc:docMk/>
            <pc:sldMk cId="223728733" sldId="1613"/>
            <ac:spMk id="17" creationId="{76F2B696-8757-8D52-B72E-DD60217EC6EB}"/>
          </ac:spMkLst>
        </pc:spChg>
        <pc:grpChg chg="del">
          <ac:chgData name="Sarasin, Elise" userId="051ede2b-3008-44c0-bb19-c9bb04b8c5c9" providerId="ADAL" clId="{76746B1E-D49B-4DAB-84D7-FCEA8E2BC8B2}" dt="2024-08-23T13:08:51.875" v="678" actId="478"/>
          <ac:grpSpMkLst>
            <pc:docMk/>
            <pc:sldMk cId="223728733" sldId="1613"/>
            <ac:grpSpMk id="2" creationId="{CA06E9AB-F9F3-8546-8813-FB2D2F1A59BA}"/>
          </ac:grpSpMkLst>
        </pc:grpChg>
        <pc:picChg chg="add mod">
          <ac:chgData name="Sarasin, Elise" userId="051ede2b-3008-44c0-bb19-c9bb04b8c5c9" providerId="ADAL" clId="{76746B1E-D49B-4DAB-84D7-FCEA8E2BC8B2}" dt="2024-08-23T12:55:03.704" v="564"/>
          <ac:picMkLst>
            <pc:docMk/>
            <pc:sldMk cId="223728733" sldId="1613"/>
            <ac:picMk id="3" creationId="{C1501776-9784-DB20-53F2-D0C5463B1C79}"/>
          </ac:picMkLst>
        </pc:picChg>
        <pc:picChg chg="del">
          <ac:chgData name="Sarasin, Elise" userId="051ede2b-3008-44c0-bb19-c9bb04b8c5c9" providerId="ADAL" clId="{76746B1E-D49B-4DAB-84D7-FCEA8E2BC8B2}" dt="2024-08-23T13:08:48.621" v="675" actId="478"/>
          <ac:picMkLst>
            <pc:docMk/>
            <pc:sldMk cId="223728733" sldId="1613"/>
            <ac:picMk id="5" creationId="{74652839-2D62-E042-A811-9870CB07A1E7}"/>
          </ac:picMkLst>
        </pc:picChg>
        <pc:picChg chg="add mod">
          <ac:chgData name="Sarasin, Elise" userId="051ede2b-3008-44c0-bb19-c9bb04b8c5c9" providerId="ADAL" clId="{76746B1E-D49B-4DAB-84D7-FCEA8E2BC8B2}" dt="2024-08-23T13:38:39.844" v="1506" actId="1076"/>
          <ac:picMkLst>
            <pc:docMk/>
            <pc:sldMk cId="223728733" sldId="1613"/>
            <ac:picMk id="10" creationId="{9EACC4BA-F722-49BE-D529-C2BE48FE5252}"/>
          </ac:picMkLst>
        </pc:picChg>
        <pc:picChg chg="mod">
          <ac:chgData name="Sarasin, Elise" userId="051ede2b-3008-44c0-bb19-c9bb04b8c5c9" providerId="ADAL" clId="{76746B1E-D49B-4DAB-84D7-FCEA8E2BC8B2}" dt="2024-08-23T13:04:00.757" v="603" actId="1076"/>
          <ac:picMkLst>
            <pc:docMk/>
            <pc:sldMk cId="223728733" sldId="1613"/>
            <ac:picMk id="11" creationId="{00000000-0000-0000-0000-000000000000}"/>
          </ac:picMkLst>
        </pc:picChg>
        <pc:picChg chg="mod">
          <ac:chgData name="Sarasin, Elise" userId="051ede2b-3008-44c0-bb19-c9bb04b8c5c9" providerId="ADAL" clId="{76746B1E-D49B-4DAB-84D7-FCEA8E2BC8B2}" dt="2024-08-23T13:04:07.690" v="604" actId="1076"/>
          <ac:picMkLst>
            <pc:docMk/>
            <pc:sldMk cId="223728733" sldId="1613"/>
            <ac:picMk id="12" creationId="{00000000-0000-0000-0000-000000000000}"/>
          </ac:picMkLst>
        </pc:picChg>
        <pc:picChg chg="add mod">
          <ac:chgData name="Sarasin, Elise" userId="051ede2b-3008-44c0-bb19-c9bb04b8c5c9" providerId="ADAL" clId="{76746B1E-D49B-4DAB-84D7-FCEA8E2BC8B2}" dt="2024-08-23T13:38:28.507" v="1500" actId="1076"/>
          <ac:picMkLst>
            <pc:docMk/>
            <pc:sldMk cId="223728733" sldId="1613"/>
            <ac:picMk id="14" creationId="{B41CC418-08E2-B9D1-015E-00BA81FA1863}"/>
          </ac:picMkLst>
        </pc:picChg>
        <pc:picChg chg="add mod">
          <ac:chgData name="Sarasin, Elise" userId="051ede2b-3008-44c0-bb19-c9bb04b8c5c9" providerId="ADAL" clId="{76746B1E-D49B-4DAB-84D7-FCEA8E2BC8B2}" dt="2024-08-23T13:38:41.250" v="1507" actId="1076"/>
          <ac:picMkLst>
            <pc:docMk/>
            <pc:sldMk cId="223728733" sldId="1613"/>
            <ac:picMk id="15" creationId="{05370244-42DA-E1E8-DDF3-3C5671DCAF41}"/>
          </ac:picMkLst>
        </pc:picChg>
        <pc:picChg chg="add mod">
          <ac:chgData name="Sarasin, Elise" userId="051ede2b-3008-44c0-bb19-c9bb04b8c5c9" providerId="ADAL" clId="{76746B1E-D49B-4DAB-84D7-FCEA8E2BC8B2}" dt="2024-08-23T13:38:38.169" v="1505" actId="1076"/>
          <ac:picMkLst>
            <pc:docMk/>
            <pc:sldMk cId="223728733" sldId="1613"/>
            <ac:picMk id="24" creationId="{3FF94A2B-C368-CF08-48FC-C32CA2569FC6}"/>
          </ac:picMkLst>
        </pc:picChg>
      </pc:sldChg>
      <pc:sldChg chg="del modNotesTx">
        <pc:chgData name="Sarasin, Elise" userId="051ede2b-3008-44c0-bb19-c9bb04b8c5c9" providerId="ADAL" clId="{76746B1E-D49B-4DAB-84D7-FCEA8E2BC8B2}" dt="2024-08-23T13:17:32.966" v="1181" actId="47"/>
        <pc:sldMkLst>
          <pc:docMk/>
          <pc:sldMk cId="2061884351" sldId="1614"/>
        </pc:sldMkLst>
      </pc:sldChg>
      <pc:sldChg chg="addSp modSp del">
        <pc:chgData name="Sarasin, Elise" userId="051ede2b-3008-44c0-bb19-c9bb04b8c5c9" providerId="ADAL" clId="{76746B1E-D49B-4DAB-84D7-FCEA8E2BC8B2}" dt="2024-08-23T13:22:11.812" v="1277" actId="47"/>
        <pc:sldMkLst>
          <pc:docMk/>
          <pc:sldMk cId="1723084784" sldId="1615"/>
        </pc:sldMkLst>
        <pc:picChg chg="add mod">
          <ac:chgData name="Sarasin, Elise" userId="051ede2b-3008-44c0-bb19-c9bb04b8c5c9" providerId="ADAL" clId="{76746B1E-D49B-4DAB-84D7-FCEA8E2BC8B2}" dt="2024-08-23T12:57:20.720" v="568"/>
          <ac:picMkLst>
            <pc:docMk/>
            <pc:sldMk cId="1723084784" sldId="1615"/>
            <ac:picMk id="5" creationId="{42C4F2ED-9029-C81C-8720-9640569C9372}"/>
          </ac:picMkLst>
        </pc:picChg>
      </pc:sldChg>
      <pc:sldChg chg="del">
        <pc:chgData name="Sarasin, Elise" userId="051ede2b-3008-44c0-bb19-c9bb04b8c5c9" providerId="ADAL" clId="{76746B1E-D49B-4DAB-84D7-FCEA8E2BC8B2}" dt="2024-08-23T14:02:26.706" v="1809" actId="2696"/>
        <pc:sldMkLst>
          <pc:docMk/>
          <pc:sldMk cId="2678547143" sldId="1625"/>
        </pc:sldMkLst>
      </pc:sldChg>
      <pc:sldChg chg="del">
        <pc:chgData name="Sarasin, Elise" userId="051ede2b-3008-44c0-bb19-c9bb04b8c5c9" providerId="ADAL" clId="{76746B1E-D49B-4DAB-84D7-FCEA8E2BC8B2}" dt="2024-08-23T13:52:57.216" v="1672" actId="47"/>
        <pc:sldMkLst>
          <pc:docMk/>
          <pc:sldMk cId="807694088" sldId="1631"/>
        </pc:sldMkLst>
      </pc:sldChg>
      <pc:sldChg chg="mod modShow">
        <pc:chgData name="Sarasin, Elise" userId="051ede2b-3008-44c0-bb19-c9bb04b8c5c9" providerId="ADAL" clId="{76746B1E-D49B-4DAB-84D7-FCEA8E2BC8B2}" dt="2024-08-23T14:11:43.737" v="2146" actId="729"/>
        <pc:sldMkLst>
          <pc:docMk/>
          <pc:sldMk cId="1003743098" sldId="1633"/>
        </pc:sldMkLst>
      </pc:sldChg>
      <pc:sldChg chg="del">
        <pc:chgData name="Sarasin, Elise" userId="051ede2b-3008-44c0-bb19-c9bb04b8c5c9" providerId="ADAL" clId="{76746B1E-D49B-4DAB-84D7-FCEA8E2BC8B2}" dt="2024-08-23T12:19:33.357" v="4" actId="47"/>
        <pc:sldMkLst>
          <pc:docMk/>
          <pc:sldMk cId="581133847" sldId="1634"/>
        </pc:sldMkLst>
      </pc:sldChg>
      <pc:sldChg chg="del">
        <pc:chgData name="Sarasin, Elise" userId="051ede2b-3008-44c0-bb19-c9bb04b8c5c9" providerId="ADAL" clId="{76746B1E-D49B-4DAB-84D7-FCEA8E2BC8B2}" dt="2024-08-23T14:02:26.706" v="1809" actId="2696"/>
        <pc:sldMkLst>
          <pc:docMk/>
          <pc:sldMk cId="572587678" sldId="1636"/>
        </pc:sldMkLst>
      </pc:sldChg>
      <pc:sldChg chg="del">
        <pc:chgData name="Sarasin, Elise" userId="051ede2b-3008-44c0-bb19-c9bb04b8c5c9" providerId="ADAL" clId="{76746B1E-D49B-4DAB-84D7-FCEA8E2BC8B2}" dt="2024-08-23T12:20:31.761" v="7" actId="2696"/>
        <pc:sldMkLst>
          <pc:docMk/>
          <pc:sldMk cId="3514542088" sldId="1639"/>
        </pc:sldMkLst>
      </pc:sldChg>
      <pc:sldChg chg="del">
        <pc:chgData name="Sarasin, Elise" userId="051ede2b-3008-44c0-bb19-c9bb04b8c5c9" providerId="ADAL" clId="{76746B1E-D49B-4DAB-84D7-FCEA8E2BC8B2}" dt="2024-08-23T12:26:02.800" v="14" actId="2696"/>
        <pc:sldMkLst>
          <pc:docMk/>
          <pc:sldMk cId="521072916" sldId="1640"/>
        </pc:sldMkLst>
      </pc:sldChg>
      <pc:sldChg chg="del">
        <pc:chgData name="Sarasin, Elise" userId="051ede2b-3008-44c0-bb19-c9bb04b8c5c9" providerId="ADAL" clId="{76746B1E-D49B-4DAB-84D7-FCEA8E2BC8B2}" dt="2024-08-23T12:26:02.800" v="14" actId="2696"/>
        <pc:sldMkLst>
          <pc:docMk/>
          <pc:sldMk cId="901171568" sldId="1641"/>
        </pc:sldMkLst>
      </pc:sldChg>
      <pc:sldChg chg="del">
        <pc:chgData name="Sarasin, Elise" userId="051ede2b-3008-44c0-bb19-c9bb04b8c5c9" providerId="ADAL" clId="{76746B1E-D49B-4DAB-84D7-FCEA8E2BC8B2}" dt="2024-08-23T12:26:02.800" v="14" actId="2696"/>
        <pc:sldMkLst>
          <pc:docMk/>
          <pc:sldMk cId="4070409052" sldId="1663"/>
        </pc:sldMkLst>
      </pc:sldChg>
      <pc:sldChg chg="del">
        <pc:chgData name="Sarasin, Elise" userId="051ede2b-3008-44c0-bb19-c9bb04b8c5c9" providerId="ADAL" clId="{76746B1E-D49B-4DAB-84D7-FCEA8E2BC8B2}" dt="2024-08-23T12:26:02.800" v="14" actId="2696"/>
        <pc:sldMkLst>
          <pc:docMk/>
          <pc:sldMk cId="2924257776" sldId="1671"/>
        </pc:sldMkLst>
      </pc:sldChg>
      <pc:sldChg chg="addSp delSp modSp mod ord modClrScheme chgLayout modNotesTx">
        <pc:chgData name="Sarasin, Elise" userId="051ede2b-3008-44c0-bb19-c9bb04b8c5c9" providerId="ADAL" clId="{76746B1E-D49B-4DAB-84D7-FCEA8E2BC8B2}" dt="2024-08-23T12:50:38.336" v="459" actId="1076"/>
        <pc:sldMkLst>
          <pc:docMk/>
          <pc:sldMk cId="4274574129" sldId="1678"/>
        </pc:sldMkLst>
        <pc:spChg chg="add mod ord">
          <ac:chgData name="Sarasin, Elise" userId="051ede2b-3008-44c0-bb19-c9bb04b8c5c9" providerId="ADAL" clId="{76746B1E-D49B-4DAB-84D7-FCEA8E2BC8B2}" dt="2024-08-23T12:49:54.672" v="439" actId="20577"/>
          <ac:spMkLst>
            <pc:docMk/>
            <pc:sldMk cId="4274574129" sldId="1678"/>
            <ac:spMk id="2" creationId="{1D11668C-697D-4C8F-D134-14F5C14AE58B}"/>
          </ac:spMkLst>
        </pc:spChg>
        <pc:spChg chg="add del mod ord">
          <ac:chgData name="Sarasin, Elise" userId="051ede2b-3008-44c0-bb19-c9bb04b8c5c9" providerId="ADAL" clId="{76746B1E-D49B-4DAB-84D7-FCEA8E2BC8B2}" dt="2024-08-23T12:50:06.383" v="442" actId="478"/>
          <ac:spMkLst>
            <pc:docMk/>
            <pc:sldMk cId="4274574129" sldId="1678"/>
            <ac:spMk id="3" creationId="{4EA2148C-78F9-0072-8692-BF4F363299F1}"/>
          </ac:spMkLst>
        </pc:spChg>
        <pc:picChg chg="mod ord">
          <ac:chgData name="Sarasin, Elise" userId="051ede2b-3008-44c0-bb19-c9bb04b8c5c9" providerId="ADAL" clId="{76746B1E-D49B-4DAB-84D7-FCEA8E2BC8B2}" dt="2024-08-23T12:50:29.028" v="456" actId="1076"/>
          <ac:picMkLst>
            <pc:docMk/>
            <pc:sldMk cId="4274574129" sldId="1678"/>
            <ac:picMk id="4" creationId="{C24A83A1-E8EA-5057-693D-77A2BBC03941}"/>
          </ac:picMkLst>
        </pc:picChg>
        <pc:picChg chg="add mod">
          <ac:chgData name="Sarasin, Elise" userId="051ede2b-3008-44c0-bb19-c9bb04b8c5c9" providerId="ADAL" clId="{76746B1E-D49B-4DAB-84D7-FCEA8E2BC8B2}" dt="2024-08-23T12:50:38.336" v="459" actId="1076"/>
          <ac:picMkLst>
            <pc:docMk/>
            <pc:sldMk cId="4274574129" sldId="1678"/>
            <ac:picMk id="5" creationId="{843924C5-4B6D-110A-3A81-1B98017640D6}"/>
          </ac:picMkLst>
        </pc:picChg>
        <pc:picChg chg="mod">
          <ac:chgData name="Sarasin, Elise" userId="051ede2b-3008-44c0-bb19-c9bb04b8c5c9" providerId="ADAL" clId="{76746B1E-D49B-4DAB-84D7-FCEA8E2BC8B2}" dt="2024-08-23T12:50:24.209" v="453" actId="1076"/>
          <ac:picMkLst>
            <pc:docMk/>
            <pc:sldMk cId="4274574129" sldId="1678"/>
            <ac:picMk id="6" creationId="{7CD1A545-E85C-93C7-7500-1B7610A3820D}"/>
          </ac:picMkLst>
        </pc:picChg>
        <pc:picChg chg="mod">
          <ac:chgData name="Sarasin, Elise" userId="051ede2b-3008-44c0-bb19-c9bb04b8c5c9" providerId="ADAL" clId="{76746B1E-D49B-4DAB-84D7-FCEA8E2BC8B2}" dt="2024-08-23T12:50:27.505" v="455" actId="1076"/>
          <ac:picMkLst>
            <pc:docMk/>
            <pc:sldMk cId="4274574129" sldId="1678"/>
            <ac:picMk id="8" creationId="{E79705F1-8098-D929-BF2C-112C0F55130F}"/>
          </ac:picMkLst>
        </pc:picChg>
        <pc:picChg chg="mod">
          <ac:chgData name="Sarasin, Elise" userId="051ede2b-3008-44c0-bb19-c9bb04b8c5c9" providerId="ADAL" clId="{76746B1E-D49B-4DAB-84D7-FCEA8E2BC8B2}" dt="2024-08-23T12:50:07.700" v="443" actId="1076"/>
          <ac:picMkLst>
            <pc:docMk/>
            <pc:sldMk cId="4274574129" sldId="1678"/>
            <ac:picMk id="1026" creationId="{04FE7E35-DF58-3A68-0348-AE9AA5EDD1F4}"/>
          </ac:picMkLst>
        </pc:picChg>
      </pc:sldChg>
      <pc:sldChg chg="modSp mod">
        <pc:chgData name="Sarasin, Elise" userId="051ede2b-3008-44c0-bb19-c9bb04b8c5c9" providerId="ADAL" clId="{76746B1E-D49B-4DAB-84D7-FCEA8E2BC8B2}" dt="2024-08-23T12:19:13.273" v="2" actId="1076"/>
        <pc:sldMkLst>
          <pc:docMk/>
          <pc:sldMk cId="375769576" sldId="1684"/>
        </pc:sldMkLst>
        <pc:spChg chg="mod">
          <ac:chgData name="Sarasin, Elise" userId="051ede2b-3008-44c0-bb19-c9bb04b8c5c9" providerId="ADAL" clId="{76746B1E-D49B-4DAB-84D7-FCEA8E2BC8B2}" dt="2024-08-23T12:19:13.273" v="2" actId="1076"/>
          <ac:spMkLst>
            <pc:docMk/>
            <pc:sldMk cId="375769576" sldId="1684"/>
            <ac:spMk id="2" creationId="{122EC152-E13F-94D8-ED2E-53C95B7EB4F2}"/>
          </ac:spMkLst>
        </pc:spChg>
      </pc:sldChg>
      <pc:sldChg chg="addSp delSp modSp del mod modAnim">
        <pc:chgData name="Sarasin, Elise" userId="051ede2b-3008-44c0-bb19-c9bb04b8c5c9" providerId="ADAL" clId="{76746B1E-D49B-4DAB-84D7-FCEA8E2BC8B2}" dt="2024-08-23T13:52:14.230" v="1669" actId="47"/>
        <pc:sldMkLst>
          <pc:docMk/>
          <pc:sldMk cId="392650207" sldId="1685"/>
        </pc:sldMkLst>
        <pc:spChg chg="mod">
          <ac:chgData name="Sarasin, Elise" userId="051ede2b-3008-44c0-bb19-c9bb04b8c5c9" providerId="ADAL" clId="{76746B1E-D49B-4DAB-84D7-FCEA8E2BC8B2}" dt="2024-08-23T13:43:40.705" v="1604" actId="20577"/>
          <ac:spMkLst>
            <pc:docMk/>
            <pc:sldMk cId="392650207" sldId="1685"/>
            <ac:spMk id="2" creationId="{EEBEF04D-9A6C-087E-5825-11F1F9DE0141}"/>
          </ac:spMkLst>
        </pc:spChg>
        <pc:spChg chg="add mod">
          <ac:chgData name="Sarasin, Elise" userId="051ede2b-3008-44c0-bb19-c9bb04b8c5c9" providerId="ADAL" clId="{76746B1E-D49B-4DAB-84D7-FCEA8E2BC8B2}" dt="2024-08-23T13:44:08.553" v="1610" actId="1076"/>
          <ac:spMkLst>
            <pc:docMk/>
            <pc:sldMk cId="392650207" sldId="1685"/>
            <ac:spMk id="5" creationId="{195F36A2-17C8-5970-2AAA-6EB7B20EA450}"/>
          </ac:spMkLst>
        </pc:spChg>
        <pc:picChg chg="add del mod">
          <ac:chgData name="Sarasin, Elise" userId="051ede2b-3008-44c0-bb19-c9bb04b8c5c9" providerId="ADAL" clId="{76746B1E-D49B-4DAB-84D7-FCEA8E2BC8B2}" dt="2024-08-23T13:42:32.221" v="1585" actId="478"/>
          <ac:picMkLst>
            <pc:docMk/>
            <pc:sldMk cId="392650207" sldId="1685"/>
            <ac:picMk id="4" creationId="{DD1AB7EF-5DBE-335F-0C75-57E6A59391C5}"/>
          </ac:picMkLst>
        </pc:picChg>
        <pc:picChg chg="mod">
          <ac:chgData name="Sarasin, Elise" userId="051ede2b-3008-44c0-bb19-c9bb04b8c5c9" providerId="ADAL" clId="{76746B1E-D49B-4DAB-84D7-FCEA8E2BC8B2}" dt="2024-08-23T13:43:47.938" v="1606" actId="14100"/>
          <ac:picMkLst>
            <pc:docMk/>
            <pc:sldMk cId="392650207" sldId="1685"/>
            <ac:picMk id="6" creationId="{CE2B9DB0-1365-8870-C401-10D696ADC35F}"/>
          </ac:picMkLst>
        </pc:picChg>
      </pc:sldChg>
      <pc:sldChg chg="addSp delSp modSp del mod modClrScheme modAnim chgLayout modNotesTx">
        <pc:chgData name="Sarasin, Elise" userId="051ede2b-3008-44c0-bb19-c9bb04b8c5c9" providerId="ADAL" clId="{76746B1E-D49B-4DAB-84D7-FCEA8E2BC8B2}" dt="2024-08-23T14:00:16.972" v="1806" actId="47"/>
        <pc:sldMkLst>
          <pc:docMk/>
          <pc:sldMk cId="4219467890" sldId="1688"/>
        </pc:sldMkLst>
        <pc:spChg chg="add mod ord">
          <ac:chgData name="Sarasin, Elise" userId="051ede2b-3008-44c0-bb19-c9bb04b8c5c9" providerId="ADAL" clId="{76746B1E-D49B-4DAB-84D7-FCEA8E2BC8B2}" dt="2024-08-23T13:58:26.291" v="1771" actId="20577"/>
          <ac:spMkLst>
            <pc:docMk/>
            <pc:sldMk cId="4219467890" sldId="1688"/>
            <ac:spMk id="6" creationId="{CBF68BB8-C4DB-C6E9-7153-C160094CEC87}"/>
          </ac:spMkLst>
        </pc:spChg>
        <pc:spChg chg="add del mod ord">
          <ac:chgData name="Sarasin, Elise" userId="051ede2b-3008-44c0-bb19-c9bb04b8c5c9" providerId="ADAL" clId="{76746B1E-D49B-4DAB-84D7-FCEA8E2BC8B2}" dt="2024-08-23T13:58:40.795" v="1772" actId="478"/>
          <ac:spMkLst>
            <pc:docMk/>
            <pc:sldMk cId="4219467890" sldId="1688"/>
            <ac:spMk id="8" creationId="{A4B50684-2D61-1AD7-4CB3-62BF71E3A0C5}"/>
          </ac:spMkLst>
        </pc:spChg>
        <pc:picChg chg="mod">
          <ac:chgData name="Sarasin, Elise" userId="051ede2b-3008-44c0-bb19-c9bb04b8c5c9" providerId="ADAL" clId="{76746B1E-D49B-4DAB-84D7-FCEA8E2BC8B2}" dt="2024-08-23T13:58:43.511" v="1773" actId="1076"/>
          <ac:picMkLst>
            <pc:docMk/>
            <pc:sldMk cId="4219467890" sldId="1688"/>
            <ac:picMk id="2" creationId="{DB048688-B9E1-8DFC-FC37-73BB17FCC768}"/>
          </ac:picMkLst>
        </pc:picChg>
        <pc:picChg chg="add mod">
          <ac:chgData name="Sarasin, Elise" userId="051ede2b-3008-44c0-bb19-c9bb04b8c5c9" providerId="ADAL" clId="{76746B1E-D49B-4DAB-84D7-FCEA8E2BC8B2}" dt="2024-08-23T13:58:05.204" v="1713" actId="14100"/>
          <ac:picMkLst>
            <pc:docMk/>
            <pc:sldMk cId="4219467890" sldId="1688"/>
            <ac:picMk id="4" creationId="{E485072C-E1B4-B874-625A-DCF030D01DCB}"/>
          </ac:picMkLst>
        </pc:picChg>
        <pc:picChg chg="mod ord">
          <ac:chgData name="Sarasin, Elise" userId="051ede2b-3008-44c0-bb19-c9bb04b8c5c9" providerId="ADAL" clId="{76746B1E-D49B-4DAB-84D7-FCEA8E2BC8B2}" dt="2024-08-23T13:59:14.849" v="1787" actId="1076"/>
          <ac:picMkLst>
            <pc:docMk/>
            <pc:sldMk cId="4219467890" sldId="1688"/>
            <ac:picMk id="5" creationId="{B3ED578F-FE41-2896-8881-2C9F97DCD861}"/>
          </ac:picMkLst>
        </pc:picChg>
        <pc:picChg chg="del mod">
          <ac:chgData name="Sarasin, Elise" userId="051ede2b-3008-44c0-bb19-c9bb04b8c5c9" providerId="ADAL" clId="{76746B1E-D49B-4DAB-84D7-FCEA8E2BC8B2}" dt="2024-08-23T13:59:02.397" v="1780" actId="478"/>
          <ac:picMkLst>
            <pc:docMk/>
            <pc:sldMk cId="4219467890" sldId="1688"/>
            <ac:picMk id="7" creationId="{3CB30B64-A2B9-65A1-933C-C5FF872FEC6C}"/>
          </ac:picMkLst>
        </pc:picChg>
        <pc:picChg chg="del">
          <ac:chgData name="Sarasin, Elise" userId="051ede2b-3008-44c0-bb19-c9bb04b8c5c9" providerId="ADAL" clId="{76746B1E-D49B-4DAB-84D7-FCEA8E2BC8B2}" dt="2024-08-23T13:58:44.901" v="1774" actId="478"/>
          <ac:picMkLst>
            <pc:docMk/>
            <pc:sldMk cId="4219467890" sldId="1688"/>
            <ac:picMk id="2050" creationId="{07F976C4-58E0-B0EC-21F7-AE0418056AE8}"/>
          </ac:picMkLst>
        </pc:picChg>
        <pc:picChg chg="mod">
          <ac:chgData name="Sarasin, Elise" userId="051ede2b-3008-44c0-bb19-c9bb04b8c5c9" providerId="ADAL" clId="{76746B1E-D49B-4DAB-84D7-FCEA8E2BC8B2}" dt="2024-08-23T13:59:09.374" v="1784" actId="1076"/>
          <ac:picMkLst>
            <pc:docMk/>
            <pc:sldMk cId="4219467890" sldId="1688"/>
            <ac:picMk id="3074" creationId="{FC8087DC-D9CD-90BF-3D8F-6C0E24199964}"/>
          </ac:picMkLst>
        </pc:picChg>
      </pc:sldChg>
      <pc:sldChg chg="del">
        <pc:chgData name="Sarasin, Elise" userId="051ede2b-3008-44c0-bb19-c9bb04b8c5c9" providerId="ADAL" clId="{76746B1E-D49B-4DAB-84D7-FCEA8E2BC8B2}" dt="2024-08-23T12:26:02.800" v="14" actId="2696"/>
        <pc:sldMkLst>
          <pc:docMk/>
          <pc:sldMk cId="380014250" sldId="1696"/>
        </pc:sldMkLst>
      </pc:sldChg>
      <pc:sldChg chg="del">
        <pc:chgData name="Sarasin, Elise" userId="051ede2b-3008-44c0-bb19-c9bb04b8c5c9" providerId="ADAL" clId="{76746B1E-D49B-4DAB-84D7-FCEA8E2BC8B2}" dt="2024-08-23T12:26:02.800" v="14" actId="2696"/>
        <pc:sldMkLst>
          <pc:docMk/>
          <pc:sldMk cId="2830163841" sldId="1697"/>
        </pc:sldMkLst>
      </pc:sldChg>
      <pc:sldChg chg="del">
        <pc:chgData name="Sarasin, Elise" userId="051ede2b-3008-44c0-bb19-c9bb04b8c5c9" providerId="ADAL" clId="{76746B1E-D49B-4DAB-84D7-FCEA8E2BC8B2}" dt="2024-08-23T12:26:02.800" v="14" actId="2696"/>
        <pc:sldMkLst>
          <pc:docMk/>
          <pc:sldMk cId="2896639921" sldId="1698"/>
        </pc:sldMkLst>
      </pc:sldChg>
      <pc:sldChg chg="del">
        <pc:chgData name="Sarasin, Elise" userId="051ede2b-3008-44c0-bb19-c9bb04b8c5c9" providerId="ADAL" clId="{76746B1E-D49B-4DAB-84D7-FCEA8E2BC8B2}" dt="2024-08-23T12:20:10.937" v="5" actId="2696"/>
        <pc:sldMkLst>
          <pc:docMk/>
          <pc:sldMk cId="1895628873" sldId="1822"/>
        </pc:sldMkLst>
      </pc:sldChg>
      <pc:sldChg chg="del">
        <pc:chgData name="Sarasin, Elise" userId="051ede2b-3008-44c0-bb19-c9bb04b8c5c9" providerId="ADAL" clId="{76746B1E-D49B-4DAB-84D7-FCEA8E2BC8B2}" dt="2024-08-23T14:02:43.687" v="1811" actId="2696"/>
        <pc:sldMkLst>
          <pc:docMk/>
          <pc:sldMk cId="3086576131" sldId="1842"/>
        </pc:sldMkLst>
      </pc:sldChg>
      <pc:sldChg chg="del">
        <pc:chgData name="Sarasin, Elise" userId="051ede2b-3008-44c0-bb19-c9bb04b8c5c9" providerId="ADAL" clId="{76746B1E-D49B-4DAB-84D7-FCEA8E2BC8B2}" dt="2024-08-23T13:40:23.388" v="1571" actId="47"/>
        <pc:sldMkLst>
          <pc:docMk/>
          <pc:sldMk cId="3187207698" sldId="1847"/>
        </pc:sldMkLst>
      </pc:sldChg>
      <pc:sldChg chg="del">
        <pc:chgData name="Sarasin, Elise" userId="051ede2b-3008-44c0-bb19-c9bb04b8c5c9" providerId="ADAL" clId="{76746B1E-D49B-4DAB-84D7-FCEA8E2BC8B2}" dt="2024-08-23T12:31:07.149" v="72" actId="2696"/>
        <pc:sldMkLst>
          <pc:docMk/>
          <pc:sldMk cId="2565266990" sldId="1848"/>
        </pc:sldMkLst>
      </pc:sldChg>
      <pc:sldChg chg="add">
        <pc:chgData name="Sarasin, Elise" userId="051ede2b-3008-44c0-bb19-c9bb04b8c5c9" providerId="ADAL" clId="{76746B1E-D49B-4DAB-84D7-FCEA8E2BC8B2}" dt="2024-08-23T13:29:17.817" v="1378"/>
        <pc:sldMkLst>
          <pc:docMk/>
          <pc:sldMk cId="2619579572" sldId="1851"/>
        </pc:sldMkLst>
      </pc:sldChg>
      <pc:sldChg chg="del">
        <pc:chgData name="Sarasin, Elise" userId="051ede2b-3008-44c0-bb19-c9bb04b8c5c9" providerId="ADAL" clId="{76746B1E-D49B-4DAB-84D7-FCEA8E2BC8B2}" dt="2024-08-23T12:19:33.357" v="4" actId="47"/>
        <pc:sldMkLst>
          <pc:docMk/>
          <pc:sldMk cId="603526687" sldId="1852"/>
        </pc:sldMkLst>
      </pc:sldChg>
      <pc:sldChg chg="del">
        <pc:chgData name="Sarasin, Elise" userId="051ede2b-3008-44c0-bb19-c9bb04b8c5c9" providerId="ADAL" clId="{76746B1E-D49B-4DAB-84D7-FCEA8E2BC8B2}" dt="2024-08-23T13:40:22.031" v="1570" actId="47"/>
        <pc:sldMkLst>
          <pc:docMk/>
          <pc:sldMk cId="3849199199" sldId="1853"/>
        </pc:sldMkLst>
      </pc:sldChg>
      <pc:sldChg chg="del">
        <pc:chgData name="Sarasin, Elise" userId="051ede2b-3008-44c0-bb19-c9bb04b8c5c9" providerId="ADAL" clId="{76746B1E-D49B-4DAB-84D7-FCEA8E2BC8B2}" dt="2024-08-23T14:02:26.706" v="1809" actId="2696"/>
        <pc:sldMkLst>
          <pc:docMk/>
          <pc:sldMk cId="1080352621" sldId="1854"/>
        </pc:sldMkLst>
      </pc:sldChg>
      <pc:sldChg chg="modTransition">
        <pc:chgData name="Sarasin, Elise" userId="051ede2b-3008-44c0-bb19-c9bb04b8c5c9" providerId="ADAL" clId="{76746B1E-D49B-4DAB-84D7-FCEA8E2BC8B2}" dt="2024-08-23T12:20:20.389" v="6"/>
        <pc:sldMkLst>
          <pc:docMk/>
          <pc:sldMk cId="2574360009" sldId="1953"/>
        </pc:sldMkLst>
      </pc:sldChg>
      <pc:sldChg chg="modSp mod">
        <pc:chgData name="Sarasin, Elise" userId="051ede2b-3008-44c0-bb19-c9bb04b8c5c9" providerId="ADAL" clId="{76746B1E-D49B-4DAB-84D7-FCEA8E2BC8B2}" dt="2024-08-23T12:19:23.120" v="3" actId="1076"/>
        <pc:sldMkLst>
          <pc:docMk/>
          <pc:sldMk cId="2627314331" sldId="1954"/>
        </pc:sldMkLst>
        <pc:spChg chg="mod">
          <ac:chgData name="Sarasin, Elise" userId="051ede2b-3008-44c0-bb19-c9bb04b8c5c9" providerId="ADAL" clId="{76746B1E-D49B-4DAB-84D7-FCEA8E2BC8B2}" dt="2024-08-23T12:19:23.120" v="3" actId="1076"/>
          <ac:spMkLst>
            <pc:docMk/>
            <pc:sldMk cId="2627314331" sldId="1954"/>
            <ac:spMk id="2" creationId="{4B577B7B-048C-1CB9-C0A9-DDE7E4B792B3}"/>
          </ac:spMkLst>
        </pc:spChg>
      </pc:sldChg>
      <pc:sldChg chg="modSp del mod ord">
        <pc:chgData name="Sarasin, Elise" userId="051ede2b-3008-44c0-bb19-c9bb04b8c5c9" providerId="ADAL" clId="{76746B1E-D49B-4DAB-84D7-FCEA8E2BC8B2}" dt="2024-08-23T12:43:10.602" v="317" actId="2696"/>
        <pc:sldMkLst>
          <pc:docMk/>
          <pc:sldMk cId="1633488447" sldId="1957"/>
        </pc:sldMkLst>
        <pc:spChg chg="mod">
          <ac:chgData name="Sarasin, Elise" userId="051ede2b-3008-44c0-bb19-c9bb04b8c5c9" providerId="ADAL" clId="{76746B1E-D49B-4DAB-84D7-FCEA8E2BC8B2}" dt="2024-08-23T12:29:13.863" v="46" actId="1076"/>
          <ac:spMkLst>
            <pc:docMk/>
            <pc:sldMk cId="1633488447" sldId="1957"/>
            <ac:spMk id="5" creationId="{C8217E1F-2BAA-6F00-8DEA-26CD195A2FE1}"/>
          </ac:spMkLst>
        </pc:spChg>
      </pc:sldChg>
      <pc:sldChg chg="addSp delSp modSp mod modNotesTx">
        <pc:chgData name="Sarasin, Elise" userId="051ede2b-3008-44c0-bb19-c9bb04b8c5c9" providerId="ADAL" clId="{76746B1E-D49B-4DAB-84D7-FCEA8E2BC8B2}" dt="2024-08-23T14:36:33.985" v="2471" actId="1076"/>
        <pc:sldMkLst>
          <pc:docMk/>
          <pc:sldMk cId="3381203633" sldId="1958"/>
        </pc:sldMkLst>
        <pc:spChg chg="del">
          <ac:chgData name="Sarasin, Elise" userId="051ede2b-3008-44c0-bb19-c9bb04b8c5c9" providerId="ADAL" clId="{76746B1E-D49B-4DAB-84D7-FCEA8E2BC8B2}" dt="2024-08-23T14:29:52.743" v="2151" actId="478"/>
          <ac:spMkLst>
            <pc:docMk/>
            <pc:sldMk cId="3381203633" sldId="1958"/>
            <ac:spMk id="15" creationId="{6D8EE192-121B-9190-8DA7-C9D7CA1BCB8A}"/>
          </ac:spMkLst>
        </pc:spChg>
        <pc:spChg chg="del">
          <ac:chgData name="Sarasin, Elise" userId="051ede2b-3008-44c0-bb19-c9bb04b8c5c9" providerId="ADAL" clId="{76746B1E-D49B-4DAB-84D7-FCEA8E2BC8B2}" dt="2024-08-23T14:29:50.574" v="2150" actId="478"/>
          <ac:spMkLst>
            <pc:docMk/>
            <pc:sldMk cId="3381203633" sldId="1958"/>
            <ac:spMk id="17" creationId="{C6BAF21D-AABA-76A8-23E9-0F265A559482}"/>
          </ac:spMkLst>
        </pc:spChg>
        <pc:picChg chg="add del mod">
          <ac:chgData name="Sarasin, Elise" userId="051ede2b-3008-44c0-bb19-c9bb04b8c5c9" providerId="ADAL" clId="{76746B1E-D49B-4DAB-84D7-FCEA8E2BC8B2}" dt="2024-08-23T14:35:02.618" v="2305" actId="478"/>
          <ac:picMkLst>
            <pc:docMk/>
            <pc:sldMk cId="3381203633" sldId="1958"/>
            <ac:picMk id="3" creationId="{E5D10906-F0CE-0D44-8279-1763C9DB135F}"/>
          </ac:picMkLst>
        </pc:picChg>
        <pc:picChg chg="add mod">
          <ac:chgData name="Sarasin, Elise" userId="051ede2b-3008-44c0-bb19-c9bb04b8c5c9" providerId="ADAL" clId="{76746B1E-D49B-4DAB-84D7-FCEA8E2BC8B2}" dt="2024-08-23T14:36:27.969" v="2467" actId="1076"/>
          <ac:picMkLst>
            <pc:docMk/>
            <pc:sldMk cId="3381203633" sldId="1958"/>
            <ac:picMk id="5" creationId="{CB49702B-DFAD-8938-F3D0-9293A574970D}"/>
          </ac:picMkLst>
        </pc:picChg>
        <pc:picChg chg="add mod">
          <ac:chgData name="Sarasin, Elise" userId="051ede2b-3008-44c0-bb19-c9bb04b8c5c9" providerId="ADAL" clId="{76746B1E-D49B-4DAB-84D7-FCEA8E2BC8B2}" dt="2024-08-23T14:36:31.849" v="2470" actId="1076"/>
          <ac:picMkLst>
            <pc:docMk/>
            <pc:sldMk cId="3381203633" sldId="1958"/>
            <ac:picMk id="7" creationId="{C5E825CE-051E-E83A-761F-A2FC35B4DF66}"/>
          </ac:picMkLst>
        </pc:picChg>
        <pc:picChg chg="mod">
          <ac:chgData name="Sarasin, Elise" userId="051ede2b-3008-44c0-bb19-c9bb04b8c5c9" providerId="ADAL" clId="{76746B1E-D49B-4DAB-84D7-FCEA8E2BC8B2}" dt="2024-08-23T14:36:33.985" v="2471" actId="1076"/>
          <ac:picMkLst>
            <pc:docMk/>
            <pc:sldMk cId="3381203633" sldId="1958"/>
            <ac:picMk id="9" creationId="{A714BF33-8F54-8212-3EB0-CE653008608A}"/>
          </ac:picMkLst>
        </pc:picChg>
        <pc:picChg chg="del">
          <ac:chgData name="Sarasin, Elise" userId="051ede2b-3008-44c0-bb19-c9bb04b8c5c9" providerId="ADAL" clId="{76746B1E-D49B-4DAB-84D7-FCEA8E2BC8B2}" dt="2024-08-23T14:30:00.218" v="2154" actId="478"/>
          <ac:picMkLst>
            <pc:docMk/>
            <pc:sldMk cId="3381203633" sldId="1958"/>
            <ac:picMk id="10" creationId="{E54728FC-DC5F-2B20-F424-0B732783139C}"/>
          </ac:picMkLst>
        </pc:picChg>
        <pc:picChg chg="mod">
          <ac:chgData name="Sarasin, Elise" userId="051ede2b-3008-44c0-bb19-c9bb04b8c5c9" providerId="ADAL" clId="{76746B1E-D49B-4DAB-84D7-FCEA8E2BC8B2}" dt="2024-08-23T14:35:05.803" v="2306" actId="1076"/>
          <ac:picMkLst>
            <pc:docMk/>
            <pc:sldMk cId="3381203633" sldId="1958"/>
            <ac:picMk id="14" creationId="{2C139928-AFE2-210C-3111-25EAEF4B5B9C}"/>
          </ac:picMkLst>
        </pc:picChg>
      </pc:sldChg>
      <pc:sldChg chg="addSp modSp mod modNotesTx">
        <pc:chgData name="Sarasin, Elise" userId="051ede2b-3008-44c0-bb19-c9bb04b8c5c9" providerId="ADAL" clId="{76746B1E-D49B-4DAB-84D7-FCEA8E2BC8B2}" dt="2024-08-23T14:10:31.467" v="2134" actId="20577"/>
        <pc:sldMkLst>
          <pc:docMk/>
          <pc:sldMk cId="3499337623" sldId="1960"/>
        </pc:sldMkLst>
        <pc:spChg chg="mod">
          <ac:chgData name="Sarasin, Elise" userId="051ede2b-3008-44c0-bb19-c9bb04b8c5c9" providerId="ADAL" clId="{76746B1E-D49B-4DAB-84D7-FCEA8E2BC8B2}" dt="2024-08-23T14:10:31.467" v="2134" actId="20577"/>
          <ac:spMkLst>
            <pc:docMk/>
            <pc:sldMk cId="3499337623" sldId="1960"/>
            <ac:spMk id="2" creationId="{B1A8D2D3-2EDC-49C0-B389-61248FA93630}"/>
          </ac:spMkLst>
        </pc:spChg>
        <pc:spChg chg="add mod">
          <ac:chgData name="Sarasin, Elise" userId="051ede2b-3008-44c0-bb19-c9bb04b8c5c9" providerId="ADAL" clId="{76746B1E-D49B-4DAB-84D7-FCEA8E2BC8B2}" dt="2024-08-23T14:03:26.139" v="1817" actId="14100"/>
          <ac:spMkLst>
            <pc:docMk/>
            <pc:sldMk cId="3499337623" sldId="1960"/>
            <ac:spMk id="3" creationId="{27E8A7A5-AC80-6038-A968-4BDDD662CAF2}"/>
          </ac:spMkLst>
        </pc:spChg>
        <pc:picChg chg="mod">
          <ac:chgData name="Sarasin, Elise" userId="051ede2b-3008-44c0-bb19-c9bb04b8c5c9" providerId="ADAL" clId="{76746B1E-D49B-4DAB-84D7-FCEA8E2BC8B2}" dt="2024-08-23T14:03:39.732" v="1837" actId="1038"/>
          <ac:picMkLst>
            <pc:docMk/>
            <pc:sldMk cId="3499337623" sldId="1960"/>
            <ac:picMk id="4" creationId="{232A8F4C-4222-5C96-8AD0-163C53EF5976}"/>
          </ac:picMkLst>
        </pc:picChg>
      </pc:sldChg>
      <pc:sldChg chg="modSp mod">
        <pc:chgData name="Sarasin, Elise" userId="051ede2b-3008-44c0-bb19-c9bb04b8c5c9" providerId="ADAL" clId="{76746B1E-D49B-4DAB-84D7-FCEA8E2BC8B2}" dt="2024-08-23T14:34:21.329" v="2178" actId="20577"/>
        <pc:sldMkLst>
          <pc:docMk/>
          <pc:sldMk cId="3158490922" sldId="1964"/>
        </pc:sldMkLst>
        <pc:spChg chg="mod">
          <ac:chgData name="Sarasin, Elise" userId="051ede2b-3008-44c0-bb19-c9bb04b8c5c9" providerId="ADAL" clId="{76746B1E-D49B-4DAB-84D7-FCEA8E2BC8B2}" dt="2024-08-23T14:34:21.329" v="2178" actId="20577"/>
          <ac:spMkLst>
            <pc:docMk/>
            <pc:sldMk cId="3158490922" sldId="1964"/>
            <ac:spMk id="4" creationId="{2B94B341-178C-4D11-3915-878AC162EEB0}"/>
          </ac:spMkLst>
        </pc:spChg>
      </pc:sldChg>
      <pc:sldChg chg="addSp delSp modSp mod modAnim chgLayout">
        <pc:chgData name="Sarasin, Elise" userId="051ede2b-3008-44c0-bb19-c9bb04b8c5c9" providerId="ADAL" clId="{76746B1E-D49B-4DAB-84D7-FCEA8E2BC8B2}" dt="2024-08-23T12:40:02.570" v="265" actId="1076"/>
        <pc:sldMkLst>
          <pc:docMk/>
          <pc:sldMk cId="3766468966" sldId="1973"/>
        </pc:sldMkLst>
        <pc:spChg chg="mod ord">
          <ac:chgData name="Sarasin, Elise" userId="051ede2b-3008-44c0-bb19-c9bb04b8c5c9" providerId="ADAL" clId="{76746B1E-D49B-4DAB-84D7-FCEA8E2BC8B2}" dt="2024-08-23T12:37:22.864" v="240" actId="700"/>
          <ac:spMkLst>
            <pc:docMk/>
            <pc:sldMk cId="3766468966" sldId="1973"/>
            <ac:spMk id="4" creationId="{F948C2C2-FA1F-8350-D8A7-9ED200F54C2C}"/>
          </ac:spMkLst>
        </pc:spChg>
        <pc:spChg chg="add del mod ord">
          <ac:chgData name="Sarasin, Elise" userId="051ede2b-3008-44c0-bb19-c9bb04b8c5c9" providerId="ADAL" clId="{76746B1E-D49B-4DAB-84D7-FCEA8E2BC8B2}" dt="2024-08-23T12:38:09.843" v="246" actId="478"/>
          <ac:spMkLst>
            <pc:docMk/>
            <pc:sldMk cId="3766468966" sldId="1973"/>
            <ac:spMk id="8" creationId="{A5DB6D0B-9BCB-39FA-848F-45875F47926A}"/>
          </ac:spMkLst>
        </pc:spChg>
        <pc:spChg chg="mod">
          <ac:chgData name="Sarasin, Elise" userId="051ede2b-3008-44c0-bb19-c9bb04b8c5c9" providerId="ADAL" clId="{76746B1E-D49B-4DAB-84D7-FCEA8E2BC8B2}" dt="2024-08-23T12:39:54.201" v="261" actId="14100"/>
          <ac:spMkLst>
            <pc:docMk/>
            <pc:sldMk cId="3766468966" sldId="1973"/>
            <ac:spMk id="13" creationId="{FC8B168F-E468-0F12-E065-FFACE06E9648}"/>
          </ac:spMkLst>
        </pc:spChg>
        <pc:graphicFrameChg chg="mod modGraphic">
          <ac:chgData name="Sarasin, Elise" userId="051ede2b-3008-44c0-bb19-c9bb04b8c5c9" providerId="ADAL" clId="{76746B1E-D49B-4DAB-84D7-FCEA8E2BC8B2}" dt="2024-08-23T12:39:39.090" v="256" actId="404"/>
          <ac:graphicFrameMkLst>
            <pc:docMk/>
            <pc:sldMk cId="3766468966" sldId="1973"/>
            <ac:graphicFrameMk id="2" creationId="{2B5229DB-6E50-44E8-BB39-B9F071671308}"/>
          </ac:graphicFrameMkLst>
        </pc:graphicFrameChg>
        <pc:picChg chg="add mod">
          <ac:chgData name="Sarasin, Elise" userId="051ede2b-3008-44c0-bb19-c9bb04b8c5c9" providerId="ADAL" clId="{76746B1E-D49B-4DAB-84D7-FCEA8E2BC8B2}" dt="2024-08-23T12:40:02.570" v="265" actId="1076"/>
          <ac:picMkLst>
            <pc:docMk/>
            <pc:sldMk cId="3766468966" sldId="1973"/>
            <ac:picMk id="5" creationId="{E7965210-D8A6-7C27-D788-AB3976D2792D}"/>
          </ac:picMkLst>
        </pc:picChg>
        <pc:picChg chg="mod">
          <ac:chgData name="Sarasin, Elise" userId="051ede2b-3008-44c0-bb19-c9bb04b8c5c9" providerId="ADAL" clId="{76746B1E-D49B-4DAB-84D7-FCEA8E2BC8B2}" dt="2024-08-23T12:37:14.413" v="238" actId="14100"/>
          <ac:picMkLst>
            <pc:docMk/>
            <pc:sldMk cId="3766468966" sldId="1973"/>
            <ac:picMk id="6" creationId="{44DF494E-1706-7BBF-8088-B1B3F58E0B55}"/>
          </ac:picMkLst>
        </pc:picChg>
        <pc:picChg chg="add del mod modCrop">
          <ac:chgData name="Sarasin, Elise" userId="051ede2b-3008-44c0-bb19-c9bb04b8c5c9" providerId="ADAL" clId="{76746B1E-D49B-4DAB-84D7-FCEA8E2BC8B2}" dt="2024-08-23T12:35:57.622" v="232" actId="478"/>
          <ac:picMkLst>
            <pc:docMk/>
            <pc:sldMk cId="3766468966" sldId="1973"/>
            <ac:picMk id="7" creationId="{D30799E9-B8F2-9612-1A0B-66E45EAEFE4D}"/>
          </ac:picMkLst>
        </pc:picChg>
        <pc:picChg chg="mod ord">
          <ac:chgData name="Sarasin, Elise" userId="051ede2b-3008-44c0-bb19-c9bb04b8c5c9" providerId="ADAL" clId="{76746B1E-D49B-4DAB-84D7-FCEA8E2BC8B2}" dt="2024-08-23T12:39:58.802" v="263" actId="1076"/>
          <ac:picMkLst>
            <pc:docMk/>
            <pc:sldMk cId="3766468966" sldId="1973"/>
            <ac:picMk id="14" creationId="{C4ECBADD-07DF-B794-6DB4-23246E810796}"/>
          </ac:picMkLst>
        </pc:picChg>
      </pc:sldChg>
      <pc:sldChg chg="addSp delSp modSp add mod delAnim modAnim">
        <pc:chgData name="Sarasin, Elise" userId="051ede2b-3008-44c0-bb19-c9bb04b8c5c9" providerId="ADAL" clId="{76746B1E-D49B-4DAB-84D7-FCEA8E2BC8B2}" dt="2024-08-23T12:44:43.267" v="342"/>
        <pc:sldMkLst>
          <pc:docMk/>
          <pc:sldMk cId="3582808442" sldId="1974"/>
        </pc:sldMkLst>
        <pc:spChg chg="mod">
          <ac:chgData name="Sarasin, Elise" userId="051ede2b-3008-44c0-bb19-c9bb04b8c5c9" providerId="ADAL" clId="{76746B1E-D49B-4DAB-84D7-FCEA8E2BC8B2}" dt="2024-08-23T12:41:25.730" v="286" actId="14100"/>
          <ac:spMkLst>
            <pc:docMk/>
            <pc:sldMk cId="3582808442" sldId="1974"/>
            <ac:spMk id="13" creationId="{FC8B168F-E468-0F12-E065-FFACE06E9648}"/>
          </ac:spMkLst>
        </pc:spChg>
        <pc:picChg chg="add mod">
          <ac:chgData name="Sarasin, Elise" userId="051ede2b-3008-44c0-bb19-c9bb04b8c5c9" providerId="ADAL" clId="{76746B1E-D49B-4DAB-84D7-FCEA8E2BC8B2}" dt="2024-08-23T12:42:21.219" v="309" actId="1076"/>
          <ac:picMkLst>
            <pc:docMk/>
            <pc:sldMk cId="3582808442" sldId="1974"/>
            <ac:picMk id="2" creationId="{12CE925E-6940-6D34-98C4-0F5690F825C2}"/>
          </ac:picMkLst>
        </pc:picChg>
        <pc:picChg chg="add mod">
          <ac:chgData name="Sarasin, Elise" userId="051ede2b-3008-44c0-bb19-c9bb04b8c5c9" providerId="ADAL" clId="{76746B1E-D49B-4DAB-84D7-FCEA8E2BC8B2}" dt="2024-08-23T12:42:15.369" v="306" actId="1076"/>
          <ac:picMkLst>
            <pc:docMk/>
            <pc:sldMk cId="3582808442" sldId="1974"/>
            <ac:picMk id="3" creationId="{E49F5DB3-6523-11F3-5F33-DDE40E7EDDEB}"/>
          </ac:picMkLst>
        </pc:picChg>
        <pc:picChg chg="add mod">
          <ac:chgData name="Sarasin, Elise" userId="051ede2b-3008-44c0-bb19-c9bb04b8c5c9" providerId="ADAL" clId="{76746B1E-D49B-4DAB-84D7-FCEA8E2BC8B2}" dt="2024-08-23T12:44:35.397" v="340" actId="1076"/>
          <ac:picMkLst>
            <pc:docMk/>
            <pc:sldMk cId="3582808442" sldId="1974"/>
            <ac:picMk id="6" creationId="{4DFC7F6F-D70F-6199-DA30-0E8641422260}"/>
          </ac:picMkLst>
        </pc:picChg>
        <pc:picChg chg="del">
          <ac:chgData name="Sarasin, Elise" userId="051ede2b-3008-44c0-bb19-c9bb04b8c5c9" providerId="ADAL" clId="{76746B1E-D49B-4DAB-84D7-FCEA8E2BC8B2}" dt="2024-08-23T12:41:22.917" v="285" actId="478"/>
          <ac:picMkLst>
            <pc:docMk/>
            <pc:sldMk cId="3582808442" sldId="1974"/>
            <ac:picMk id="14" creationId="{C4ECBADD-07DF-B794-6DB4-23246E810796}"/>
          </ac:picMkLst>
        </pc:picChg>
      </pc:sldChg>
      <pc:sldChg chg="delSp modSp add mod ord delAnim modAnim">
        <pc:chgData name="Sarasin, Elise" userId="051ede2b-3008-44c0-bb19-c9bb04b8c5c9" providerId="ADAL" clId="{76746B1E-D49B-4DAB-84D7-FCEA8E2BC8B2}" dt="2024-08-23T12:46:30.079" v="362" actId="478"/>
        <pc:sldMkLst>
          <pc:docMk/>
          <pc:sldMk cId="3637211846" sldId="1975"/>
        </pc:sldMkLst>
        <pc:spChg chg="del">
          <ac:chgData name="Sarasin, Elise" userId="051ede2b-3008-44c0-bb19-c9bb04b8c5c9" providerId="ADAL" clId="{76746B1E-D49B-4DAB-84D7-FCEA8E2BC8B2}" dt="2024-08-23T12:45:33.836" v="354" actId="478"/>
          <ac:spMkLst>
            <pc:docMk/>
            <pc:sldMk cId="3637211846" sldId="1975"/>
            <ac:spMk id="11" creationId="{E9B69602-EF43-7B0B-C272-D004CBF1A8A2}"/>
          </ac:spMkLst>
        </pc:spChg>
        <pc:spChg chg="del">
          <ac:chgData name="Sarasin, Elise" userId="051ede2b-3008-44c0-bb19-c9bb04b8c5c9" providerId="ADAL" clId="{76746B1E-D49B-4DAB-84D7-FCEA8E2BC8B2}" dt="2024-08-23T12:45:35.109" v="355" actId="478"/>
          <ac:spMkLst>
            <pc:docMk/>
            <pc:sldMk cId="3637211846" sldId="1975"/>
            <ac:spMk id="12" creationId="{63581754-4150-AC55-1716-C9F44C7A3239}"/>
          </ac:spMkLst>
        </pc:spChg>
        <pc:picChg chg="del">
          <ac:chgData name="Sarasin, Elise" userId="051ede2b-3008-44c0-bb19-c9bb04b8c5c9" providerId="ADAL" clId="{76746B1E-D49B-4DAB-84D7-FCEA8E2BC8B2}" dt="2024-08-23T12:46:30.079" v="362" actId="478"/>
          <ac:picMkLst>
            <pc:docMk/>
            <pc:sldMk cId="3637211846" sldId="1975"/>
            <ac:picMk id="2" creationId="{76095691-B0C4-3D46-61AF-EB7069426CA9}"/>
          </ac:picMkLst>
        </pc:picChg>
        <pc:picChg chg="mod">
          <ac:chgData name="Sarasin, Elise" userId="051ede2b-3008-44c0-bb19-c9bb04b8c5c9" providerId="ADAL" clId="{76746B1E-D49B-4DAB-84D7-FCEA8E2BC8B2}" dt="2024-08-23T12:45:38.642" v="356" actId="1076"/>
          <ac:picMkLst>
            <pc:docMk/>
            <pc:sldMk cId="3637211846" sldId="1975"/>
            <ac:picMk id="7" creationId="{556D3C11-59EE-206B-6561-4C3E8CA0E64A}"/>
          </ac:picMkLst>
        </pc:picChg>
        <pc:picChg chg="del">
          <ac:chgData name="Sarasin, Elise" userId="051ede2b-3008-44c0-bb19-c9bb04b8c5c9" providerId="ADAL" clId="{76746B1E-D49B-4DAB-84D7-FCEA8E2BC8B2}" dt="2024-08-23T12:45:32.199" v="353" actId="478"/>
          <ac:picMkLst>
            <pc:docMk/>
            <pc:sldMk cId="3637211846" sldId="1975"/>
            <ac:picMk id="9" creationId="{5A29E1D8-7908-D04C-68F3-09B4F6764EB7}"/>
          </ac:picMkLst>
        </pc:picChg>
      </pc:sldChg>
      <pc:sldChg chg="addSp delSp modSp add mod modAnim">
        <pc:chgData name="Sarasin, Elise" userId="051ede2b-3008-44c0-bb19-c9bb04b8c5c9" providerId="ADAL" clId="{76746B1E-D49B-4DAB-84D7-FCEA8E2BC8B2}" dt="2024-08-23T13:22:27.967" v="1283" actId="478"/>
        <pc:sldMkLst>
          <pc:docMk/>
          <pc:sldMk cId="3128843461" sldId="1976"/>
        </pc:sldMkLst>
        <pc:spChg chg="add mod">
          <ac:chgData name="Sarasin, Elise" userId="051ede2b-3008-44c0-bb19-c9bb04b8c5c9" providerId="ADAL" clId="{76746B1E-D49B-4DAB-84D7-FCEA8E2BC8B2}" dt="2024-08-23T13:22:25.794" v="1282" actId="1037"/>
          <ac:spMkLst>
            <pc:docMk/>
            <pc:sldMk cId="3128843461" sldId="1976"/>
            <ac:spMk id="4" creationId="{CD02469E-1387-BF5D-2E08-9B16259B24F7}"/>
          </ac:spMkLst>
        </pc:spChg>
        <pc:spChg chg="del mod">
          <ac:chgData name="Sarasin, Elise" userId="051ede2b-3008-44c0-bb19-c9bb04b8c5c9" providerId="ADAL" clId="{76746B1E-D49B-4DAB-84D7-FCEA8E2BC8B2}" dt="2024-08-23T13:22:27.967" v="1283" actId="478"/>
          <ac:spMkLst>
            <pc:docMk/>
            <pc:sldMk cId="3128843461" sldId="1976"/>
            <ac:spMk id="13" creationId="{B997B57A-8346-9942-B8E9-727D83A0AC51}"/>
          </ac:spMkLst>
        </pc:spChg>
        <pc:picChg chg="mod">
          <ac:chgData name="Sarasin, Elise" userId="051ede2b-3008-44c0-bb19-c9bb04b8c5c9" providerId="ADAL" clId="{76746B1E-D49B-4DAB-84D7-FCEA8E2BC8B2}" dt="2024-08-23T12:59:50.509" v="573" actId="14826"/>
          <ac:picMkLst>
            <pc:docMk/>
            <pc:sldMk cId="3128843461" sldId="1976"/>
            <ac:picMk id="5" creationId="{74652839-2D62-E042-A811-9870CB07A1E7}"/>
          </ac:picMkLst>
        </pc:picChg>
      </pc:sldChg>
      <pc:sldChg chg="new del">
        <pc:chgData name="Sarasin, Elise" userId="051ede2b-3008-44c0-bb19-c9bb04b8c5c9" providerId="ADAL" clId="{76746B1E-D49B-4DAB-84D7-FCEA8E2BC8B2}" dt="2024-08-23T13:04:11.324" v="606" actId="47"/>
        <pc:sldMkLst>
          <pc:docMk/>
          <pc:sldMk cId="211953731" sldId="1977"/>
        </pc:sldMkLst>
      </pc:sldChg>
      <pc:sldChg chg="add del">
        <pc:chgData name="Sarasin, Elise" userId="051ede2b-3008-44c0-bb19-c9bb04b8c5c9" providerId="ADAL" clId="{76746B1E-D49B-4DAB-84D7-FCEA8E2BC8B2}" dt="2024-08-23T13:10:10.118" v="747" actId="47"/>
        <pc:sldMkLst>
          <pc:docMk/>
          <pc:sldMk cId="755825357" sldId="1977"/>
        </pc:sldMkLst>
      </pc:sldChg>
      <pc:sldChg chg="modSp add del mod">
        <pc:chgData name="Sarasin, Elise" userId="051ede2b-3008-44c0-bb19-c9bb04b8c5c9" providerId="ADAL" clId="{76746B1E-D49B-4DAB-84D7-FCEA8E2BC8B2}" dt="2024-08-23T13:10:11.956" v="748" actId="47"/>
        <pc:sldMkLst>
          <pc:docMk/>
          <pc:sldMk cId="46804317" sldId="1978"/>
        </pc:sldMkLst>
        <pc:spChg chg="mod">
          <ac:chgData name="Sarasin, Elise" userId="051ede2b-3008-44c0-bb19-c9bb04b8c5c9" providerId="ADAL" clId="{76746B1E-D49B-4DAB-84D7-FCEA8E2BC8B2}" dt="2024-08-23T13:04:26.151" v="615" actId="1035"/>
          <ac:spMkLst>
            <pc:docMk/>
            <pc:sldMk cId="46804317" sldId="1978"/>
            <ac:spMk id="4" creationId="{AA099617-3309-F8B7-362E-9FC59DF7B4CC}"/>
          </ac:spMkLst>
        </pc:spChg>
      </pc:sldChg>
      <pc:sldChg chg="delSp add del mod modTransition delAnim modAnim">
        <pc:chgData name="Sarasin, Elise" userId="051ede2b-3008-44c0-bb19-c9bb04b8c5c9" providerId="ADAL" clId="{76746B1E-D49B-4DAB-84D7-FCEA8E2BC8B2}" dt="2024-08-23T13:04:10.239" v="605" actId="47"/>
        <pc:sldMkLst>
          <pc:docMk/>
          <pc:sldMk cId="1371507515" sldId="1978"/>
        </pc:sldMkLst>
        <pc:spChg chg="del">
          <ac:chgData name="Sarasin, Elise" userId="051ede2b-3008-44c0-bb19-c9bb04b8c5c9" providerId="ADAL" clId="{76746B1E-D49B-4DAB-84D7-FCEA8E2BC8B2}" dt="2024-08-23T13:03:32.547" v="598" actId="478"/>
          <ac:spMkLst>
            <pc:docMk/>
            <pc:sldMk cId="1371507515" sldId="1978"/>
            <ac:spMk id="4" creationId="{AA099617-3309-F8B7-362E-9FC59DF7B4CC}"/>
          </ac:spMkLst>
        </pc:spChg>
        <pc:spChg chg="del">
          <ac:chgData name="Sarasin, Elise" userId="051ede2b-3008-44c0-bb19-c9bb04b8c5c9" providerId="ADAL" clId="{76746B1E-D49B-4DAB-84D7-FCEA8E2BC8B2}" dt="2024-08-23T13:03:31.495" v="597" actId="478"/>
          <ac:spMkLst>
            <pc:docMk/>
            <pc:sldMk cId="1371507515" sldId="1978"/>
            <ac:spMk id="8" creationId="{5205B8ED-ECAA-CD5F-8FB6-4F8CFBF4D8D4}"/>
          </ac:spMkLst>
        </pc:spChg>
      </pc:sldChg>
      <pc:sldChg chg="addSp delSp modSp add mod ord modTransition modAnim">
        <pc:chgData name="Sarasin, Elise" userId="051ede2b-3008-44c0-bb19-c9bb04b8c5c9" providerId="ADAL" clId="{76746B1E-D49B-4DAB-84D7-FCEA8E2BC8B2}" dt="2024-08-23T13:08:29.235" v="674"/>
        <pc:sldMkLst>
          <pc:docMk/>
          <pc:sldMk cId="868656852" sldId="1979"/>
        </pc:sldMkLst>
        <pc:spChg chg="add mod">
          <ac:chgData name="Sarasin, Elise" userId="051ede2b-3008-44c0-bb19-c9bb04b8c5c9" providerId="ADAL" clId="{76746B1E-D49B-4DAB-84D7-FCEA8E2BC8B2}" dt="2024-08-23T13:07:59.168" v="644" actId="1076"/>
          <ac:spMkLst>
            <pc:docMk/>
            <pc:sldMk cId="868656852" sldId="1979"/>
            <ac:spMk id="6" creationId="{4C5F8F26-548A-595D-26DE-2AD94428DE37}"/>
          </ac:spMkLst>
        </pc:spChg>
        <pc:spChg chg="add mod">
          <ac:chgData name="Sarasin, Elise" userId="051ede2b-3008-44c0-bb19-c9bb04b8c5c9" providerId="ADAL" clId="{76746B1E-D49B-4DAB-84D7-FCEA8E2BC8B2}" dt="2024-08-23T13:08:03.509" v="646" actId="1076"/>
          <ac:spMkLst>
            <pc:docMk/>
            <pc:sldMk cId="868656852" sldId="1979"/>
            <ac:spMk id="7" creationId="{0155373F-6CBE-62A6-03C9-A6E3B1069359}"/>
          </ac:spMkLst>
        </pc:spChg>
        <pc:spChg chg="add mod">
          <ac:chgData name="Sarasin, Elise" userId="051ede2b-3008-44c0-bb19-c9bb04b8c5c9" providerId="ADAL" clId="{76746B1E-D49B-4DAB-84D7-FCEA8E2BC8B2}" dt="2024-08-23T13:08:12.132" v="666" actId="1037"/>
          <ac:spMkLst>
            <pc:docMk/>
            <pc:sldMk cId="868656852" sldId="1979"/>
            <ac:spMk id="8" creationId="{C0BC7D26-3AB7-D5EE-E97E-EEFE943BDDE0}"/>
          </ac:spMkLst>
        </pc:spChg>
        <pc:spChg chg="mod">
          <ac:chgData name="Sarasin, Elise" userId="051ede2b-3008-44c0-bb19-c9bb04b8c5c9" providerId="ADAL" clId="{76746B1E-D49B-4DAB-84D7-FCEA8E2BC8B2}" dt="2024-08-23T13:07:51.108" v="640" actId="6549"/>
          <ac:spMkLst>
            <pc:docMk/>
            <pc:sldMk cId="868656852" sldId="1979"/>
            <ac:spMk id="9" creationId="{00000000-0000-0000-0000-000000000000}"/>
          </ac:spMkLst>
        </pc:spChg>
        <pc:picChg chg="del">
          <ac:chgData name="Sarasin, Elise" userId="051ede2b-3008-44c0-bb19-c9bb04b8c5c9" providerId="ADAL" clId="{76746B1E-D49B-4DAB-84D7-FCEA8E2BC8B2}" dt="2024-08-23T13:07:46.845" v="636" actId="478"/>
          <ac:picMkLst>
            <pc:docMk/>
            <pc:sldMk cId="868656852" sldId="1979"/>
            <ac:picMk id="10" creationId="{9EACC4BA-F722-49BE-D529-C2BE48FE5252}"/>
          </ac:picMkLst>
        </pc:picChg>
        <pc:picChg chg="del">
          <ac:chgData name="Sarasin, Elise" userId="051ede2b-3008-44c0-bb19-c9bb04b8c5c9" providerId="ADAL" clId="{76746B1E-D49B-4DAB-84D7-FCEA8E2BC8B2}" dt="2024-08-23T13:07:48.076" v="637" actId="478"/>
          <ac:picMkLst>
            <pc:docMk/>
            <pc:sldMk cId="868656852" sldId="1979"/>
            <ac:picMk id="14" creationId="{B41CC418-08E2-B9D1-015E-00BA81FA1863}"/>
          </ac:picMkLst>
        </pc:picChg>
        <pc:picChg chg="del">
          <ac:chgData name="Sarasin, Elise" userId="051ede2b-3008-44c0-bb19-c9bb04b8c5c9" providerId="ADAL" clId="{76746B1E-D49B-4DAB-84D7-FCEA8E2BC8B2}" dt="2024-08-23T13:07:48.579" v="638" actId="478"/>
          <ac:picMkLst>
            <pc:docMk/>
            <pc:sldMk cId="868656852" sldId="1979"/>
            <ac:picMk id="15" creationId="{05370244-42DA-E1E8-DDF3-3C5671DCAF41}"/>
          </ac:picMkLst>
        </pc:picChg>
      </pc:sldChg>
      <pc:sldChg chg="add del">
        <pc:chgData name="Sarasin, Elise" userId="051ede2b-3008-44c0-bb19-c9bb04b8c5c9" providerId="ADAL" clId="{76746B1E-D49B-4DAB-84D7-FCEA8E2BC8B2}" dt="2024-08-23T13:06:21.355" v="619"/>
        <pc:sldMkLst>
          <pc:docMk/>
          <pc:sldMk cId="3713983271" sldId="1979"/>
        </pc:sldMkLst>
      </pc:sldChg>
      <pc:sldChg chg="addSp delSp modSp add mod">
        <pc:chgData name="Sarasin, Elise" userId="051ede2b-3008-44c0-bb19-c9bb04b8c5c9" providerId="ADAL" clId="{76746B1E-D49B-4DAB-84D7-FCEA8E2BC8B2}" dt="2024-08-23T13:21:54.055" v="1276" actId="1076"/>
        <pc:sldMkLst>
          <pc:docMk/>
          <pc:sldMk cId="2426785338" sldId="1980"/>
        </pc:sldMkLst>
        <pc:spChg chg="add mod">
          <ac:chgData name="Sarasin, Elise" userId="051ede2b-3008-44c0-bb19-c9bb04b8c5c9" providerId="ADAL" clId="{76746B1E-D49B-4DAB-84D7-FCEA8E2BC8B2}" dt="2024-08-23T13:10:36.833" v="755"/>
          <ac:spMkLst>
            <pc:docMk/>
            <pc:sldMk cId="2426785338" sldId="1980"/>
            <ac:spMk id="6" creationId="{5F6E52C8-A7AE-D21A-22F0-AE2C338B559D}"/>
          </ac:spMkLst>
        </pc:spChg>
        <pc:spChg chg="mod">
          <ac:chgData name="Sarasin, Elise" userId="051ede2b-3008-44c0-bb19-c9bb04b8c5c9" providerId="ADAL" clId="{76746B1E-D49B-4DAB-84D7-FCEA8E2BC8B2}" dt="2024-08-23T13:10:07.276" v="746" actId="20577"/>
          <ac:spMkLst>
            <pc:docMk/>
            <pc:sldMk cId="2426785338" sldId="1980"/>
            <ac:spMk id="16" creationId="{7F25DC09-9A44-3BCC-111A-77E3271AC77F}"/>
          </ac:spMkLst>
        </pc:spChg>
        <pc:spChg chg="mod">
          <ac:chgData name="Sarasin, Elise" userId="051ede2b-3008-44c0-bb19-c9bb04b8c5c9" providerId="ADAL" clId="{76746B1E-D49B-4DAB-84D7-FCEA8E2BC8B2}" dt="2024-08-23T13:18:34.539" v="1207" actId="20577"/>
          <ac:spMkLst>
            <pc:docMk/>
            <pc:sldMk cId="2426785338" sldId="1980"/>
            <ac:spMk id="17" creationId="{76F2B696-8757-8D52-B72E-DD60217EC6EB}"/>
          </ac:spMkLst>
        </pc:spChg>
        <pc:picChg chg="add del mod">
          <ac:chgData name="Sarasin, Elise" userId="051ede2b-3008-44c0-bb19-c9bb04b8c5c9" providerId="ADAL" clId="{76746B1E-D49B-4DAB-84D7-FCEA8E2BC8B2}" dt="2024-08-23T13:21:33.928" v="1267" actId="478"/>
          <ac:picMkLst>
            <pc:docMk/>
            <pc:sldMk cId="2426785338" sldId="1980"/>
            <ac:picMk id="2" creationId="{FA4AEF07-908D-35A0-F529-8D413E0BE826}"/>
          </ac:picMkLst>
        </pc:picChg>
        <pc:picChg chg="add del mod">
          <ac:chgData name="Sarasin, Elise" userId="051ede2b-3008-44c0-bb19-c9bb04b8c5c9" providerId="ADAL" clId="{76746B1E-D49B-4DAB-84D7-FCEA8E2BC8B2}" dt="2024-08-23T13:18:51.765" v="1208" actId="478"/>
          <ac:picMkLst>
            <pc:docMk/>
            <pc:sldMk cId="2426785338" sldId="1980"/>
            <ac:picMk id="4" creationId="{FF4E1242-BBE6-3C00-8527-FF4C5A7BAA4D}"/>
          </ac:picMkLst>
        </pc:picChg>
        <pc:picChg chg="add mod">
          <ac:chgData name="Sarasin, Elise" userId="051ede2b-3008-44c0-bb19-c9bb04b8c5c9" providerId="ADAL" clId="{76746B1E-D49B-4DAB-84D7-FCEA8E2BC8B2}" dt="2024-08-23T13:21:48.968" v="1274" actId="1076"/>
          <ac:picMkLst>
            <pc:docMk/>
            <pc:sldMk cId="2426785338" sldId="1980"/>
            <ac:picMk id="5" creationId="{C6956088-692C-127B-65F8-28ACE1A21979}"/>
          </ac:picMkLst>
        </pc:picChg>
        <pc:picChg chg="add mod">
          <ac:chgData name="Sarasin, Elise" userId="051ede2b-3008-44c0-bb19-c9bb04b8c5c9" providerId="ADAL" clId="{76746B1E-D49B-4DAB-84D7-FCEA8E2BC8B2}" dt="2024-08-23T13:21:50.920" v="1275" actId="1076"/>
          <ac:picMkLst>
            <pc:docMk/>
            <pc:sldMk cId="2426785338" sldId="1980"/>
            <ac:picMk id="7" creationId="{138D9DC4-617B-2DF5-E94D-FD23F23F2828}"/>
          </ac:picMkLst>
        </pc:picChg>
        <pc:picChg chg="add mod">
          <ac:chgData name="Sarasin, Elise" userId="051ede2b-3008-44c0-bb19-c9bb04b8c5c9" providerId="ADAL" clId="{76746B1E-D49B-4DAB-84D7-FCEA8E2BC8B2}" dt="2024-08-23T13:21:54.055" v="1276" actId="1076"/>
          <ac:picMkLst>
            <pc:docMk/>
            <pc:sldMk cId="2426785338" sldId="1980"/>
            <ac:picMk id="8" creationId="{332B3568-13DA-EEE9-2DDA-3CD08CFEB941}"/>
          </ac:picMkLst>
        </pc:picChg>
        <pc:picChg chg="add mod">
          <ac:chgData name="Sarasin, Elise" userId="051ede2b-3008-44c0-bb19-c9bb04b8c5c9" providerId="ADAL" clId="{76746B1E-D49B-4DAB-84D7-FCEA8E2BC8B2}" dt="2024-08-23T13:21:54.055" v="1276" actId="1076"/>
          <ac:picMkLst>
            <pc:docMk/>
            <pc:sldMk cId="2426785338" sldId="1980"/>
            <ac:picMk id="9" creationId="{1D63A137-9EE1-10E7-7C65-B4C60829EE03}"/>
          </ac:picMkLst>
        </pc:picChg>
        <pc:picChg chg="del">
          <ac:chgData name="Sarasin, Elise" userId="051ede2b-3008-44c0-bb19-c9bb04b8c5c9" providerId="ADAL" clId="{76746B1E-D49B-4DAB-84D7-FCEA8E2BC8B2}" dt="2024-08-23T13:10:26.048" v="753" actId="478"/>
          <ac:picMkLst>
            <pc:docMk/>
            <pc:sldMk cId="2426785338" sldId="1980"/>
            <ac:picMk id="10" creationId="{9EACC4BA-F722-49BE-D529-C2BE48FE5252}"/>
          </ac:picMkLst>
        </pc:picChg>
        <pc:picChg chg="add mod">
          <ac:chgData name="Sarasin, Elise" userId="051ede2b-3008-44c0-bb19-c9bb04b8c5c9" providerId="ADAL" clId="{76746B1E-D49B-4DAB-84D7-FCEA8E2BC8B2}" dt="2024-08-23T13:21:54.055" v="1276" actId="1076"/>
          <ac:picMkLst>
            <pc:docMk/>
            <pc:sldMk cId="2426785338" sldId="1980"/>
            <ac:picMk id="11" creationId="{725B8CA9-A616-769F-A098-0F8AF9E55545}"/>
          </ac:picMkLst>
        </pc:picChg>
        <pc:picChg chg="add mod">
          <ac:chgData name="Sarasin, Elise" userId="051ede2b-3008-44c0-bb19-c9bb04b8c5c9" providerId="ADAL" clId="{76746B1E-D49B-4DAB-84D7-FCEA8E2BC8B2}" dt="2024-08-23T13:21:54.055" v="1276" actId="1076"/>
          <ac:picMkLst>
            <pc:docMk/>
            <pc:sldMk cId="2426785338" sldId="1980"/>
            <ac:picMk id="12" creationId="{E68459FD-C53F-B184-1BC2-B358F31E818A}"/>
          </ac:picMkLst>
        </pc:picChg>
        <pc:picChg chg="del">
          <ac:chgData name="Sarasin, Elise" userId="051ede2b-3008-44c0-bb19-c9bb04b8c5c9" providerId="ADAL" clId="{76746B1E-D49B-4DAB-84D7-FCEA8E2BC8B2}" dt="2024-08-23T13:10:25.564" v="752" actId="478"/>
          <ac:picMkLst>
            <pc:docMk/>
            <pc:sldMk cId="2426785338" sldId="1980"/>
            <ac:picMk id="14" creationId="{B41CC418-08E2-B9D1-015E-00BA81FA1863}"/>
          </ac:picMkLst>
        </pc:picChg>
        <pc:picChg chg="del">
          <ac:chgData name="Sarasin, Elise" userId="051ede2b-3008-44c0-bb19-c9bb04b8c5c9" providerId="ADAL" clId="{76746B1E-D49B-4DAB-84D7-FCEA8E2BC8B2}" dt="2024-08-23T13:10:26.500" v="754" actId="478"/>
          <ac:picMkLst>
            <pc:docMk/>
            <pc:sldMk cId="2426785338" sldId="1980"/>
            <ac:picMk id="15" creationId="{05370244-42DA-E1E8-DDF3-3C5671DCAF41}"/>
          </ac:picMkLst>
        </pc:picChg>
      </pc:sldChg>
      <pc:sldChg chg="addSp delSp modSp add mod modAnim">
        <pc:chgData name="Sarasin, Elise" userId="051ede2b-3008-44c0-bb19-c9bb04b8c5c9" providerId="ADAL" clId="{76746B1E-D49B-4DAB-84D7-FCEA8E2BC8B2}" dt="2024-08-23T13:17:23.219" v="1180" actId="20577"/>
        <pc:sldMkLst>
          <pc:docMk/>
          <pc:sldMk cId="3223719083" sldId="1981"/>
        </pc:sldMkLst>
        <pc:spChg chg="del">
          <ac:chgData name="Sarasin, Elise" userId="051ede2b-3008-44c0-bb19-c9bb04b8c5c9" providerId="ADAL" clId="{76746B1E-D49B-4DAB-84D7-FCEA8E2BC8B2}" dt="2024-08-23T13:14:19.544" v="1080" actId="478"/>
          <ac:spMkLst>
            <pc:docMk/>
            <pc:sldMk cId="3223719083" sldId="1981"/>
            <ac:spMk id="6" creationId="{5F6E52C8-A7AE-D21A-22F0-AE2C338B559D}"/>
          </ac:spMkLst>
        </pc:spChg>
        <pc:spChg chg="mod">
          <ac:chgData name="Sarasin, Elise" userId="051ede2b-3008-44c0-bb19-c9bb04b8c5c9" providerId="ADAL" clId="{76746B1E-D49B-4DAB-84D7-FCEA8E2BC8B2}" dt="2024-08-23T13:13:32.544" v="1054" actId="20577"/>
          <ac:spMkLst>
            <pc:docMk/>
            <pc:sldMk cId="3223719083" sldId="1981"/>
            <ac:spMk id="16" creationId="{7F25DC09-9A44-3BCC-111A-77E3271AC77F}"/>
          </ac:spMkLst>
        </pc:spChg>
        <pc:spChg chg="mod">
          <ac:chgData name="Sarasin, Elise" userId="051ede2b-3008-44c0-bb19-c9bb04b8c5c9" providerId="ADAL" clId="{76746B1E-D49B-4DAB-84D7-FCEA8E2BC8B2}" dt="2024-08-23T13:17:23.219" v="1180" actId="20577"/>
          <ac:spMkLst>
            <pc:docMk/>
            <pc:sldMk cId="3223719083" sldId="1981"/>
            <ac:spMk id="17" creationId="{76F2B696-8757-8D52-B72E-DD60217EC6EB}"/>
          </ac:spMkLst>
        </pc:spChg>
        <pc:picChg chg="del">
          <ac:chgData name="Sarasin, Elise" userId="051ede2b-3008-44c0-bb19-c9bb04b8c5c9" providerId="ADAL" clId="{76746B1E-D49B-4DAB-84D7-FCEA8E2BC8B2}" dt="2024-08-23T13:13:58.879" v="1061" actId="478"/>
          <ac:picMkLst>
            <pc:docMk/>
            <pc:sldMk cId="3223719083" sldId="1981"/>
            <ac:picMk id="2" creationId="{FA4AEF07-908D-35A0-F529-8D413E0BE826}"/>
          </ac:picMkLst>
        </pc:picChg>
        <pc:picChg chg="del">
          <ac:chgData name="Sarasin, Elise" userId="051ede2b-3008-44c0-bb19-c9bb04b8c5c9" providerId="ADAL" clId="{76746B1E-D49B-4DAB-84D7-FCEA8E2BC8B2}" dt="2024-08-23T13:13:58.107" v="1060" actId="478"/>
          <ac:picMkLst>
            <pc:docMk/>
            <pc:sldMk cId="3223719083" sldId="1981"/>
            <ac:picMk id="4" creationId="{FF4E1242-BBE6-3C00-8527-FF4C5A7BAA4D}"/>
          </ac:picMkLst>
        </pc:picChg>
        <pc:picChg chg="del">
          <ac:chgData name="Sarasin, Elise" userId="051ede2b-3008-44c0-bb19-c9bb04b8c5c9" providerId="ADAL" clId="{76746B1E-D49B-4DAB-84D7-FCEA8E2BC8B2}" dt="2024-08-23T13:13:59.395" v="1062" actId="478"/>
          <ac:picMkLst>
            <pc:docMk/>
            <pc:sldMk cId="3223719083" sldId="1981"/>
            <ac:picMk id="5" creationId="{C6956088-692C-127B-65F8-28ACE1A21979}"/>
          </ac:picMkLst>
        </pc:picChg>
        <pc:picChg chg="del">
          <ac:chgData name="Sarasin, Elise" userId="051ede2b-3008-44c0-bb19-c9bb04b8c5c9" providerId="ADAL" clId="{76746B1E-D49B-4DAB-84D7-FCEA8E2BC8B2}" dt="2024-08-23T13:13:59.992" v="1063" actId="478"/>
          <ac:picMkLst>
            <pc:docMk/>
            <pc:sldMk cId="3223719083" sldId="1981"/>
            <ac:picMk id="7" creationId="{138D9DC4-617B-2DF5-E94D-FD23F23F2828}"/>
          </ac:picMkLst>
        </pc:picChg>
        <pc:picChg chg="add mod">
          <ac:chgData name="Sarasin, Elise" userId="051ede2b-3008-44c0-bb19-c9bb04b8c5c9" providerId="ADAL" clId="{76746B1E-D49B-4DAB-84D7-FCEA8E2BC8B2}" dt="2024-08-23T13:16:49.819" v="1157" actId="1076"/>
          <ac:picMkLst>
            <pc:docMk/>
            <pc:sldMk cId="3223719083" sldId="1981"/>
            <ac:picMk id="8" creationId="{92854D25-1472-F793-F34D-06EA58D5C167}"/>
          </ac:picMkLst>
        </pc:picChg>
        <pc:picChg chg="add mod">
          <ac:chgData name="Sarasin, Elise" userId="051ede2b-3008-44c0-bb19-c9bb04b8c5c9" providerId="ADAL" clId="{76746B1E-D49B-4DAB-84D7-FCEA8E2BC8B2}" dt="2024-08-23T13:16:50.970" v="1158" actId="1076"/>
          <ac:picMkLst>
            <pc:docMk/>
            <pc:sldMk cId="3223719083" sldId="1981"/>
            <ac:picMk id="9" creationId="{2908F4FA-71B5-293B-CCCD-101C8AC5333E}"/>
          </ac:picMkLst>
        </pc:picChg>
        <pc:picChg chg="add mod">
          <ac:chgData name="Sarasin, Elise" userId="051ede2b-3008-44c0-bb19-c9bb04b8c5c9" providerId="ADAL" clId="{76746B1E-D49B-4DAB-84D7-FCEA8E2BC8B2}" dt="2024-08-23T13:16:35.449" v="1150" actId="1076"/>
          <ac:picMkLst>
            <pc:docMk/>
            <pc:sldMk cId="3223719083" sldId="1981"/>
            <ac:picMk id="10" creationId="{BFD70DA3-5FEA-378C-B237-E71D252B85AB}"/>
          </ac:picMkLst>
        </pc:picChg>
        <pc:picChg chg="add mod">
          <ac:chgData name="Sarasin, Elise" userId="051ede2b-3008-44c0-bb19-c9bb04b8c5c9" providerId="ADAL" clId="{76746B1E-D49B-4DAB-84D7-FCEA8E2BC8B2}" dt="2024-08-23T13:16:53.840" v="1160" actId="1076"/>
          <ac:picMkLst>
            <pc:docMk/>
            <pc:sldMk cId="3223719083" sldId="1981"/>
            <ac:picMk id="11" creationId="{440752CC-6D59-E911-95EB-6F59F7B2DF77}"/>
          </ac:picMkLst>
        </pc:picChg>
      </pc:sldChg>
      <pc:sldChg chg="addSp delSp modSp new mod modAnim modNotesTx">
        <pc:chgData name="Sarasin, Elise" userId="051ede2b-3008-44c0-bb19-c9bb04b8c5c9" providerId="ADAL" clId="{76746B1E-D49B-4DAB-84D7-FCEA8E2BC8B2}" dt="2024-08-23T13:39:52.699" v="1569" actId="12"/>
        <pc:sldMkLst>
          <pc:docMk/>
          <pc:sldMk cId="654470340" sldId="1982"/>
        </pc:sldMkLst>
        <pc:spChg chg="mod">
          <ac:chgData name="Sarasin, Elise" userId="051ede2b-3008-44c0-bb19-c9bb04b8c5c9" providerId="ADAL" clId="{76746B1E-D49B-4DAB-84D7-FCEA8E2BC8B2}" dt="2024-08-23T13:23:02.560" v="1285"/>
          <ac:spMkLst>
            <pc:docMk/>
            <pc:sldMk cId="654470340" sldId="1982"/>
            <ac:spMk id="2" creationId="{212C0F63-F17B-FE85-702A-F4D0B0524F65}"/>
          </ac:spMkLst>
        </pc:spChg>
        <pc:spChg chg="del">
          <ac:chgData name="Sarasin, Elise" userId="051ede2b-3008-44c0-bb19-c9bb04b8c5c9" providerId="ADAL" clId="{76746B1E-D49B-4DAB-84D7-FCEA8E2BC8B2}" dt="2024-08-23T13:23:52.274" v="1298" actId="478"/>
          <ac:spMkLst>
            <pc:docMk/>
            <pc:sldMk cId="654470340" sldId="1982"/>
            <ac:spMk id="3" creationId="{6DDAD902-9CFB-06BA-777F-ADB0E8489E28}"/>
          </ac:spMkLst>
        </pc:spChg>
        <pc:spChg chg="mod">
          <ac:chgData name="Sarasin, Elise" userId="051ede2b-3008-44c0-bb19-c9bb04b8c5c9" providerId="ADAL" clId="{76746B1E-D49B-4DAB-84D7-FCEA8E2BC8B2}" dt="2024-08-23T13:23:49.024" v="1297"/>
          <ac:spMkLst>
            <pc:docMk/>
            <pc:sldMk cId="654470340" sldId="1982"/>
            <ac:spMk id="8" creationId="{028A69F9-CBD0-C36D-4E7F-06CEA8B07354}"/>
          </ac:spMkLst>
        </pc:spChg>
        <pc:grpChg chg="add mod">
          <ac:chgData name="Sarasin, Elise" userId="051ede2b-3008-44c0-bb19-c9bb04b8c5c9" providerId="ADAL" clId="{76746B1E-D49B-4DAB-84D7-FCEA8E2BC8B2}" dt="2024-08-23T13:24:11.514" v="1306" actId="1076"/>
          <ac:grpSpMkLst>
            <pc:docMk/>
            <pc:sldMk cId="654470340" sldId="1982"/>
            <ac:grpSpMk id="6" creationId="{31E924ED-C548-1292-FEBA-3A052F1FADC1}"/>
          </ac:grpSpMkLst>
        </pc:grpChg>
        <pc:picChg chg="add mod">
          <ac:chgData name="Sarasin, Elise" userId="051ede2b-3008-44c0-bb19-c9bb04b8c5c9" providerId="ADAL" clId="{76746B1E-D49B-4DAB-84D7-FCEA8E2BC8B2}" dt="2024-08-23T13:24:28.854" v="1315" actId="1076"/>
          <ac:picMkLst>
            <pc:docMk/>
            <pc:sldMk cId="654470340" sldId="1982"/>
            <ac:picMk id="4" creationId="{45B32C7C-1E71-089C-D6B8-96FEBE2868AA}"/>
          </ac:picMkLst>
        </pc:picChg>
        <pc:picChg chg="add mod">
          <ac:chgData name="Sarasin, Elise" userId="051ede2b-3008-44c0-bb19-c9bb04b8c5c9" providerId="ADAL" clId="{76746B1E-D49B-4DAB-84D7-FCEA8E2BC8B2}" dt="2024-08-23T13:24:22.468" v="1311" actId="1076"/>
          <ac:picMkLst>
            <pc:docMk/>
            <pc:sldMk cId="654470340" sldId="1982"/>
            <ac:picMk id="5" creationId="{7D82BFB4-BF33-00CA-17D8-B9C1BE1A2811}"/>
          </ac:picMkLst>
        </pc:picChg>
        <pc:picChg chg="mod">
          <ac:chgData name="Sarasin, Elise" userId="051ede2b-3008-44c0-bb19-c9bb04b8c5c9" providerId="ADAL" clId="{76746B1E-D49B-4DAB-84D7-FCEA8E2BC8B2}" dt="2024-08-23T13:24:03.173" v="1302" actId="1076"/>
          <ac:picMkLst>
            <pc:docMk/>
            <pc:sldMk cId="654470340" sldId="1982"/>
            <ac:picMk id="7" creationId="{97CA3592-0463-99FB-2DB3-A5C4399D6658}"/>
          </ac:picMkLst>
        </pc:picChg>
        <pc:picChg chg="add mod">
          <ac:chgData name="Sarasin, Elise" userId="051ede2b-3008-44c0-bb19-c9bb04b8c5c9" providerId="ADAL" clId="{76746B1E-D49B-4DAB-84D7-FCEA8E2BC8B2}" dt="2024-08-23T13:25:18.868" v="1320"/>
          <ac:picMkLst>
            <pc:docMk/>
            <pc:sldMk cId="654470340" sldId="1982"/>
            <ac:picMk id="9" creationId="{A30C559F-A115-35E9-249D-3B1507A54E4A}"/>
          </ac:picMkLst>
        </pc:picChg>
      </pc:sldChg>
      <pc:sldChg chg="addSp delSp modSp add mod modAnim">
        <pc:chgData name="Sarasin, Elise" userId="051ede2b-3008-44c0-bb19-c9bb04b8c5c9" providerId="ADAL" clId="{76746B1E-D49B-4DAB-84D7-FCEA8E2BC8B2}" dt="2024-08-23T13:38:19.092" v="1497" actId="21"/>
        <pc:sldMkLst>
          <pc:docMk/>
          <pc:sldMk cId="3547273372" sldId="1983"/>
        </pc:sldMkLst>
        <pc:spChg chg="mod">
          <ac:chgData name="Sarasin, Elise" userId="051ede2b-3008-44c0-bb19-c9bb04b8c5c9" providerId="ADAL" clId="{76746B1E-D49B-4DAB-84D7-FCEA8E2BC8B2}" dt="2024-08-23T13:23:15.170" v="1294" actId="20577"/>
          <ac:spMkLst>
            <pc:docMk/>
            <pc:sldMk cId="3547273372" sldId="1983"/>
            <ac:spMk id="2" creationId="{212C0F63-F17B-FE85-702A-F4D0B0524F65}"/>
          </ac:spMkLst>
        </pc:spChg>
        <pc:spChg chg="del mod">
          <ac:chgData name="Sarasin, Elise" userId="051ede2b-3008-44c0-bb19-c9bb04b8c5c9" providerId="ADAL" clId="{76746B1E-D49B-4DAB-84D7-FCEA8E2BC8B2}" dt="2024-08-23T13:26:02.060" v="1353" actId="478"/>
          <ac:spMkLst>
            <pc:docMk/>
            <pc:sldMk cId="3547273372" sldId="1983"/>
            <ac:spMk id="3" creationId="{6DDAD902-9CFB-06BA-777F-ADB0E8489E28}"/>
          </ac:spMkLst>
        </pc:spChg>
        <pc:spChg chg="mod">
          <ac:chgData name="Sarasin, Elise" userId="051ede2b-3008-44c0-bb19-c9bb04b8c5c9" providerId="ADAL" clId="{76746B1E-D49B-4DAB-84D7-FCEA8E2BC8B2}" dt="2024-08-23T13:23:43.816" v="1295"/>
          <ac:spMkLst>
            <pc:docMk/>
            <pc:sldMk cId="3547273372" sldId="1983"/>
            <ac:spMk id="8" creationId="{F59A2623-B5D3-2073-C426-F8D86948AAB6}"/>
          </ac:spMkLst>
        </pc:spChg>
        <pc:spChg chg="add mod">
          <ac:chgData name="Sarasin, Elise" userId="051ede2b-3008-44c0-bb19-c9bb04b8c5c9" providerId="ADAL" clId="{76746B1E-D49B-4DAB-84D7-FCEA8E2BC8B2}" dt="2024-08-23T13:24:59.379" v="1316"/>
          <ac:spMkLst>
            <pc:docMk/>
            <pc:sldMk cId="3547273372" sldId="1983"/>
            <ac:spMk id="15" creationId="{116D3487-E817-D1B0-E783-DA000BD7DA28}"/>
          </ac:spMkLst>
        </pc:spChg>
        <pc:spChg chg="add del mod">
          <ac:chgData name="Sarasin, Elise" userId="051ede2b-3008-44c0-bb19-c9bb04b8c5c9" providerId="ADAL" clId="{76746B1E-D49B-4DAB-84D7-FCEA8E2BC8B2}" dt="2024-08-23T13:25:26.351" v="1324" actId="478"/>
          <ac:spMkLst>
            <pc:docMk/>
            <pc:sldMk cId="3547273372" sldId="1983"/>
            <ac:spMk id="16" creationId="{A83E6F02-DF31-2F79-D9BC-50F151629A8F}"/>
          </ac:spMkLst>
        </pc:spChg>
        <pc:spChg chg="del mod topLvl">
          <ac:chgData name="Sarasin, Elise" userId="051ede2b-3008-44c0-bb19-c9bb04b8c5c9" providerId="ADAL" clId="{76746B1E-D49B-4DAB-84D7-FCEA8E2BC8B2}" dt="2024-08-23T13:25:24.950" v="1323" actId="478"/>
          <ac:spMkLst>
            <pc:docMk/>
            <pc:sldMk cId="3547273372" sldId="1983"/>
            <ac:spMk id="20" creationId="{A96DD9FF-0AFA-94F6-BE8F-8233016FB136}"/>
          </ac:spMkLst>
        </pc:spChg>
        <pc:spChg chg="add del mod">
          <ac:chgData name="Sarasin, Elise" userId="051ede2b-3008-44c0-bb19-c9bb04b8c5c9" providerId="ADAL" clId="{76746B1E-D49B-4DAB-84D7-FCEA8E2BC8B2}" dt="2024-08-23T13:26:04.796" v="1354" actId="478"/>
          <ac:spMkLst>
            <pc:docMk/>
            <pc:sldMk cId="3547273372" sldId="1983"/>
            <ac:spMk id="27" creationId="{7EF872D2-7996-14D7-5B10-152C09C24FC7}"/>
          </ac:spMkLst>
        </pc:spChg>
        <pc:grpChg chg="add mod">
          <ac:chgData name="Sarasin, Elise" userId="051ede2b-3008-44c0-bb19-c9bb04b8c5c9" providerId="ADAL" clId="{76746B1E-D49B-4DAB-84D7-FCEA8E2BC8B2}" dt="2024-08-23T13:23:43.816" v="1295"/>
          <ac:grpSpMkLst>
            <pc:docMk/>
            <pc:sldMk cId="3547273372" sldId="1983"/>
            <ac:grpSpMk id="6" creationId="{8213DBBA-522B-7510-ECAF-5451D877D147}"/>
          </ac:grpSpMkLst>
        </pc:grpChg>
        <pc:grpChg chg="add mod ord">
          <ac:chgData name="Sarasin, Elise" userId="051ede2b-3008-44c0-bb19-c9bb04b8c5c9" providerId="ADAL" clId="{76746B1E-D49B-4DAB-84D7-FCEA8E2BC8B2}" dt="2024-08-23T13:37:58.058" v="1493" actId="1076"/>
          <ac:grpSpMkLst>
            <pc:docMk/>
            <pc:sldMk cId="3547273372" sldId="1983"/>
            <ac:grpSpMk id="12" creationId="{F3DAD8E2-E5AD-D4DF-3FDD-E54270D4BF4B}"/>
          </ac:grpSpMkLst>
        </pc:grpChg>
        <pc:grpChg chg="add del mod">
          <ac:chgData name="Sarasin, Elise" userId="051ede2b-3008-44c0-bb19-c9bb04b8c5c9" providerId="ADAL" clId="{76746B1E-D49B-4DAB-84D7-FCEA8E2BC8B2}" dt="2024-08-23T13:25:09.074" v="1319" actId="478"/>
          <ac:grpSpMkLst>
            <pc:docMk/>
            <pc:sldMk cId="3547273372" sldId="1983"/>
            <ac:grpSpMk id="17" creationId="{4C2BF288-D080-A1FA-C211-94E25A482FF1}"/>
          </ac:grpSpMkLst>
        </pc:grpChg>
        <pc:picChg chg="add mod">
          <ac:chgData name="Sarasin, Elise" userId="051ede2b-3008-44c0-bb19-c9bb04b8c5c9" providerId="ADAL" clId="{76746B1E-D49B-4DAB-84D7-FCEA8E2BC8B2}" dt="2024-08-23T13:23:43.816" v="1295"/>
          <ac:picMkLst>
            <pc:docMk/>
            <pc:sldMk cId="3547273372" sldId="1983"/>
            <ac:picMk id="4" creationId="{38C377E0-4A8A-DAB1-A33D-F3166DB1EBF9}"/>
          </ac:picMkLst>
        </pc:picChg>
        <pc:picChg chg="add mod">
          <ac:chgData name="Sarasin, Elise" userId="051ede2b-3008-44c0-bb19-c9bb04b8c5c9" providerId="ADAL" clId="{76746B1E-D49B-4DAB-84D7-FCEA8E2BC8B2}" dt="2024-08-23T13:23:43.816" v="1295"/>
          <ac:picMkLst>
            <pc:docMk/>
            <pc:sldMk cId="3547273372" sldId="1983"/>
            <ac:picMk id="5" creationId="{BF91789D-EBE0-B65B-EF8F-51162C277465}"/>
          </ac:picMkLst>
        </pc:picChg>
        <pc:picChg chg="mod">
          <ac:chgData name="Sarasin, Elise" userId="051ede2b-3008-44c0-bb19-c9bb04b8c5c9" providerId="ADAL" clId="{76746B1E-D49B-4DAB-84D7-FCEA8E2BC8B2}" dt="2024-08-23T13:23:43.816" v="1295"/>
          <ac:picMkLst>
            <pc:docMk/>
            <pc:sldMk cId="3547273372" sldId="1983"/>
            <ac:picMk id="7" creationId="{CD349489-048B-6639-0DE4-F2999AC5EF25}"/>
          </ac:picMkLst>
        </pc:picChg>
        <pc:picChg chg="add del mod">
          <ac:chgData name="Sarasin, Elise" userId="051ede2b-3008-44c0-bb19-c9bb04b8c5c9" providerId="ADAL" clId="{76746B1E-D49B-4DAB-84D7-FCEA8E2BC8B2}" dt="2024-08-23T13:25:22.031" v="1321" actId="478"/>
          <ac:picMkLst>
            <pc:docMk/>
            <pc:sldMk cId="3547273372" sldId="1983"/>
            <ac:picMk id="9" creationId="{09DE10E7-0B63-442A-5322-D5FD5312C9F2}"/>
          </ac:picMkLst>
        </pc:picChg>
        <pc:picChg chg="add del mod">
          <ac:chgData name="Sarasin, Elise" userId="051ede2b-3008-44c0-bb19-c9bb04b8c5c9" providerId="ADAL" clId="{76746B1E-D49B-4DAB-84D7-FCEA8E2BC8B2}" dt="2024-08-23T13:25:03.282" v="1317" actId="478"/>
          <ac:picMkLst>
            <pc:docMk/>
            <pc:sldMk cId="3547273372" sldId="1983"/>
            <ac:picMk id="10" creationId="{37826433-F6E0-1BEB-7621-3A9177DB0F44}"/>
          </ac:picMkLst>
        </pc:picChg>
        <pc:picChg chg="add mod ord">
          <ac:chgData name="Sarasin, Elise" userId="051ede2b-3008-44c0-bb19-c9bb04b8c5c9" providerId="ADAL" clId="{76746B1E-D49B-4DAB-84D7-FCEA8E2BC8B2}" dt="2024-08-23T13:37:44.409" v="1485" actId="1076"/>
          <ac:picMkLst>
            <pc:docMk/>
            <pc:sldMk cId="3547273372" sldId="1983"/>
            <ac:picMk id="11" creationId="{0250EEDB-A39C-15B4-9EA0-CD5648696F59}"/>
          </ac:picMkLst>
        </pc:picChg>
        <pc:picChg chg="mod">
          <ac:chgData name="Sarasin, Elise" userId="051ede2b-3008-44c0-bb19-c9bb04b8c5c9" providerId="ADAL" clId="{76746B1E-D49B-4DAB-84D7-FCEA8E2BC8B2}" dt="2024-08-23T13:24:59.379" v="1316"/>
          <ac:picMkLst>
            <pc:docMk/>
            <pc:sldMk cId="3547273372" sldId="1983"/>
            <ac:picMk id="13" creationId="{205440EA-2B06-F34E-EFC7-9F16F31EB13C}"/>
          </ac:picMkLst>
        </pc:picChg>
        <pc:picChg chg="mod">
          <ac:chgData name="Sarasin, Elise" userId="051ede2b-3008-44c0-bb19-c9bb04b8c5c9" providerId="ADAL" clId="{76746B1E-D49B-4DAB-84D7-FCEA8E2BC8B2}" dt="2024-08-23T13:24:59.379" v="1316"/>
          <ac:picMkLst>
            <pc:docMk/>
            <pc:sldMk cId="3547273372" sldId="1983"/>
            <ac:picMk id="14" creationId="{AD520B6F-CAC7-BF82-10EA-04CF13068F4C}"/>
          </ac:picMkLst>
        </pc:picChg>
        <pc:picChg chg="del mod">
          <ac:chgData name="Sarasin, Elise" userId="051ede2b-3008-44c0-bb19-c9bb04b8c5c9" providerId="ADAL" clId="{76746B1E-D49B-4DAB-84D7-FCEA8E2BC8B2}" dt="2024-08-23T13:25:06.278" v="1318" actId="478"/>
          <ac:picMkLst>
            <pc:docMk/>
            <pc:sldMk cId="3547273372" sldId="1983"/>
            <ac:picMk id="18" creationId="{1CF83911-A345-8CBA-8DF3-10EA22FC3691}"/>
          </ac:picMkLst>
        </pc:picChg>
        <pc:picChg chg="del mod topLvl">
          <ac:chgData name="Sarasin, Elise" userId="051ede2b-3008-44c0-bb19-c9bb04b8c5c9" providerId="ADAL" clId="{76746B1E-D49B-4DAB-84D7-FCEA8E2BC8B2}" dt="2024-08-23T13:25:09.074" v="1319" actId="478"/>
          <ac:picMkLst>
            <pc:docMk/>
            <pc:sldMk cId="3547273372" sldId="1983"/>
            <ac:picMk id="19" creationId="{087FAF82-A63A-0DD9-A2D1-FE717A487473}"/>
          </ac:picMkLst>
        </pc:picChg>
        <pc:picChg chg="add mod">
          <ac:chgData name="Sarasin, Elise" userId="051ede2b-3008-44c0-bb19-c9bb04b8c5c9" providerId="ADAL" clId="{76746B1E-D49B-4DAB-84D7-FCEA8E2BC8B2}" dt="2024-08-23T13:37:15.745" v="1475" actId="1076"/>
          <ac:picMkLst>
            <pc:docMk/>
            <pc:sldMk cId="3547273372" sldId="1983"/>
            <ac:picMk id="21" creationId="{189CAC0A-DF7A-F3E7-6780-0EE08AC2E7EA}"/>
          </ac:picMkLst>
        </pc:picChg>
        <pc:picChg chg="add mod ord">
          <ac:chgData name="Sarasin, Elise" userId="051ede2b-3008-44c0-bb19-c9bb04b8c5c9" providerId="ADAL" clId="{76746B1E-D49B-4DAB-84D7-FCEA8E2BC8B2}" dt="2024-08-23T13:37:59.086" v="1494" actId="1076"/>
          <ac:picMkLst>
            <pc:docMk/>
            <pc:sldMk cId="3547273372" sldId="1983"/>
            <ac:picMk id="22" creationId="{20254339-CE26-36CC-E513-9E6DB765B5FB}"/>
          </ac:picMkLst>
        </pc:picChg>
        <pc:picChg chg="add mod">
          <ac:chgData name="Sarasin, Elise" userId="051ede2b-3008-44c0-bb19-c9bb04b8c5c9" providerId="ADAL" clId="{76746B1E-D49B-4DAB-84D7-FCEA8E2BC8B2}" dt="2024-08-23T13:37:42.068" v="1484" actId="1076"/>
          <ac:picMkLst>
            <pc:docMk/>
            <pc:sldMk cId="3547273372" sldId="1983"/>
            <ac:picMk id="23" creationId="{5D39C856-7D3C-6BC8-CF9F-F11BACDAEE05}"/>
          </ac:picMkLst>
        </pc:picChg>
        <pc:picChg chg="add del mod">
          <ac:chgData name="Sarasin, Elise" userId="051ede2b-3008-44c0-bb19-c9bb04b8c5c9" providerId="ADAL" clId="{76746B1E-D49B-4DAB-84D7-FCEA8E2BC8B2}" dt="2024-08-23T13:38:19.092" v="1497" actId="21"/>
          <ac:picMkLst>
            <pc:docMk/>
            <pc:sldMk cId="3547273372" sldId="1983"/>
            <ac:picMk id="24" creationId="{3FF94A2B-C368-CF08-48FC-C32CA2569FC6}"/>
          </ac:picMkLst>
        </pc:picChg>
        <pc:picChg chg="add mod">
          <ac:chgData name="Sarasin, Elise" userId="051ede2b-3008-44c0-bb19-c9bb04b8c5c9" providerId="ADAL" clId="{76746B1E-D49B-4DAB-84D7-FCEA8E2BC8B2}" dt="2024-08-23T13:25:22.664" v="1322"/>
          <ac:picMkLst>
            <pc:docMk/>
            <pc:sldMk cId="3547273372" sldId="1983"/>
            <ac:picMk id="25" creationId="{FD4298B7-74E0-9A48-F7E4-E15B1ABC49C0}"/>
          </ac:picMkLst>
        </pc:picChg>
        <pc:picChg chg="add mod">
          <ac:chgData name="Sarasin, Elise" userId="051ede2b-3008-44c0-bb19-c9bb04b8c5c9" providerId="ADAL" clId="{76746B1E-D49B-4DAB-84D7-FCEA8E2BC8B2}" dt="2024-08-23T13:36:06.411" v="1456" actId="1076"/>
          <ac:picMkLst>
            <pc:docMk/>
            <pc:sldMk cId="3547273372" sldId="1983"/>
            <ac:picMk id="28" creationId="{8D2F6ECC-D361-FE75-D285-BB901991602C}"/>
          </ac:picMkLst>
        </pc:picChg>
      </pc:sldChg>
      <pc:sldChg chg="modSp add mod">
        <pc:chgData name="Sarasin, Elise" userId="051ede2b-3008-44c0-bb19-c9bb04b8c5c9" providerId="ADAL" clId="{76746B1E-D49B-4DAB-84D7-FCEA8E2BC8B2}" dt="2024-08-23T13:29:59.865" v="1435" actId="1076"/>
        <pc:sldMkLst>
          <pc:docMk/>
          <pc:sldMk cId="1889849637" sldId="1984"/>
        </pc:sldMkLst>
        <pc:spChg chg="mod">
          <ac:chgData name="Sarasin, Elise" userId="051ede2b-3008-44c0-bb19-c9bb04b8c5c9" providerId="ADAL" clId="{76746B1E-D49B-4DAB-84D7-FCEA8E2BC8B2}" dt="2024-08-23T13:29:57.816" v="1434" actId="14100"/>
          <ac:spMkLst>
            <pc:docMk/>
            <pc:sldMk cId="1889849637" sldId="1984"/>
            <ac:spMk id="3" creationId="{439B3C60-69CB-F3F9-798B-625E84340BDC}"/>
          </ac:spMkLst>
        </pc:spChg>
        <pc:picChg chg="mod">
          <ac:chgData name="Sarasin, Elise" userId="051ede2b-3008-44c0-bb19-c9bb04b8c5c9" providerId="ADAL" clId="{76746B1E-D49B-4DAB-84D7-FCEA8E2BC8B2}" dt="2024-08-23T13:29:59.865" v="1435" actId="1076"/>
          <ac:picMkLst>
            <pc:docMk/>
            <pc:sldMk cId="1889849637" sldId="1984"/>
            <ac:picMk id="11" creationId="{FE3A79D8-4B4F-813E-DE0C-19DFF7FEC343}"/>
          </ac:picMkLst>
        </pc:picChg>
      </pc:sldChg>
      <pc:sldChg chg="addSp delSp modSp add mod delAnim modAnim">
        <pc:chgData name="Sarasin, Elise" userId="051ede2b-3008-44c0-bb19-c9bb04b8c5c9" providerId="ADAL" clId="{76746B1E-D49B-4DAB-84D7-FCEA8E2BC8B2}" dt="2024-08-23T13:44:32.560" v="1616" actId="478"/>
        <pc:sldMkLst>
          <pc:docMk/>
          <pc:sldMk cId="3264640022" sldId="1985"/>
        </pc:sldMkLst>
        <pc:spChg chg="del">
          <ac:chgData name="Sarasin, Elise" userId="051ede2b-3008-44c0-bb19-c9bb04b8c5c9" providerId="ADAL" clId="{76746B1E-D49B-4DAB-84D7-FCEA8E2BC8B2}" dt="2024-08-23T13:42:26.638" v="1582" actId="478"/>
          <ac:spMkLst>
            <pc:docMk/>
            <pc:sldMk cId="3264640022" sldId="1985"/>
            <ac:spMk id="4" creationId="{AA099617-3309-F8B7-362E-9FC59DF7B4CC}"/>
          </ac:spMkLst>
        </pc:spChg>
        <pc:spChg chg="del">
          <ac:chgData name="Sarasin, Elise" userId="051ede2b-3008-44c0-bb19-c9bb04b8c5c9" providerId="ADAL" clId="{76746B1E-D49B-4DAB-84D7-FCEA8E2BC8B2}" dt="2024-08-23T13:42:27.358" v="1583" actId="478"/>
          <ac:spMkLst>
            <pc:docMk/>
            <pc:sldMk cId="3264640022" sldId="1985"/>
            <ac:spMk id="6" creationId="{4C5F8F26-548A-595D-26DE-2AD94428DE37}"/>
          </ac:spMkLst>
        </pc:spChg>
        <pc:spChg chg="del">
          <ac:chgData name="Sarasin, Elise" userId="051ede2b-3008-44c0-bb19-c9bb04b8c5c9" providerId="ADAL" clId="{76746B1E-D49B-4DAB-84D7-FCEA8E2BC8B2}" dt="2024-08-23T13:42:28.019" v="1584" actId="478"/>
          <ac:spMkLst>
            <pc:docMk/>
            <pc:sldMk cId="3264640022" sldId="1985"/>
            <ac:spMk id="7" creationId="{0155373F-6CBE-62A6-03C9-A6E3B1069359}"/>
          </ac:spMkLst>
        </pc:spChg>
        <pc:spChg chg="mod">
          <ac:chgData name="Sarasin, Elise" userId="051ede2b-3008-44c0-bb19-c9bb04b8c5c9" providerId="ADAL" clId="{76746B1E-D49B-4DAB-84D7-FCEA8E2BC8B2}" dt="2024-08-23T13:42:24.979" v="1581" actId="1076"/>
          <ac:spMkLst>
            <pc:docMk/>
            <pc:sldMk cId="3264640022" sldId="1985"/>
            <ac:spMk id="8" creationId="{C0BC7D26-3AB7-D5EE-E97E-EEFE943BDDE0}"/>
          </ac:spMkLst>
        </pc:spChg>
        <pc:spChg chg="add del mod">
          <ac:chgData name="Sarasin, Elise" userId="051ede2b-3008-44c0-bb19-c9bb04b8c5c9" providerId="ADAL" clId="{76746B1E-D49B-4DAB-84D7-FCEA8E2BC8B2}" dt="2024-08-23T13:44:31.886" v="1615" actId="478"/>
          <ac:spMkLst>
            <pc:docMk/>
            <pc:sldMk cId="3264640022" sldId="1985"/>
            <ac:spMk id="10" creationId="{264492EE-B7A4-BE56-E49F-BDBF0843EA24}"/>
          </ac:spMkLst>
        </pc:spChg>
        <pc:spChg chg="add del mod">
          <ac:chgData name="Sarasin, Elise" userId="051ede2b-3008-44c0-bb19-c9bb04b8c5c9" providerId="ADAL" clId="{76746B1E-D49B-4DAB-84D7-FCEA8E2BC8B2}" dt="2024-08-23T13:44:32.560" v="1616" actId="478"/>
          <ac:spMkLst>
            <pc:docMk/>
            <pc:sldMk cId="3264640022" sldId="1985"/>
            <ac:spMk id="13" creationId="{BAB540EF-8055-266C-3DB1-4518E18D5FA6}"/>
          </ac:spMkLst>
        </pc:spChg>
        <pc:picChg chg="mod">
          <ac:chgData name="Sarasin, Elise" userId="051ede2b-3008-44c0-bb19-c9bb04b8c5c9" providerId="ADAL" clId="{76746B1E-D49B-4DAB-84D7-FCEA8E2BC8B2}" dt="2024-08-23T13:42:21.201" v="1580" actId="14826"/>
          <ac:picMkLst>
            <pc:docMk/>
            <pc:sldMk cId="3264640022" sldId="1985"/>
            <ac:picMk id="5" creationId="{74652839-2D62-E042-A811-9870CB07A1E7}"/>
          </ac:picMkLst>
        </pc:picChg>
      </pc:sldChg>
      <pc:sldChg chg="addSp delSp modSp add mod modTransition modAnim">
        <pc:chgData name="Sarasin, Elise" userId="051ede2b-3008-44c0-bb19-c9bb04b8c5c9" providerId="ADAL" clId="{76746B1E-D49B-4DAB-84D7-FCEA8E2BC8B2}" dt="2024-08-23T13:47:05.411" v="1643"/>
        <pc:sldMkLst>
          <pc:docMk/>
          <pc:sldMk cId="669582391" sldId="1986"/>
        </pc:sldMkLst>
        <pc:spChg chg="add mod">
          <ac:chgData name="Sarasin, Elise" userId="051ede2b-3008-44c0-bb19-c9bb04b8c5c9" providerId="ADAL" clId="{76746B1E-D49B-4DAB-84D7-FCEA8E2BC8B2}" dt="2024-08-23T13:45:45.421" v="1629" actId="14100"/>
          <ac:spMkLst>
            <pc:docMk/>
            <pc:sldMk cId="669582391" sldId="1986"/>
            <ac:spMk id="6" creationId="{9D6EE9AF-0CB1-BFC5-E362-DEB95105FB23}"/>
          </ac:spMkLst>
        </pc:spChg>
        <pc:spChg chg="mod">
          <ac:chgData name="Sarasin, Elise" userId="051ede2b-3008-44c0-bb19-c9bb04b8c5c9" providerId="ADAL" clId="{76746B1E-D49B-4DAB-84D7-FCEA8E2BC8B2}" dt="2024-08-23T13:44:45.705" v="1618" actId="1076"/>
          <ac:spMkLst>
            <pc:docMk/>
            <pc:sldMk cId="669582391" sldId="1986"/>
            <ac:spMk id="8" creationId="{C0BC7D26-3AB7-D5EE-E97E-EEFE943BDDE0}"/>
          </ac:spMkLst>
        </pc:spChg>
        <pc:spChg chg="add del">
          <ac:chgData name="Sarasin, Elise" userId="051ede2b-3008-44c0-bb19-c9bb04b8c5c9" providerId="ADAL" clId="{76746B1E-D49B-4DAB-84D7-FCEA8E2BC8B2}" dt="2024-08-23T13:46:08.634" v="1631" actId="22"/>
          <ac:spMkLst>
            <pc:docMk/>
            <pc:sldMk cId="669582391" sldId="1986"/>
            <ac:spMk id="10" creationId="{91B66DAF-F63C-DEA4-3B78-13350A22DE53}"/>
          </ac:spMkLst>
        </pc:spChg>
        <pc:spChg chg="add del">
          <ac:chgData name="Sarasin, Elise" userId="051ede2b-3008-44c0-bb19-c9bb04b8c5c9" providerId="ADAL" clId="{76746B1E-D49B-4DAB-84D7-FCEA8E2BC8B2}" dt="2024-08-23T13:46:17.874" v="1633" actId="22"/>
          <ac:spMkLst>
            <pc:docMk/>
            <pc:sldMk cId="669582391" sldId="1986"/>
            <ac:spMk id="14" creationId="{4648415E-D88E-4A18-216B-5DE7AA62E35A}"/>
          </ac:spMkLst>
        </pc:spChg>
        <pc:grpChg chg="del">
          <ac:chgData name="Sarasin, Elise" userId="051ede2b-3008-44c0-bb19-c9bb04b8c5c9" providerId="ADAL" clId="{76746B1E-D49B-4DAB-84D7-FCEA8E2BC8B2}" dt="2024-08-23T13:44:49.030" v="1619" actId="478"/>
          <ac:grpSpMkLst>
            <pc:docMk/>
            <pc:sldMk cId="669582391" sldId="1986"/>
            <ac:grpSpMk id="2" creationId="{CA06E9AB-F9F3-8546-8813-FB2D2F1A59BA}"/>
          </ac:grpSpMkLst>
        </pc:grpChg>
        <pc:picChg chg="add mod">
          <ac:chgData name="Sarasin, Elise" userId="051ede2b-3008-44c0-bb19-c9bb04b8c5c9" providerId="ADAL" clId="{76746B1E-D49B-4DAB-84D7-FCEA8E2BC8B2}" dt="2024-08-23T13:45:10.191" v="1623" actId="1076"/>
          <ac:picMkLst>
            <pc:docMk/>
            <pc:sldMk cId="669582391" sldId="1986"/>
            <ac:picMk id="4" creationId="{41EB2B00-6EC6-E1FB-F7BF-B8846576594D}"/>
          </ac:picMkLst>
        </pc:picChg>
        <pc:picChg chg="add mod">
          <ac:chgData name="Sarasin, Elise" userId="051ede2b-3008-44c0-bb19-c9bb04b8c5c9" providerId="ADAL" clId="{76746B1E-D49B-4DAB-84D7-FCEA8E2BC8B2}" dt="2024-08-23T13:46:38.522" v="1639" actId="1076"/>
          <ac:picMkLst>
            <pc:docMk/>
            <pc:sldMk cId="669582391" sldId="1986"/>
            <ac:picMk id="16" creationId="{0FCFF4AB-981D-CAB8-6205-2B012046A48E}"/>
          </ac:picMkLst>
        </pc:picChg>
      </pc:sldChg>
      <pc:sldChg chg="addSp delSp modSp add mod delAnim modAnim">
        <pc:chgData name="Sarasin, Elise" userId="051ede2b-3008-44c0-bb19-c9bb04b8c5c9" providerId="ADAL" clId="{76746B1E-D49B-4DAB-84D7-FCEA8E2BC8B2}" dt="2024-08-23T14:00:08.421" v="1805"/>
        <pc:sldMkLst>
          <pc:docMk/>
          <pc:sldMk cId="2603038318" sldId="1987"/>
        </pc:sldMkLst>
        <pc:spChg chg="mod">
          <ac:chgData name="Sarasin, Elise" userId="051ede2b-3008-44c0-bb19-c9bb04b8c5c9" providerId="ADAL" clId="{76746B1E-D49B-4DAB-84D7-FCEA8E2BC8B2}" dt="2024-08-23T13:47:42.276" v="1657" actId="14100"/>
          <ac:spMkLst>
            <pc:docMk/>
            <pc:sldMk cId="2603038318" sldId="1987"/>
            <ac:spMk id="6" creationId="{9D6EE9AF-0CB1-BFC5-E362-DEB95105FB23}"/>
          </ac:spMkLst>
        </pc:spChg>
        <pc:spChg chg="mod">
          <ac:chgData name="Sarasin, Elise" userId="051ede2b-3008-44c0-bb19-c9bb04b8c5c9" providerId="ADAL" clId="{76746B1E-D49B-4DAB-84D7-FCEA8E2BC8B2}" dt="2024-08-23T13:47:27.108" v="1652" actId="1036"/>
          <ac:spMkLst>
            <pc:docMk/>
            <pc:sldMk cId="2603038318" sldId="1987"/>
            <ac:spMk id="8" creationId="{C0BC7D26-3AB7-D5EE-E97E-EEFE943BDDE0}"/>
          </ac:spMkLst>
        </pc:spChg>
        <pc:picChg chg="add mod">
          <ac:chgData name="Sarasin, Elise" userId="051ede2b-3008-44c0-bb19-c9bb04b8c5c9" providerId="ADAL" clId="{76746B1E-D49B-4DAB-84D7-FCEA8E2BC8B2}" dt="2024-08-23T13:59:53.003" v="1795" actId="1076"/>
          <ac:picMkLst>
            <pc:docMk/>
            <pc:sldMk cId="2603038318" sldId="1987"/>
            <ac:picMk id="7" creationId="{CA6ED13F-23DE-1F2B-A79D-56BB375FE70E}"/>
          </ac:picMkLst>
        </pc:picChg>
        <pc:picChg chg="add mod">
          <ac:chgData name="Sarasin, Elise" userId="051ede2b-3008-44c0-bb19-c9bb04b8c5c9" providerId="ADAL" clId="{76746B1E-D49B-4DAB-84D7-FCEA8E2BC8B2}" dt="2024-08-23T14:00:00.389" v="1803" actId="1038"/>
          <ac:picMkLst>
            <pc:docMk/>
            <pc:sldMk cId="2603038318" sldId="1987"/>
            <ac:picMk id="9" creationId="{62F12ECF-49A8-CF19-3FBB-7547D8CCF1D9}"/>
          </ac:picMkLst>
        </pc:picChg>
        <pc:picChg chg="del">
          <ac:chgData name="Sarasin, Elise" userId="051ede2b-3008-44c0-bb19-c9bb04b8c5c9" providerId="ADAL" clId="{76746B1E-D49B-4DAB-84D7-FCEA8E2BC8B2}" dt="2024-08-23T13:47:20.948" v="1645" actId="478"/>
          <ac:picMkLst>
            <pc:docMk/>
            <pc:sldMk cId="2603038318" sldId="1987"/>
            <ac:picMk id="16" creationId="{0FCFF4AB-981D-CAB8-6205-2B012046A48E}"/>
          </ac:picMkLst>
        </pc:picChg>
      </pc:sldChg>
      <pc:sldChg chg="addSp delSp modSp add mod delAnim modAnim">
        <pc:chgData name="Sarasin, Elise" userId="051ede2b-3008-44c0-bb19-c9bb04b8c5c9" providerId="ADAL" clId="{76746B1E-D49B-4DAB-84D7-FCEA8E2BC8B2}" dt="2024-08-23T13:56:09.412" v="1701"/>
        <pc:sldMkLst>
          <pc:docMk/>
          <pc:sldMk cId="3046915042" sldId="1988"/>
        </pc:sldMkLst>
        <pc:spChg chg="del">
          <ac:chgData name="Sarasin, Elise" userId="051ede2b-3008-44c0-bb19-c9bb04b8c5c9" providerId="ADAL" clId="{76746B1E-D49B-4DAB-84D7-FCEA8E2BC8B2}" dt="2024-08-23T13:55:29.742" v="1693" actId="478"/>
          <ac:spMkLst>
            <pc:docMk/>
            <pc:sldMk cId="3046915042" sldId="1988"/>
            <ac:spMk id="6" creationId="{9D6EE9AF-0CB1-BFC5-E362-DEB95105FB23}"/>
          </ac:spMkLst>
        </pc:spChg>
        <pc:spChg chg="mod">
          <ac:chgData name="Sarasin, Elise" userId="051ede2b-3008-44c0-bb19-c9bb04b8c5c9" providerId="ADAL" clId="{76746B1E-D49B-4DAB-84D7-FCEA8E2BC8B2}" dt="2024-08-23T13:55:37.738" v="1697" actId="1076"/>
          <ac:spMkLst>
            <pc:docMk/>
            <pc:sldMk cId="3046915042" sldId="1988"/>
            <ac:spMk id="8" creationId="{C0BC7D26-3AB7-D5EE-E97E-EEFE943BDDE0}"/>
          </ac:spMkLst>
        </pc:spChg>
        <pc:spChg chg="add mod">
          <ac:chgData name="Sarasin, Elise" userId="051ede2b-3008-44c0-bb19-c9bb04b8c5c9" providerId="ADAL" clId="{76746B1E-D49B-4DAB-84D7-FCEA8E2BC8B2}" dt="2024-08-23T13:55:54.032" v="1698"/>
          <ac:spMkLst>
            <pc:docMk/>
            <pc:sldMk cId="3046915042" sldId="1988"/>
            <ac:spMk id="9" creationId="{070B5D8F-47C6-7B73-A7B6-3A14E759E5BF}"/>
          </ac:spMkLst>
        </pc:spChg>
        <pc:picChg chg="add mod">
          <ac:chgData name="Sarasin, Elise" userId="051ede2b-3008-44c0-bb19-c9bb04b8c5c9" providerId="ADAL" clId="{76746B1E-D49B-4DAB-84D7-FCEA8E2BC8B2}" dt="2024-08-23T13:55:54.032" v="1698"/>
          <ac:picMkLst>
            <pc:docMk/>
            <pc:sldMk cId="3046915042" sldId="1988"/>
            <ac:picMk id="2" creationId="{DC9DC43E-6432-B4B3-91BE-41F84875E143}"/>
          </ac:picMkLst>
        </pc:picChg>
        <pc:picChg chg="del">
          <ac:chgData name="Sarasin, Elise" userId="051ede2b-3008-44c0-bb19-c9bb04b8c5c9" providerId="ADAL" clId="{76746B1E-D49B-4DAB-84D7-FCEA8E2BC8B2}" dt="2024-08-23T13:55:26.671" v="1692" actId="478"/>
          <ac:picMkLst>
            <pc:docMk/>
            <pc:sldMk cId="3046915042" sldId="1988"/>
            <ac:picMk id="4" creationId="{41EB2B00-6EC6-E1FB-F7BF-B8846576594D}"/>
          </ac:picMkLst>
        </pc:picChg>
        <pc:picChg chg="del">
          <ac:chgData name="Sarasin, Elise" userId="051ede2b-3008-44c0-bb19-c9bb04b8c5c9" providerId="ADAL" clId="{76746B1E-D49B-4DAB-84D7-FCEA8E2BC8B2}" dt="2024-08-23T13:55:30.493" v="1694" actId="478"/>
          <ac:picMkLst>
            <pc:docMk/>
            <pc:sldMk cId="3046915042" sldId="1988"/>
            <ac:picMk id="7" creationId="{CA6ED13F-23DE-1F2B-A79D-56BB375FE70E}"/>
          </ac:picMkLst>
        </pc:picChg>
      </pc:sldChg>
      <pc:sldChg chg="addSp delSp modSp add mod modClrScheme modAnim chgLayout modNotesTx">
        <pc:chgData name="Sarasin, Elise" userId="051ede2b-3008-44c0-bb19-c9bb04b8c5c9" providerId="ADAL" clId="{76746B1E-D49B-4DAB-84D7-FCEA8E2BC8B2}" dt="2024-08-23T14:10:55.531" v="2144" actId="1076"/>
        <pc:sldMkLst>
          <pc:docMk/>
          <pc:sldMk cId="2123737182" sldId="1989"/>
        </pc:sldMkLst>
        <pc:spChg chg="mod ord">
          <ac:chgData name="Sarasin, Elise" userId="051ede2b-3008-44c0-bb19-c9bb04b8c5c9" providerId="ADAL" clId="{76746B1E-D49B-4DAB-84D7-FCEA8E2BC8B2}" dt="2024-08-23T14:10:27.633" v="2125" actId="20577"/>
          <ac:spMkLst>
            <pc:docMk/>
            <pc:sldMk cId="2123737182" sldId="1989"/>
            <ac:spMk id="2" creationId="{9D0180BD-300E-3B3D-F5E1-FA5624D1DF1C}"/>
          </ac:spMkLst>
        </pc:spChg>
        <pc:spChg chg="add del mod ord">
          <ac:chgData name="Sarasin, Elise" userId="051ede2b-3008-44c0-bb19-c9bb04b8c5c9" providerId="ADAL" clId="{76746B1E-D49B-4DAB-84D7-FCEA8E2BC8B2}" dt="2024-08-23T14:10:52.881" v="2142" actId="478"/>
          <ac:spMkLst>
            <pc:docMk/>
            <pc:sldMk cId="2123737182" sldId="1989"/>
            <ac:spMk id="7" creationId="{54C1E688-BF3A-B2CD-22A6-65EB61E102F3}"/>
          </ac:spMkLst>
        </pc:spChg>
        <pc:picChg chg="del">
          <ac:chgData name="Sarasin, Elise" userId="051ede2b-3008-44c0-bb19-c9bb04b8c5c9" providerId="ADAL" clId="{76746B1E-D49B-4DAB-84D7-FCEA8E2BC8B2}" dt="2024-08-23T14:07:11.758" v="2022" actId="478"/>
          <ac:picMkLst>
            <pc:docMk/>
            <pc:sldMk cId="2123737182" sldId="1989"/>
            <ac:picMk id="4" creationId="{17419C5A-482F-CF60-5EAB-404B0E22521C}"/>
          </ac:picMkLst>
        </pc:picChg>
        <pc:picChg chg="add mod">
          <ac:chgData name="Sarasin, Elise" userId="051ede2b-3008-44c0-bb19-c9bb04b8c5c9" providerId="ADAL" clId="{76746B1E-D49B-4DAB-84D7-FCEA8E2BC8B2}" dt="2024-08-23T14:10:55.531" v="2144" actId="1076"/>
          <ac:picMkLst>
            <pc:docMk/>
            <pc:sldMk cId="2123737182" sldId="1989"/>
            <ac:picMk id="5" creationId="{3FCC2BEA-81DA-C5AE-5109-3A546B810D55}"/>
          </ac:picMkLst>
        </pc:picChg>
        <pc:picChg chg="del">
          <ac:chgData name="Sarasin, Elise" userId="051ede2b-3008-44c0-bb19-c9bb04b8c5c9" providerId="ADAL" clId="{76746B1E-D49B-4DAB-84D7-FCEA8E2BC8B2}" dt="2024-08-23T14:07:10.834" v="2021" actId="478"/>
          <ac:picMkLst>
            <pc:docMk/>
            <pc:sldMk cId="2123737182" sldId="1989"/>
            <ac:picMk id="6" creationId="{9569B3BA-58C3-A126-C394-D355AB8F2432}"/>
          </ac:picMkLst>
        </pc:picChg>
        <pc:picChg chg="mod">
          <ac:chgData name="Sarasin, Elise" userId="051ede2b-3008-44c0-bb19-c9bb04b8c5c9" providerId="ADAL" clId="{76746B1E-D49B-4DAB-84D7-FCEA8E2BC8B2}" dt="2024-08-23T14:10:54.411" v="2143" actId="1076"/>
          <ac:picMkLst>
            <pc:docMk/>
            <pc:sldMk cId="2123737182" sldId="1989"/>
            <ac:picMk id="14" creationId="{A2975193-920D-40FE-7B6F-45E87A603959}"/>
          </ac:picMkLst>
        </pc:picChg>
        <pc:picChg chg="del">
          <ac:chgData name="Sarasin, Elise" userId="051ede2b-3008-44c0-bb19-c9bb04b8c5c9" providerId="ADAL" clId="{76746B1E-D49B-4DAB-84D7-FCEA8E2BC8B2}" dt="2024-08-23T14:07:12.252" v="2023" actId="478"/>
          <ac:picMkLst>
            <pc:docMk/>
            <pc:sldMk cId="2123737182" sldId="1989"/>
            <ac:picMk id="16" creationId="{71BBF837-AD2A-C9B6-7E50-322E8AEC3B86}"/>
          </ac:picMkLst>
        </pc:picChg>
        <pc:picChg chg="del mod">
          <ac:chgData name="Sarasin, Elise" userId="051ede2b-3008-44c0-bb19-c9bb04b8c5c9" providerId="ADAL" clId="{76746B1E-D49B-4DAB-84D7-FCEA8E2BC8B2}" dt="2024-08-23T14:10:06.677" v="2109" actId="478"/>
          <ac:picMkLst>
            <pc:docMk/>
            <pc:sldMk cId="2123737182" sldId="1989"/>
            <ac:picMk id="18" creationId="{5EE59733-3A7D-2811-73C8-8C9A0B03B07F}"/>
          </ac:picMkLst>
        </pc:picChg>
        <pc:picChg chg="del mod">
          <ac:chgData name="Sarasin, Elise" userId="051ede2b-3008-44c0-bb19-c9bb04b8c5c9" providerId="ADAL" clId="{76746B1E-D49B-4DAB-84D7-FCEA8E2BC8B2}" dt="2024-08-23T14:09:56.388" v="2104" actId="478"/>
          <ac:picMkLst>
            <pc:docMk/>
            <pc:sldMk cId="2123737182" sldId="1989"/>
            <ac:picMk id="20" creationId="{E304F1E6-3BAA-BFCB-EF2D-F29EB9F5FD80}"/>
          </ac:picMkLst>
        </pc:picChg>
        <pc:picChg chg="del mod">
          <ac:chgData name="Sarasin, Elise" userId="051ede2b-3008-44c0-bb19-c9bb04b8c5c9" providerId="ADAL" clId="{76746B1E-D49B-4DAB-84D7-FCEA8E2BC8B2}" dt="2024-08-23T14:09:56.815" v="2105" actId="478"/>
          <ac:picMkLst>
            <pc:docMk/>
            <pc:sldMk cId="2123737182" sldId="1989"/>
            <ac:picMk id="22" creationId="{A420BB60-7538-3EA1-6295-B531E2A858AD}"/>
          </ac:picMkLst>
        </pc:picChg>
        <pc:picChg chg="del mod">
          <ac:chgData name="Sarasin, Elise" userId="051ede2b-3008-44c0-bb19-c9bb04b8c5c9" providerId="ADAL" clId="{76746B1E-D49B-4DAB-84D7-FCEA8E2BC8B2}" dt="2024-08-23T14:07:16.875" v="2025" actId="478"/>
          <ac:picMkLst>
            <pc:docMk/>
            <pc:sldMk cId="2123737182" sldId="1989"/>
            <ac:picMk id="24" creationId="{6E4E1B36-FF6B-1C75-0425-02865C29AE3F}"/>
          </ac:picMkLst>
        </pc:picChg>
      </pc:sldChg>
    </pc:docChg>
  </pc:docChgLst>
  <pc:docChgLst>
    <pc:chgData name="Buckman, Mark" userId="143108ed-1948-4344-b71d-df851b3c54dd" providerId="ADAL" clId="{102AF80C-C80B-4988-A18A-BA35C89FB455}"/>
    <pc:docChg chg="undo custSel addSld delSld modSld sldOrd modMainMaster modSection">
      <pc:chgData name="Buckman, Mark" userId="143108ed-1948-4344-b71d-df851b3c54dd" providerId="ADAL" clId="{102AF80C-C80B-4988-A18A-BA35C89FB455}" dt="2022-09-08T18:58:14.032" v="1181" actId="14826"/>
      <pc:docMkLst>
        <pc:docMk/>
      </pc:docMkLst>
      <pc:sldChg chg="modSp add mod">
        <pc:chgData name="Buckman, Mark" userId="143108ed-1948-4344-b71d-df851b3c54dd" providerId="ADAL" clId="{102AF80C-C80B-4988-A18A-BA35C89FB455}" dt="2022-08-26T16:56:57.970" v="1049" actId="20577"/>
        <pc:sldMkLst>
          <pc:docMk/>
          <pc:sldMk cId="1832152418" sldId="257"/>
        </pc:sldMkLst>
        <pc:graphicFrameChg chg="modGraphic">
          <ac:chgData name="Buckman, Mark" userId="143108ed-1948-4344-b71d-df851b3c54dd" providerId="ADAL" clId="{102AF80C-C80B-4988-A18A-BA35C89FB455}" dt="2022-08-26T16:56:57.970" v="1049" actId="20577"/>
          <ac:graphicFrameMkLst>
            <pc:docMk/>
            <pc:sldMk cId="1832152418" sldId="257"/>
            <ac:graphicFrameMk id="4" creationId="{ED721205-F4F0-8B02-76D8-6576885F9811}"/>
          </ac:graphicFrameMkLst>
        </pc:graphicFrameChg>
        <pc:picChg chg="mod">
          <ac:chgData name="Buckman, Mark" userId="143108ed-1948-4344-b71d-df851b3c54dd" providerId="ADAL" clId="{102AF80C-C80B-4988-A18A-BA35C89FB455}" dt="2022-08-23T15:56:39.334" v="1048" actId="1076"/>
          <ac:picMkLst>
            <pc:docMk/>
            <pc:sldMk cId="1832152418" sldId="257"/>
            <ac:picMk id="19" creationId="{7B827D80-A9E1-7845-B779-C52EE5330B92}"/>
          </ac:picMkLst>
        </pc:picChg>
        <pc:picChg chg="mod">
          <ac:chgData name="Buckman, Mark" userId="143108ed-1948-4344-b71d-df851b3c54dd" providerId="ADAL" clId="{102AF80C-C80B-4988-A18A-BA35C89FB455}" dt="2022-08-23T15:56:39.334" v="1048" actId="1076"/>
          <ac:picMkLst>
            <pc:docMk/>
            <pc:sldMk cId="1832152418" sldId="257"/>
            <ac:picMk id="2081"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84"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86"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87"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88"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89"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0"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1"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2"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3"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4"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5"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6"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7"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8" creationId="{00000000-0000-0000-0000-000000000000}"/>
          </ac:picMkLst>
        </pc:picChg>
        <pc:picChg chg="mod">
          <ac:chgData name="Buckman, Mark" userId="143108ed-1948-4344-b71d-df851b3c54dd" providerId="ADAL" clId="{102AF80C-C80B-4988-A18A-BA35C89FB455}" dt="2022-08-23T15:56:39.334" v="1048" actId="1076"/>
          <ac:picMkLst>
            <pc:docMk/>
            <pc:sldMk cId="1832152418" sldId="257"/>
            <ac:picMk id="2099" creationId="{00000000-0000-0000-0000-000000000000}"/>
          </ac:picMkLst>
        </pc:picChg>
      </pc:sldChg>
      <pc:sldChg chg="addSp delSp modSp mod">
        <pc:chgData name="Buckman, Mark" userId="143108ed-1948-4344-b71d-df851b3c54dd" providerId="ADAL" clId="{102AF80C-C80B-4988-A18A-BA35C89FB455}" dt="2022-08-16T16:12:18.960" v="678" actId="1076"/>
        <pc:sldMkLst>
          <pc:docMk/>
          <pc:sldMk cId="1222509459" sldId="258"/>
        </pc:sldMkLst>
        <pc:spChg chg="add mod">
          <ac:chgData name="Buckman, Mark" userId="143108ed-1948-4344-b71d-df851b3c54dd" providerId="ADAL" clId="{102AF80C-C80B-4988-A18A-BA35C89FB455}" dt="2022-08-16T16:12:18.960" v="678" actId="1076"/>
          <ac:spMkLst>
            <pc:docMk/>
            <pc:sldMk cId="1222509459" sldId="258"/>
            <ac:spMk id="3" creationId="{647EF5AE-6376-8E0E-5527-BA21697F7C99}"/>
          </ac:spMkLst>
        </pc:spChg>
        <pc:spChg chg="del mod">
          <ac:chgData name="Buckman, Mark" userId="143108ed-1948-4344-b71d-df851b3c54dd" providerId="ADAL" clId="{102AF80C-C80B-4988-A18A-BA35C89FB455}" dt="2022-08-16T15:40:56.682" v="239" actId="478"/>
          <ac:spMkLst>
            <pc:docMk/>
            <pc:sldMk cId="1222509459" sldId="258"/>
            <ac:spMk id="14" creationId="{B6C3AF90-C96E-9817-65AF-732AC09172CA}"/>
          </ac:spMkLst>
        </pc:spChg>
        <pc:spChg chg="del mod">
          <ac:chgData name="Buckman, Mark" userId="143108ed-1948-4344-b71d-df851b3c54dd" providerId="ADAL" clId="{102AF80C-C80B-4988-A18A-BA35C89FB455}" dt="2022-08-16T15:42:31.050" v="344" actId="478"/>
          <ac:spMkLst>
            <pc:docMk/>
            <pc:sldMk cId="1222509459" sldId="258"/>
            <ac:spMk id="15" creationId="{2878C86A-A937-8AF6-3DFB-80A5A66CABBB}"/>
          </ac:spMkLst>
        </pc:spChg>
        <pc:spChg chg="del">
          <ac:chgData name="Buckman, Mark" userId="143108ed-1948-4344-b71d-df851b3c54dd" providerId="ADAL" clId="{102AF80C-C80B-4988-A18A-BA35C89FB455}" dt="2022-08-16T15:34:34.825" v="22" actId="478"/>
          <ac:spMkLst>
            <pc:docMk/>
            <pc:sldMk cId="1222509459" sldId="258"/>
            <ac:spMk id="17" creationId="{233B61C9-F779-6B78-C824-71031072978D}"/>
          </ac:spMkLst>
        </pc:spChg>
        <pc:graphicFrameChg chg="add mod modGraphic">
          <ac:chgData name="Buckman, Mark" userId="143108ed-1948-4344-b71d-df851b3c54dd" providerId="ADAL" clId="{102AF80C-C80B-4988-A18A-BA35C89FB455}" dt="2022-08-16T15:43:53.580" v="419" actId="20577"/>
          <ac:graphicFrameMkLst>
            <pc:docMk/>
            <pc:sldMk cId="1222509459" sldId="258"/>
            <ac:graphicFrameMk id="2" creationId="{852A6399-EC09-9A90-EC76-9006AA029925}"/>
          </ac:graphicFrameMkLst>
        </pc:graphicFrameChg>
        <pc:picChg chg="del">
          <ac:chgData name="Buckman, Mark" userId="143108ed-1948-4344-b71d-df851b3c54dd" providerId="ADAL" clId="{102AF80C-C80B-4988-A18A-BA35C89FB455}" dt="2022-08-16T15:34:35.687" v="23" actId="478"/>
          <ac:picMkLst>
            <pc:docMk/>
            <pc:sldMk cId="1222509459" sldId="258"/>
            <ac:picMk id="16" creationId="{F31D3C15-6291-DE22-6D7A-16B4F6D1334C}"/>
          </ac:picMkLst>
        </pc:picChg>
      </pc:sldChg>
      <pc:sldChg chg="add">
        <pc:chgData name="Buckman, Mark" userId="143108ed-1948-4344-b71d-df851b3c54dd" providerId="ADAL" clId="{102AF80C-C80B-4988-A18A-BA35C89FB455}" dt="2022-08-16T15:57:47.463" v="644"/>
        <pc:sldMkLst>
          <pc:docMk/>
          <pc:sldMk cId="3388027777" sldId="265"/>
        </pc:sldMkLst>
      </pc:sldChg>
      <pc:sldChg chg="add">
        <pc:chgData name="Buckman, Mark" userId="143108ed-1948-4344-b71d-df851b3c54dd" providerId="ADAL" clId="{102AF80C-C80B-4988-A18A-BA35C89FB455}" dt="2022-08-16T15:57:47.463" v="644"/>
        <pc:sldMkLst>
          <pc:docMk/>
          <pc:sldMk cId="3101913785" sldId="266"/>
        </pc:sldMkLst>
      </pc:sldChg>
      <pc:sldChg chg="del">
        <pc:chgData name="Buckman, Mark" userId="143108ed-1948-4344-b71d-df851b3c54dd" providerId="ADAL" clId="{102AF80C-C80B-4988-A18A-BA35C89FB455}" dt="2022-08-16T15:58:58.074" v="645" actId="47"/>
        <pc:sldMkLst>
          <pc:docMk/>
          <pc:sldMk cId="3022318177" sldId="286"/>
        </pc:sldMkLst>
      </pc:sldChg>
      <pc:sldChg chg="add">
        <pc:chgData name="Buckman, Mark" userId="143108ed-1948-4344-b71d-df851b3c54dd" providerId="ADAL" clId="{102AF80C-C80B-4988-A18A-BA35C89FB455}" dt="2022-08-16T15:57:47.463" v="644"/>
        <pc:sldMkLst>
          <pc:docMk/>
          <pc:sldMk cId="3542200827" sldId="293"/>
        </pc:sldMkLst>
      </pc:sldChg>
      <pc:sldChg chg="add">
        <pc:chgData name="Buckman, Mark" userId="143108ed-1948-4344-b71d-df851b3c54dd" providerId="ADAL" clId="{102AF80C-C80B-4988-A18A-BA35C89FB455}" dt="2022-08-16T15:57:47.463" v="644"/>
        <pc:sldMkLst>
          <pc:docMk/>
          <pc:sldMk cId="3922334567" sldId="302"/>
        </pc:sldMkLst>
      </pc:sldChg>
      <pc:sldChg chg="del">
        <pc:chgData name="Buckman, Mark" userId="143108ed-1948-4344-b71d-df851b3c54dd" providerId="ADAL" clId="{102AF80C-C80B-4988-A18A-BA35C89FB455}" dt="2022-08-16T16:34:24.388" v="783" actId="47"/>
        <pc:sldMkLst>
          <pc:docMk/>
          <pc:sldMk cId="3926885716" sldId="326"/>
        </pc:sldMkLst>
      </pc:sldChg>
      <pc:sldChg chg="addSp delSp modSp mod modAnim">
        <pc:chgData name="Buckman, Mark" userId="143108ed-1948-4344-b71d-df851b3c54dd" providerId="ADAL" clId="{102AF80C-C80B-4988-A18A-BA35C89FB455}" dt="2022-09-01T13:54:54.407" v="1075"/>
        <pc:sldMkLst>
          <pc:docMk/>
          <pc:sldMk cId="4196494524" sldId="337"/>
        </pc:sldMkLst>
        <pc:picChg chg="add mod">
          <ac:chgData name="Buckman, Mark" userId="143108ed-1948-4344-b71d-df851b3c54dd" providerId="ADAL" clId="{102AF80C-C80B-4988-A18A-BA35C89FB455}" dt="2022-09-01T13:54:40.414" v="1073" actId="1076"/>
          <ac:picMkLst>
            <pc:docMk/>
            <pc:sldMk cId="4196494524" sldId="337"/>
            <ac:picMk id="3" creationId="{B245D7FE-D8D1-6603-E022-C90CB5C196B4}"/>
          </ac:picMkLst>
        </pc:picChg>
        <pc:picChg chg="add del">
          <ac:chgData name="Buckman, Mark" userId="143108ed-1948-4344-b71d-df851b3c54dd" providerId="ADAL" clId="{102AF80C-C80B-4988-A18A-BA35C89FB455}" dt="2022-09-01T13:53:33.677" v="1062" actId="478"/>
          <ac:picMkLst>
            <pc:docMk/>
            <pc:sldMk cId="4196494524" sldId="337"/>
            <ac:picMk id="1026" creationId="{85C1EFF4-4B1B-ED18-A86C-E409282728DE}"/>
          </ac:picMkLst>
        </pc:picChg>
        <pc:picChg chg="add mod">
          <ac:chgData name="Buckman, Mark" userId="143108ed-1948-4344-b71d-df851b3c54dd" providerId="ADAL" clId="{102AF80C-C80B-4988-A18A-BA35C89FB455}" dt="2022-09-01T13:54:34.992" v="1071" actId="14100"/>
          <ac:picMkLst>
            <pc:docMk/>
            <pc:sldMk cId="4196494524" sldId="337"/>
            <ac:picMk id="1028" creationId="{1905CD78-1A78-DF8C-3807-59BFF7875A65}"/>
          </ac:picMkLst>
        </pc:picChg>
      </pc:sldChg>
      <pc:sldChg chg="del">
        <pc:chgData name="Buckman, Mark" userId="143108ed-1948-4344-b71d-df851b3c54dd" providerId="ADAL" clId="{102AF80C-C80B-4988-A18A-BA35C89FB455}" dt="2022-08-16T15:28:51.344" v="16" actId="47"/>
        <pc:sldMkLst>
          <pc:docMk/>
          <pc:sldMk cId="1035512966" sldId="654"/>
        </pc:sldMkLst>
      </pc:sldChg>
      <pc:sldChg chg="add">
        <pc:chgData name="Buckman, Mark" userId="143108ed-1948-4344-b71d-df851b3c54dd" providerId="ADAL" clId="{102AF80C-C80B-4988-A18A-BA35C89FB455}" dt="2022-08-16T15:31:13.050" v="19"/>
        <pc:sldMkLst>
          <pc:docMk/>
          <pc:sldMk cId="2493429146" sldId="654"/>
        </pc:sldMkLst>
      </pc:sldChg>
      <pc:sldChg chg="del">
        <pc:chgData name="Buckman, Mark" userId="143108ed-1948-4344-b71d-df851b3c54dd" providerId="ADAL" clId="{102AF80C-C80B-4988-A18A-BA35C89FB455}" dt="2022-08-16T15:29:17.415" v="17" actId="47"/>
        <pc:sldMkLst>
          <pc:docMk/>
          <pc:sldMk cId="2377329480" sldId="655"/>
        </pc:sldMkLst>
      </pc:sldChg>
      <pc:sldChg chg="del">
        <pc:chgData name="Buckman, Mark" userId="143108ed-1948-4344-b71d-df851b3c54dd" providerId="ADAL" clId="{102AF80C-C80B-4988-A18A-BA35C89FB455}" dt="2022-08-16T15:29:17.415" v="17" actId="47"/>
        <pc:sldMkLst>
          <pc:docMk/>
          <pc:sldMk cId="1214346198" sldId="657"/>
        </pc:sldMkLst>
      </pc:sldChg>
      <pc:sldChg chg="del">
        <pc:chgData name="Buckman, Mark" userId="143108ed-1948-4344-b71d-df851b3c54dd" providerId="ADAL" clId="{102AF80C-C80B-4988-A18A-BA35C89FB455}" dt="2022-08-16T15:29:17.415" v="17" actId="47"/>
        <pc:sldMkLst>
          <pc:docMk/>
          <pc:sldMk cId="1581752035" sldId="658"/>
        </pc:sldMkLst>
      </pc:sldChg>
      <pc:sldChg chg="del">
        <pc:chgData name="Buckman, Mark" userId="143108ed-1948-4344-b71d-df851b3c54dd" providerId="ADAL" clId="{102AF80C-C80B-4988-A18A-BA35C89FB455}" dt="2022-08-16T15:29:17.415" v="17" actId="47"/>
        <pc:sldMkLst>
          <pc:docMk/>
          <pc:sldMk cId="881389485" sldId="659"/>
        </pc:sldMkLst>
      </pc:sldChg>
      <pc:sldChg chg="del">
        <pc:chgData name="Buckman, Mark" userId="143108ed-1948-4344-b71d-df851b3c54dd" providerId="ADAL" clId="{102AF80C-C80B-4988-A18A-BA35C89FB455}" dt="2022-08-16T15:29:17.415" v="17" actId="47"/>
        <pc:sldMkLst>
          <pc:docMk/>
          <pc:sldMk cId="3076025031" sldId="660"/>
        </pc:sldMkLst>
      </pc:sldChg>
      <pc:sldChg chg="addSp modSp mod">
        <pc:chgData name="Buckman, Mark" userId="143108ed-1948-4344-b71d-df851b3c54dd" providerId="ADAL" clId="{102AF80C-C80B-4988-A18A-BA35C89FB455}" dt="2022-08-18T22:02:46.584" v="1040" actId="20577"/>
        <pc:sldMkLst>
          <pc:docMk/>
          <pc:sldMk cId="2813498575" sldId="681"/>
        </pc:sldMkLst>
        <pc:spChg chg="add mod">
          <ac:chgData name="Buckman, Mark" userId="143108ed-1948-4344-b71d-df851b3c54dd" providerId="ADAL" clId="{102AF80C-C80B-4988-A18A-BA35C89FB455}" dt="2022-08-18T22:02:46.584" v="1040" actId="20577"/>
          <ac:spMkLst>
            <pc:docMk/>
            <pc:sldMk cId="2813498575" sldId="681"/>
            <ac:spMk id="5" creationId="{20E6189E-6F38-4FC8-1093-8B4032901E9D}"/>
          </ac:spMkLst>
        </pc:spChg>
      </pc:sldChg>
      <pc:sldChg chg="modSp mod">
        <pc:chgData name="Buckman, Mark" userId="143108ed-1948-4344-b71d-df851b3c54dd" providerId="ADAL" clId="{102AF80C-C80B-4988-A18A-BA35C89FB455}" dt="2022-09-01T18:46:04.376" v="1173" actId="27636"/>
        <pc:sldMkLst>
          <pc:docMk/>
          <pc:sldMk cId="3789153456" sldId="684"/>
        </pc:sldMkLst>
        <pc:spChg chg="mod">
          <ac:chgData name="Buckman, Mark" userId="143108ed-1948-4344-b71d-df851b3c54dd" providerId="ADAL" clId="{102AF80C-C80B-4988-A18A-BA35C89FB455}" dt="2022-09-01T18:46:04.376" v="1173" actId="27636"/>
          <ac:spMkLst>
            <pc:docMk/>
            <pc:sldMk cId="3789153456" sldId="684"/>
            <ac:spMk id="3" creationId="{00000000-0000-0000-0000-000000000000}"/>
          </ac:spMkLst>
        </pc:spChg>
      </pc:sldChg>
      <pc:sldChg chg="del mod modShow">
        <pc:chgData name="Buckman, Mark" userId="143108ed-1948-4344-b71d-df851b3c54dd" providerId="ADAL" clId="{102AF80C-C80B-4988-A18A-BA35C89FB455}" dt="2022-08-22T20:19:09.878" v="1043" actId="47"/>
        <pc:sldMkLst>
          <pc:docMk/>
          <pc:sldMk cId="1012678748" sldId="685"/>
        </pc:sldMkLst>
      </pc:sldChg>
      <pc:sldChg chg="modSp mod">
        <pc:chgData name="Buckman, Mark" userId="143108ed-1948-4344-b71d-df851b3c54dd" providerId="ADAL" clId="{102AF80C-C80B-4988-A18A-BA35C89FB455}" dt="2022-09-01T13:49:26.761" v="1060" actId="20577"/>
        <pc:sldMkLst>
          <pc:docMk/>
          <pc:sldMk cId="1256358783" sldId="686"/>
        </pc:sldMkLst>
        <pc:spChg chg="mod">
          <ac:chgData name="Buckman, Mark" userId="143108ed-1948-4344-b71d-df851b3c54dd" providerId="ADAL" clId="{102AF80C-C80B-4988-A18A-BA35C89FB455}" dt="2022-09-01T13:49:26.761" v="1060" actId="20577"/>
          <ac:spMkLst>
            <pc:docMk/>
            <pc:sldMk cId="1256358783" sldId="686"/>
            <ac:spMk id="5" creationId="{00000000-0000-0000-0000-000000000000}"/>
          </ac:spMkLst>
        </pc:spChg>
      </pc:sldChg>
      <pc:sldChg chg="del">
        <pc:chgData name="Buckman, Mark" userId="143108ed-1948-4344-b71d-df851b3c54dd" providerId="ADAL" clId="{102AF80C-C80B-4988-A18A-BA35C89FB455}" dt="2022-08-16T15:29:29.804" v="18" actId="47"/>
        <pc:sldMkLst>
          <pc:docMk/>
          <pc:sldMk cId="271193312" sldId="688"/>
        </pc:sldMkLst>
      </pc:sldChg>
      <pc:sldChg chg="del">
        <pc:chgData name="Buckman, Mark" userId="143108ed-1948-4344-b71d-df851b3c54dd" providerId="ADAL" clId="{102AF80C-C80B-4988-A18A-BA35C89FB455}" dt="2022-08-16T16:23:22.435" v="699" actId="47"/>
        <pc:sldMkLst>
          <pc:docMk/>
          <pc:sldMk cId="2484410478" sldId="709"/>
        </pc:sldMkLst>
      </pc:sldChg>
      <pc:sldChg chg="del">
        <pc:chgData name="Buckman, Mark" userId="143108ed-1948-4344-b71d-df851b3c54dd" providerId="ADAL" clId="{102AF80C-C80B-4988-A18A-BA35C89FB455}" dt="2022-08-16T16:24:00.273" v="701" actId="47"/>
        <pc:sldMkLst>
          <pc:docMk/>
          <pc:sldMk cId="3315693056" sldId="712"/>
        </pc:sldMkLst>
      </pc:sldChg>
      <pc:sldChg chg="delSp del mod">
        <pc:chgData name="Buckman, Mark" userId="143108ed-1948-4344-b71d-df851b3c54dd" providerId="ADAL" clId="{102AF80C-C80B-4988-A18A-BA35C89FB455}" dt="2022-08-16T16:56:38.947" v="840" actId="47"/>
        <pc:sldMkLst>
          <pc:docMk/>
          <pc:sldMk cId="1826660322" sldId="738"/>
        </pc:sldMkLst>
        <pc:picChg chg="del">
          <ac:chgData name="Buckman, Mark" userId="143108ed-1948-4344-b71d-df851b3c54dd" providerId="ADAL" clId="{102AF80C-C80B-4988-A18A-BA35C89FB455}" dt="2022-08-16T16:55:21.525" v="825" actId="21"/>
          <ac:picMkLst>
            <pc:docMk/>
            <pc:sldMk cId="1826660322" sldId="738"/>
            <ac:picMk id="2" creationId="{00000000-0000-0000-0000-000000000000}"/>
          </ac:picMkLst>
        </pc:picChg>
      </pc:sldChg>
      <pc:sldChg chg="ord">
        <pc:chgData name="Buckman, Mark" userId="143108ed-1948-4344-b71d-df851b3c54dd" providerId="ADAL" clId="{102AF80C-C80B-4988-A18A-BA35C89FB455}" dt="2022-08-16T16:56:22.090" v="837"/>
        <pc:sldMkLst>
          <pc:docMk/>
          <pc:sldMk cId="1721623844" sldId="739"/>
        </pc:sldMkLst>
      </pc:sldChg>
      <pc:sldChg chg="del">
        <pc:chgData name="Buckman, Mark" userId="143108ed-1948-4344-b71d-df851b3c54dd" providerId="ADAL" clId="{102AF80C-C80B-4988-A18A-BA35C89FB455}" dt="2022-08-16T15:29:17.415" v="17" actId="47"/>
        <pc:sldMkLst>
          <pc:docMk/>
          <pc:sldMk cId="4209916815" sldId="760"/>
        </pc:sldMkLst>
      </pc:sldChg>
      <pc:sldChg chg="ord">
        <pc:chgData name="Buckman, Mark" userId="143108ed-1948-4344-b71d-df851b3c54dd" providerId="ADAL" clId="{102AF80C-C80B-4988-A18A-BA35C89FB455}" dt="2022-08-16T16:56:22.090" v="837"/>
        <pc:sldMkLst>
          <pc:docMk/>
          <pc:sldMk cId="1702662071" sldId="761"/>
        </pc:sldMkLst>
      </pc:sldChg>
      <pc:sldChg chg="del">
        <pc:chgData name="Buckman, Mark" userId="143108ed-1948-4344-b71d-df851b3c54dd" providerId="ADAL" clId="{102AF80C-C80B-4988-A18A-BA35C89FB455}" dt="2022-08-16T15:22:07.933" v="11" actId="47"/>
        <pc:sldMkLst>
          <pc:docMk/>
          <pc:sldMk cId="1690360617" sldId="823"/>
        </pc:sldMkLst>
      </pc:sldChg>
      <pc:sldChg chg="del">
        <pc:chgData name="Buckman, Mark" userId="143108ed-1948-4344-b71d-df851b3c54dd" providerId="ADAL" clId="{102AF80C-C80B-4988-A18A-BA35C89FB455}" dt="2022-08-16T15:20:12.798" v="10" actId="47"/>
        <pc:sldMkLst>
          <pc:docMk/>
          <pc:sldMk cId="4205997055" sldId="830"/>
        </pc:sldMkLst>
      </pc:sldChg>
      <pc:sldChg chg="ord">
        <pc:chgData name="Buckman, Mark" userId="143108ed-1948-4344-b71d-df851b3c54dd" providerId="ADAL" clId="{102AF80C-C80B-4988-A18A-BA35C89FB455}" dt="2022-08-16T16:54:01.978" v="785"/>
        <pc:sldMkLst>
          <pc:docMk/>
          <pc:sldMk cId="3281968263" sldId="834"/>
        </pc:sldMkLst>
      </pc:sldChg>
      <pc:sldChg chg="del">
        <pc:chgData name="Buckman, Mark" userId="143108ed-1948-4344-b71d-df851b3c54dd" providerId="ADAL" clId="{102AF80C-C80B-4988-A18A-BA35C89FB455}" dt="2022-08-16T15:59:05.770" v="646" actId="47"/>
        <pc:sldMkLst>
          <pc:docMk/>
          <pc:sldMk cId="2388306926" sldId="836"/>
        </pc:sldMkLst>
      </pc:sldChg>
      <pc:sldChg chg="add">
        <pc:chgData name="Buckman, Mark" userId="143108ed-1948-4344-b71d-df851b3c54dd" providerId="ADAL" clId="{102AF80C-C80B-4988-A18A-BA35C89FB455}" dt="2022-08-16T16:56:09.408" v="835"/>
        <pc:sldMkLst>
          <pc:docMk/>
          <pc:sldMk cId="971546087" sldId="840"/>
        </pc:sldMkLst>
      </pc:sldChg>
      <pc:sldChg chg="modSp del mod">
        <pc:chgData name="Buckman, Mark" userId="143108ed-1948-4344-b71d-df851b3c54dd" providerId="ADAL" clId="{102AF80C-C80B-4988-A18A-BA35C89FB455}" dt="2022-08-16T16:56:07.380" v="834" actId="2696"/>
        <pc:sldMkLst>
          <pc:docMk/>
          <pc:sldMk cId="1028388359" sldId="840"/>
        </pc:sldMkLst>
        <pc:spChg chg="mod">
          <ac:chgData name="Buckman, Mark" userId="143108ed-1948-4344-b71d-df851b3c54dd" providerId="ADAL" clId="{102AF80C-C80B-4988-A18A-BA35C89FB455}" dt="2022-08-16T16:54:41.946" v="792" actId="14100"/>
          <ac:spMkLst>
            <pc:docMk/>
            <pc:sldMk cId="1028388359" sldId="840"/>
            <ac:spMk id="4" creationId="{00000000-0000-0000-0000-000000000000}"/>
          </ac:spMkLst>
        </pc:spChg>
        <pc:spChg chg="mod">
          <ac:chgData name="Buckman, Mark" userId="143108ed-1948-4344-b71d-df851b3c54dd" providerId="ADAL" clId="{102AF80C-C80B-4988-A18A-BA35C89FB455}" dt="2022-08-16T16:54:41.946" v="792" actId="14100"/>
          <ac:spMkLst>
            <pc:docMk/>
            <pc:sldMk cId="1028388359" sldId="840"/>
            <ac:spMk id="6" creationId="{00000000-0000-0000-0000-000000000000}"/>
          </ac:spMkLst>
        </pc:spChg>
        <pc:spChg chg="mod">
          <ac:chgData name="Buckman, Mark" userId="143108ed-1948-4344-b71d-df851b3c54dd" providerId="ADAL" clId="{102AF80C-C80B-4988-A18A-BA35C89FB455}" dt="2022-08-16T16:54:41.946" v="792" actId="14100"/>
          <ac:spMkLst>
            <pc:docMk/>
            <pc:sldMk cId="1028388359" sldId="840"/>
            <ac:spMk id="13" creationId="{00000000-0000-0000-0000-000000000000}"/>
          </ac:spMkLst>
        </pc:spChg>
        <pc:grpChg chg="mod">
          <ac:chgData name="Buckman, Mark" userId="143108ed-1948-4344-b71d-df851b3c54dd" providerId="ADAL" clId="{102AF80C-C80B-4988-A18A-BA35C89FB455}" dt="2022-08-16T16:54:41.946" v="792" actId="14100"/>
          <ac:grpSpMkLst>
            <pc:docMk/>
            <pc:sldMk cId="1028388359" sldId="840"/>
            <ac:grpSpMk id="2" creationId="{00000000-0000-0000-0000-000000000000}"/>
          </ac:grpSpMkLst>
        </pc:grpChg>
        <pc:picChg chg="mod">
          <ac:chgData name="Buckman, Mark" userId="143108ed-1948-4344-b71d-df851b3c54dd" providerId="ADAL" clId="{102AF80C-C80B-4988-A18A-BA35C89FB455}" dt="2022-08-16T16:54:41.946" v="792" actId="14100"/>
          <ac:picMkLst>
            <pc:docMk/>
            <pc:sldMk cId="1028388359" sldId="840"/>
            <ac:picMk id="8" creationId="{A931DA2D-6931-1D4C-A6D8-C9DE96DD0CE2}"/>
          </ac:picMkLst>
        </pc:picChg>
      </pc:sldChg>
      <pc:sldChg chg="modSp mod ord">
        <pc:chgData name="Buckman, Mark" userId="143108ed-1948-4344-b71d-df851b3c54dd" providerId="ADAL" clId="{102AF80C-C80B-4988-A18A-BA35C89FB455}" dt="2022-08-16T17:55:52.863" v="992" actId="1076"/>
        <pc:sldMkLst>
          <pc:docMk/>
          <pc:sldMk cId="688762987" sldId="841"/>
        </pc:sldMkLst>
        <pc:spChg chg="mod">
          <ac:chgData name="Buckman, Mark" userId="143108ed-1948-4344-b71d-df851b3c54dd" providerId="ADAL" clId="{102AF80C-C80B-4988-A18A-BA35C89FB455}" dt="2022-08-16T17:55:52.863" v="992" actId="1076"/>
          <ac:spMkLst>
            <pc:docMk/>
            <pc:sldMk cId="688762987" sldId="841"/>
            <ac:spMk id="13" creationId="{587779F2-8F76-4EC3-B758-CCE07D2D5A1B}"/>
          </ac:spMkLst>
        </pc:spChg>
        <pc:cxnChg chg="mod">
          <ac:chgData name="Buckman, Mark" userId="143108ed-1948-4344-b71d-df851b3c54dd" providerId="ADAL" clId="{102AF80C-C80B-4988-A18A-BA35C89FB455}" dt="2022-08-16T17:55:52.863" v="992" actId="1076"/>
          <ac:cxnSpMkLst>
            <pc:docMk/>
            <pc:sldMk cId="688762987" sldId="841"/>
            <ac:cxnSpMk id="17" creationId="{70CB32D8-A105-4F62-846A-4BF93596654C}"/>
          </ac:cxnSpMkLst>
        </pc:cxnChg>
      </pc:sldChg>
      <pc:sldChg chg="del">
        <pc:chgData name="Buckman, Mark" userId="143108ed-1948-4344-b71d-df851b3c54dd" providerId="ADAL" clId="{102AF80C-C80B-4988-A18A-BA35C89FB455}" dt="2022-08-16T16:56:38.947" v="840" actId="47"/>
        <pc:sldMkLst>
          <pc:docMk/>
          <pc:sldMk cId="3954676602" sldId="843"/>
        </pc:sldMkLst>
      </pc:sldChg>
      <pc:sldChg chg="del">
        <pc:chgData name="Buckman, Mark" userId="143108ed-1948-4344-b71d-df851b3c54dd" providerId="ADAL" clId="{102AF80C-C80B-4988-A18A-BA35C89FB455}" dt="2022-08-16T16:23:39.219" v="700" actId="47"/>
        <pc:sldMkLst>
          <pc:docMk/>
          <pc:sldMk cId="4057994820" sldId="844"/>
        </pc:sldMkLst>
      </pc:sldChg>
      <pc:sldChg chg="del">
        <pc:chgData name="Buckman, Mark" userId="143108ed-1948-4344-b71d-df851b3c54dd" providerId="ADAL" clId="{102AF80C-C80B-4988-A18A-BA35C89FB455}" dt="2022-08-16T15:23:01.576" v="12" actId="47"/>
        <pc:sldMkLst>
          <pc:docMk/>
          <pc:sldMk cId="228158112" sldId="848"/>
        </pc:sldMkLst>
      </pc:sldChg>
      <pc:sldChg chg="del">
        <pc:chgData name="Buckman, Mark" userId="143108ed-1948-4344-b71d-df851b3c54dd" providerId="ADAL" clId="{102AF80C-C80B-4988-A18A-BA35C89FB455}" dt="2022-08-16T15:58:58.074" v="645" actId="47"/>
        <pc:sldMkLst>
          <pc:docMk/>
          <pc:sldMk cId="181765531" sldId="1379"/>
        </pc:sldMkLst>
      </pc:sldChg>
      <pc:sldChg chg="del">
        <pc:chgData name="Buckman, Mark" userId="143108ed-1948-4344-b71d-df851b3c54dd" providerId="ADAL" clId="{102AF80C-C80B-4988-A18A-BA35C89FB455}" dt="2022-08-16T15:58:58.074" v="645" actId="47"/>
        <pc:sldMkLst>
          <pc:docMk/>
          <pc:sldMk cId="4782574" sldId="1396"/>
        </pc:sldMkLst>
      </pc:sldChg>
      <pc:sldChg chg="ord">
        <pc:chgData name="Buckman, Mark" userId="143108ed-1948-4344-b71d-df851b3c54dd" providerId="ADAL" clId="{102AF80C-C80B-4988-A18A-BA35C89FB455}" dt="2022-08-16T16:56:22.090" v="837"/>
        <pc:sldMkLst>
          <pc:docMk/>
          <pc:sldMk cId="3376268931" sldId="1409"/>
        </pc:sldMkLst>
      </pc:sldChg>
      <pc:sldChg chg="add">
        <pc:chgData name="Buckman, Mark" userId="143108ed-1948-4344-b71d-df851b3c54dd" providerId="ADAL" clId="{102AF80C-C80B-4988-A18A-BA35C89FB455}" dt="2022-08-16T15:32:33.581" v="20"/>
        <pc:sldMkLst>
          <pc:docMk/>
          <pc:sldMk cId="318077013" sldId="1484"/>
        </pc:sldMkLst>
      </pc:sldChg>
      <pc:sldChg chg="add">
        <pc:chgData name="Buckman, Mark" userId="143108ed-1948-4344-b71d-df851b3c54dd" providerId="ADAL" clId="{102AF80C-C80B-4988-A18A-BA35C89FB455}" dt="2022-08-16T15:31:13.050" v="19"/>
        <pc:sldMkLst>
          <pc:docMk/>
          <pc:sldMk cId="1330130808" sldId="1501"/>
        </pc:sldMkLst>
      </pc:sldChg>
      <pc:sldChg chg="add">
        <pc:chgData name="Buckman, Mark" userId="143108ed-1948-4344-b71d-df851b3c54dd" providerId="ADAL" clId="{102AF80C-C80B-4988-A18A-BA35C89FB455}" dt="2022-08-16T15:31:13.050" v="19"/>
        <pc:sldMkLst>
          <pc:docMk/>
          <pc:sldMk cId="2563906494" sldId="1504"/>
        </pc:sldMkLst>
      </pc:sldChg>
      <pc:sldChg chg="add">
        <pc:chgData name="Buckman, Mark" userId="143108ed-1948-4344-b71d-df851b3c54dd" providerId="ADAL" clId="{102AF80C-C80B-4988-A18A-BA35C89FB455}" dt="2022-08-16T15:31:13.050" v="19"/>
        <pc:sldMkLst>
          <pc:docMk/>
          <pc:sldMk cId="2521794879" sldId="1505"/>
        </pc:sldMkLst>
      </pc:sldChg>
      <pc:sldChg chg="add">
        <pc:chgData name="Buckman, Mark" userId="143108ed-1948-4344-b71d-df851b3c54dd" providerId="ADAL" clId="{102AF80C-C80B-4988-A18A-BA35C89FB455}" dt="2022-08-16T15:31:13.050" v="19"/>
        <pc:sldMkLst>
          <pc:docMk/>
          <pc:sldMk cId="82226888" sldId="1507"/>
        </pc:sldMkLst>
      </pc:sldChg>
      <pc:sldChg chg="add">
        <pc:chgData name="Buckman, Mark" userId="143108ed-1948-4344-b71d-df851b3c54dd" providerId="ADAL" clId="{102AF80C-C80B-4988-A18A-BA35C89FB455}" dt="2022-08-16T15:31:13.050" v="19"/>
        <pc:sldMkLst>
          <pc:docMk/>
          <pc:sldMk cId="1266972862" sldId="1508"/>
        </pc:sldMkLst>
      </pc:sldChg>
      <pc:sldChg chg="add">
        <pc:chgData name="Buckman, Mark" userId="143108ed-1948-4344-b71d-df851b3c54dd" providerId="ADAL" clId="{102AF80C-C80B-4988-A18A-BA35C89FB455}" dt="2022-08-16T15:31:13.050" v="19"/>
        <pc:sldMkLst>
          <pc:docMk/>
          <pc:sldMk cId="1538077358" sldId="1509"/>
        </pc:sldMkLst>
      </pc:sldChg>
      <pc:sldChg chg="add">
        <pc:chgData name="Buckman, Mark" userId="143108ed-1948-4344-b71d-df851b3c54dd" providerId="ADAL" clId="{102AF80C-C80B-4988-A18A-BA35C89FB455}" dt="2022-08-16T15:31:13.050" v="19"/>
        <pc:sldMkLst>
          <pc:docMk/>
          <pc:sldMk cId="2951004422" sldId="1510"/>
        </pc:sldMkLst>
      </pc:sldChg>
      <pc:sldChg chg="add">
        <pc:chgData name="Buckman, Mark" userId="143108ed-1948-4344-b71d-df851b3c54dd" providerId="ADAL" clId="{102AF80C-C80B-4988-A18A-BA35C89FB455}" dt="2022-08-16T15:19:30.340" v="8"/>
        <pc:sldMkLst>
          <pc:docMk/>
          <pc:sldMk cId="2834981581" sldId="1537"/>
        </pc:sldMkLst>
      </pc:sldChg>
      <pc:sldChg chg="delSp mod">
        <pc:chgData name="Buckman, Mark" userId="143108ed-1948-4344-b71d-df851b3c54dd" providerId="ADAL" clId="{102AF80C-C80B-4988-A18A-BA35C89FB455}" dt="2022-08-16T15:54:12.304" v="641" actId="478"/>
        <pc:sldMkLst>
          <pc:docMk/>
          <pc:sldMk cId="1864066153" sldId="1597"/>
        </pc:sldMkLst>
        <pc:spChg chg="del">
          <ac:chgData name="Buckman, Mark" userId="143108ed-1948-4344-b71d-df851b3c54dd" providerId="ADAL" clId="{102AF80C-C80B-4988-A18A-BA35C89FB455}" dt="2022-08-16T15:54:12.304" v="641" actId="478"/>
          <ac:spMkLst>
            <pc:docMk/>
            <pc:sldMk cId="1864066153" sldId="1597"/>
            <ac:spMk id="15" creationId="{09AA1D64-2556-65E2-EA2E-84766D398E25}"/>
          </ac:spMkLst>
        </pc:spChg>
      </pc:sldChg>
      <pc:sldChg chg="add">
        <pc:chgData name="Buckman, Mark" userId="143108ed-1948-4344-b71d-df851b3c54dd" providerId="ADAL" clId="{102AF80C-C80B-4988-A18A-BA35C89FB455}" dt="2022-08-16T15:55:38.192" v="642"/>
        <pc:sldMkLst>
          <pc:docMk/>
          <pc:sldMk cId="687676814" sldId="1600"/>
        </pc:sldMkLst>
      </pc:sldChg>
      <pc:sldChg chg="add">
        <pc:chgData name="Buckman, Mark" userId="143108ed-1948-4344-b71d-df851b3c54dd" providerId="ADAL" clId="{102AF80C-C80B-4988-A18A-BA35C89FB455}" dt="2022-08-16T15:55:38.192" v="642"/>
        <pc:sldMkLst>
          <pc:docMk/>
          <pc:sldMk cId="2650435496" sldId="1605"/>
        </pc:sldMkLst>
      </pc:sldChg>
      <pc:sldChg chg="addSp modSp mod modAnim">
        <pc:chgData name="Buckman, Mark" userId="143108ed-1948-4344-b71d-df851b3c54dd" providerId="ADAL" clId="{102AF80C-C80B-4988-A18A-BA35C89FB455}" dt="2022-09-08T18:58:14.032" v="1181" actId="14826"/>
        <pc:sldMkLst>
          <pc:docMk/>
          <pc:sldMk cId="1214318063" sldId="1607"/>
        </pc:sldMkLst>
        <pc:picChg chg="add mod">
          <ac:chgData name="Buckman, Mark" userId="143108ed-1948-4344-b71d-df851b3c54dd" providerId="ADAL" clId="{102AF80C-C80B-4988-A18A-BA35C89FB455}" dt="2022-09-08T18:58:14.032" v="1181" actId="14826"/>
          <ac:picMkLst>
            <pc:docMk/>
            <pc:sldMk cId="1214318063" sldId="1607"/>
            <ac:picMk id="5" creationId="{E0403632-735E-3C55-8348-1F388097CF8D}"/>
          </ac:picMkLst>
        </pc:picChg>
      </pc:sldChg>
      <pc:sldChg chg="modSp mod">
        <pc:chgData name="Buckman, Mark" userId="143108ed-1948-4344-b71d-df851b3c54dd" providerId="ADAL" clId="{102AF80C-C80B-4988-A18A-BA35C89FB455}" dt="2022-08-16T16:54:48.569" v="798" actId="20577"/>
        <pc:sldMkLst>
          <pc:docMk/>
          <pc:sldMk cId="3874404592" sldId="1612"/>
        </pc:sldMkLst>
        <pc:spChg chg="mod">
          <ac:chgData name="Buckman, Mark" userId="143108ed-1948-4344-b71d-df851b3c54dd" providerId="ADAL" clId="{102AF80C-C80B-4988-A18A-BA35C89FB455}" dt="2022-08-16T16:54:48.569" v="798" actId="20577"/>
          <ac:spMkLst>
            <pc:docMk/>
            <pc:sldMk cId="3874404592" sldId="1612"/>
            <ac:spMk id="2" creationId="{00000000-0000-0000-0000-000000000000}"/>
          </ac:spMkLst>
        </pc:spChg>
      </pc:sldChg>
      <pc:sldChg chg="del">
        <pc:chgData name="Buckman, Mark" userId="143108ed-1948-4344-b71d-df851b3c54dd" providerId="ADAL" clId="{102AF80C-C80B-4988-A18A-BA35C89FB455}" dt="2022-08-16T15:58:58.074" v="645" actId="47"/>
        <pc:sldMkLst>
          <pc:docMk/>
          <pc:sldMk cId="562098521" sldId="1616"/>
        </pc:sldMkLst>
      </pc:sldChg>
      <pc:sldChg chg="del">
        <pc:chgData name="Buckman, Mark" userId="143108ed-1948-4344-b71d-df851b3c54dd" providerId="ADAL" clId="{102AF80C-C80B-4988-A18A-BA35C89FB455}" dt="2022-08-16T16:34:24.388" v="783" actId="47"/>
        <pc:sldMkLst>
          <pc:docMk/>
          <pc:sldMk cId="129433584" sldId="1617"/>
        </pc:sldMkLst>
      </pc:sldChg>
      <pc:sldChg chg="del">
        <pc:chgData name="Buckman, Mark" userId="143108ed-1948-4344-b71d-df851b3c54dd" providerId="ADAL" clId="{102AF80C-C80B-4988-A18A-BA35C89FB455}" dt="2022-08-16T16:34:24.388" v="783" actId="47"/>
        <pc:sldMkLst>
          <pc:docMk/>
          <pc:sldMk cId="3752862784" sldId="1618"/>
        </pc:sldMkLst>
      </pc:sldChg>
      <pc:sldChg chg="del">
        <pc:chgData name="Buckman, Mark" userId="143108ed-1948-4344-b71d-df851b3c54dd" providerId="ADAL" clId="{102AF80C-C80B-4988-A18A-BA35C89FB455}" dt="2022-08-16T15:23:25.081" v="14" actId="47"/>
        <pc:sldMkLst>
          <pc:docMk/>
          <pc:sldMk cId="315321018" sldId="1627"/>
        </pc:sldMkLst>
      </pc:sldChg>
      <pc:sldChg chg="add">
        <pc:chgData name="Buckman, Mark" userId="143108ed-1948-4344-b71d-df851b3c54dd" providerId="ADAL" clId="{102AF80C-C80B-4988-A18A-BA35C89FB455}" dt="2022-08-16T16:56:09.408" v="835"/>
        <pc:sldMkLst>
          <pc:docMk/>
          <pc:sldMk cId="807694088" sldId="1631"/>
        </pc:sldMkLst>
      </pc:sldChg>
      <pc:sldChg chg="del">
        <pc:chgData name="Buckman, Mark" userId="143108ed-1948-4344-b71d-df851b3c54dd" providerId="ADAL" clId="{102AF80C-C80B-4988-A18A-BA35C89FB455}" dt="2022-08-16T16:56:07.380" v="834" actId="2696"/>
        <pc:sldMkLst>
          <pc:docMk/>
          <pc:sldMk cId="1768666453" sldId="1631"/>
        </pc:sldMkLst>
      </pc:sldChg>
      <pc:sldChg chg="ord">
        <pc:chgData name="Buckman, Mark" userId="143108ed-1948-4344-b71d-df851b3c54dd" providerId="ADAL" clId="{102AF80C-C80B-4988-A18A-BA35C89FB455}" dt="2022-08-16T16:56:22.090" v="837"/>
        <pc:sldMkLst>
          <pc:docMk/>
          <pc:sldMk cId="4152434093" sldId="1637"/>
        </pc:sldMkLst>
      </pc:sldChg>
      <pc:sldChg chg="add">
        <pc:chgData name="Buckman, Mark" userId="143108ed-1948-4344-b71d-df851b3c54dd" providerId="ADAL" clId="{102AF80C-C80B-4988-A18A-BA35C89FB455}" dt="2022-08-16T15:20:10.712" v="9"/>
        <pc:sldMkLst>
          <pc:docMk/>
          <pc:sldMk cId="990333800" sldId="1638"/>
        </pc:sldMkLst>
      </pc:sldChg>
      <pc:sldChg chg="add">
        <pc:chgData name="Buckman, Mark" userId="143108ed-1948-4344-b71d-df851b3c54dd" providerId="ADAL" clId="{102AF80C-C80B-4988-A18A-BA35C89FB455}" dt="2022-08-16T15:23:22.409" v="13"/>
        <pc:sldMkLst>
          <pc:docMk/>
          <pc:sldMk cId="3514542088" sldId="1639"/>
        </pc:sldMkLst>
      </pc:sldChg>
      <pc:sldChg chg="add">
        <pc:chgData name="Buckman, Mark" userId="143108ed-1948-4344-b71d-df851b3c54dd" providerId="ADAL" clId="{102AF80C-C80B-4988-A18A-BA35C89FB455}" dt="2022-08-16T15:33:54.178" v="21"/>
        <pc:sldMkLst>
          <pc:docMk/>
          <pc:sldMk cId="521072916" sldId="1640"/>
        </pc:sldMkLst>
      </pc:sldChg>
      <pc:sldChg chg="add">
        <pc:chgData name="Buckman, Mark" userId="143108ed-1948-4344-b71d-df851b3c54dd" providerId="ADAL" clId="{102AF80C-C80B-4988-A18A-BA35C89FB455}" dt="2022-08-16T15:33:54.178" v="21"/>
        <pc:sldMkLst>
          <pc:docMk/>
          <pc:sldMk cId="901171568" sldId="1641"/>
        </pc:sldMkLst>
      </pc:sldChg>
      <pc:sldChg chg="add">
        <pc:chgData name="Buckman, Mark" userId="143108ed-1948-4344-b71d-df851b3c54dd" providerId="ADAL" clId="{102AF80C-C80B-4988-A18A-BA35C89FB455}" dt="2022-08-16T15:33:54.178" v="21"/>
        <pc:sldMkLst>
          <pc:docMk/>
          <pc:sldMk cId="4070409052" sldId="1663"/>
        </pc:sldMkLst>
      </pc:sldChg>
      <pc:sldChg chg="add">
        <pc:chgData name="Buckman, Mark" userId="143108ed-1948-4344-b71d-df851b3c54dd" providerId="ADAL" clId="{102AF80C-C80B-4988-A18A-BA35C89FB455}" dt="2022-08-16T15:33:54.178" v="21"/>
        <pc:sldMkLst>
          <pc:docMk/>
          <pc:sldMk cId="2924257776" sldId="1671"/>
        </pc:sldMkLst>
      </pc:sldChg>
      <pc:sldChg chg="addSp delSp modSp new mod modTransition modClrScheme chgLayout">
        <pc:chgData name="Buckman, Mark" userId="143108ed-1948-4344-b71d-df851b3c54dd" providerId="ADAL" clId="{102AF80C-C80B-4988-A18A-BA35C89FB455}" dt="2022-08-16T17:48:56.286" v="924"/>
        <pc:sldMkLst>
          <pc:docMk/>
          <pc:sldMk cId="852898139" sldId="1672"/>
        </pc:sldMkLst>
        <pc:spChg chg="del mod ord">
          <ac:chgData name="Buckman, Mark" userId="143108ed-1948-4344-b71d-df851b3c54dd" providerId="ADAL" clId="{102AF80C-C80B-4988-A18A-BA35C89FB455}" dt="2022-08-16T15:45:03.523" v="640" actId="700"/>
          <ac:spMkLst>
            <pc:docMk/>
            <pc:sldMk cId="852898139" sldId="1672"/>
            <ac:spMk id="2" creationId="{52A174DA-AB8F-70B5-93AB-33C3D227BAA1}"/>
          </ac:spMkLst>
        </pc:spChg>
        <pc:spChg chg="del mod ord">
          <ac:chgData name="Buckman, Mark" userId="143108ed-1948-4344-b71d-df851b3c54dd" providerId="ADAL" clId="{102AF80C-C80B-4988-A18A-BA35C89FB455}" dt="2022-08-16T15:45:03.523" v="640" actId="700"/>
          <ac:spMkLst>
            <pc:docMk/>
            <pc:sldMk cId="852898139" sldId="1672"/>
            <ac:spMk id="3" creationId="{EE0EEB6A-164F-50AD-FAF3-156119C9FD6D}"/>
          </ac:spMkLst>
        </pc:spChg>
        <pc:spChg chg="del">
          <ac:chgData name="Buckman, Mark" userId="143108ed-1948-4344-b71d-df851b3c54dd" providerId="ADAL" clId="{102AF80C-C80B-4988-A18A-BA35C89FB455}" dt="2022-08-16T15:45:03.523" v="640" actId="700"/>
          <ac:spMkLst>
            <pc:docMk/>
            <pc:sldMk cId="852898139" sldId="1672"/>
            <ac:spMk id="4" creationId="{D95BA59B-07D1-9582-5E25-562F6CCA04E8}"/>
          </ac:spMkLst>
        </pc:spChg>
        <pc:spChg chg="add mod ord">
          <ac:chgData name="Buckman, Mark" userId="143108ed-1948-4344-b71d-df851b3c54dd" providerId="ADAL" clId="{102AF80C-C80B-4988-A18A-BA35C89FB455}" dt="2022-08-16T15:45:03.523" v="640" actId="700"/>
          <ac:spMkLst>
            <pc:docMk/>
            <pc:sldMk cId="852898139" sldId="1672"/>
            <ac:spMk id="5" creationId="{E2CB1FF6-60CB-A70E-8A08-4F52641C20B8}"/>
          </ac:spMkLst>
        </pc:spChg>
        <pc:spChg chg="add mod ord">
          <ac:chgData name="Buckman, Mark" userId="143108ed-1948-4344-b71d-df851b3c54dd" providerId="ADAL" clId="{102AF80C-C80B-4988-A18A-BA35C89FB455}" dt="2022-08-16T15:45:03.523" v="640" actId="700"/>
          <ac:spMkLst>
            <pc:docMk/>
            <pc:sldMk cId="852898139" sldId="1672"/>
            <ac:spMk id="6" creationId="{ABC950D9-27EB-FFC7-5558-5EFCB993A02F}"/>
          </ac:spMkLst>
        </pc:spChg>
        <pc:picChg chg="mod">
          <ac:chgData name="Buckman, Mark" userId="143108ed-1948-4344-b71d-df851b3c54dd" providerId="ADAL" clId="{102AF80C-C80B-4988-A18A-BA35C89FB455}" dt="2022-08-16T16:09:05.727" v="651" actId="12789"/>
          <ac:picMkLst>
            <pc:docMk/>
            <pc:sldMk cId="852898139" sldId="1672"/>
            <ac:picMk id="7" creationId="{A42F1E2D-0EF0-8EE8-DD84-2C146E0C3467}"/>
          </ac:picMkLst>
        </pc:picChg>
      </pc:sldChg>
      <pc:sldChg chg="modSp mod modTransition">
        <pc:chgData name="Buckman, Mark" userId="143108ed-1948-4344-b71d-df851b3c54dd" providerId="ADAL" clId="{102AF80C-C80B-4988-A18A-BA35C89FB455}" dt="2022-08-16T17:48:59.754" v="925"/>
        <pc:sldMkLst>
          <pc:docMk/>
          <pc:sldMk cId="1977507285" sldId="1673"/>
        </pc:sldMkLst>
        <pc:picChg chg="mod">
          <ac:chgData name="Buckman, Mark" userId="143108ed-1948-4344-b71d-df851b3c54dd" providerId="ADAL" clId="{102AF80C-C80B-4988-A18A-BA35C89FB455}" dt="2022-08-16T16:09:11.700" v="653" actId="12789"/>
          <ac:picMkLst>
            <pc:docMk/>
            <pc:sldMk cId="1977507285" sldId="1673"/>
            <ac:picMk id="5" creationId="{198B9C27-B8E7-6BE1-86EB-5FFE3235DCEB}"/>
          </ac:picMkLst>
        </pc:picChg>
      </pc:sldChg>
      <pc:sldChg chg="modSp mod modTransition">
        <pc:chgData name="Buckman, Mark" userId="143108ed-1948-4344-b71d-df851b3c54dd" providerId="ADAL" clId="{102AF80C-C80B-4988-A18A-BA35C89FB455}" dt="2022-08-16T17:49:01.019" v="926"/>
        <pc:sldMkLst>
          <pc:docMk/>
          <pc:sldMk cId="1121100709" sldId="1674"/>
        </pc:sldMkLst>
        <pc:picChg chg="mod">
          <ac:chgData name="Buckman, Mark" userId="143108ed-1948-4344-b71d-df851b3c54dd" providerId="ADAL" clId="{102AF80C-C80B-4988-A18A-BA35C89FB455}" dt="2022-08-16T16:09:22.421" v="655" actId="12789"/>
          <ac:picMkLst>
            <pc:docMk/>
            <pc:sldMk cId="1121100709" sldId="1674"/>
            <ac:picMk id="5" creationId="{6A58F019-7578-CBCC-CFF6-7EF3D4AE069C}"/>
          </ac:picMkLst>
        </pc:picChg>
      </pc:sldChg>
      <pc:sldChg chg="modSp mod modTransition">
        <pc:chgData name="Buckman, Mark" userId="143108ed-1948-4344-b71d-df851b3c54dd" providerId="ADAL" clId="{102AF80C-C80B-4988-A18A-BA35C89FB455}" dt="2022-08-16T17:49:01.674" v="927"/>
        <pc:sldMkLst>
          <pc:docMk/>
          <pc:sldMk cId="784907329" sldId="1675"/>
        </pc:sldMkLst>
        <pc:picChg chg="mod">
          <ac:chgData name="Buckman, Mark" userId="143108ed-1948-4344-b71d-df851b3c54dd" providerId="ADAL" clId="{102AF80C-C80B-4988-A18A-BA35C89FB455}" dt="2022-08-16T16:09:29.270" v="657" actId="12789"/>
          <ac:picMkLst>
            <pc:docMk/>
            <pc:sldMk cId="784907329" sldId="1675"/>
            <ac:picMk id="6" creationId="{067CE19E-6EF0-B4ED-14B6-2541BA3B438E}"/>
          </ac:picMkLst>
        </pc:picChg>
      </pc:sldChg>
      <pc:sldChg chg="add">
        <pc:chgData name="Buckman, Mark" userId="143108ed-1948-4344-b71d-df851b3c54dd" providerId="ADAL" clId="{102AF80C-C80B-4988-A18A-BA35C89FB455}" dt="2022-08-16T15:56:24.681" v="643"/>
        <pc:sldMkLst>
          <pc:docMk/>
          <pc:sldMk cId="4274574129" sldId="1678"/>
        </pc:sldMkLst>
      </pc:sldChg>
      <pc:sldChg chg="add">
        <pc:chgData name="Buckman, Mark" userId="143108ed-1948-4344-b71d-df851b3c54dd" providerId="ADAL" clId="{102AF80C-C80B-4988-A18A-BA35C89FB455}" dt="2022-08-16T15:57:47.463" v="644"/>
        <pc:sldMkLst>
          <pc:docMk/>
          <pc:sldMk cId="2756747166" sldId="1679"/>
        </pc:sldMkLst>
      </pc:sldChg>
      <pc:sldChg chg="add">
        <pc:chgData name="Buckman, Mark" userId="143108ed-1948-4344-b71d-df851b3c54dd" providerId="ADAL" clId="{102AF80C-C80B-4988-A18A-BA35C89FB455}" dt="2022-08-16T15:57:47.463" v="644"/>
        <pc:sldMkLst>
          <pc:docMk/>
          <pc:sldMk cId="2959916091" sldId="1680"/>
        </pc:sldMkLst>
      </pc:sldChg>
      <pc:sldChg chg="add">
        <pc:chgData name="Buckman, Mark" userId="143108ed-1948-4344-b71d-df851b3c54dd" providerId="ADAL" clId="{102AF80C-C80B-4988-A18A-BA35C89FB455}" dt="2022-08-16T15:57:47.463" v="644"/>
        <pc:sldMkLst>
          <pc:docMk/>
          <pc:sldMk cId="2675818302" sldId="1681"/>
        </pc:sldMkLst>
      </pc:sldChg>
      <pc:sldChg chg="addSp delSp modSp mod chgLayout">
        <pc:chgData name="Buckman, Mark" userId="143108ed-1948-4344-b71d-df851b3c54dd" providerId="ADAL" clId="{102AF80C-C80B-4988-A18A-BA35C89FB455}" dt="2022-08-16T17:49:58.882" v="966" actId="1076"/>
        <pc:sldMkLst>
          <pc:docMk/>
          <pc:sldMk cId="1085192212" sldId="1682"/>
        </pc:sldMkLst>
        <pc:spChg chg="del mod">
          <ac:chgData name="Buckman, Mark" userId="143108ed-1948-4344-b71d-df851b3c54dd" providerId="ADAL" clId="{102AF80C-C80B-4988-A18A-BA35C89FB455}" dt="2022-08-16T16:11:11.989" v="667" actId="478"/>
          <ac:spMkLst>
            <pc:docMk/>
            <pc:sldMk cId="1085192212" sldId="1682"/>
            <ac:spMk id="3" creationId="{6ED47397-9E94-C2B5-F75E-22307E49FC30}"/>
          </ac:spMkLst>
        </pc:spChg>
        <pc:spChg chg="add del mod ord">
          <ac:chgData name="Buckman, Mark" userId="143108ed-1948-4344-b71d-df851b3c54dd" providerId="ADAL" clId="{102AF80C-C80B-4988-A18A-BA35C89FB455}" dt="2022-08-16T16:11:09.033" v="665" actId="700"/>
          <ac:spMkLst>
            <pc:docMk/>
            <pc:sldMk cId="1085192212" sldId="1682"/>
            <ac:spMk id="8" creationId="{3CCC5A4C-D120-77A5-8C7A-F28FA1A89A4C}"/>
          </ac:spMkLst>
        </pc:spChg>
        <pc:spChg chg="mod">
          <ac:chgData name="Buckman, Mark" userId="143108ed-1948-4344-b71d-df851b3c54dd" providerId="ADAL" clId="{102AF80C-C80B-4988-A18A-BA35C89FB455}" dt="2022-08-16T16:11:27.319" v="672" actId="1076"/>
          <ac:spMkLst>
            <pc:docMk/>
            <pc:sldMk cId="1085192212" sldId="1682"/>
            <ac:spMk id="10" creationId="{39CB2E33-0427-81A2-CD23-14352CB2CF2D}"/>
          </ac:spMkLst>
        </pc:spChg>
        <pc:spChg chg="add del mod ord">
          <ac:chgData name="Buckman, Mark" userId="143108ed-1948-4344-b71d-df851b3c54dd" providerId="ADAL" clId="{102AF80C-C80B-4988-A18A-BA35C89FB455}" dt="2022-08-16T16:11:09.033" v="665" actId="700"/>
          <ac:spMkLst>
            <pc:docMk/>
            <pc:sldMk cId="1085192212" sldId="1682"/>
            <ac:spMk id="11" creationId="{63500CD9-86F4-E5C8-C91E-D7410D3DF56B}"/>
          </ac:spMkLst>
        </pc:spChg>
        <pc:spChg chg="add mod ord">
          <ac:chgData name="Buckman, Mark" userId="143108ed-1948-4344-b71d-df851b3c54dd" providerId="ADAL" clId="{102AF80C-C80B-4988-A18A-BA35C89FB455}" dt="2022-08-16T17:49:48.171" v="964" actId="20577"/>
          <ac:spMkLst>
            <pc:docMk/>
            <pc:sldMk cId="1085192212" sldId="1682"/>
            <ac:spMk id="12" creationId="{B9B5417A-CDBB-5C70-2E3C-FD35E0B799DF}"/>
          </ac:spMkLst>
        </pc:spChg>
        <pc:spChg chg="add del mod ord">
          <ac:chgData name="Buckman, Mark" userId="143108ed-1948-4344-b71d-df851b3c54dd" providerId="ADAL" clId="{102AF80C-C80B-4988-A18A-BA35C89FB455}" dt="2022-08-16T16:11:22.213" v="671" actId="478"/>
          <ac:spMkLst>
            <pc:docMk/>
            <pc:sldMk cId="1085192212" sldId="1682"/>
            <ac:spMk id="13" creationId="{FFBF8708-19F1-27D8-C795-1DAE91B54AEE}"/>
          </ac:spMkLst>
        </pc:spChg>
        <pc:picChg chg="mod">
          <ac:chgData name="Buckman, Mark" userId="143108ed-1948-4344-b71d-df851b3c54dd" providerId="ADAL" clId="{102AF80C-C80B-4988-A18A-BA35C89FB455}" dt="2022-08-16T16:11:27.319" v="672" actId="1076"/>
          <ac:picMkLst>
            <pc:docMk/>
            <pc:sldMk cId="1085192212" sldId="1682"/>
            <ac:picMk id="2" creationId="{5266497C-0DB4-4525-E320-A8C133F3335E}"/>
          </ac:picMkLst>
        </pc:picChg>
        <pc:picChg chg="mod">
          <ac:chgData name="Buckman, Mark" userId="143108ed-1948-4344-b71d-df851b3c54dd" providerId="ADAL" clId="{102AF80C-C80B-4988-A18A-BA35C89FB455}" dt="2022-08-16T17:49:58.882" v="966" actId="1076"/>
          <ac:picMkLst>
            <pc:docMk/>
            <pc:sldMk cId="1085192212" sldId="1682"/>
            <ac:picMk id="5" creationId="{496F45F4-16CE-98DC-A600-3AA9C79823BB}"/>
          </ac:picMkLst>
        </pc:picChg>
        <pc:picChg chg="mod ord">
          <ac:chgData name="Buckman, Mark" userId="143108ed-1948-4344-b71d-df851b3c54dd" providerId="ADAL" clId="{102AF80C-C80B-4988-A18A-BA35C89FB455}" dt="2022-08-16T17:49:55.736" v="965" actId="14100"/>
          <ac:picMkLst>
            <pc:docMk/>
            <pc:sldMk cId="1085192212" sldId="1682"/>
            <ac:picMk id="9" creationId="{16A5D0EF-9794-A5A5-3686-4F8AB178E113}"/>
          </ac:picMkLst>
        </pc:picChg>
      </pc:sldChg>
      <pc:sldChg chg="addSp delSp modSp new mod modAnim">
        <pc:chgData name="Buckman, Mark" userId="143108ed-1948-4344-b71d-df851b3c54dd" providerId="ADAL" clId="{102AF80C-C80B-4988-A18A-BA35C89FB455}" dt="2022-08-16T17:53:42.926" v="991"/>
        <pc:sldMkLst>
          <pc:docMk/>
          <pc:sldMk cId="1867582432" sldId="1683"/>
        </pc:sldMkLst>
        <pc:picChg chg="add mod">
          <ac:chgData name="Buckman, Mark" userId="143108ed-1948-4344-b71d-df851b3c54dd" providerId="ADAL" clId="{102AF80C-C80B-4988-A18A-BA35C89FB455}" dt="2022-08-16T17:53:14.864" v="990" actId="1076"/>
          <ac:picMkLst>
            <pc:docMk/>
            <pc:sldMk cId="1867582432" sldId="1683"/>
            <ac:picMk id="3" creationId="{086D3610-48FE-C709-CE17-B714620DDA2D}"/>
          </ac:picMkLst>
        </pc:picChg>
        <pc:picChg chg="add del mod modCrop">
          <ac:chgData name="Buckman, Mark" userId="143108ed-1948-4344-b71d-df851b3c54dd" providerId="ADAL" clId="{102AF80C-C80B-4988-A18A-BA35C89FB455}" dt="2022-08-16T17:52:59.869" v="984" actId="478"/>
          <ac:picMkLst>
            <pc:docMk/>
            <pc:sldMk cId="1867582432" sldId="1683"/>
            <ac:picMk id="4" creationId="{D069C9EC-4FD4-3E7D-4F56-074E3F5BC1BD}"/>
          </ac:picMkLst>
        </pc:picChg>
        <pc:picChg chg="add mod">
          <ac:chgData name="Buckman, Mark" userId="143108ed-1948-4344-b71d-df851b3c54dd" providerId="ADAL" clId="{102AF80C-C80B-4988-A18A-BA35C89FB455}" dt="2022-08-16T17:52:58.003" v="983"/>
          <ac:picMkLst>
            <pc:docMk/>
            <pc:sldMk cId="1867582432" sldId="1683"/>
            <ac:picMk id="5" creationId="{99441A55-B7F1-146D-BCD0-970E6CD444FB}"/>
          </ac:picMkLst>
        </pc:picChg>
        <pc:picChg chg="add mod">
          <ac:chgData name="Buckman, Mark" userId="143108ed-1948-4344-b71d-df851b3c54dd" providerId="ADAL" clId="{102AF80C-C80B-4988-A18A-BA35C89FB455}" dt="2022-08-16T17:53:10.022" v="988" actId="14100"/>
          <ac:picMkLst>
            <pc:docMk/>
            <pc:sldMk cId="1867582432" sldId="1683"/>
            <ac:picMk id="1026" creationId="{B915098E-0564-22CF-8576-461ADAE7C6AF}"/>
          </ac:picMkLst>
        </pc:picChg>
      </pc:sldChg>
      <pc:sldChg chg="modSp add mod">
        <pc:chgData name="Buckman, Mark" userId="143108ed-1948-4344-b71d-df851b3c54dd" providerId="ADAL" clId="{102AF80C-C80B-4988-A18A-BA35C89FB455}" dt="2022-08-16T16:26:28.282" v="782" actId="20577"/>
        <pc:sldMkLst>
          <pc:docMk/>
          <pc:sldMk cId="3671785262" sldId="1684"/>
        </pc:sldMkLst>
        <pc:spChg chg="mod">
          <ac:chgData name="Buckman, Mark" userId="143108ed-1948-4344-b71d-df851b3c54dd" providerId="ADAL" clId="{102AF80C-C80B-4988-A18A-BA35C89FB455}" dt="2022-08-16T16:26:28.282" v="782" actId="20577"/>
          <ac:spMkLst>
            <pc:docMk/>
            <pc:sldMk cId="3671785262" sldId="1684"/>
            <ac:spMk id="3" creationId="{647EF5AE-6376-8E0E-5527-BA21697F7C99}"/>
          </ac:spMkLst>
        </pc:spChg>
        <pc:graphicFrameChg chg="modGraphic">
          <ac:chgData name="Buckman, Mark" userId="143108ed-1948-4344-b71d-df851b3c54dd" providerId="ADAL" clId="{102AF80C-C80B-4988-A18A-BA35C89FB455}" dt="2022-08-16T16:26:14.953" v="726" actId="20577"/>
          <ac:graphicFrameMkLst>
            <pc:docMk/>
            <pc:sldMk cId="3671785262" sldId="1684"/>
            <ac:graphicFrameMk id="2" creationId="{852A6399-EC09-9A90-EC76-9006AA029925}"/>
          </ac:graphicFrameMkLst>
        </pc:graphicFrameChg>
      </pc:sldChg>
      <pc:sldChg chg="addSp delSp modSp new mod">
        <pc:chgData name="Buckman, Mark" userId="143108ed-1948-4344-b71d-df851b3c54dd" providerId="ADAL" clId="{102AF80C-C80B-4988-A18A-BA35C89FB455}" dt="2022-08-16T16:55:41.037" v="833" actId="208"/>
        <pc:sldMkLst>
          <pc:docMk/>
          <pc:sldMk cId="392650207" sldId="1685"/>
        </pc:sldMkLst>
        <pc:spChg chg="mod">
          <ac:chgData name="Buckman, Mark" userId="143108ed-1948-4344-b71d-df851b3c54dd" providerId="ADAL" clId="{102AF80C-C80B-4988-A18A-BA35C89FB455}" dt="2022-08-16T16:55:13.576" v="824" actId="20577"/>
          <ac:spMkLst>
            <pc:docMk/>
            <pc:sldMk cId="392650207" sldId="1685"/>
            <ac:spMk id="2" creationId="{EEBEF04D-9A6C-087E-5825-11F1F9DE0141}"/>
          </ac:spMkLst>
        </pc:spChg>
        <pc:spChg chg="del">
          <ac:chgData name="Buckman, Mark" userId="143108ed-1948-4344-b71d-df851b3c54dd" providerId="ADAL" clId="{102AF80C-C80B-4988-A18A-BA35C89FB455}" dt="2022-08-16T16:55:31.923" v="830"/>
          <ac:spMkLst>
            <pc:docMk/>
            <pc:sldMk cId="392650207" sldId="1685"/>
            <ac:spMk id="3" creationId="{88658FB6-19D9-1B59-EF61-CEEB7144FFB3}"/>
          </ac:spMkLst>
        </pc:spChg>
        <pc:picChg chg="add del mod">
          <ac:chgData name="Buckman, Mark" userId="143108ed-1948-4344-b71d-df851b3c54dd" providerId="ADAL" clId="{102AF80C-C80B-4988-A18A-BA35C89FB455}" dt="2022-08-16T16:55:26.509" v="827" actId="21"/>
          <ac:picMkLst>
            <pc:docMk/>
            <pc:sldMk cId="392650207" sldId="1685"/>
            <ac:picMk id="4" creationId="{947FDAFE-BA45-CAD6-4C2A-8BD812E24DD3}"/>
          </ac:picMkLst>
        </pc:picChg>
        <pc:picChg chg="add del mod">
          <ac:chgData name="Buckman, Mark" userId="143108ed-1948-4344-b71d-df851b3c54dd" providerId="ADAL" clId="{102AF80C-C80B-4988-A18A-BA35C89FB455}" dt="2022-08-16T16:55:29.772" v="829" actId="21"/>
          <ac:picMkLst>
            <pc:docMk/>
            <pc:sldMk cId="392650207" sldId="1685"/>
            <ac:picMk id="5" creationId="{54D1BE4B-362C-E0EB-4D6D-E93EE8D16043}"/>
          </ac:picMkLst>
        </pc:picChg>
        <pc:picChg chg="add mod">
          <ac:chgData name="Buckman, Mark" userId="143108ed-1948-4344-b71d-df851b3c54dd" providerId="ADAL" clId="{102AF80C-C80B-4988-A18A-BA35C89FB455}" dt="2022-08-16T16:55:41.037" v="833" actId="208"/>
          <ac:picMkLst>
            <pc:docMk/>
            <pc:sldMk cId="392650207" sldId="1685"/>
            <ac:picMk id="6" creationId="{CE2B9DB0-1365-8870-C401-10D696ADC35F}"/>
          </ac:picMkLst>
        </pc:picChg>
      </pc:sldChg>
      <pc:sldChg chg="modSp add mod">
        <pc:chgData name="Buckman, Mark" userId="143108ed-1948-4344-b71d-df851b3c54dd" providerId="ADAL" clId="{102AF80C-C80B-4988-A18A-BA35C89FB455}" dt="2022-08-16T17:37:47.829" v="885" actId="20577"/>
        <pc:sldMkLst>
          <pc:docMk/>
          <pc:sldMk cId="1081709239" sldId="1686"/>
        </pc:sldMkLst>
        <pc:spChg chg="mod">
          <ac:chgData name="Buckman, Mark" userId="143108ed-1948-4344-b71d-df851b3c54dd" providerId="ADAL" clId="{102AF80C-C80B-4988-A18A-BA35C89FB455}" dt="2022-08-16T17:37:47.829" v="885" actId="20577"/>
          <ac:spMkLst>
            <pc:docMk/>
            <pc:sldMk cId="1081709239" sldId="1686"/>
            <ac:spMk id="3" creationId="{647EF5AE-6376-8E0E-5527-BA21697F7C99}"/>
          </ac:spMkLst>
        </pc:spChg>
      </pc:sldChg>
      <pc:sldChg chg="addSp modSp new">
        <pc:chgData name="Buckman, Mark" userId="143108ed-1948-4344-b71d-df851b3c54dd" providerId="ADAL" clId="{102AF80C-C80B-4988-A18A-BA35C89FB455}" dt="2022-08-16T17:39:50.304" v="891" actId="1076"/>
        <pc:sldMkLst>
          <pc:docMk/>
          <pc:sldMk cId="1245878483" sldId="1687"/>
        </pc:sldMkLst>
        <pc:picChg chg="add mod">
          <ac:chgData name="Buckman, Mark" userId="143108ed-1948-4344-b71d-df851b3c54dd" providerId="ADAL" clId="{102AF80C-C80B-4988-A18A-BA35C89FB455}" dt="2022-08-16T17:39:50.304" v="891" actId="1076"/>
          <ac:picMkLst>
            <pc:docMk/>
            <pc:sldMk cId="1245878483" sldId="1687"/>
            <ac:picMk id="2050" creationId="{07F976C4-58E0-B0EC-21F7-AE0418056AE8}"/>
          </ac:picMkLst>
        </pc:picChg>
      </pc:sldChg>
      <pc:sldChg chg="add del">
        <pc:chgData name="Buckman, Mark" userId="143108ed-1948-4344-b71d-df851b3c54dd" providerId="ADAL" clId="{102AF80C-C80B-4988-A18A-BA35C89FB455}" dt="2022-08-16T17:39:36.898" v="888"/>
        <pc:sldMkLst>
          <pc:docMk/>
          <pc:sldMk cId="1808994007" sldId="1688"/>
        </pc:sldMkLst>
      </pc:sldChg>
      <pc:sldChg chg="addSp modSp add mod modTransition modAnim">
        <pc:chgData name="Buckman, Mark" userId="143108ed-1948-4344-b71d-df851b3c54dd" providerId="ADAL" clId="{102AF80C-C80B-4988-A18A-BA35C89FB455}" dt="2022-08-16T17:46:15.206" v="918"/>
        <pc:sldMkLst>
          <pc:docMk/>
          <pc:sldMk cId="4219467890" sldId="1688"/>
        </pc:sldMkLst>
        <pc:picChg chg="add mod modCrop">
          <ac:chgData name="Buckman, Mark" userId="143108ed-1948-4344-b71d-df851b3c54dd" providerId="ADAL" clId="{102AF80C-C80B-4988-A18A-BA35C89FB455}" dt="2022-08-16T17:45:47.116" v="913" actId="14100"/>
          <ac:picMkLst>
            <pc:docMk/>
            <pc:sldMk cId="4219467890" sldId="1688"/>
            <ac:picMk id="3" creationId="{F5CE8EC2-E815-62F0-61E4-21340BD266BA}"/>
          </ac:picMkLst>
        </pc:picChg>
        <pc:picChg chg="add mod">
          <ac:chgData name="Buckman, Mark" userId="143108ed-1948-4344-b71d-df851b3c54dd" providerId="ADAL" clId="{102AF80C-C80B-4988-A18A-BA35C89FB455}" dt="2022-08-16T17:45:51.333" v="914" actId="1076"/>
          <ac:picMkLst>
            <pc:docMk/>
            <pc:sldMk cId="4219467890" sldId="1688"/>
            <ac:picMk id="5" creationId="{B3ED578F-FE41-2896-8881-2C9F97DCD861}"/>
          </ac:picMkLst>
        </pc:picChg>
        <pc:picChg chg="mod">
          <ac:chgData name="Buckman, Mark" userId="143108ed-1948-4344-b71d-df851b3c54dd" providerId="ADAL" clId="{102AF80C-C80B-4988-A18A-BA35C89FB455}" dt="2022-08-16T17:45:38.090" v="910" actId="14100"/>
          <ac:picMkLst>
            <pc:docMk/>
            <pc:sldMk cId="4219467890" sldId="1688"/>
            <ac:picMk id="2050" creationId="{07F976C4-58E0-B0EC-21F7-AE0418056AE8}"/>
          </ac:picMkLst>
        </pc:picChg>
        <pc:picChg chg="add mod">
          <ac:chgData name="Buckman, Mark" userId="143108ed-1948-4344-b71d-df851b3c54dd" providerId="ADAL" clId="{102AF80C-C80B-4988-A18A-BA35C89FB455}" dt="2022-08-16T17:45:55.333" v="915" actId="208"/>
          <ac:picMkLst>
            <pc:docMk/>
            <pc:sldMk cId="4219467890" sldId="1688"/>
            <ac:picMk id="3074" creationId="{FC8087DC-D9CD-90BF-3D8F-6C0E24199964}"/>
          </ac:picMkLst>
        </pc:picChg>
      </pc:sldChg>
      <pc:sldChg chg="modSp mod">
        <pc:chgData name="Buckman, Mark" userId="143108ed-1948-4344-b71d-df851b3c54dd" providerId="ADAL" clId="{102AF80C-C80B-4988-A18A-BA35C89FB455}" dt="2022-08-22T20:44:31.588" v="1045" actId="1076"/>
        <pc:sldMkLst>
          <pc:docMk/>
          <pc:sldMk cId="3392453517" sldId="1689"/>
        </pc:sldMkLst>
        <pc:picChg chg="mod">
          <ac:chgData name="Buckman, Mark" userId="143108ed-1948-4344-b71d-df851b3c54dd" providerId="ADAL" clId="{102AF80C-C80B-4988-A18A-BA35C89FB455}" dt="2022-08-22T20:44:31.588" v="1045" actId="1076"/>
          <ac:picMkLst>
            <pc:docMk/>
            <pc:sldMk cId="3392453517" sldId="1689"/>
            <ac:picMk id="17" creationId="{00321641-7FF1-EE38-D439-2C88686B62B7}"/>
          </ac:picMkLst>
        </pc:picChg>
        <pc:picChg chg="mod">
          <ac:chgData name="Buckman, Mark" userId="143108ed-1948-4344-b71d-df851b3c54dd" providerId="ADAL" clId="{102AF80C-C80B-4988-A18A-BA35C89FB455}" dt="2022-08-22T20:44:31.588" v="1045" actId="1076"/>
          <ac:picMkLst>
            <pc:docMk/>
            <pc:sldMk cId="3392453517" sldId="1689"/>
            <ac:picMk id="18" creationId="{111C22E4-B754-CE93-548A-E1227A0D2811}"/>
          </ac:picMkLst>
        </pc:picChg>
        <pc:picChg chg="mod">
          <ac:chgData name="Buckman, Mark" userId="143108ed-1948-4344-b71d-df851b3c54dd" providerId="ADAL" clId="{102AF80C-C80B-4988-A18A-BA35C89FB455}" dt="2022-08-22T20:44:31.588" v="1045" actId="1076"/>
          <ac:picMkLst>
            <pc:docMk/>
            <pc:sldMk cId="3392453517" sldId="1689"/>
            <ac:picMk id="19" creationId="{5CA7F2B2-2CD7-E021-E9C3-6C1F28DEE9FA}"/>
          </ac:picMkLst>
        </pc:picChg>
        <pc:picChg chg="mod">
          <ac:chgData name="Buckman, Mark" userId="143108ed-1948-4344-b71d-df851b3c54dd" providerId="ADAL" clId="{102AF80C-C80B-4988-A18A-BA35C89FB455}" dt="2022-08-22T20:44:31.588" v="1045" actId="1076"/>
          <ac:picMkLst>
            <pc:docMk/>
            <pc:sldMk cId="3392453517" sldId="1689"/>
            <ac:picMk id="20" creationId="{614424EA-D6A1-1BB3-7394-7E10F475FA73}"/>
          </ac:picMkLst>
        </pc:picChg>
        <pc:picChg chg="mod">
          <ac:chgData name="Buckman, Mark" userId="143108ed-1948-4344-b71d-df851b3c54dd" providerId="ADAL" clId="{102AF80C-C80B-4988-A18A-BA35C89FB455}" dt="2022-08-22T20:44:31.588" v="1045" actId="1076"/>
          <ac:picMkLst>
            <pc:docMk/>
            <pc:sldMk cId="3392453517" sldId="1689"/>
            <ac:picMk id="21" creationId="{4F8CC0B2-0C74-805B-5351-5FE62192CC6A}"/>
          </ac:picMkLst>
        </pc:picChg>
        <pc:picChg chg="mod">
          <ac:chgData name="Buckman, Mark" userId="143108ed-1948-4344-b71d-df851b3c54dd" providerId="ADAL" clId="{102AF80C-C80B-4988-A18A-BA35C89FB455}" dt="2022-08-22T20:44:31.588" v="1045" actId="1076"/>
          <ac:picMkLst>
            <pc:docMk/>
            <pc:sldMk cId="3392453517" sldId="1689"/>
            <ac:picMk id="22" creationId="{E8CC0BDD-4DDE-0913-DB6E-385773BF6376}"/>
          </ac:picMkLst>
        </pc:picChg>
        <pc:picChg chg="mod">
          <ac:chgData name="Buckman, Mark" userId="143108ed-1948-4344-b71d-df851b3c54dd" providerId="ADAL" clId="{102AF80C-C80B-4988-A18A-BA35C89FB455}" dt="2022-08-22T20:44:31.588" v="1045" actId="1076"/>
          <ac:picMkLst>
            <pc:docMk/>
            <pc:sldMk cId="3392453517" sldId="1689"/>
            <ac:picMk id="23" creationId="{36787C13-08C9-50FB-F90A-B6D91B642A35}"/>
          </ac:picMkLst>
        </pc:picChg>
        <pc:picChg chg="mod">
          <ac:chgData name="Buckman, Mark" userId="143108ed-1948-4344-b71d-df851b3c54dd" providerId="ADAL" clId="{102AF80C-C80B-4988-A18A-BA35C89FB455}" dt="2022-08-22T20:44:31.588" v="1045" actId="1076"/>
          <ac:picMkLst>
            <pc:docMk/>
            <pc:sldMk cId="3392453517" sldId="1689"/>
            <ac:picMk id="24" creationId="{9C31745A-5C3C-719F-420B-814D2F3102BC}"/>
          </ac:picMkLst>
        </pc:picChg>
        <pc:picChg chg="mod">
          <ac:chgData name="Buckman, Mark" userId="143108ed-1948-4344-b71d-df851b3c54dd" providerId="ADAL" clId="{102AF80C-C80B-4988-A18A-BA35C89FB455}" dt="2022-08-22T20:44:31.588" v="1045" actId="1076"/>
          <ac:picMkLst>
            <pc:docMk/>
            <pc:sldMk cId="3392453517" sldId="1689"/>
            <ac:picMk id="25" creationId="{5896F9DB-D870-5E62-1E1A-8FF700A86E2F}"/>
          </ac:picMkLst>
        </pc:picChg>
        <pc:picChg chg="mod">
          <ac:chgData name="Buckman, Mark" userId="143108ed-1948-4344-b71d-df851b3c54dd" providerId="ADAL" clId="{102AF80C-C80B-4988-A18A-BA35C89FB455}" dt="2022-08-22T20:44:31.588" v="1045" actId="1076"/>
          <ac:picMkLst>
            <pc:docMk/>
            <pc:sldMk cId="3392453517" sldId="1689"/>
            <ac:picMk id="26" creationId="{81F2E03C-0489-31CF-A461-02EA1FEB5F33}"/>
          </ac:picMkLst>
        </pc:picChg>
        <pc:picChg chg="mod">
          <ac:chgData name="Buckman, Mark" userId="143108ed-1948-4344-b71d-df851b3c54dd" providerId="ADAL" clId="{102AF80C-C80B-4988-A18A-BA35C89FB455}" dt="2022-08-22T20:44:31.588" v="1045" actId="1076"/>
          <ac:picMkLst>
            <pc:docMk/>
            <pc:sldMk cId="3392453517" sldId="1689"/>
            <ac:picMk id="27" creationId="{D1E61DB6-E9B2-84AC-C7AD-E7B41B860A63}"/>
          </ac:picMkLst>
        </pc:picChg>
        <pc:picChg chg="mod">
          <ac:chgData name="Buckman, Mark" userId="143108ed-1948-4344-b71d-df851b3c54dd" providerId="ADAL" clId="{102AF80C-C80B-4988-A18A-BA35C89FB455}" dt="2022-08-22T20:44:31.588" v="1045" actId="1076"/>
          <ac:picMkLst>
            <pc:docMk/>
            <pc:sldMk cId="3392453517" sldId="1689"/>
            <ac:picMk id="28" creationId="{19B5AB70-670E-160B-B8B7-5D3A9211575C}"/>
          </ac:picMkLst>
        </pc:picChg>
      </pc:sldChg>
      <pc:sldChg chg="modSp mod">
        <pc:chgData name="Buckman, Mark" userId="143108ed-1948-4344-b71d-df851b3c54dd" providerId="ADAL" clId="{102AF80C-C80B-4988-A18A-BA35C89FB455}" dt="2022-08-22T19:51:06.288" v="1042" actId="1076"/>
        <pc:sldMkLst>
          <pc:docMk/>
          <pc:sldMk cId="3279536016" sldId="1690"/>
        </pc:sldMkLst>
        <pc:picChg chg="mod">
          <ac:chgData name="Buckman, Mark" userId="143108ed-1948-4344-b71d-df851b3c54dd" providerId="ADAL" clId="{102AF80C-C80B-4988-A18A-BA35C89FB455}" dt="2022-08-22T19:51:06.288" v="1042" actId="1076"/>
          <ac:picMkLst>
            <pc:docMk/>
            <pc:sldMk cId="3279536016" sldId="1690"/>
            <ac:picMk id="2080"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1"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4"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6"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7"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8"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89"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91"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92"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93"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2094" creationId="{00000000-0000-0000-0000-000000000000}"/>
          </ac:picMkLst>
        </pc:picChg>
        <pc:picChg chg="mod">
          <ac:chgData name="Buckman, Mark" userId="143108ed-1948-4344-b71d-df851b3c54dd" providerId="ADAL" clId="{102AF80C-C80B-4988-A18A-BA35C89FB455}" dt="2022-08-22T19:51:06.288" v="1042" actId="1076"/>
          <ac:picMkLst>
            <pc:docMk/>
            <pc:sldMk cId="3279536016" sldId="1690"/>
            <ac:picMk id="52225" creationId="{00000000-0000-0000-0000-000000000000}"/>
          </ac:picMkLst>
        </pc:picChg>
      </pc:sldChg>
      <pc:sldChg chg="addSp modSp new mod modAnim">
        <pc:chgData name="Buckman, Mark" userId="143108ed-1948-4344-b71d-df851b3c54dd" providerId="ADAL" clId="{102AF80C-C80B-4988-A18A-BA35C89FB455}" dt="2022-09-01T14:02:40.371" v="1158"/>
        <pc:sldMkLst>
          <pc:docMk/>
          <pc:sldMk cId="380014250" sldId="1696"/>
        </pc:sldMkLst>
        <pc:picChg chg="add mod">
          <ac:chgData name="Buckman, Mark" userId="143108ed-1948-4344-b71d-df851b3c54dd" providerId="ADAL" clId="{102AF80C-C80B-4988-A18A-BA35C89FB455}" dt="2022-09-01T14:00:55.708" v="1083" actId="1076"/>
          <ac:picMkLst>
            <pc:docMk/>
            <pc:sldMk cId="380014250" sldId="1696"/>
            <ac:picMk id="3" creationId="{A04DE03A-655D-7A58-4B14-916168E6AF63}"/>
          </ac:picMkLst>
        </pc:picChg>
        <pc:picChg chg="add mod">
          <ac:chgData name="Buckman, Mark" userId="143108ed-1948-4344-b71d-df851b3c54dd" providerId="ADAL" clId="{102AF80C-C80B-4988-A18A-BA35C89FB455}" dt="2022-09-01T14:01:19.485" v="1086" actId="14100"/>
          <ac:picMkLst>
            <pc:docMk/>
            <pc:sldMk cId="380014250" sldId="1696"/>
            <ac:picMk id="4" creationId="{35A3C4EC-E9E0-A7B8-258C-ED07E4E6C673}"/>
          </ac:picMkLst>
        </pc:picChg>
      </pc:sldChg>
      <pc:sldChg chg="addSp delSp modSp add mod modTransition modAnim">
        <pc:chgData name="Buckman, Mark" userId="143108ed-1948-4344-b71d-df851b3c54dd" providerId="ADAL" clId="{102AF80C-C80B-4988-A18A-BA35C89FB455}" dt="2022-09-01T14:06:04.563" v="1165" actId="22"/>
        <pc:sldMkLst>
          <pc:docMk/>
          <pc:sldMk cId="2830163841" sldId="1697"/>
        </pc:sldMkLst>
        <pc:picChg chg="add del mod">
          <ac:chgData name="Buckman, Mark" userId="143108ed-1948-4344-b71d-df851b3c54dd" providerId="ADAL" clId="{102AF80C-C80B-4988-A18A-BA35C89FB455}" dt="2022-09-01T14:06:03.343" v="1164" actId="478"/>
          <ac:picMkLst>
            <pc:docMk/>
            <pc:sldMk cId="2830163841" sldId="1697"/>
            <ac:picMk id="2" creationId="{C0E334C8-0E29-AE69-0F38-3A29ACB5B4DE}"/>
          </ac:picMkLst>
        </pc:picChg>
        <pc:picChg chg="del mod">
          <ac:chgData name="Buckman, Mark" userId="143108ed-1948-4344-b71d-df851b3c54dd" providerId="ADAL" clId="{102AF80C-C80B-4988-A18A-BA35C89FB455}" dt="2022-09-01T14:02:43.141" v="1159" actId="21"/>
          <ac:picMkLst>
            <pc:docMk/>
            <pc:sldMk cId="2830163841" sldId="1697"/>
            <ac:picMk id="3" creationId="{A04DE03A-655D-7A58-4B14-916168E6AF63}"/>
          </ac:picMkLst>
        </pc:picChg>
        <pc:picChg chg="add del">
          <ac:chgData name="Buckman, Mark" userId="143108ed-1948-4344-b71d-df851b3c54dd" providerId="ADAL" clId="{102AF80C-C80B-4988-A18A-BA35C89FB455}" dt="2022-09-01T14:06:02.053" v="1163" actId="21"/>
          <ac:picMkLst>
            <pc:docMk/>
            <pc:sldMk cId="2830163841" sldId="1697"/>
            <ac:picMk id="5" creationId="{92399A7B-5E0D-AEA5-0FBB-6F868173B466}"/>
          </ac:picMkLst>
        </pc:picChg>
        <pc:picChg chg="add">
          <ac:chgData name="Buckman, Mark" userId="143108ed-1948-4344-b71d-df851b3c54dd" providerId="ADAL" clId="{102AF80C-C80B-4988-A18A-BA35C89FB455}" dt="2022-09-01T14:06:04.563" v="1165" actId="22"/>
          <ac:picMkLst>
            <pc:docMk/>
            <pc:sldMk cId="2830163841" sldId="1697"/>
            <ac:picMk id="7" creationId="{BD8E7FFA-85A3-7356-3388-A3C286A8BF75}"/>
          </ac:picMkLst>
        </pc:picChg>
      </pc:sldChg>
      <pc:sldChg chg="addSp delSp modSp add mod modTransition modAnim">
        <pc:chgData name="Buckman, Mark" userId="143108ed-1948-4344-b71d-df851b3c54dd" providerId="ADAL" clId="{102AF80C-C80B-4988-A18A-BA35C89FB455}" dt="2022-09-01T14:06:07.639" v="1168" actId="22"/>
        <pc:sldMkLst>
          <pc:docMk/>
          <pc:sldMk cId="2896639921" sldId="1698"/>
        </pc:sldMkLst>
        <pc:picChg chg="del">
          <ac:chgData name="Buckman, Mark" userId="143108ed-1948-4344-b71d-df851b3c54dd" providerId="ADAL" clId="{102AF80C-C80B-4988-A18A-BA35C89FB455}" dt="2022-09-01T14:06:07.327" v="1167" actId="478"/>
          <ac:picMkLst>
            <pc:docMk/>
            <pc:sldMk cId="2896639921" sldId="1698"/>
            <ac:picMk id="2" creationId="{C0E334C8-0E29-AE69-0F38-3A29ACB5B4DE}"/>
          </ac:picMkLst>
        </pc:picChg>
        <pc:picChg chg="del mod">
          <ac:chgData name="Buckman, Mark" userId="143108ed-1948-4344-b71d-df851b3c54dd" providerId="ADAL" clId="{102AF80C-C80B-4988-A18A-BA35C89FB455}" dt="2022-09-01T14:06:06.181" v="1166" actId="21"/>
          <ac:picMkLst>
            <pc:docMk/>
            <pc:sldMk cId="2896639921" sldId="1698"/>
            <ac:picMk id="3" creationId="{A04DE03A-655D-7A58-4B14-916168E6AF63}"/>
          </ac:picMkLst>
        </pc:picChg>
        <pc:picChg chg="add">
          <ac:chgData name="Buckman, Mark" userId="143108ed-1948-4344-b71d-df851b3c54dd" providerId="ADAL" clId="{102AF80C-C80B-4988-A18A-BA35C89FB455}" dt="2022-09-01T14:06:07.639" v="1168" actId="22"/>
          <ac:picMkLst>
            <pc:docMk/>
            <pc:sldMk cId="2896639921" sldId="1698"/>
            <ac:picMk id="5" creationId="{109DD7FA-9CF9-2B30-F128-95A3B61DACEC}"/>
          </ac:picMkLst>
        </pc:picChg>
      </pc:sldChg>
      <pc:sldMasterChg chg="addSp delSp modSp delSldLayout modSldLayout">
        <pc:chgData name="Buckman, Mark" userId="143108ed-1948-4344-b71d-df851b3c54dd" providerId="ADAL" clId="{102AF80C-C80B-4988-A18A-BA35C89FB455}" dt="2022-08-16T16:56:38.947" v="840" actId="47"/>
        <pc:sldMasterMkLst>
          <pc:docMk/>
          <pc:sldMasterMk cId="3300153613" sldId="2147483660"/>
        </pc:sldMasterMkLst>
        <pc:picChg chg="add del mod">
          <ac:chgData name="Buckman, Mark" userId="143108ed-1948-4344-b71d-df851b3c54dd" providerId="ADAL" clId="{102AF80C-C80B-4988-A18A-BA35C89FB455}" dt="2022-08-16T16:20:16.175" v="687"/>
          <ac:picMkLst>
            <pc:docMk/>
            <pc:sldMasterMk cId="3300153613" sldId="2147483660"/>
            <ac:picMk id="7" creationId="{ADBEEAA7-5709-4C7B-344A-C6BAF11D8159}"/>
          </ac:picMkLst>
        </pc:picChg>
        <pc:sldLayoutChg chg="modSp">
          <pc:chgData name="Buckman, Mark" userId="143108ed-1948-4344-b71d-df851b3c54dd" providerId="ADAL" clId="{102AF80C-C80B-4988-A18A-BA35C89FB455}" dt="2022-08-16T15:16:15.987" v="7" actId="14826"/>
          <pc:sldLayoutMkLst>
            <pc:docMk/>
            <pc:sldMasterMk cId="3300153613" sldId="2147483660"/>
            <pc:sldLayoutMk cId="1366159731" sldId="2147483663"/>
          </pc:sldLayoutMkLst>
          <pc:picChg chg="mod">
            <ac:chgData name="Buckman, Mark" userId="143108ed-1948-4344-b71d-df851b3c54dd" providerId="ADAL" clId="{102AF80C-C80B-4988-A18A-BA35C89FB455}" dt="2022-08-16T15:16:15.987" v="7" actId="14826"/>
            <ac:picMkLst>
              <pc:docMk/>
              <pc:sldMasterMk cId="3300153613" sldId="2147483660"/>
              <pc:sldLayoutMk cId="1366159731" sldId="2147483663"/>
              <ac:picMk id="8" creationId="{E99EF1DD-1C58-F442-9D60-B70273AF2B84}"/>
            </ac:picMkLst>
          </pc:picChg>
        </pc:sldLayoutChg>
        <pc:sldLayoutChg chg="modSp">
          <pc:chgData name="Buckman, Mark" userId="143108ed-1948-4344-b71d-df851b3c54dd" providerId="ADAL" clId="{102AF80C-C80B-4988-A18A-BA35C89FB455}" dt="2022-08-16T15:12:13.546" v="2" actId="14826"/>
          <pc:sldLayoutMkLst>
            <pc:docMk/>
            <pc:sldMasterMk cId="3300153613" sldId="2147483660"/>
            <pc:sldLayoutMk cId="1732743666" sldId="2147483675"/>
          </pc:sldLayoutMkLst>
          <pc:picChg chg="mod">
            <ac:chgData name="Buckman, Mark" userId="143108ed-1948-4344-b71d-df851b3c54dd" providerId="ADAL" clId="{102AF80C-C80B-4988-A18A-BA35C89FB455}" dt="2022-08-16T15:12:13.546" v="2" actId="14826"/>
            <ac:picMkLst>
              <pc:docMk/>
              <pc:sldMasterMk cId="3300153613" sldId="2147483660"/>
              <pc:sldLayoutMk cId="1732743666" sldId="2147483675"/>
              <ac:picMk id="7" creationId="{E43D232E-8082-3540-9359-00E264FDD8D5}"/>
            </ac:picMkLst>
          </pc:picChg>
        </pc:sldLayoutChg>
        <pc:sldLayoutChg chg="modSp mod">
          <pc:chgData name="Buckman, Mark" userId="143108ed-1948-4344-b71d-df851b3c54dd" providerId="ADAL" clId="{102AF80C-C80B-4988-A18A-BA35C89FB455}" dt="2022-08-16T15:10:23.601" v="0" actId="732"/>
          <pc:sldLayoutMkLst>
            <pc:docMk/>
            <pc:sldMasterMk cId="3300153613" sldId="2147483660"/>
            <pc:sldLayoutMk cId="3636721164" sldId="2147483676"/>
          </pc:sldLayoutMkLst>
          <pc:picChg chg="mod modCrop">
            <ac:chgData name="Buckman, Mark" userId="143108ed-1948-4344-b71d-df851b3c54dd" providerId="ADAL" clId="{102AF80C-C80B-4988-A18A-BA35C89FB455}" dt="2022-08-16T15:10:23.601" v="0" actId="732"/>
            <ac:picMkLst>
              <pc:docMk/>
              <pc:sldMasterMk cId="3300153613" sldId="2147483660"/>
              <pc:sldLayoutMk cId="3636721164" sldId="2147483676"/>
              <ac:picMk id="7" creationId="{A213AC10-A39E-D04F-B9C8-0350CDA52BD9}"/>
            </ac:picMkLst>
          </pc:picChg>
        </pc:sldLayoutChg>
        <pc:sldLayoutChg chg="modSp mod">
          <pc:chgData name="Buckman, Mark" userId="143108ed-1948-4344-b71d-df851b3c54dd" providerId="ADAL" clId="{102AF80C-C80B-4988-A18A-BA35C89FB455}" dt="2022-08-16T16:19:19.037" v="682" actId="732"/>
          <pc:sldLayoutMkLst>
            <pc:docMk/>
            <pc:sldMasterMk cId="3300153613" sldId="2147483660"/>
            <pc:sldLayoutMk cId="776070852" sldId="2147483678"/>
          </pc:sldLayoutMkLst>
          <pc:picChg chg="mod modCrop">
            <ac:chgData name="Buckman, Mark" userId="143108ed-1948-4344-b71d-df851b3c54dd" providerId="ADAL" clId="{102AF80C-C80B-4988-A18A-BA35C89FB455}" dt="2022-08-16T16:19:19.037" v="682" actId="732"/>
            <ac:picMkLst>
              <pc:docMk/>
              <pc:sldMasterMk cId="3300153613" sldId="2147483660"/>
              <pc:sldLayoutMk cId="776070852" sldId="2147483678"/>
              <ac:picMk id="9" creationId="{FFC1C379-1FB3-A54B-A801-896B503F6498}"/>
            </ac:picMkLst>
          </pc:picChg>
        </pc:sldLayoutChg>
        <pc:sldLayoutChg chg="modSp mod">
          <pc:chgData name="Buckman, Mark" userId="143108ed-1948-4344-b71d-df851b3c54dd" providerId="ADAL" clId="{102AF80C-C80B-4988-A18A-BA35C89FB455}" dt="2022-08-16T16:19:25.214" v="683" actId="732"/>
          <pc:sldLayoutMkLst>
            <pc:docMk/>
            <pc:sldMasterMk cId="3300153613" sldId="2147483660"/>
            <pc:sldLayoutMk cId="3100412814" sldId="2147483679"/>
          </pc:sldLayoutMkLst>
          <pc:picChg chg="mod modCrop">
            <ac:chgData name="Buckman, Mark" userId="143108ed-1948-4344-b71d-df851b3c54dd" providerId="ADAL" clId="{102AF80C-C80B-4988-A18A-BA35C89FB455}" dt="2022-08-16T16:19:25.214" v="683" actId="732"/>
            <ac:picMkLst>
              <pc:docMk/>
              <pc:sldMasterMk cId="3300153613" sldId="2147483660"/>
              <pc:sldLayoutMk cId="3100412814" sldId="2147483679"/>
              <ac:picMk id="11" creationId="{6AB7A92D-26CA-8E4A-91B3-DAA129A804E4}"/>
            </ac:picMkLst>
          </pc:picChg>
        </pc:sldLayoutChg>
        <pc:sldLayoutChg chg="modSp mod">
          <pc:chgData name="Buckman, Mark" userId="143108ed-1948-4344-b71d-df851b3c54dd" providerId="ADAL" clId="{102AF80C-C80B-4988-A18A-BA35C89FB455}" dt="2022-08-16T16:19:35.608" v="685" actId="732"/>
          <pc:sldLayoutMkLst>
            <pc:docMk/>
            <pc:sldMasterMk cId="3300153613" sldId="2147483660"/>
            <pc:sldLayoutMk cId="800903708" sldId="2147483680"/>
          </pc:sldLayoutMkLst>
          <pc:picChg chg="mod modCrop">
            <ac:chgData name="Buckman, Mark" userId="143108ed-1948-4344-b71d-df851b3c54dd" providerId="ADAL" clId="{102AF80C-C80B-4988-A18A-BA35C89FB455}" dt="2022-08-16T16:19:35.608" v="685" actId="732"/>
            <ac:picMkLst>
              <pc:docMk/>
              <pc:sldMasterMk cId="3300153613" sldId="2147483660"/>
              <pc:sldLayoutMk cId="800903708" sldId="2147483680"/>
              <ac:picMk id="5" creationId="{CF600849-390B-784E-9278-0BA760801D90}"/>
            </ac:picMkLst>
          </pc:picChg>
        </pc:sldLayoutChg>
        <pc:sldLayoutChg chg="del">
          <pc:chgData name="Buckman, Mark" userId="143108ed-1948-4344-b71d-df851b3c54dd" providerId="ADAL" clId="{102AF80C-C80B-4988-A18A-BA35C89FB455}" dt="2022-08-16T16:56:38.947" v="840" actId="47"/>
          <pc:sldLayoutMkLst>
            <pc:docMk/>
            <pc:sldMasterMk cId="3300153613" sldId="2147483660"/>
            <pc:sldLayoutMk cId="999160042" sldId="2147483694"/>
          </pc:sldLayoutMkLst>
        </pc:sldLayoutChg>
      </pc:sldMasterChg>
    </pc:docChg>
  </pc:docChgLst>
  <pc:docChgLst>
    <pc:chgData name="Sarasin, Elise" userId="051ede2b-3008-44c0-bb19-c9bb04b8c5c9" providerId="ADAL" clId="{06D705CB-95C2-49C1-8DC5-3A485DA1FD9C}"/>
    <pc:docChg chg="custSel modSld sldOrd">
      <pc:chgData name="Sarasin, Elise" userId="051ede2b-3008-44c0-bb19-c9bb04b8c5c9" providerId="ADAL" clId="{06D705CB-95C2-49C1-8DC5-3A485DA1FD9C}" dt="2023-08-02T14:35:14.105" v="144" actId="20577"/>
      <pc:docMkLst>
        <pc:docMk/>
      </pc:docMkLst>
      <pc:sldChg chg="addSp modSp mod">
        <pc:chgData name="Sarasin, Elise" userId="051ede2b-3008-44c0-bb19-c9bb04b8c5c9" providerId="ADAL" clId="{06D705CB-95C2-49C1-8DC5-3A485DA1FD9C}" dt="2023-08-02T14:32:54.097" v="106" actId="20577"/>
        <pc:sldMkLst>
          <pc:docMk/>
          <pc:sldMk cId="4196494524" sldId="337"/>
        </pc:sldMkLst>
        <pc:spChg chg="add mod">
          <ac:chgData name="Sarasin, Elise" userId="051ede2b-3008-44c0-bb19-c9bb04b8c5c9" providerId="ADAL" clId="{06D705CB-95C2-49C1-8DC5-3A485DA1FD9C}" dt="2023-08-02T14:32:54.097" v="106" actId="20577"/>
          <ac:spMkLst>
            <pc:docMk/>
            <pc:sldMk cId="4196494524" sldId="337"/>
            <ac:spMk id="2" creationId="{16D752F4-8BDD-B592-E69F-FD1538D95843}"/>
          </ac:spMkLst>
        </pc:spChg>
      </pc:sldChg>
      <pc:sldChg chg="addSp modSp mod">
        <pc:chgData name="Sarasin, Elise" userId="051ede2b-3008-44c0-bb19-c9bb04b8c5c9" providerId="ADAL" clId="{06D705CB-95C2-49C1-8DC5-3A485DA1FD9C}" dt="2023-08-02T14:31:12.217" v="36" actId="20577"/>
        <pc:sldMkLst>
          <pc:docMk/>
          <pc:sldMk cId="453365597" sldId="822"/>
        </pc:sldMkLst>
        <pc:spChg chg="add mod">
          <ac:chgData name="Sarasin, Elise" userId="051ede2b-3008-44c0-bb19-c9bb04b8c5c9" providerId="ADAL" clId="{06D705CB-95C2-49C1-8DC5-3A485DA1FD9C}" dt="2023-08-02T14:31:12.217" v="36" actId="20577"/>
          <ac:spMkLst>
            <pc:docMk/>
            <pc:sldMk cId="453365597" sldId="822"/>
            <ac:spMk id="3" creationId="{77C178A8-318A-A20F-BAEE-ED78AA08F095}"/>
          </ac:spMkLst>
        </pc:spChg>
      </pc:sldChg>
      <pc:sldChg chg="addSp modSp mod">
        <pc:chgData name="Sarasin, Elise" userId="051ede2b-3008-44c0-bb19-c9bb04b8c5c9" providerId="ADAL" clId="{06D705CB-95C2-49C1-8DC5-3A485DA1FD9C}" dt="2023-08-02T14:35:14.105" v="144" actId="20577"/>
        <pc:sldMkLst>
          <pc:docMk/>
          <pc:sldMk cId="2160294811" sldId="1598"/>
        </pc:sldMkLst>
        <pc:spChg chg="add mod">
          <ac:chgData name="Sarasin, Elise" userId="051ede2b-3008-44c0-bb19-c9bb04b8c5c9" providerId="ADAL" clId="{06D705CB-95C2-49C1-8DC5-3A485DA1FD9C}" dt="2023-08-02T14:35:14.105" v="144" actId="20577"/>
          <ac:spMkLst>
            <pc:docMk/>
            <pc:sldMk cId="2160294811" sldId="1598"/>
            <ac:spMk id="2" creationId="{01BE8750-87E3-80AC-F12F-CD91960F392D}"/>
          </ac:spMkLst>
        </pc:spChg>
      </pc:sldChg>
      <pc:sldChg chg="ord">
        <pc:chgData name="Sarasin, Elise" userId="051ede2b-3008-44c0-bb19-c9bb04b8c5c9" providerId="ADAL" clId="{06D705CB-95C2-49C1-8DC5-3A485DA1FD9C}" dt="2023-08-02T14:28:52.881" v="1"/>
        <pc:sldMkLst>
          <pc:docMk/>
          <pc:sldMk cId="1214318063" sldId="1607"/>
        </pc:sldMkLst>
      </pc:sldChg>
    </pc:docChg>
  </pc:docChgLst>
  <pc:docChgLst>
    <pc:chgData name="Sarasin, Elise" userId="051ede2b-3008-44c0-bb19-c9bb04b8c5c9" providerId="ADAL" clId="{F00E7519-1070-487D-8035-AAEC785B8811}"/>
    <pc:docChg chg="custSel modSld">
      <pc:chgData name="Sarasin, Elise" userId="051ede2b-3008-44c0-bb19-c9bb04b8c5c9" providerId="ADAL" clId="{F00E7519-1070-487D-8035-AAEC785B8811}" dt="2024-08-02T13:42:43.693" v="76" actId="1076"/>
      <pc:docMkLst>
        <pc:docMk/>
      </pc:docMkLst>
      <pc:sldChg chg="addSp modSp mod">
        <pc:chgData name="Sarasin, Elise" userId="051ede2b-3008-44c0-bb19-c9bb04b8c5c9" providerId="ADAL" clId="{F00E7519-1070-487D-8035-AAEC785B8811}" dt="2024-08-02T13:42:43.693" v="76" actId="1076"/>
        <pc:sldMkLst>
          <pc:docMk/>
          <pc:sldMk cId="3929194274" sldId="334"/>
        </pc:sldMkLst>
        <pc:spChg chg="add mod">
          <ac:chgData name="Sarasin, Elise" userId="051ede2b-3008-44c0-bb19-c9bb04b8c5c9" providerId="ADAL" clId="{F00E7519-1070-487D-8035-AAEC785B8811}" dt="2024-08-02T13:42:43.693" v="76" actId="1076"/>
          <ac:spMkLst>
            <pc:docMk/>
            <pc:sldMk cId="3929194274" sldId="334"/>
            <ac:spMk id="5" creationId="{E6163C1C-F434-E532-13FC-7B33ED1F4F56}"/>
          </ac:spMkLst>
        </pc:spChg>
      </pc:sldChg>
    </pc:docChg>
  </pc:docChgLst>
  <pc:docChgLst>
    <pc:chgData name="Lane, Kathleen" userId="d8586a00-d571-4eeb-bfc3-f42bf250439e" providerId="ADAL" clId="{02153586-9128-4E3B-9C64-EC92A59E806A}"/>
    <pc:docChg chg="modSld">
      <pc:chgData name="Lane, Kathleen" userId="d8586a00-d571-4eeb-bfc3-f42bf250439e" providerId="ADAL" clId="{02153586-9128-4E3B-9C64-EC92A59E806A}" dt="2023-07-30T18:50:40.067" v="95" actId="20577"/>
      <pc:docMkLst>
        <pc:docMk/>
      </pc:docMkLst>
      <pc:sldChg chg="addSp modSp mod">
        <pc:chgData name="Lane, Kathleen" userId="d8586a00-d571-4eeb-bfc3-f42bf250439e" providerId="ADAL" clId="{02153586-9128-4E3B-9C64-EC92A59E806A}" dt="2023-07-30T18:50:40.067" v="95" actId="20577"/>
        <pc:sldMkLst>
          <pc:docMk/>
          <pc:sldMk cId="2834981581" sldId="1537"/>
        </pc:sldMkLst>
        <pc:spChg chg="add mod">
          <ac:chgData name="Lane, Kathleen" userId="d8586a00-d571-4eeb-bfc3-f42bf250439e" providerId="ADAL" clId="{02153586-9128-4E3B-9C64-EC92A59E806A}" dt="2023-07-30T18:50:40.067" v="95" actId="20577"/>
          <ac:spMkLst>
            <pc:docMk/>
            <pc:sldMk cId="2834981581" sldId="1537"/>
            <ac:spMk id="2" creationId="{C02BD860-916F-C9D1-55F7-35AA1CB84D43}"/>
          </ac:spMkLst>
        </pc:spChg>
      </pc:sldChg>
      <pc:sldChg chg="modSp mod">
        <pc:chgData name="Lane, Kathleen" userId="d8586a00-d571-4eeb-bfc3-f42bf250439e" providerId="ADAL" clId="{02153586-9128-4E3B-9C64-EC92A59E806A}" dt="2023-07-30T18:48:55.887" v="19" actId="20577"/>
        <pc:sldMkLst>
          <pc:docMk/>
          <pc:sldMk cId="581133847" sldId="1634"/>
        </pc:sldMkLst>
        <pc:spChg chg="mod">
          <ac:chgData name="Lane, Kathleen" userId="d8586a00-d571-4eeb-bfc3-f42bf250439e" providerId="ADAL" clId="{02153586-9128-4E3B-9C64-EC92A59E806A}" dt="2023-07-30T18:48:55.887" v="19" actId="20577"/>
          <ac:spMkLst>
            <pc:docMk/>
            <pc:sldMk cId="581133847" sldId="1634"/>
            <ac:spMk id="2" creationId="{CA89C7A5-4F86-C71F-8F41-6388C9D696FB}"/>
          </ac:spMkLst>
        </pc:spChg>
      </pc:sldChg>
    </pc:docChg>
  </pc:docChgLst>
  <pc:docChgLst>
    <pc:chgData name="Sarasin, Elise" userId="051ede2b-3008-44c0-bb19-c9bb04b8c5c9" providerId="ADAL" clId="{ADED7E92-4038-4B5C-BF19-D7E89B3B5C1C}"/>
    <pc:docChg chg="undo custSel addSld delSld modSld modSection">
      <pc:chgData name="Sarasin, Elise" userId="051ede2b-3008-44c0-bb19-c9bb04b8c5c9" providerId="ADAL" clId="{ADED7E92-4038-4B5C-BF19-D7E89B3B5C1C}" dt="2024-08-28T16:15:27.831" v="1777" actId="20577"/>
      <pc:docMkLst>
        <pc:docMk/>
      </pc:docMkLst>
      <pc:sldChg chg="addSp delSp modSp mod modNotesTx">
        <pc:chgData name="Sarasin, Elise" userId="051ede2b-3008-44c0-bb19-c9bb04b8c5c9" providerId="ADAL" clId="{ADED7E92-4038-4B5C-BF19-D7E89B3B5C1C}" dt="2024-08-28T16:15:27.831" v="1777" actId="20577"/>
        <pc:sldMkLst>
          <pc:docMk/>
          <pc:sldMk cId="1832152418" sldId="257"/>
        </pc:sldMkLst>
        <pc:spChg chg="add del mod">
          <ac:chgData name="Sarasin, Elise" userId="051ede2b-3008-44c0-bb19-c9bb04b8c5c9" providerId="ADAL" clId="{ADED7E92-4038-4B5C-BF19-D7E89B3B5C1C}" dt="2024-08-26T21:07:21.786" v="1450" actId="21"/>
          <ac:spMkLst>
            <pc:docMk/>
            <pc:sldMk cId="1832152418" sldId="257"/>
            <ac:spMk id="2" creationId="{C43326FF-D6A0-D42E-13B6-5DCE2D011DFF}"/>
          </ac:spMkLst>
        </pc:spChg>
        <pc:spChg chg="add del mod">
          <ac:chgData name="Sarasin, Elise" userId="051ede2b-3008-44c0-bb19-c9bb04b8c5c9" providerId="ADAL" clId="{ADED7E92-4038-4B5C-BF19-D7E89B3B5C1C}" dt="2024-08-26T20:59:54.026" v="1406" actId="478"/>
          <ac:spMkLst>
            <pc:docMk/>
            <pc:sldMk cId="1832152418" sldId="257"/>
            <ac:spMk id="3" creationId="{0C6807F7-0E95-4548-4019-A7AE30DD1253}"/>
          </ac:spMkLst>
        </pc:spChg>
        <pc:graphicFrameChg chg="modGraphic">
          <ac:chgData name="Sarasin, Elise" userId="051ede2b-3008-44c0-bb19-c9bb04b8c5c9" providerId="ADAL" clId="{ADED7E92-4038-4B5C-BF19-D7E89B3B5C1C}" dt="2024-08-28T16:15:27.831" v="1777" actId="20577"/>
          <ac:graphicFrameMkLst>
            <pc:docMk/>
            <pc:sldMk cId="1832152418" sldId="257"/>
            <ac:graphicFrameMk id="4" creationId="{ED721205-F4F0-8B02-76D8-6576885F9811}"/>
          </ac:graphicFrameMkLst>
        </pc:graphicFrameChg>
        <pc:picChg chg="add del mod">
          <ac:chgData name="Sarasin, Elise" userId="051ede2b-3008-44c0-bb19-c9bb04b8c5c9" providerId="ADAL" clId="{ADED7E92-4038-4B5C-BF19-D7E89B3B5C1C}" dt="2024-08-26T21:04:50.912" v="1430" actId="478"/>
          <ac:picMkLst>
            <pc:docMk/>
            <pc:sldMk cId="1832152418" sldId="257"/>
            <ac:picMk id="6" creationId="{9C46C8B9-6CE1-3CB9-1F1D-CE31DF5F54D9}"/>
          </ac:picMkLst>
        </pc:picChg>
        <pc:picChg chg="add mod">
          <ac:chgData name="Sarasin, Elise" userId="051ede2b-3008-44c0-bb19-c9bb04b8c5c9" providerId="ADAL" clId="{ADED7E92-4038-4B5C-BF19-D7E89B3B5C1C}" dt="2024-08-26T21:05:53.749" v="1439" actId="1076"/>
          <ac:picMkLst>
            <pc:docMk/>
            <pc:sldMk cId="1832152418" sldId="257"/>
            <ac:picMk id="8" creationId="{08F791E3-8FD6-B99B-D0C5-5CA2450D1757}"/>
          </ac:picMkLst>
        </pc:picChg>
        <pc:picChg chg="mod">
          <ac:chgData name="Sarasin, Elise" userId="051ede2b-3008-44c0-bb19-c9bb04b8c5c9" providerId="ADAL" clId="{ADED7E92-4038-4B5C-BF19-D7E89B3B5C1C}" dt="2024-08-26T20:55:30.195" v="1311" actId="1076"/>
          <ac:picMkLst>
            <pc:docMk/>
            <pc:sldMk cId="1832152418" sldId="257"/>
            <ac:picMk id="19" creationId="{7B827D80-A9E1-7845-B779-C52EE5330B92}"/>
          </ac:picMkLst>
        </pc:picChg>
        <pc:picChg chg="mod">
          <ac:chgData name="Sarasin, Elise" userId="051ede2b-3008-44c0-bb19-c9bb04b8c5c9" providerId="ADAL" clId="{ADED7E92-4038-4B5C-BF19-D7E89B3B5C1C}" dt="2024-08-26T20:55:30.195" v="1311" actId="1076"/>
          <ac:picMkLst>
            <pc:docMk/>
            <pc:sldMk cId="1832152418" sldId="257"/>
            <ac:picMk id="2081"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84"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86"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87"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88"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89"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0"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1"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2"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3"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4"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5"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6"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7"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8" creationId="{00000000-0000-0000-0000-000000000000}"/>
          </ac:picMkLst>
        </pc:picChg>
        <pc:picChg chg="mod">
          <ac:chgData name="Sarasin, Elise" userId="051ede2b-3008-44c0-bb19-c9bb04b8c5c9" providerId="ADAL" clId="{ADED7E92-4038-4B5C-BF19-D7E89B3B5C1C}" dt="2024-08-26T20:55:30.195" v="1311" actId="1076"/>
          <ac:picMkLst>
            <pc:docMk/>
            <pc:sldMk cId="1832152418" sldId="257"/>
            <ac:picMk id="2099" creationId="{00000000-0000-0000-0000-000000000000}"/>
          </ac:picMkLst>
        </pc:picChg>
      </pc:sldChg>
      <pc:sldChg chg="addSp modSp mod">
        <pc:chgData name="Sarasin, Elise" userId="051ede2b-3008-44c0-bb19-c9bb04b8c5c9" providerId="ADAL" clId="{ADED7E92-4038-4B5C-BF19-D7E89B3B5C1C}" dt="2024-08-28T16:12:05.236" v="1640" actId="1076"/>
        <pc:sldMkLst>
          <pc:docMk/>
          <pc:sldMk cId="21763641" sldId="264"/>
        </pc:sldMkLst>
        <pc:spChg chg="add mod">
          <ac:chgData name="Sarasin, Elise" userId="051ede2b-3008-44c0-bb19-c9bb04b8c5c9" providerId="ADAL" clId="{ADED7E92-4038-4B5C-BF19-D7E89B3B5C1C}" dt="2024-08-26T20:46:05.510" v="1046" actId="20577"/>
          <ac:spMkLst>
            <pc:docMk/>
            <pc:sldMk cId="21763641" sldId="264"/>
            <ac:spMk id="5" creationId="{4C821DC4-F9AE-CA08-6649-9EFB6A19A674}"/>
          </ac:spMkLst>
        </pc:spChg>
        <pc:picChg chg="add mod">
          <ac:chgData name="Sarasin, Elise" userId="051ede2b-3008-44c0-bb19-c9bb04b8c5c9" providerId="ADAL" clId="{ADED7E92-4038-4B5C-BF19-D7E89B3B5C1C}" dt="2024-08-28T16:12:05.236" v="1640" actId="1076"/>
          <ac:picMkLst>
            <pc:docMk/>
            <pc:sldMk cId="21763641" sldId="264"/>
            <ac:picMk id="11" creationId="{68C22D62-F276-EE4C-486C-40A78F001A7F}"/>
          </ac:picMkLst>
        </pc:picChg>
      </pc:sldChg>
      <pc:sldChg chg="addSp modSp mod">
        <pc:chgData name="Sarasin, Elise" userId="051ede2b-3008-44c0-bb19-c9bb04b8c5c9" providerId="ADAL" clId="{ADED7E92-4038-4B5C-BF19-D7E89B3B5C1C}" dt="2024-08-26T20:46:24.500" v="1091" actId="20577"/>
        <pc:sldMkLst>
          <pc:docMk/>
          <pc:sldMk cId="3655489259" sldId="281"/>
        </pc:sldMkLst>
        <pc:spChg chg="add mod">
          <ac:chgData name="Sarasin, Elise" userId="051ede2b-3008-44c0-bb19-c9bb04b8c5c9" providerId="ADAL" clId="{ADED7E92-4038-4B5C-BF19-D7E89B3B5C1C}" dt="2024-08-26T20:46:24.500" v="1091" actId="20577"/>
          <ac:spMkLst>
            <pc:docMk/>
            <pc:sldMk cId="3655489259" sldId="281"/>
            <ac:spMk id="3" creationId="{E28E2284-C43E-95B6-9BC3-6F17B71F8972}"/>
          </ac:spMkLst>
        </pc:spChg>
      </pc:sldChg>
      <pc:sldChg chg="addSp delSp modSp mod modClrScheme chgLayout">
        <pc:chgData name="Sarasin, Elise" userId="051ede2b-3008-44c0-bb19-c9bb04b8c5c9" providerId="ADAL" clId="{ADED7E92-4038-4B5C-BF19-D7E89B3B5C1C}" dt="2024-08-26T20:13:02.213" v="927" actId="20577"/>
        <pc:sldMkLst>
          <pc:docMk/>
          <pc:sldMk cId="2937838435" sldId="1316"/>
        </pc:sldMkLst>
        <pc:spChg chg="mod ord">
          <ac:chgData name="Sarasin, Elise" userId="051ede2b-3008-44c0-bb19-c9bb04b8c5c9" providerId="ADAL" clId="{ADED7E92-4038-4B5C-BF19-D7E89B3B5C1C}" dt="2024-08-26T18:46:52.274" v="836" actId="1076"/>
          <ac:spMkLst>
            <pc:docMk/>
            <pc:sldMk cId="2937838435" sldId="1316"/>
            <ac:spMk id="2" creationId="{5A162000-9D22-E4F6-7061-13258D5E56F8}"/>
          </ac:spMkLst>
        </pc:spChg>
        <pc:spChg chg="mod ord">
          <ac:chgData name="Sarasin, Elise" userId="051ede2b-3008-44c0-bb19-c9bb04b8c5c9" providerId="ADAL" clId="{ADED7E92-4038-4B5C-BF19-D7E89B3B5C1C}" dt="2024-08-26T20:13:02.213" v="927" actId="20577"/>
          <ac:spMkLst>
            <pc:docMk/>
            <pc:sldMk cId="2937838435" sldId="1316"/>
            <ac:spMk id="3" creationId="{403B2AD3-3EC6-7D78-314D-F6747FF77BE1}"/>
          </ac:spMkLst>
        </pc:spChg>
        <pc:spChg chg="mod">
          <ac:chgData name="Sarasin, Elise" userId="051ede2b-3008-44c0-bb19-c9bb04b8c5c9" providerId="ADAL" clId="{ADED7E92-4038-4B5C-BF19-D7E89B3B5C1C}" dt="2024-08-26T18:46:36.938" v="826" actId="1076"/>
          <ac:spMkLst>
            <pc:docMk/>
            <pc:sldMk cId="2937838435" sldId="1316"/>
            <ac:spMk id="6" creationId="{DD34EFEB-C4A5-104E-E680-E1852BEB4D47}"/>
          </ac:spMkLst>
        </pc:spChg>
        <pc:spChg chg="del">
          <ac:chgData name="Sarasin, Elise" userId="051ede2b-3008-44c0-bb19-c9bb04b8c5c9" providerId="ADAL" clId="{ADED7E92-4038-4B5C-BF19-D7E89B3B5C1C}" dt="2024-08-26T18:36:03.881" v="711" actId="478"/>
          <ac:spMkLst>
            <pc:docMk/>
            <pc:sldMk cId="2937838435" sldId="1316"/>
            <ac:spMk id="8" creationId="{5EBD662C-32D1-2A28-5C3F-ECE70035E826}"/>
          </ac:spMkLst>
        </pc:spChg>
        <pc:spChg chg="del">
          <ac:chgData name="Sarasin, Elise" userId="051ede2b-3008-44c0-bb19-c9bb04b8c5c9" providerId="ADAL" clId="{ADED7E92-4038-4B5C-BF19-D7E89B3B5C1C}" dt="2024-08-26T18:36:04.360" v="712" actId="478"/>
          <ac:spMkLst>
            <pc:docMk/>
            <pc:sldMk cId="2937838435" sldId="1316"/>
            <ac:spMk id="10" creationId="{DA0B61DE-FC4C-4159-7C3E-5D2534FD5FEA}"/>
          </ac:spMkLst>
        </pc:spChg>
        <pc:spChg chg="mod topLvl">
          <ac:chgData name="Sarasin, Elise" userId="051ede2b-3008-44c0-bb19-c9bb04b8c5c9" providerId="ADAL" clId="{ADED7E92-4038-4B5C-BF19-D7E89B3B5C1C}" dt="2024-08-26T18:38:49.568" v="779" actId="164"/>
          <ac:spMkLst>
            <pc:docMk/>
            <pc:sldMk cId="2937838435" sldId="1316"/>
            <ac:spMk id="15" creationId="{5486F232-C932-9367-4F41-8C8E66792845}"/>
          </ac:spMkLst>
        </pc:spChg>
        <pc:spChg chg="mod">
          <ac:chgData name="Sarasin, Elise" userId="051ede2b-3008-44c0-bb19-c9bb04b8c5c9" providerId="ADAL" clId="{ADED7E92-4038-4B5C-BF19-D7E89B3B5C1C}" dt="2024-08-26T18:45:01.034" v="810" actId="1076"/>
          <ac:spMkLst>
            <pc:docMk/>
            <pc:sldMk cId="2937838435" sldId="1316"/>
            <ac:spMk id="17" creationId="{AB434CB4-83DD-F712-B48A-B552946270D3}"/>
          </ac:spMkLst>
        </pc:spChg>
        <pc:spChg chg="add del mod">
          <ac:chgData name="Sarasin, Elise" userId="051ede2b-3008-44c0-bb19-c9bb04b8c5c9" providerId="ADAL" clId="{ADED7E92-4038-4B5C-BF19-D7E89B3B5C1C}" dt="2024-08-26T20:12:08.506" v="912" actId="478"/>
          <ac:spMkLst>
            <pc:docMk/>
            <pc:sldMk cId="2937838435" sldId="1316"/>
            <ac:spMk id="29" creationId="{B3E5E05F-6810-715A-C92A-AA5724DDE1A4}"/>
          </ac:spMkLst>
        </pc:spChg>
        <pc:grpChg chg="add mod">
          <ac:chgData name="Sarasin, Elise" userId="051ede2b-3008-44c0-bb19-c9bb04b8c5c9" providerId="ADAL" clId="{ADED7E92-4038-4B5C-BF19-D7E89B3B5C1C}" dt="2024-08-26T18:46:25.321" v="822" actId="1076"/>
          <ac:grpSpMkLst>
            <pc:docMk/>
            <pc:sldMk cId="2937838435" sldId="1316"/>
            <ac:grpSpMk id="12" creationId="{73C54B5F-1CF6-3E67-2D9D-A352A1F9046B}"/>
          </ac:grpSpMkLst>
        </pc:grpChg>
        <pc:grpChg chg="del mod topLvl">
          <ac:chgData name="Sarasin, Elise" userId="051ede2b-3008-44c0-bb19-c9bb04b8c5c9" providerId="ADAL" clId="{ADED7E92-4038-4B5C-BF19-D7E89B3B5C1C}" dt="2024-08-26T18:38:13.706" v="767" actId="165"/>
          <ac:grpSpMkLst>
            <pc:docMk/>
            <pc:sldMk cId="2937838435" sldId="1316"/>
            <ac:grpSpMk id="14" creationId="{28BBD5C8-336D-6252-6C37-1AA2913E6AC6}"/>
          </ac:grpSpMkLst>
        </pc:grpChg>
        <pc:grpChg chg="del mod">
          <ac:chgData name="Sarasin, Elise" userId="051ede2b-3008-44c0-bb19-c9bb04b8c5c9" providerId="ADAL" clId="{ADED7E92-4038-4B5C-BF19-D7E89B3B5C1C}" dt="2024-08-26T18:37:52.244" v="762" actId="165"/>
          <ac:grpSpMkLst>
            <pc:docMk/>
            <pc:sldMk cId="2937838435" sldId="1316"/>
            <ac:grpSpMk id="16" creationId="{EE755933-7C41-86DC-70D0-4166A6FD8934}"/>
          </ac:grpSpMkLst>
        </pc:grpChg>
        <pc:picChg chg="del">
          <ac:chgData name="Sarasin, Elise" userId="051ede2b-3008-44c0-bb19-c9bb04b8c5c9" providerId="ADAL" clId="{ADED7E92-4038-4B5C-BF19-D7E89B3B5C1C}" dt="2024-08-26T18:36:02.756" v="710" actId="478"/>
          <ac:picMkLst>
            <pc:docMk/>
            <pc:sldMk cId="2937838435" sldId="1316"/>
            <ac:picMk id="4" creationId="{80B5ECEE-1C9F-E992-4E3C-F93E6218893C}"/>
          </ac:picMkLst>
        </pc:picChg>
        <pc:picChg chg="del">
          <ac:chgData name="Sarasin, Elise" userId="051ede2b-3008-44c0-bb19-c9bb04b8c5c9" providerId="ADAL" clId="{ADED7E92-4038-4B5C-BF19-D7E89B3B5C1C}" dt="2024-08-26T18:36:02.103" v="709" actId="478"/>
          <ac:picMkLst>
            <pc:docMk/>
            <pc:sldMk cId="2937838435" sldId="1316"/>
            <ac:picMk id="5" creationId="{4FF43584-C6A0-8B00-B4BB-D3110B71B770}"/>
          </ac:picMkLst>
        </pc:picChg>
        <pc:picChg chg="mod topLvl">
          <ac:chgData name="Sarasin, Elise" userId="051ede2b-3008-44c0-bb19-c9bb04b8c5c9" providerId="ADAL" clId="{ADED7E92-4038-4B5C-BF19-D7E89B3B5C1C}" dt="2024-08-26T18:38:49.568" v="779" actId="164"/>
          <ac:picMkLst>
            <pc:docMk/>
            <pc:sldMk cId="2937838435" sldId="1316"/>
            <ac:picMk id="7" creationId="{D05FB137-F6BD-873F-4144-5AEECB5C5F7F}"/>
          </ac:picMkLst>
        </pc:picChg>
        <pc:picChg chg="add mod">
          <ac:chgData name="Sarasin, Elise" userId="051ede2b-3008-44c0-bb19-c9bb04b8c5c9" providerId="ADAL" clId="{ADED7E92-4038-4B5C-BF19-D7E89B3B5C1C}" dt="2024-08-26T18:44:56.945" v="808" actId="1076"/>
          <ac:picMkLst>
            <pc:docMk/>
            <pc:sldMk cId="2937838435" sldId="1316"/>
            <ac:picMk id="11" creationId="{B2102BB7-87D9-1A99-92A7-CFAC8B69F63D}"/>
          </ac:picMkLst>
        </pc:picChg>
        <pc:picChg chg="mod topLvl">
          <ac:chgData name="Sarasin, Elise" userId="051ede2b-3008-44c0-bb19-c9bb04b8c5c9" providerId="ADAL" clId="{ADED7E92-4038-4B5C-BF19-D7E89B3B5C1C}" dt="2024-08-26T18:38:49.568" v="779" actId="164"/>
          <ac:picMkLst>
            <pc:docMk/>
            <pc:sldMk cId="2937838435" sldId="1316"/>
            <ac:picMk id="13" creationId="{7969FF98-9014-9DBF-519D-67AE67ACD0B4}"/>
          </ac:picMkLst>
        </pc:picChg>
        <pc:picChg chg="add mod">
          <ac:chgData name="Sarasin, Elise" userId="051ede2b-3008-44c0-bb19-c9bb04b8c5c9" providerId="ADAL" clId="{ADED7E92-4038-4B5C-BF19-D7E89B3B5C1C}" dt="2024-08-26T18:47:19.585" v="848" actId="1076"/>
          <ac:picMkLst>
            <pc:docMk/>
            <pc:sldMk cId="2937838435" sldId="1316"/>
            <ac:picMk id="19" creationId="{D19C5008-DAE6-C73E-9219-3BF222D95C2F}"/>
          </ac:picMkLst>
        </pc:picChg>
        <pc:picChg chg="add mod">
          <ac:chgData name="Sarasin, Elise" userId="051ede2b-3008-44c0-bb19-c9bb04b8c5c9" providerId="ADAL" clId="{ADED7E92-4038-4B5C-BF19-D7E89B3B5C1C}" dt="2024-08-26T18:47:26.369" v="853" actId="1076"/>
          <ac:picMkLst>
            <pc:docMk/>
            <pc:sldMk cId="2937838435" sldId="1316"/>
            <ac:picMk id="21" creationId="{29C1A7FC-E764-F27D-D0CF-958EB51999B1}"/>
          </ac:picMkLst>
        </pc:picChg>
        <pc:picChg chg="add mod">
          <ac:chgData name="Sarasin, Elise" userId="051ede2b-3008-44c0-bb19-c9bb04b8c5c9" providerId="ADAL" clId="{ADED7E92-4038-4B5C-BF19-D7E89B3B5C1C}" dt="2024-08-26T18:47:23.386" v="851" actId="1076"/>
          <ac:picMkLst>
            <pc:docMk/>
            <pc:sldMk cId="2937838435" sldId="1316"/>
            <ac:picMk id="22" creationId="{DA26C2A7-B969-49AA-25E6-3127D3E88256}"/>
          </ac:picMkLst>
        </pc:picChg>
        <pc:picChg chg="add mod">
          <ac:chgData name="Sarasin, Elise" userId="051ede2b-3008-44c0-bb19-c9bb04b8c5c9" providerId="ADAL" clId="{ADED7E92-4038-4B5C-BF19-D7E89B3B5C1C}" dt="2024-08-26T18:47:34.721" v="858" actId="1076"/>
          <ac:picMkLst>
            <pc:docMk/>
            <pc:sldMk cId="2937838435" sldId="1316"/>
            <ac:picMk id="23" creationId="{C31B41B8-33AC-43AF-5E1F-0D031BA84EE8}"/>
          </ac:picMkLst>
        </pc:picChg>
        <pc:picChg chg="add del mod">
          <ac:chgData name="Sarasin, Elise" userId="051ede2b-3008-44c0-bb19-c9bb04b8c5c9" providerId="ADAL" clId="{ADED7E92-4038-4B5C-BF19-D7E89B3B5C1C}" dt="2024-08-26T18:47:04.858" v="840" actId="478"/>
          <ac:picMkLst>
            <pc:docMk/>
            <pc:sldMk cId="2937838435" sldId="1316"/>
            <ac:picMk id="24" creationId="{A56DFF46-472B-9E47-BF79-C89F4C5CCBDD}"/>
          </ac:picMkLst>
        </pc:picChg>
        <pc:picChg chg="add mod">
          <ac:chgData name="Sarasin, Elise" userId="051ede2b-3008-44c0-bb19-c9bb04b8c5c9" providerId="ADAL" clId="{ADED7E92-4038-4B5C-BF19-D7E89B3B5C1C}" dt="2024-08-26T18:47:32.121" v="856" actId="1076"/>
          <ac:picMkLst>
            <pc:docMk/>
            <pc:sldMk cId="2937838435" sldId="1316"/>
            <ac:picMk id="25" creationId="{F263F9D6-1C70-F9C1-7842-ECBD8EB8E88D}"/>
          </ac:picMkLst>
        </pc:picChg>
        <pc:picChg chg="add mod">
          <ac:chgData name="Sarasin, Elise" userId="051ede2b-3008-44c0-bb19-c9bb04b8c5c9" providerId="ADAL" clId="{ADED7E92-4038-4B5C-BF19-D7E89B3B5C1C}" dt="2024-08-26T18:47:33.379" v="857" actId="1076"/>
          <ac:picMkLst>
            <pc:docMk/>
            <pc:sldMk cId="2937838435" sldId="1316"/>
            <ac:picMk id="26" creationId="{6BEAB490-96CC-2FF8-8F09-78DEB3920C9D}"/>
          </ac:picMkLst>
        </pc:picChg>
        <pc:picChg chg="add mod">
          <ac:chgData name="Sarasin, Elise" userId="051ede2b-3008-44c0-bb19-c9bb04b8c5c9" providerId="ADAL" clId="{ADED7E92-4038-4B5C-BF19-D7E89B3B5C1C}" dt="2024-08-26T18:47:46.041" v="864" actId="1076"/>
          <ac:picMkLst>
            <pc:docMk/>
            <pc:sldMk cId="2937838435" sldId="1316"/>
            <ac:picMk id="27" creationId="{A4CD696E-2713-43C1-84A5-200395FDA8DB}"/>
          </ac:picMkLst>
        </pc:picChg>
        <pc:picChg chg="add del mod">
          <ac:chgData name="Sarasin, Elise" userId="051ede2b-3008-44c0-bb19-c9bb04b8c5c9" providerId="ADAL" clId="{ADED7E92-4038-4B5C-BF19-D7E89B3B5C1C}" dt="2024-08-26T18:47:43.998" v="863" actId="478"/>
          <ac:picMkLst>
            <pc:docMk/>
            <pc:sldMk cId="2937838435" sldId="1316"/>
            <ac:picMk id="28" creationId="{001F6909-BF2C-3815-EA6A-DAF5BA926C8E}"/>
          </ac:picMkLst>
        </pc:picChg>
      </pc:sldChg>
      <pc:sldChg chg="modSp del mod modShow">
        <pc:chgData name="Sarasin, Elise" userId="051ede2b-3008-44c0-bb19-c9bb04b8c5c9" providerId="ADAL" clId="{ADED7E92-4038-4B5C-BF19-D7E89B3B5C1C}" dt="2024-08-26T18:47:59.395" v="865" actId="2696"/>
        <pc:sldMkLst>
          <pc:docMk/>
          <pc:sldMk cId="375769576" sldId="1684"/>
        </pc:sldMkLst>
        <pc:spChg chg="mod">
          <ac:chgData name="Sarasin, Elise" userId="051ede2b-3008-44c0-bb19-c9bb04b8c5c9" providerId="ADAL" clId="{ADED7E92-4038-4B5C-BF19-D7E89B3B5C1C}" dt="2024-08-26T18:34:24.122" v="708" actId="1076"/>
          <ac:spMkLst>
            <pc:docMk/>
            <pc:sldMk cId="375769576" sldId="1684"/>
            <ac:spMk id="2" creationId="{122EC152-E13F-94D8-ED2E-53C95B7EB4F2}"/>
          </ac:spMkLst>
        </pc:spChg>
      </pc:sldChg>
      <pc:sldChg chg="addSp delSp modSp mod delAnim modAnim modNotesTx">
        <pc:chgData name="Sarasin, Elise" userId="051ede2b-3008-44c0-bb19-c9bb04b8c5c9" providerId="ADAL" clId="{ADED7E92-4038-4B5C-BF19-D7E89B3B5C1C}" dt="2024-08-26T21:09:09.156" v="1604" actId="20577"/>
        <pc:sldMkLst>
          <pc:docMk/>
          <pc:sldMk cId="3069920460" sldId="1694"/>
        </pc:sldMkLst>
        <pc:spChg chg="add mod">
          <ac:chgData name="Sarasin, Elise" userId="051ede2b-3008-44c0-bb19-c9bb04b8c5c9" providerId="ADAL" clId="{ADED7E92-4038-4B5C-BF19-D7E89B3B5C1C}" dt="2024-08-26T21:09:09.156" v="1604" actId="20577"/>
          <ac:spMkLst>
            <pc:docMk/>
            <pc:sldMk cId="3069920460" sldId="1694"/>
            <ac:spMk id="26" creationId="{7332B922-A4E7-88CA-AD92-C00790D12B70}"/>
          </ac:spMkLst>
        </pc:spChg>
        <pc:graphicFrameChg chg="modGraphic">
          <ac:chgData name="Sarasin, Elise" userId="051ede2b-3008-44c0-bb19-c9bb04b8c5c9" providerId="ADAL" clId="{ADED7E92-4038-4B5C-BF19-D7E89B3B5C1C}" dt="2024-08-26T21:06:49.602" v="1445" actId="255"/>
          <ac:graphicFrameMkLst>
            <pc:docMk/>
            <pc:sldMk cId="3069920460" sldId="1694"/>
            <ac:graphicFrameMk id="2" creationId="{66BAA8EC-6D7A-B8AE-06F6-1CB14AF21950}"/>
          </ac:graphicFrameMkLst>
        </pc:graphicFrameChg>
        <pc:picChg chg="add mod">
          <ac:chgData name="Sarasin, Elise" userId="051ede2b-3008-44c0-bb19-c9bb04b8c5c9" providerId="ADAL" clId="{ADED7E92-4038-4B5C-BF19-D7E89B3B5C1C}" dt="2024-08-26T21:08:51.268" v="1529" actId="1076"/>
          <ac:picMkLst>
            <pc:docMk/>
            <pc:sldMk cId="3069920460" sldId="1694"/>
            <ac:picMk id="3" creationId="{D7B41D87-E201-EB1D-3016-200BAD30B862}"/>
          </ac:picMkLst>
        </pc:picChg>
        <pc:picChg chg="add mod">
          <ac:chgData name="Sarasin, Elise" userId="051ede2b-3008-44c0-bb19-c9bb04b8c5c9" providerId="ADAL" clId="{ADED7E92-4038-4B5C-BF19-D7E89B3B5C1C}" dt="2024-08-26T21:08:51.268" v="1529" actId="1076"/>
          <ac:picMkLst>
            <pc:docMk/>
            <pc:sldMk cId="3069920460" sldId="1694"/>
            <ac:picMk id="4" creationId="{9939007F-190A-14B2-D074-BE2AEB40BB75}"/>
          </ac:picMkLst>
        </pc:picChg>
        <pc:picChg chg="add mod">
          <ac:chgData name="Sarasin, Elise" userId="051ede2b-3008-44c0-bb19-c9bb04b8c5c9" providerId="ADAL" clId="{ADED7E92-4038-4B5C-BF19-D7E89B3B5C1C}" dt="2024-08-26T21:08:51.268" v="1529" actId="1076"/>
          <ac:picMkLst>
            <pc:docMk/>
            <pc:sldMk cId="3069920460" sldId="1694"/>
            <ac:picMk id="5" creationId="{4B8CABE3-B044-D04D-79E6-1EBE8ACB675C}"/>
          </ac:picMkLst>
        </pc:picChg>
        <pc:picChg chg="add mod">
          <ac:chgData name="Sarasin, Elise" userId="051ede2b-3008-44c0-bb19-c9bb04b8c5c9" providerId="ADAL" clId="{ADED7E92-4038-4B5C-BF19-D7E89B3B5C1C}" dt="2024-08-26T21:08:51.268" v="1529" actId="1076"/>
          <ac:picMkLst>
            <pc:docMk/>
            <pc:sldMk cId="3069920460" sldId="1694"/>
            <ac:picMk id="6" creationId="{963BBCD8-E81A-655E-C2D6-600CC2502092}"/>
          </ac:picMkLst>
        </pc:picChg>
        <pc:picChg chg="add mod">
          <ac:chgData name="Sarasin, Elise" userId="051ede2b-3008-44c0-bb19-c9bb04b8c5c9" providerId="ADAL" clId="{ADED7E92-4038-4B5C-BF19-D7E89B3B5C1C}" dt="2024-08-26T21:08:51.268" v="1529" actId="1076"/>
          <ac:picMkLst>
            <pc:docMk/>
            <pc:sldMk cId="3069920460" sldId="1694"/>
            <ac:picMk id="7" creationId="{3C200D17-96C8-7499-D122-BBD2E8A8138E}"/>
          </ac:picMkLst>
        </pc:picChg>
        <pc:picChg chg="add mod">
          <ac:chgData name="Sarasin, Elise" userId="051ede2b-3008-44c0-bb19-c9bb04b8c5c9" providerId="ADAL" clId="{ADED7E92-4038-4B5C-BF19-D7E89B3B5C1C}" dt="2024-08-26T21:08:51.268" v="1529" actId="1076"/>
          <ac:picMkLst>
            <pc:docMk/>
            <pc:sldMk cId="3069920460" sldId="1694"/>
            <ac:picMk id="8" creationId="{B1641AF1-2A1B-9FBF-70D9-A80A4764D840}"/>
          </ac:picMkLst>
        </pc:picChg>
        <pc:picChg chg="add mod">
          <ac:chgData name="Sarasin, Elise" userId="051ede2b-3008-44c0-bb19-c9bb04b8c5c9" providerId="ADAL" clId="{ADED7E92-4038-4B5C-BF19-D7E89B3B5C1C}" dt="2024-08-26T21:08:51.268" v="1529" actId="1076"/>
          <ac:picMkLst>
            <pc:docMk/>
            <pc:sldMk cId="3069920460" sldId="1694"/>
            <ac:picMk id="9" creationId="{C44242A6-1E7E-9EB4-B89C-D196215411F1}"/>
          </ac:picMkLst>
        </pc:picChg>
        <pc:picChg chg="add mod">
          <ac:chgData name="Sarasin, Elise" userId="051ede2b-3008-44c0-bb19-c9bb04b8c5c9" providerId="ADAL" clId="{ADED7E92-4038-4B5C-BF19-D7E89B3B5C1C}" dt="2024-08-26T21:08:51.268" v="1529" actId="1076"/>
          <ac:picMkLst>
            <pc:docMk/>
            <pc:sldMk cId="3069920460" sldId="1694"/>
            <ac:picMk id="10" creationId="{DAD22126-9BDD-A1FA-5908-F3C9700F68F0}"/>
          </ac:picMkLst>
        </pc:picChg>
        <pc:picChg chg="add mod">
          <ac:chgData name="Sarasin, Elise" userId="051ede2b-3008-44c0-bb19-c9bb04b8c5c9" providerId="ADAL" clId="{ADED7E92-4038-4B5C-BF19-D7E89B3B5C1C}" dt="2024-08-26T21:08:51.268" v="1529" actId="1076"/>
          <ac:picMkLst>
            <pc:docMk/>
            <pc:sldMk cId="3069920460" sldId="1694"/>
            <ac:picMk id="11" creationId="{134DE2A9-B85F-DDF6-AD36-9265ED9935C0}"/>
          </ac:picMkLst>
        </pc:picChg>
        <pc:picChg chg="add mod">
          <ac:chgData name="Sarasin, Elise" userId="051ede2b-3008-44c0-bb19-c9bb04b8c5c9" providerId="ADAL" clId="{ADED7E92-4038-4B5C-BF19-D7E89B3B5C1C}" dt="2024-08-26T21:08:51.268" v="1529" actId="1076"/>
          <ac:picMkLst>
            <pc:docMk/>
            <pc:sldMk cId="3069920460" sldId="1694"/>
            <ac:picMk id="12" creationId="{2A9B121E-DAB8-1DD7-34C8-1C94E38B0AA2}"/>
          </ac:picMkLst>
        </pc:picChg>
        <pc:picChg chg="add mod">
          <ac:chgData name="Sarasin, Elise" userId="051ede2b-3008-44c0-bb19-c9bb04b8c5c9" providerId="ADAL" clId="{ADED7E92-4038-4B5C-BF19-D7E89B3B5C1C}" dt="2024-08-26T21:08:51.268" v="1529" actId="1076"/>
          <ac:picMkLst>
            <pc:docMk/>
            <pc:sldMk cId="3069920460" sldId="1694"/>
            <ac:picMk id="13" creationId="{5FC8A6E8-9C8B-532E-6959-5F1F34BE9F75}"/>
          </ac:picMkLst>
        </pc:picChg>
        <pc:picChg chg="add mod">
          <ac:chgData name="Sarasin, Elise" userId="051ede2b-3008-44c0-bb19-c9bb04b8c5c9" providerId="ADAL" clId="{ADED7E92-4038-4B5C-BF19-D7E89B3B5C1C}" dt="2024-08-26T21:08:51.268" v="1529" actId="1076"/>
          <ac:picMkLst>
            <pc:docMk/>
            <pc:sldMk cId="3069920460" sldId="1694"/>
            <ac:picMk id="14" creationId="{49FE9C92-962E-E99B-A3F8-6B5F3BF31BB9}"/>
          </ac:picMkLst>
        </pc:picChg>
        <pc:picChg chg="add mod">
          <ac:chgData name="Sarasin, Elise" userId="051ede2b-3008-44c0-bb19-c9bb04b8c5c9" providerId="ADAL" clId="{ADED7E92-4038-4B5C-BF19-D7E89B3B5C1C}" dt="2024-08-26T21:08:51.268" v="1529" actId="1076"/>
          <ac:picMkLst>
            <pc:docMk/>
            <pc:sldMk cId="3069920460" sldId="1694"/>
            <ac:picMk id="15" creationId="{D787B4D2-6DFA-3159-F33D-862943359722}"/>
          </ac:picMkLst>
        </pc:picChg>
        <pc:picChg chg="add mod">
          <ac:chgData name="Sarasin, Elise" userId="051ede2b-3008-44c0-bb19-c9bb04b8c5c9" providerId="ADAL" clId="{ADED7E92-4038-4B5C-BF19-D7E89B3B5C1C}" dt="2024-08-26T21:08:51.268" v="1529" actId="1076"/>
          <ac:picMkLst>
            <pc:docMk/>
            <pc:sldMk cId="3069920460" sldId="1694"/>
            <ac:picMk id="16" creationId="{52D044F0-3282-7095-8FAD-6F9E70EE0A92}"/>
          </ac:picMkLst>
        </pc:picChg>
        <pc:picChg chg="add mod">
          <ac:chgData name="Sarasin, Elise" userId="051ede2b-3008-44c0-bb19-c9bb04b8c5c9" providerId="ADAL" clId="{ADED7E92-4038-4B5C-BF19-D7E89B3B5C1C}" dt="2024-08-26T21:08:51.268" v="1529" actId="1076"/>
          <ac:picMkLst>
            <pc:docMk/>
            <pc:sldMk cId="3069920460" sldId="1694"/>
            <ac:picMk id="17" creationId="{BC1FDA27-5B78-D53B-023C-040F354BFE2C}"/>
          </ac:picMkLst>
        </pc:picChg>
        <pc:picChg chg="add mod">
          <ac:chgData name="Sarasin, Elise" userId="051ede2b-3008-44c0-bb19-c9bb04b8c5c9" providerId="ADAL" clId="{ADED7E92-4038-4B5C-BF19-D7E89B3B5C1C}" dt="2024-08-26T21:08:51.268" v="1529" actId="1076"/>
          <ac:picMkLst>
            <pc:docMk/>
            <pc:sldMk cId="3069920460" sldId="1694"/>
            <ac:picMk id="18" creationId="{602C6DB4-04BB-3010-A625-421B1558702C}"/>
          </ac:picMkLst>
        </pc:picChg>
        <pc:picChg chg="del">
          <ac:chgData name="Sarasin, Elise" userId="051ede2b-3008-44c0-bb19-c9bb04b8c5c9" providerId="ADAL" clId="{ADED7E92-4038-4B5C-BF19-D7E89B3B5C1C}" dt="2024-08-26T21:02:39.919" v="1418" actId="478"/>
          <ac:picMkLst>
            <pc:docMk/>
            <pc:sldMk cId="3069920460" sldId="1694"/>
            <ac:picMk id="19" creationId="{7B827D80-A9E1-7845-B779-C52EE5330B92}"/>
          </ac:picMkLst>
        </pc:picChg>
        <pc:picChg chg="add mod">
          <ac:chgData name="Sarasin, Elise" userId="051ede2b-3008-44c0-bb19-c9bb04b8c5c9" providerId="ADAL" clId="{ADED7E92-4038-4B5C-BF19-D7E89B3B5C1C}" dt="2024-08-26T21:08:51.268" v="1529" actId="1076"/>
          <ac:picMkLst>
            <pc:docMk/>
            <pc:sldMk cId="3069920460" sldId="1694"/>
            <ac:picMk id="20" creationId="{14627A99-E672-A540-C8C7-592588464920}"/>
          </ac:picMkLst>
        </pc:picChg>
        <pc:picChg chg="add mod">
          <ac:chgData name="Sarasin, Elise" userId="051ede2b-3008-44c0-bb19-c9bb04b8c5c9" providerId="ADAL" clId="{ADED7E92-4038-4B5C-BF19-D7E89B3B5C1C}" dt="2024-08-26T21:08:51.268" v="1529" actId="1076"/>
          <ac:picMkLst>
            <pc:docMk/>
            <pc:sldMk cId="3069920460" sldId="1694"/>
            <ac:picMk id="21" creationId="{7208CE4F-4894-941E-78D0-A098D7A71A5C}"/>
          </ac:picMkLst>
        </pc:picChg>
        <pc:picChg chg="add mod">
          <ac:chgData name="Sarasin, Elise" userId="051ede2b-3008-44c0-bb19-c9bb04b8c5c9" providerId="ADAL" clId="{ADED7E92-4038-4B5C-BF19-D7E89B3B5C1C}" dt="2024-08-26T21:08:51.268" v="1529" actId="1076"/>
          <ac:picMkLst>
            <pc:docMk/>
            <pc:sldMk cId="3069920460" sldId="1694"/>
            <ac:picMk id="22" creationId="{11B07328-0B29-63BD-C0F9-A9BFC57218CE}"/>
          </ac:picMkLst>
        </pc:picChg>
        <pc:picChg chg="add mod">
          <ac:chgData name="Sarasin, Elise" userId="051ede2b-3008-44c0-bb19-c9bb04b8c5c9" providerId="ADAL" clId="{ADED7E92-4038-4B5C-BF19-D7E89B3B5C1C}" dt="2024-08-26T21:08:51.268" v="1529" actId="1076"/>
          <ac:picMkLst>
            <pc:docMk/>
            <pc:sldMk cId="3069920460" sldId="1694"/>
            <ac:picMk id="23" creationId="{C47957A7-45CF-DA3E-7638-63C5036E9198}"/>
          </ac:picMkLst>
        </pc:picChg>
        <pc:picChg chg="add mod">
          <ac:chgData name="Sarasin, Elise" userId="051ede2b-3008-44c0-bb19-c9bb04b8c5c9" providerId="ADAL" clId="{ADED7E92-4038-4B5C-BF19-D7E89B3B5C1C}" dt="2024-08-26T21:08:51.268" v="1529" actId="1076"/>
          <ac:picMkLst>
            <pc:docMk/>
            <pc:sldMk cId="3069920460" sldId="1694"/>
            <ac:picMk id="24" creationId="{A35FBDF3-D59B-59ED-CA39-96675F75937C}"/>
          </ac:picMkLst>
        </pc:picChg>
        <pc:picChg chg="add mod">
          <ac:chgData name="Sarasin, Elise" userId="051ede2b-3008-44c0-bb19-c9bb04b8c5c9" providerId="ADAL" clId="{ADED7E92-4038-4B5C-BF19-D7E89B3B5C1C}" dt="2024-08-26T21:08:51.268" v="1529" actId="1076"/>
          <ac:picMkLst>
            <pc:docMk/>
            <pc:sldMk cId="3069920460" sldId="1694"/>
            <ac:picMk id="25" creationId="{29BA8BF6-DD65-58D9-AE63-45A63A186FB3}"/>
          </ac:picMkLst>
        </pc:picChg>
        <pc:picChg chg="del">
          <ac:chgData name="Sarasin, Elise" userId="051ede2b-3008-44c0-bb19-c9bb04b8c5c9" providerId="ADAL" clId="{ADED7E92-4038-4B5C-BF19-D7E89B3B5C1C}" dt="2024-08-26T21:02:39.919" v="1418" actId="478"/>
          <ac:picMkLst>
            <pc:docMk/>
            <pc:sldMk cId="3069920460" sldId="1694"/>
            <ac:picMk id="2081"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84"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86"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87"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88"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89"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0"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1"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2"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3"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4"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5"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6"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7"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8" creationId="{00000000-0000-0000-0000-000000000000}"/>
          </ac:picMkLst>
        </pc:picChg>
        <pc:picChg chg="del">
          <ac:chgData name="Sarasin, Elise" userId="051ede2b-3008-44c0-bb19-c9bb04b8c5c9" providerId="ADAL" clId="{ADED7E92-4038-4B5C-BF19-D7E89B3B5C1C}" dt="2024-08-26T21:02:39.919" v="1418" actId="478"/>
          <ac:picMkLst>
            <pc:docMk/>
            <pc:sldMk cId="3069920460" sldId="1694"/>
            <ac:picMk id="2099" creationId="{00000000-0000-0000-0000-000000000000}"/>
          </ac:picMkLst>
        </pc:picChg>
      </pc:sldChg>
      <pc:sldChg chg="modSp mod modAnim">
        <pc:chgData name="Sarasin, Elise" userId="051ede2b-3008-44c0-bb19-c9bb04b8c5c9" providerId="ADAL" clId="{ADED7E92-4038-4B5C-BF19-D7E89B3B5C1C}" dt="2024-08-26T18:53:41.544" v="889"/>
        <pc:sldMkLst>
          <pc:docMk/>
          <pc:sldMk cId="208873546" sldId="1797"/>
        </pc:sldMkLst>
        <pc:spChg chg="mod">
          <ac:chgData name="Sarasin, Elise" userId="051ede2b-3008-44c0-bb19-c9bb04b8c5c9" providerId="ADAL" clId="{ADED7E92-4038-4B5C-BF19-D7E89B3B5C1C}" dt="2024-08-26T18:52:20.890" v="884" actId="14100"/>
          <ac:spMkLst>
            <pc:docMk/>
            <pc:sldMk cId="208873546" sldId="1797"/>
            <ac:spMk id="6" creationId="{465148C4-6776-1A78-BFA7-0116928948BD}"/>
          </ac:spMkLst>
        </pc:spChg>
      </pc:sldChg>
      <pc:sldChg chg="addSp delSp modSp mod delAnim modAnim">
        <pc:chgData name="Sarasin, Elise" userId="051ede2b-3008-44c0-bb19-c9bb04b8c5c9" providerId="ADAL" clId="{ADED7E92-4038-4B5C-BF19-D7E89B3B5C1C}" dt="2024-08-26T18:49:39.473" v="878"/>
        <pc:sldMkLst>
          <pc:docMk/>
          <pc:sldMk cId="1353025288" sldId="1947"/>
        </pc:sldMkLst>
        <pc:spChg chg="add mod">
          <ac:chgData name="Sarasin, Elise" userId="051ede2b-3008-44c0-bb19-c9bb04b8c5c9" providerId="ADAL" clId="{ADED7E92-4038-4B5C-BF19-D7E89B3B5C1C}" dt="2024-08-26T18:49:25.058" v="877" actId="14100"/>
          <ac:spMkLst>
            <pc:docMk/>
            <pc:sldMk cId="1353025288" sldId="1947"/>
            <ac:spMk id="4" creationId="{CA11158D-C367-B5F7-995B-B6F609FCEA8D}"/>
          </ac:spMkLst>
        </pc:spChg>
        <pc:spChg chg="del">
          <ac:chgData name="Sarasin, Elise" userId="051ede2b-3008-44c0-bb19-c9bb04b8c5c9" providerId="ADAL" clId="{ADED7E92-4038-4B5C-BF19-D7E89B3B5C1C}" dt="2024-08-26T18:48:52.586" v="873" actId="478"/>
          <ac:spMkLst>
            <pc:docMk/>
            <pc:sldMk cId="1353025288" sldId="1947"/>
            <ac:spMk id="5" creationId="{AD1D97D0-4EC2-1551-8E65-CE12755322EB}"/>
          </ac:spMkLst>
        </pc:spChg>
      </pc:sldChg>
      <pc:sldChg chg="delSp mod delAnim">
        <pc:chgData name="Sarasin, Elise" userId="051ede2b-3008-44c0-bb19-c9bb04b8c5c9" providerId="ADAL" clId="{ADED7E92-4038-4B5C-BF19-D7E89B3B5C1C}" dt="2024-08-26T18:51:13.067" v="879" actId="478"/>
        <pc:sldMkLst>
          <pc:docMk/>
          <pc:sldMk cId="2444233680" sldId="1948"/>
        </pc:sldMkLst>
        <pc:spChg chg="del">
          <ac:chgData name="Sarasin, Elise" userId="051ede2b-3008-44c0-bb19-c9bb04b8c5c9" providerId="ADAL" clId="{ADED7E92-4038-4B5C-BF19-D7E89B3B5C1C}" dt="2024-08-26T18:51:13.067" v="879" actId="478"/>
          <ac:spMkLst>
            <pc:docMk/>
            <pc:sldMk cId="2444233680" sldId="1948"/>
            <ac:spMk id="2" creationId="{C6F641FE-A5A9-80CC-70C7-D265AEE4151E}"/>
          </ac:spMkLst>
        </pc:spChg>
      </pc:sldChg>
      <pc:sldChg chg="delSp mod delAnim">
        <pc:chgData name="Sarasin, Elise" userId="051ede2b-3008-44c0-bb19-c9bb04b8c5c9" providerId="ADAL" clId="{ADED7E92-4038-4B5C-BF19-D7E89B3B5C1C}" dt="2024-08-26T18:48:56.989" v="874" actId="478"/>
        <pc:sldMkLst>
          <pc:docMk/>
          <pc:sldMk cId="2065203741" sldId="1950"/>
        </pc:sldMkLst>
        <pc:spChg chg="del">
          <ac:chgData name="Sarasin, Elise" userId="051ede2b-3008-44c0-bb19-c9bb04b8c5c9" providerId="ADAL" clId="{ADED7E92-4038-4B5C-BF19-D7E89B3B5C1C}" dt="2024-08-26T18:48:56.989" v="874" actId="478"/>
          <ac:spMkLst>
            <pc:docMk/>
            <pc:sldMk cId="2065203741" sldId="1950"/>
            <ac:spMk id="2" creationId="{C676089C-D2CE-FD3E-17F6-807803324A03}"/>
          </ac:spMkLst>
        </pc:spChg>
      </pc:sldChg>
      <pc:sldChg chg="addSp delSp modSp mod">
        <pc:chgData name="Sarasin, Elise" userId="051ede2b-3008-44c0-bb19-c9bb04b8c5c9" providerId="ADAL" clId="{ADED7E92-4038-4B5C-BF19-D7E89B3B5C1C}" dt="2024-08-28T16:11:11.002" v="1637" actId="20577"/>
        <pc:sldMkLst>
          <pc:docMk/>
          <pc:sldMk cId="2627314331" sldId="1954"/>
        </pc:sldMkLst>
        <pc:spChg chg="del">
          <ac:chgData name="Sarasin, Elise" userId="051ede2b-3008-44c0-bb19-c9bb04b8c5c9" providerId="ADAL" clId="{ADED7E92-4038-4B5C-BF19-D7E89B3B5C1C}" dt="2024-08-26T18:24:22.492" v="383" actId="478"/>
          <ac:spMkLst>
            <pc:docMk/>
            <pc:sldMk cId="2627314331" sldId="1954"/>
            <ac:spMk id="2" creationId="{4B577B7B-048C-1CB9-C0A9-DDE7E4B792B3}"/>
          </ac:spMkLst>
        </pc:spChg>
        <pc:spChg chg="add mod">
          <ac:chgData name="Sarasin, Elise" userId="051ede2b-3008-44c0-bb19-c9bb04b8c5c9" providerId="ADAL" clId="{ADED7E92-4038-4B5C-BF19-D7E89B3B5C1C}" dt="2024-08-28T16:11:11.002" v="1637" actId="20577"/>
          <ac:spMkLst>
            <pc:docMk/>
            <pc:sldMk cId="2627314331" sldId="1954"/>
            <ac:spMk id="2" creationId="{A478BD8F-E90F-7C52-0DE4-AF1F5256E62B}"/>
          </ac:spMkLst>
        </pc:spChg>
        <pc:spChg chg="mod">
          <ac:chgData name="Sarasin, Elise" userId="051ede2b-3008-44c0-bb19-c9bb04b8c5c9" providerId="ADAL" clId="{ADED7E92-4038-4B5C-BF19-D7E89B3B5C1C}" dt="2024-08-26T18:33:12.038" v="690" actId="465"/>
          <ac:spMkLst>
            <pc:docMk/>
            <pc:sldMk cId="2627314331" sldId="1954"/>
            <ac:spMk id="4" creationId="{010C2B21-8F09-44F3-2143-DA30BF4DFEAF}"/>
          </ac:spMkLst>
        </pc:spChg>
        <pc:spChg chg="mod">
          <ac:chgData name="Sarasin, Elise" userId="051ede2b-3008-44c0-bb19-c9bb04b8c5c9" providerId="ADAL" clId="{ADED7E92-4038-4B5C-BF19-D7E89B3B5C1C}" dt="2024-08-26T18:25:32.724" v="398" actId="165"/>
          <ac:spMkLst>
            <pc:docMk/>
            <pc:sldMk cId="2627314331" sldId="1954"/>
            <ac:spMk id="5" creationId="{CA645E9E-00B3-6AE3-5F97-04A8CE0A2ADE}"/>
          </ac:spMkLst>
        </pc:spChg>
        <pc:spChg chg="mod">
          <ac:chgData name="Sarasin, Elise" userId="051ede2b-3008-44c0-bb19-c9bb04b8c5c9" providerId="ADAL" clId="{ADED7E92-4038-4B5C-BF19-D7E89B3B5C1C}" dt="2024-08-26T18:33:14.772" v="691" actId="408"/>
          <ac:spMkLst>
            <pc:docMk/>
            <pc:sldMk cId="2627314331" sldId="1954"/>
            <ac:spMk id="15" creationId="{55BB7BB7-B8CB-B6E7-0BDD-5F651544FB0D}"/>
          </ac:spMkLst>
        </pc:spChg>
        <pc:spChg chg="mod">
          <ac:chgData name="Sarasin, Elise" userId="051ede2b-3008-44c0-bb19-c9bb04b8c5c9" providerId="ADAL" clId="{ADED7E92-4038-4B5C-BF19-D7E89B3B5C1C}" dt="2024-08-26T18:33:14.772" v="691" actId="408"/>
          <ac:spMkLst>
            <pc:docMk/>
            <pc:sldMk cId="2627314331" sldId="1954"/>
            <ac:spMk id="16" creationId="{00392040-BB21-AB6A-71B4-A1BB4491CAA4}"/>
          </ac:spMkLst>
        </pc:spChg>
        <pc:spChg chg="mod">
          <ac:chgData name="Sarasin, Elise" userId="051ede2b-3008-44c0-bb19-c9bb04b8c5c9" providerId="ADAL" clId="{ADED7E92-4038-4B5C-BF19-D7E89B3B5C1C}" dt="2024-08-26T18:26:02.335" v="410" actId="20577"/>
          <ac:spMkLst>
            <pc:docMk/>
            <pc:sldMk cId="2627314331" sldId="1954"/>
            <ac:spMk id="17" creationId="{E468EDCF-5152-01F2-3AC7-CCCEB379256D}"/>
          </ac:spMkLst>
        </pc:spChg>
        <pc:spChg chg="mod">
          <ac:chgData name="Sarasin, Elise" userId="051ede2b-3008-44c0-bb19-c9bb04b8c5c9" providerId="ADAL" clId="{ADED7E92-4038-4B5C-BF19-D7E89B3B5C1C}" dt="2024-08-26T18:25:32.724" v="398" actId="165"/>
          <ac:spMkLst>
            <pc:docMk/>
            <pc:sldMk cId="2627314331" sldId="1954"/>
            <ac:spMk id="18" creationId="{960D5A1C-F7D6-816E-4935-B56A3053496F}"/>
          </ac:spMkLst>
        </pc:spChg>
        <pc:spChg chg="mod">
          <ac:chgData name="Sarasin, Elise" userId="051ede2b-3008-44c0-bb19-c9bb04b8c5c9" providerId="ADAL" clId="{ADED7E92-4038-4B5C-BF19-D7E89B3B5C1C}" dt="2024-08-26T18:25:32.724" v="398" actId="165"/>
          <ac:spMkLst>
            <pc:docMk/>
            <pc:sldMk cId="2627314331" sldId="1954"/>
            <ac:spMk id="19" creationId="{47998D33-7D89-E104-4DDA-95A3DA99D029}"/>
          </ac:spMkLst>
        </pc:spChg>
        <pc:spChg chg="del">
          <ac:chgData name="Sarasin, Elise" userId="051ede2b-3008-44c0-bb19-c9bb04b8c5c9" providerId="ADAL" clId="{ADED7E92-4038-4B5C-BF19-D7E89B3B5C1C}" dt="2024-08-26T18:25:35.540" v="399" actId="478"/>
          <ac:spMkLst>
            <pc:docMk/>
            <pc:sldMk cId="2627314331" sldId="1954"/>
            <ac:spMk id="20" creationId="{DDB25382-8857-E7E2-A24E-F49BD626F0F5}"/>
          </ac:spMkLst>
        </pc:spChg>
        <pc:spChg chg="mod">
          <ac:chgData name="Sarasin, Elise" userId="051ede2b-3008-44c0-bb19-c9bb04b8c5c9" providerId="ADAL" clId="{ADED7E92-4038-4B5C-BF19-D7E89B3B5C1C}" dt="2024-08-26T18:25:32.724" v="398" actId="165"/>
          <ac:spMkLst>
            <pc:docMk/>
            <pc:sldMk cId="2627314331" sldId="1954"/>
            <ac:spMk id="23" creationId="{909DF344-81F6-C50B-CB3C-C01C581522FA}"/>
          </ac:spMkLst>
        </pc:spChg>
        <pc:spChg chg="mod">
          <ac:chgData name="Sarasin, Elise" userId="051ede2b-3008-44c0-bb19-c9bb04b8c5c9" providerId="ADAL" clId="{ADED7E92-4038-4B5C-BF19-D7E89B3B5C1C}" dt="2024-08-26T18:25:32.724" v="398" actId="165"/>
          <ac:spMkLst>
            <pc:docMk/>
            <pc:sldMk cId="2627314331" sldId="1954"/>
            <ac:spMk id="28" creationId="{D6515ED3-A3C5-A6DC-C69F-2E31CB15004A}"/>
          </ac:spMkLst>
        </pc:spChg>
        <pc:spChg chg="mod">
          <ac:chgData name="Sarasin, Elise" userId="051ede2b-3008-44c0-bb19-c9bb04b8c5c9" providerId="ADAL" clId="{ADED7E92-4038-4B5C-BF19-D7E89B3B5C1C}" dt="2024-08-26T18:26:49.140" v="426" actId="165"/>
          <ac:spMkLst>
            <pc:docMk/>
            <pc:sldMk cId="2627314331" sldId="1954"/>
            <ac:spMk id="31" creationId="{DF6C9099-71C3-9164-793B-48D79ABDAA7F}"/>
          </ac:spMkLst>
        </pc:spChg>
        <pc:spChg chg="mod">
          <ac:chgData name="Sarasin, Elise" userId="051ede2b-3008-44c0-bb19-c9bb04b8c5c9" providerId="ADAL" clId="{ADED7E92-4038-4B5C-BF19-D7E89B3B5C1C}" dt="2024-08-26T18:33:14.772" v="691" actId="408"/>
          <ac:spMkLst>
            <pc:docMk/>
            <pc:sldMk cId="2627314331" sldId="1954"/>
            <ac:spMk id="34" creationId="{63CA9231-E2C7-75FF-892D-022ED662E1BB}"/>
          </ac:spMkLst>
        </pc:spChg>
        <pc:spChg chg="mod">
          <ac:chgData name="Sarasin, Elise" userId="051ede2b-3008-44c0-bb19-c9bb04b8c5c9" providerId="ADAL" clId="{ADED7E92-4038-4B5C-BF19-D7E89B3B5C1C}" dt="2024-08-26T18:25:32.724" v="398" actId="165"/>
          <ac:spMkLst>
            <pc:docMk/>
            <pc:sldMk cId="2627314331" sldId="1954"/>
            <ac:spMk id="37" creationId="{96DE9EE1-7EFB-7C2D-8517-036711C24265}"/>
          </ac:spMkLst>
        </pc:spChg>
        <pc:spChg chg="mod">
          <ac:chgData name="Sarasin, Elise" userId="051ede2b-3008-44c0-bb19-c9bb04b8c5c9" providerId="ADAL" clId="{ADED7E92-4038-4B5C-BF19-D7E89B3B5C1C}" dt="2024-08-26T18:25:32.724" v="398" actId="165"/>
          <ac:spMkLst>
            <pc:docMk/>
            <pc:sldMk cId="2627314331" sldId="1954"/>
            <ac:spMk id="38" creationId="{53E46CFE-22F3-A44C-A36C-D26323336BF3}"/>
          </ac:spMkLst>
        </pc:spChg>
        <pc:spChg chg="mod">
          <ac:chgData name="Sarasin, Elise" userId="051ede2b-3008-44c0-bb19-c9bb04b8c5c9" providerId="ADAL" clId="{ADED7E92-4038-4B5C-BF19-D7E89B3B5C1C}" dt="2024-08-26T18:25:32.724" v="398" actId="165"/>
          <ac:spMkLst>
            <pc:docMk/>
            <pc:sldMk cId="2627314331" sldId="1954"/>
            <ac:spMk id="39" creationId="{B7C2BD5B-64E0-C612-C5A2-593AAEA78BD4}"/>
          </ac:spMkLst>
        </pc:spChg>
        <pc:spChg chg="mod">
          <ac:chgData name="Sarasin, Elise" userId="051ede2b-3008-44c0-bb19-c9bb04b8c5c9" providerId="ADAL" clId="{ADED7E92-4038-4B5C-BF19-D7E89B3B5C1C}" dt="2024-08-26T18:34:12.617" v="705" actId="1076"/>
          <ac:spMkLst>
            <pc:docMk/>
            <pc:sldMk cId="2627314331" sldId="1954"/>
            <ac:spMk id="42" creationId="{FF9441A3-B7F1-85D2-6075-BEBDC2E7DF42}"/>
          </ac:spMkLst>
        </pc:spChg>
        <pc:spChg chg="mod">
          <ac:chgData name="Sarasin, Elise" userId="051ede2b-3008-44c0-bb19-c9bb04b8c5c9" providerId="ADAL" clId="{ADED7E92-4038-4B5C-BF19-D7E89B3B5C1C}" dt="2024-08-26T18:25:32.724" v="398" actId="165"/>
          <ac:spMkLst>
            <pc:docMk/>
            <pc:sldMk cId="2627314331" sldId="1954"/>
            <ac:spMk id="45" creationId="{0DE614BF-0E5E-6F41-B687-3906CA378CAD}"/>
          </ac:spMkLst>
        </pc:spChg>
        <pc:spChg chg="mod">
          <ac:chgData name="Sarasin, Elise" userId="051ede2b-3008-44c0-bb19-c9bb04b8c5c9" providerId="ADAL" clId="{ADED7E92-4038-4B5C-BF19-D7E89B3B5C1C}" dt="2024-08-26T18:25:32.724" v="398" actId="165"/>
          <ac:spMkLst>
            <pc:docMk/>
            <pc:sldMk cId="2627314331" sldId="1954"/>
            <ac:spMk id="48" creationId="{6B6CC6FC-94A0-FFBD-6DEB-40D11399BDC2}"/>
          </ac:spMkLst>
        </pc:spChg>
        <pc:spChg chg="mod">
          <ac:chgData name="Sarasin, Elise" userId="051ede2b-3008-44c0-bb19-c9bb04b8c5c9" providerId="ADAL" clId="{ADED7E92-4038-4B5C-BF19-D7E89B3B5C1C}" dt="2024-08-26T18:26:49.140" v="426" actId="165"/>
          <ac:spMkLst>
            <pc:docMk/>
            <pc:sldMk cId="2627314331" sldId="1954"/>
            <ac:spMk id="51" creationId="{5F54315A-C373-9520-F371-7D177885076F}"/>
          </ac:spMkLst>
        </pc:spChg>
        <pc:spChg chg="mod">
          <ac:chgData name="Sarasin, Elise" userId="051ede2b-3008-44c0-bb19-c9bb04b8c5c9" providerId="ADAL" clId="{ADED7E92-4038-4B5C-BF19-D7E89B3B5C1C}" dt="2024-08-26T18:33:14.772" v="691" actId="408"/>
          <ac:spMkLst>
            <pc:docMk/>
            <pc:sldMk cId="2627314331" sldId="1954"/>
            <ac:spMk id="54" creationId="{AE1FAB36-07C0-7265-68A1-ADAA5ED69A2F}"/>
          </ac:spMkLst>
        </pc:spChg>
        <pc:spChg chg="mod">
          <ac:chgData name="Sarasin, Elise" userId="051ede2b-3008-44c0-bb19-c9bb04b8c5c9" providerId="ADAL" clId="{ADED7E92-4038-4B5C-BF19-D7E89B3B5C1C}" dt="2024-08-26T18:25:32.724" v="398" actId="165"/>
          <ac:spMkLst>
            <pc:docMk/>
            <pc:sldMk cId="2627314331" sldId="1954"/>
            <ac:spMk id="57" creationId="{50B50AA8-75D0-1760-325A-8E72D1C276A2}"/>
          </ac:spMkLst>
        </pc:spChg>
        <pc:spChg chg="mod">
          <ac:chgData name="Sarasin, Elise" userId="051ede2b-3008-44c0-bb19-c9bb04b8c5c9" providerId="ADAL" clId="{ADED7E92-4038-4B5C-BF19-D7E89B3B5C1C}" dt="2024-08-26T18:26:49.140" v="426" actId="165"/>
          <ac:spMkLst>
            <pc:docMk/>
            <pc:sldMk cId="2627314331" sldId="1954"/>
            <ac:spMk id="60" creationId="{215D3C9A-7C86-DAFD-9B36-847B506EC508}"/>
          </ac:spMkLst>
        </pc:spChg>
        <pc:spChg chg="mod">
          <ac:chgData name="Sarasin, Elise" userId="051ede2b-3008-44c0-bb19-c9bb04b8c5c9" providerId="ADAL" clId="{ADED7E92-4038-4B5C-BF19-D7E89B3B5C1C}" dt="2024-08-26T18:33:12.038" v="690" actId="465"/>
          <ac:spMkLst>
            <pc:docMk/>
            <pc:sldMk cId="2627314331" sldId="1954"/>
            <ac:spMk id="63" creationId="{0D9A1DC4-083D-B3DD-A3A4-08494BBCC30A}"/>
          </ac:spMkLst>
        </pc:spChg>
        <pc:spChg chg="del mod">
          <ac:chgData name="Sarasin, Elise" userId="051ede2b-3008-44c0-bb19-c9bb04b8c5c9" providerId="ADAL" clId="{ADED7E92-4038-4B5C-BF19-D7E89B3B5C1C}" dt="2024-08-26T18:24:29.298" v="385" actId="478"/>
          <ac:spMkLst>
            <pc:docMk/>
            <pc:sldMk cId="2627314331" sldId="1954"/>
            <ac:spMk id="73" creationId="{8E002E46-FCB4-0037-1C2F-CD75A70C9653}"/>
          </ac:spMkLst>
        </pc:spChg>
        <pc:spChg chg="mod">
          <ac:chgData name="Sarasin, Elise" userId="051ede2b-3008-44c0-bb19-c9bb04b8c5c9" providerId="ADAL" clId="{ADED7E92-4038-4B5C-BF19-D7E89B3B5C1C}" dt="2024-08-26T18:33:39.321" v="697" actId="1076"/>
          <ac:spMkLst>
            <pc:docMk/>
            <pc:sldMk cId="2627314331" sldId="1954"/>
            <ac:spMk id="76" creationId="{48C994FC-879D-AC15-C98C-71F32C6C14FE}"/>
          </ac:spMkLst>
        </pc:spChg>
        <pc:spChg chg="mod">
          <ac:chgData name="Sarasin, Elise" userId="051ede2b-3008-44c0-bb19-c9bb04b8c5c9" providerId="ADAL" clId="{ADED7E92-4038-4B5C-BF19-D7E89B3B5C1C}" dt="2024-08-26T18:26:49.140" v="426" actId="165"/>
          <ac:spMkLst>
            <pc:docMk/>
            <pc:sldMk cId="2627314331" sldId="1954"/>
            <ac:spMk id="79" creationId="{9266FC4E-3FC6-0634-B295-AEDA78940B5D}"/>
          </ac:spMkLst>
        </pc:spChg>
        <pc:spChg chg="del mod">
          <ac:chgData name="Sarasin, Elise" userId="051ede2b-3008-44c0-bb19-c9bb04b8c5c9" providerId="ADAL" clId="{ADED7E92-4038-4B5C-BF19-D7E89B3B5C1C}" dt="2024-08-26T18:24:42.553" v="389" actId="478"/>
          <ac:spMkLst>
            <pc:docMk/>
            <pc:sldMk cId="2627314331" sldId="1954"/>
            <ac:spMk id="83" creationId="{B8F07333-9A25-CEA2-0243-056767340139}"/>
          </ac:spMkLst>
        </pc:spChg>
        <pc:spChg chg="mod">
          <ac:chgData name="Sarasin, Elise" userId="051ede2b-3008-44c0-bb19-c9bb04b8c5c9" providerId="ADAL" clId="{ADED7E92-4038-4B5C-BF19-D7E89B3B5C1C}" dt="2024-08-26T18:26:49.140" v="426" actId="165"/>
          <ac:spMkLst>
            <pc:docMk/>
            <pc:sldMk cId="2627314331" sldId="1954"/>
            <ac:spMk id="86" creationId="{9E2BE847-F62E-886C-71BB-6FDDB00A2D44}"/>
          </ac:spMkLst>
        </pc:spChg>
        <pc:spChg chg="del mod">
          <ac:chgData name="Sarasin, Elise" userId="051ede2b-3008-44c0-bb19-c9bb04b8c5c9" providerId="ADAL" clId="{ADED7E92-4038-4B5C-BF19-D7E89B3B5C1C}" dt="2024-08-26T18:24:35.173" v="387" actId="478"/>
          <ac:spMkLst>
            <pc:docMk/>
            <pc:sldMk cId="2627314331" sldId="1954"/>
            <ac:spMk id="88" creationId="{4862D9F7-E04F-EEF2-1B25-7E9E99FC07D8}"/>
          </ac:spMkLst>
        </pc:spChg>
        <pc:spChg chg="del mod">
          <ac:chgData name="Sarasin, Elise" userId="051ede2b-3008-44c0-bb19-c9bb04b8c5c9" providerId="ADAL" clId="{ADED7E92-4038-4B5C-BF19-D7E89B3B5C1C}" dt="2024-08-26T20:40:07.654" v="929" actId="478"/>
          <ac:spMkLst>
            <pc:docMk/>
            <pc:sldMk cId="2627314331" sldId="1954"/>
            <ac:spMk id="95" creationId="{E8479A8B-DC84-4A91-D659-F1091726114E}"/>
          </ac:spMkLst>
        </pc:spChg>
        <pc:grpChg chg="mod topLvl">
          <ac:chgData name="Sarasin, Elise" userId="051ede2b-3008-44c0-bb19-c9bb04b8c5c9" providerId="ADAL" clId="{ADED7E92-4038-4B5C-BF19-D7E89B3B5C1C}" dt="2024-08-26T18:33:14.772" v="691" actId="408"/>
          <ac:grpSpMkLst>
            <pc:docMk/>
            <pc:sldMk cId="2627314331" sldId="1954"/>
            <ac:grpSpMk id="3" creationId="{914E36FC-906E-DA91-A3D6-DA269DA42E23}"/>
          </ac:grpSpMkLst>
        </pc:grpChg>
        <pc:grpChg chg="mod topLvl">
          <ac:chgData name="Sarasin, Elise" userId="051ede2b-3008-44c0-bb19-c9bb04b8c5c9" providerId="ADAL" clId="{ADED7E92-4038-4B5C-BF19-D7E89B3B5C1C}" dt="2024-08-26T20:41:08.416" v="962" actId="1076"/>
          <ac:grpSpMkLst>
            <pc:docMk/>
            <pc:sldMk cId="2627314331" sldId="1954"/>
            <ac:grpSpMk id="22" creationId="{D56A957D-CB37-37D5-6C2E-E2FCB5154A7D}"/>
          </ac:grpSpMkLst>
        </pc:grpChg>
        <pc:grpChg chg="del mod topLvl">
          <ac:chgData name="Sarasin, Elise" userId="051ede2b-3008-44c0-bb19-c9bb04b8c5c9" providerId="ADAL" clId="{ADED7E92-4038-4B5C-BF19-D7E89B3B5C1C}" dt="2024-08-26T18:32:33.786" v="678" actId="478"/>
          <ac:grpSpMkLst>
            <pc:docMk/>
            <pc:sldMk cId="2627314331" sldId="1954"/>
            <ac:grpSpMk id="27" creationId="{020522E2-7AC5-2A40-0A48-87C8AC4D88EF}"/>
          </ac:grpSpMkLst>
        </pc:grpChg>
        <pc:grpChg chg="del mod topLvl">
          <ac:chgData name="Sarasin, Elise" userId="051ede2b-3008-44c0-bb19-c9bb04b8c5c9" providerId="ADAL" clId="{ADED7E92-4038-4B5C-BF19-D7E89B3B5C1C}" dt="2024-08-26T18:32:30.931" v="677" actId="478"/>
          <ac:grpSpMkLst>
            <pc:docMk/>
            <pc:sldMk cId="2627314331" sldId="1954"/>
            <ac:grpSpMk id="30" creationId="{EFE50F4D-22D7-975A-583A-695B3658FBED}"/>
          </ac:grpSpMkLst>
        </pc:grpChg>
        <pc:grpChg chg="mod topLvl">
          <ac:chgData name="Sarasin, Elise" userId="051ede2b-3008-44c0-bb19-c9bb04b8c5c9" providerId="ADAL" clId="{ADED7E92-4038-4B5C-BF19-D7E89B3B5C1C}" dt="2024-08-26T18:33:14.772" v="691" actId="408"/>
          <ac:grpSpMkLst>
            <pc:docMk/>
            <pc:sldMk cId="2627314331" sldId="1954"/>
            <ac:grpSpMk id="33" creationId="{EB61209F-85B9-9F94-32B1-E28418A95456}"/>
          </ac:grpSpMkLst>
        </pc:grpChg>
        <pc:grpChg chg="del mod">
          <ac:chgData name="Sarasin, Elise" userId="051ede2b-3008-44c0-bb19-c9bb04b8c5c9" providerId="ADAL" clId="{ADED7E92-4038-4B5C-BF19-D7E89B3B5C1C}" dt="2024-08-26T18:24:27.719" v="384" actId="478"/>
          <ac:grpSpMkLst>
            <pc:docMk/>
            <pc:sldMk cId="2627314331" sldId="1954"/>
            <ac:grpSpMk id="36" creationId="{1ED9E2BC-6A48-03BE-B3B7-02C3604A8636}"/>
          </ac:grpSpMkLst>
        </pc:grpChg>
        <pc:grpChg chg="mod topLvl">
          <ac:chgData name="Sarasin, Elise" userId="051ede2b-3008-44c0-bb19-c9bb04b8c5c9" providerId="ADAL" clId="{ADED7E92-4038-4B5C-BF19-D7E89B3B5C1C}" dt="2024-08-26T18:28:38.794" v="468" actId="1076"/>
          <ac:grpSpMkLst>
            <pc:docMk/>
            <pc:sldMk cId="2627314331" sldId="1954"/>
            <ac:grpSpMk id="40" creationId="{E865F24E-B00B-250B-ABC5-6FDD63DFA24F}"/>
          </ac:grpSpMkLst>
        </pc:grpChg>
        <pc:grpChg chg="mod topLvl">
          <ac:chgData name="Sarasin, Elise" userId="051ede2b-3008-44c0-bb19-c9bb04b8c5c9" providerId="ADAL" clId="{ADED7E92-4038-4B5C-BF19-D7E89B3B5C1C}" dt="2024-08-26T18:28:28.797" v="465" actId="554"/>
          <ac:grpSpMkLst>
            <pc:docMk/>
            <pc:sldMk cId="2627314331" sldId="1954"/>
            <ac:grpSpMk id="43" creationId="{1B6D0686-F207-FD1B-53DF-9EBC9E8523DF}"/>
          </ac:grpSpMkLst>
        </pc:grpChg>
        <pc:grpChg chg="mod topLvl">
          <ac:chgData name="Sarasin, Elise" userId="051ede2b-3008-44c0-bb19-c9bb04b8c5c9" providerId="ADAL" clId="{ADED7E92-4038-4B5C-BF19-D7E89B3B5C1C}" dt="2024-08-26T18:34:06.449" v="703" actId="1076"/>
          <ac:grpSpMkLst>
            <pc:docMk/>
            <pc:sldMk cId="2627314331" sldId="1954"/>
            <ac:grpSpMk id="46" creationId="{297A5551-D4F9-26A0-BFAE-854C4436A124}"/>
          </ac:grpSpMkLst>
        </pc:grpChg>
        <pc:grpChg chg="mod topLvl">
          <ac:chgData name="Sarasin, Elise" userId="051ede2b-3008-44c0-bb19-c9bb04b8c5c9" providerId="ADAL" clId="{ADED7E92-4038-4B5C-BF19-D7E89B3B5C1C}" dt="2024-08-26T18:28:28.797" v="465" actId="554"/>
          <ac:grpSpMkLst>
            <pc:docMk/>
            <pc:sldMk cId="2627314331" sldId="1954"/>
            <ac:grpSpMk id="49" creationId="{25817F3E-BB51-A0E4-6CE8-D8FAFF9168EC}"/>
          </ac:grpSpMkLst>
        </pc:grpChg>
        <pc:grpChg chg="mod topLvl">
          <ac:chgData name="Sarasin, Elise" userId="051ede2b-3008-44c0-bb19-c9bb04b8c5c9" providerId="ADAL" clId="{ADED7E92-4038-4B5C-BF19-D7E89B3B5C1C}" dt="2024-08-26T18:33:14.772" v="691" actId="408"/>
          <ac:grpSpMkLst>
            <pc:docMk/>
            <pc:sldMk cId="2627314331" sldId="1954"/>
            <ac:grpSpMk id="52" creationId="{AEFC61AF-929D-6797-105C-D0BAD136E5C8}"/>
          </ac:grpSpMkLst>
        </pc:grpChg>
        <pc:grpChg chg="mod topLvl">
          <ac:chgData name="Sarasin, Elise" userId="051ede2b-3008-44c0-bb19-c9bb04b8c5c9" providerId="ADAL" clId="{ADED7E92-4038-4B5C-BF19-D7E89B3B5C1C}" dt="2024-08-26T18:33:45.866" v="698" actId="1076"/>
          <ac:grpSpMkLst>
            <pc:docMk/>
            <pc:sldMk cId="2627314331" sldId="1954"/>
            <ac:grpSpMk id="55" creationId="{58FEA49A-70F9-0015-54FE-93B7A955FE50}"/>
          </ac:grpSpMkLst>
        </pc:grpChg>
        <pc:grpChg chg="mod topLvl">
          <ac:chgData name="Sarasin, Elise" userId="051ede2b-3008-44c0-bb19-c9bb04b8c5c9" providerId="ADAL" clId="{ADED7E92-4038-4B5C-BF19-D7E89B3B5C1C}" dt="2024-08-26T18:33:57.465" v="701" actId="1076"/>
          <ac:grpSpMkLst>
            <pc:docMk/>
            <pc:sldMk cId="2627314331" sldId="1954"/>
            <ac:grpSpMk id="58" creationId="{8B328FA4-0579-4AA6-DA80-4CD136B89E20}"/>
          </ac:grpSpMkLst>
        </pc:grpChg>
        <pc:grpChg chg="mod topLvl">
          <ac:chgData name="Sarasin, Elise" userId="051ede2b-3008-44c0-bb19-c9bb04b8c5c9" providerId="ADAL" clId="{ADED7E92-4038-4B5C-BF19-D7E89B3B5C1C}" dt="2024-08-26T18:33:14.772" v="691" actId="408"/>
          <ac:grpSpMkLst>
            <pc:docMk/>
            <pc:sldMk cId="2627314331" sldId="1954"/>
            <ac:grpSpMk id="61" creationId="{3636F4EE-4C3D-FD1A-7226-65FB40FAB995}"/>
          </ac:grpSpMkLst>
        </pc:grpChg>
        <pc:grpChg chg="mod topLvl">
          <ac:chgData name="Sarasin, Elise" userId="051ede2b-3008-44c0-bb19-c9bb04b8c5c9" providerId="ADAL" clId="{ADED7E92-4038-4B5C-BF19-D7E89B3B5C1C}" dt="2024-08-26T18:33:45.866" v="698" actId="1076"/>
          <ac:grpSpMkLst>
            <pc:docMk/>
            <pc:sldMk cId="2627314331" sldId="1954"/>
            <ac:grpSpMk id="64" creationId="{8295C817-9C8F-7A2E-1531-4C9E23F25B12}"/>
          </ac:grpSpMkLst>
        </pc:grpChg>
        <pc:grpChg chg="mod topLvl">
          <ac:chgData name="Sarasin, Elise" userId="051ede2b-3008-44c0-bb19-c9bb04b8c5c9" providerId="ADAL" clId="{ADED7E92-4038-4B5C-BF19-D7E89B3B5C1C}" dt="2024-08-26T18:33:14.772" v="691" actId="408"/>
          <ac:grpSpMkLst>
            <pc:docMk/>
            <pc:sldMk cId="2627314331" sldId="1954"/>
            <ac:grpSpMk id="65" creationId="{CFE98C44-BF2C-0D38-253E-4CEE819046B4}"/>
          </ac:grpSpMkLst>
        </pc:grpChg>
        <pc:grpChg chg="mod topLvl">
          <ac:chgData name="Sarasin, Elise" userId="051ede2b-3008-44c0-bb19-c9bb04b8c5c9" providerId="ADAL" clId="{ADED7E92-4038-4B5C-BF19-D7E89B3B5C1C}" dt="2024-08-26T18:28:28.797" v="465" actId="554"/>
          <ac:grpSpMkLst>
            <pc:docMk/>
            <pc:sldMk cId="2627314331" sldId="1954"/>
            <ac:grpSpMk id="66" creationId="{9AEFF898-334E-F571-1E9F-5D503C1B42BE}"/>
          </ac:grpSpMkLst>
        </pc:grpChg>
        <pc:grpChg chg="mod topLvl">
          <ac:chgData name="Sarasin, Elise" userId="051ede2b-3008-44c0-bb19-c9bb04b8c5c9" providerId="ADAL" clId="{ADED7E92-4038-4B5C-BF19-D7E89B3B5C1C}" dt="2024-08-26T18:28:34.482" v="466" actId="1076"/>
          <ac:grpSpMkLst>
            <pc:docMk/>
            <pc:sldMk cId="2627314331" sldId="1954"/>
            <ac:grpSpMk id="67" creationId="{3D417B0E-FD0D-5177-79AE-CE9ED0D76ECA}"/>
          </ac:grpSpMkLst>
        </pc:grpChg>
        <pc:grpChg chg="mod topLvl">
          <ac:chgData name="Sarasin, Elise" userId="051ede2b-3008-44c0-bb19-c9bb04b8c5c9" providerId="ADAL" clId="{ADED7E92-4038-4B5C-BF19-D7E89B3B5C1C}" dt="2024-08-26T18:33:14.772" v="691" actId="408"/>
          <ac:grpSpMkLst>
            <pc:docMk/>
            <pc:sldMk cId="2627314331" sldId="1954"/>
            <ac:grpSpMk id="68" creationId="{980A8F15-74C2-919E-B7D0-7427C6FF3ED4}"/>
          </ac:grpSpMkLst>
        </pc:grpChg>
        <pc:grpChg chg="mod topLvl">
          <ac:chgData name="Sarasin, Elise" userId="051ede2b-3008-44c0-bb19-c9bb04b8c5c9" providerId="ADAL" clId="{ADED7E92-4038-4B5C-BF19-D7E89B3B5C1C}" dt="2024-08-26T18:33:45.866" v="698" actId="1076"/>
          <ac:grpSpMkLst>
            <pc:docMk/>
            <pc:sldMk cId="2627314331" sldId="1954"/>
            <ac:grpSpMk id="69" creationId="{0D59D5D3-E1A0-39BA-285A-7C433CABD36F}"/>
          </ac:grpSpMkLst>
        </pc:grpChg>
        <pc:grpChg chg="del mod topLvl">
          <ac:chgData name="Sarasin, Elise" userId="051ede2b-3008-44c0-bb19-c9bb04b8c5c9" providerId="ADAL" clId="{ADED7E92-4038-4B5C-BF19-D7E89B3B5C1C}" dt="2024-08-26T18:32:30.538" v="676" actId="478"/>
          <ac:grpSpMkLst>
            <pc:docMk/>
            <pc:sldMk cId="2627314331" sldId="1954"/>
            <ac:grpSpMk id="70" creationId="{6C0D8CB6-A805-84F6-14EF-66FF51D8319A}"/>
          </ac:grpSpMkLst>
        </pc:grpChg>
        <pc:grpChg chg="del mod topLvl">
          <ac:chgData name="Sarasin, Elise" userId="051ede2b-3008-44c0-bb19-c9bb04b8c5c9" providerId="ADAL" clId="{ADED7E92-4038-4B5C-BF19-D7E89B3B5C1C}" dt="2024-08-26T18:32:30.162" v="675" actId="478"/>
          <ac:grpSpMkLst>
            <pc:docMk/>
            <pc:sldMk cId="2627314331" sldId="1954"/>
            <ac:grpSpMk id="71" creationId="{EB706084-DF9C-31D3-56E6-9958CD24C78D}"/>
          </ac:grpSpMkLst>
        </pc:grpChg>
        <pc:grpChg chg="del mod topLvl">
          <ac:chgData name="Sarasin, Elise" userId="051ede2b-3008-44c0-bb19-c9bb04b8c5c9" providerId="ADAL" clId="{ADED7E92-4038-4B5C-BF19-D7E89B3B5C1C}" dt="2024-08-26T18:32:29.635" v="674" actId="478"/>
          <ac:grpSpMkLst>
            <pc:docMk/>
            <pc:sldMk cId="2627314331" sldId="1954"/>
            <ac:grpSpMk id="72" creationId="{B05B6B47-6888-62D0-C6D9-AF158A5015CA}"/>
          </ac:grpSpMkLst>
        </pc:grpChg>
        <pc:grpChg chg="mod topLvl">
          <ac:chgData name="Sarasin, Elise" userId="051ede2b-3008-44c0-bb19-c9bb04b8c5c9" providerId="ADAL" clId="{ADED7E92-4038-4B5C-BF19-D7E89B3B5C1C}" dt="2024-08-26T18:33:39.321" v="697" actId="1076"/>
          <ac:grpSpMkLst>
            <pc:docMk/>
            <pc:sldMk cId="2627314331" sldId="1954"/>
            <ac:grpSpMk id="75" creationId="{65A877FC-F442-B9B1-22C5-C2E1934A9E0D}"/>
          </ac:grpSpMkLst>
        </pc:grpChg>
        <pc:grpChg chg="mod topLvl">
          <ac:chgData name="Sarasin, Elise" userId="051ede2b-3008-44c0-bb19-c9bb04b8c5c9" providerId="ADAL" clId="{ADED7E92-4038-4B5C-BF19-D7E89B3B5C1C}" dt="2024-08-26T18:33:45.866" v="698" actId="1076"/>
          <ac:grpSpMkLst>
            <pc:docMk/>
            <pc:sldMk cId="2627314331" sldId="1954"/>
            <ac:grpSpMk id="78" creationId="{17703118-70B0-2006-894D-F8E81B8970F1}"/>
          </ac:grpSpMkLst>
        </pc:grpChg>
        <pc:grpChg chg="del mod">
          <ac:chgData name="Sarasin, Elise" userId="051ede2b-3008-44c0-bb19-c9bb04b8c5c9" providerId="ADAL" clId="{ADED7E92-4038-4B5C-BF19-D7E89B3B5C1C}" dt="2024-08-26T18:24:40.420" v="388" actId="478"/>
          <ac:grpSpMkLst>
            <pc:docMk/>
            <pc:sldMk cId="2627314331" sldId="1954"/>
            <ac:grpSpMk id="81" creationId="{8B006E93-9121-4BBE-FB44-BD21588EB025}"/>
          </ac:grpSpMkLst>
        </pc:grpChg>
        <pc:grpChg chg="mod topLvl">
          <ac:chgData name="Sarasin, Elise" userId="051ede2b-3008-44c0-bb19-c9bb04b8c5c9" providerId="ADAL" clId="{ADED7E92-4038-4B5C-BF19-D7E89B3B5C1C}" dt="2024-08-26T18:33:45.866" v="698" actId="1076"/>
          <ac:grpSpMkLst>
            <pc:docMk/>
            <pc:sldMk cId="2627314331" sldId="1954"/>
            <ac:grpSpMk id="84" creationId="{EA16B6A5-D825-F30C-9797-9DD34297F4C5}"/>
          </ac:grpSpMkLst>
        </pc:grpChg>
        <pc:grpChg chg="del mod">
          <ac:chgData name="Sarasin, Elise" userId="051ede2b-3008-44c0-bb19-c9bb04b8c5c9" providerId="ADAL" clId="{ADED7E92-4038-4B5C-BF19-D7E89B3B5C1C}" dt="2024-08-26T18:24:33.205" v="386" actId="478"/>
          <ac:grpSpMkLst>
            <pc:docMk/>
            <pc:sldMk cId="2627314331" sldId="1954"/>
            <ac:grpSpMk id="87" creationId="{87B9B372-52D5-165E-92D5-24F22AD6CD44}"/>
          </ac:grpSpMkLst>
        </pc:grpChg>
        <pc:grpChg chg="del mod topLvl">
          <ac:chgData name="Sarasin, Elise" userId="051ede2b-3008-44c0-bb19-c9bb04b8c5c9" providerId="ADAL" clId="{ADED7E92-4038-4B5C-BF19-D7E89B3B5C1C}" dt="2024-08-26T18:26:49.140" v="426" actId="165"/>
          <ac:grpSpMkLst>
            <pc:docMk/>
            <pc:sldMk cId="2627314331" sldId="1954"/>
            <ac:grpSpMk id="94" creationId="{DF40FF73-08AE-EF3F-28C9-49490587866B}"/>
          </ac:grpSpMkLst>
        </pc:grpChg>
        <pc:grpChg chg="del mod">
          <ac:chgData name="Sarasin, Elise" userId="051ede2b-3008-44c0-bb19-c9bb04b8c5c9" providerId="ADAL" clId="{ADED7E92-4038-4B5C-BF19-D7E89B3B5C1C}" dt="2024-08-26T18:25:32.724" v="398" actId="165"/>
          <ac:grpSpMkLst>
            <pc:docMk/>
            <pc:sldMk cId="2627314331" sldId="1954"/>
            <ac:grpSpMk id="96" creationId="{018C42C8-AD8D-EF0E-F976-9337DB50BDEF}"/>
          </ac:grpSpMkLst>
        </pc:grpChg>
        <pc:picChg chg="mod">
          <ac:chgData name="Sarasin, Elise" userId="051ede2b-3008-44c0-bb19-c9bb04b8c5c9" providerId="ADAL" clId="{ADED7E92-4038-4B5C-BF19-D7E89B3B5C1C}" dt="2024-08-26T18:33:14.772" v="691" actId="408"/>
          <ac:picMkLst>
            <pc:docMk/>
            <pc:sldMk cId="2627314331" sldId="1954"/>
            <ac:picMk id="6" creationId="{415F6C46-2941-1847-3B5D-E4A530F5C3C9}"/>
          </ac:picMkLst>
        </pc:picChg>
        <pc:picChg chg="mod">
          <ac:chgData name="Sarasin, Elise" userId="051ede2b-3008-44c0-bb19-c9bb04b8c5c9" providerId="ADAL" clId="{ADED7E92-4038-4B5C-BF19-D7E89B3B5C1C}" dt="2024-08-26T18:25:32.724" v="398" actId="165"/>
          <ac:picMkLst>
            <pc:docMk/>
            <pc:sldMk cId="2627314331" sldId="1954"/>
            <ac:picMk id="7" creationId="{368CFA02-E1CB-59D3-7959-F6531510DF3D}"/>
          </ac:picMkLst>
        </pc:picChg>
        <pc:picChg chg="mod">
          <ac:chgData name="Sarasin, Elise" userId="051ede2b-3008-44c0-bb19-c9bb04b8c5c9" providerId="ADAL" clId="{ADED7E92-4038-4B5C-BF19-D7E89B3B5C1C}" dt="2024-08-26T18:25:32.724" v="398" actId="165"/>
          <ac:picMkLst>
            <pc:docMk/>
            <pc:sldMk cId="2627314331" sldId="1954"/>
            <ac:picMk id="8" creationId="{7A001328-C782-D2CB-84E6-23CEF4C22865}"/>
          </ac:picMkLst>
        </pc:picChg>
        <pc:picChg chg="mod">
          <ac:chgData name="Sarasin, Elise" userId="051ede2b-3008-44c0-bb19-c9bb04b8c5c9" providerId="ADAL" clId="{ADED7E92-4038-4B5C-BF19-D7E89B3B5C1C}" dt="2024-08-26T18:25:32.724" v="398" actId="165"/>
          <ac:picMkLst>
            <pc:docMk/>
            <pc:sldMk cId="2627314331" sldId="1954"/>
            <ac:picMk id="9" creationId="{BA879348-1107-64BF-7EC7-49297D08E612}"/>
          </ac:picMkLst>
        </pc:picChg>
        <pc:picChg chg="mod">
          <ac:chgData name="Sarasin, Elise" userId="051ede2b-3008-44c0-bb19-c9bb04b8c5c9" providerId="ADAL" clId="{ADED7E92-4038-4B5C-BF19-D7E89B3B5C1C}" dt="2024-08-26T18:25:32.724" v="398" actId="165"/>
          <ac:picMkLst>
            <pc:docMk/>
            <pc:sldMk cId="2627314331" sldId="1954"/>
            <ac:picMk id="10" creationId="{DD7DD923-8405-B5A2-FDED-2BD0F987CE3B}"/>
          </ac:picMkLst>
        </pc:picChg>
        <pc:picChg chg="mod">
          <ac:chgData name="Sarasin, Elise" userId="051ede2b-3008-44c0-bb19-c9bb04b8c5c9" providerId="ADAL" clId="{ADED7E92-4038-4B5C-BF19-D7E89B3B5C1C}" dt="2024-08-26T18:25:32.724" v="398" actId="165"/>
          <ac:picMkLst>
            <pc:docMk/>
            <pc:sldMk cId="2627314331" sldId="1954"/>
            <ac:picMk id="11" creationId="{AB34678E-8DFE-B939-284D-B51CEB2DB35E}"/>
          </ac:picMkLst>
        </pc:picChg>
        <pc:picChg chg="mod">
          <ac:chgData name="Sarasin, Elise" userId="051ede2b-3008-44c0-bb19-c9bb04b8c5c9" providerId="ADAL" clId="{ADED7E92-4038-4B5C-BF19-D7E89B3B5C1C}" dt="2024-08-26T18:33:54.507" v="700" actId="14100"/>
          <ac:picMkLst>
            <pc:docMk/>
            <pc:sldMk cId="2627314331" sldId="1954"/>
            <ac:picMk id="12" creationId="{20BA8B1B-2E00-68C1-ABEF-77EA656B2C26}"/>
          </ac:picMkLst>
        </pc:picChg>
        <pc:picChg chg="mod">
          <ac:chgData name="Sarasin, Elise" userId="051ede2b-3008-44c0-bb19-c9bb04b8c5c9" providerId="ADAL" clId="{ADED7E92-4038-4B5C-BF19-D7E89B3B5C1C}" dt="2024-08-26T18:25:32.724" v="398" actId="165"/>
          <ac:picMkLst>
            <pc:docMk/>
            <pc:sldMk cId="2627314331" sldId="1954"/>
            <ac:picMk id="13" creationId="{0B7CB08F-F3F1-8AFE-E848-A8780F839CAB}"/>
          </ac:picMkLst>
        </pc:picChg>
        <pc:picChg chg="mod">
          <ac:chgData name="Sarasin, Elise" userId="051ede2b-3008-44c0-bb19-c9bb04b8c5c9" providerId="ADAL" clId="{ADED7E92-4038-4B5C-BF19-D7E89B3B5C1C}" dt="2024-08-26T18:33:14.772" v="691" actId="408"/>
          <ac:picMkLst>
            <pc:docMk/>
            <pc:sldMk cId="2627314331" sldId="1954"/>
            <ac:picMk id="14" creationId="{45030C8C-50CF-47B0-DA03-14489DBE41FA}"/>
          </ac:picMkLst>
        </pc:picChg>
        <pc:picChg chg="mod">
          <ac:chgData name="Sarasin, Elise" userId="051ede2b-3008-44c0-bb19-c9bb04b8c5c9" providerId="ADAL" clId="{ADED7E92-4038-4B5C-BF19-D7E89B3B5C1C}" dt="2024-08-26T18:33:12.038" v="690" actId="465"/>
          <ac:picMkLst>
            <pc:docMk/>
            <pc:sldMk cId="2627314331" sldId="1954"/>
            <ac:picMk id="21" creationId="{424F7F0A-1257-AC92-E479-6AA483EFF9A8}"/>
          </ac:picMkLst>
        </pc:picChg>
        <pc:picChg chg="mod">
          <ac:chgData name="Sarasin, Elise" userId="051ede2b-3008-44c0-bb19-c9bb04b8c5c9" providerId="ADAL" clId="{ADED7E92-4038-4B5C-BF19-D7E89B3B5C1C}" dt="2024-08-26T20:41:12.634" v="963" actId="1076"/>
          <ac:picMkLst>
            <pc:docMk/>
            <pc:sldMk cId="2627314331" sldId="1954"/>
            <ac:picMk id="24" creationId="{3EE87216-8219-A87A-7D6A-C26B7FD9AEC1}"/>
          </ac:picMkLst>
        </pc:picChg>
        <pc:picChg chg="mod">
          <ac:chgData name="Sarasin, Elise" userId="051ede2b-3008-44c0-bb19-c9bb04b8c5c9" providerId="ADAL" clId="{ADED7E92-4038-4B5C-BF19-D7E89B3B5C1C}" dt="2024-08-26T18:25:32.724" v="398" actId="165"/>
          <ac:picMkLst>
            <pc:docMk/>
            <pc:sldMk cId="2627314331" sldId="1954"/>
            <ac:picMk id="29" creationId="{5B67CC89-F797-2402-E935-4686DA15171F}"/>
          </ac:picMkLst>
        </pc:picChg>
        <pc:picChg chg="mod">
          <ac:chgData name="Sarasin, Elise" userId="051ede2b-3008-44c0-bb19-c9bb04b8c5c9" providerId="ADAL" clId="{ADED7E92-4038-4B5C-BF19-D7E89B3B5C1C}" dt="2024-08-26T18:26:49.140" v="426" actId="165"/>
          <ac:picMkLst>
            <pc:docMk/>
            <pc:sldMk cId="2627314331" sldId="1954"/>
            <ac:picMk id="32" creationId="{24BC262A-4BA7-7A3C-4306-A4C5676C524F}"/>
          </ac:picMkLst>
        </pc:picChg>
        <pc:picChg chg="mod">
          <ac:chgData name="Sarasin, Elise" userId="051ede2b-3008-44c0-bb19-c9bb04b8c5c9" providerId="ADAL" clId="{ADED7E92-4038-4B5C-BF19-D7E89B3B5C1C}" dt="2024-08-26T18:33:14.772" v="691" actId="408"/>
          <ac:picMkLst>
            <pc:docMk/>
            <pc:sldMk cId="2627314331" sldId="1954"/>
            <ac:picMk id="35" creationId="{76D88F88-E9DE-F56B-83DE-E8436EF18E24}"/>
          </ac:picMkLst>
        </pc:picChg>
        <pc:picChg chg="mod">
          <ac:chgData name="Sarasin, Elise" userId="051ede2b-3008-44c0-bb19-c9bb04b8c5c9" providerId="ADAL" clId="{ADED7E92-4038-4B5C-BF19-D7E89B3B5C1C}" dt="2024-08-26T18:34:15.498" v="706" actId="1076"/>
          <ac:picMkLst>
            <pc:docMk/>
            <pc:sldMk cId="2627314331" sldId="1954"/>
            <ac:picMk id="41" creationId="{F4BA7877-C30A-2170-0FCD-DD0861CB6A15}"/>
          </ac:picMkLst>
        </pc:picChg>
        <pc:picChg chg="mod">
          <ac:chgData name="Sarasin, Elise" userId="051ede2b-3008-44c0-bb19-c9bb04b8c5c9" providerId="ADAL" clId="{ADED7E92-4038-4B5C-BF19-D7E89B3B5C1C}" dt="2024-08-26T18:25:32.724" v="398" actId="165"/>
          <ac:picMkLst>
            <pc:docMk/>
            <pc:sldMk cId="2627314331" sldId="1954"/>
            <ac:picMk id="44" creationId="{782AE787-DC6C-D562-242E-28E9A9F31D28}"/>
          </ac:picMkLst>
        </pc:picChg>
        <pc:picChg chg="mod">
          <ac:chgData name="Sarasin, Elise" userId="051ede2b-3008-44c0-bb19-c9bb04b8c5c9" providerId="ADAL" clId="{ADED7E92-4038-4B5C-BF19-D7E89B3B5C1C}" dt="2024-08-26T18:25:32.724" v="398" actId="165"/>
          <ac:picMkLst>
            <pc:docMk/>
            <pc:sldMk cId="2627314331" sldId="1954"/>
            <ac:picMk id="47" creationId="{9B54145B-44B6-2888-D82F-91E58496C52E}"/>
          </ac:picMkLst>
        </pc:picChg>
        <pc:picChg chg="mod">
          <ac:chgData name="Sarasin, Elise" userId="051ede2b-3008-44c0-bb19-c9bb04b8c5c9" providerId="ADAL" clId="{ADED7E92-4038-4B5C-BF19-D7E89B3B5C1C}" dt="2024-08-26T18:27:43.084" v="447" actId="14100"/>
          <ac:picMkLst>
            <pc:docMk/>
            <pc:sldMk cId="2627314331" sldId="1954"/>
            <ac:picMk id="50" creationId="{244A1FB0-46DD-AD5A-3F90-9EC4B5D098D0}"/>
          </ac:picMkLst>
        </pc:picChg>
        <pc:picChg chg="mod">
          <ac:chgData name="Sarasin, Elise" userId="051ede2b-3008-44c0-bb19-c9bb04b8c5c9" providerId="ADAL" clId="{ADED7E92-4038-4B5C-BF19-D7E89B3B5C1C}" dt="2024-08-26T18:33:14.772" v="691" actId="408"/>
          <ac:picMkLst>
            <pc:docMk/>
            <pc:sldMk cId="2627314331" sldId="1954"/>
            <ac:picMk id="53" creationId="{AB5F26B3-BA1D-406A-ED26-635458BA2F18}"/>
          </ac:picMkLst>
        </pc:picChg>
        <pc:picChg chg="mod">
          <ac:chgData name="Sarasin, Elise" userId="051ede2b-3008-44c0-bb19-c9bb04b8c5c9" providerId="ADAL" clId="{ADED7E92-4038-4B5C-BF19-D7E89B3B5C1C}" dt="2024-08-26T18:25:32.724" v="398" actId="165"/>
          <ac:picMkLst>
            <pc:docMk/>
            <pc:sldMk cId="2627314331" sldId="1954"/>
            <ac:picMk id="56" creationId="{43193CAE-0260-422C-C055-2B6233357F0D}"/>
          </ac:picMkLst>
        </pc:picChg>
        <pc:picChg chg="mod">
          <ac:chgData name="Sarasin, Elise" userId="051ede2b-3008-44c0-bb19-c9bb04b8c5c9" providerId="ADAL" clId="{ADED7E92-4038-4B5C-BF19-D7E89B3B5C1C}" dt="2024-08-26T18:33:50.194" v="699" actId="14100"/>
          <ac:picMkLst>
            <pc:docMk/>
            <pc:sldMk cId="2627314331" sldId="1954"/>
            <ac:picMk id="59" creationId="{9011ACBE-50C4-C153-5559-DA88233DA626}"/>
          </ac:picMkLst>
        </pc:picChg>
        <pc:picChg chg="mod">
          <ac:chgData name="Sarasin, Elise" userId="051ede2b-3008-44c0-bb19-c9bb04b8c5c9" providerId="ADAL" clId="{ADED7E92-4038-4B5C-BF19-D7E89B3B5C1C}" dt="2024-08-26T18:33:12.038" v="690" actId="465"/>
          <ac:picMkLst>
            <pc:docMk/>
            <pc:sldMk cId="2627314331" sldId="1954"/>
            <ac:picMk id="62" creationId="{839990CD-CA47-857E-943D-C622C9D912B4}"/>
          </ac:picMkLst>
        </pc:picChg>
        <pc:picChg chg="del">
          <ac:chgData name="Sarasin, Elise" userId="051ede2b-3008-44c0-bb19-c9bb04b8c5c9" providerId="ADAL" clId="{ADED7E92-4038-4B5C-BF19-D7E89B3B5C1C}" dt="2024-08-26T18:24:27.719" v="384" actId="478"/>
          <ac:picMkLst>
            <pc:docMk/>
            <pc:sldMk cId="2627314331" sldId="1954"/>
            <ac:picMk id="74" creationId="{7CF6B19A-205E-9833-82F8-825CCFB3F822}"/>
          </ac:picMkLst>
        </pc:picChg>
        <pc:picChg chg="mod">
          <ac:chgData name="Sarasin, Elise" userId="051ede2b-3008-44c0-bb19-c9bb04b8c5c9" providerId="ADAL" clId="{ADED7E92-4038-4B5C-BF19-D7E89B3B5C1C}" dt="2024-08-26T18:33:39.321" v="697" actId="1076"/>
          <ac:picMkLst>
            <pc:docMk/>
            <pc:sldMk cId="2627314331" sldId="1954"/>
            <ac:picMk id="77" creationId="{0724AA44-5139-3331-AA4E-0E558CE25434}"/>
          </ac:picMkLst>
        </pc:picChg>
        <pc:picChg chg="mod">
          <ac:chgData name="Sarasin, Elise" userId="051ede2b-3008-44c0-bb19-c9bb04b8c5c9" providerId="ADAL" clId="{ADED7E92-4038-4B5C-BF19-D7E89B3B5C1C}" dt="2024-08-26T18:26:49.140" v="426" actId="165"/>
          <ac:picMkLst>
            <pc:docMk/>
            <pc:sldMk cId="2627314331" sldId="1954"/>
            <ac:picMk id="80" creationId="{ECCCFE62-9FBB-10B2-CF3C-A3491BD6E8E2}"/>
          </ac:picMkLst>
        </pc:picChg>
        <pc:picChg chg="del mod">
          <ac:chgData name="Sarasin, Elise" userId="051ede2b-3008-44c0-bb19-c9bb04b8c5c9" providerId="ADAL" clId="{ADED7E92-4038-4B5C-BF19-D7E89B3B5C1C}" dt="2024-08-26T18:24:40.420" v="388" actId="478"/>
          <ac:picMkLst>
            <pc:docMk/>
            <pc:sldMk cId="2627314331" sldId="1954"/>
            <ac:picMk id="82" creationId="{2DA15416-E79A-5E7F-FAD8-589FE4774015}"/>
          </ac:picMkLst>
        </pc:picChg>
        <pc:picChg chg="mod">
          <ac:chgData name="Sarasin, Elise" userId="051ede2b-3008-44c0-bb19-c9bb04b8c5c9" providerId="ADAL" clId="{ADED7E92-4038-4B5C-BF19-D7E89B3B5C1C}" dt="2024-08-26T18:26:49.140" v="426" actId="165"/>
          <ac:picMkLst>
            <pc:docMk/>
            <pc:sldMk cId="2627314331" sldId="1954"/>
            <ac:picMk id="85" creationId="{29BF5F3D-AB9C-0549-7DF3-F9F61E0E80F7}"/>
          </ac:picMkLst>
        </pc:picChg>
        <pc:picChg chg="del mod">
          <ac:chgData name="Sarasin, Elise" userId="051ede2b-3008-44c0-bb19-c9bb04b8c5c9" providerId="ADAL" clId="{ADED7E92-4038-4B5C-BF19-D7E89B3B5C1C}" dt="2024-08-26T18:24:33.205" v="386" actId="478"/>
          <ac:picMkLst>
            <pc:docMk/>
            <pc:sldMk cId="2627314331" sldId="1954"/>
            <ac:picMk id="89" creationId="{427A3079-0F7D-5061-7D61-F0CE7343A094}"/>
          </ac:picMkLst>
        </pc:picChg>
      </pc:sldChg>
      <pc:sldChg chg="addSp delSp modSp del mod addAnim delAnim modAnim modNotesTx">
        <pc:chgData name="Sarasin, Elise" userId="051ede2b-3008-44c0-bb19-c9bb04b8c5c9" providerId="ADAL" clId="{ADED7E92-4038-4B5C-BF19-D7E89B3B5C1C}" dt="2024-08-26T20:25:17.965" v="928" actId="2696"/>
        <pc:sldMkLst>
          <pc:docMk/>
          <pc:sldMk cId="1746236073" sldId="1963"/>
        </pc:sldMkLst>
        <pc:spChg chg="add del mod">
          <ac:chgData name="Sarasin, Elise" userId="051ede2b-3008-44c0-bb19-c9bb04b8c5c9" providerId="ADAL" clId="{ADED7E92-4038-4B5C-BF19-D7E89B3B5C1C}" dt="2024-08-26T18:18:56.425" v="173" actId="478"/>
          <ac:spMkLst>
            <pc:docMk/>
            <pc:sldMk cId="1746236073" sldId="1963"/>
            <ac:spMk id="2" creationId="{D9249B67-5645-2AE8-C745-9703E267B550}"/>
          </ac:spMkLst>
        </pc:spChg>
        <pc:spChg chg="add mod">
          <ac:chgData name="Sarasin, Elise" userId="051ede2b-3008-44c0-bb19-c9bb04b8c5c9" providerId="ADAL" clId="{ADED7E92-4038-4B5C-BF19-D7E89B3B5C1C}" dt="2024-08-26T20:09:47.129" v="894" actId="1076"/>
          <ac:spMkLst>
            <pc:docMk/>
            <pc:sldMk cId="1746236073" sldId="1963"/>
            <ac:spMk id="22" creationId="{7ABA1BE9-1201-F492-601D-10862F532A00}"/>
          </ac:spMkLst>
        </pc:spChg>
        <pc:graphicFrameChg chg="add del">
          <ac:chgData name="Sarasin, Elise" userId="051ede2b-3008-44c0-bb19-c9bb04b8c5c9" providerId="ADAL" clId="{ADED7E92-4038-4B5C-BF19-D7E89B3B5C1C}" dt="2024-08-26T18:16:00.745" v="12" actId="478"/>
          <ac:graphicFrameMkLst>
            <pc:docMk/>
            <pc:sldMk cId="1746236073" sldId="1963"/>
            <ac:graphicFrameMk id="4" creationId="{ED721205-F4F0-8B02-76D8-6576885F9811}"/>
          </ac:graphicFrameMkLst>
        </pc:graphicFrameChg>
        <pc:graphicFrameChg chg="add mod modGraphic">
          <ac:chgData name="Sarasin, Elise" userId="051ede2b-3008-44c0-bb19-c9bb04b8c5c9" providerId="ADAL" clId="{ADED7E92-4038-4B5C-BF19-D7E89B3B5C1C}" dt="2024-08-26T18:23:55.211" v="379" actId="20577"/>
          <ac:graphicFrameMkLst>
            <pc:docMk/>
            <pc:sldMk cId="1746236073" sldId="1963"/>
            <ac:graphicFrameMk id="21" creationId="{26CE3D6F-C9E0-F021-280C-C722B953E5CF}"/>
          </ac:graphicFrameMkLst>
        </pc:graphicFrameChg>
        <pc:picChg chg="add mod">
          <ac:chgData name="Sarasin, Elise" userId="051ede2b-3008-44c0-bb19-c9bb04b8c5c9" providerId="ADAL" clId="{ADED7E92-4038-4B5C-BF19-D7E89B3B5C1C}" dt="2024-08-26T18:15:55.236" v="9" actId="14100"/>
          <ac:picMkLst>
            <pc:docMk/>
            <pc:sldMk cId="1746236073" sldId="1963"/>
            <ac:picMk id="3" creationId="{C764AF38-583F-2472-75BC-80E8944E4A1D}"/>
          </ac:picMkLst>
        </pc:picChg>
        <pc:picChg chg="add mod">
          <ac:chgData name="Sarasin, Elise" userId="051ede2b-3008-44c0-bb19-c9bb04b8c5c9" providerId="ADAL" clId="{ADED7E92-4038-4B5C-BF19-D7E89B3B5C1C}" dt="2024-08-26T18:15:55.236" v="9" actId="14100"/>
          <ac:picMkLst>
            <pc:docMk/>
            <pc:sldMk cId="1746236073" sldId="1963"/>
            <ac:picMk id="5" creationId="{36D60D4B-7F89-FC48-9F47-8C680597760F}"/>
          </ac:picMkLst>
        </pc:picChg>
        <pc:picChg chg="add mod">
          <ac:chgData name="Sarasin, Elise" userId="051ede2b-3008-44c0-bb19-c9bb04b8c5c9" providerId="ADAL" clId="{ADED7E92-4038-4B5C-BF19-D7E89B3B5C1C}" dt="2024-08-26T18:15:55.236" v="9" actId="14100"/>
          <ac:picMkLst>
            <pc:docMk/>
            <pc:sldMk cId="1746236073" sldId="1963"/>
            <ac:picMk id="6" creationId="{FD5C14CA-8BA3-6584-3A69-6E7670F4A9E0}"/>
          </ac:picMkLst>
        </pc:picChg>
        <pc:picChg chg="add mod">
          <ac:chgData name="Sarasin, Elise" userId="051ede2b-3008-44c0-bb19-c9bb04b8c5c9" providerId="ADAL" clId="{ADED7E92-4038-4B5C-BF19-D7E89B3B5C1C}" dt="2024-08-26T18:15:55.236" v="9" actId="14100"/>
          <ac:picMkLst>
            <pc:docMk/>
            <pc:sldMk cId="1746236073" sldId="1963"/>
            <ac:picMk id="7" creationId="{7C17CFA8-E77A-1135-C7E5-42BD38E8D66C}"/>
          </ac:picMkLst>
        </pc:picChg>
        <pc:picChg chg="add mod">
          <ac:chgData name="Sarasin, Elise" userId="051ede2b-3008-44c0-bb19-c9bb04b8c5c9" providerId="ADAL" clId="{ADED7E92-4038-4B5C-BF19-D7E89B3B5C1C}" dt="2024-08-26T18:15:55.236" v="9" actId="14100"/>
          <ac:picMkLst>
            <pc:docMk/>
            <pc:sldMk cId="1746236073" sldId="1963"/>
            <ac:picMk id="8" creationId="{F9D34004-7C69-35A7-78C6-62E06CFCE8E7}"/>
          </ac:picMkLst>
        </pc:picChg>
        <pc:picChg chg="add mod">
          <ac:chgData name="Sarasin, Elise" userId="051ede2b-3008-44c0-bb19-c9bb04b8c5c9" providerId="ADAL" clId="{ADED7E92-4038-4B5C-BF19-D7E89B3B5C1C}" dt="2024-08-26T18:15:55.236" v="9" actId="14100"/>
          <ac:picMkLst>
            <pc:docMk/>
            <pc:sldMk cId="1746236073" sldId="1963"/>
            <ac:picMk id="9" creationId="{63ECA3AF-5527-506B-6CAA-4F965A956857}"/>
          </ac:picMkLst>
        </pc:picChg>
        <pc:picChg chg="add mod">
          <ac:chgData name="Sarasin, Elise" userId="051ede2b-3008-44c0-bb19-c9bb04b8c5c9" providerId="ADAL" clId="{ADED7E92-4038-4B5C-BF19-D7E89B3B5C1C}" dt="2024-08-26T18:15:55.236" v="9" actId="14100"/>
          <ac:picMkLst>
            <pc:docMk/>
            <pc:sldMk cId="1746236073" sldId="1963"/>
            <ac:picMk id="10" creationId="{F781C432-C155-8E25-174D-114D6CF91B48}"/>
          </ac:picMkLst>
        </pc:picChg>
        <pc:picChg chg="add mod">
          <ac:chgData name="Sarasin, Elise" userId="051ede2b-3008-44c0-bb19-c9bb04b8c5c9" providerId="ADAL" clId="{ADED7E92-4038-4B5C-BF19-D7E89B3B5C1C}" dt="2024-08-26T18:15:55.236" v="9" actId="14100"/>
          <ac:picMkLst>
            <pc:docMk/>
            <pc:sldMk cId="1746236073" sldId="1963"/>
            <ac:picMk id="11" creationId="{F123953F-9AF6-3E05-513F-E3DC11411D8D}"/>
          </ac:picMkLst>
        </pc:picChg>
        <pc:picChg chg="add mod">
          <ac:chgData name="Sarasin, Elise" userId="051ede2b-3008-44c0-bb19-c9bb04b8c5c9" providerId="ADAL" clId="{ADED7E92-4038-4B5C-BF19-D7E89B3B5C1C}" dt="2024-08-26T18:16:05.380" v="14" actId="1076"/>
          <ac:picMkLst>
            <pc:docMk/>
            <pc:sldMk cId="1746236073" sldId="1963"/>
            <ac:picMk id="12" creationId="{857518CF-D590-D3A5-2336-AA14F1ADB917}"/>
          </ac:picMkLst>
        </pc:picChg>
        <pc:picChg chg="add mod">
          <ac:chgData name="Sarasin, Elise" userId="051ede2b-3008-44c0-bb19-c9bb04b8c5c9" providerId="ADAL" clId="{ADED7E92-4038-4B5C-BF19-D7E89B3B5C1C}" dt="2024-08-26T18:16:05.380" v="14" actId="1076"/>
          <ac:picMkLst>
            <pc:docMk/>
            <pc:sldMk cId="1746236073" sldId="1963"/>
            <ac:picMk id="13" creationId="{1D45EF34-2A0B-5DE2-FE77-7A87722169B1}"/>
          </ac:picMkLst>
        </pc:picChg>
        <pc:picChg chg="add mod">
          <ac:chgData name="Sarasin, Elise" userId="051ede2b-3008-44c0-bb19-c9bb04b8c5c9" providerId="ADAL" clId="{ADED7E92-4038-4B5C-BF19-D7E89B3B5C1C}" dt="2024-08-26T18:16:05.380" v="14" actId="1076"/>
          <ac:picMkLst>
            <pc:docMk/>
            <pc:sldMk cId="1746236073" sldId="1963"/>
            <ac:picMk id="14" creationId="{56DCE7B6-0D95-2769-D163-CD4DD6FB13B7}"/>
          </ac:picMkLst>
        </pc:picChg>
        <pc:picChg chg="add mod">
          <ac:chgData name="Sarasin, Elise" userId="051ede2b-3008-44c0-bb19-c9bb04b8c5c9" providerId="ADAL" clId="{ADED7E92-4038-4B5C-BF19-D7E89B3B5C1C}" dt="2024-08-26T18:16:05.380" v="14" actId="1076"/>
          <ac:picMkLst>
            <pc:docMk/>
            <pc:sldMk cId="1746236073" sldId="1963"/>
            <ac:picMk id="15" creationId="{5CBEB3FD-D6A9-5FFF-1234-AA31747E8954}"/>
          </ac:picMkLst>
        </pc:picChg>
        <pc:picChg chg="add mod">
          <ac:chgData name="Sarasin, Elise" userId="051ede2b-3008-44c0-bb19-c9bb04b8c5c9" providerId="ADAL" clId="{ADED7E92-4038-4B5C-BF19-D7E89B3B5C1C}" dt="2024-08-26T18:16:05.380" v="14" actId="1076"/>
          <ac:picMkLst>
            <pc:docMk/>
            <pc:sldMk cId="1746236073" sldId="1963"/>
            <ac:picMk id="16" creationId="{DB4F188A-B91A-B4C2-C4A0-9952871EC499}"/>
          </ac:picMkLst>
        </pc:picChg>
        <pc:picChg chg="add mod">
          <ac:chgData name="Sarasin, Elise" userId="051ede2b-3008-44c0-bb19-c9bb04b8c5c9" providerId="ADAL" clId="{ADED7E92-4038-4B5C-BF19-D7E89B3B5C1C}" dt="2024-08-26T18:16:05.380" v="14" actId="1076"/>
          <ac:picMkLst>
            <pc:docMk/>
            <pc:sldMk cId="1746236073" sldId="1963"/>
            <ac:picMk id="17" creationId="{460987B0-77B4-F2BB-F367-B0B0AA879DEB}"/>
          </ac:picMkLst>
        </pc:picChg>
        <pc:picChg chg="add mod">
          <ac:chgData name="Sarasin, Elise" userId="051ede2b-3008-44c0-bb19-c9bb04b8c5c9" providerId="ADAL" clId="{ADED7E92-4038-4B5C-BF19-D7E89B3B5C1C}" dt="2024-08-26T18:16:05.380" v="14" actId="1076"/>
          <ac:picMkLst>
            <pc:docMk/>
            <pc:sldMk cId="1746236073" sldId="1963"/>
            <ac:picMk id="18" creationId="{A6C2F44D-D7EA-0C32-44DD-72BAD9E682B8}"/>
          </ac:picMkLst>
        </pc:picChg>
        <pc:picChg chg="add del">
          <ac:chgData name="Sarasin, Elise" userId="051ede2b-3008-44c0-bb19-c9bb04b8c5c9" providerId="ADAL" clId="{ADED7E92-4038-4B5C-BF19-D7E89B3B5C1C}" dt="2024-08-26T18:16:00.745" v="12" actId="478"/>
          <ac:picMkLst>
            <pc:docMk/>
            <pc:sldMk cId="1746236073" sldId="1963"/>
            <ac:picMk id="19" creationId="{7B827D80-A9E1-7845-B779-C52EE5330B92}"/>
          </ac:picMkLst>
        </pc:picChg>
        <pc:picChg chg="add mod">
          <ac:chgData name="Sarasin, Elise" userId="051ede2b-3008-44c0-bb19-c9bb04b8c5c9" providerId="ADAL" clId="{ADED7E92-4038-4B5C-BF19-D7E89B3B5C1C}" dt="2024-08-26T18:16:05.380" v="14" actId="1076"/>
          <ac:picMkLst>
            <pc:docMk/>
            <pc:sldMk cId="1746236073" sldId="1963"/>
            <ac:picMk id="20" creationId="{FF0CEF0D-761D-8668-C7FB-7F4E358235A0}"/>
          </ac:picMkLst>
        </pc:picChg>
        <pc:picChg chg="add del">
          <ac:chgData name="Sarasin, Elise" userId="051ede2b-3008-44c0-bb19-c9bb04b8c5c9" providerId="ADAL" clId="{ADED7E92-4038-4B5C-BF19-D7E89B3B5C1C}" dt="2024-08-26T18:16:00.745" v="12" actId="478"/>
          <ac:picMkLst>
            <pc:docMk/>
            <pc:sldMk cId="1746236073" sldId="1963"/>
            <ac:picMk id="2081"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84"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86"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87"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88"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89"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0"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1"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2"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3"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4"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5"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6"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7"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8" creationId="{00000000-0000-0000-0000-000000000000}"/>
          </ac:picMkLst>
        </pc:picChg>
        <pc:picChg chg="add del">
          <ac:chgData name="Sarasin, Elise" userId="051ede2b-3008-44c0-bb19-c9bb04b8c5c9" providerId="ADAL" clId="{ADED7E92-4038-4B5C-BF19-D7E89B3B5C1C}" dt="2024-08-26T18:16:00.745" v="12" actId="478"/>
          <ac:picMkLst>
            <pc:docMk/>
            <pc:sldMk cId="1746236073" sldId="1963"/>
            <ac:picMk id="2099" creationId="{00000000-0000-0000-0000-000000000000}"/>
          </ac:picMkLst>
        </pc:picChg>
      </pc:sldChg>
      <pc:sldChg chg="delSp mod delAnim">
        <pc:chgData name="Sarasin, Elise" userId="051ede2b-3008-44c0-bb19-c9bb04b8c5c9" providerId="ADAL" clId="{ADED7E92-4038-4B5C-BF19-D7E89B3B5C1C}" dt="2024-08-26T18:51:19.564" v="880" actId="478"/>
        <pc:sldMkLst>
          <pc:docMk/>
          <pc:sldMk cId="2783950670" sldId="1967"/>
        </pc:sldMkLst>
        <pc:spChg chg="del">
          <ac:chgData name="Sarasin, Elise" userId="051ede2b-3008-44c0-bb19-c9bb04b8c5c9" providerId="ADAL" clId="{ADED7E92-4038-4B5C-BF19-D7E89B3B5C1C}" dt="2024-08-26T18:51:19.564" v="880" actId="478"/>
          <ac:spMkLst>
            <pc:docMk/>
            <pc:sldMk cId="2783950670" sldId="1967"/>
            <ac:spMk id="2" creationId="{C676089C-D2CE-FD3E-17F6-807803324A03}"/>
          </ac:spMkLst>
        </pc:spChg>
      </pc:sldChg>
      <pc:sldChg chg="add del mod modShow">
        <pc:chgData name="Sarasin, Elise" userId="051ede2b-3008-44c0-bb19-c9bb04b8c5c9" providerId="ADAL" clId="{ADED7E92-4038-4B5C-BF19-D7E89B3B5C1C}" dt="2024-08-26T20:59:54.937" v="1407" actId="47"/>
        <pc:sldMkLst>
          <pc:docMk/>
          <pc:sldMk cId="1931063819" sldId="1990"/>
        </pc:sldMkLst>
      </pc:sldChg>
      <pc:sldChg chg="add del mod modShow">
        <pc:chgData name="Sarasin, Elise" userId="051ede2b-3008-44c0-bb19-c9bb04b8c5c9" providerId="ADAL" clId="{ADED7E92-4038-4B5C-BF19-D7E89B3B5C1C}" dt="2024-08-26T20:59:55.943" v="1408" actId="47"/>
        <pc:sldMkLst>
          <pc:docMk/>
          <pc:sldMk cId="3069396987" sldId="1991"/>
        </pc:sldMkLst>
      </pc:sldChg>
    </pc:docChg>
  </pc:docChgLst>
  <pc:docChgLst>
    <pc:chgData name="Buckman, Mark" userId="143108ed-1948-4344-b71d-df851b3c54dd" providerId="ADAL" clId="{F45E5A5A-6888-454D-B769-5A05415C681C}"/>
    <pc:docChg chg="modSld">
      <pc:chgData name="Buckman, Mark" userId="143108ed-1948-4344-b71d-df851b3c54dd" providerId="ADAL" clId="{F45E5A5A-6888-454D-B769-5A05415C681C}" dt="2022-09-29T20:41:32.265" v="2" actId="729"/>
      <pc:docMkLst>
        <pc:docMk/>
      </pc:docMkLst>
      <pc:sldChg chg="mod modShow">
        <pc:chgData name="Buckman, Mark" userId="143108ed-1948-4344-b71d-df851b3c54dd" providerId="ADAL" clId="{F45E5A5A-6888-454D-B769-5A05415C681C}" dt="2022-09-29T20:41:19.690" v="1" actId="729"/>
        <pc:sldMkLst>
          <pc:docMk/>
          <pc:sldMk cId="1702662071" sldId="761"/>
        </pc:sldMkLst>
      </pc:sldChg>
      <pc:sldChg chg="mod modShow">
        <pc:chgData name="Buckman, Mark" userId="143108ed-1948-4344-b71d-df851b3c54dd" providerId="ADAL" clId="{F45E5A5A-6888-454D-B769-5A05415C681C}" dt="2022-09-29T20:41:32.265" v="2" actId="729"/>
        <pc:sldMkLst>
          <pc:docMk/>
          <pc:sldMk cId="688762987" sldId="841"/>
        </pc:sldMkLst>
      </pc:sldChg>
      <pc:sldChg chg="mod modShow">
        <pc:chgData name="Buckman, Mark" userId="143108ed-1948-4344-b71d-df851b3c54dd" providerId="ADAL" clId="{F45E5A5A-6888-454D-B769-5A05415C681C}" dt="2022-09-29T20:41:04.738" v="0" actId="729"/>
        <pc:sldMkLst>
          <pc:docMk/>
          <pc:sldMk cId="3761137955" sldId="1552"/>
        </pc:sldMkLst>
      </pc:sldChg>
    </pc:docChg>
  </pc:docChgLst>
  <pc:docChgLst>
    <pc:chgData name="Royer, David J" userId="ebaffb31-5ece-4bcc-af46-ab956e024a9d" providerId="ADAL" clId="{83C64BC6-360A-DE44-923B-18AED674ED25}"/>
    <pc:docChg chg="modSld">
      <pc:chgData name="Royer, David J" userId="ebaffb31-5ece-4bcc-af46-ab956e024a9d" providerId="ADAL" clId="{83C64BC6-360A-DE44-923B-18AED674ED25}" dt="2022-09-01T23:18:00.342" v="9" actId="33935"/>
      <pc:docMkLst>
        <pc:docMk/>
      </pc:docMkLst>
      <pc:sldChg chg="modSp mod">
        <pc:chgData name="Royer, David J" userId="ebaffb31-5ece-4bcc-af46-ab956e024a9d" providerId="ADAL" clId="{83C64BC6-360A-DE44-923B-18AED674ED25}" dt="2022-09-01T23:17:20.766" v="5" actId="33935"/>
        <pc:sldMkLst>
          <pc:docMk/>
          <pc:sldMk cId="3069920460" sldId="1694"/>
        </pc:sldMkLst>
        <pc:graphicFrameChg chg="mod modVis">
          <ac:chgData name="Royer, David J" userId="ebaffb31-5ece-4bcc-af46-ab956e024a9d" providerId="ADAL" clId="{83C64BC6-360A-DE44-923B-18AED674ED25}" dt="2022-09-01T23:16:29.281" v="1" actId="14429"/>
          <ac:graphicFrameMkLst>
            <pc:docMk/>
            <pc:sldMk cId="3069920460" sldId="1694"/>
            <ac:graphicFrameMk id="2" creationId="{66BAA8EC-6D7A-B8AE-06F6-1CB14AF21950}"/>
          </ac:graphicFrameMkLst>
        </pc:graphicFrameChg>
        <pc:picChg chg="mod modVis">
          <ac:chgData name="Royer, David J" userId="ebaffb31-5ece-4bcc-af46-ab956e024a9d" providerId="ADAL" clId="{83C64BC6-360A-DE44-923B-18AED674ED25}" dt="2022-09-01T23:17:20.766" v="5" actId="33935"/>
          <ac:picMkLst>
            <pc:docMk/>
            <pc:sldMk cId="3069920460" sldId="1694"/>
            <ac:picMk id="19" creationId="{7B827D80-A9E1-7845-B779-C52EE5330B92}"/>
          </ac:picMkLst>
        </pc:picChg>
        <pc:picChg chg="mod modVis">
          <ac:chgData name="Royer, David J" userId="ebaffb31-5ece-4bcc-af46-ab956e024a9d" providerId="ADAL" clId="{83C64BC6-360A-DE44-923B-18AED674ED25}" dt="2022-09-01T23:17:20.766" v="5" actId="33935"/>
          <ac:picMkLst>
            <pc:docMk/>
            <pc:sldMk cId="3069920460" sldId="1694"/>
            <ac:picMk id="2081"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84"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86"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87"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88"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89"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0"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1"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2"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3"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4" creationId="{00000000-0000-0000-0000-000000000000}"/>
          </ac:picMkLst>
        </pc:picChg>
        <pc:picChg chg="mod modVis">
          <ac:chgData name="Royer, David J" userId="ebaffb31-5ece-4bcc-af46-ab956e024a9d" providerId="ADAL" clId="{83C64BC6-360A-DE44-923B-18AED674ED25}" dt="2022-09-01T23:16:32.440" v="4" actId="14429"/>
          <ac:picMkLst>
            <pc:docMk/>
            <pc:sldMk cId="3069920460" sldId="1694"/>
            <ac:picMk id="2095"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6"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7"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8" creationId="{00000000-0000-0000-0000-000000000000}"/>
          </ac:picMkLst>
        </pc:picChg>
        <pc:picChg chg="mod modVis">
          <ac:chgData name="Royer, David J" userId="ebaffb31-5ece-4bcc-af46-ab956e024a9d" providerId="ADAL" clId="{83C64BC6-360A-DE44-923B-18AED674ED25}" dt="2022-09-01T23:17:20.766" v="5" actId="33935"/>
          <ac:picMkLst>
            <pc:docMk/>
            <pc:sldMk cId="3069920460" sldId="1694"/>
            <ac:picMk id="2099" creationId="{00000000-0000-0000-0000-000000000000}"/>
          </ac:picMkLst>
        </pc:picChg>
      </pc:sldChg>
      <pc:sldChg chg="modSp mod">
        <pc:chgData name="Royer, David J" userId="ebaffb31-5ece-4bcc-af46-ab956e024a9d" providerId="ADAL" clId="{83C64BC6-360A-DE44-923B-18AED674ED25}" dt="2022-09-01T23:18:00.342" v="9" actId="33935"/>
        <pc:sldMkLst>
          <pc:docMk/>
          <pc:sldMk cId="978460870" sldId="1695"/>
        </pc:sldMkLst>
        <pc:graphicFrameChg chg="mod modVis">
          <ac:chgData name="Royer, David J" userId="ebaffb31-5ece-4bcc-af46-ab956e024a9d" providerId="ADAL" clId="{83C64BC6-360A-DE44-923B-18AED674ED25}" dt="2022-09-01T23:17:32.774" v="7" actId="14429"/>
          <ac:graphicFrameMkLst>
            <pc:docMk/>
            <pc:sldMk cId="978460870" sldId="1695"/>
            <ac:graphicFrameMk id="2" creationId="{34BD04F1-2999-FE37-9A63-6E5ABD68B31B}"/>
          </ac:graphicFrameMkLst>
        </pc:graphicFrameChg>
        <pc:picChg chg="mod modVis">
          <ac:chgData name="Royer, David J" userId="ebaffb31-5ece-4bcc-af46-ab956e024a9d" providerId="ADAL" clId="{83C64BC6-360A-DE44-923B-18AED674ED25}" dt="2022-09-01T23:18:00.342" v="9" actId="33935"/>
          <ac:picMkLst>
            <pc:docMk/>
            <pc:sldMk cId="978460870" sldId="1695"/>
            <ac:picMk id="19" creationId="{7B827D80-A9E1-7845-B779-C52EE5330B92}"/>
          </ac:picMkLst>
        </pc:picChg>
        <pc:picChg chg="mod modVis">
          <ac:chgData name="Royer, David J" userId="ebaffb31-5ece-4bcc-af46-ab956e024a9d" providerId="ADAL" clId="{83C64BC6-360A-DE44-923B-18AED674ED25}" dt="2022-09-01T23:18:00.342" v="9" actId="33935"/>
          <ac:picMkLst>
            <pc:docMk/>
            <pc:sldMk cId="978460870" sldId="1695"/>
            <ac:picMk id="2081"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84"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86"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87"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88"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89"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0"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1"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2"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3"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4" creationId="{00000000-0000-0000-0000-000000000000}"/>
          </ac:picMkLst>
        </pc:picChg>
        <pc:picChg chg="mod modVis">
          <ac:chgData name="Royer, David J" userId="ebaffb31-5ece-4bcc-af46-ab956e024a9d" providerId="ADAL" clId="{83C64BC6-360A-DE44-923B-18AED674ED25}" dt="2022-09-01T23:17:33.667" v="8" actId="14429"/>
          <ac:picMkLst>
            <pc:docMk/>
            <pc:sldMk cId="978460870" sldId="1695"/>
            <ac:picMk id="2095"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6"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7"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8" creationId="{00000000-0000-0000-0000-000000000000}"/>
          </ac:picMkLst>
        </pc:picChg>
        <pc:picChg chg="mod modVis">
          <ac:chgData name="Royer, David J" userId="ebaffb31-5ece-4bcc-af46-ab956e024a9d" providerId="ADAL" clId="{83C64BC6-360A-DE44-923B-18AED674ED25}" dt="2022-09-01T23:18:00.342" v="9" actId="33935"/>
          <ac:picMkLst>
            <pc:docMk/>
            <pc:sldMk cId="978460870" sldId="1695"/>
            <ac:picMk id="2099" creationId="{00000000-0000-0000-0000-000000000000}"/>
          </ac:picMkLst>
        </pc:picChg>
      </pc:sldChg>
    </pc:docChg>
  </pc:docChgLst>
  <pc:docChgLst>
    <pc:chgData name="Bernard, Allison M" userId="7cd67125-3436-42b8-b83a-bbe37ba15a4e" providerId="ADAL" clId="{FA6713D5-C4BC-4C2A-B6DB-B216BB1AB6F5}"/>
    <pc:docChg chg="custSel modSld">
      <pc:chgData name="Bernard, Allison M" userId="7cd67125-3436-42b8-b83a-bbe37ba15a4e" providerId="ADAL" clId="{FA6713D5-C4BC-4C2A-B6DB-B216BB1AB6F5}" dt="2023-08-24T16:13:08.806" v="27" actId="20577"/>
      <pc:docMkLst>
        <pc:docMk/>
      </pc:docMkLst>
      <pc:sldChg chg="addSp delSp modSp mod modAnim">
        <pc:chgData name="Bernard, Allison M" userId="7cd67125-3436-42b8-b83a-bbe37ba15a4e" providerId="ADAL" clId="{FA6713D5-C4BC-4C2A-B6DB-B216BB1AB6F5}" dt="2023-08-24T16:10:36.392" v="11" actId="1076"/>
        <pc:sldMkLst>
          <pc:docMk/>
          <pc:sldMk cId="2601743110" sldId="1487"/>
        </pc:sldMkLst>
        <pc:spChg chg="del mod">
          <ac:chgData name="Bernard, Allison M" userId="7cd67125-3436-42b8-b83a-bbe37ba15a4e" providerId="ADAL" clId="{FA6713D5-C4BC-4C2A-B6DB-B216BB1AB6F5}" dt="2023-08-24T16:09:57.287" v="7" actId="478"/>
          <ac:spMkLst>
            <pc:docMk/>
            <pc:sldMk cId="2601743110" sldId="1487"/>
            <ac:spMk id="3" creationId="{52744AC5-191C-DC51-73A7-C0A8C397BD49}"/>
          </ac:spMkLst>
        </pc:spChg>
        <pc:spChg chg="add mod">
          <ac:chgData name="Bernard, Allison M" userId="7cd67125-3436-42b8-b83a-bbe37ba15a4e" providerId="ADAL" clId="{FA6713D5-C4BC-4C2A-B6DB-B216BB1AB6F5}" dt="2023-08-24T16:10:36.392" v="11" actId="1076"/>
          <ac:spMkLst>
            <pc:docMk/>
            <pc:sldMk cId="2601743110" sldId="1487"/>
            <ac:spMk id="5" creationId="{F69C5F12-7FFD-3978-9DF1-56EDC6C90F8D}"/>
          </ac:spMkLst>
        </pc:spChg>
      </pc:sldChg>
      <pc:sldChg chg="modSp mod">
        <pc:chgData name="Bernard, Allison M" userId="7cd67125-3436-42b8-b83a-bbe37ba15a4e" providerId="ADAL" clId="{FA6713D5-C4BC-4C2A-B6DB-B216BB1AB6F5}" dt="2023-08-24T15:36:14.786" v="1" actId="20577"/>
        <pc:sldMkLst>
          <pc:docMk/>
          <pc:sldMk cId="3761137955" sldId="1552"/>
        </pc:sldMkLst>
        <pc:graphicFrameChg chg="modGraphic">
          <ac:chgData name="Bernard, Allison M" userId="7cd67125-3436-42b8-b83a-bbe37ba15a4e" providerId="ADAL" clId="{FA6713D5-C4BC-4C2A-B6DB-B216BB1AB6F5}" dt="2023-08-24T15:36:14.786" v="1" actId="20577"/>
          <ac:graphicFrameMkLst>
            <pc:docMk/>
            <pc:sldMk cId="3761137955" sldId="1552"/>
            <ac:graphicFrameMk id="4" creationId="{5F795AEE-8FDD-2BCB-4E18-72D616E7A644}"/>
          </ac:graphicFrameMkLst>
        </pc:graphicFrameChg>
      </pc:sldChg>
      <pc:sldChg chg="modSp modAnim">
        <pc:chgData name="Bernard, Allison M" userId="7cd67125-3436-42b8-b83a-bbe37ba15a4e" providerId="ADAL" clId="{FA6713D5-C4BC-4C2A-B6DB-B216BB1AB6F5}" dt="2023-08-24T16:13:08.806" v="27" actId="20577"/>
        <pc:sldMkLst>
          <pc:docMk/>
          <pc:sldMk cId="2122212806" sldId="1606"/>
        </pc:sldMkLst>
        <pc:spChg chg="mod">
          <ac:chgData name="Bernard, Allison M" userId="7cd67125-3436-42b8-b83a-bbe37ba15a4e" providerId="ADAL" clId="{FA6713D5-C4BC-4C2A-B6DB-B216BB1AB6F5}" dt="2023-08-24T16:13:08.806" v="27" actId="20577"/>
          <ac:spMkLst>
            <pc:docMk/>
            <pc:sldMk cId="2122212806" sldId="1606"/>
            <ac:spMk id="13" creationId="{E5AB9593-B138-81C0-5CE2-CB1D937C700F}"/>
          </ac:spMkLst>
        </pc:spChg>
      </pc:sldChg>
      <pc:sldChg chg="modSp mod">
        <pc:chgData name="Bernard, Allison M" userId="7cd67125-3436-42b8-b83a-bbe37ba15a4e" providerId="ADAL" clId="{FA6713D5-C4BC-4C2A-B6DB-B216BB1AB6F5}" dt="2023-08-24T16:09:48.156" v="6" actId="14826"/>
        <pc:sldMkLst>
          <pc:docMk/>
          <pc:sldMk cId="3086576131" sldId="1842"/>
        </pc:sldMkLst>
        <pc:picChg chg="mod">
          <ac:chgData name="Bernard, Allison M" userId="7cd67125-3436-42b8-b83a-bbe37ba15a4e" providerId="ADAL" clId="{FA6713D5-C4BC-4C2A-B6DB-B216BB1AB6F5}" dt="2023-08-24T16:09:48.156" v="6" actId="14826"/>
          <ac:picMkLst>
            <pc:docMk/>
            <pc:sldMk cId="3086576131" sldId="1842"/>
            <ac:picMk id="5" creationId="{8BF59313-D841-5819-2198-4DA5DF081C9B}"/>
          </ac:picMkLst>
        </pc:picChg>
      </pc:sldChg>
      <pc:sldChg chg="delSp modSp mod">
        <pc:chgData name="Bernard, Allison M" userId="7cd67125-3436-42b8-b83a-bbe37ba15a4e" providerId="ADAL" clId="{FA6713D5-C4BC-4C2A-B6DB-B216BB1AB6F5}" dt="2023-08-24T16:09:39.341" v="5" actId="14826"/>
        <pc:sldMkLst>
          <pc:docMk/>
          <pc:sldMk cId="603526687" sldId="1852"/>
        </pc:sldMkLst>
        <pc:spChg chg="del">
          <ac:chgData name="Bernard, Allison M" userId="7cd67125-3436-42b8-b83a-bbe37ba15a4e" providerId="ADAL" clId="{FA6713D5-C4BC-4C2A-B6DB-B216BB1AB6F5}" dt="2023-08-24T16:09:31.240" v="4" actId="478"/>
          <ac:spMkLst>
            <pc:docMk/>
            <pc:sldMk cId="603526687" sldId="1852"/>
            <ac:spMk id="4" creationId="{0EEA3731-F648-CD38-14A0-6EA53005BC45}"/>
          </ac:spMkLst>
        </pc:spChg>
        <pc:picChg chg="mod">
          <ac:chgData name="Bernard, Allison M" userId="7cd67125-3436-42b8-b83a-bbe37ba15a4e" providerId="ADAL" clId="{FA6713D5-C4BC-4C2A-B6DB-B216BB1AB6F5}" dt="2023-08-24T16:09:39.341" v="5" actId="14826"/>
          <ac:picMkLst>
            <pc:docMk/>
            <pc:sldMk cId="603526687" sldId="1852"/>
            <ac:picMk id="5" creationId="{8BF59313-D841-5819-2198-4DA5DF081C9B}"/>
          </ac:picMkLst>
        </pc:picChg>
      </pc:sldChg>
    </pc:docChg>
  </pc:docChgLst>
  <pc:docChgLst>
    <pc:chgData name="Austin, Katherine S" userId="4d544333-a025-46b2-8168-67acb71e4e10" providerId="ADAL" clId="{1D63B382-BBB7-4E29-B9AA-717C564C55A0}"/>
    <pc:docChg chg="undo redo custSel modSld">
      <pc:chgData name="Austin, Katherine S" userId="4d544333-a025-46b2-8168-67acb71e4e10" providerId="ADAL" clId="{1D63B382-BBB7-4E29-B9AA-717C564C55A0}" dt="2022-08-29T16:25:39.883" v="72" actId="20577"/>
      <pc:docMkLst>
        <pc:docMk/>
      </pc:docMkLst>
      <pc:sldChg chg="addSp modSp mod">
        <pc:chgData name="Austin, Katherine S" userId="4d544333-a025-46b2-8168-67acb71e4e10" providerId="ADAL" clId="{1D63B382-BBB7-4E29-B9AA-717C564C55A0}" dt="2022-08-29T16:25:39.883" v="72" actId="20577"/>
        <pc:sldMkLst>
          <pc:docMk/>
          <pc:sldMk cId="2937838435" sldId="1316"/>
        </pc:sldMkLst>
        <pc:spChg chg="mod">
          <ac:chgData name="Austin, Katherine S" userId="4d544333-a025-46b2-8168-67acb71e4e10" providerId="ADAL" clId="{1D63B382-BBB7-4E29-B9AA-717C564C55A0}" dt="2022-08-29T16:20:07.416" v="5" actId="20577"/>
          <ac:spMkLst>
            <pc:docMk/>
            <pc:sldMk cId="2937838435" sldId="1316"/>
            <ac:spMk id="3" creationId="{403B2AD3-3EC6-7D78-314D-F6747FF77BE1}"/>
          </ac:spMkLst>
        </pc:spChg>
        <pc:spChg chg="add mod">
          <ac:chgData name="Austin, Katherine S" userId="4d544333-a025-46b2-8168-67acb71e4e10" providerId="ADAL" clId="{1D63B382-BBB7-4E29-B9AA-717C564C55A0}" dt="2022-08-29T16:25:39.883" v="72" actId="20577"/>
          <ac:spMkLst>
            <pc:docMk/>
            <pc:sldMk cId="2937838435" sldId="1316"/>
            <ac:spMk id="10" creationId="{A5383E53-A751-9C00-8567-916C8B383D01}"/>
          </ac:spMkLst>
        </pc:spChg>
        <pc:grpChg chg="add mod">
          <ac:chgData name="Austin, Katherine S" userId="4d544333-a025-46b2-8168-67acb71e4e10" providerId="ADAL" clId="{1D63B382-BBB7-4E29-B9AA-717C564C55A0}" dt="2022-08-29T16:25:00.620" v="63" actId="164"/>
          <ac:grpSpMkLst>
            <pc:docMk/>
            <pc:sldMk cId="2937838435" sldId="1316"/>
            <ac:grpSpMk id="11" creationId="{EED9336B-F068-6E3C-A7F7-1C143806EB67}"/>
          </ac:grpSpMkLst>
        </pc:grpChg>
        <pc:picChg chg="mod">
          <ac:chgData name="Austin, Katherine S" userId="4d544333-a025-46b2-8168-67acb71e4e10" providerId="ADAL" clId="{1D63B382-BBB7-4E29-B9AA-717C564C55A0}" dt="2022-08-29T16:25:00.620" v="63" actId="164"/>
          <ac:picMkLst>
            <pc:docMk/>
            <pc:sldMk cId="2937838435" sldId="1316"/>
            <ac:picMk id="4" creationId="{80B5ECEE-1C9F-E992-4E3C-F93E6218893C}"/>
          </ac:picMkLst>
        </pc:picChg>
        <pc:picChg chg="add mod">
          <ac:chgData name="Austin, Katherine S" userId="4d544333-a025-46b2-8168-67acb71e4e10" providerId="ADAL" clId="{1D63B382-BBB7-4E29-B9AA-717C564C55A0}" dt="2022-08-29T16:20:33.774" v="7" actId="1076"/>
          <ac:picMkLst>
            <pc:docMk/>
            <pc:sldMk cId="2937838435" sldId="1316"/>
            <ac:picMk id="9" creationId="{765D18E9-38FB-1365-A244-34C94E1EFE01}"/>
          </ac:picMkLst>
        </pc:picChg>
      </pc:sldChg>
    </pc:docChg>
  </pc:docChgLst>
  <pc:docChgLst>
    <pc:chgData name="Lane, Kathleen" userId="d8586a00-d571-4eeb-bfc3-f42bf250439e" providerId="ADAL" clId="{4970E4F5-EB8C-4E5D-A5F8-5411EF11566E}"/>
    <pc:docChg chg="modSld">
      <pc:chgData name="Lane, Kathleen" userId="d8586a00-d571-4eeb-bfc3-f42bf250439e" providerId="ADAL" clId="{4970E4F5-EB8C-4E5D-A5F8-5411EF11566E}" dt="2023-08-22T20:20:09.054" v="2" actId="1076"/>
      <pc:docMkLst>
        <pc:docMk/>
      </pc:docMkLst>
      <pc:sldChg chg="modSp mod">
        <pc:chgData name="Lane, Kathleen" userId="d8586a00-d571-4eeb-bfc3-f42bf250439e" providerId="ADAL" clId="{4970E4F5-EB8C-4E5D-A5F8-5411EF11566E}" dt="2023-08-22T20:20:09.054" v="2" actId="1076"/>
        <pc:sldMkLst>
          <pc:docMk/>
          <pc:sldMk cId="2375013142" sldId="1855"/>
        </pc:sldMkLst>
        <pc:spChg chg="mod">
          <ac:chgData name="Lane, Kathleen" userId="d8586a00-d571-4eeb-bfc3-f42bf250439e" providerId="ADAL" clId="{4970E4F5-EB8C-4E5D-A5F8-5411EF11566E}" dt="2023-08-22T20:20:09.054" v="2" actId="1076"/>
          <ac:spMkLst>
            <pc:docMk/>
            <pc:sldMk cId="2375013142" sldId="1855"/>
            <ac:spMk id="16" creationId="{ADC8343F-0300-E51F-573B-73CB16FBD947}"/>
          </ac:spMkLst>
        </pc:spChg>
      </pc:sldChg>
    </pc:docChg>
  </pc:docChgLst>
  <pc:docChgLst>
    <pc:chgData name="Sarasin, Elise" userId="051ede2b-3008-44c0-bb19-c9bb04b8c5c9" providerId="ADAL" clId="{7BC2E86F-C158-490E-B0FF-0AEEC3970610}"/>
    <pc:docChg chg="undo custSel addSld delSld modSld modSection">
      <pc:chgData name="Sarasin, Elise" userId="051ede2b-3008-44c0-bb19-c9bb04b8c5c9" providerId="ADAL" clId="{7BC2E86F-C158-490E-B0FF-0AEEC3970610}" dt="2023-08-24T17:49:59.994" v="847"/>
      <pc:docMkLst>
        <pc:docMk/>
      </pc:docMkLst>
      <pc:sldChg chg="delSp mod modAnim">
        <pc:chgData name="Sarasin, Elise" userId="051ede2b-3008-44c0-bb19-c9bb04b8c5c9" providerId="ADAL" clId="{7BC2E86F-C158-490E-B0FF-0AEEC3970610}" dt="2023-08-24T17:02:21.170" v="172"/>
        <pc:sldMkLst>
          <pc:docMk/>
          <pc:sldMk cId="4196494524" sldId="337"/>
        </pc:sldMkLst>
        <pc:spChg chg="del">
          <ac:chgData name="Sarasin, Elise" userId="051ede2b-3008-44c0-bb19-c9bb04b8c5c9" providerId="ADAL" clId="{7BC2E86F-C158-490E-B0FF-0AEEC3970610}" dt="2023-08-24T17:02:15.999" v="171" actId="478"/>
          <ac:spMkLst>
            <pc:docMk/>
            <pc:sldMk cId="4196494524" sldId="337"/>
            <ac:spMk id="2" creationId="{16D752F4-8BDD-B592-E69F-FD1538D95843}"/>
          </ac:spMkLst>
        </pc:spChg>
      </pc:sldChg>
      <pc:sldChg chg="del">
        <pc:chgData name="Sarasin, Elise" userId="051ede2b-3008-44c0-bb19-c9bb04b8c5c9" providerId="ADAL" clId="{7BC2E86F-C158-490E-B0FF-0AEEC3970610}" dt="2023-08-24T14:26:27.508" v="5" actId="47"/>
        <pc:sldMkLst>
          <pc:docMk/>
          <pc:sldMk cId="301368859" sldId="653"/>
        </pc:sldMkLst>
      </pc:sldChg>
      <pc:sldChg chg="addSp delSp modSp mod modTransition">
        <pc:chgData name="Sarasin, Elise" userId="051ede2b-3008-44c0-bb19-c9bb04b8c5c9" providerId="ADAL" clId="{7BC2E86F-C158-490E-B0FF-0AEEC3970610}" dt="2023-08-24T17:08:11.842" v="225" actId="14100"/>
        <pc:sldMkLst>
          <pc:docMk/>
          <pc:sldMk cId="2493429146" sldId="654"/>
        </pc:sldMkLst>
        <pc:spChg chg="del">
          <ac:chgData name="Sarasin, Elise" userId="051ede2b-3008-44c0-bb19-c9bb04b8c5c9" providerId="ADAL" clId="{7BC2E86F-C158-490E-B0FF-0AEEC3970610}" dt="2023-08-24T17:04:44.923" v="192" actId="478"/>
          <ac:spMkLst>
            <pc:docMk/>
            <pc:sldMk cId="2493429146" sldId="654"/>
            <ac:spMk id="3" creationId="{BA5ABBA9-CEC1-EFC2-1CCF-AA70BFB34B62}"/>
          </ac:spMkLst>
        </pc:spChg>
        <pc:picChg chg="del">
          <ac:chgData name="Sarasin, Elise" userId="051ede2b-3008-44c0-bb19-c9bb04b8c5c9" providerId="ADAL" clId="{7BC2E86F-C158-490E-B0FF-0AEEC3970610}" dt="2023-08-24T17:04:45.823" v="193" actId="478"/>
          <ac:picMkLst>
            <pc:docMk/>
            <pc:sldMk cId="2493429146" sldId="654"/>
            <ac:picMk id="6" creationId="{8874FAD2-23EA-69FD-1E67-E57FA3383F7E}"/>
          </ac:picMkLst>
        </pc:picChg>
        <pc:picChg chg="add mod">
          <ac:chgData name="Sarasin, Elise" userId="051ede2b-3008-44c0-bb19-c9bb04b8c5c9" providerId="ADAL" clId="{7BC2E86F-C158-490E-B0FF-0AEEC3970610}" dt="2023-08-24T17:05:45.755" v="200" actId="1076"/>
          <ac:picMkLst>
            <pc:docMk/>
            <pc:sldMk cId="2493429146" sldId="654"/>
            <ac:picMk id="7" creationId="{D03BCC64-DAD5-A3FA-B6D9-3E0F507C44F1}"/>
          </ac:picMkLst>
        </pc:picChg>
        <pc:picChg chg="mod">
          <ac:chgData name="Sarasin, Elise" userId="051ede2b-3008-44c0-bb19-c9bb04b8c5c9" providerId="ADAL" clId="{7BC2E86F-C158-490E-B0FF-0AEEC3970610}" dt="2023-08-24T17:08:11.842" v="225" actId="14100"/>
          <ac:picMkLst>
            <pc:docMk/>
            <pc:sldMk cId="2493429146" sldId="654"/>
            <ac:picMk id="8" creationId="{82CAEFA9-3C74-1EE2-2822-66A10EEFD874}"/>
          </ac:picMkLst>
        </pc:picChg>
      </pc:sldChg>
      <pc:sldChg chg="del">
        <pc:chgData name="Sarasin, Elise" userId="051ede2b-3008-44c0-bb19-c9bb04b8c5c9" providerId="ADAL" clId="{7BC2E86F-C158-490E-B0FF-0AEEC3970610}" dt="2023-08-24T14:26:30.720" v="6" actId="47"/>
        <pc:sldMkLst>
          <pc:docMk/>
          <pc:sldMk cId="3426485061" sldId="687"/>
        </pc:sldMkLst>
      </pc:sldChg>
      <pc:sldChg chg="del">
        <pc:chgData name="Sarasin, Elise" userId="051ede2b-3008-44c0-bb19-c9bb04b8c5c9" providerId="ADAL" clId="{7BC2E86F-C158-490E-B0FF-0AEEC3970610}" dt="2023-08-24T14:27:49.051" v="70" actId="47"/>
        <pc:sldMkLst>
          <pc:docMk/>
          <pc:sldMk cId="3087220905" sldId="728"/>
        </pc:sldMkLst>
      </pc:sldChg>
      <pc:sldChg chg="del">
        <pc:chgData name="Sarasin, Elise" userId="051ede2b-3008-44c0-bb19-c9bb04b8c5c9" providerId="ADAL" clId="{7BC2E86F-C158-490E-B0FF-0AEEC3970610}" dt="2023-08-24T14:28:03.924" v="75" actId="47"/>
        <pc:sldMkLst>
          <pc:docMk/>
          <pc:sldMk cId="1721623844" sldId="739"/>
        </pc:sldMkLst>
      </pc:sldChg>
      <pc:sldChg chg="del">
        <pc:chgData name="Sarasin, Elise" userId="051ede2b-3008-44c0-bb19-c9bb04b8c5c9" providerId="ADAL" clId="{7BC2E86F-C158-490E-B0FF-0AEEC3970610}" dt="2023-08-24T14:28:00.880" v="74" actId="47"/>
        <pc:sldMkLst>
          <pc:docMk/>
          <pc:sldMk cId="1702662071" sldId="761"/>
        </pc:sldMkLst>
      </pc:sldChg>
      <pc:sldChg chg="del">
        <pc:chgData name="Sarasin, Elise" userId="051ede2b-3008-44c0-bb19-c9bb04b8c5c9" providerId="ADAL" clId="{7BC2E86F-C158-490E-B0FF-0AEEC3970610}" dt="2023-08-24T14:26:11.328" v="2" actId="47"/>
        <pc:sldMkLst>
          <pc:docMk/>
          <pc:sldMk cId="1690360617" sldId="823"/>
        </pc:sldMkLst>
      </pc:sldChg>
      <pc:sldChg chg="delSp modSp del mod">
        <pc:chgData name="Sarasin, Elise" userId="051ede2b-3008-44c0-bb19-c9bb04b8c5c9" providerId="ADAL" clId="{7BC2E86F-C158-490E-B0FF-0AEEC3970610}" dt="2023-08-24T14:27:42.653" v="69" actId="47"/>
        <pc:sldMkLst>
          <pc:docMk/>
          <pc:sldMk cId="3281968263" sldId="834"/>
        </pc:sldMkLst>
        <pc:spChg chg="del mod">
          <ac:chgData name="Sarasin, Elise" userId="051ede2b-3008-44c0-bb19-c9bb04b8c5c9" providerId="ADAL" clId="{7BC2E86F-C158-490E-B0FF-0AEEC3970610}" dt="2023-08-24T14:27:20.675" v="10" actId="21"/>
          <ac:spMkLst>
            <pc:docMk/>
            <pc:sldMk cId="3281968263" sldId="834"/>
            <ac:spMk id="3" creationId="{9F626694-EB53-1FBF-D090-AE23C3D01509}"/>
          </ac:spMkLst>
        </pc:spChg>
      </pc:sldChg>
      <pc:sldChg chg="del">
        <pc:chgData name="Sarasin, Elise" userId="051ede2b-3008-44c0-bb19-c9bb04b8c5c9" providerId="ADAL" clId="{7BC2E86F-C158-490E-B0FF-0AEEC3970610}" dt="2023-08-24T14:28:09.536" v="78" actId="47"/>
        <pc:sldMkLst>
          <pc:docMk/>
          <pc:sldMk cId="688762987" sldId="841"/>
        </pc:sldMkLst>
      </pc:sldChg>
      <pc:sldChg chg="del">
        <pc:chgData name="Sarasin, Elise" userId="051ede2b-3008-44c0-bb19-c9bb04b8c5c9" providerId="ADAL" clId="{7BC2E86F-C158-490E-B0FF-0AEEC3970610}" dt="2023-08-24T14:29:19.104" v="82" actId="2696"/>
        <pc:sldMkLst>
          <pc:docMk/>
          <pc:sldMk cId="1659631156" sldId="896"/>
        </pc:sldMkLst>
      </pc:sldChg>
      <pc:sldChg chg="del">
        <pc:chgData name="Sarasin, Elise" userId="051ede2b-3008-44c0-bb19-c9bb04b8c5c9" providerId="ADAL" clId="{7BC2E86F-C158-490E-B0FF-0AEEC3970610}" dt="2023-08-24T14:28:07.726" v="77" actId="47"/>
        <pc:sldMkLst>
          <pc:docMk/>
          <pc:sldMk cId="3376268931" sldId="1409"/>
        </pc:sldMkLst>
      </pc:sldChg>
      <pc:sldChg chg="addSp delSp modSp modTransition">
        <pc:chgData name="Sarasin, Elise" userId="051ede2b-3008-44c0-bb19-c9bb04b8c5c9" providerId="ADAL" clId="{7BC2E86F-C158-490E-B0FF-0AEEC3970610}" dt="2023-08-24T17:48:32.730" v="843"/>
        <pc:sldMkLst>
          <pc:docMk/>
          <pc:sldMk cId="318077013" sldId="1484"/>
        </pc:sldMkLst>
        <pc:picChg chg="add mod">
          <ac:chgData name="Sarasin, Elise" userId="051ede2b-3008-44c0-bb19-c9bb04b8c5c9" providerId="ADAL" clId="{7BC2E86F-C158-490E-B0FF-0AEEC3970610}" dt="2023-08-24T17:09:56.157" v="245"/>
          <ac:picMkLst>
            <pc:docMk/>
            <pc:sldMk cId="318077013" sldId="1484"/>
            <ac:picMk id="2" creationId="{D223ACA9-C11D-54BE-9463-81F11777EF6E}"/>
          </ac:picMkLst>
        </pc:picChg>
        <pc:picChg chg="del">
          <ac:chgData name="Sarasin, Elise" userId="051ede2b-3008-44c0-bb19-c9bb04b8c5c9" providerId="ADAL" clId="{7BC2E86F-C158-490E-B0FF-0AEEC3970610}" dt="2023-08-24T17:09:55.895" v="244" actId="478"/>
          <ac:picMkLst>
            <pc:docMk/>
            <pc:sldMk cId="318077013" sldId="1484"/>
            <ac:picMk id="5" creationId="{3890E7DD-3F88-D99F-860A-13F7958D5A66}"/>
          </ac:picMkLst>
        </pc:picChg>
      </pc:sldChg>
      <pc:sldChg chg="addSp delSp modSp mod delAnim modAnim">
        <pc:chgData name="Sarasin, Elise" userId="051ede2b-3008-44c0-bb19-c9bb04b8c5c9" providerId="ADAL" clId="{7BC2E86F-C158-490E-B0FF-0AEEC3970610}" dt="2023-08-24T17:43:25.180" v="831" actId="1035"/>
        <pc:sldMkLst>
          <pc:docMk/>
          <pc:sldMk cId="2601743110" sldId="1487"/>
        </pc:sldMkLst>
        <pc:spChg chg="add mod">
          <ac:chgData name="Sarasin, Elise" userId="051ede2b-3008-44c0-bb19-c9bb04b8c5c9" providerId="ADAL" clId="{7BC2E86F-C158-490E-B0FF-0AEEC3970610}" dt="2023-08-24T17:43:25.180" v="831" actId="1035"/>
          <ac:spMkLst>
            <pc:docMk/>
            <pc:sldMk cId="2601743110" sldId="1487"/>
            <ac:spMk id="3" creationId="{982F5023-5307-9C61-1EB6-85F6BFCD3195}"/>
          </ac:spMkLst>
        </pc:spChg>
        <pc:spChg chg="del mod">
          <ac:chgData name="Sarasin, Elise" userId="051ede2b-3008-44c0-bb19-c9bb04b8c5c9" providerId="ADAL" clId="{7BC2E86F-C158-490E-B0FF-0AEEC3970610}" dt="2023-08-24T17:42:52.700" v="814" actId="478"/>
          <ac:spMkLst>
            <pc:docMk/>
            <pc:sldMk cId="2601743110" sldId="1487"/>
            <ac:spMk id="5" creationId="{F69C5F12-7FFD-3978-9DF1-56EDC6C90F8D}"/>
          </ac:spMkLst>
        </pc:spChg>
        <pc:graphicFrameChg chg="modGraphic">
          <ac:chgData name="Sarasin, Elise" userId="051ede2b-3008-44c0-bb19-c9bb04b8c5c9" providerId="ADAL" clId="{7BC2E86F-C158-490E-B0FF-0AEEC3970610}" dt="2023-08-24T17:43:15.640" v="819" actId="14734"/>
          <ac:graphicFrameMkLst>
            <pc:docMk/>
            <pc:sldMk cId="2601743110" sldId="1487"/>
            <ac:graphicFrameMk id="9" creationId="{6ECB8923-1497-F0C5-865D-3BCB7DF9940F}"/>
          </ac:graphicFrameMkLst>
        </pc:graphicFrameChg>
      </pc:sldChg>
      <pc:sldChg chg="del">
        <pc:chgData name="Sarasin, Elise" userId="051ede2b-3008-44c0-bb19-c9bb04b8c5c9" providerId="ADAL" clId="{7BC2E86F-C158-490E-B0FF-0AEEC3970610}" dt="2023-08-24T17:08:36.251" v="230" actId="47"/>
        <pc:sldMkLst>
          <pc:docMk/>
          <pc:sldMk cId="1330130808" sldId="1501"/>
        </pc:sldMkLst>
      </pc:sldChg>
      <pc:sldChg chg="addSp delSp modSp">
        <pc:chgData name="Sarasin, Elise" userId="051ede2b-3008-44c0-bb19-c9bb04b8c5c9" providerId="ADAL" clId="{7BC2E86F-C158-490E-B0FF-0AEEC3970610}" dt="2023-08-24T17:08:55.272" v="232"/>
        <pc:sldMkLst>
          <pc:docMk/>
          <pc:sldMk cId="2563906494" sldId="1504"/>
        </pc:sldMkLst>
        <pc:picChg chg="add mod">
          <ac:chgData name="Sarasin, Elise" userId="051ede2b-3008-44c0-bb19-c9bb04b8c5c9" providerId="ADAL" clId="{7BC2E86F-C158-490E-B0FF-0AEEC3970610}" dt="2023-08-24T17:08:55.272" v="232"/>
          <ac:picMkLst>
            <pc:docMk/>
            <pc:sldMk cId="2563906494" sldId="1504"/>
            <ac:picMk id="4" creationId="{C0E8BA83-8D9C-080F-A489-16F9B9EB0C64}"/>
          </ac:picMkLst>
        </pc:picChg>
        <pc:picChg chg="del">
          <ac:chgData name="Sarasin, Elise" userId="051ede2b-3008-44c0-bb19-c9bb04b8c5c9" providerId="ADAL" clId="{7BC2E86F-C158-490E-B0FF-0AEEC3970610}" dt="2023-08-24T17:08:54.864" v="231" actId="478"/>
          <ac:picMkLst>
            <pc:docMk/>
            <pc:sldMk cId="2563906494" sldId="1504"/>
            <ac:picMk id="8" creationId="{12D1860E-06F1-AD20-58DB-E2E8FD2C6702}"/>
          </ac:picMkLst>
        </pc:picChg>
      </pc:sldChg>
      <pc:sldChg chg="addSp delSp modSp">
        <pc:chgData name="Sarasin, Elise" userId="051ede2b-3008-44c0-bb19-c9bb04b8c5c9" providerId="ADAL" clId="{7BC2E86F-C158-490E-B0FF-0AEEC3970610}" dt="2023-08-24T17:08:59.553" v="234"/>
        <pc:sldMkLst>
          <pc:docMk/>
          <pc:sldMk cId="2521794879" sldId="1505"/>
        </pc:sldMkLst>
        <pc:picChg chg="add mod">
          <ac:chgData name="Sarasin, Elise" userId="051ede2b-3008-44c0-bb19-c9bb04b8c5c9" providerId="ADAL" clId="{7BC2E86F-C158-490E-B0FF-0AEEC3970610}" dt="2023-08-24T17:08:59.553" v="234"/>
          <ac:picMkLst>
            <pc:docMk/>
            <pc:sldMk cId="2521794879" sldId="1505"/>
            <ac:picMk id="2" creationId="{2CA64628-941D-ECF7-0B6B-F30401B6AA8C}"/>
          </ac:picMkLst>
        </pc:picChg>
        <pc:picChg chg="del">
          <ac:chgData name="Sarasin, Elise" userId="051ede2b-3008-44c0-bb19-c9bb04b8c5c9" providerId="ADAL" clId="{7BC2E86F-C158-490E-B0FF-0AEEC3970610}" dt="2023-08-24T17:08:59.218" v="233" actId="478"/>
          <ac:picMkLst>
            <pc:docMk/>
            <pc:sldMk cId="2521794879" sldId="1505"/>
            <ac:picMk id="6" creationId="{28960274-9653-F72C-3402-3F00C583AFDB}"/>
          </ac:picMkLst>
        </pc:picChg>
      </pc:sldChg>
      <pc:sldChg chg="addSp delSp modSp">
        <pc:chgData name="Sarasin, Elise" userId="051ede2b-3008-44c0-bb19-c9bb04b8c5c9" providerId="ADAL" clId="{7BC2E86F-C158-490E-B0FF-0AEEC3970610}" dt="2023-08-24T17:09:41.278" v="239" actId="167"/>
        <pc:sldMkLst>
          <pc:docMk/>
          <pc:sldMk cId="82226888" sldId="1507"/>
        </pc:sldMkLst>
        <pc:picChg chg="add mod">
          <ac:chgData name="Sarasin, Elise" userId="051ede2b-3008-44c0-bb19-c9bb04b8c5c9" providerId="ADAL" clId="{7BC2E86F-C158-490E-B0FF-0AEEC3970610}" dt="2023-08-24T17:09:41.278" v="239" actId="167"/>
          <ac:picMkLst>
            <pc:docMk/>
            <pc:sldMk cId="82226888" sldId="1507"/>
            <ac:picMk id="6" creationId="{196E3CBF-4906-DB38-66C7-6E4F16B7EEDC}"/>
          </ac:picMkLst>
        </pc:picChg>
        <pc:picChg chg="del">
          <ac:chgData name="Sarasin, Elise" userId="051ede2b-3008-44c0-bb19-c9bb04b8c5c9" providerId="ADAL" clId="{7BC2E86F-C158-490E-B0FF-0AEEC3970610}" dt="2023-08-24T17:09:38.958" v="237" actId="478"/>
          <ac:picMkLst>
            <pc:docMk/>
            <pc:sldMk cId="82226888" sldId="1507"/>
            <ac:picMk id="7" creationId="{37D6F4CB-A808-BFE3-B427-427D386D294C}"/>
          </ac:picMkLst>
        </pc:picChg>
      </pc:sldChg>
      <pc:sldChg chg="addSp delSp modSp">
        <pc:chgData name="Sarasin, Elise" userId="051ede2b-3008-44c0-bb19-c9bb04b8c5c9" providerId="ADAL" clId="{7BC2E86F-C158-490E-B0FF-0AEEC3970610}" dt="2023-08-24T17:09:04.562" v="236"/>
        <pc:sldMkLst>
          <pc:docMk/>
          <pc:sldMk cId="1266972862" sldId="1508"/>
        </pc:sldMkLst>
        <pc:picChg chg="add mod">
          <ac:chgData name="Sarasin, Elise" userId="051ede2b-3008-44c0-bb19-c9bb04b8c5c9" providerId="ADAL" clId="{7BC2E86F-C158-490E-B0FF-0AEEC3970610}" dt="2023-08-24T17:09:04.562" v="236"/>
          <ac:picMkLst>
            <pc:docMk/>
            <pc:sldMk cId="1266972862" sldId="1508"/>
            <ac:picMk id="4" creationId="{999F4165-1A19-BBBB-EE0A-A89E82548CC6}"/>
          </ac:picMkLst>
        </pc:picChg>
        <pc:picChg chg="del">
          <ac:chgData name="Sarasin, Elise" userId="051ede2b-3008-44c0-bb19-c9bb04b8c5c9" providerId="ADAL" clId="{7BC2E86F-C158-490E-B0FF-0AEEC3970610}" dt="2023-08-24T17:09:04.045" v="235" actId="478"/>
          <ac:picMkLst>
            <pc:docMk/>
            <pc:sldMk cId="1266972862" sldId="1508"/>
            <ac:picMk id="7" creationId="{7DD77694-B56E-6939-6C50-3AC61C523929}"/>
          </ac:picMkLst>
        </pc:picChg>
      </pc:sldChg>
      <pc:sldChg chg="addSp delSp modSp">
        <pc:chgData name="Sarasin, Elise" userId="051ede2b-3008-44c0-bb19-c9bb04b8c5c9" providerId="ADAL" clId="{7BC2E86F-C158-490E-B0FF-0AEEC3970610}" dt="2023-08-24T17:09:45.523" v="241"/>
        <pc:sldMkLst>
          <pc:docMk/>
          <pc:sldMk cId="1538077358" sldId="1509"/>
        </pc:sldMkLst>
        <pc:picChg chg="add mod">
          <ac:chgData name="Sarasin, Elise" userId="051ede2b-3008-44c0-bb19-c9bb04b8c5c9" providerId="ADAL" clId="{7BC2E86F-C158-490E-B0FF-0AEEC3970610}" dt="2023-08-24T17:09:45.523" v="241"/>
          <ac:picMkLst>
            <pc:docMk/>
            <pc:sldMk cId="1538077358" sldId="1509"/>
            <ac:picMk id="4" creationId="{CE54DCD6-BDC1-456F-D52F-343891B19F1D}"/>
          </ac:picMkLst>
        </pc:picChg>
        <pc:picChg chg="del">
          <ac:chgData name="Sarasin, Elise" userId="051ede2b-3008-44c0-bb19-c9bb04b8c5c9" providerId="ADAL" clId="{7BC2E86F-C158-490E-B0FF-0AEEC3970610}" dt="2023-08-24T17:09:45.234" v="240" actId="478"/>
          <ac:picMkLst>
            <pc:docMk/>
            <pc:sldMk cId="1538077358" sldId="1509"/>
            <ac:picMk id="7" creationId="{50DFF13D-8907-00E2-C0A4-94DB908824B5}"/>
          </ac:picMkLst>
        </pc:picChg>
      </pc:sldChg>
      <pc:sldChg chg="addSp delSp modSp">
        <pc:chgData name="Sarasin, Elise" userId="051ede2b-3008-44c0-bb19-c9bb04b8c5c9" providerId="ADAL" clId="{7BC2E86F-C158-490E-B0FF-0AEEC3970610}" dt="2023-08-24T17:09:53.727" v="243"/>
        <pc:sldMkLst>
          <pc:docMk/>
          <pc:sldMk cId="2951004422" sldId="1510"/>
        </pc:sldMkLst>
        <pc:picChg chg="add mod">
          <ac:chgData name="Sarasin, Elise" userId="051ede2b-3008-44c0-bb19-c9bb04b8c5c9" providerId="ADAL" clId="{7BC2E86F-C158-490E-B0FF-0AEEC3970610}" dt="2023-08-24T17:09:53.727" v="243"/>
          <ac:picMkLst>
            <pc:docMk/>
            <pc:sldMk cId="2951004422" sldId="1510"/>
            <ac:picMk id="3" creationId="{C55697B8-0F92-696A-0FD1-E05B0798AF11}"/>
          </ac:picMkLst>
        </pc:picChg>
        <pc:picChg chg="del">
          <ac:chgData name="Sarasin, Elise" userId="051ede2b-3008-44c0-bb19-c9bb04b8c5c9" providerId="ADAL" clId="{7BC2E86F-C158-490E-B0FF-0AEEC3970610}" dt="2023-08-24T17:09:48.543" v="242" actId="478"/>
          <ac:picMkLst>
            <pc:docMk/>
            <pc:sldMk cId="2951004422" sldId="1510"/>
            <ac:picMk id="4" creationId="{33FD5148-3E38-B7AE-64D9-7FEB877DFACF}"/>
          </ac:picMkLst>
        </pc:picChg>
      </pc:sldChg>
      <pc:sldChg chg="modNotesTx">
        <pc:chgData name="Sarasin, Elise" userId="051ede2b-3008-44c0-bb19-c9bb04b8c5c9" providerId="ADAL" clId="{7BC2E86F-C158-490E-B0FF-0AEEC3970610}" dt="2023-08-24T17:02:02.149" v="170" actId="6549"/>
        <pc:sldMkLst>
          <pc:docMk/>
          <pc:sldMk cId="3845944044" sldId="1524"/>
        </pc:sldMkLst>
      </pc:sldChg>
      <pc:sldChg chg="addSp modSp mod modAnim modShow">
        <pc:chgData name="Sarasin, Elise" userId="051ede2b-3008-44c0-bb19-c9bb04b8c5c9" providerId="ADAL" clId="{7BC2E86F-C158-490E-B0FF-0AEEC3970610}" dt="2023-08-24T17:42:35.507" v="812" actId="1076"/>
        <pc:sldMkLst>
          <pc:docMk/>
          <pc:sldMk cId="2203340649" sldId="1551"/>
        </pc:sldMkLst>
        <pc:spChg chg="add mod">
          <ac:chgData name="Sarasin, Elise" userId="051ede2b-3008-44c0-bb19-c9bb04b8c5c9" providerId="ADAL" clId="{7BC2E86F-C158-490E-B0FF-0AEEC3970610}" dt="2023-08-24T17:42:35.507" v="812" actId="1076"/>
          <ac:spMkLst>
            <pc:docMk/>
            <pc:sldMk cId="2203340649" sldId="1551"/>
            <ac:spMk id="3" creationId="{9D2C40B5-DB26-8706-D516-07D38BAB979C}"/>
          </ac:spMkLst>
        </pc:spChg>
      </pc:sldChg>
      <pc:sldChg chg="addSp modSp mod modAnim">
        <pc:chgData name="Sarasin, Elise" userId="051ede2b-3008-44c0-bb19-c9bb04b8c5c9" providerId="ADAL" clId="{7BC2E86F-C158-490E-B0FF-0AEEC3970610}" dt="2023-08-24T17:43:36.475" v="834" actId="1036"/>
        <pc:sldMkLst>
          <pc:docMk/>
          <pc:sldMk cId="3761137955" sldId="1552"/>
        </pc:sldMkLst>
        <pc:spChg chg="add mod">
          <ac:chgData name="Sarasin, Elise" userId="051ede2b-3008-44c0-bb19-c9bb04b8c5c9" providerId="ADAL" clId="{7BC2E86F-C158-490E-B0FF-0AEEC3970610}" dt="2023-08-24T17:43:36.475" v="834" actId="1036"/>
          <ac:spMkLst>
            <pc:docMk/>
            <pc:sldMk cId="3761137955" sldId="1552"/>
            <ac:spMk id="3" creationId="{906851DD-23E3-7E2C-6D2E-C485DA21CE8B}"/>
          </ac:spMkLst>
        </pc:spChg>
        <pc:graphicFrameChg chg="modGraphic">
          <ac:chgData name="Sarasin, Elise" userId="051ede2b-3008-44c0-bb19-c9bb04b8c5c9" providerId="ADAL" clId="{7BC2E86F-C158-490E-B0FF-0AEEC3970610}" dt="2023-08-24T17:43:04.727" v="817" actId="14734"/>
          <ac:graphicFrameMkLst>
            <pc:docMk/>
            <pc:sldMk cId="3761137955" sldId="1552"/>
            <ac:graphicFrameMk id="4" creationId="{5F795AEE-8FDD-2BCB-4E18-72D616E7A644}"/>
          </ac:graphicFrameMkLst>
        </pc:graphicFrameChg>
      </pc:sldChg>
      <pc:sldChg chg="delSp mod delAnim">
        <pc:chgData name="Sarasin, Elise" userId="051ede2b-3008-44c0-bb19-c9bb04b8c5c9" providerId="ADAL" clId="{7BC2E86F-C158-490E-B0FF-0AEEC3970610}" dt="2023-08-24T17:12:45.374" v="266" actId="478"/>
        <pc:sldMkLst>
          <pc:docMk/>
          <pc:sldMk cId="2160294811" sldId="1598"/>
        </pc:sldMkLst>
        <pc:picChg chg="del">
          <ac:chgData name="Sarasin, Elise" userId="051ede2b-3008-44c0-bb19-c9bb04b8c5c9" providerId="ADAL" clId="{7BC2E86F-C158-490E-B0FF-0AEEC3970610}" dt="2023-08-24T17:12:45.374" v="266" actId="478"/>
          <ac:picMkLst>
            <pc:docMk/>
            <pc:sldMk cId="2160294811" sldId="1598"/>
            <ac:picMk id="5" creationId="{2234A04E-C4D3-1E8F-9682-997C13068131}"/>
          </ac:picMkLst>
        </pc:picChg>
      </pc:sldChg>
      <pc:sldChg chg="del">
        <pc:chgData name="Sarasin, Elise" userId="051ede2b-3008-44c0-bb19-c9bb04b8c5c9" providerId="ADAL" clId="{7BC2E86F-C158-490E-B0FF-0AEEC3970610}" dt="2023-08-24T14:26:53.254" v="7" actId="47"/>
        <pc:sldMkLst>
          <pc:docMk/>
          <pc:sldMk cId="2650435496" sldId="1605"/>
        </pc:sldMkLst>
      </pc:sldChg>
      <pc:sldChg chg="delSp mod">
        <pc:chgData name="Sarasin, Elise" userId="051ede2b-3008-44c0-bb19-c9bb04b8c5c9" providerId="ADAL" clId="{7BC2E86F-C158-490E-B0FF-0AEEC3970610}" dt="2023-08-24T17:01:27.921" v="168" actId="478"/>
        <pc:sldMkLst>
          <pc:docMk/>
          <pc:sldMk cId="2122212806" sldId="1606"/>
        </pc:sldMkLst>
        <pc:spChg chg="del">
          <ac:chgData name="Sarasin, Elise" userId="051ede2b-3008-44c0-bb19-c9bb04b8c5c9" providerId="ADAL" clId="{7BC2E86F-C158-490E-B0FF-0AEEC3970610}" dt="2023-08-24T17:01:27.921" v="168" actId="478"/>
          <ac:spMkLst>
            <pc:docMk/>
            <pc:sldMk cId="2122212806" sldId="1606"/>
            <ac:spMk id="13" creationId="{E5AB9593-B138-81C0-5CE2-CB1D937C700F}"/>
          </ac:spMkLst>
        </pc:spChg>
      </pc:sldChg>
      <pc:sldChg chg="modNotesTx">
        <pc:chgData name="Sarasin, Elise" userId="051ede2b-3008-44c0-bb19-c9bb04b8c5c9" providerId="ADAL" clId="{7BC2E86F-C158-490E-B0FF-0AEEC3970610}" dt="2023-08-24T17:01:45.187" v="169" actId="6549"/>
        <pc:sldMkLst>
          <pc:docMk/>
          <pc:sldMk cId="2555008547" sldId="1610"/>
        </pc:sldMkLst>
      </pc:sldChg>
      <pc:sldChg chg="addSp delSp modSp mod modNotesTx">
        <pc:chgData name="Sarasin, Elise" userId="051ede2b-3008-44c0-bb19-c9bb04b8c5c9" providerId="ADAL" clId="{7BC2E86F-C158-490E-B0FF-0AEEC3970610}" dt="2023-08-24T17:30:11.875" v="587" actId="1076"/>
        <pc:sldMkLst>
          <pc:docMk/>
          <pc:sldMk cId="807694088" sldId="1631"/>
        </pc:sldMkLst>
        <pc:spChg chg="del">
          <ac:chgData name="Sarasin, Elise" userId="051ede2b-3008-44c0-bb19-c9bb04b8c5c9" providerId="ADAL" clId="{7BC2E86F-C158-490E-B0FF-0AEEC3970610}" dt="2023-08-24T17:25:40.294" v="509" actId="478"/>
          <ac:spMkLst>
            <pc:docMk/>
            <pc:sldMk cId="807694088" sldId="1631"/>
            <ac:spMk id="3" creationId="{D6AB17A3-570B-FA7E-BABF-66B843AAC62B}"/>
          </ac:spMkLst>
        </pc:spChg>
        <pc:spChg chg="ord">
          <ac:chgData name="Sarasin, Elise" userId="051ede2b-3008-44c0-bb19-c9bb04b8c5c9" providerId="ADAL" clId="{7BC2E86F-C158-490E-B0FF-0AEEC3970610}" dt="2023-08-24T17:28:49.923" v="584" actId="166"/>
          <ac:spMkLst>
            <pc:docMk/>
            <pc:sldMk cId="807694088" sldId="1631"/>
            <ac:spMk id="8" creationId="{F3ED5B9D-A892-3DDC-AB61-0BF0C3C084EC}"/>
          </ac:spMkLst>
        </pc:spChg>
        <pc:spChg chg="add mod ord">
          <ac:chgData name="Sarasin, Elise" userId="051ede2b-3008-44c0-bb19-c9bb04b8c5c9" providerId="ADAL" clId="{7BC2E86F-C158-490E-B0FF-0AEEC3970610}" dt="2023-08-24T17:30:11.875" v="587" actId="1076"/>
          <ac:spMkLst>
            <pc:docMk/>
            <pc:sldMk cId="807694088" sldId="1631"/>
            <ac:spMk id="10" creationId="{B0B007C0-6D9E-770A-4D1E-C9763A3FD3DB}"/>
          </ac:spMkLst>
        </pc:spChg>
        <pc:picChg chg="add mod ord">
          <ac:chgData name="Sarasin, Elise" userId="051ede2b-3008-44c0-bb19-c9bb04b8c5c9" providerId="ADAL" clId="{7BC2E86F-C158-490E-B0FF-0AEEC3970610}" dt="2023-08-24T17:28:34.821" v="582" actId="1076"/>
          <ac:picMkLst>
            <pc:docMk/>
            <pc:sldMk cId="807694088" sldId="1631"/>
            <ac:picMk id="5" creationId="{0BB66C2C-748A-C20D-AF6A-CDD65326F80D}"/>
          </ac:picMkLst>
        </pc:picChg>
        <pc:picChg chg="mod">
          <ac:chgData name="Sarasin, Elise" userId="051ede2b-3008-44c0-bb19-c9bb04b8c5c9" providerId="ADAL" clId="{7BC2E86F-C158-490E-B0FF-0AEEC3970610}" dt="2023-08-24T17:27:53.244" v="562" actId="1076"/>
          <ac:picMkLst>
            <pc:docMk/>
            <pc:sldMk cId="807694088" sldId="1631"/>
            <ac:picMk id="15" creationId="{7DA0847E-8EC5-EF45-8B4C-70C75791D89B}"/>
          </ac:picMkLst>
        </pc:picChg>
      </pc:sldChg>
      <pc:sldChg chg="addSp modSp mod modAnim">
        <pc:chgData name="Sarasin, Elise" userId="051ede2b-3008-44c0-bb19-c9bb04b8c5c9" providerId="ADAL" clId="{7BC2E86F-C158-490E-B0FF-0AEEC3970610}" dt="2023-08-24T17:42:02.129" v="789" actId="1036"/>
        <pc:sldMkLst>
          <pc:docMk/>
          <pc:sldMk cId="572587678" sldId="1636"/>
        </pc:sldMkLst>
        <pc:spChg chg="add mod">
          <ac:chgData name="Sarasin, Elise" userId="051ede2b-3008-44c0-bb19-c9bb04b8c5c9" providerId="ADAL" clId="{7BC2E86F-C158-490E-B0FF-0AEEC3970610}" dt="2023-08-24T17:42:02.129" v="789" actId="1036"/>
          <ac:spMkLst>
            <pc:docMk/>
            <pc:sldMk cId="572587678" sldId="1636"/>
            <ac:spMk id="2" creationId="{03500E93-8FC3-8435-3991-0E24910B8D92}"/>
          </ac:spMkLst>
        </pc:spChg>
      </pc:sldChg>
      <pc:sldChg chg="del">
        <pc:chgData name="Sarasin, Elise" userId="051ede2b-3008-44c0-bb19-c9bb04b8c5c9" providerId="ADAL" clId="{7BC2E86F-C158-490E-B0FF-0AEEC3970610}" dt="2023-08-24T14:28:05.584" v="76" actId="47"/>
        <pc:sldMkLst>
          <pc:docMk/>
          <pc:sldMk cId="4152434093" sldId="1637"/>
        </pc:sldMkLst>
      </pc:sldChg>
      <pc:sldChg chg="del">
        <pc:chgData name="Sarasin, Elise" userId="051ede2b-3008-44c0-bb19-c9bb04b8c5c9" providerId="ADAL" clId="{7BC2E86F-C158-490E-B0FF-0AEEC3970610}" dt="2023-08-24T14:26:13.686" v="3" actId="47"/>
        <pc:sldMkLst>
          <pc:docMk/>
          <pc:sldMk cId="990333800" sldId="1638"/>
        </pc:sldMkLst>
      </pc:sldChg>
      <pc:sldChg chg="addSp delSp modSp mod delAnim">
        <pc:chgData name="Sarasin, Elise" userId="051ede2b-3008-44c0-bb19-c9bb04b8c5c9" providerId="ADAL" clId="{7BC2E86F-C158-490E-B0FF-0AEEC3970610}" dt="2023-08-24T17:12:29.996" v="265" actId="478"/>
        <pc:sldMkLst>
          <pc:docMk/>
          <pc:sldMk cId="2924257776" sldId="1671"/>
        </pc:sldMkLst>
        <pc:picChg chg="del mod">
          <ac:chgData name="Sarasin, Elise" userId="051ede2b-3008-44c0-bb19-c9bb04b8c5c9" providerId="ADAL" clId="{7BC2E86F-C158-490E-B0FF-0AEEC3970610}" dt="2023-08-24T17:11:59.087" v="260" actId="478"/>
          <ac:picMkLst>
            <pc:docMk/>
            <pc:sldMk cId="2924257776" sldId="1671"/>
            <ac:picMk id="7" creationId="{775A7F1A-E53E-6A30-BEF2-9BBDDE05E4A8}"/>
          </ac:picMkLst>
        </pc:picChg>
        <pc:picChg chg="add del mod">
          <ac:chgData name="Sarasin, Elise" userId="051ede2b-3008-44c0-bb19-c9bb04b8c5c9" providerId="ADAL" clId="{7BC2E86F-C158-490E-B0FF-0AEEC3970610}" dt="2023-08-24T17:12:29.996" v="265" actId="478"/>
          <ac:picMkLst>
            <pc:docMk/>
            <pc:sldMk cId="2924257776" sldId="1671"/>
            <ac:picMk id="8" creationId="{5C83F55D-A807-1CBA-9952-CC1BFDD838E4}"/>
          </ac:picMkLst>
        </pc:picChg>
        <pc:picChg chg="del mod">
          <ac:chgData name="Sarasin, Elise" userId="051ede2b-3008-44c0-bb19-c9bb04b8c5c9" providerId="ADAL" clId="{7BC2E86F-C158-490E-B0FF-0AEEC3970610}" dt="2023-08-24T17:11:59.821" v="261" actId="478"/>
          <ac:picMkLst>
            <pc:docMk/>
            <pc:sldMk cId="2924257776" sldId="1671"/>
            <ac:picMk id="20" creationId="{A1F075CC-C85E-9481-5D2E-8AEBA4F6E4D2}"/>
          </ac:picMkLst>
        </pc:picChg>
      </pc:sldChg>
      <pc:sldChg chg="addSp delSp modSp modTransition">
        <pc:chgData name="Sarasin, Elise" userId="051ede2b-3008-44c0-bb19-c9bb04b8c5c9" providerId="ADAL" clId="{7BC2E86F-C158-490E-B0FF-0AEEC3970610}" dt="2023-08-24T17:48:36.021" v="844"/>
        <pc:sldMkLst>
          <pc:docMk/>
          <pc:sldMk cId="852898139" sldId="1672"/>
        </pc:sldMkLst>
        <pc:picChg chg="add mod">
          <ac:chgData name="Sarasin, Elise" userId="051ede2b-3008-44c0-bb19-c9bb04b8c5c9" providerId="ADAL" clId="{7BC2E86F-C158-490E-B0FF-0AEEC3970610}" dt="2023-08-24T17:10:37.697" v="248" actId="167"/>
          <ac:picMkLst>
            <pc:docMk/>
            <pc:sldMk cId="852898139" sldId="1672"/>
            <ac:picMk id="2" creationId="{FEC01FF7-0BCB-C2EB-A78B-4DB339F2A8FC}"/>
          </ac:picMkLst>
        </pc:picChg>
        <pc:picChg chg="del">
          <ac:chgData name="Sarasin, Elise" userId="051ede2b-3008-44c0-bb19-c9bb04b8c5c9" providerId="ADAL" clId="{7BC2E86F-C158-490E-B0FF-0AEEC3970610}" dt="2023-08-24T17:09:59.556" v="246" actId="478"/>
          <ac:picMkLst>
            <pc:docMk/>
            <pc:sldMk cId="852898139" sldId="1672"/>
            <ac:picMk id="8" creationId="{0F74CE67-418D-959E-9EE1-989C2108EF89}"/>
          </ac:picMkLst>
        </pc:picChg>
      </pc:sldChg>
      <pc:sldChg chg="addSp delSp modSp modTransition">
        <pc:chgData name="Sarasin, Elise" userId="051ede2b-3008-44c0-bb19-c9bb04b8c5c9" providerId="ADAL" clId="{7BC2E86F-C158-490E-B0FF-0AEEC3970610}" dt="2023-08-24T17:48:21.035" v="840"/>
        <pc:sldMkLst>
          <pc:docMk/>
          <pc:sldMk cId="1977507285" sldId="1673"/>
        </pc:sldMkLst>
        <pc:picChg chg="add mod">
          <ac:chgData name="Sarasin, Elise" userId="051ede2b-3008-44c0-bb19-c9bb04b8c5c9" providerId="ADAL" clId="{7BC2E86F-C158-490E-B0FF-0AEEC3970610}" dt="2023-08-24T17:10:44.490" v="251" actId="167"/>
          <ac:picMkLst>
            <pc:docMk/>
            <pc:sldMk cId="1977507285" sldId="1673"/>
            <ac:picMk id="2" creationId="{F362441D-6A0A-F94E-2DFD-2682B86DD30D}"/>
          </ac:picMkLst>
        </pc:picChg>
        <pc:picChg chg="del">
          <ac:chgData name="Sarasin, Elise" userId="051ede2b-3008-44c0-bb19-c9bb04b8c5c9" providerId="ADAL" clId="{7BC2E86F-C158-490E-B0FF-0AEEC3970610}" dt="2023-08-24T17:10:42.393" v="249" actId="478"/>
          <ac:picMkLst>
            <pc:docMk/>
            <pc:sldMk cId="1977507285" sldId="1673"/>
            <ac:picMk id="4" creationId="{803708A2-AFE0-9DD2-887D-A55F68202E6D}"/>
          </ac:picMkLst>
        </pc:picChg>
      </pc:sldChg>
      <pc:sldChg chg="addSp delSp modSp modTransition">
        <pc:chgData name="Sarasin, Elise" userId="051ede2b-3008-44c0-bb19-c9bb04b8c5c9" providerId="ADAL" clId="{7BC2E86F-C158-490E-B0FF-0AEEC3970610}" dt="2023-08-24T17:48:39.412" v="845"/>
        <pc:sldMkLst>
          <pc:docMk/>
          <pc:sldMk cId="1121100709" sldId="1674"/>
        </pc:sldMkLst>
        <pc:picChg chg="add mod">
          <ac:chgData name="Sarasin, Elise" userId="051ede2b-3008-44c0-bb19-c9bb04b8c5c9" providerId="ADAL" clId="{7BC2E86F-C158-490E-B0FF-0AEEC3970610}" dt="2023-08-24T17:10:48.421" v="253"/>
          <ac:picMkLst>
            <pc:docMk/>
            <pc:sldMk cId="1121100709" sldId="1674"/>
            <ac:picMk id="2" creationId="{3BE097D8-4CD0-B8EF-F694-7987A557A5D0}"/>
          </ac:picMkLst>
        </pc:picChg>
        <pc:picChg chg="del">
          <ac:chgData name="Sarasin, Elise" userId="051ede2b-3008-44c0-bb19-c9bb04b8c5c9" providerId="ADAL" clId="{7BC2E86F-C158-490E-B0FF-0AEEC3970610}" dt="2023-08-24T17:10:48.161" v="252" actId="478"/>
          <ac:picMkLst>
            <pc:docMk/>
            <pc:sldMk cId="1121100709" sldId="1674"/>
            <ac:picMk id="4" creationId="{9977DBBA-CA7D-0EE5-22AE-30A239CDBD86}"/>
          </ac:picMkLst>
        </pc:picChg>
      </pc:sldChg>
      <pc:sldChg chg="addSp delSp modSp modTransition">
        <pc:chgData name="Sarasin, Elise" userId="051ede2b-3008-44c0-bb19-c9bb04b8c5c9" providerId="ADAL" clId="{7BC2E86F-C158-490E-B0FF-0AEEC3970610}" dt="2023-08-24T17:48:43.758" v="846"/>
        <pc:sldMkLst>
          <pc:docMk/>
          <pc:sldMk cId="784907329" sldId="1675"/>
        </pc:sldMkLst>
        <pc:picChg chg="add mod">
          <ac:chgData name="Sarasin, Elise" userId="051ede2b-3008-44c0-bb19-c9bb04b8c5c9" providerId="ADAL" clId="{7BC2E86F-C158-490E-B0FF-0AEEC3970610}" dt="2023-08-24T17:10:51.955" v="255"/>
          <ac:picMkLst>
            <pc:docMk/>
            <pc:sldMk cId="784907329" sldId="1675"/>
            <ac:picMk id="2" creationId="{4D8D5A05-B8DD-B448-9746-F5D01FCF158A}"/>
          </ac:picMkLst>
        </pc:picChg>
        <pc:picChg chg="del">
          <ac:chgData name="Sarasin, Elise" userId="051ede2b-3008-44c0-bb19-c9bb04b8c5c9" providerId="ADAL" clId="{7BC2E86F-C158-490E-B0FF-0AEEC3970610}" dt="2023-08-24T17:10:51.633" v="254" actId="478"/>
          <ac:picMkLst>
            <pc:docMk/>
            <pc:sldMk cId="784907329" sldId="1675"/>
            <ac:picMk id="4" creationId="{6C81BEAB-B681-F59A-63A1-68C7986AD752}"/>
          </ac:picMkLst>
        </pc:picChg>
      </pc:sldChg>
      <pc:sldChg chg="addSp delSp modSp mod modNotesTx">
        <pc:chgData name="Sarasin, Elise" userId="051ede2b-3008-44c0-bb19-c9bb04b8c5c9" providerId="ADAL" clId="{7BC2E86F-C158-490E-B0FF-0AEEC3970610}" dt="2023-08-24T17:21:49.019" v="473" actId="1076"/>
        <pc:sldMkLst>
          <pc:docMk/>
          <pc:sldMk cId="4274574129" sldId="1678"/>
        </pc:sldMkLst>
        <pc:spChg chg="del mod">
          <ac:chgData name="Sarasin, Elise" userId="051ede2b-3008-44c0-bb19-c9bb04b8c5c9" providerId="ADAL" clId="{7BC2E86F-C158-490E-B0FF-0AEEC3970610}" dt="2023-08-24T17:16:56.839" v="442" actId="478"/>
          <ac:spMkLst>
            <pc:docMk/>
            <pc:sldMk cId="4274574129" sldId="1678"/>
            <ac:spMk id="2" creationId="{F53745DA-CA01-F609-1F5E-65C41E17604A}"/>
          </ac:spMkLst>
        </pc:spChg>
        <pc:picChg chg="add mod">
          <ac:chgData name="Sarasin, Elise" userId="051ede2b-3008-44c0-bb19-c9bb04b8c5c9" providerId="ADAL" clId="{7BC2E86F-C158-490E-B0FF-0AEEC3970610}" dt="2023-08-24T17:21:48.163" v="472" actId="1076"/>
          <ac:picMkLst>
            <pc:docMk/>
            <pc:sldMk cId="4274574129" sldId="1678"/>
            <ac:picMk id="4" creationId="{C24A83A1-E8EA-5057-693D-77A2BBC03941}"/>
          </ac:picMkLst>
        </pc:picChg>
        <pc:picChg chg="add mod">
          <ac:chgData name="Sarasin, Elise" userId="051ede2b-3008-44c0-bb19-c9bb04b8c5c9" providerId="ADAL" clId="{7BC2E86F-C158-490E-B0FF-0AEEC3970610}" dt="2023-08-24T17:21:49.019" v="473" actId="1076"/>
          <ac:picMkLst>
            <pc:docMk/>
            <pc:sldMk cId="4274574129" sldId="1678"/>
            <ac:picMk id="6" creationId="{7CD1A545-E85C-93C7-7500-1B7610A3820D}"/>
          </ac:picMkLst>
        </pc:picChg>
        <pc:picChg chg="add mod">
          <ac:chgData name="Sarasin, Elise" userId="051ede2b-3008-44c0-bb19-c9bb04b8c5c9" providerId="ADAL" clId="{7BC2E86F-C158-490E-B0FF-0AEEC3970610}" dt="2023-08-24T17:21:47.375" v="471" actId="1076"/>
          <ac:picMkLst>
            <pc:docMk/>
            <pc:sldMk cId="4274574129" sldId="1678"/>
            <ac:picMk id="8" creationId="{E79705F1-8098-D929-BF2C-112C0F55130F}"/>
          </ac:picMkLst>
        </pc:picChg>
        <pc:picChg chg="mod">
          <ac:chgData name="Sarasin, Elise" userId="051ede2b-3008-44c0-bb19-c9bb04b8c5c9" providerId="ADAL" clId="{7BC2E86F-C158-490E-B0FF-0AEEC3970610}" dt="2023-08-24T17:20:12.087" v="449" actId="1076"/>
          <ac:picMkLst>
            <pc:docMk/>
            <pc:sldMk cId="4274574129" sldId="1678"/>
            <ac:picMk id="1026" creationId="{04FE7E35-DF58-3A68-0348-AE9AA5EDD1F4}"/>
          </ac:picMkLst>
        </pc:picChg>
      </pc:sldChg>
      <pc:sldChg chg="del">
        <pc:chgData name="Sarasin, Elise" userId="051ede2b-3008-44c0-bb19-c9bb04b8c5c9" providerId="ADAL" clId="{7BC2E86F-C158-490E-B0FF-0AEEC3970610}" dt="2023-08-24T14:27:50.496" v="71" actId="47"/>
        <pc:sldMkLst>
          <pc:docMk/>
          <pc:sldMk cId="2756747166" sldId="1679"/>
        </pc:sldMkLst>
      </pc:sldChg>
      <pc:sldChg chg="del">
        <pc:chgData name="Sarasin, Elise" userId="051ede2b-3008-44c0-bb19-c9bb04b8c5c9" providerId="ADAL" clId="{7BC2E86F-C158-490E-B0FF-0AEEC3970610}" dt="2023-08-24T14:27:53.688" v="72" actId="47"/>
        <pc:sldMkLst>
          <pc:docMk/>
          <pc:sldMk cId="2959916091" sldId="1680"/>
        </pc:sldMkLst>
      </pc:sldChg>
      <pc:sldChg chg="del">
        <pc:chgData name="Sarasin, Elise" userId="051ede2b-3008-44c0-bb19-c9bb04b8c5c9" providerId="ADAL" clId="{7BC2E86F-C158-490E-B0FF-0AEEC3970610}" dt="2023-08-24T14:27:57.826" v="73" actId="47"/>
        <pc:sldMkLst>
          <pc:docMk/>
          <pc:sldMk cId="2675818302" sldId="1681"/>
        </pc:sldMkLst>
      </pc:sldChg>
      <pc:sldChg chg="addSp delSp modSp">
        <pc:chgData name="Sarasin, Elise" userId="051ede2b-3008-44c0-bb19-c9bb04b8c5c9" providerId="ADAL" clId="{7BC2E86F-C158-490E-B0FF-0AEEC3970610}" dt="2023-08-24T17:10:55.975" v="257"/>
        <pc:sldMkLst>
          <pc:docMk/>
          <pc:sldMk cId="1085192212" sldId="1682"/>
        </pc:sldMkLst>
        <pc:picChg chg="add mod">
          <ac:chgData name="Sarasin, Elise" userId="051ede2b-3008-44c0-bb19-c9bb04b8c5c9" providerId="ADAL" clId="{7BC2E86F-C158-490E-B0FF-0AEEC3970610}" dt="2023-08-24T17:10:55.975" v="257"/>
          <ac:picMkLst>
            <pc:docMk/>
            <pc:sldMk cId="1085192212" sldId="1682"/>
            <ac:picMk id="3" creationId="{0BCAF44C-FD70-F20E-7C24-26B2249F8E13}"/>
          </ac:picMkLst>
        </pc:picChg>
        <pc:picChg chg="del">
          <ac:chgData name="Sarasin, Elise" userId="051ede2b-3008-44c0-bb19-c9bb04b8c5c9" providerId="ADAL" clId="{7BC2E86F-C158-490E-B0FF-0AEEC3970610}" dt="2023-08-24T17:10:55.690" v="256" actId="478"/>
          <ac:picMkLst>
            <pc:docMk/>
            <pc:sldMk cId="1085192212" sldId="1682"/>
            <ac:picMk id="4" creationId="{6C81BEAB-B681-F59A-63A1-68C7986AD752}"/>
          </ac:picMkLst>
        </pc:picChg>
      </pc:sldChg>
      <pc:sldChg chg="del">
        <pc:chgData name="Sarasin, Elise" userId="051ede2b-3008-44c0-bb19-c9bb04b8c5c9" providerId="ADAL" clId="{7BC2E86F-C158-490E-B0FF-0AEEC3970610}" dt="2023-08-24T14:29:41.787" v="83" actId="47"/>
        <pc:sldMkLst>
          <pc:docMk/>
          <pc:sldMk cId="1867582432" sldId="1683"/>
        </pc:sldMkLst>
      </pc:sldChg>
      <pc:sldChg chg="del">
        <pc:chgData name="Sarasin, Elise" userId="051ede2b-3008-44c0-bb19-c9bb04b8c5c9" providerId="ADAL" clId="{7BC2E86F-C158-490E-B0FF-0AEEC3970610}" dt="2023-08-24T14:28:58.204" v="80" actId="47"/>
        <pc:sldMkLst>
          <pc:docMk/>
          <pc:sldMk cId="1245878483" sldId="1687"/>
        </pc:sldMkLst>
      </pc:sldChg>
      <pc:sldChg chg="addSp delSp modSp mod modAnim modNotesTx">
        <pc:chgData name="Sarasin, Elise" userId="051ede2b-3008-44c0-bb19-c9bb04b8c5c9" providerId="ADAL" clId="{7BC2E86F-C158-490E-B0FF-0AEEC3970610}" dt="2023-08-24T17:49:59.994" v="847"/>
        <pc:sldMkLst>
          <pc:docMk/>
          <pc:sldMk cId="4219467890" sldId="1688"/>
        </pc:sldMkLst>
        <pc:spChg chg="del mod">
          <ac:chgData name="Sarasin, Elise" userId="051ede2b-3008-44c0-bb19-c9bb04b8c5c9" providerId="ADAL" clId="{7BC2E86F-C158-490E-B0FF-0AEEC3970610}" dt="2023-08-24T17:32:15.018" v="588" actId="478"/>
          <ac:spMkLst>
            <pc:docMk/>
            <pc:sldMk cId="4219467890" sldId="1688"/>
            <ac:spMk id="4" creationId="{0978BBE7-8F29-1592-9D88-2FEF56C2200B}"/>
          </ac:spMkLst>
        </pc:spChg>
        <pc:picChg chg="mod">
          <ac:chgData name="Sarasin, Elise" userId="051ede2b-3008-44c0-bb19-c9bb04b8c5c9" providerId="ADAL" clId="{7BC2E86F-C158-490E-B0FF-0AEEC3970610}" dt="2023-08-24T17:35:25.751" v="724" actId="1076"/>
          <ac:picMkLst>
            <pc:docMk/>
            <pc:sldMk cId="4219467890" sldId="1688"/>
            <ac:picMk id="2" creationId="{DB048688-B9E1-8DFC-FC37-73BB17FCC768}"/>
          </ac:picMkLst>
        </pc:picChg>
        <pc:picChg chg="del mod">
          <ac:chgData name="Sarasin, Elise" userId="051ede2b-3008-44c0-bb19-c9bb04b8c5c9" providerId="ADAL" clId="{7BC2E86F-C158-490E-B0FF-0AEEC3970610}" dt="2023-08-24T17:36:28.987" v="741" actId="478"/>
          <ac:picMkLst>
            <pc:docMk/>
            <pc:sldMk cId="4219467890" sldId="1688"/>
            <ac:picMk id="3" creationId="{F5CE8EC2-E815-62F0-61E4-21340BD266BA}"/>
          </ac:picMkLst>
        </pc:picChg>
        <pc:picChg chg="mod">
          <ac:chgData name="Sarasin, Elise" userId="051ede2b-3008-44c0-bb19-c9bb04b8c5c9" providerId="ADAL" clId="{7BC2E86F-C158-490E-B0FF-0AEEC3970610}" dt="2023-08-24T17:39:22.425" v="763" actId="1076"/>
          <ac:picMkLst>
            <pc:docMk/>
            <pc:sldMk cId="4219467890" sldId="1688"/>
            <ac:picMk id="5" creationId="{B3ED578F-FE41-2896-8881-2C9F97DCD861}"/>
          </ac:picMkLst>
        </pc:picChg>
        <pc:picChg chg="add mod modCrop">
          <ac:chgData name="Sarasin, Elise" userId="051ede2b-3008-44c0-bb19-c9bb04b8c5c9" providerId="ADAL" clId="{7BC2E86F-C158-490E-B0FF-0AEEC3970610}" dt="2023-08-24T17:39:20.140" v="762" actId="1076"/>
          <ac:picMkLst>
            <pc:docMk/>
            <pc:sldMk cId="4219467890" sldId="1688"/>
            <ac:picMk id="7" creationId="{3CB30B64-A2B9-65A1-933C-C5FF872FEC6C}"/>
          </ac:picMkLst>
        </pc:picChg>
        <pc:picChg chg="mod">
          <ac:chgData name="Sarasin, Elise" userId="051ede2b-3008-44c0-bb19-c9bb04b8c5c9" providerId="ADAL" clId="{7BC2E86F-C158-490E-B0FF-0AEEC3970610}" dt="2023-08-24T17:35:39.040" v="729" actId="1076"/>
          <ac:picMkLst>
            <pc:docMk/>
            <pc:sldMk cId="4219467890" sldId="1688"/>
            <ac:picMk id="2050" creationId="{07F976C4-58E0-B0EC-21F7-AE0418056AE8}"/>
          </ac:picMkLst>
        </pc:picChg>
        <pc:picChg chg="mod">
          <ac:chgData name="Sarasin, Elise" userId="051ede2b-3008-44c0-bb19-c9bb04b8c5c9" providerId="ADAL" clId="{7BC2E86F-C158-490E-B0FF-0AEEC3970610}" dt="2023-08-24T17:38:09.352" v="753" actId="1076"/>
          <ac:picMkLst>
            <pc:docMk/>
            <pc:sldMk cId="4219467890" sldId="1688"/>
            <ac:picMk id="3074" creationId="{FC8087DC-D9CD-90BF-3D8F-6C0E24199964}"/>
          </ac:picMkLst>
        </pc:picChg>
      </pc:sldChg>
      <pc:sldChg chg="del">
        <pc:chgData name="Sarasin, Elise" userId="051ede2b-3008-44c0-bb19-c9bb04b8c5c9" providerId="ADAL" clId="{7BC2E86F-C158-490E-B0FF-0AEEC3970610}" dt="2023-08-24T14:26:06.761" v="1" actId="47"/>
        <pc:sldMkLst>
          <pc:docMk/>
          <pc:sldMk cId="2028804816" sldId="1700"/>
        </pc:sldMkLst>
      </pc:sldChg>
      <pc:sldChg chg="del">
        <pc:chgData name="Sarasin, Elise" userId="051ede2b-3008-44c0-bb19-c9bb04b8c5c9" providerId="ADAL" clId="{7BC2E86F-C158-490E-B0FF-0AEEC3970610}" dt="2023-08-24T14:26:18.152" v="4" actId="47"/>
        <pc:sldMkLst>
          <pc:docMk/>
          <pc:sldMk cId="670690192" sldId="1701"/>
        </pc:sldMkLst>
      </pc:sldChg>
      <pc:sldChg chg="addSp modSp modNotesTx">
        <pc:chgData name="Sarasin, Elise" userId="051ede2b-3008-44c0-bb19-c9bb04b8c5c9" providerId="ADAL" clId="{7BC2E86F-C158-490E-B0FF-0AEEC3970610}" dt="2023-08-24T17:08:19.849" v="228"/>
        <pc:sldMkLst>
          <pc:docMk/>
          <pc:sldMk cId="208873546" sldId="1797"/>
        </pc:sldMkLst>
        <pc:picChg chg="add mod">
          <ac:chgData name="Sarasin, Elise" userId="051ede2b-3008-44c0-bb19-c9bb04b8c5c9" providerId="ADAL" clId="{7BC2E86F-C158-490E-B0FF-0AEEC3970610}" dt="2023-08-24T17:08:19.849" v="228"/>
          <ac:picMkLst>
            <pc:docMk/>
            <pc:sldMk cId="208873546" sldId="1797"/>
            <ac:picMk id="3" creationId="{6297FCA2-44A5-ECE1-DD20-C1513FE036A0}"/>
          </ac:picMkLst>
        </pc:picChg>
      </pc:sldChg>
      <pc:sldChg chg="addSp delSp modSp add del mod modNotesTx">
        <pc:chgData name="Sarasin, Elise" userId="051ede2b-3008-44c0-bb19-c9bb04b8c5c9" providerId="ADAL" clId="{7BC2E86F-C158-490E-B0FF-0AEEC3970610}" dt="2023-08-24T17:01:08.767" v="167" actId="1076"/>
        <pc:sldMkLst>
          <pc:docMk/>
          <pc:sldMk cId="1895628873" sldId="1822"/>
        </pc:sldMkLst>
        <pc:spChg chg="mod">
          <ac:chgData name="Sarasin, Elise" userId="051ede2b-3008-44c0-bb19-c9bb04b8c5c9" providerId="ADAL" clId="{7BC2E86F-C158-490E-B0FF-0AEEC3970610}" dt="2023-08-24T17:01:08.767" v="167" actId="1076"/>
          <ac:spMkLst>
            <pc:docMk/>
            <pc:sldMk cId="1895628873" sldId="1822"/>
            <ac:spMk id="15" creationId="{60E9E0C8-4014-7FFE-1154-2023FAC10ED8}"/>
          </ac:spMkLst>
        </pc:spChg>
        <pc:spChg chg="mod ord">
          <ac:chgData name="Sarasin, Elise" userId="051ede2b-3008-44c0-bb19-c9bb04b8c5c9" providerId="ADAL" clId="{7BC2E86F-C158-490E-B0FF-0AEEC3970610}" dt="2023-08-24T16:50:35.387" v="164" actId="1076"/>
          <ac:spMkLst>
            <pc:docMk/>
            <pc:sldMk cId="1895628873" sldId="1822"/>
            <ac:spMk id="26" creationId="{CBE7D729-E0BB-C665-BBA3-959289D9DF74}"/>
          </ac:spMkLst>
        </pc:spChg>
        <pc:picChg chg="add mod ord modCrop">
          <ac:chgData name="Sarasin, Elise" userId="051ede2b-3008-44c0-bb19-c9bb04b8c5c9" providerId="ADAL" clId="{7BC2E86F-C158-490E-B0FF-0AEEC3970610}" dt="2023-08-24T17:01:05.183" v="166" actId="1076"/>
          <ac:picMkLst>
            <pc:docMk/>
            <pc:sldMk cId="1895628873" sldId="1822"/>
            <ac:picMk id="3" creationId="{3E4B7705-8E00-282F-81C3-397002660915}"/>
          </ac:picMkLst>
        </pc:picChg>
        <pc:picChg chg="mod">
          <ac:chgData name="Sarasin, Elise" userId="051ede2b-3008-44c0-bb19-c9bb04b8c5c9" providerId="ADAL" clId="{7BC2E86F-C158-490E-B0FF-0AEEC3970610}" dt="2023-08-24T16:50:20.057" v="163" actId="554"/>
          <ac:picMkLst>
            <pc:docMk/>
            <pc:sldMk cId="1895628873" sldId="1822"/>
            <ac:picMk id="12" creationId="{BE3DB8CA-65E8-4F33-7927-977674A434C0}"/>
          </ac:picMkLst>
        </pc:picChg>
        <pc:picChg chg="del">
          <ac:chgData name="Sarasin, Elise" userId="051ede2b-3008-44c0-bb19-c9bb04b8c5c9" providerId="ADAL" clId="{7BC2E86F-C158-490E-B0FF-0AEEC3970610}" dt="2023-08-24T16:48:35.187" v="140" actId="478"/>
          <ac:picMkLst>
            <pc:docMk/>
            <pc:sldMk cId="1895628873" sldId="1822"/>
            <ac:picMk id="13" creationId="{3E204FB6-7F06-2E5F-B0DA-1CAF3507450B}"/>
          </ac:picMkLst>
        </pc:picChg>
        <pc:picChg chg="del mod">
          <ac:chgData name="Sarasin, Elise" userId="051ede2b-3008-44c0-bb19-c9bb04b8c5c9" providerId="ADAL" clId="{7BC2E86F-C158-490E-B0FF-0AEEC3970610}" dt="2023-08-24T16:47:44.586" v="138" actId="478"/>
          <ac:picMkLst>
            <pc:docMk/>
            <pc:sldMk cId="1895628873" sldId="1822"/>
            <ac:picMk id="16" creationId="{335BA67D-8290-C12B-78F2-88E80D0C7662}"/>
          </ac:picMkLst>
        </pc:picChg>
      </pc:sldChg>
      <pc:sldChg chg="addSp delSp modSp mod modNotesTx">
        <pc:chgData name="Sarasin, Elise" userId="051ede2b-3008-44c0-bb19-c9bb04b8c5c9" providerId="ADAL" clId="{7BC2E86F-C158-490E-B0FF-0AEEC3970610}" dt="2023-08-24T17:08:17.853" v="227"/>
        <pc:sldMkLst>
          <pc:docMk/>
          <pc:sldMk cId="958895049" sldId="1833"/>
        </pc:sldMkLst>
        <pc:spChg chg="del">
          <ac:chgData name="Sarasin, Elise" userId="051ede2b-3008-44c0-bb19-c9bb04b8c5c9" providerId="ADAL" clId="{7BC2E86F-C158-490E-B0FF-0AEEC3970610}" dt="2023-08-24T17:06:16.619" v="206" actId="478"/>
          <ac:spMkLst>
            <pc:docMk/>
            <pc:sldMk cId="958895049" sldId="1833"/>
            <ac:spMk id="3" creationId="{83D39F7E-56CD-1D52-937C-75BA4624BB52}"/>
          </ac:spMkLst>
        </pc:spChg>
        <pc:picChg chg="del">
          <ac:chgData name="Sarasin, Elise" userId="051ede2b-3008-44c0-bb19-c9bb04b8c5c9" providerId="ADAL" clId="{7BC2E86F-C158-490E-B0FF-0AEEC3970610}" dt="2023-08-24T17:06:12.728" v="203" actId="478"/>
          <ac:picMkLst>
            <pc:docMk/>
            <pc:sldMk cId="958895049" sldId="1833"/>
            <ac:picMk id="4" creationId="{E9AE2B3C-73BF-F82D-BD11-CBB4F32CD296}"/>
          </ac:picMkLst>
        </pc:picChg>
        <pc:picChg chg="add del mod">
          <ac:chgData name="Sarasin, Elise" userId="051ede2b-3008-44c0-bb19-c9bb04b8c5c9" providerId="ADAL" clId="{7BC2E86F-C158-490E-B0FF-0AEEC3970610}" dt="2023-08-24T17:08:17.528" v="226" actId="478"/>
          <ac:picMkLst>
            <pc:docMk/>
            <pc:sldMk cId="958895049" sldId="1833"/>
            <ac:picMk id="6" creationId="{7BD9C861-16A5-BBD4-3A87-79C70E19E1D3}"/>
          </ac:picMkLst>
        </pc:picChg>
        <pc:picChg chg="add mod">
          <ac:chgData name="Sarasin, Elise" userId="051ede2b-3008-44c0-bb19-c9bb04b8c5c9" providerId="ADAL" clId="{7BC2E86F-C158-490E-B0FF-0AEEC3970610}" dt="2023-08-24T17:06:22.623" v="211" actId="1076"/>
          <ac:picMkLst>
            <pc:docMk/>
            <pc:sldMk cId="958895049" sldId="1833"/>
            <ac:picMk id="7" creationId="{B32B7B69-602D-E147-4E72-AF3433B62549}"/>
          </ac:picMkLst>
        </pc:picChg>
        <pc:picChg chg="add mod">
          <ac:chgData name="Sarasin, Elise" userId="051ede2b-3008-44c0-bb19-c9bb04b8c5c9" providerId="ADAL" clId="{7BC2E86F-C158-490E-B0FF-0AEEC3970610}" dt="2023-08-24T17:08:17.853" v="227"/>
          <ac:picMkLst>
            <pc:docMk/>
            <pc:sldMk cId="958895049" sldId="1833"/>
            <ac:picMk id="8" creationId="{0EA1245C-9AA7-0842-CEFF-62B73E95F5BD}"/>
          </ac:picMkLst>
        </pc:picChg>
      </pc:sldChg>
      <pc:sldChg chg="addSp modSp mod">
        <pc:chgData name="Sarasin, Elise" userId="051ede2b-3008-44c0-bb19-c9bb04b8c5c9" providerId="ADAL" clId="{7BC2E86F-C158-490E-B0FF-0AEEC3970610}" dt="2023-08-24T17:45:02.879" v="837" actId="554"/>
        <pc:sldMkLst>
          <pc:docMk/>
          <pc:sldMk cId="3086576131" sldId="1842"/>
        </pc:sldMkLst>
        <pc:spChg chg="add mod">
          <ac:chgData name="Sarasin, Elise" userId="051ede2b-3008-44c0-bb19-c9bb04b8c5c9" providerId="ADAL" clId="{7BC2E86F-C158-490E-B0FF-0AEEC3970610}" dt="2023-08-24T17:44:53.227" v="835"/>
          <ac:spMkLst>
            <pc:docMk/>
            <pc:sldMk cId="3086576131" sldId="1842"/>
            <ac:spMk id="3" creationId="{86ED12B0-30E5-FBC6-382F-CA0FCB405FBA}"/>
          </ac:spMkLst>
        </pc:spChg>
        <pc:picChg chg="mod">
          <ac:chgData name="Sarasin, Elise" userId="051ede2b-3008-44c0-bb19-c9bb04b8c5c9" providerId="ADAL" clId="{7BC2E86F-C158-490E-B0FF-0AEEC3970610}" dt="2023-08-24T17:45:02.879" v="837" actId="554"/>
          <ac:picMkLst>
            <pc:docMk/>
            <pc:sldMk cId="3086576131" sldId="1842"/>
            <ac:picMk id="5" creationId="{8BF59313-D841-5819-2198-4DA5DF081C9B}"/>
          </ac:picMkLst>
        </pc:picChg>
        <pc:picChg chg="mod">
          <ac:chgData name="Sarasin, Elise" userId="051ede2b-3008-44c0-bb19-c9bb04b8c5c9" providerId="ADAL" clId="{7BC2E86F-C158-490E-B0FF-0AEEC3970610}" dt="2023-08-24T17:45:02.879" v="837" actId="554"/>
          <ac:picMkLst>
            <pc:docMk/>
            <pc:sldMk cId="3086576131" sldId="1842"/>
            <ac:picMk id="6" creationId="{C51FC7AB-45E2-6AA9-8CCE-8BFF6E1B3C12}"/>
          </ac:picMkLst>
        </pc:picChg>
        <pc:picChg chg="mod">
          <ac:chgData name="Sarasin, Elise" userId="051ede2b-3008-44c0-bb19-c9bb04b8c5c9" providerId="ADAL" clId="{7BC2E86F-C158-490E-B0FF-0AEEC3970610}" dt="2023-08-24T17:44:56.926" v="836" actId="1076"/>
          <ac:picMkLst>
            <pc:docMk/>
            <pc:sldMk cId="3086576131" sldId="1842"/>
            <ac:picMk id="7" creationId="{36EEE3DD-D0FD-D7F0-CF98-334C448A8BE2}"/>
          </ac:picMkLst>
        </pc:picChg>
      </pc:sldChg>
      <pc:sldChg chg="addSp delSp modSp mod modNotesTx">
        <pc:chgData name="Sarasin, Elise" userId="051ede2b-3008-44c0-bb19-c9bb04b8c5c9" providerId="ADAL" clId="{7BC2E86F-C158-490E-B0FF-0AEEC3970610}" dt="2023-08-24T17:22:35.235" v="508" actId="12"/>
        <pc:sldMkLst>
          <pc:docMk/>
          <pc:sldMk cId="3849199199" sldId="1853"/>
        </pc:sldMkLst>
        <pc:spChg chg="add del mod">
          <ac:chgData name="Sarasin, Elise" userId="051ede2b-3008-44c0-bb19-c9bb04b8c5c9" providerId="ADAL" clId="{7BC2E86F-C158-490E-B0FF-0AEEC3970610}" dt="2023-08-24T17:22:16.250" v="474" actId="478"/>
          <ac:spMkLst>
            <pc:docMk/>
            <pc:sldMk cId="3849199199" sldId="1853"/>
            <ac:spMk id="3" creationId="{BA670E37-6BC5-C15B-2007-41162585D7D9}"/>
          </ac:spMkLst>
        </pc:spChg>
      </pc:sldChg>
      <pc:sldChg chg="del">
        <pc:chgData name="Sarasin, Elise" userId="051ede2b-3008-44c0-bb19-c9bb04b8c5c9" providerId="ADAL" clId="{7BC2E86F-C158-490E-B0FF-0AEEC3970610}" dt="2023-08-24T16:47:07.321" v="88" actId="47"/>
        <pc:sldMkLst>
          <pc:docMk/>
          <pc:sldMk cId="2375013142" sldId="1855"/>
        </pc:sldMkLst>
      </pc:sldChg>
      <pc:sldChg chg="del">
        <pc:chgData name="Sarasin, Elise" userId="051ede2b-3008-44c0-bb19-c9bb04b8c5c9" providerId="ADAL" clId="{7BC2E86F-C158-490E-B0FF-0AEEC3970610}" dt="2023-08-24T14:29:42.797" v="84" actId="47"/>
        <pc:sldMkLst>
          <pc:docMk/>
          <pc:sldMk cId="3704792377" sldId="1856"/>
        </pc:sldMkLst>
      </pc:sldChg>
      <pc:sldChg chg="del">
        <pc:chgData name="Sarasin, Elise" userId="051ede2b-3008-44c0-bb19-c9bb04b8c5c9" providerId="ADAL" clId="{7BC2E86F-C158-490E-B0FF-0AEEC3970610}" dt="2023-08-24T14:29:43.972" v="85" actId="47"/>
        <pc:sldMkLst>
          <pc:docMk/>
          <pc:sldMk cId="4183026233" sldId="1857"/>
        </pc:sldMkLst>
      </pc:sldChg>
      <pc:sldChg chg="del">
        <pc:chgData name="Sarasin, Elise" userId="051ede2b-3008-44c0-bb19-c9bb04b8c5c9" providerId="ADAL" clId="{7BC2E86F-C158-490E-B0FF-0AEEC3970610}" dt="2023-08-24T14:29:56.715" v="86" actId="47"/>
        <pc:sldMkLst>
          <pc:docMk/>
          <pc:sldMk cId="328095061" sldId="1858"/>
        </pc:sldMkLst>
      </pc:sldChg>
      <pc:sldChg chg="addSp delSp modSp mod modNotesTx">
        <pc:chgData name="Sarasin, Elise" userId="051ede2b-3008-44c0-bb19-c9bb04b8c5c9" providerId="ADAL" clId="{7BC2E86F-C158-490E-B0FF-0AEEC3970610}" dt="2023-08-24T17:08:21.642" v="229"/>
        <pc:sldMkLst>
          <pc:docMk/>
          <pc:sldMk cId="3760243340" sldId="1860"/>
        </pc:sldMkLst>
        <pc:spChg chg="del">
          <ac:chgData name="Sarasin, Elise" userId="051ede2b-3008-44c0-bb19-c9bb04b8c5c9" providerId="ADAL" clId="{7BC2E86F-C158-490E-B0FF-0AEEC3970610}" dt="2023-08-24T17:03:28.475" v="173" actId="478"/>
          <ac:spMkLst>
            <pc:docMk/>
            <pc:sldMk cId="3760243340" sldId="1860"/>
            <ac:spMk id="2" creationId="{28B882B5-BDF0-AD88-86FF-28AA065F9EE9}"/>
          </ac:spMkLst>
        </pc:spChg>
        <pc:spChg chg="del mod">
          <ac:chgData name="Sarasin, Elise" userId="051ede2b-3008-44c0-bb19-c9bb04b8c5c9" providerId="ADAL" clId="{7BC2E86F-C158-490E-B0FF-0AEEC3970610}" dt="2023-08-24T17:03:43.744" v="181" actId="478"/>
          <ac:spMkLst>
            <pc:docMk/>
            <pc:sldMk cId="3760243340" sldId="1860"/>
            <ac:spMk id="9" creationId="{2D42A380-28E1-A253-39BA-BECC88C6EB90}"/>
          </ac:spMkLst>
        </pc:spChg>
        <pc:picChg chg="add mod modCrop">
          <ac:chgData name="Sarasin, Elise" userId="051ede2b-3008-44c0-bb19-c9bb04b8c5c9" providerId="ADAL" clId="{7BC2E86F-C158-490E-B0FF-0AEEC3970610}" dt="2023-08-24T17:04:09.782" v="190" actId="1076"/>
          <ac:picMkLst>
            <pc:docMk/>
            <pc:sldMk cId="3760243340" sldId="1860"/>
            <ac:picMk id="5" creationId="{350C7B80-592B-4E77-0D53-818BDE248EAB}"/>
          </ac:picMkLst>
        </pc:picChg>
        <pc:picChg chg="add mod">
          <ac:chgData name="Sarasin, Elise" userId="051ede2b-3008-44c0-bb19-c9bb04b8c5c9" providerId="ADAL" clId="{7BC2E86F-C158-490E-B0FF-0AEEC3970610}" dt="2023-08-24T17:08:21.642" v="229"/>
          <ac:picMkLst>
            <pc:docMk/>
            <pc:sldMk cId="3760243340" sldId="1860"/>
            <ac:picMk id="6" creationId="{2F273E9B-1C71-B8F7-5605-D9AFA4B5BCD7}"/>
          </ac:picMkLst>
        </pc:picChg>
        <pc:picChg chg="del">
          <ac:chgData name="Sarasin, Elise" userId="051ede2b-3008-44c0-bb19-c9bb04b8c5c9" providerId="ADAL" clId="{7BC2E86F-C158-490E-B0FF-0AEEC3970610}" dt="2023-08-24T17:03:30.596" v="174" actId="478"/>
          <ac:picMkLst>
            <pc:docMk/>
            <pc:sldMk cId="3760243340" sldId="1860"/>
            <ac:picMk id="8" creationId="{5122FC58-5C54-5049-5400-8E730A4D4D66}"/>
          </ac:picMkLst>
        </pc:picChg>
      </pc:sldChg>
    </pc:docChg>
  </pc:docChgLst>
  <pc:docChgLst>
    <pc:chgData name="Sarasin, Elise" userId="051ede2b-3008-44c0-bb19-c9bb04b8c5c9" providerId="ADAL" clId="{23DC0AA6-75FA-427F-8FC2-84B3B95F051A}"/>
    <pc:docChg chg="custSel addSld delSld modSld modSection">
      <pc:chgData name="Sarasin, Elise" userId="051ede2b-3008-44c0-bb19-c9bb04b8c5c9" providerId="ADAL" clId="{23DC0AA6-75FA-427F-8FC2-84B3B95F051A}" dt="2024-08-29T19:53:33.590" v="5" actId="47"/>
      <pc:docMkLst>
        <pc:docMk/>
      </pc:docMkLst>
      <pc:sldChg chg="modSp mod">
        <pc:chgData name="Sarasin, Elise" userId="051ede2b-3008-44c0-bb19-c9bb04b8c5c9" providerId="ADAL" clId="{23DC0AA6-75FA-427F-8FC2-84B3B95F051A}" dt="2024-08-29T19:32:17.357" v="3" actId="1076"/>
        <pc:sldMkLst>
          <pc:docMk/>
          <pc:sldMk cId="3789153456" sldId="684"/>
        </pc:sldMkLst>
        <pc:picChg chg="mod">
          <ac:chgData name="Sarasin, Elise" userId="051ede2b-3008-44c0-bb19-c9bb04b8c5c9" providerId="ADAL" clId="{23DC0AA6-75FA-427F-8FC2-84B3B95F051A}" dt="2024-08-29T19:32:17.357" v="3" actId="1076"/>
          <ac:picMkLst>
            <pc:docMk/>
            <pc:sldMk cId="3789153456" sldId="684"/>
            <ac:picMk id="4" creationId="{00000000-0000-0000-0000-000000000000}"/>
          </ac:picMkLst>
        </pc:picChg>
      </pc:sldChg>
      <pc:sldChg chg="delSp mod">
        <pc:chgData name="Sarasin, Elise" userId="051ede2b-3008-44c0-bb19-c9bb04b8c5c9" providerId="ADAL" clId="{23DC0AA6-75FA-427F-8FC2-84B3B95F051A}" dt="2024-08-29T19:31:34.323" v="2" actId="478"/>
        <pc:sldMkLst>
          <pc:docMk/>
          <pc:sldMk cId="1214318063" sldId="1607"/>
        </pc:sldMkLst>
        <pc:spChg chg="del">
          <ac:chgData name="Sarasin, Elise" userId="051ede2b-3008-44c0-bb19-c9bb04b8c5c9" providerId="ADAL" clId="{23DC0AA6-75FA-427F-8FC2-84B3B95F051A}" dt="2024-08-29T19:31:34.323" v="2" actId="478"/>
          <ac:spMkLst>
            <pc:docMk/>
            <pc:sldMk cId="1214318063" sldId="1607"/>
            <ac:spMk id="7" creationId="{71C4A1D1-E616-F7B7-0F3E-CE3E5F9B6ED4}"/>
          </ac:spMkLst>
        </pc:spChg>
        <pc:spChg chg="del">
          <ac:chgData name="Sarasin, Elise" userId="051ede2b-3008-44c0-bb19-c9bb04b8c5c9" providerId="ADAL" clId="{23DC0AA6-75FA-427F-8FC2-84B3B95F051A}" dt="2024-08-29T19:31:33.041" v="0" actId="478"/>
          <ac:spMkLst>
            <pc:docMk/>
            <pc:sldMk cId="1214318063" sldId="1607"/>
            <ac:spMk id="8" creationId="{D49C0D7B-7CC5-BE4E-D0AD-F6E91F35AB0B}"/>
          </ac:spMkLst>
        </pc:spChg>
        <pc:picChg chg="del">
          <ac:chgData name="Sarasin, Elise" userId="051ede2b-3008-44c0-bb19-c9bb04b8c5c9" providerId="ADAL" clId="{23DC0AA6-75FA-427F-8FC2-84B3B95F051A}" dt="2024-08-29T19:31:33.699" v="1" actId="478"/>
          <ac:picMkLst>
            <pc:docMk/>
            <pc:sldMk cId="1214318063" sldId="1607"/>
            <ac:picMk id="4" creationId="{3F668986-8AB7-7B35-6706-A82E51389707}"/>
          </ac:picMkLst>
        </pc:picChg>
      </pc:sldChg>
      <pc:sldChg chg="del">
        <pc:chgData name="Sarasin, Elise" userId="051ede2b-3008-44c0-bb19-c9bb04b8c5c9" providerId="ADAL" clId="{23DC0AA6-75FA-427F-8FC2-84B3B95F051A}" dt="2024-08-29T19:53:33.590" v="5" actId="47"/>
        <pc:sldMkLst>
          <pc:docMk/>
          <pc:sldMk cId="2421634010" sldId="1933"/>
        </pc:sldMkLst>
      </pc:sldChg>
      <pc:sldChg chg="add">
        <pc:chgData name="Sarasin, Elise" userId="051ede2b-3008-44c0-bb19-c9bb04b8c5c9" providerId="ADAL" clId="{23DC0AA6-75FA-427F-8FC2-84B3B95F051A}" dt="2024-08-29T19:53:29.857" v="4"/>
        <pc:sldMkLst>
          <pc:docMk/>
          <pc:sldMk cId="728168840" sldId="1995"/>
        </pc:sldMkLst>
      </pc:sldChg>
    </pc:docChg>
  </pc:docChgLst>
  <pc:docChgLst>
    <pc:chgData name="Raad, Jenna" userId="01cf0157-89e3-4322-86c4-50cf92bfb9fd" providerId="ADAL" clId="{530C9017-D625-42D6-A538-9862B2523C78}"/>
    <pc:docChg chg="undo custSel addSld delSld modSld modSection">
      <pc:chgData name="Raad, Jenna" userId="01cf0157-89e3-4322-86c4-50cf92bfb9fd" providerId="ADAL" clId="{530C9017-D625-42D6-A538-9862B2523C78}" dt="2024-08-26T14:40:03.844" v="795" actId="20577"/>
      <pc:docMkLst>
        <pc:docMk/>
      </pc:docMkLst>
      <pc:sldChg chg="add">
        <pc:chgData name="Raad, Jenna" userId="01cf0157-89e3-4322-86c4-50cf92bfb9fd" providerId="ADAL" clId="{530C9017-D625-42D6-A538-9862B2523C78}" dt="2024-08-26T14:39:29.374" v="763"/>
        <pc:sldMkLst>
          <pc:docMk/>
          <pc:sldMk cId="2937838435" sldId="1316"/>
        </pc:sldMkLst>
      </pc:sldChg>
      <pc:sldChg chg="modSp mod">
        <pc:chgData name="Raad, Jenna" userId="01cf0157-89e3-4322-86c4-50cf92bfb9fd" providerId="ADAL" clId="{530C9017-D625-42D6-A538-9862B2523C78}" dt="2024-08-26T14:40:03.844" v="795" actId="20577"/>
        <pc:sldMkLst>
          <pc:docMk/>
          <pc:sldMk cId="375769576" sldId="1684"/>
        </pc:sldMkLst>
        <pc:spChg chg="mod">
          <ac:chgData name="Raad, Jenna" userId="01cf0157-89e3-4322-86c4-50cf92bfb9fd" providerId="ADAL" clId="{530C9017-D625-42D6-A538-9862B2523C78}" dt="2024-08-26T14:40:03.844" v="795" actId="20577"/>
          <ac:spMkLst>
            <pc:docMk/>
            <pc:sldMk cId="375769576" sldId="1684"/>
            <ac:spMk id="2" creationId="{122EC152-E13F-94D8-ED2E-53C95B7EB4F2}"/>
          </ac:spMkLst>
        </pc:spChg>
      </pc:sldChg>
      <pc:sldChg chg="addSp delSp modSp mod">
        <pc:chgData name="Raad, Jenna" userId="01cf0157-89e3-4322-86c4-50cf92bfb9fd" providerId="ADAL" clId="{530C9017-D625-42D6-A538-9862B2523C78}" dt="2024-08-26T13:15:04.739" v="760" actId="1076"/>
        <pc:sldMkLst>
          <pc:docMk/>
          <pc:sldMk cId="2627314331" sldId="1954"/>
        </pc:sldMkLst>
        <pc:spChg chg="mod">
          <ac:chgData name="Raad, Jenna" userId="01cf0157-89e3-4322-86c4-50cf92bfb9fd" providerId="ADAL" clId="{530C9017-D625-42D6-A538-9862B2523C78}" dt="2024-08-26T05:44:50.368" v="654" actId="1076"/>
          <ac:spMkLst>
            <pc:docMk/>
            <pc:sldMk cId="2627314331" sldId="1954"/>
            <ac:spMk id="2" creationId="{4B577B7B-048C-1CB9-C0A9-DDE7E4B792B3}"/>
          </ac:spMkLst>
        </pc:spChg>
        <pc:spChg chg="mod">
          <ac:chgData name="Raad, Jenna" userId="01cf0157-89e3-4322-86c4-50cf92bfb9fd" providerId="ADAL" clId="{530C9017-D625-42D6-A538-9862B2523C78}" dt="2024-08-26T05:42:07.133" v="539" actId="165"/>
          <ac:spMkLst>
            <pc:docMk/>
            <pc:sldMk cId="2627314331" sldId="1954"/>
            <ac:spMk id="4" creationId="{010C2B21-8F09-44F3-2143-DA30BF4DFEAF}"/>
          </ac:spMkLst>
        </pc:spChg>
        <pc:spChg chg="mod">
          <ac:chgData name="Raad, Jenna" userId="01cf0157-89e3-4322-86c4-50cf92bfb9fd" providerId="ADAL" clId="{530C9017-D625-42D6-A538-9862B2523C78}" dt="2024-08-26T05:42:07.133" v="539" actId="165"/>
          <ac:spMkLst>
            <pc:docMk/>
            <pc:sldMk cId="2627314331" sldId="1954"/>
            <ac:spMk id="5" creationId="{CA645E9E-00B3-6AE3-5F97-04A8CE0A2ADE}"/>
          </ac:spMkLst>
        </pc:spChg>
        <pc:spChg chg="mod">
          <ac:chgData name="Raad, Jenna" userId="01cf0157-89e3-4322-86c4-50cf92bfb9fd" providerId="ADAL" clId="{530C9017-D625-42D6-A538-9862B2523C78}" dt="2024-08-26T05:42:07.133" v="539" actId="165"/>
          <ac:spMkLst>
            <pc:docMk/>
            <pc:sldMk cId="2627314331" sldId="1954"/>
            <ac:spMk id="15" creationId="{55BB7BB7-B8CB-B6E7-0BDD-5F651544FB0D}"/>
          </ac:spMkLst>
        </pc:spChg>
        <pc:spChg chg="mod">
          <ac:chgData name="Raad, Jenna" userId="01cf0157-89e3-4322-86c4-50cf92bfb9fd" providerId="ADAL" clId="{530C9017-D625-42D6-A538-9862B2523C78}" dt="2024-08-26T05:42:07.133" v="539" actId="165"/>
          <ac:spMkLst>
            <pc:docMk/>
            <pc:sldMk cId="2627314331" sldId="1954"/>
            <ac:spMk id="16" creationId="{00392040-BB21-AB6A-71B4-A1BB4491CAA4}"/>
          </ac:spMkLst>
        </pc:spChg>
        <pc:spChg chg="mod">
          <ac:chgData name="Raad, Jenna" userId="01cf0157-89e3-4322-86c4-50cf92bfb9fd" providerId="ADAL" clId="{530C9017-D625-42D6-A538-9862B2523C78}" dt="2024-08-26T05:42:07.133" v="539" actId="165"/>
          <ac:spMkLst>
            <pc:docMk/>
            <pc:sldMk cId="2627314331" sldId="1954"/>
            <ac:spMk id="17" creationId="{E468EDCF-5152-01F2-3AC7-CCCEB379256D}"/>
          </ac:spMkLst>
        </pc:spChg>
        <pc:spChg chg="mod">
          <ac:chgData name="Raad, Jenna" userId="01cf0157-89e3-4322-86c4-50cf92bfb9fd" providerId="ADAL" clId="{530C9017-D625-42D6-A538-9862B2523C78}" dt="2024-08-26T05:42:07.133" v="539" actId="165"/>
          <ac:spMkLst>
            <pc:docMk/>
            <pc:sldMk cId="2627314331" sldId="1954"/>
            <ac:spMk id="18" creationId="{960D5A1C-F7D6-816E-4935-B56A3053496F}"/>
          </ac:spMkLst>
        </pc:spChg>
        <pc:spChg chg="mod">
          <ac:chgData name="Raad, Jenna" userId="01cf0157-89e3-4322-86c4-50cf92bfb9fd" providerId="ADAL" clId="{530C9017-D625-42D6-A538-9862B2523C78}" dt="2024-08-26T05:50:48.846" v="757" actId="1076"/>
          <ac:spMkLst>
            <pc:docMk/>
            <pc:sldMk cId="2627314331" sldId="1954"/>
            <ac:spMk id="19" creationId="{47998D33-7D89-E104-4DDA-95A3DA99D029}"/>
          </ac:spMkLst>
        </pc:spChg>
        <pc:spChg chg="mod">
          <ac:chgData name="Raad, Jenna" userId="01cf0157-89e3-4322-86c4-50cf92bfb9fd" providerId="ADAL" clId="{530C9017-D625-42D6-A538-9862B2523C78}" dt="2024-08-26T05:44:52.701" v="655" actId="1076"/>
          <ac:spMkLst>
            <pc:docMk/>
            <pc:sldMk cId="2627314331" sldId="1954"/>
            <ac:spMk id="20" creationId="{DDB25382-8857-E7E2-A24E-F49BD626F0F5}"/>
          </ac:spMkLst>
        </pc:spChg>
        <pc:spChg chg="mod">
          <ac:chgData name="Raad, Jenna" userId="01cf0157-89e3-4322-86c4-50cf92bfb9fd" providerId="ADAL" clId="{530C9017-D625-42D6-A538-9862B2523C78}" dt="2024-08-26T05:42:07.133" v="539" actId="165"/>
          <ac:spMkLst>
            <pc:docMk/>
            <pc:sldMk cId="2627314331" sldId="1954"/>
            <ac:spMk id="23" creationId="{909DF344-81F6-C50B-CB3C-C01C581522FA}"/>
          </ac:spMkLst>
        </pc:spChg>
        <pc:spChg chg="mod">
          <ac:chgData name="Raad, Jenna" userId="01cf0157-89e3-4322-86c4-50cf92bfb9fd" providerId="ADAL" clId="{530C9017-D625-42D6-A538-9862B2523C78}" dt="2024-08-26T05:14:59.968" v="301" actId="1076"/>
          <ac:spMkLst>
            <pc:docMk/>
            <pc:sldMk cId="2627314331" sldId="1954"/>
            <ac:spMk id="25" creationId="{49452D99-B270-82FE-49FC-99136E2DF586}"/>
          </ac:spMkLst>
        </pc:spChg>
        <pc:spChg chg="del mod">
          <ac:chgData name="Raad, Jenna" userId="01cf0157-89e3-4322-86c4-50cf92bfb9fd" providerId="ADAL" clId="{530C9017-D625-42D6-A538-9862B2523C78}" dt="2024-08-26T04:55:27.667" v="9" actId="478"/>
          <ac:spMkLst>
            <pc:docMk/>
            <pc:sldMk cId="2627314331" sldId="1954"/>
            <ac:spMk id="26" creationId="{0CCB4A87-96CA-386F-6B48-827EFED60A57}"/>
          </ac:spMkLst>
        </pc:spChg>
        <pc:spChg chg="mod">
          <ac:chgData name="Raad, Jenna" userId="01cf0157-89e3-4322-86c4-50cf92bfb9fd" providerId="ADAL" clId="{530C9017-D625-42D6-A538-9862B2523C78}" dt="2024-08-26T05:42:07.133" v="539" actId="165"/>
          <ac:spMkLst>
            <pc:docMk/>
            <pc:sldMk cId="2627314331" sldId="1954"/>
            <ac:spMk id="28" creationId="{D6515ED3-A3C5-A6DC-C69F-2E31CB15004A}"/>
          </ac:spMkLst>
        </pc:spChg>
        <pc:spChg chg="mod">
          <ac:chgData name="Raad, Jenna" userId="01cf0157-89e3-4322-86c4-50cf92bfb9fd" providerId="ADAL" clId="{530C9017-D625-42D6-A538-9862B2523C78}" dt="2024-08-26T05:42:07.133" v="539" actId="165"/>
          <ac:spMkLst>
            <pc:docMk/>
            <pc:sldMk cId="2627314331" sldId="1954"/>
            <ac:spMk id="31" creationId="{DF6C9099-71C3-9164-793B-48D79ABDAA7F}"/>
          </ac:spMkLst>
        </pc:spChg>
        <pc:spChg chg="mod">
          <ac:chgData name="Raad, Jenna" userId="01cf0157-89e3-4322-86c4-50cf92bfb9fd" providerId="ADAL" clId="{530C9017-D625-42D6-A538-9862B2523C78}" dt="2024-08-26T05:42:07.133" v="539" actId="165"/>
          <ac:spMkLst>
            <pc:docMk/>
            <pc:sldMk cId="2627314331" sldId="1954"/>
            <ac:spMk id="34" creationId="{63CA9231-E2C7-75FF-892D-022ED662E1BB}"/>
          </ac:spMkLst>
        </pc:spChg>
        <pc:spChg chg="mod">
          <ac:chgData name="Raad, Jenna" userId="01cf0157-89e3-4322-86c4-50cf92bfb9fd" providerId="ADAL" clId="{530C9017-D625-42D6-A538-9862B2523C78}" dt="2024-08-26T05:42:07.133" v="539" actId="165"/>
          <ac:spMkLst>
            <pc:docMk/>
            <pc:sldMk cId="2627314331" sldId="1954"/>
            <ac:spMk id="37" creationId="{96DE9EE1-7EFB-7C2D-8517-036711C24265}"/>
          </ac:spMkLst>
        </pc:spChg>
        <pc:spChg chg="mod">
          <ac:chgData name="Raad, Jenna" userId="01cf0157-89e3-4322-86c4-50cf92bfb9fd" providerId="ADAL" clId="{530C9017-D625-42D6-A538-9862B2523C78}" dt="2024-08-26T05:42:07.133" v="539" actId="165"/>
          <ac:spMkLst>
            <pc:docMk/>
            <pc:sldMk cId="2627314331" sldId="1954"/>
            <ac:spMk id="38" creationId="{53E46CFE-22F3-A44C-A36C-D26323336BF3}"/>
          </ac:spMkLst>
        </pc:spChg>
        <pc:spChg chg="mod">
          <ac:chgData name="Raad, Jenna" userId="01cf0157-89e3-4322-86c4-50cf92bfb9fd" providerId="ADAL" clId="{530C9017-D625-42D6-A538-9862B2523C78}" dt="2024-08-26T05:42:07.133" v="539" actId="165"/>
          <ac:spMkLst>
            <pc:docMk/>
            <pc:sldMk cId="2627314331" sldId="1954"/>
            <ac:spMk id="39" creationId="{B7C2BD5B-64E0-C612-C5A2-593AAEA78BD4}"/>
          </ac:spMkLst>
        </pc:spChg>
        <pc:spChg chg="mod">
          <ac:chgData name="Raad, Jenna" userId="01cf0157-89e3-4322-86c4-50cf92bfb9fd" providerId="ADAL" clId="{530C9017-D625-42D6-A538-9862B2523C78}" dt="2024-08-26T05:39:41.368" v="526" actId="1076"/>
          <ac:spMkLst>
            <pc:docMk/>
            <pc:sldMk cId="2627314331" sldId="1954"/>
            <ac:spMk id="42" creationId="{FF9441A3-B7F1-85D2-6075-BEBDC2E7DF42}"/>
          </ac:spMkLst>
        </pc:spChg>
        <pc:spChg chg="mod">
          <ac:chgData name="Raad, Jenna" userId="01cf0157-89e3-4322-86c4-50cf92bfb9fd" providerId="ADAL" clId="{530C9017-D625-42D6-A538-9862B2523C78}" dt="2024-08-26T05:42:07.133" v="539" actId="165"/>
          <ac:spMkLst>
            <pc:docMk/>
            <pc:sldMk cId="2627314331" sldId="1954"/>
            <ac:spMk id="45" creationId="{0DE614BF-0E5E-6F41-B687-3906CA378CAD}"/>
          </ac:spMkLst>
        </pc:spChg>
        <pc:spChg chg="mod">
          <ac:chgData name="Raad, Jenna" userId="01cf0157-89e3-4322-86c4-50cf92bfb9fd" providerId="ADAL" clId="{530C9017-D625-42D6-A538-9862B2523C78}" dt="2024-08-26T05:45:11.287" v="656" actId="1076"/>
          <ac:spMkLst>
            <pc:docMk/>
            <pc:sldMk cId="2627314331" sldId="1954"/>
            <ac:spMk id="48" creationId="{6B6CC6FC-94A0-FFBD-6DEB-40D11399BDC2}"/>
          </ac:spMkLst>
        </pc:spChg>
        <pc:spChg chg="mod">
          <ac:chgData name="Raad, Jenna" userId="01cf0157-89e3-4322-86c4-50cf92bfb9fd" providerId="ADAL" clId="{530C9017-D625-42D6-A538-9862B2523C78}" dt="2024-08-26T05:42:07.133" v="539" actId="165"/>
          <ac:spMkLst>
            <pc:docMk/>
            <pc:sldMk cId="2627314331" sldId="1954"/>
            <ac:spMk id="51" creationId="{5F54315A-C373-9520-F371-7D177885076F}"/>
          </ac:spMkLst>
        </pc:spChg>
        <pc:spChg chg="mod">
          <ac:chgData name="Raad, Jenna" userId="01cf0157-89e3-4322-86c4-50cf92bfb9fd" providerId="ADAL" clId="{530C9017-D625-42D6-A538-9862B2523C78}" dt="2024-08-26T05:42:07.133" v="539" actId="165"/>
          <ac:spMkLst>
            <pc:docMk/>
            <pc:sldMk cId="2627314331" sldId="1954"/>
            <ac:spMk id="54" creationId="{AE1FAB36-07C0-7265-68A1-ADAA5ED69A2F}"/>
          </ac:spMkLst>
        </pc:spChg>
        <pc:spChg chg="mod">
          <ac:chgData name="Raad, Jenna" userId="01cf0157-89e3-4322-86c4-50cf92bfb9fd" providerId="ADAL" clId="{530C9017-D625-42D6-A538-9862B2523C78}" dt="2024-08-26T05:42:07.133" v="539" actId="165"/>
          <ac:spMkLst>
            <pc:docMk/>
            <pc:sldMk cId="2627314331" sldId="1954"/>
            <ac:spMk id="57" creationId="{50B50AA8-75D0-1760-325A-8E72D1C276A2}"/>
          </ac:spMkLst>
        </pc:spChg>
        <pc:spChg chg="mod">
          <ac:chgData name="Raad, Jenna" userId="01cf0157-89e3-4322-86c4-50cf92bfb9fd" providerId="ADAL" clId="{530C9017-D625-42D6-A538-9862B2523C78}" dt="2024-08-26T05:42:07.133" v="539" actId="165"/>
          <ac:spMkLst>
            <pc:docMk/>
            <pc:sldMk cId="2627314331" sldId="1954"/>
            <ac:spMk id="60" creationId="{215D3C9A-7C86-DAFD-9B36-847B506EC508}"/>
          </ac:spMkLst>
        </pc:spChg>
        <pc:spChg chg="mod">
          <ac:chgData name="Raad, Jenna" userId="01cf0157-89e3-4322-86c4-50cf92bfb9fd" providerId="ADAL" clId="{530C9017-D625-42D6-A538-9862B2523C78}" dt="2024-08-26T05:42:07.133" v="539" actId="165"/>
          <ac:spMkLst>
            <pc:docMk/>
            <pc:sldMk cId="2627314331" sldId="1954"/>
            <ac:spMk id="63" creationId="{0D9A1DC4-083D-B3DD-A3A4-08494BBCC30A}"/>
          </ac:spMkLst>
        </pc:spChg>
        <pc:spChg chg="mod">
          <ac:chgData name="Raad, Jenna" userId="01cf0157-89e3-4322-86c4-50cf92bfb9fd" providerId="ADAL" clId="{530C9017-D625-42D6-A538-9862B2523C78}" dt="2024-08-26T05:42:07.133" v="539" actId="165"/>
          <ac:spMkLst>
            <pc:docMk/>
            <pc:sldMk cId="2627314331" sldId="1954"/>
            <ac:spMk id="73" creationId="{8E002E46-FCB4-0037-1C2F-CD75A70C9653}"/>
          </ac:spMkLst>
        </pc:spChg>
        <pc:spChg chg="mod">
          <ac:chgData name="Raad, Jenna" userId="01cf0157-89e3-4322-86c4-50cf92bfb9fd" providerId="ADAL" clId="{530C9017-D625-42D6-A538-9862B2523C78}" dt="2024-08-26T05:42:07.133" v="539" actId="165"/>
          <ac:spMkLst>
            <pc:docMk/>
            <pc:sldMk cId="2627314331" sldId="1954"/>
            <ac:spMk id="76" creationId="{48C994FC-879D-AC15-C98C-71F32C6C14FE}"/>
          </ac:spMkLst>
        </pc:spChg>
        <pc:spChg chg="mod">
          <ac:chgData name="Raad, Jenna" userId="01cf0157-89e3-4322-86c4-50cf92bfb9fd" providerId="ADAL" clId="{530C9017-D625-42D6-A538-9862B2523C78}" dt="2024-08-26T05:42:07.133" v="539" actId="165"/>
          <ac:spMkLst>
            <pc:docMk/>
            <pc:sldMk cId="2627314331" sldId="1954"/>
            <ac:spMk id="79" creationId="{9266FC4E-3FC6-0634-B295-AEDA78940B5D}"/>
          </ac:spMkLst>
        </pc:spChg>
        <pc:spChg chg="mod">
          <ac:chgData name="Raad, Jenna" userId="01cf0157-89e3-4322-86c4-50cf92bfb9fd" providerId="ADAL" clId="{530C9017-D625-42D6-A538-9862B2523C78}" dt="2024-08-26T05:42:07.133" v="539" actId="165"/>
          <ac:spMkLst>
            <pc:docMk/>
            <pc:sldMk cId="2627314331" sldId="1954"/>
            <ac:spMk id="83" creationId="{B8F07333-9A25-CEA2-0243-056767340139}"/>
          </ac:spMkLst>
        </pc:spChg>
        <pc:spChg chg="mod">
          <ac:chgData name="Raad, Jenna" userId="01cf0157-89e3-4322-86c4-50cf92bfb9fd" providerId="ADAL" clId="{530C9017-D625-42D6-A538-9862B2523C78}" dt="2024-08-26T05:42:07.133" v="539" actId="165"/>
          <ac:spMkLst>
            <pc:docMk/>
            <pc:sldMk cId="2627314331" sldId="1954"/>
            <ac:spMk id="86" creationId="{9E2BE847-F62E-886C-71BB-6FDDB00A2D44}"/>
          </ac:spMkLst>
        </pc:spChg>
        <pc:spChg chg="mod">
          <ac:chgData name="Raad, Jenna" userId="01cf0157-89e3-4322-86c4-50cf92bfb9fd" providerId="ADAL" clId="{530C9017-D625-42D6-A538-9862B2523C78}" dt="2024-08-26T05:42:07.133" v="539" actId="165"/>
          <ac:spMkLst>
            <pc:docMk/>
            <pc:sldMk cId="2627314331" sldId="1954"/>
            <ac:spMk id="88" creationId="{4862D9F7-E04F-EEF2-1B25-7E9E99FC07D8}"/>
          </ac:spMkLst>
        </pc:spChg>
        <pc:spChg chg="add mod">
          <ac:chgData name="Raad, Jenna" userId="01cf0157-89e3-4322-86c4-50cf92bfb9fd" providerId="ADAL" clId="{530C9017-D625-42D6-A538-9862B2523C78}" dt="2024-08-26T13:15:04.739" v="760" actId="1076"/>
          <ac:spMkLst>
            <pc:docMk/>
            <pc:sldMk cId="2627314331" sldId="1954"/>
            <ac:spMk id="95" creationId="{E8479A8B-DC84-4A91-D659-F1091726114E}"/>
          </ac:spMkLst>
        </pc:spChg>
        <pc:grpChg chg="add mod topLvl">
          <ac:chgData name="Raad, Jenna" userId="01cf0157-89e3-4322-86c4-50cf92bfb9fd" providerId="ADAL" clId="{530C9017-D625-42D6-A538-9862B2523C78}" dt="2024-08-26T05:42:21.708" v="540" actId="164"/>
          <ac:grpSpMkLst>
            <pc:docMk/>
            <pc:sldMk cId="2627314331" sldId="1954"/>
            <ac:grpSpMk id="3" creationId="{914E36FC-906E-DA91-A3D6-DA269DA42E23}"/>
          </ac:grpSpMkLst>
        </pc:grpChg>
        <pc:grpChg chg="add mod topLvl">
          <ac:chgData name="Raad, Jenna" userId="01cf0157-89e3-4322-86c4-50cf92bfb9fd" providerId="ADAL" clId="{530C9017-D625-42D6-A538-9862B2523C78}" dt="2024-08-26T05:44:25.227" v="640" actId="164"/>
          <ac:grpSpMkLst>
            <pc:docMk/>
            <pc:sldMk cId="2627314331" sldId="1954"/>
            <ac:grpSpMk id="22" creationId="{D56A957D-CB37-37D5-6C2E-E2FCB5154A7D}"/>
          </ac:grpSpMkLst>
        </pc:grpChg>
        <pc:grpChg chg="add mod topLvl">
          <ac:chgData name="Raad, Jenna" userId="01cf0157-89e3-4322-86c4-50cf92bfb9fd" providerId="ADAL" clId="{530C9017-D625-42D6-A538-9862B2523C78}" dt="2024-08-26T05:44:25.227" v="640" actId="164"/>
          <ac:grpSpMkLst>
            <pc:docMk/>
            <pc:sldMk cId="2627314331" sldId="1954"/>
            <ac:grpSpMk id="27" creationId="{020522E2-7AC5-2A40-0A48-87C8AC4D88EF}"/>
          </ac:grpSpMkLst>
        </pc:grpChg>
        <pc:grpChg chg="add mod topLvl">
          <ac:chgData name="Raad, Jenna" userId="01cf0157-89e3-4322-86c4-50cf92bfb9fd" providerId="ADAL" clId="{530C9017-D625-42D6-A538-9862B2523C78}" dt="2024-08-26T05:42:21.708" v="540" actId="164"/>
          <ac:grpSpMkLst>
            <pc:docMk/>
            <pc:sldMk cId="2627314331" sldId="1954"/>
            <ac:grpSpMk id="30" creationId="{EFE50F4D-22D7-975A-583A-695B3658FBED}"/>
          </ac:grpSpMkLst>
        </pc:grpChg>
        <pc:grpChg chg="add mod topLvl">
          <ac:chgData name="Raad, Jenna" userId="01cf0157-89e3-4322-86c4-50cf92bfb9fd" providerId="ADAL" clId="{530C9017-D625-42D6-A538-9862B2523C78}" dt="2024-08-26T05:44:25.227" v="640" actId="164"/>
          <ac:grpSpMkLst>
            <pc:docMk/>
            <pc:sldMk cId="2627314331" sldId="1954"/>
            <ac:grpSpMk id="33" creationId="{EB61209F-85B9-9F94-32B1-E28418A95456}"/>
          </ac:grpSpMkLst>
        </pc:grpChg>
        <pc:grpChg chg="add mod topLvl">
          <ac:chgData name="Raad, Jenna" userId="01cf0157-89e3-4322-86c4-50cf92bfb9fd" providerId="ADAL" clId="{530C9017-D625-42D6-A538-9862B2523C78}" dt="2024-08-26T05:44:25.227" v="640" actId="164"/>
          <ac:grpSpMkLst>
            <pc:docMk/>
            <pc:sldMk cId="2627314331" sldId="1954"/>
            <ac:grpSpMk id="36" creationId="{1ED9E2BC-6A48-03BE-B3B7-02C3604A8636}"/>
          </ac:grpSpMkLst>
        </pc:grpChg>
        <pc:grpChg chg="mod topLvl">
          <ac:chgData name="Raad, Jenna" userId="01cf0157-89e3-4322-86c4-50cf92bfb9fd" providerId="ADAL" clId="{530C9017-D625-42D6-A538-9862B2523C78}" dt="2024-08-26T05:44:25.227" v="640" actId="164"/>
          <ac:grpSpMkLst>
            <pc:docMk/>
            <pc:sldMk cId="2627314331" sldId="1954"/>
            <ac:grpSpMk id="40" creationId="{E865F24E-B00B-250B-ABC5-6FDD63DFA24F}"/>
          </ac:grpSpMkLst>
        </pc:grpChg>
        <pc:grpChg chg="mod topLvl">
          <ac:chgData name="Raad, Jenna" userId="01cf0157-89e3-4322-86c4-50cf92bfb9fd" providerId="ADAL" clId="{530C9017-D625-42D6-A538-9862B2523C78}" dt="2024-08-26T05:44:25.227" v="640" actId="164"/>
          <ac:grpSpMkLst>
            <pc:docMk/>
            <pc:sldMk cId="2627314331" sldId="1954"/>
            <ac:grpSpMk id="43" creationId="{1B6D0686-F207-FD1B-53DF-9EBC9E8523DF}"/>
          </ac:grpSpMkLst>
        </pc:grpChg>
        <pc:grpChg chg="mod topLvl">
          <ac:chgData name="Raad, Jenna" userId="01cf0157-89e3-4322-86c4-50cf92bfb9fd" providerId="ADAL" clId="{530C9017-D625-42D6-A538-9862B2523C78}" dt="2024-08-26T05:44:25.227" v="640" actId="164"/>
          <ac:grpSpMkLst>
            <pc:docMk/>
            <pc:sldMk cId="2627314331" sldId="1954"/>
            <ac:grpSpMk id="46" creationId="{297A5551-D4F9-26A0-BFAE-854C4436A124}"/>
          </ac:grpSpMkLst>
        </pc:grpChg>
        <pc:grpChg chg="mod topLvl">
          <ac:chgData name="Raad, Jenna" userId="01cf0157-89e3-4322-86c4-50cf92bfb9fd" providerId="ADAL" clId="{530C9017-D625-42D6-A538-9862B2523C78}" dt="2024-08-26T05:42:21.708" v="540" actId="164"/>
          <ac:grpSpMkLst>
            <pc:docMk/>
            <pc:sldMk cId="2627314331" sldId="1954"/>
            <ac:grpSpMk id="49" creationId="{25817F3E-BB51-A0E4-6CE8-D8FAFF9168EC}"/>
          </ac:grpSpMkLst>
        </pc:grpChg>
        <pc:grpChg chg="mod topLvl">
          <ac:chgData name="Raad, Jenna" userId="01cf0157-89e3-4322-86c4-50cf92bfb9fd" providerId="ADAL" clId="{530C9017-D625-42D6-A538-9862B2523C78}" dt="2024-08-26T05:44:25.227" v="640" actId="164"/>
          <ac:grpSpMkLst>
            <pc:docMk/>
            <pc:sldMk cId="2627314331" sldId="1954"/>
            <ac:grpSpMk id="52" creationId="{AEFC61AF-929D-6797-105C-D0BAD136E5C8}"/>
          </ac:grpSpMkLst>
        </pc:grpChg>
        <pc:grpChg chg="mod topLvl">
          <ac:chgData name="Raad, Jenna" userId="01cf0157-89e3-4322-86c4-50cf92bfb9fd" providerId="ADAL" clId="{530C9017-D625-42D6-A538-9862B2523C78}" dt="2024-08-26T05:44:25.227" v="640" actId="164"/>
          <ac:grpSpMkLst>
            <pc:docMk/>
            <pc:sldMk cId="2627314331" sldId="1954"/>
            <ac:grpSpMk id="55" creationId="{58FEA49A-70F9-0015-54FE-93B7A955FE50}"/>
          </ac:grpSpMkLst>
        </pc:grpChg>
        <pc:grpChg chg="mod topLvl">
          <ac:chgData name="Raad, Jenna" userId="01cf0157-89e3-4322-86c4-50cf92bfb9fd" providerId="ADAL" clId="{530C9017-D625-42D6-A538-9862B2523C78}" dt="2024-08-26T05:42:21.708" v="540" actId="164"/>
          <ac:grpSpMkLst>
            <pc:docMk/>
            <pc:sldMk cId="2627314331" sldId="1954"/>
            <ac:grpSpMk id="58" creationId="{8B328FA4-0579-4AA6-DA80-4CD136B89E20}"/>
          </ac:grpSpMkLst>
        </pc:grpChg>
        <pc:grpChg chg="mod topLvl">
          <ac:chgData name="Raad, Jenna" userId="01cf0157-89e3-4322-86c4-50cf92bfb9fd" providerId="ADAL" clId="{530C9017-D625-42D6-A538-9862B2523C78}" dt="2024-08-26T05:44:25.227" v="640" actId="164"/>
          <ac:grpSpMkLst>
            <pc:docMk/>
            <pc:sldMk cId="2627314331" sldId="1954"/>
            <ac:grpSpMk id="61" creationId="{3636F4EE-4C3D-FD1A-7226-65FB40FAB995}"/>
          </ac:grpSpMkLst>
        </pc:grpChg>
        <pc:grpChg chg="mod topLvl">
          <ac:chgData name="Raad, Jenna" userId="01cf0157-89e3-4322-86c4-50cf92bfb9fd" providerId="ADAL" clId="{530C9017-D625-42D6-A538-9862B2523C78}" dt="2024-08-26T05:44:25.227" v="640" actId="164"/>
          <ac:grpSpMkLst>
            <pc:docMk/>
            <pc:sldMk cId="2627314331" sldId="1954"/>
            <ac:grpSpMk id="64" creationId="{8295C817-9C8F-7A2E-1531-4C9E23F25B12}"/>
          </ac:grpSpMkLst>
        </pc:grpChg>
        <pc:grpChg chg="mod topLvl">
          <ac:chgData name="Raad, Jenna" userId="01cf0157-89e3-4322-86c4-50cf92bfb9fd" providerId="ADAL" clId="{530C9017-D625-42D6-A538-9862B2523C78}" dt="2024-08-26T05:42:21.708" v="540" actId="164"/>
          <ac:grpSpMkLst>
            <pc:docMk/>
            <pc:sldMk cId="2627314331" sldId="1954"/>
            <ac:grpSpMk id="65" creationId="{CFE98C44-BF2C-0D38-253E-4CEE819046B4}"/>
          </ac:grpSpMkLst>
        </pc:grpChg>
        <pc:grpChg chg="mod topLvl">
          <ac:chgData name="Raad, Jenna" userId="01cf0157-89e3-4322-86c4-50cf92bfb9fd" providerId="ADAL" clId="{530C9017-D625-42D6-A538-9862B2523C78}" dt="2024-08-26T05:44:25.227" v="640" actId="164"/>
          <ac:grpSpMkLst>
            <pc:docMk/>
            <pc:sldMk cId="2627314331" sldId="1954"/>
            <ac:grpSpMk id="66" creationId="{9AEFF898-334E-F571-1E9F-5D503C1B42BE}"/>
          </ac:grpSpMkLst>
        </pc:grpChg>
        <pc:grpChg chg="mod topLvl">
          <ac:chgData name="Raad, Jenna" userId="01cf0157-89e3-4322-86c4-50cf92bfb9fd" providerId="ADAL" clId="{530C9017-D625-42D6-A538-9862B2523C78}" dt="2024-08-26T05:44:25.227" v="640" actId="164"/>
          <ac:grpSpMkLst>
            <pc:docMk/>
            <pc:sldMk cId="2627314331" sldId="1954"/>
            <ac:grpSpMk id="67" creationId="{3D417B0E-FD0D-5177-79AE-CE9ED0D76ECA}"/>
          </ac:grpSpMkLst>
        </pc:grpChg>
        <pc:grpChg chg="mod topLvl">
          <ac:chgData name="Raad, Jenna" userId="01cf0157-89e3-4322-86c4-50cf92bfb9fd" providerId="ADAL" clId="{530C9017-D625-42D6-A538-9862B2523C78}" dt="2024-08-26T05:42:21.708" v="540" actId="164"/>
          <ac:grpSpMkLst>
            <pc:docMk/>
            <pc:sldMk cId="2627314331" sldId="1954"/>
            <ac:grpSpMk id="68" creationId="{980A8F15-74C2-919E-B7D0-7427C6FF3ED4}"/>
          </ac:grpSpMkLst>
        </pc:grpChg>
        <pc:grpChg chg="mod topLvl">
          <ac:chgData name="Raad, Jenna" userId="01cf0157-89e3-4322-86c4-50cf92bfb9fd" providerId="ADAL" clId="{530C9017-D625-42D6-A538-9862B2523C78}" dt="2024-08-26T05:44:25.227" v="640" actId="164"/>
          <ac:grpSpMkLst>
            <pc:docMk/>
            <pc:sldMk cId="2627314331" sldId="1954"/>
            <ac:grpSpMk id="69" creationId="{0D59D5D3-E1A0-39BA-285A-7C433CABD36F}"/>
          </ac:grpSpMkLst>
        </pc:grpChg>
        <pc:grpChg chg="mod topLvl">
          <ac:chgData name="Raad, Jenna" userId="01cf0157-89e3-4322-86c4-50cf92bfb9fd" providerId="ADAL" clId="{530C9017-D625-42D6-A538-9862B2523C78}" dt="2024-08-26T05:44:25.227" v="640" actId="164"/>
          <ac:grpSpMkLst>
            <pc:docMk/>
            <pc:sldMk cId="2627314331" sldId="1954"/>
            <ac:grpSpMk id="70" creationId="{6C0D8CB6-A805-84F6-14EF-66FF51D8319A}"/>
          </ac:grpSpMkLst>
        </pc:grpChg>
        <pc:grpChg chg="mod topLvl">
          <ac:chgData name="Raad, Jenna" userId="01cf0157-89e3-4322-86c4-50cf92bfb9fd" providerId="ADAL" clId="{530C9017-D625-42D6-A538-9862B2523C78}" dt="2024-08-26T05:44:25.227" v="640" actId="164"/>
          <ac:grpSpMkLst>
            <pc:docMk/>
            <pc:sldMk cId="2627314331" sldId="1954"/>
            <ac:grpSpMk id="71" creationId="{EB706084-DF9C-31D3-56E6-9958CD24C78D}"/>
          </ac:grpSpMkLst>
        </pc:grpChg>
        <pc:grpChg chg="mod topLvl">
          <ac:chgData name="Raad, Jenna" userId="01cf0157-89e3-4322-86c4-50cf92bfb9fd" providerId="ADAL" clId="{530C9017-D625-42D6-A538-9862B2523C78}" dt="2024-08-26T05:44:25.227" v="640" actId="164"/>
          <ac:grpSpMkLst>
            <pc:docMk/>
            <pc:sldMk cId="2627314331" sldId="1954"/>
            <ac:grpSpMk id="72" creationId="{B05B6B47-6888-62D0-C6D9-AF158A5015CA}"/>
          </ac:grpSpMkLst>
        </pc:grpChg>
        <pc:grpChg chg="add mod topLvl">
          <ac:chgData name="Raad, Jenna" userId="01cf0157-89e3-4322-86c4-50cf92bfb9fd" providerId="ADAL" clId="{530C9017-D625-42D6-A538-9862B2523C78}" dt="2024-08-26T05:44:25.227" v="640" actId="164"/>
          <ac:grpSpMkLst>
            <pc:docMk/>
            <pc:sldMk cId="2627314331" sldId="1954"/>
            <ac:grpSpMk id="75" creationId="{65A877FC-F442-B9B1-22C5-C2E1934A9E0D}"/>
          </ac:grpSpMkLst>
        </pc:grpChg>
        <pc:grpChg chg="add mod topLvl">
          <ac:chgData name="Raad, Jenna" userId="01cf0157-89e3-4322-86c4-50cf92bfb9fd" providerId="ADAL" clId="{530C9017-D625-42D6-A538-9862B2523C78}" dt="2024-08-26T05:42:21.708" v="540" actId="164"/>
          <ac:grpSpMkLst>
            <pc:docMk/>
            <pc:sldMk cId="2627314331" sldId="1954"/>
            <ac:grpSpMk id="78" creationId="{17703118-70B0-2006-894D-F8E81B8970F1}"/>
          </ac:grpSpMkLst>
        </pc:grpChg>
        <pc:grpChg chg="add mod topLvl">
          <ac:chgData name="Raad, Jenna" userId="01cf0157-89e3-4322-86c4-50cf92bfb9fd" providerId="ADAL" clId="{530C9017-D625-42D6-A538-9862B2523C78}" dt="2024-08-26T05:44:25.227" v="640" actId="164"/>
          <ac:grpSpMkLst>
            <pc:docMk/>
            <pc:sldMk cId="2627314331" sldId="1954"/>
            <ac:grpSpMk id="81" creationId="{8B006E93-9121-4BBE-FB44-BD21588EB025}"/>
          </ac:grpSpMkLst>
        </pc:grpChg>
        <pc:grpChg chg="add mod topLvl">
          <ac:chgData name="Raad, Jenna" userId="01cf0157-89e3-4322-86c4-50cf92bfb9fd" providerId="ADAL" clId="{530C9017-D625-42D6-A538-9862B2523C78}" dt="2024-08-26T05:42:21.708" v="540" actId="164"/>
          <ac:grpSpMkLst>
            <pc:docMk/>
            <pc:sldMk cId="2627314331" sldId="1954"/>
            <ac:grpSpMk id="84" creationId="{EA16B6A5-D825-F30C-9797-9DD34297F4C5}"/>
          </ac:grpSpMkLst>
        </pc:grpChg>
        <pc:grpChg chg="add mod topLvl">
          <ac:chgData name="Raad, Jenna" userId="01cf0157-89e3-4322-86c4-50cf92bfb9fd" providerId="ADAL" clId="{530C9017-D625-42D6-A538-9862B2523C78}" dt="2024-08-26T05:44:25.227" v="640" actId="164"/>
          <ac:grpSpMkLst>
            <pc:docMk/>
            <pc:sldMk cId="2627314331" sldId="1954"/>
            <ac:grpSpMk id="87" creationId="{87B9B372-52D5-165E-92D5-24F22AD6CD44}"/>
          </ac:grpSpMkLst>
        </pc:grpChg>
        <pc:grpChg chg="add del mod">
          <ac:chgData name="Raad, Jenna" userId="01cf0157-89e3-4322-86c4-50cf92bfb9fd" providerId="ADAL" clId="{530C9017-D625-42D6-A538-9862B2523C78}" dt="2024-08-26T05:26:07.992" v="410" actId="165"/>
          <ac:grpSpMkLst>
            <pc:docMk/>
            <pc:sldMk cId="2627314331" sldId="1954"/>
            <ac:grpSpMk id="90" creationId="{69A9B88B-7577-44ED-BA3B-7D321E0DDA2B}"/>
          </ac:grpSpMkLst>
        </pc:grpChg>
        <pc:grpChg chg="add del mod">
          <ac:chgData name="Raad, Jenna" userId="01cf0157-89e3-4322-86c4-50cf92bfb9fd" providerId="ADAL" clId="{530C9017-D625-42D6-A538-9862B2523C78}" dt="2024-08-26T05:20:49.393" v="370" actId="165"/>
          <ac:grpSpMkLst>
            <pc:docMk/>
            <pc:sldMk cId="2627314331" sldId="1954"/>
            <ac:grpSpMk id="91" creationId="{EED08953-70AB-D05E-68A3-C24F4E848C09}"/>
          </ac:grpSpMkLst>
        </pc:grpChg>
        <pc:grpChg chg="add del mod">
          <ac:chgData name="Raad, Jenna" userId="01cf0157-89e3-4322-86c4-50cf92bfb9fd" providerId="ADAL" clId="{530C9017-D625-42D6-A538-9862B2523C78}" dt="2024-08-26T05:28:43.071" v="428" actId="165"/>
          <ac:grpSpMkLst>
            <pc:docMk/>
            <pc:sldMk cId="2627314331" sldId="1954"/>
            <ac:grpSpMk id="92" creationId="{22BE79E3-7869-1F13-425A-368B8AC8B291}"/>
          </ac:grpSpMkLst>
        </pc:grpChg>
        <pc:grpChg chg="add del mod">
          <ac:chgData name="Raad, Jenna" userId="01cf0157-89e3-4322-86c4-50cf92bfb9fd" providerId="ADAL" clId="{530C9017-D625-42D6-A538-9862B2523C78}" dt="2024-08-26T05:42:07.133" v="539" actId="165"/>
          <ac:grpSpMkLst>
            <pc:docMk/>
            <pc:sldMk cId="2627314331" sldId="1954"/>
            <ac:grpSpMk id="93" creationId="{8B8CBDB9-9011-426F-0002-74B009A8752D}"/>
          </ac:grpSpMkLst>
        </pc:grpChg>
        <pc:grpChg chg="add mod">
          <ac:chgData name="Raad, Jenna" userId="01cf0157-89e3-4322-86c4-50cf92bfb9fd" providerId="ADAL" clId="{530C9017-D625-42D6-A538-9862B2523C78}" dt="2024-08-26T05:44:25.227" v="640" actId="164"/>
          <ac:grpSpMkLst>
            <pc:docMk/>
            <pc:sldMk cId="2627314331" sldId="1954"/>
            <ac:grpSpMk id="94" creationId="{DF40FF73-08AE-EF3F-28C9-49490587866B}"/>
          </ac:grpSpMkLst>
        </pc:grpChg>
        <pc:grpChg chg="add mod">
          <ac:chgData name="Raad, Jenna" userId="01cf0157-89e3-4322-86c4-50cf92bfb9fd" providerId="ADAL" clId="{530C9017-D625-42D6-A538-9862B2523C78}" dt="2024-08-26T05:44:25.227" v="640" actId="164"/>
          <ac:grpSpMkLst>
            <pc:docMk/>
            <pc:sldMk cId="2627314331" sldId="1954"/>
            <ac:grpSpMk id="96" creationId="{018C42C8-AD8D-EF0E-F976-9337DB50BDEF}"/>
          </ac:grpSpMkLst>
        </pc:grpChg>
        <pc:picChg chg="mod">
          <ac:chgData name="Raad, Jenna" userId="01cf0157-89e3-4322-86c4-50cf92bfb9fd" providerId="ADAL" clId="{530C9017-D625-42D6-A538-9862B2523C78}" dt="2024-08-26T05:42:07.133" v="539" actId="165"/>
          <ac:picMkLst>
            <pc:docMk/>
            <pc:sldMk cId="2627314331" sldId="1954"/>
            <ac:picMk id="6" creationId="{415F6C46-2941-1847-3B5D-E4A530F5C3C9}"/>
          </ac:picMkLst>
        </pc:picChg>
        <pc:picChg chg="mod">
          <ac:chgData name="Raad, Jenna" userId="01cf0157-89e3-4322-86c4-50cf92bfb9fd" providerId="ADAL" clId="{530C9017-D625-42D6-A538-9862B2523C78}" dt="2024-08-26T05:42:07.133" v="539" actId="165"/>
          <ac:picMkLst>
            <pc:docMk/>
            <pc:sldMk cId="2627314331" sldId="1954"/>
            <ac:picMk id="7" creationId="{368CFA02-E1CB-59D3-7959-F6531510DF3D}"/>
          </ac:picMkLst>
        </pc:picChg>
        <pc:picChg chg="mod">
          <ac:chgData name="Raad, Jenna" userId="01cf0157-89e3-4322-86c4-50cf92bfb9fd" providerId="ADAL" clId="{530C9017-D625-42D6-A538-9862B2523C78}" dt="2024-08-26T05:42:07.133" v="539" actId="165"/>
          <ac:picMkLst>
            <pc:docMk/>
            <pc:sldMk cId="2627314331" sldId="1954"/>
            <ac:picMk id="8" creationId="{7A001328-C782-D2CB-84E6-23CEF4C22865}"/>
          </ac:picMkLst>
        </pc:picChg>
        <pc:picChg chg="mod">
          <ac:chgData name="Raad, Jenna" userId="01cf0157-89e3-4322-86c4-50cf92bfb9fd" providerId="ADAL" clId="{530C9017-D625-42D6-A538-9862B2523C78}" dt="2024-08-26T05:42:07.133" v="539" actId="165"/>
          <ac:picMkLst>
            <pc:docMk/>
            <pc:sldMk cId="2627314331" sldId="1954"/>
            <ac:picMk id="9" creationId="{BA879348-1107-64BF-7EC7-49297D08E612}"/>
          </ac:picMkLst>
        </pc:picChg>
        <pc:picChg chg="mod">
          <ac:chgData name="Raad, Jenna" userId="01cf0157-89e3-4322-86c4-50cf92bfb9fd" providerId="ADAL" clId="{530C9017-D625-42D6-A538-9862B2523C78}" dt="2024-08-26T05:42:07.133" v="539" actId="165"/>
          <ac:picMkLst>
            <pc:docMk/>
            <pc:sldMk cId="2627314331" sldId="1954"/>
            <ac:picMk id="10" creationId="{DD7DD923-8405-B5A2-FDED-2BD0F987CE3B}"/>
          </ac:picMkLst>
        </pc:picChg>
        <pc:picChg chg="mod">
          <ac:chgData name="Raad, Jenna" userId="01cf0157-89e3-4322-86c4-50cf92bfb9fd" providerId="ADAL" clId="{530C9017-D625-42D6-A538-9862B2523C78}" dt="2024-08-26T05:47:33.843" v="716" actId="14100"/>
          <ac:picMkLst>
            <pc:docMk/>
            <pc:sldMk cId="2627314331" sldId="1954"/>
            <ac:picMk id="11" creationId="{AB34678E-8DFE-B939-284D-B51CEB2DB35E}"/>
          </ac:picMkLst>
        </pc:picChg>
        <pc:picChg chg="mod">
          <ac:chgData name="Raad, Jenna" userId="01cf0157-89e3-4322-86c4-50cf92bfb9fd" providerId="ADAL" clId="{530C9017-D625-42D6-A538-9862B2523C78}" dt="2024-08-26T05:42:07.133" v="539" actId="165"/>
          <ac:picMkLst>
            <pc:docMk/>
            <pc:sldMk cId="2627314331" sldId="1954"/>
            <ac:picMk id="12" creationId="{20BA8B1B-2E00-68C1-ABEF-77EA656B2C26}"/>
          </ac:picMkLst>
        </pc:picChg>
        <pc:picChg chg="mod">
          <ac:chgData name="Raad, Jenna" userId="01cf0157-89e3-4322-86c4-50cf92bfb9fd" providerId="ADAL" clId="{530C9017-D625-42D6-A538-9862B2523C78}" dt="2024-08-26T05:42:07.133" v="539" actId="165"/>
          <ac:picMkLst>
            <pc:docMk/>
            <pc:sldMk cId="2627314331" sldId="1954"/>
            <ac:picMk id="13" creationId="{0B7CB08F-F3F1-8AFE-E848-A8780F839CAB}"/>
          </ac:picMkLst>
        </pc:picChg>
        <pc:picChg chg="mod">
          <ac:chgData name="Raad, Jenna" userId="01cf0157-89e3-4322-86c4-50cf92bfb9fd" providerId="ADAL" clId="{530C9017-D625-42D6-A538-9862B2523C78}" dt="2024-08-26T05:42:07.133" v="539" actId="165"/>
          <ac:picMkLst>
            <pc:docMk/>
            <pc:sldMk cId="2627314331" sldId="1954"/>
            <ac:picMk id="14" creationId="{45030C8C-50CF-47B0-DA03-14489DBE41FA}"/>
          </ac:picMkLst>
        </pc:picChg>
        <pc:picChg chg="mod">
          <ac:chgData name="Raad, Jenna" userId="01cf0157-89e3-4322-86c4-50cf92bfb9fd" providerId="ADAL" clId="{530C9017-D625-42D6-A538-9862B2523C78}" dt="2024-08-26T05:42:07.133" v="539" actId="165"/>
          <ac:picMkLst>
            <pc:docMk/>
            <pc:sldMk cId="2627314331" sldId="1954"/>
            <ac:picMk id="21" creationId="{424F7F0A-1257-AC92-E479-6AA483EFF9A8}"/>
          </ac:picMkLst>
        </pc:picChg>
        <pc:picChg chg="mod">
          <ac:chgData name="Raad, Jenna" userId="01cf0157-89e3-4322-86c4-50cf92bfb9fd" providerId="ADAL" clId="{530C9017-D625-42D6-A538-9862B2523C78}" dt="2024-08-26T05:42:07.133" v="539" actId="165"/>
          <ac:picMkLst>
            <pc:docMk/>
            <pc:sldMk cId="2627314331" sldId="1954"/>
            <ac:picMk id="24" creationId="{3EE87216-8219-A87A-7D6A-C26B7FD9AEC1}"/>
          </ac:picMkLst>
        </pc:picChg>
        <pc:picChg chg="mod">
          <ac:chgData name="Raad, Jenna" userId="01cf0157-89e3-4322-86c4-50cf92bfb9fd" providerId="ADAL" clId="{530C9017-D625-42D6-A538-9862B2523C78}" dt="2024-08-26T05:42:07.133" v="539" actId="165"/>
          <ac:picMkLst>
            <pc:docMk/>
            <pc:sldMk cId="2627314331" sldId="1954"/>
            <ac:picMk id="29" creationId="{5B67CC89-F797-2402-E935-4686DA15171F}"/>
          </ac:picMkLst>
        </pc:picChg>
        <pc:picChg chg="mod">
          <ac:chgData name="Raad, Jenna" userId="01cf0157-89e3-4322-86c4-50cf92bfb9fd" providerId="ADAL" clId="{530C9017-D625-42D6-A538-9862B2523C78}" dt="2024-08-26T05:42:07.133" v="539" actId="165"/>
          <ac:picMkLst>
            <pc:docMk/>
            <pc:sldMk cId="2627314331" sldId="1954"/>
            <ac:picMk id="32" creationId="{24BC262A-4BA7-7A3C-4306-A4C5676C524F}"/>
          </ac:picMkLst>
        </pc:picChg>
        <pc:picChg chg="mod">
          <ac:chgData name="Raad, Jenna" userId="01cf0157-89e3-4322-86c4-50cf92bfb9fd" providerId="ADAL" clId="{530C9017-D625-42D6-A538-9862B2523C78}" dt="2024-08-26T05:42:07.133" v="539" actId="165"/>
          <ac:picMkLst>
            <pc:docMk/>
            <pc:sldMk cId="2627314331" sldId="1954"/>
            <ac:picMk id="35" creationId="{76D88F88-E9DE-F56B-83DE-E8436EF18E24}"/>
          </ac:picMkLst>
        </pc:picChg>
        <pc:picChg chg="mod">
          <ac:chgData name="Raad, Jenna" userId="01cf0157-89e3-4322-86c4-50cf92bfb9fd" providerId="ADAL" clId="{530C9017-D625-42D6-A538-9862B2523C78}" dt="2024-08-26T05:39:22.963" v="525" actId="14100"/>
          <ac:picMkLst>
            <pc:docMk/>
            <pc:sldMk cId="2627314331" sldId="1954"/>
            <ac:picMk id="41" creationId="{F4BA7877-C30A-2170-0FCD-DD0861CB6A15}"/>
          </ac:picMkLst>
        </pc:picChg>
        <pc:picChg chg="mod">
          <ac:chgData name="Raad, Jenna" userId="01cf0157-89e3-4322-86c4-50cf92bfb9fd" providerId="ADAL" clId="{530C9017-D625-42D6-A538-9862B2523C78}" dt="2024-08-26T05:46:01.396" v="661" actId="1076"/>
          <ac:picMkLst>
            <pc:docMk/>
            <pc:sldMk cId="2627314331" sldId="1954"/>
            <ac:picMk id="44" creationId="{782AE787-DC6C-D562-242E-28E9A9F31D28}"/>
          </ac:picMkLst>
        </pc:picChg>
        <pc:picChg chg="mod">
          <ac:chgData name="Raad, Jenna" userId="01cf0157-89e3-4322-86c4-50cf92bfb9fd" providerId="ADAL" clId="{530C9017-D625-42D6-A538-9862B2523C78}" dt="2024-08-26T05:45:14.750" v="657" actId="1076"/>
          <ac:picMkLst>
            <pc:docMk/>
            <pc:sldMk cId="2627314331" sldId="1954"/>
            <ac:picMk id="47" creationId="{9B54145B-44B6-2888-D82F-91E58496C52E}"/>
          </ac:picMkLst>
        </pc:picChg>
        <pc:picChg chg="mod">
          <ac:chgData name="Raad, Jenna" userId="01cf0157-89e3-4322-86c4-50cf92bfb9fd" providerId="ADAL" clId="{530C9017-D625-42D6-A538-9862B2523C78}" dt="2024-08-26T05:42:07.133" v="539" actId="165"/>
          <ac:picMkLst>
            <pc:docMk/>
            <pc:sldMk cId="2627314331" sldId="1954"/>
            <ac:picMk id="50" creationId="{244A1FB0-46DD-AD5A-3F90-9EC4B5D098D0}"/>
          </ac:picMkLst>
        </pc:picChg>
        <pc:picChg chg="mod">
          <ac:chgData name="Raad, Jenna" userId="01cf0157-89e3-4322-86c4-50cf92bfb9fd" providerId="ADAL" clId="{530C9017-D625-42D6-A538-9862B2523C78}" dt="2024-08-26T05:42:07.133" v="539" actId="165"/>
          <ac:picMkLst>
            <pc:docMk/>
            <pc:sldMk cId="2627314331" sldId="1954"/>
            <ac:picMk id="53" creationId="{AB5F26B3-BA1D-406A-ED26-635458BA2F18}"/>
          </ac:picMkLst>
        </pc:picChg>
        <pc:picChg chg="mod">
          <ac:chgData name="Raad, Jenna" userId="01cf0157-89e3-4322-86c4-50cf92bfb9fd" providerId="ADAL" clId="{530C9017-D625-42D6-A538-9862B2523C78}" dt="2024-08-26T05:42:07.133" v="539" actId="165"/>
          <ac:picMkLst>
            <pc:docMk/>
            <pc:sldMk cId="2627314331" sldId="1954"/>
            <ac:picMk id="56" creationId="{43193CAE-0260-422C-C055-2B6233357F0D}"/>
          </ac:picMkLst>
        </pc:picChg>
        <pc:picChg chg="mod">
          <ac:chgData name="Raad, Jenna" userId="01cf0157-89e3-4322-86c4-50cf92bfb9fd" providerId="ADAL" clId="{530C9017-D625-42D6-A538-9862B2523C78}" dt="2024-08-26T05:42:07.133" v="539" actId="165"/>
          <ac:picMkLst>
            <pc:docMk/>
            <pc:sldMk cId="2627314331" sldId="1954"/>
            <ac:picMk id="59" creationId="{9011ACBE-50C4-C153-5559-DA88233DA626}"/>
          </ac:picMkLst>
        </pc:picChg>
        <pc:picChg chg="mod">
          <ac:chgData name="Raad, Jenna" userId="01cf0157-89e3-4322-86c4-50cf92bfb9fd" providerId="ADAL" clId="{530C9017-D625-42D6-A538-9862B2523C78}" dt="2024-08-26T05:42:07.133" v="539" actId="165"/>
          <ac:picMkLst>
            <pc:docMk/>
            <pc:sldMk cId="2627314331" sldId="1954"/>
            <ac:picMk id="62" creationId="{839990CD-CA47-857E-943D-C622C9D912B4}"/>
          </ac:picMkLst>
        </pc:picChg>
        <pc:picChg chg="mod">
          <ac:chgData name="Raad, Jenna" userId="01cf0157-89e3-4322-86c4-50cf92bfb9fd" providerId="ADAL" clId="{530C9017-D625-42D6-A538-9862B2523C78}" dt="2024-08-26T05:42:07.133" v="539" actId="165"/>
          <ac:picMkLst>
            <pc:docMk/>
            <pc:sldMk cId="2627314331" sldId="1954"/>
            <ac:picMk id="74" creationId="{7CF6B19A-205E-9833-82F8-825CCFB3F822}"/>
          </ac:picMkLst>
        </pc:picChg>
        <pc:picChg chg="mod">
          <ac:chgData name="Raad, Jenna" userId="01cf0157-89e3-4322-86c4-50cf92bfb9fd" providerId="ADAL" clId="{530C9017-D625-42D6-A538-9862B2523C78}" dt="2024-08-26T05:42:07.133" v="539" actId="165"/>
          <ac:picMkLst>
            <pc:docMk/>
            <pc:sldMk cId="2627314331" sldId="1954"/>
            <ac:picMk id="77" creationId="{0724AA44-5139-3331-AA4E-0E558CE25434}"/>
          </ac:picMkLst>
        </pc:picChg>
        <pc:picChg chg="mod">
          <ac:chgData name="Raad, Jenna" userId="01cf0157-89e3-4322-86c4-50cf92bfb9fd" providerId="ADAL" clId="{530C9017-D625-42D6-A538-9862B2523C78}" dt="2024-08-26T05:42:07.133" v="539" actId="165"/>
          <ac:picMkLst>
            <pc:docMk/>
            <pc:sldMk cId="2627314331" sldId="1954"/>
            <ac:picMk id="80" creationId="{ECCCFE62-9FBB-10B2-CF3C-A3491BD6E8E2}"/>
          </ac:picMkLst>
        </pc:picChg>
        <pc:picChg chg="mod">
          <ac:chgData name="Raad, Jenna" userId="01cf0157-89e3-4322-86c4-50cf92bfb9fd" providerId="ADAL" clId="{530C9017-D625-42D6-A538-9862B2523C78}" dt="2024-08-26T05:42:07.133" v="539" actId="165"/>
          <ac:picMkLst>
            <pc:docMk/>
            <pc:sldMk cId="2627314331" sldId="1954"/>
            <ac:picMk id="82" creationId="{2DA15416-E79A-5E7F-FAD8-589FE4774015}"/>
          </ac:picMkLst>
        </pc:picChg>
        <pc:picChg chg="mod">
          <ac:chgData name="Raad, Jenna" userId="01cf0157-89e3-4322-86c4-50cf92bfb9fd" providerId="ADAL" clId="{530C9017-D625-42D6-A538-9862B2523C78}" dt="2024-08-26T05:42:07.133" v="539" actId="165"/>
          <ac:picMkLst>
            <pc:docMk/>
            <pc:sldMk cId="2627314331" sldId="1954"/>
            <ac:picMk id="85" creationId="{29BF5F3D-AB9C-0549-7DF3-F9F61E0E80F7}"/>
          </ac:picMkLst>
        </pc:picChg>
        <pc:picChg chg="mod">
          <ac:chgData name="Raad, Jenna" userId="01cf0157-89e3-4322-86c4-50cf92bfb9fd" providerId="ADAL" clId="{530C9017-D625-42D6-A538-9862B2523C78}" dt="2024-08-26T05:46:54.416" v="670" actId="2085"/>
          <ac:picMkLst>
            <pc:docMk/>
            <pc:sldMk cId="2627314331" sldId="1954"/>
            <ac:picMk id="89" creationId="{427A3079-0F7D-5061-7D61-F0CE7343A094}"/>
          </ac:picMkLst>
        </pc:picChg>
      </pc:sldChg>
      <pc:sldChg chg="new del">
        <pc:chgData name="Raad, Jenna" userId="01cf0157-89e3-4322-86c4-50cf92bfb9fd" providerId="ADAL" clId="{530C9017-D625-42D6-A538-9862B2523C78}" dt="2024-08-26T14:39:32.319" v="764" actId="47"/>
        <pc:sldMkLst>
          <pc:docMk/>
          <pc:sldMk cId="2798774899" sldId="1990"/>
        </pc:sldMkLst>
      </pc:sldChg>
    </pc:docChg>
  </pc:docChgLst>
  <pc:docChgLst>
    <pc:chgData name="Buckman, Mark" userId="143108ed-1948-4344-b71d-df851b3c54dd" providerId="ADAL" clId="{869D5744-B569-4535-AA6B-EEB1E513378D}"/>
    <pc:docChg chg="undo custSel addSld delSld modSld sldOrd addSection modSection">
      <pc:chgData name="Buckman, Mark" userId="143108ed-1948-4344-b71d-df851b3c54dd" providerId="ADAL" clId="{869D5744-B569-4535-AA6B-EEB1E513378D}" dt="2022-06-28T14:06:50.074" v="1243"/>
      <pc:docMkLst>
        <pc:docMk/>
      </pc:docMkLst>
      <pc:sldChg chg="addSp modSp add mod">
        <pc:chgData name="Buckman, Mark" userId="143108ed-1948-4344-b71d-df851b3c54dd" providerId="ADAL" clId="{869D5744-B569-4535-AA6B-EEB1E513378D}" dt="2022-06-22T21:40:05.421" v="37" actId="1076"/>
        <pc:sldMkLst>
          <pc:docMk/>
          <pc:sldMk cId="1222509459" sldId="258"/>
        </pc:sldMkLst>
        <pc:spChg chg="mod">
          <ac:chgData name="Buckman, Mark" userId="143108ed-1948-4344-b71d-df851b3c54dd" providerId="ADAL" clId="{869D5744-B569-4535-AA6B-EEB1E513378D}" dt="2022-06-22T21:39:30.989" v="30" actId="20577"/>
          <ac:spMkLst>
            <pc:docMk/>
            <pc:sldMk cId="1222509459" sldId="258"/>
            <ac:spMk id="14" creationId="{B6C3AF90-C96E-9817-65AF-732AC09172CA}"/>
          </ac:spMkLst>
        </pc:spChg>
        <pc:spChg chg="mod">
          <ac:chgData name="Buckman, Mark" userId="143108ed-1948-4344-b71d-df851b3c54dd" providerId="ADAL" clId="{869D5744-B569-4535-AA6B-EEB1E513378D}" dt="2022-06-22T21:39:50.053" v="34" actId="15"/>
          <ac:spMkLst>
            <pc:docMk/>
            <pc:sldMk cId="1222509459" sldId="258"/>
            <ac:spMk id="15" creationId="{2878C86A-A937-8AF6-3DFB-80A5A66CABBB}"/>
          </ac:spMkLst>
        </pc:spChg>
        <pc:spChg chg="add mod">
          <ac:chgData name="Buckman, Mark" userId="143108ed-1948-4344-b71d-df851b3c54dd" providerId="ADAL" clId="{869D5744-B569-4535-AA6B-EEB1E513378D}" dt="2022-06-22T21:39:58.375" v="35"/>
          <ac:spMkLst>
            <pc:docMk/>
            <pc:sldMk cId="1222509459" sldId="258"/>
            <ac:spMk id="17" creationId="{233B61C9-F779-6B78-C824-71031072978D}"/>
          </ac:spMkLst>
        </pc:spChg>
        <pc:picChg chg="add mod">
          <ac:chgData name="Buckman, Mark" userId="143108ed-1948-4344-b71d-df851b3c54dd" providerId="ADAL" clId="{869D5744-B569-4535-AA6B-EEB1E513378D}" dt="2022-06-22T21:40:05.421" v="37" actId="1076"/>
          <ac:picMkLst>
            <pc:docMk/>
            <pc:sldMk cId="1222509459" sldId="258"/>
            <ac:picMk id="16" creationId="{F31D3C15-6291-DE22-6D7A-16B4F6D1334C}"/>
          </ac:picMkLst>
        </pc:picChg>
      </pc:sldChg>
      <pc:sldChg chg="del">
        <pc:chgData name="Buckman, Mark" userId="143108ed-1948-4344-b71d-df851b3c54dd" providerId="ADAL" clId="{869D5744-B569-4535-AA6B-EEB1E513378D}" dt="2022-06-22T21:32:06.802" v="10" actId="47"/>
        <pc:sldMkLst>
          <pc:docMk/>
          <pc:sldMk cId="357377046" sldId="310"/>
        </pc:sldMkLst>
      </pc:sldChg>
      <pc:sldChg chg="del">
        <pc:chgData name="Buckman, Mark" userId="143108ed-1948-4344-b71d-df851b3c54dd" providerId="ADAL" clId="{869D5744-B569-4535-AA6B-EEB1E513378D}" dt="2022-06-22T21:32:44.361" v="14" actId="47"/>
        <pc:sldMkLst>
          <pc:docMk/>
          <pc:sldMk cId="707342084" sldId="335"/>
        </pc:sldMkLst>
      </pc:sldChg>
      <pc:sldChg chg="ord">
        <pc:chgData name="Buckman, Mark" userId="143108ed-1948-4344-b71d-df851b3c54dd" providerId="ADAL" clId="{869D5744-B569-4535-AA6B-EEB1E513378D}" dt="2022-06-22T21:28:56.551" v="1"/>
        <pc:sldMkLst>
          <pc:docMk/>
          <pc:sldMk cId="807265343" sldId="336"/>
        </pc:sldMkLst>
      </pc:sldChg>
      <pc:sldChg chg="modSp mod">
        <pc:chgData name="Buckman, Mark" userId="143108ed-1948-4344-b71d-df851b3c54dd" providerId="ADAL" clId="{869D5744-B569-4535-AA6B-EEB1E513378D}" dt="2022-06-24T18:29:29.159" v="1054" actId="12"/>
        <pc:sldMkLst>
          <pc:docMk/>
          <pc:sldMk cId="502531544" sldId="338"/>
        </pc:sldMkLst>
        <pc:spChg chg="mod">
          <ac:chgData name="Buckman, Mark" userId="143108ed-1948-4344-b71d-df851b3c54dd" providerId="ADAL" clId="{869D5744-B569-4535-AA6B-EEB1E513378D}" dt="2022-06-24T18:29:29.159" v="1054" actId="12"/>
          <ac:spMkLst>
            <pc:docMk/>
            <pc:sldMk cId="502531544" sldId="338"/>
            <ac:spMk id="3" creationId="{4B5B1888-157F-FCBB-1D7B-AED8B3E6D79F}"/>
          </ac:spMkLst>
        </pc:spChg>
      </pc:sldChg>
      <pc:sldChg chg="modSp mod">
        <pc:chgData name="Buckman, Mark" userId="143108ed-1948-4344-b71d-df851b3c54dd" providerId="ADAL" clId="{869D5744-B569-4535-AA6B-EEB1E513378D}" dt="2022-06-24T18:26:32.444" v="1051" actId="20577"/>
        <pc:sldMkLst>
          <pc:docMk/>
          <pc:sldMk cId="1293540677" sldId="339"/>
        </pc:sldMkLst>
        <pc:spChg chg="mod">
          <ac:chgData name="Buckman, Mark" userId="143108ed-1948-4344-b71d-df851b3c54dd" providerId="ADAL" clId="{869D5744-B569-4535-AA6B-EEB1E513378D}" dt="2022-06-22T22:30:15.581" v="190" actId="20577"/>
          <ac:spMkLst>
            <pc:docMk/>
            <pc:sldMk cId="1293540677" sldId="339"/>
            <ac:spMk id="2" creationId="{ADE4D5B0-8A6C-B07B-9192-FA63E15385E4}"/>
          </ac:spMkLst>
        </pc:spChg>
        <pc:spChg chg="mod">
          <ac:chgData name="Buckman, Mark" userId="143108ed-1948-4344-b71d-df851b3c54dd" providerId="ADAL" clId="{869D5744-B569-4535-AA6B-EEB1E513378D}" dt="2022-06-24T18:26:32.444" v="1051" actId="20577"/>
          <ac:spMkLst>
            <pc:docMk/>
            <pc:sldMk cId="1293540677" sldId="339"/>
            <ac:spMk id="3" creationId="{84AC5369-530C-CE1E-A0F4-56BB6E6D9BE5}"/>
          </ac:spMkLst>
        </pc:spChg>
      </pc:sldChg>
      <pc:sldChg chg="del">
        <pc:chgData name="Buckman, Mark" userId="143108ed-1948-4344-b71d-df851b3c54dd" providerId="ADAL" clId="{869D5744-B569-4535-AA6B-EEB1E513378D}" dt="2022-06-22T22:30:50.557" v="192" actId="47"/>
        <pc:sldMkLst>
          <pc:docMk/>
          <pc:sldMk cId="4096654071" sldId="524"/>
        </pc:sldMkLst>
      </pc:sldChg>
      <pc:sldChg chg="del">
        <pc:chgData name="Buckman, Mark" userId="143108ed-1948-4344-b71d-df851b3c54dd" providerId="ADAL" clId="{869D5744-B569-4535-AA6B-EEB1E513378D}" dt="2022-06-22T22:33:26.490" v="220" actId="47"/>
        <pc:sldMkLst>
          <pc:docMk/>
          <pc:sldMk cId="3954642894" sldId="672"/>
        </pc:sldMkLst>
      </pc:sldChg>
      <pc:sldChg chg="modSp mod">
        <pc:chgData name="Buckman, Mark" userId="143108ed-1948-4344-b71d-df851b3c54dd" providerId="ADAL" clId="{869D5744-B569-4535-AA6B-EEB1E513378D}" dt="2022-06-22T21:32:27.716" v="13" actId="1076"/>
        <pc:sldMkLst>
          <pc:docMk/>
          <pc:sldMk cId="2813498575" sldId="681"/>
        </pc:sldMkLst>
        <pc:picChg chg="mod">
          <ac:chgData name="Buckman, Mark" userId="143108ed-1948-4344-b71d-df851b3c54dd" providerId="ADAL" clId="{869D5744-B569-4535-AA6B-EEB1E513378D}" dt="2022-06-22T21:32:27.716" v="13" actId="1076"/>
          <ac:picMkLst>
            <pc:docMk/>
            <pc:sldMk cId="2813498575" sldId="681"/>
            <ac:picMk id="4" creationId="{00000000-0000-0000-0000-000000000000}"/>
          </ac:picMkLst>
        </pc:picChg>
      </pc:sldChg>
      <pc:sldChg chg="ord">
        <pc:chgData name="Buckman, Mark" userId="143108ed-1948-4344-b71d-df851b3c54dd" providerId="ADAL" clId="{869D5744-B569-4535-AA6B-EEB1E513378D}" dt="2022-06-22T22:32:46.881" v="216"/>
        <pc:sldMkLst>
          <pc:docMk/>
          <pc:sldMk cId="64221571" sldId="682"/>
        </pc:sldMkLst>
      </pc:sldChg>
      <pc:sldChg chg="del">
        <pc:chgData name="Buckman, Mark" userId="143108ed-1948-4344-b71d-df851b3c54dd" providerId="ADAL" clId="{869D5744-B569-4535-AA6B-EEB1E513378D}" dt="2022-06-22T22:32:44.523" v="214" actId="47"/>
        <pc:sldMkLst>
          <pc:docMk/>
          <pc:sldMk cId="2029176238" sldId="683"/>
        </pc:sldMkLst>
      </pc:sldChg>
      <pc:sldChg chg="modSp mod ord">
        <pc:chgData name="Buckman, Mark" userId="143108ed-1948-4344-b71d-df851b3c54dd" providerId="ADAL" clId="{869D5744-B569-4535-AA6B-EEB1E513378D}" dt="2022-06-23T20:23:36.543" v="1022" actId="1076"/>
        <pc:sldMkLst>
          <pc:docMk/>
          <pc:sldMk cId="3789153456" sldId="684"/>
        </pc:sldMkLst>
        <pc:spChg chg="mod">
          <ac:chgData name="Buckman, Mark" userId="143108ed-1948-4344-b71d-df851b3c54dd" providerId="ADAL" clId="{869D5744-B569-4535-AA6B-EEB1E513378D}" dt="2022-06-23T20:23:36.543" v="1022" actId="1076"/>
          <ac:spMkLst>
            <pc:docMk/>
            <pc:sldMk cId="3789153456" sldId="684"/>
            <ac:spMk id="5" creationId="{7FB086EE-F2C5-D89B-CA5E-81855EEA02E0}"/>
          </ac:spMkLst>
        </pc:spChg>
      </pc:sldChg>
      <pc:sldChg chg="modSp mod chgLayout">
        <pc:chgData name="Buckman, Mark" userId="143108ed-1948-4344-b71d-df851b3c54dd" providerId="ADAL" clId="{869D5744-B569-4535-AA6B-EEB1E513378D}" dt="2022-06-22T21:37:57.567" v="17" actId="700"/>
        <pc:sldMkLst>
          <pc:docMk/>
          <pc:sldMk cId="1012678748" sldId="685"/>
        </pc:sldMkLst>
        <pc:spChg chg="mod ord">
          <ac:chgData name="Buckman, Mark" userId="143108ed-1948-4344-b71d-df851b3c54dd" providerId="ADAL" clId="{869D5744-B569-4535-AA6B-EEB1E513378D}" dt="2022-06-22T21:37:57.567" v="17" actId="700"/>
          <ac:spMkLst>
            <pc:docMk/>
            <pc:sldMk cId="1012678748" sldId="685"/>
            <ac:spMk id="4" creationId="{00000000-0000-0000-0000-000000000000}"/>
          </ac:spMkLst>
        </pc:spChg>
        <pc:spChg chg="mod ord">
          <ac:chgData name="Buckman, Mark" userId="143108ed-1948-4344-b71d-df851b3c54dd" providerId="ADAL" clId="{869D5744-B569-4535-AA6B-EEB1E513378D}" dt="2022-06-22T21:37:57.567" v="17" actId="700"/>
          <ac:spMkLst>
            <pc:docMk/>
            <pc:sldMk cId="1012678748" sldId="685"/>
            <ac:spMk id="5" creationId="{00000000-0000-0000-0000-000000000000}"/>
          </ac:spMkLst>
        </pc:spChg>
      </pc:sldChg>
      <pc:sldChg chg="del">
        <pc:chgData name="Buckman, Mark" userId="143108ed-1948-4344-b71d-df851b3c54dd" providerId="ADAL" clId="{869D5744-B569-4535-AA6B-EEB1E513378D}" dt="2022-06-27T18:16:43.551" v="1064" actId="47"/>
        <pc:sldMkLst>
          <pc:docMk/>
          <pc:sldMk cId="111326063" sldId="694"/>
        </pc:sldMkLst>
      </pc:sldChg>
      <pc:sldChg chg="modSp mod">
        <pc:chgData name="Buckman, Mark" userId="143108ed-1948-4344-b71d-df851b3c54dd" providerId="ADAL" clId="{869D5744-B569-4535-AA6B-EEB1E513378D}" dt="2022-06-28T14:06:50.074" v="1243"/>
        <pc:sldMkLst>
          <pc:docMk/>
          <pc:sldMk cId="3758554659" sldId="708"/>
        </pc:sldMkLst>
        <pc:spChg chg="mod">
          <ac:chgData name="Buckman, Mark" userId="143108ed-1948-4344-b71d-df851b3c54dd" providerId="ADAL" clId="{869D5744-B569-4535-AA6B-EEB1E513378D}" dt="2022-06-28T14:06:50.074" v="1243"/>
          <ac:spMkLst>
            <pc:docMk/>
            <pc:sldMk cId="3758554659" sldId="708"/>
            <ac:spMk id="5" creationId="{6C84E71E-BB23-46B7-948C-A75F62E80625}"/>
          </ac:spMkLst>
        </pc:spChg>
      </pc:sldChg>
      <pc:sldChg chg="del ord">
        <pc:chgData name="Buckman, Mark" userId="143108ed-1948-4344-b71d-df851b3c54dd" providerId="ADAL" clId="{869D5744-B569-4535-AA6B-EEB1E513378D}" dt="2022-06-27T21:51:12.022" v="1090" actId="47"/>
        <pc:sldMkLst>
          <pc:docMk/>
          <pc:sldMk cId="3713118270" sldId="711"/>
        </pc:sldMkLst>
      </pc:sldChg>
      <pc:sldChg chg="modSp del mod">
        <pc:chgData name="Buckman, Mark" userId="143108ed-1948-4344-b71d-df851b3c54dd" providerId="ADAL" clId="{869D5744-B569-4535-AA6B-EEB1E513378D}" dt="2022-06-24T18:30:05.042" v="1057" actId="47"/>
        <pc:sldMkLst>
          <pc:docMk/>
          <pc:sldMk cId="1619862454" sldId="725"/>
        </pc:sldMkLst>
        <pc:spChg chg="mod">
          <ac:chgData name="Buckman, Mark" userId="143108ed-1948-4344-b71d-df851b3c54dd" providerId="ADAL" clId="{869D5744-B569-4535-AA6B-EEB1E513378D}" dt="2022-06-22T22:20:12.171" v="64" actId="207"/>
          <ac:spMkLst>
            <pc:docMk/>
            <pc:sldMk cId="1619862454" sldId="725"/>
            <ac:spMk id="4" creationId="{00000000-0000-0000-0000-000000000000}"/>
          </ac:spMkLst>
        </pc:spChg>
      </pc:sldChg>
      <pc:sldChg chg="del">
        <pc:chgData name="Buckman, Mark" userId="143108ed-1948-4344-b71d-df851b3c54dd" providerId="ADAL" clId="{869D5744-B569-4535-AA6B-EEB1E513378D}" dt="2022-06-22T22:26:00.551" v="162" actId="47"/>
        <pc:sldMkLst>
          <pc:docMk/>
          <pc:sldMk cId="3360153304" sldId="735"/>
        </pc:sldMkLst>
      </pc:sldChg>
      <pc:sldChg chg="del">
        <pc:chgData name="Buckman, Mark" userId="143108ed-1948-4344-b71d-df851b3c54dd" providerId="ADAL" clId="{869D5744-B569-4535-AA6B-EEB1E513378D}" dt="2022-06-22T22:29:07.647" v="173" actId="47"/>
        <pc:sldMkLst>
          <pc:docMk/>
          <pc:sldMk cId="2472893033" sldId="741"/>
        </pc:sldMkLst>
      </pc:sldChg>
      <pc:sldChg chg="del">
        <pc:chgData name="Buckman, Mark" userId="143108ed-1948-4344-b71d-df851b3c54dd" providerId="ADAL" clId="{869D5744-B569-4535-AA6B-EEB1E513378D}" dt="2022-06-22T22:29:07.647" v="173" actId="47"/>
        <pc:sldMkLst>
          <pc:docMk/>
          <pc:sldMk cId="3544072051" sldId="742"/>
        </pc:sldMkLst>
      </pc:sldChg>
      <pc:sldChg chg="del">
        <pc:chgData name="Buckman, Mark" userId="143108ed-1948-4344-b71d-df851b3c54dd" providerId="ADAL" clId="{869D5744-B569-4535-AA6B-EEB1E513378D}" dt="2022-06-22T22:28:11.431" v="167" actId="47"/>
        <pc:sldMkLst>
          <pc:docMk/>
          <pc:sldMk cId="4224928390" sldId="744"/>
        </pc:sldMkLst>
      </pc:sldChg>
      <pc:sldChg chg="del">
        <pc:chgData name="Buckman, Mark" userId="143108ed-1948-4344-b71d-df851b3c54dd" providerId="ADAL" clId="{869D5744-B569-4535-AA6B-EEB1E513378D}" dt="2022-06-22T21:40:09.281" v="38" actId="47"/>
        <pc:sldMkLst>
          <pc:docMk/>
          <pc:sldMk cId="2012495564" sldId="751"/>
        </pc:sldMkLst>
      </pc:sldChg>
      <pc:sldChg chg="del">
        <pc:chgData name="Buckman, Mark" userId="143108ed-1948-4344-b71d-df851b3c54dd" providerId="ADAL" clId="{869D5744-B569-4535-AA6B-EEB1E513378D}" dt="2022-06-22T22:19:11.543" v="62" actId="47"/>
        <pc:sldMkLst>
          <pc:docMk/>
          <pc:sldMk cId="3790603816" sldId="757"/>
        </pc:sldMkLst>
      </pc:sldChg>
      <pc:sldChg chg="del">
        <pc:chgData name="Buckman, Mark" userId="143108ed-1948-4344-b71d-df851b3c54dd" providerId="ADAL" clId="{869D5744-B569-4535-AA6B-EEB1E513378D}" dt="2022-06-22T22:25:36.700" v="160" actId="47"/>
        <pc:sldMkLst>
          <pc:docMk/>
          <pc:sldMk cId="114863997" sldId="764"/>
        </pc:sldMkLst>
      </pc:sldChg>
      <pc:sldChg chg="del">
        <pc:chgData name="Buckman, Mark" userId="143108ed-1948-4344-b71d-df851b3c54dd" providerId="ADAL" clId="{869D5744-B569-4535-AA6B-EEB1E513378D}" dt="2022-06-22T22:25:36.700" v="160" actId="47"/>
        <pc:sldMkLst>
          <pc:docMk/>
          <pc:sldMk cId="2106926902" sldId="765"/>
        </pc:sldMkLst>
      </pc:sldChg>
      <pc:sldChg chg="del">
        <pc:chgData name="Buckman, Mark" userId="143108ed-1948-4344-b71d-df851b3c54dd" providerId="ADAL" clId="{869D5744-B569-4535-AA6B-EEB1E513378D}" dt="2022-06-22T21:32:05.596" v="9" actId="47"/>
        <pc:sldMkLst>
          <pc:docMk/>
          <pc:sldMk cId="1549984948" sldId="777"/>
        </pc:sldMkLst>
      </pc:sldChg>
      <pc:sldChg chg="del">
        <pc:chgData name="Buckman, Mark" userId="143108ed-1948-4344-b71d-df851b3c54dd" providerId="ADAL" clId="{869D5744-B569-4535-AA6B-EEB1E513378D}" dt="2022-06-22T21:32:08.186" v="11" actId="47"/>
        <pc:sldMkLst>
          <pc:docMk/>
          <pc:sldMk cId="836465308" sldId="802"/>
        </pc:sldMkLst>
      </pc:sldChg>
      <pc:sldChg chg="modTransition">
        <pc:chgData name="Buckman, Mark" userId="143108ed-1948-4344-b71d-df851b3c54dd" providerId="ADAL" clId="{869D5744-B569-4535-AA6B-EEB1E513378D}" dt="2022-06-27T21:47:48.047" v="1069"/>
        <pc:sldMkLst>
          <pc:docMk/>
          <pc:sldMk cId="3698959996" sldId="819"/>
        </pc:sldMkLst>
      </pc:sldChg>
      <pc:sldChg chg="del">
        <pc:chgData name="Buckman, Mark" userId="143108ed-1948-4344-b71d-df851b3c54dd" providerId="ADAL" clId="{869D5744-B569-4535-AA6B-EEB1E513378D}" dt="2022-06-22T22:26:24.324" v="164" actId="47"/>
        <pc:sldMkLst>
          <pc:docMk/>
          <pc:sldMk cId="2894886672" sldId="831"/>
        </pc:sldMkLst>
      </pc:sldChg>
      <pc:sldChg chg="addSp delSp modSp mod modClrScheme chgLayout">
        <pc:chgData name="Buckman, Mark" userId="143108ed-1948-4344-b71d-df851b3c54dd" providerId="ADAL" clId="{869D5744-B569-4535-AA6B-EEB1E513378D}" dt="2022-06-22T22:29:03.664" v="172" actId="478"/>
        <pc:sldMkLst>
          <pc:docMk/>
          <pc:sldMk cId="688762987" sldId="841"/>
        </pc:sldMkLst>
        <pc:spChg chg="mod ord">
          <ac:chgData name="Buckman, Mark" userId="143108ed-1948-4344-b71d-df851b3c54dd" providerId="ADAL" clId="{869D5744-B569-4535-AA6B-EEB1E513378D}" dt="2022-06-22T22:28:57.988" v="169" actId="700"/>
          <ac:spMkLst>
            <pc:docMk/>
            <pc:sldMk cId="688762987" sldId="841"/>
            <ac:spMk id="2" creationId="{1DFEAC0B-E685-E245-8122-2131CF15E004}"/>
          </ac:spMkLst>
        </pc:spChg>
        <pc:spChg chg="add del mod ord">
          <ac:chgData name="Buckman, Mark" userId="143108ed-1948-4344-b71d-df851b3c54dd" providerId="ADAL" clId="{869D5744-B569-4535-AA6B-EEB1E513378D}" dt="2022-06-22T22:29:03.664" v="172" actId="478"/>
          <ac:spMkLst>
            <pc:docMk/>
            <pc:sldMk cId="688762987" sldId="841"/>
            <ac:spMk id="3" creationId="{CC159A72-0276-4385-D614-90325D1A4015}"/>
          </ac:spMkLst>
        </pc:spChg>
        <pc:picChg chg="mod">
          <ac:chgData name="Buckman, Mark" userId="143108ed-1948-4344-b71d-df851b3c54dd" providerId="ADAL" clId="{869D5744-B569-4535-AA6B-EEB1E513378D}" dt="2022-06-22T22:29:00.621" v="170" actId="1076"/>
          <ac:picMkLst>
            <pc:docMk/>
            <pc:sldMk cId="688762987" sldId="841"/>
            <ac:picMk id="5" creationId="{70DD53CD-0B43-44CA-B0FA-A15C6111382C}"/>
          </ac:picMkLst>
        </pc:picChg>
        <pc:picChg chg="mod">
          <ac:chgData name="Buckman, Mark" userId="143108ed-1948-4344-b71d-df851b3c54dd" providerId="ADAL" clId="{869D5744-B569-4535-AA6B-EEB1E513378D}" dt="2022-06-22T22:29:01.904" v="171" actId="1076"/>
          <ac:picMkLst>
            <pc:docMk/>
            <pc:sldMk cId="688762987" sldId="841"/>
            <ac:picMk id="15" creationId="{7F214976-0F79-4394-A185-FBCE04EC6A20}"/>
          </ac:picMkLst>
        </pc:picChg>
      </pc:sldChg>
      <pc:sldChg chg="del">
        <pc:chgData name="Buckman, Mark" userId="143108ed-1948-4344-b71d-df851b3c54dd" providerId="ADAL" clId="{869D5744-B569-4535-AA6B-EEB1E513378D}" dt="2022-06-22T22:29:42.968" v="185" actId="47"/>
        <pc:sldMkLst>
          <pc:docMk/>
          <pc:sldMk cId="1893178454" sldId="852"/>
        </pc:sldMkLst>
      </pc:sldChg>
      <pc:sldChg chg="del">
        <pc:chgData name="Buckman, Mark" userId="143108ed-1948-4344-b71d-df851b3c54dd" providerId="ADAL" clId="{869D5744-B569-4535-AA6B-EEB1E513378D}" dt="2022-06-22T22:30:45.665" v="191" actId="47"/>
        <pc:sldMkLst>
          <pc:docMk/>
          <pc:sldMk cId="454845498" sldId="895"/>
        </pc:sldMkLst>
      </pc:sldChg>
      <pc:sldChg chg="del">
        <pc:chgData name="Buckman, Mark" userId="143108ed-1948-4344-b71d-df851b3c54dd" providerId="ADAL" clId="{869D5744-B569-4535-AA6B-EEB1E513378D}" dt="2022-06-22T22:25:48.003" v="161" actId="47"/>
        <pc:sldMkLst>
          <pc:docMk/>
          <pc:sldMk cId="3084863946" sldId="1191"/>
        </pc:sldMkLst>
      </pc:sldChg>
      <pc:sldChg chg="del">
        <pc:chgData name="Buckman, Mark" userId="143108ed-1948-4344-b71d-df851b3c54dd" providerId="ADAL" clId="{869D5744-B569-4535-AA6B-EEB1E513378D}" dt="2022-06-22T21:33:16.092" v="15" actId="47"/>
        <pc:sldMkLst>
          <pc:docMk/>
          <pc:sldMk cId="1178608096" sldId="1319"/>
        </pc:sldMkLst>
      </pc:sldChg>
      <pc:sldChg chg="add">
        <pc:chgData name="Buckman, Mark" userId="143108ed-1948-4344-b71d-df851b3c54dd" providerId="ADAL" clId="{869D5744-B569-4535-AA6B-EEB1E513378D}" dt="2022-06-22T22:28:20.289" v="168"/>
        <pc:sldMkLst>
          <pc:docMk/>
          <pc:sldMk cId="3376268931" sldId="1409"/>
        </pc:sldMkLst>
      </pc:sldChg>
      <pc:sldChg chg="add del">
        <pc:chgData name="Buckman, Mark" userId="143108ed-1948-4344-b71d-df851b3c54dd" providerId="ADAL" clId="{869D5744-B569-4535-AA6B-EEB1E513378D}" dt="2022-06-27T21:25:52.594" v="1068" actId="47"/>
        <pc:sldMkLst>
          <pc:docMk/>
          <pc:sldMk cId="2915445156" sldId="1410"/>
        </pc:sldMkLst>
      </pc:sldChg>
      <pc:sldChg chg="del">
        <pc:chgData name="Buckman, Mark" userId="143108ed-1948-4344-b71d-df851b3c54dd" providerId="ADAL" clId="{869D5744-B569-4535-AA6B-EEB1E513378D}" dt="2022-06-27T18:46:14.620" v="1065" actId="47"/>
        <pc:sldMkLst>
          <pc:docMk/>
          <pc:sldMk cId="3171323292" sldId="1530"/>
        </pc:sldMkLst>
      </pc:sldChg>
      <pc:sldChg chg="modSp mod">
        <pc:chgData name="Buckman, Mark" userId="143108ed-1948-4344-b71d-df851b3c54dd" providerId="ADAL" clId="{869D5744-B569-4535-AA6B-EEB1E513378D}" dt="2022-06-27T21:48:27.945" v="1070" actId="208"/>
        <pc:sldMkLst>
          <pc:docMk/>
          <pc:sldMk cId="1306622515" sldId="1544"/>
        </pc:sldMkLst>
        <pc:spChg chg="mod">
          <ac:chgData name="Buckman, Mark" userId="143108ed-1948-4344-b71d-df851b3c54dd" providerId="ADAL" clId="{869D5744-B569-4535-AA6B-EEB1E513378D}" dt="2022-06-27T21:48:27.945" v="1070" actId="208"/>
          <ac:spMkLst>
            <pc:docMk/>
            <pc:sldMk cId="1306622515" sldId="1544"/>
            <ac:spMk id="3" creationId="{0D4ACE8F-1871-42C8-9FAB-75856BCD5BA8}"/>
          </ac:spMkLst>
        </pc:spChg>
      </pc:sldChg>
      <pc:sldChg chg="modSp mod">
        <pc:chgData name="Buckman, Mark" userId="143108ed-1948-4344-b71d-df851b3c54dd" providerId="ADAL" clId="{869D5744-B569-4535-AA6B-EEB1E513378D}" dt="2022-06-27T21:48:31.749" v="1071" actId="208"/>
        <pc:sldMkLst>
          <pc:docMk/>
          <pc:sldMk cId="4068081608" sldId="1545"/>
        </pc:sldMkLst>
        <pc:spChg chg="mod">
          <ac:chgData name="Buckman, Mark" userId="143108ed-1948-4344-b71d-df851b3c54dd" providerId="ADAL" clId="{869D5744-B569-4535-AA6B-EEB1E513378D}" dt="2022-06-27T21:48:31.749" v="1071" actId="208"/>
          <ac:spMkLst>
            <pc:docMk/>
            <pc:sldMk cId="4068081608" sldId="1545"/>
            <ac:spMk id="2" creationId="{5EFA3848-CF07-4EF7-9993-BC19340B5042}"/>
          </ac:spMkLst>
        </pc:spChg>
      </pc:sldChg>
      <pc:sldChg chg="del">
        <pc:chgData name="Buckman, Mark" userId="143108ed-1948-4344-b71d-df851b3c54dd" providerId="ADAL" clId="{869D5744-B569-4535-AA6B-EEB1E513378D}" dt="2022-06-22T22:25:36.700" v="160" actId="47"/>
        <pc:sldMkLst>
          <pc:docMk/>
          <pc:sldMk cId="2052685669" sldId="1591"/>
        </pc:sldMkLst>
      </pc:sldChg>
      <pc:sldChg chg="modSp mod">
        <pc:chgData name="Buckman, Mark" userId="143108ed-1948-4344-b71d-df851b3c54dd" providerId="ADAL" clId="{869D5744-B569-4535-AA6B-EEB1E513378D}" dt="2022-06-24T18:26:22.860" v="1042" actId="20577"/>
        <pc:sldMkLst>
          <pc:docMk/>
          <pc:sldMk cId="1214318063" sldId="1607"/>
        </pc:sldMkLst>
        <pc:spChg chg="mod">
          <ac:chgData name="Buckman, Mark" userId="143108ed-1948-4344-b71d-df851b3c54dd" providerId="ADAL" clId="{869D5744-B569-4535-AA6B-EEB1E513378D}" dt="2022-06-24T18:26:22.860" v="1042" actId="20577"/>
          <ac:spMkLst>
            <pc:docMk/>
            <pc:sldMk cId="1214318063" sldId="1607"/>
            <ac:spMk id="3" creationId="{8FDAB62B-84C1-BAAD-8CB7-5029508AE914}"/>
          </ac:spMkLst>
        </pc:spChg>
      </pc:sldChg>
      <pc:sldChg chg="del">
        <pc:chgData name="Buckman, Mark" userId="143108ed-1948-4344-b71d-df851b3c54dd" providerId="ADAL" clId="{869D5744-B569-4535-AA6B-EEB1E513378D}" dt="2022-06-22T21:32:02.801" v="8" actId="47"/>
        <pc:sldMkLst>
          <pc:docMk/>
          <pc:sldMk cId="1481200256" sldId="1608"/>
        </pc:sldMkLst>
      </pc:sldChg>
      <pc:sldChg chg="add del">
        <pc:chgData name="Buckman, Mark" userId="143108ed-1948-4344-b71d-df851b3c54dd" providerId="ADAL" clId="{869D5744-B569-4535-AA6B-EEB1E513378D}" dt="2022-06-24T18:23:55.691" v="1031" actId="47"/>
        <pc:sldMkLst>
          <pc:docMk/>
          <pc:sldMk cId="1954045563" sldId="1609"/>
        </pc:sldMkLst>
      </pc:sldChg>
      <pc:sldChg chg="del">
        <pc:chgData name="Buckman, Mark" userId="143108ed-1948-4344-b71d-df851b3c54dd" providerId="ADAL" clId="{869D5744-B569-4535-AA6B-EEB1E513378D}" dt="2022-06-22T21:32:01.742" v="7" actId="47"/>
        <pc:sldMkLst>
          <pc:docMk/>
          <pc:sldMk cId="423921253" sldId="1619"/>
        </pc:sldMkLst>
      </pc:sldChg>
      <pc:sldChg chg="add del">
        <pc:chgData name="Buckman, Mark" userId="143108ed-1948-4344-b71d-df851b3c54dd" providerId="ADAL" clId="{869D5744-B569-4535-AA6B-EEB1E513378D}" dt="2022-06-27T21:54:47.664" v="1242" actId="47"/>
        <pc:sldMkLst>
          <pc:docMk/>
          <pc:sldMk cId="2632377551" sldId="1626"/>
        </pc:sldMkLst>
      </pc:sldChg>
      <pc:sldChg chg="modSp add mod">
        <pc:chgData name="Buckman, Mark" userId="143108ed-1948-4344-b71d-df851b3c54dd" providerId="ADAL" clId="{869D5744-B569-4535-AA6B-EEB1E513378D}" dt="2022-06-22T21:31:10.286" v="6" actId="14100"/>
        <pc:sldMkLst>
          <pc:docMk/>
          <pc:sldMk cId="315321018" sldId="1627"/>
        </pc:sldMkLst>
        <pc:spChg chg="mod">
          <ac:chgData name="Buckman, Mark" userId="143108ed-1948-4344-b71d-df851b3c54dd" providerId="ADAL" clId="{869D5744-B569-4535-AA6B-EEB1E513378D}" dt="2022-06-22T21:31:10.286" v="6" actId="14100"/>
          <ac:spMkLst>
            <pc:docMk/>
            <pc:sldMk cId="315321018" sldId="1627"/>
            <ac:spMk id="8" creationId="{ACBCB906-FCE8-F099-D5D7-B2EAFF794EF3}"/>
          </ac:spMkLst>
        </pc:spChg>
        <pc:spChg chg="mod">
          <ac:chgData name="Buckman, Mark" userId="143108ed-1948-4344-b71d-df851b3c54dd" providerId="ADAL" clId="{869D5744-B569-4535-AA6B-EEB1E513378D}" dt="2022-06-22T21:30:33.417" v="3" actId="20577"/>
          <ac:spMkLst>
            <pc:docMk/>
            <pc:sldMk cId="315321018" sldId="1627"/>
            <ac:spMk id="10" creationId="{268EA2AC-E811-4894-BFE0-29B65F5B3752}"/>
          </ac:spMkLst>
        </pc:spChg>
      </pc:sldChg>
      <pc:sldChg chg="modSp add mod ord">
        <pc:chgData name="Buckman, Mark" userId="143108ed-1948-4344-b71d-df851b3c54dd" providerId="ADAL" clId="{869D5744-B569-4535-AA6B-EEB1E513378D}" dt="2022-06-27T21:54:31.425" v="1241" actId="14100"/>
        <pc:sldMkLst>
          <pc:docMk/>
          <pc:sldMk cId="2373981510" sldId="1628"/>
        </pc:sldMkLst>
        <pc:spChg chg="mod">
          <ac:chgData name="Buckman, Mark" userId="143108ed-1948-4344-b71d-df851b3c54dd" providerId="ADAL" clId="{869D5744-B569-4535-AA6B-EEB1E513378D}" dt="2022-06-22T21:40:56.866" v="42"/>
          <ac:spMkLst>
            <pc:docMk/>
            <pc:sldMk cId="2373981510" sldId="1628"/>
            <ac:spMk id="14" creationId="{B6C3AF90-C96E-9817-65AF-732AC09172CA}"/>
          </ac:spMkLst>
        </pc:spChg>
        <pc:spChg chg="mod">
          <ac:chgData name="Buckman, Mark" userId="143108ed-1948-4344-b71d-df851b3c54dd" providerId="ADAL" clId="{869D5744-B569-4535-AA6B-EEB1E513378D}" dt="2022-06-27T21:54:31.425" v="1241" actId="14100"/>
          <ac:spMkLst>
            <pc:docMk/>
            <pc:sldMk cId="2373981510" sldId="1628"/>
            <ac:spMk id="15" creationId="{2878C86A-A937-8AF6-3DFB-80A5A66CABBB}"/>
          </ac:spMkLst>
        </pc:spChg>
        <pc:picChg chg="mod">
          <ac:chgData name="Buckman, Mark" userId="143108ed-1948-4344-b71d-df851b3c54dd" providerId="ADAL" clId="{869D5744-B569-4535-AA6B-EEB1E513378D}" dt="2022-06-27T21:54:29.279" v="1240" actId="1076"/>
          <ac:picMkLst>
            <pc:docMk/>
            <pc:sldMk cId="2373981510" sldId="1628"/>
            <ac:picMk id="2080"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1"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4"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6"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7"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8"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89"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91"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92"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93"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2094" creationId="{00000000-0000-0000-0000-000000000000}"/>
          </ac:picMkLst>
        </pc:picChg>
        <pc:picChg chg="mod">
          <ac:chgData name="Buckman, Mark" userId="143108ed-1948-4344-b71d-df851b3c54dd" providerId="ADAL" clId="{869D5744-B569-4535-AA6B-EEB1E513378D}" dt="2022-06-27T21:54:29.279" v="1240" actId="1076"/>
          <ac:picMkLst>
            <pc:docMk/>
            <pc:sldMk cId="2373981510" sldId="1628"/>
            <ac:picMk id="52225" creationId="{00000000-0000-0000-0000-000000000000}"/>
          </ac:picMkLst>
        </pc:picChg>
      </pc:sldChg>
      <pc:sldChg chg="add del">
        <pc:chgData name="Buckman, Mark" userId="143108ed-1948-4344-b71d-df851b3c54dd" providerId="ADAL" clId="{869D5744-B569-4535-AA6B-EEB1E513378D}" dt="2022-06-22T22:18:49.196" v="54"/>
        <pc:sldMkLst>
          <pc:docMk/>
          <pc:sldMk cId="1404447300" sldId="1629"/>
        </pc:sldMkLst>
      </pc:sldChg>
      <pc:sldChg chg="modSp add del mod">
        <pc:chgData name="Buckman, Mark" userId="143108ed-1948-4344-b71d-df851b3c54dd" providerId="ADAL" clId="{869D5744-B569-4535-AA6B-EEB1E513378D}" dt="2022-06-27T21:51:17.801" v="1093" actId="47"/>
        <pc:sldMkLst>
          <pc:docMk/>
          <pc:sldMk cId="1543034901" sldId="1629"/>
        </pc:sldMkLst>
        <pc:spChg chg="mod">
          <ac:chgData name="Buckman, Mark" userId="143108ed-1948-4344-b71d-df851b3c54dd" providerId="ADAL" clId="{869D5744-B569-4535-AA6B-EEB1E513378D}" dt="2022-06-27T21:50:50.972" v="1084" actId="21"/>
          <ac:spMkLst>
            <pc:docMk/>
            <pc:sldMk cId="1543034901" sldId="1629"/>
            <ac:spMk id="15" creationId="{2878C86A-A937-8AF6-3DFB-80A5A66CABBB}"/>
          </ac:spMkLst>
        </pc:spChg>
      </pc:sldChg>
      <pc:sldChg chg="add del">
        <pc:chgData name="Buckman, Mark" userId="143108ed-1948-4344-b71d-df851b3c54dd" providerId="ADAL" clId="{869D5744-B569-4535-AA6B-EEB1E513378D}" dt="2022-06-22T22:18:34.001" v="50"/>
        <pc:sldMkLst>
          <pc:docMk/>
          <pc:sldMk cId="2683450339" sldId="1629"/>
        </pc:sldMkLst>
      </pc:sldChg>
      <pc:sldChg chg="modSp add mod">
        <pc:chgData name="Buckman, Mark" userId="143108ed-1948-4344-b71d-df851b3c54dd" providerId="ADAL" clId="{869D5744-B569-4535-AA6B-EEB1E513378D}" dt="2022-06-22T22:25:31.977" v="159" actId="14100"/>
        <pc:sldMkLst>
          <pc:docMk/>
          <pc:sldMk cId="1507992460" sldId="1630"/>
        </pc:sldMkLst>
        <pc:spChg chg="mod">
          <ac:chgData name="Buckman, Mark" userId="143108ed-1948-4344-b71d-df851b3c54dd" providerId="ADAL" clId="{869D5744-B569-4535-AA6B-EEB1E513378D}" dt="2022-06-22T22:25:31.977" v="159" actId="14100"/>
          <ac:spMkLst>
            <pc:docMk/>
            <pc:sldMk cId="1507992460" sldId="1630"/>
            <ac:spMk id="15" creationId="{2878C86A-A937-8AF6-3DFB-80A5A66CABBB}"/>
          </ac:spMkLst>
        </pc:spChg>
        <pc:picChg chg="mod">
          <ac:chgData name="Buckman, Mark" userId="143108ed-1948-4344-b71d-df851b3c54dd" providerId="ADAL" clId="{869D5744-B569-4535-AA6B-EEB1E513378D}" dt="2022-06-22T22:25:28.048" v="158" actId="1076"/>
          <ac:picMkLst>
            <pc:docMk/>
            <pc:sldMk cId="1507992460" sldId="1630"/>
            <ac:picMk id="2080"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1"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4"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6"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7"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8"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89"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91"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92"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93"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2094" creationId="{00000000-0000-0000-0000-000000000000}"/>
          </ac:picMkLst>
        </pc:picChg>
        <pc:picChg chg="mod">
          <ac:chgData name="Buckman, Mark" userId="143108ed-1948-4344-b71d-df851b3c54dd" providerId="ADAL" clId="{869D5744-B569-4535-AA6B-EEB1E513378D}" dt="2022-06-22T22:25:28.048" v="158" actId="1076"/>
          <ac:picMkLst>
            <pc:docMk/>
            <pc:sldMk cId="1507992460" sldId="1630"/>
            <ac:picMk id="52225" creationId="{00000000-0000-0000-0000-000000000000}"/>
          </ac:picMkLst>
        </pc:picChg>
      </pc:sldChg>
      <pc:sldChg chg="add del">
        <pc:chgData name="Buckman, Mark" userId="143108ed-1948-4344-b71d-df851b3c54dd" providerId="ADAL" clId="{869D5744-B569-4535-AA6B-EEB1E513378D}" dt="2022-06-22T22:18:49.196" v="54"/>
        <pc:sldMkLst>
          <pc:docMk/>
          <pc:sldMk cId="4027795649" sldId="1630"/>
        </pc:sldMkLst>
      </pc:sldChg>
      <pc:sldChg chg="add">
        <pc:chgData name="Buckman, Mark" userId="143108ed-1948-4344-b71d-df851b3c54dd" providerId="ADAL" clId="{869D5744-B569-4535-AA6B-EEB1E513378D}" dt="2022-06-22T22:26:21.995" v="163"/>
        <pc:sldMkLst>
          <pc:docMk/>
          <pc:sldMk cId="1768666453" sldId="1631"/>
        </pc:sldMkLst>
      </pc:sldChg>
      <pc:sldChg chg="modSp add mod">
        <pc:chgData name="Buckman, Mark" userId="143108ed-1948-4344-b71d-df851b3c54dd" providerId="ADAL" clId="{869D5744-B569-4535-AA6B-EEB1E513378D}" dt="2022-06-22T22:29:37.587" v="184" actId="6549"/>
        <pc:sldMkLst>
          <pc:docMk/>
          <pc:sldMk cId="962567435" sldId="1632"/>
        </pc:sldMkLst>
        <pc:spChg chg="mod">
          <ac:chgData name="Buckman, Mark" userId="143108ed-1948-4344-b71d-df851b3c54dd" providerId="ADAL" clId="{869D5744-B569-4535-AA6B-EEB1E513378D}" dt="2022-06-22T22:29:30.351" v="183" actId="27636"/>
          <ac:spMkLst>
            <pc:docMk/>
            <pc:sldMk cId="962567435" sldId="1632"/>
            <ac:spMk id="14" creationId="{B6C3AF90-C96E-9817-65AF-732AC09172CA}"/>
          </ac:spMkLst>
        </pc:spChg>
        <pc:spChg chg="mod">
          <ac:chgData name="Buckman, Mark" userId="143108ed-1948-4344-b71d-df851b3c54dd" providerId="ADAL" clId="{869D5744-B569-4535-AA6B-EEB1E513378D}" dt="2022-06-22T22:29:37.587" v="184" actId="6549"/>
          <ac:spMkLst>
            <pc:docMk/>
            <pc:sldMk cId="962567435" sldId="1632"/>
            <ac:spMk id="15" creationId="{2878C86A-A937-8AF6-3DFB-80A5A66CABBB}"/>
          </ac:spMkLst>
        </pc:spChg>
      </pc:sldChg>
      <pc:sldChg chg="modSp add mod">
        <pc:chgData name="Buckman, Mark" userId="143108ed-1948-4344-b71d-df851b3c54dd" providerId="ADAL" clId="{869D5744-B569-4535-AA6B-EEB1E513378D}" dt="2022-06-22T22:31:53.677" v="213" actId="20577"/>
        <pc:sldMkLst>
          <pc:docMk/>
          <pc:sldMk cId="1003743098" sldId="1633"/>
        </pc:sldMkLst>
        <pc:spChg chg="mod">
          <ac:chgData name="Buckman, Mark" userId="143108ed-1948-4344-b71d-df851b3c54dd" providerId="ADAL" clId="{869D5744-B569-4535-AA6B-EEB1E513378D}" dt="2022-06-22T22:31:53.677" v="213" actId="20577"/>
          <ac:spMkLst>
            <pc:docMk/>
            <pc:sldMk cId="1003743098" sldId="1633"/>
            <ac:spMk id="4" creationId="{00000000-0000-0000-0000-000000000000}"/>
          </ac:spMkLst>
        </pc:spChg>
        <pc:spChg chg="mod">
          <ac:chgData name="Buckman, Mark" userId="143108ed-1948-4344-b71d-df851b3c54dd" providerId="ADAL" clId="{869D5744-B569-4535-AA6B-EEB1E513378D}" dt="2022-06-22T22:31:48.099" v="211" actId="27636"/>
          <ac:spMkLst>
            <pc:docMk/>
            <pc:sldMk cId="1003743098" sldId="1633"/>
            <ac:spMk id="6" creationId="{00000000-0000-0000-0000-000000000000}"/>
          </ac:spMkLst>
        </pc:spChg>
      </pc:sldChg>
      <pc:sldChg chg="addSp delSp modSp new mod modClrScheme chgLayout">
        <pc:chgData name="Buckman, Mark" userId="143108ed-1948-4344-b71d-df851b3c54dd" providerId="ADAL" clId="{869D5744-B569-4535-AA6B-EEB1E513378D}" dt="2022-06-23T20:11:59.862" v="1018" actId="2161"/>
        <pc:sldMkLst>
          <pc:docMk/>
          <pc:sldMk cId="581133847" sldId="1634"/>
        </pc:sldMkLst>
        <pc:spChg chg="add del mod">
          <ac:chgData name="Buckman, Mark" userId="143108ed-1948-4344-b71d-df851b3c54dd" providerId="ADAL" clId="{869D5744-B569-4535-AA6B-EEB1E513378D}" dt="2022-06-23T18:57:09.987" v="705" actId="478"/>
          <ac:spMkLst>
            <pc:docMk/>
            <pc:sldMk cId="581133847" sldId="1634"/>
            <ac:spMk id="4" creationId="{23FA6B8A-AB7E-0E3C-8AE2-3B5D61679E0D}"/>
          </ac:spMkLst>
        </pc:spChg>
        <pc:spChg chg="add del mod">
          <ac:chgData name="Buckman, Mark" userId="143108ed-1948-4344-b71d-df851b3c54dd" providerId="ADAL" clId="{869D5744-B569-4535-AA6B-EEB1E513378D}" dt="2022-06-23T18:57:09.341" v="704" actId="478"/>
          <ac:spMkLst>
            <pc:docMk/>
            <pc:sldMk cId="581133847" sldId="1634"/>
            <ac:spMk id="5" creationId="{A45D785E-E689-88FE-9E81-7744B8C5822C}"/>
          </ac:spMkLst>
        </pc:spChg>
        <pc:spChg chg="add del mod">
          <ac:chgData name="Buckman, Mark" userId="143108ed-1948-4344-b71d-df851b3c54dd" providerId="ADAL" clId="{869D5744-B569-4535-AA6B-EEB1E513378D}" dt="2022-06-23T18:57:08.030" v="703" actId="478"/>
          <ac:spMkLst>
            <pc:docMk/>
            <pc:sldMk cId="581133847" sldId="1634"/>
            <ac:spMk id="6" creationId="{4CF1005E-FDB0-93D4-28AD-7DE2C24BF02F}"/>
          </ac:spMkLst>
        </pc:spChg>
        <pc:spChg chg="add del mod">
          <ac:chgData name="Buckman, Mark" userId="143108ed-1948-4344-b71d-df851b3c54dd" providerId="ADAL" clId="{869D5744-B569-4535-AA6B-EEB1E513378D}" dt="2022-06-23T18:57:08.030" v="703" actId="478"/>
          <ac:spMkLst>
            <pc:docMk/>
            <pc:sldMk cId="581133847" sldId="1634"/>
            <ac:spMk id="7" creationId="{4E5B4969-C5BA-D7EF-9F45-5CB38981C624}"/>
          </ac:spMkLst>
        </pc:spChg>
        <pc:spChg chg="add mod ord">
          <ac:chgData name="Buckman, Mark" userId="143108ed-1948-4344-b71d-df851b3c54dd" providerId="ADAL" clId="{869D5744-B569-4535-AA6B-EEB1E513378D}" dt="2022-06-23T19:03:44.690" v="978" actId="255"/>
          <ac:spMkLst>
            <pc:docMk/>
            <pc:sldMk cId="581133847" sldId="1634"/>
            <ac:spMk id="8" creationId="{6CFDC46B-0C88-5D6A-9D7A-C4A307279AE1}"/>
          </ac:spMkLst>
        </pc:spChg>
        <pc:graphicFrameChg chg="add del mod">
          <ac:chgData name="Buckman, Mark" userId="143108ed-1948-4344-b71d-df851b3c54dd" providerId="ADAL" clId="{869D5744-B569-4535-AA6B-EEB1E513378D}" dt="2022-06-23T18:43:04.295" v="223"/>
          <ac:graphicFrameMkLst>
            <pc:docMk/>
            <pc:sldMk cId="581133847" sldId="1634"/>
            <ac:graphicFrameMk id="2" creationId="{504D20CC-8F8A-8E3A-C28D-7AAC54A07EC6}"/>
          </ac:graphicFrameMkLst>
        </pc:graphicFrameChg>
        <pc:graphicFrameChg chg="add mod modGraphic">
          <ac:chgData name="Buckman, Mark" userId="143108ed-1948-4344-b71d-df851b3c54dd" providerId="ADAL" clId="{869D5744-B569-4535-AA6B-EEB1E513378D}" dt="2022-06-23T20:11:59.862" v="1018" actId="2161"/>
          <ac:graphicFrameMkLst>
            <pc:docMk/>
            <pc:sldMk cId="581133847" sldId="1634"/>
            <ac:graphicFrameMk id="3" creationId="{6E180146-2DC2-841D-BCE1-FAAFCB787294}"/>
          </ac:graphicFrameMkLst>
        </pc:graphicFrameChg>
        <pc:picChg chg="add del">
          <ac:chgData name="Buckman, Mark" userId="143108ed-1948-4344-b71d-df851b3c54dd" providerId="ADAL" clId="{869D5744-B569-4535-AA6B-EEB1E513378D}" dt="2022-06-23T19:04:58.658" v="989" actId="478"/>
          <ac:picMkLst>
            <pc:docMk/>
            <pc:sldMk cId="581133847" sldId="1634"/>
            <ac:picMk id="1026" creationId="{AAB00EEA-E94B-DFF5-BF52-34478BC015B3}"/>
          </ac:picMkLst>
        </pc:picChg>
      </pc:sldChg>
      <pc:sldChg chg="modSp add mod">
        <pc:chgData name="Buckman, Mark" userId="143108ed-1948-4344-b71d-df851b3c54dd" providerId="ADAL" clId="{869D5744-B569-4535-AA6B-EEB1E513378D}" dt="2022-06-24T18:30:10.477" v="1059" actId="113"/>
        <pc:sldMkLst>
          <pc:docMk/>
          <pc:sldMk cId="1179220544" sldId="1635"/>
        </pc:sldMkLst>
        <pc:spChg chg="mod">
          <ac:chgData name="Buckman, Mark" userId="143108ed-1948-4344-b71d-df851b3c54dd" providerId="ADAL" clId="{869D5744-B569-4535-AA6B-EEB1E513378D}" dt="2022-06-24T18:30:10.477" v="1059" actId="113"/>
          <ac:spMkLst>
            <pc:docMk/>
            <pc:sldMk cId="1179220544" sldId="1635"/>
            <ac:spMk id="3" creationId="{4B5B1888-157F-FCBB-1D7B-AED8B3E6D79F}"/>
          </ac:spMkLst>
        </pc:spChg>
      </pc:sldChg>
      <pc:sldChg chg="add">
        <pc:chgData name="Buckman, Mark" userId="143108ed-1948-4344-b71d-df851b3c54dd" providerId="ADAL" clId="{869D5744-B569-4535-AA6B-EEB1E513378D}" dt="2022-06-27T18:46:30.585" v="1066"/>
        <pc:sldMkLst>
          <pc:docMk/>
          <pc:sldMk cId="572587678" sldId="1636"/>
        </pc:sldMkLst>
      </pc:sldChg>
      <pc:sldChg chg="add">
        <pc:chgData name="Buckman, Mark" userId="143108ed-1948-4344-b71d-df851b3c54dd" providerId="ADAL" clId="{869D5744-B569-4535-AA6B-EEB1E513378D}" dt="2022-06-27T21:25:49.892" v="1067"/>
        <pc:sldMkLst>
          <pc:docMk/>
          <pc:sldMk cId="4152434093" sldId="1637"/>
        </pc:sldMkLst>
      </pc:sldChg>
      <pc:sldMasterChg chg="delSldLayout">
        <pc:chgData name="Buckman, Mark" userId="143108ed-1948-4344-b71d-df851b3c54dd" providerId="ADAL" clId="{869D5744-B569-4535-AA6B-EEB1E513378D}" dt="2022-06-22T22:26:24.324" v="164" actId="47"/>
        <pc:sldMasterMkLst>
          <pc:docMk/>
          <pc:sldMasterMk cId="3300153613" sldId="2147483660"/>
        </pc:sldMasterMkLst>
        <pc:sldLayoutChg chg="del">
          <pc:chgData name="Buckman, Mark" userId="143108ed-1948-4344-b71d-df851b3c54dd" providerId="ADAL" clId="{869D5744-B569-4535-AA6B-EEB1E513378D}" dt="2022-06-22T22:26:24.324" v="164" actId="47"/>
          <pc:sldLayoutMkLst>
            <pc:docMk/>
            <pc:sldMasterMk cId="3300153613" sldId="2147483660"/>
            <pc:sldLayoutMk cId="3917356660" sldId="2147483693"/>
          </pc:sldLayoutMkLst>
        </pc:sldLayoutChg>
      </pc:sldMasterChg>
    </pc:docChg>
  </pc:docChgLst>
  <pc:docChgLst>
    <pc:chgData name="Sarasin, Elise" userId="051ede2b-3008-44c0-bb19-c9bb04b8c5c9" providerId="ADAL" clId="{F3E93EDE-4FC7-4533-9948-D8C1AF76502F}"/>
    <pc:docChg chg="undo custSel addSld delSld modSld sldOrd modSection">
      <pc:chgData name="Sarasin, Elise" userId="051ede2b-3008-44c0-bb19-c9bb04b8c5c9" providerId="ADAL" clId="{F3E93EDE-4FC7-4533-9948-D8C1AF76502F}" dt="2024-08-20T16:13:15.403" v="954" actId="729"/>
      <pc:docMkLst>
        <pc:docMk/>
      </pc:docMkLst>
      <pc:sldChg chg="add del ord setBg">
        <pc:chgData name="Sarasin, Elise" userId="051ede2b-3008-44c0-bb19-c9bb04b8c5c9" providerId="ADAL" clId="{F3E93EDE-4FC7-4533-9948-D8C1AF76502F}" dt="2024-08-20T15:57:26.048" v="586" actId="47"/>
        <pc:sldMkLst>
          <pc:docMk/>
          <pc:sldMk cId="637392943" sldId="280"/>
        </pc:sldMkLst>
      </pc:sldChg>
      <pc:sldChg chg="add">
        <pc:chgData name="Sarasin, Elise" userId="051ede2b-3008-44c0-bb19-c9bb04b8c5c9" providerId="ADAL" clId="{F3E93EDE-4FC7-4533-9948-D8C1AF76502F}" dt="2024-08-20T16:00:41.648" v="712"/>
        <pc:sldMkLst>
          <pc:docMk/>
          <pc:sldMk cId="3655489259" sldId="281"/>
        </pc:sldMkLst>
      </pc:sldChg>
      <pc:sldChg chg="add">
        <pc:chgData name="Sarasin, Elise" userId="051ede2b-3008-44c0-bb19-c9bb04b8c5c9" providerId="ADAL" clId="{F3E93EDE-4FC7-4533-9948-D8C1AF76502F}" dt="2024-08-20T16:00:41.648" v="712"/>
        <pc:sldMkLst>
          <pc:docMk/>
          <pc:sldMk cId="1619802170" sldId="282"/>
        </pc:sldMkLst>
      </pc:sldChg>
      <pc:sldChg chg="delSp modSp mod">
        <pc:chgData name="Sarasin, Elise" userId="051ede2b-3008-44c0-bb19-c9bb04b8c5c9" providerId="ADAL" clId="{F3E93EDE-4FC7-4533-9948-D8C1AF76502F}" dt="2024-08-20T15:50:54.906" v="332" actId="478"/>
        <pc:sldMkLst>
          <pc:docMk/>
          <pc:sldMk cId="3929194274" sldId="334"/>
        </pc:sldMkLst>
        <pc:spChg chg="mod">
          <ac:chgData name="Sarasin, Elise" userId="051ede2b-3008-44c0-bb19-c9bb04b8c5c9" providerId="ADAL" clId="{F3E93EDE-4FC7-4533-9948-D8C1AF76502F}" dt="2024-08-20T15:50:04.063" v="331" actId="20577"/>
          <ac:spMkLst>
            <pc:docMk/>
            <pc:sldMk cId="3929194274" sldId="334"/>
            <ac:spMk id="3" creationId="{5A566965-2075-4DCB-AE1F-BE391667D1F1}"/>
          </ac:spMkLst>
        </pc:spChg>
        <pc:spChg chg="del">
          <ac:chgData name="Sarasin, Elise" userId="051ede2b-3008-44c0-bb19-c9bb04b8c5c9" providerId="ADAL" clId="{F3E93EDE-4FC7-4533-9948-D8C1AF76502F}" dt="2024-08-20T14:59:30.226" v="0" actId="478"/>
          <ac:spMkLst>
            <pc:docMk/>
            <pc:sldMk cId="3929194274" sldId="334"/>
            <ac:spMk id="5" creationId="{E6163C1C-F434-E532-13FC-7B33ED1F4F56}"/>
          </ac:spMkLst>
        </pc:spChg>
        <pc:graphicFrameChg chg="del">
          <ac:chgData name="Sarasin, Elise" userId="051ede2b-3008-44c0-bb19-c9bb04b8c5c9" providerId="ADAL" clId="{F3E93EDE-4FC7-4533-9948-D8C1AF76502F}" dt="2024-08-20T15:50:54.906" v="332" actId="478"/>
          <ac:graphicFrameMkLst>
            <pc:docMk/>
            <pc:sldMk cId="3929194274" sldId="334"/>
            <ac:graphicFrameMk id="4" creationId="{46009B4E-A03A-C984-F244-C63EA1333452}"/>
          </ac:graphicFrameMkLst>
        </pc:graphicFrameChg>
      </pc:sldChg>
      <pc:sldChg chg="addSp modSp mod">
        <pc:chgData name="Sarasin, Elise" userId="051ede2b-3008-44c0-bb19-c9bb04b8c5c9" providerId="ADAL" clId="{F3E93EDE-4FC7-4533-9948-D8C1AF76502F}" dt="2024-08-20T16:12:38.632" v="945" actId="20577"/>
        <pc:sldMkLst>
          <pc:docMk/>
          <pc:sldMk cId="3789153456" sldId="684"/>
        </pc:sldMkLst>
        <pc:spChg chg="add mod">
          <ac:chgData name="Sarasin, Elise" userId="051ede2b-3008-44c0-bb19-c9bb04b8c5c9" providerId="ADAL" clId="{F3E93EDE-4FC7-4533-9948-D8C1AF76502F}" dt="2024-08-20T16:12:38.632" v="945" actId="20577"/>
          <ac:spMkLst>
            <pc:docMk/>
            <pc:sldMk cId="3789153456" sldId="684"/>
            <ac:spMk id="5" creationId="{54ADFDA4-A9C3-BB4B-4075-F2B8ACE5BF7C}"/>
          </ac:spMkLst>
        </pc:spChg>
      </pc:sldChg>
      <pc:sldChg chg="addSp modSp mod">
        <pc:chgData name="Sarasin, Elise" userId="051ede2b-3008-44c0-bb19-c9bb04b8c5c9" providerId="ADAL" clId="{F3E93EDE-4FC7-4533-9948-D8C1AF76502F}" dt="2024-08-20T16:08:55.429" v="806" actId="20577"/>
        <pc:sldMkLst>
          <pc:docMk/>
          <pc:sldMk cId="1539751775" sldId="755"/>
        </pc:sldMkLst>
        <pc:spChg chg="add mod">
          <ac:chgData name="Sarasin, Elise" userId="051ede2b-3008-44c0-bb19-c9bb04b8c5c9" providerId="ADAL" clId="{F3E93EDE-4FC7-4533-9948-D8C1AF76502F}" dt="2024-08-20T16:08:55.429" v="806" actId="20577"/>
          <ac:spMkLst>
            <pc:docMk/>
            <pc:sldMk cId="1539751775" sldId="755"/>
            <ac:spMk id="2" creationId="{C48DB8FF-5BCB-32B4-1FCD-19C5011960A7}"/>
          </ac:spMkLst>
        </pc:spChg>
      </pc:sldChg>
      <pc:sldChg chg="mod modShow">
        <pc:chgData name="Sarasin, Elise" userId="051ede2b-3008-44c0-bb19-c9bb04b8c5c9" providerId="ADAL" clId="{F3E93EDE-4FC7-4533-9948-D8C1AF76502F}" dt="2024-08-20T16:02:24.768" v="718" actId="729"/>
        <pc:sldMkLst>
          <pc:docMk/>
          <pc:sldMk cId="3905235155" sldId="815"/>
        </pc:sldMkLst>
      </pc:sldChg>
      <pc:sldChg chg="mod modShow">
        <pc:chgData name="Sarasin, Elise" userId="051ede2b-3008-44c0-bb19-c9bb04b8c5c9" providerId="ADAL" clId="{F3E93EDE-4FC7-4533-9948-D8C1AF76502F}" dt="2024-08-20T16:02:24.768" v="718" actId="729"/>
        <pc:sldMkLst>
          <pc:docMk/>
          <pc:sldMk cId="1380381200" sldId="816"/>
        </pc:sldMkLst>
      </pc:sldChg>
      <pc:sldChg chg="mod modShow">
        <pc:chgData name="Sarasin, Elise" userId="051ede2b-3008-44c0-bb19-c9bb04b8c5c9" providerId="ADAL" clId="{F3E93EDE-4FC7-4533-9948-D8C1AF76502F}" dt="2024-08-20T16:02:24.768" v="718" actId="729"/>
        <pc:sldMkLst>
          <pc:docMk/>
          <pc:sldMk cId="1532221593" sldId="817"/>
        </pc:sldMkLst>
      </pc:sldChg>
      <pc:sldChg chg="addSp modSp mod">
        <pc:chgData name="Sarasin, Elise" userId="051ede2b-3008-44c0-bb19-c9bb04b8c5c9" providerId="ADAL" clId="{F3E93EDE-4FC7-4533-9948-D8C1AF76502F}" dt="2024-08-20T16:03:57.618" v="751" actId="20577"/>
        <pc:sldMkLst>
          <pc:docMk/>
          <pc:sldMk cId="453365597" sldId="822"/>
        </pc:sldMkLst>
        <pc:spChg chg="add mod">
          <ac:chgData name="Sarasin, Elise" userId="051ede2b-3008-44c0-bb19-c9bb04b8c5c9" providerId="ADAL" clId="{F3E93EDE-4FC7-4533-9948-D8C1AF76502F}" dt="2024-08-20T16:03:57.618" v="751" actId="20577"/>
          <ac:spMkLst>
            <pc:docMk/>
            <pc:sldMk cId="453365597" sldId="822"/>
            <ac:spMk id="3" creationId="{AE9E6AAA-4436-D484-9917-71FA39A05AA3}"/>
          </ac:spMkLst>
        </pc:spChg>
      </pc:sldChg>
      <pc:sldChg chg="mod modShow">
        <pc:chgData name="Sarasin, Elise" userId="051ede2b-3008-44c0-bb19-c9bb04b8c5c9" providerId="ADAL" clId="{F3E93EDE-4FC7-4533-9948-D8C1AF76502F}" dt="2024-08-20T16:02:41.331" v="720" actId="729"/>
        <pc:sldMkLst>
          <pc:docMk/>
          <pc:sldMk cId="228158112" sldId="848"/>
        </pc:sldMkLst>
      </pc:sldChg>
      <pc:sldChg chg="addSp modSp del mod modShow">
        <pc:chgData name="Sarasin, Elise" userId="051ede2b-3008-44c0-bb19-c9bb04b8c5c9" providerId="ADAL" clId="{F3E93EDE-4FC7-4533-9948-D8C1AF76502F}" dt="2024-08-20T15:29:07.425" v="178" actId="2696"/>
        <pc:sldMkLst>
          <pc:docMk/>
          <pc:sldMk cId="2937838435" sldId="1316"/>
        </pc:sldMkLst>
        <pc:spChg chg="add mod">
          <ac:chgData name="Sarasin, Elise" userId="051ede2b-3008-44c0-bb19-c9bb04b8c5c9" providerId="ADAL" clId="{F3E93EDE-4FC7-4533-9948-D8C1AF76502F}" dt="2024-08-20T15:24:16.938" v="145" actId="313"/>
          <ac:spMkLst>
            <pc:docMk/>
            <pc:sldMk cId="2937838435" sldId="1316"/>
            <ac:spMk id="12" creationId="{2AA42877-42E2-EDA5-477F-E18613B4FF40}"/>
          </ac:spMkLst>
        </pc:spChg>
      </pc:sldChg>
      <pc:sldChg chg="add">
        <pc:chgData name="Sarasin, Elise" userId="051ede2b-3008-44c0-bb19-c9bb04b8c5c9" providerId="ADAL" clId="{F3E93EDE-4FC7-4533-9948-D8C1AF76502F}" dt="2024-08-20T15:29:11.253" v="179"/>
        <pc:sldMkLst>
          <pc:docMk/>
          <pc:sldMk cId="3897149923" sldId="1316"/>
        </pc:sldMkLst>
      </pc:sldChg>
      <pc:sldChg chg="mod modShow">
        <pc:chgData name="Sarasin, Elise" userId="051ede2b-3008-44c0-bb19-c9bb04b8c5c9" providerId="ADAL" clId="{F3E93EDE-4FC7-4533-9948-D8C1AF76502F}" dt="2024-08-20T16:00:30.651" v="711" actId="729"/>
        <pc:sldMkLst>
          <pc:docMk/>
          <pc:sldMk cId="2834981581" sldId="1537"/>
        </pc:sldMkLst>
      </pc:sldChg>
      <pc:sldChg chg="add ord">
        <pc:chgData name="Sarasin, Elise" userId="051ede2b-3008-44c0-bb19-c9bb04b8c5c9" providerId="ADAL" clId="{F3E93EDE-4FC7-4533-9948-D8C1AF76502F}" dt="2024-08-20T16:02:18.836" v="717"/>
        <pc:sldMkLst>
          <pc:docMk/>
          <pc:sldMk cId="1178581111" sldId="1542"/>
        </pc:sldMkLst>
      </pc:sldChg>
      <pc:sldChg chg="mod modShow">
        <pc:chgData name="Sarasin, Elise" userId="051ede2b-3008-44c0-bb19-c9bb04b8c5c9" providerId="ADAL" clId="{F3E93EDE-4FC7-4533-9948-D8C1AF76502F}" dt="2024-08-20T16:00:45.709" v="713" actId="729"/>
        <pc:sldMkLst>
          <pc:docMk/>
          <pc:sldMk cId="1306622515" sldId="1544"/>
        </pc:sldMkLst>
      </pc:sldChg>
      <pc:sldChg chg="mod modShow">
        <pc:chgData name="Sarasin, Elise" userId="051ede2b-3008-44c0-bb19-c9bb04b8c5c9" providerId="ADAL" clId="{F3E93EDE-4FC7-4533-9948-D8C1AF76502F}" dt="2024-08-20T16:00:48.322" v="714" actId="729"/>
        <pc:sldMkLst>
          <pc:docMk/>
          <pc:sldMk cId="4068081608" sldId="1545"/>
        </pc:sldMkLst>
      </pc:sldChg>
      <pc:sldChg chg="mod modShow">
        <pc:chgData name="Sarasin, Elise" userId="051ede2b-3008-44c0-bb19-c9bb04b8c5c9" providerId="ADAL" clId="{F3E93EDE-4FC7-4533-9948-D8C1AF76502F}" dt="2024-08-20T16:13:00.209" v="949" actId="729"/>
        <pc:sldMkLst>
          <pc:docMk/>
          <pc:sldMk cId="3761137955" sldId="1552"/>
        </pc:sldMkLst>
      </pc:sldChg>
      <pc:sldChg chg="mod modShow">
        <pc:chgData name="Sarasin, Elise" userId="051ede2b-3008-44c0-bb19-c9bb04b8c5c9" providerId="ADAL" clId="{F3E93EDE-4FC7-4533-9948-D8C1AF76502F}" dt="2024-08-20T15:25:31.756" v="151" actId="729"/>
        <pc:sldMkLst>
          <pc:docMk/>
          <pc:sldMk cId="2122212806" sldId="1606"/>
        </pc:sldMkLst>
      </pc:sldChg>
      <pc:sldChg chg="addSp delSp modSp mod modTransition">
        <pc:chgData name="Sarasin, Elise" userId="051ede2b-3008-44c0-bb19-c9bb04b8c5c9" providerId="ADAL" clId="{F3E93EDE-4FC7-4533-9948-D8C1AF76502F}" dt="2024-08-20T15:56:25.602" v="536" actId="1076"/>
        <pc:sldMkLst>
          <pc:docMk/>
          <pc:sldMk cId="1214318063" sldId="1607"/>
        </pc:sldMkLst>
        <pc:spChg chg="add mod">
          <ac:chgData name="Sarasin, Elise" userId="051ede2b-3008-44c0-bb19-c9bb04b8c5c9" providerId="ADAL" clId="{F3E93EDE-4FC7-4533-9948-D8C1AF76502F}" dt="2024-08-20T15:56:25.602" v="536" actId="1076"/>
          <ac:spMkLst>
            <pc:docMk/>
            <pc:sldMk cId="1214318063" sldId="1607"/>
            <ac:spMk id="6" creationId="{C376B1EF-0323-F146-CB9C-752F67FE7988}"/>
          </ac:spMkLst>
        </pc:spChg>
        <pc:picChg chg="del">
          <ac:chgData name="Sarasin, Elise" userId="051ede2b-3008-44c0-bb19-c9bb04b8c5c9" providerId="ADAL" clId="{F3E93EDE-4FC7-4533-9948-D8C1AF76502F}" dt="2024-08-20T15:22:19.783" v="88" actId="478"/>
          <ac:picMkLst>
            <pc:docMk/>
            <pc:sldMk cId="1214318063" sldId="1607"/>
            <ac:picMk id="4" creationId="{F7D641EC-9230-A45D-5590-69CA4511226F}"/>
          </ac:picMkLst>
        </pc:picChg>
        <pc:picChg chg="add mod">
          <ac:chgData name="Sarasin, Elise" userId="051ede2b-3008-44c0-bb19-c9bb04b8c5c9" providerId="ADAL" clId="{F3E93EDE-4FC7-4533-9948-D8C1AF76502F}" dt="2024-08-20T15:22:38.554" v="94" actId="14100"/>
          <ac:picMkLst>
            <pc:docMk/>
            <pc:sldMk cId="1214318063" sldId="1607"/>
            <ac:picMk id="5" creationId="{07C1329B-E396-72BE-733C-C66954619500}"/>
          </ac:picMkLst>
        </pc:picChg>
      </pc:sldChg>
      <pc:sldChg chg="add">
        <pc:chgData name="Sarasin, Elise" userId="051ede2b-3008-44c0-bb19-c9bb04b8c5c9" providerId="ADAL" clId="{F3E93EDE-4FC7-4533-9948-D8C1AF76502F}" dt="2024-08-20T16:00:41.648" v="712"/>
        <pc:sldMkLst>
          <pc:docMk/>
          <pc:sldMk cId="1166085262" sldId="1627"/>
        </pc:sldMkLst>
      </pc:sldChg>
      <pc:sldChg chg="mod modShow">
        <pc:chgData name="Sarasin, Elise" userId="051ede2b-3008-44c0-bb19-c9bb04b8c5c9" providerId="ADAL" clId="{F3E93EDE-4FC7-4533-9948-D8C1AF76502F}" dt="2024-08-20T15:15:32.356" v="2" actId="729"/>
        <pc:sldMkLst>
          <pc:docMk/>
          <pc:sldMk cId="581133847" sldId="1634"/>
        </pc:sldMkLst>
      </pc:sldChg>
      <pc:sldChg chg="mod modShow">
        <pc:chgData name="Sarasin, Elise" userId="051ede2b-3008-44c0-bb19-c9bb04b8c5c9" providerId="ADAL" clId="{F3E93EDE-4FC7-4533-9948-D8C1AF76502F}" dt="2024-08-20T15:24:37.866" v="149" actId="729"/>
        <pc:sldMkLst>
          <pc:docMk/>
          <pc:sldMk cId="3514542088" sldId="1639"/>
        </pc:sldMkLst>
      </pc:sldChg>
      <pc:sldChg chg="mod modShow">
        <pc:chgData name="Sarasin, Elise" userId="051ede2b-3008-44c0-bb19-c9bb04b8c5c9" providerId="ADAL" clId="{F3E93EDE-4FC7-4533-9948-D8C1AF76502F}" dt="2024-08-20T16:05:53.753" v="754" actId="729"/>
        <pc:sldMkLst>
          <pc:docMk/>
          <pc:sldMk cId="901171568" sldId="1641"/>
        </pc:sldMkLst>
      </pc:sldChg>
      <pc:sldChg chg="modSp add mod ord">
        <pc:chgData name="Sarasin, Elise" userId="051ede2b-3008-44c0-bb19-c9bb04b8c5c9" providerId="ADAL" clId="{F3E93EDE-4FC7-4533-9948-D8C1AF76502F}" dt="2024-08-20T15:54:47.513" v="438" actId="1076"/>
        <pc:sldMkLst>
          <pc:docMk/>
          <pc:sldMk cId="328386797" sldId="1690"/>
        </pc:sldMkLst>
        <pc:picChg chg="mod">
          <ac:chgData name="Sarasin, Elise" userId="051ede2b-3008-44c0-bb19-c9bb04b8c5c9" providerId="ADAL" clId="{F3E93EDE-4FC7-4533-9948-D8C1AF76502F}" dt="2024-08-20T15:54:47.513" v="438" actId="1076"/>
          <ac:picMkLst>
            <pc:docMk/>
            <pc:sldMk cId="328386797" sldId="1690"/>
            <ac:picMk id="2" creationId="{81A8BCA5-308D-5BEC-60A9-231225FF5C40}"/>
          </ac:picMkLst>
        </pc:picChg>
        <pc:picChg chg="mod">
          <ac:chgData name="Sarasin, Elise" userId="051ede2b-3008-44c0-bb19-c9bb04b8c5c9" providerId="ADAL" clId="{F3E93EDE-4FC7-4533-9948-D8C1AF76502F}" dt="2024-08-20T15:54:45.889" v="437" actId="14100"/>
          <ac:picMkLst>
            <pc:docMk/>
            <pc:sldMk cId="328386797" sldId="1690"/>
            <ac:picMk id="13" creationId="{17948268-4D39-6AFA-E5C2-4234DE211F39}"/>
          </ac:picMkLst>
        </pc:picChg>
      </pc:sldChg>
      <pc:sldChg chg="mod modShow">
        <pc:chgData name="Sarasin, Elise" userId="051ede2b-3008-44c0-bb19-c9bb04b8c5c9" providerId="ADAL" clId="{F3E93EDE-4FC7-4533-9948-D8C1AF76502F}" dt="2024-08-20T15:22:49.483" v="96" actId="729"/>
        <pc:sldMkLst>
          <pc:docMk/>
          <pc:sldMk cId="1895628873" sldId="1822"/>
        </pc:sldMkLst>
      </pc:sldChg>
      <pc:sldChg chg="add setBg">
        <pc:chgData name="Sarasin, Elise" userId="051ede2b-3008-44c0-bb19-c9bb04b8c5c9" providerId="ADAL" clId="{F3E93EDE-4FC7-4533-9948-D8C1AF76502F}" dt="2024-08-20T15:31:52.831" v="182"/>
        <pc:sldMkLst>
          <pc:docMk/>
          <pc:sldMk cId="3761957924" sldId="1841"/>
        </pc:sldMkLst>
      </pc:sldChg>
      <pc:sldChg chg="mod modShow">
        <pc:chgData name="Sarasin, Elise" userId="051ede2b-3008-44c0-bb19-c9bb04b8c5c9" providerId="ADAL" clId="{F3E93EDE-4FC7-4533-9948-D8C1AF76502F}" dt="2024-08-20T16:08:37.066" v="771" actId="729"/>
        <pc:sldMkLst>
          <pc:docMk/>
          <pc:sldMk cId="2565266990" sldId="1848"/>
        </pc:sldMkLst>
      </pc:sldChg>
      <pc:sldChg chg="mod modShow">
        <pc:chgData name="Sarasin, Elise" userId="051ede2b-3008-44c0-bb19-c9bb04b8c5c9" providerId="ADAL" clId="{F3E93EDE-4FC7-4533-9948-D8C1AF76502F}" dt="2024-08-20T15:15:17.990" v="1" actId="729"/>
        <pc:sldMkLst>
          <pc:docMk/>
          <pc:sldMk cId="603526687" sldId="1852"/>
        </pc:sldMkLst>
      </pc:sldChg>
      <pc:sldChg chg="mod ord modShow">
        <pc:chgData name="Sarasin, Elise" userId="051ede2b-3008-44c0-bb19-c9bb04b8c5c9" providerId="ADAL" clId="{F3E93EDE-4FC7-4533-9948-D8C1AF76502F}" dt="2024-08-20T16:13:15.403" v="954" actId="729"/>
        <pc:sldMkLst>
          <pc:docMk/>
          <pc:sldMk cId="1080352621" sldId="1854"/>
        </pc:sldMkLst>
      </pc:sldChg>
      <pc:sldChg chg="ord">
        <pc:chgData name="Sarasin, Elise" userId="051ede2b-3008-44c0-bb19-c9bb04b8c5c9" providerId="ADAL" clId="{F3E93EDE-4FC7-4533-9948-D8C1AF76502F}" dt="2024-08-20T16:04:47.160" v="753"/>
        <pc:sldMkLst>
          <pc:docMk/>
          <pc:sldMk cId="3760243340" sldId="1860"/>
        </pc:sldMkLst>
      </pc:sldChg>
      <pc:sldChg chg="delSp add mod setBg modAnim">
        <pc:chgData name="Sarasin, Elise" userId="051ede2b-3008-44c0-bb19-c9bb04b8c5c9" providerId="ADAL" clId="{F3E93EDE-4FC7-4533-9948-D8C1AF76502F}" dt="2024-08-20T15:26:20.467" v="176"/>
        <pc:sldMkLst>
          <pc:docMk/>
          <pc:sldMk cId="3483079816" sldId="1904"/>
        </pc:sldMkLst>
        <pc:spChg chg="del">
          <ac:chgData name="Sarasin, Elise" userId="051ede2b-3008-44c0-bb19-c9bb04b8c5c9" providerId="ADAL" clId="{F3E93EDE-4FC7-4533-9948-D8C1AF76502F}" dt="2024-08-20T15:25:37.415" v="152" actId="478"/>
          <ac:spMkLst>
            <pc:docMk/>
            <pc:sldMk cId="3483079816" sldId="1904"/>
            <ac:spMk id="72" creationId="{1670B548-23E8-BAEF-1162-E80B1B7E10B2}"/>
          </ac:spMkLst>
        </pc:spChg>
      </pc:sldChg>
      <pc:sldChg chg="addSp delSp modSp add mod ord setBg modAnim">
        <pc:chgData name="Sarasin, Elise" userId="051ede2b-3008-44c0-bb19-c9bb04b8c5c9" providerId="ADAL" clId="{F3E93EDE-4FC7-4533-9948-D8C1AF76502F}" dt="2024-08-20T15:41:37.367" v="278" actId="478"/>
        <pc:sldMkLst>
          <pc:docMk/>
          <pc:sldMk cId="2907856190" sldId="1929"/>
        </pc:sldMkLst>
        <pc:spChg chg="mod">
          <ac:chgData name="Sarasin, Elise" userId="051ede2b-3008-44c0-bb19-c9bb04b8c5c9" providerId="ADAL" clId="{F3E93EDE-4FC7-4533-9948-D8C1AF76502F}" dt="2024-08-20T15:37:02.042" v="250" actId="1076"/>
          <ac:spMkLst>
            <pc:docMk/>
            <pc:sldMk cId="2907856190" sldId="1929"/>
            <ac:spMk id="7" creationId="{1C2E37FF-3EDF-2CC8-2E93-FD0384EC4E7A}"/>
          </ac:spMkLst>
        </pc:spChg>
        <pc:spChg chg="add mod">
          <ac:chgData name="Sarasin, Elise" userId="051ede2b-3008-44c0-bb19-c9bb04b8c5c9" providerId="ADAL" clId="{F3E93EDE-4FC7-4533-9948-D8C1AF76502F}" dt="2024-08-20T15:41:34.770" v="277" actId="14100"/>
          <ac:spMkLst>
            <pc:docMk/>
            <pc:sldMk cId="2907856190" sldId="1929"/>
            <ac:spMk id="13" creationId="{08F4ADA9-D3F0-7DED-9E0E-918F55320D84}"/>
          </ac:spMkLst>
        </pc:spChg>
        <pc:grpChg chg="mod">
          <ac:chgData name="Sarasin, Elise" userId="051ede2b-3008-44c0-bb19-c9bb04b8c5c9" providerId="ADAL" clId="{F3E93EDE-4FC7-4533-9948-D8C1AF76502F}" dt="2024-08-20T15:40:12.036" v="262" actId="1076"/>
          <ac:grpSpMkLst>
            <pc:docMk/>
            <pc:sldMk cId="2907856190" sldId="1929"/>
            <ac:grpSpMk id="3" creationId="{D02254BA-1039-58B9-95FB-753BE60319D8}"/>
          </ac:grpSpMkLst>
        </pc:grpChg>
        <pc:picChg chg="add del mod">
          <ac:chgData name="Sarasin, Elise" userId="051ede2b-3008-44c0-bb19-c9bb04b8c5c9" providerId="ADAL" clId="{F3E93EDE-4FC7-4533-9948-D8C1AF76502F}" dt="2024-08-20T15:41:37.367" v="278" actId="478"/>
          <ac:picMkLst>
            <pc:docMk/>
            <pc:sldMk cId="2907856190" sldId="1929"/>
            <ac:picMk id="9" creationId="{E516EED6-E866-E0E4-A5FF-3C93CE0C7087}"/>
          </ac:picMkLst>
        </pc:picChg>
        <pc:picChg chg="add mod">
          <ac:chgData name="Sarasin, Elise" userId="051ede2b-3008-44c0-bb19-c9bb04b8c5c9" providerId="ADAL" clId="{F3E93EDE-4FC7-4533-9948-D8C1AF76502F}" dt="2024-08-20T15:40:44.746" v="269" actId="1076"/>
          <ac:picMkLst>
            <pc:docMk/>
            <pc:sldMk cId="2907856190" sldId="1929"/>
            <ac:picMk id="11" creationId="{01A9ED8C-9CA7-67AF-FD7B-0B826FB5053B}"/>
          </ac:picMkLst>
        </pc:picChg>
        <pc:picChg chg="add del mod">
          <ac:chgData name="Sarasin, Elise" userId="051ede2b-3008-44c0-bb19-c9bb04b8c5c9" providerId="ADAL" clId="{F3E93EDE-4FC7-4533-9948-D8C1AF76502F}" dt="2024-08-20T15:40:31.908" v="266" actId="478"/>
          <ac:picMkLst>
            <pc:docMk/>
            <pc:sldMk cId="2907856190" sldId="1929"/>
            <ac:picMk id="12" creationId="{71AEDCAD-588D-B583-A9E3-69677722522E}"/>
          </ac:picMkLst>
        </pc:picChg>
      </pc:sldChg>
      <pc:sldChg chg="add ord setBg">
        <pc:chgData name="Sarasin, Elise" userId="051ede2b-3008-44c0-bb19-c9bb04b8c5c9" providerId="ADAL" clId="{F3E93EDE-4FC7-4533-9948-D8C1AF76502F}" dt="2024-08-20T16:11:42.635" v="900"/>
        <pc:sldMkLst>
          <pc:docMk/>
          <pc:sldMk cId="2421634010" sldId="1933"/>
        </pc:sldMkLst>
      </pc:sldChg>
      <pc:sldChg chg="delSp modSp add mod setBg">
        <pc:chgData name="Sarasin, Elise" userId="051ede2b-3008-44c0-bb19-c9bb04b8c5c9" providerId="ADAL" clId="{F3E93EDE-4FC7-4533-9948-D8C1AF76502F}" dt="2024-08-20T15:37:44.285" v="253" actId="478"/>
        <pc:sldMkLst>
          <pc:docMk/>
          <pc:sldMk cId="2827287498" sldId="1935"/>
        </pc:sldMkLst>
        <pc:spChg chg="mod">
          <ac:chgData name="Sarasin, Elise" userId="051ede2b-3008-44c0-bb19-c9bb04b8c5c9" providerId="ADAL" clId="{F3E93EDE-4FC7-4533-9948-D8C1AF76502F}" dt="2024-08-20T15:37:40.187" v="252" actId="207"/>
          <ac:spMkLst>
            <pc:docMk/>
            <pc:sldMk cId="2827287498" sldId="1935"/>
            <ac:spMk id="2" creationId="{9D0180BD-300E-3B3D-F5E1-FA5624D1DF1C}"/>
          </ac:spMkLst>
        </pc:spChg>
        <pc:spChg chg="del">
          <ac:chgData name="Sarasin, Elise" userId="051ede2b-3008-44c0-bb19-c9bb04b8c5c9" providerId="ADAL" clId="{F3E93EDE-4FC7-4533-9948-D8C1AF76502F}" dt="2024-08-20T15:37:44.285" v="253" actId="478"/>
          <ac:spMkLst>
            <pc:docMk/>
            <pc:sldMk cId="2827287498" sldId="1935"/>
            <ac:spMk id="25" creationId="{7BEAEF79-2942-DD5A-A8BD-F96AEDB4BBBD}"/>
          </ac:spMkLst>
        </pc:spChg>
      </pc:sldChg>
      <pc:sldChg chg="add ord">
        <pc:chgData name="Sarasin, Elise" userId="051ede2b-3008-44c0-bb19-c9bb04b8c5c9" providerId="ADAL" clId="{F3E93EDE-4FC7-4533-9948-D8C1AF76502F}" dt="2024-08-20T16:12:57.791" v="948"/>
        <pc:sldMkLst>
          <pc:docMk/>
          <pc:sldMk cId="453429982" sldId="1939"/>
        </pc:sldMkLst>
      </pc:sldChg>
      <pc:sldChg chg="add">
        <pc:chgData name="Sarasin, Elise" userId="051ede2b-3008-44c0-bb19-c9bb04b8c5c9" providerId="ADAL" clId="{F3E93EDE-4FC7-4533-9948-D8C1AF76502F}" dt="2024-08-20T16:13:06.913" v="950"/>
        <pc:sldMkLst>
          <pc:docMk/>
          <pc:sldMk cId="2452288805" sldId="1940"/>
        </pc:sldMkLst>
      </pc:sldChg>
      <pc:sldChg chg="addSp delSp modSp add mod modClrScheme delAnim chgLayout">
        <pc:chgData name="Sarasin, Elise" userId="051ede2b-3008-44c0-bb19-c9bb04b8c5c9" providerId="ADAL" clId="{F3E93EDE-4FC7-4533-9948-D8C1AF76502F}" dt="2024-08-20T15:19:01.481" v="70" actId="14100"/>
        <pc:sldMkLst>
          <pc:docMk/>
          <pc:sldMk cId="1097141549" sldId="1946"/>
        </pc:sldMkLst>
        <pc:spChg chg="del">
          <ac:chgData name="Sarasin, Elise" userId="051ede2b-3008-44c0-bb19-c9bb04b8c5c9" providerId="ADAL" clId="{F3E93EDE-4FC7-4533-9948-D8C1AF76502F}" dt="2024-08-20T15:16:14.749" v="38" actId="478"/>
          <ac:spMkLst>
            <pc:docMk/>
            <pc:sldMk cId="1097141549" sldId="1946"/>
            <ac:spMk id="2" creationId="{9E245D29-EDB1-DF9C-8CA4-EBB223D7F981}"/>
          </ac:spMkLst>
        </pc:spChg>
        <pc:spChg chg="mod">
          <ac:chgData name="Sarasin, Elise" userId="051ede2b-3008-44c0-bb19-c9bb04b8c5c9" providerId="ADAL" clId="{F3E93EDE-4FC7-4533-9948-D8C1AF76502F}" dt="2024-08-20T15:19:01.481" v="70" actId="14100"/>
          <ac:spMkLst>
            <pc:docMk/>
            <pc:sldMk cId="1097141549" sldId="1946"/>
            <ac:spMk id="7" creationId="{2D378C1D-F90A-1E9B-855A-A23BA6CB0546}"/>
          </ac:spMkLst>
        </pc:spChg>
        <pc:spChg chg="add del mod">
          <ac:chgData name="Sarasin, Elise" userId="051ede2b-3008-44c0-bb19-c9bb04b8c5c9" providerId="ADAL" clId="{F3E93EDE-4FC7-4533-9948-D8C1AF76502F}" dt="2024-08-20T15:17:43.423" v="49" actId="478"/>
          <ac:spMkLst>
            <pc:docMk/>
            <pc:sldMk cId="1097141549" sldId="1946"/>
            <ac:spMk id="8" creationId="{76E8E218-6AA4-0575-0BB7-E811DF0A76B9}"/>
          </ac:spMkLst>
        </pc:spChg>
        <pc:spChg chg="add mod ord">
          <ac:chgData name="Sarasin, Elise" userId="051ede2b-3008-44c0-bb19-c9bb04b8c5c9" providerId="ADAL" clId="{F3E93EDE-4FC7-4533-9948-D8C1AF76502F}" dt="2024-08-20T15:17:39.287" v="48"/>
          <ac:spMkLst>
            <pc:docMk/>
            <pc:sldMk cId="1097141549" sldId="1946"/>
            <ac:spMk id="9" creationId="{58FB2CED-AC05-FE02-6533-BD4D23CA9427}"/>
          </ac:spMkLst>
        </pc:spChg>
        <pc:spChg chg="add del mod ord">
          <ac:chgData name="Sarasin, Elise" userId="051ede2b-3008-44c0-bb19-c9bb04b8c5c9" providerId="ADAL" clId="{F3E93EDE-4FC7-4533-9948-D8C1AF76502F}" dt="2024-08-20T15:17:26.591" v="47" actId="478"/>
          <ac:spMkLst>
            <pc:docMk/>
            <pc:sldMk cId="1097141549" sldId="1946"/>
            <ac:spMk id="10" creationId="{E47C750F-7908-7696-DF76-E2326A5866D3}"/>
          </ac:spMkLst>
        </pc:spChg>
        <pc:picChg chg="mod modCrop">
          <ac:chgData name="Sarasin, Elise" userId="051ede2b-3008-44c0-bb19-c9bb04b8c5c9" providerId="ADAL" clId="{F3E93EDE-4FC7-4533-9948-D8C1AF76502F}" dt="2024-08-20T15:18:04.579" v="62" actId="1076"/>
          <ac:picMkLst>
            <pc:docMk/>
            <pc:sldMk cId="1097141549" sldId="1946"/>
            <ac:picMk id="3" creationId="{9927B3F7-E306-CDAE-C2C1-A52BEF7AA111}"/>
          </ac:picMkLst>
        </pc:picChg>
        <pc:picChg chg="del mod">
          <ac:chgData name="Sarasin, Elise" userId="051ede2b-3008-44c0-bb19-c9bb04b8c5c9" providerId="ADAL" clId="{F3E93EDE-4FC7-4533-9948-D8C1AF76502F}" dt="2024-08-20T15:18:17.309" v="63" actId="478"/>
          <ac:picMkLst>
            <pc:docMk/>
            <pc:sldMk cId="1097141549" sldId="1946"/>
            <ac:picMk id="4" creationId="{FC1CCA8F-F64E-E0EF-E552-77FDBF08337F}"/>
          </ac:picMkLst>
        </pc:picChg>
        <pc:picChg chg="del mod">
          <ac:chgData name="Sarasin, Elise" userId="051ede2b-3008-44c0-bb19-c9bb04b8c5c9" providerId="ADAL" clId="{F3E93EDE-4FC7-4533-9948-D8C1AF76502F}" dt="2024-08-20T15:18:24.082" v="64" actId="478"/>
          <ac:picMkLst>
            <pc:docMk/>
            <pc:sldMk cId="1097141549" sldId="1946"/>
            <ac:picMk id="5" creationId="{0CEF3937-6292-244C-F884-03594B2ED086}"/>
          </ac:picMkLst>
        </pc:picChg>
        <pc:picChg chg="del mod">
          <ac:chgData name="Sarasin, Elise" userId="051ede2b-3008-44c0-bb19-c9bb04b8c5c9" providerId="ADAL" clId="{F3E93EDE-4FC7-4533-9948-D8C1AF76502F}" dt="2024-08-20T15:18:24.756" v="65" actId="478"/>
          <ac:picMkLst>
            <pc:docMk/>
            <pc:sldMk cId="1097141549" sldId="1946"/>
            <ac:picMk id="6" creationId="{5CC9F083-FE70-82A7-4CF3-6F6A5A45D7B9}"/>
          </ac:picMkLst>
        </pc:picChg>
      </pc:sldChg>
      <pc:sldChg chg="delSp add mod delAnim">
        <pc:chgData name="Sarasin, Elise" userId="051ede2b-3008-44c0-bb19-c9bb04b8c5c9" providerId="ADAL" clId="{F3E93EDE-4FC7-4533-9948-D8C1AF76502F}" dt="2024-08-20T15:18:32.792" v="67" actId="478"/>
        <pc:sldMkLst>
          <pc:docMk/>
          <pc:sldMk cId="1353025288" sldId="1947"/>
        </pc:sldMkLst>
        <pc:spChg chg="del">
          <ac:chgData name="Sarasin, Elise" userId="051ede2b-3008-44c0-bb19-c9bb04b8c5c9" providerId="ADAL" clId="{F3E93EDE-4FC7-4533-9948-D8C1AF76502F}" dt="2024-08-20T15:18:32.792" v="67" actId="478"/>
          <ac:spMkLst>
            <pc:docMk/>
            <pc:sldMk cId="1353025288" sldId="1947"/>
            <ac:spMk id="6" creationId="{36EAA76A-889F-1EE9-762A-992145E25DD5}"/>
          </ac:spMkLst>
        </pc:spChg>
        <pc:spChg chg="del">
          <ac:chgData name="Sarasin, Elise" userId="051ede2b-3008-44c0-bb19-c9bb04b8c5c9" providerId="ADAL" clId="{F3E93EDE-4FC7-4533-9948-D8C1AF76502F}" dt="2024-08-20T15:18:27.844" v="66" actId="478"/>
          <ac:spMkLst>
            <pc:docMk/>
            <pc:sldMk cId="1353025288" sldId="1947"/>
            <ac:spMk id="7" creationId="{1F08EA87-B1D1-F3DA-B3B4-8DEF4D84545F}"/>
          </ac:spMkLst>
        </pc:spChg>
      </pc:sldChg>
      <pc:sldChg chg="add del">
        <pc:chgData name="Sarasin, Elise" userId="051ede2b-3008-44c0-bb19-c9bb04b8c5c9" providerId="ADAL" clId="{F3E93EDE-4FC7-4533-9948-D8C1AF76502F}" dt="2024-08-20T15:16:26.692" v="40"/>
        <pc:sldMkLst>
          <pc:docMk/>
          <pc:sldMk cId="3776749910" sldId="1947"/>
        </pc:sldMkLst>
      </pc:sldChg>
      <pc:sldChg chg="add del modTransition">
        <pc:chgData name="Sarasin, Elise" userId="051ede2b-3008-44c0-bb19-c9bb04b8c5c9" providerId="ADAL" clId="{F3E93EDE-4FC7-4533-9948-D8C1AF76502F}" dt="2024-08-20T15:16:40.118" v="43" actId="47"/>
        <pc:sldMkLst>
          <pc:docMk/>
          <pc:sldMk cId="3823062007" sldId="1947"/>
        </pc:sldMkLst>
      </pc:sldChg>
      <pc:sldChg chg="add del">
        <pc:chgData name="Sarasin, Elise" userId="051ede2b-3008-44c0-bb19-c9bb04b8c5c9" providerId="ADAL" clId="{F3E93EDE-4FC7-4533-9948-D8C1AF76502F}" dt="2024-08-20T15:19:18.656" v="72" actId="47"/>
        <pc:sldMkLst>
          <pc:docMk/>
          <pc:sldMk cId="378090538" sldId="1948"/>
        </pc:sldMkLst>
      </pc:sldChg>
      <pc:sldChg chg="add ord">
        <pc:chgData name="Sarasin, Elise" userId="051ede2b-3008-44c0-bb19-c9bb04b8c5c9" providerId="ADAL" clId="{F3E93EDE-4FC7-4533-9948-D8C1AF76502F}" dt="2024-08-20T15:19:39.473" v="81"/>
        <pc:sldMkLst>
          <pc:docMk/>
          <pc:sldMk cId="2444233680" sldId="1948"/>
        </pc:sldMkLst>
      </pc:sldChg>
      <pc:sldChg chg="delSp add del mod">
        <pc:chgData name="Sarasin, Elise" userId="051ede2b-3008-44c0-bb19-c9bb04b8c5c9" providerId="ADAL" clId="{F3E93EDE-4FC7-4533-9948-D8C1AF76502F}" dt="2024-08-20T15:21:48.030" v="86" actId="47"/>
        <pc:sldMkLst>
          <pc:docMk/>
          <pc:sldMk cId="521117924" sldId="1949"/>
        </pc:sldMkLst>
        <pc:spChg chg="del">
          <ac:chgData name="Sarasin, Elise" userId="051ede2b-3008-44c0-bb19-c9bb04b8c5c9" providerId="ADAL" clId="{F3E93EDE-4FC7-4533-9948-D8C1AF76502F}" dt="2024-08-20T15:21:28.862" v="84" actId="478"/>
          <ac:spMkLst>
            <pc:docMk/>
            <pc:sldMk cId="521117924" sldId="1949"/>
            <ac:spMk id="6" creationId="{FE274E62-513D-292A-1FD0-8CDDB9A6F0EF}"/>
          </ac:spMkLst>
        </pc:spChg>
      </pc:sldChg>
      <pc:sldChg chg="delSp add mod">
        <pc:chgData name="Sarasin, Elise" userId="051ede2b-3008-44c0-bb19-c9bb04b8c5c9" providerId="ADAL" clId="{F3E93EDE-4FC7-4533-9948-D8C1AF76502F}" dt="2024-08-20T15:21:49.687" v="87" actId="478"/>
        <pc:sldMkLst>
          <pc:docMk/>
          <pc:sldMk cId="2065203741" sldId="1950"/>
        </pc:sldMkLst>
        <pc:spChg chg="del">
          <ac:chgData name="Sarasin, Elise" userId="051ede2b-3008-44c0-bb19-c9bb04b8c5c9" providerId="ADAL" clId="{F3E93EDE-4FC7-4533-9948-D8C1AF76502F}" dt="2024-08-20T15:21:49.687" v="87" actId="478"/>
          <ac:spMkLst>
            <pc:docMk/>
            <pc:sldMk cId="2065203741" sldId="1950"/>
            <ac:spMk id="6" creationId="{67F465DE-75DA-28FA-EB22-2AD839D48A96}"/>
          </ac:spMkLst>
        </pc:spChg>
      </pc:sldChg>
      <pc:sldChg chg="add ord">
        <pc:chgData name="Sarasin, Elise" userId="051ede2b-3008-44c0-bb19-c9bb04b8c5c9" providerId="ADAL" clId="{F3E93EDE-4FC7-4533-9948-D8C1AF76502F}" dt="2024-08-20T15:37:55.717" v="255"/>
        <pc:sldMkLst>
          <pc:docMk/>
          <pc:sldMk cId="1219460740" sldId="1951"/>
        </pc:sldMkLst>
      </pc:sldChg>
      <pc:sldChg chg="addSp modSp add mod ord">
        <pc:chgData name="Sarasin, Elise" userId="051ede2b-3008-44c0-bb19-c9bb04b8c5c9" providerId="ADAL" clId="{F3E93EDE-4FC7-4533-9948-D8C1AF76502F}" dt="2024-08-20T15:36:34.609" v="248" actId="1076"/>
        <pc:sldMkLst>
          <pc:docMk/>
          <pc:sldMk cId="2653690524" sldId="1952"/>
        </pc:sldMkLst>
        <pc:spChg chg="mod">
          <ac:chgData name="Sarasin, Elise" userId="051ede2b-3008-44c0-bb19-c9bb04b8c5c9" providerId="ADAL" clId="{F3E93EDE-4FC7-4533-9948-D8C1AF76502F}" dt="2024-08-20T15:33:49.792" v="205" actId="20577"/>
          <ac:spMkLst>
            <pc:docMk/>
            <pc:sldMk cId="2653690524" sldId="1952"/>
            <ac:spMk id="2" creationId="{7DB85095-EE8A-E119-6BA1-70DADD4063F4}"/>
          </ac:spMkLst>
        </pc:spChg>
        <pc:spChg chg="mod">
          <ac:chgData name="Sarasin, Elise" userId="051ede2b-3008-44c0-bb19-c9bb04b8c5c9" providerId="ADAL" clId="{F3E93EDE-4FC7-4533-9948-D8C1AF76502F}" dt="2024-08-20T15:36:31.628" v="247" actId="20577"/>
          <ac:spMkLst>
            <pc:docMk/>
            <pc:sldMk cId="2653690524" sldId="1952"/>
            <ac:spMk id="3" creationId="{8FDAB62B-84C1-BAAD-8CB7-5029508AE914}"/>
          </ac:spMkLst>
        </pc:spChg>
        <pc:spChg chg="add mod">
          <ac:chgData name="Sarasin, Elise" userId="051ede2b-3008-44c0-bb19-c9bb04b8c5c9" providerId="ADAL" clId="{F3E93EDE-4FC7-4533-9948-D8C1AF76502F}" dt="2024-08-20T15:36:34.609" v="248" actId="1076"/>
          <ac:spMkLst>
            <pc:docMk/>
            <pc:sldMk cId="2653690524" sldId="1952"/>
            <ac:spMk id="4" creationId="{72EE4B80-3665-49C6-98E5-2E88C0BC10B9}"/>
          </ac:spMkLst>
        </pc:spChg>
        <pc:picChg chg="mod">
          <ac:chgData name="Sarasin, Elise" userId="051ede2b-3008-44c0-bb19-c9bb04b8c5c9" providerId="ADAL" clId="{F3E93EDE-4FC7-4533-9948-D8C1AF76502F}" dt="2024-08-20T15:36:16.178" v="240" actId="14100"/>
          <ac:picMkLst>
            <pc:docMk/>
            <pc:sldMk cId="2653690524" sldId="1952"/>
            <ac:picMk id="5" creationId="{07C1329B-E396-72BE-733C-C66954619500}"/>
          </ac:picMkLst>
        </pc:picChg>
      </pc:sldChg>
      <pc:sldChg chg="addSp delSp modSp add mod setBg modClrScheme chgLayout">
        <pc:chgData name="Sarasin, Elise" userId="051ede2b-3008-44c0-bb19-c9bb04b8c5c9" providerId="ADAL" clId="{F3E93EDE-4FC7-4533-9948-D8C1AF76502F}" dt="2024-08-20T15:47:19.881" v="300" actId="1076"/>
        <pc:sldMkLst>
          <pc:docMk/>
          <pc:sldMk cId="2574360009" sldId="1953"/>
        </pc:sldMkLst>
        <pc:spChg chg="mod ord">
          <ac:chgData name="Sarasin, Elise" userId="051ede2b-3008-44c0-bb19-c9bb04b8c5c9" providerId="ADAL" clId="{F3E93EDE-4FC7-4533-9948-D8C1AF76502F}" dt="2024-08-20T15:47:06.598" v="299" actId="404"/>
          <ac:spMkLst>
            <pc:docMk/>
            <pc:sldMk cId="2574360009" sldId="1953"/>
            <ac:spMk id="2" creationId="{B1A8D2D3-2EDC-49C0-B389-61248FA93630}"/>
          </ac:spMkLst>
        </pc:spChg>
        <pc:spChg chg="add del mod ord">
          <ac:chgData name="Sarasin, Elise" userId="051ede2b-3008-44c0-bb19-c9bb04b8c5c9" providerId="ADAL" clId="{F3E93EDE-4FC7-4533-9948-D8C1AF76502F}" dt="2024-08-20T15:46:57.349" v="297" actId="478"/>
          <ac:spMkLst>
            <pc:docMk/>
            <pc:sldMk cId="2574360009" sldId="1953"/>
            <ac:spMk id="5" creationId="{00E3628C-8594-ACF2-3EAA-C13F01F6DC5B}"/>
          </ac:spMkLst>
        </pc:spChg>
        <pc:picChg chg="del mod">
          <ac:chgData name="Sarasin, Elise" userId="051ede2b-3008-44c0-bb19-c9bb04b8c5c9" providerId="ADAL" clId="{F3E93EDE-4FC7-4533-9948-D8C1AF76502F}" dt="2024-08-20T15:46:32.025" v="291" actId="478"/>
          <ac:picMkLst>
            <pc:docMk/>
            <pc:sldMk cId="2574360009" sldId="1953"/>
            <ac:picMk id="3" creationId="{E04C9470-C55E-4F84-8104-6FF086F1DBBF}"/>
          </ac:picMkLst>
        </pc:picChg>
        <pc:picChg chg="add mod">
          <ac:chgData name="Sarasin, Elise" userId="051ede2b-3008-44c0-bb19-c9bb04b8c5c9" providerId="ADAL" clId="{F3E93EDE-4FC7-4533-9948-D8C1AF76502F}" dt="2024-08-20T15:46:24.403" v="290" actId="14100"/>
          <ac:picMkLst>
            <pc:docMk/>
            <pc:sldMk cId="2574360009" sldId="1953"/>
            <ac:picMk id="4" creationId="{232A8F4C-4222-5C96-8AD0-163C53EF5976}"/>
          </ac:picMkLst>
        </pc:picChg>
        <pc:picChg chg="del">
          <ac:chgData name="Sarasin, Elise" userId="051ede2b-3008-44c0-bb19-c9bb04b8c5c9" providerId="ADAL" clId="{F3E93EDE-4FC7-4533-9948-D8C1AF76502F}" dt="2024-08-20T15:45:58.209" v="284" actId="478"/>
          <ac:picMkLst>
            <pc:docMk/>
            <pc:sldMk cId="2574360009" sldId="1953"/>
            <ac:picMk id="7" creationId="{50DFF13D-8907-00E2-C0A4-94DB908824B5}"/>
          </ac:picMkLst>
        </pc:picChg>
        <pc:picChg chg="mod">
          <ac:chgData name="Sarasin, Elise" userId="051ede2b-3008-44c0-bb19-c9bb04b8c5c9" providerId="ADAL" clId="{F3E93EDE-4FC7-4533-9948-D8C1AF76502F}" dt="2024-08-20T15:47:02.082" v="298" actId="1076"/>
          <ac:picMkLst>
            <pc:docMk/>
            <pc:sldMk cId="2574360009" sldId="1953"/>
            <ac:picMk id="16" creationId="{9E61DE6D-61DE-4D5D-8AE2-4390146FDE0E}"/>
          </ac:picMkLst>
        </pc:picChg>
        <pc:picChg chg="mod">
          <ac:chgData name="Sarasin, Elise" userId="051ede2b-3008-44c0-bb19-c9bb04b8c5c9" providerId="ADAL" clId="{F3E93EDE-4FC7-4533-9948-D8C1AF76502F}" dt="2024-08-20T15:47:19.881" v="300" actId="1076"/>
          <ac:picMkLst>
            <pc:docMk/>
            <pc:sldMk cId="2574360009" sldId="1953"/>
            <ac:picMk id="18" creationId="{5158CF46-5AEE-4095-AD0C-C3123AB3686A}"/>
          </ac:picMkLst>
        </pc:picChg>
      </pc:sldChg>
      <pc:sldChg chg="add del setBg">
        <pc:chgData name="Sarasin, Elise" userId="051ede2b-3008-44c0-bb19-c9bb04b8c5c9" providerId="ADAL" clId="{F3E93EDE-4FC7-4533-9948-D8C1AF76502F}" dt="2024-08-20T15:45:55.442" v="283" actId="47"/>
        <pc:sldMkLst>
          <pc:docMk/>
          <pc:sldMk cId="1102262773" sldId="1954"/>
        </pc:sldMkLst>
      </pc:sldChg>
      <pc:sldChg chg="addSp modSp new mod">
        <pc:chgData name="Sarasin, Elise" userId="051ede2b-3008-44c0-bb19-c9bb04b8c5c9" providerId="ADAL" clId="{F3E93EDE-4FC7-4533-9948-D8C1AF76502F}" dt="2024-08-20T15:53:48.066" v="434" actId="20577"/>
        <pc:sldMkLst>
          <pc:docMk/>
          <pc:sldMk cId="2627314331" sldId="1954"/>
        </pc:sldMkLst>
        <pc:spChg chg="mod">
          <ac:chgData name="Sarasin, Elise" userId="051ede2b-3008-44c0-bb19-c9bb04b8c5c9" providerId="ADAL" clId="{F3E93EDE-4FC7-4533-9948-D8C1AF76502F}" dt="2024-08-20T15:53:16.912" v="334"/>
          <ac:spMkLst>
            <pc:docMk/>
            <pc:sldMk cId="2627314331" sldId="1954"/>
            <ac:spMk id="5" creationId="{CA645E9E-00B3-6AE3-5F97-04A8CE0A2ADE}"/>
          </ac:spMkLst>
        </pc:spChg>
        <pc:spChg chg="mod">
          <ac:chgData name="Sarasin, Elise" userId="051ede2b-3008-44c0-bb19-c9bb04b8c5c9" providerId="ADAL" clId="{F3E93EDE-4FC7-4533-9948-D8C1AF76502F}" dt="2024-08-20T15:53:16.912" v="334"/>
          <ac:spMkLst>
            <pc:docMk/>
            <pc:sldMk cId="2627314331" sldId="1954"/>
            <ac:spMk id="15" creationId="{55BB7BB7-B8CB-B6E7-0BDD-5F651544FB0D}"/>
          </ac:spMkLst>
        </pc:spChg>
        <pc:spChg chg="mod">
          <ac:chgData name="Sarasin, Elise" userId="051ede2b-3008-44c0-bb19-c9bb04b8c5c9" providerId="ADAL" clId="{F3E93EDE-4FC7-4533-9948-D8C1AF76502F}" dt="2024-08-20T15:53:16.912" v="334"/>
          <ac:spMkLst>
            <pc:docMk/>
            <pc:sldMk cId="2627314331" sldId="1954"/>
            <ac:spMk id="16" creationId="{00392040-BB21-AB6A-71B4-A1BB4491CAA4}"/>
          </ac:spMkLst>
        </pc:spChg>
        <pc:spChg chg="mod">
          <ac:chgData name="Sarasin, Elise" userId="051ede2b-3008-44c0-bb19-c9bb04b8c5c9" providerId="ADAL" clId="{F3E93EDE-4FC7-4533-9948-D8C1AF76502F}" dt="2024-08-20T15:53:16.912" v="334"/>
          <ac:spMkLst>
            <pc:docMk/>
            <pc:sldMk cId="2627314331" sldId="1954"/>
            <ac:spMk id="17" creationId="{E468EDCF-5152-01F2-3AC7-CCCEB379256D}"/>
          </ac:spMkLst>
        </pc:spChg>
        <pc:spChg chg="mod">
          <ac:chgData name="Sarasin, Elise" userId="051ede2b-3008-44c0-bb19-c9bb04b8c5c9" providerId="ADAL" clId="{F3E93EDE-4FC7-4533-9948-D8C1AF76502F}" dt="2024-08-20T15:53:16.912" v="334"/>
          <ac:spMkLst>
            <pc:docMk/>
            <pc:sldMk cId="2627314331" sldId="1954"/>
            <ac:spMk id="18" creationId="{960D5A1C-F7D6-816E-4935-B56A3053496F}"/>
          </ac:spMkLst>
        </pc:spChg>
        <pc:spChg chg="mod">
          <ac:chgData name="Sarasin, Elise" userId="051ede2b-3008-44c0-bb19-c9bb04b8c5c9" providerId="ADAL" clId="{F3E93EDE-4FC7-4533-9948-D8C1AF76502F}" dt="2024-08-20T15:53:16.912" v="334"/>
          <ac:spMkLst>
            <pc:docMk/>
            <pc:sldMk cId="2627314331" sldId="1954"/>
            <ac:spMk id="19" creationId="{47998D33-7D89-E104-4DDA-95A3DA99D029}"/>
          </ac:spMkLst>
        </pc:spChg>
        <pc:spChg chg="add mod">
          <ac:chgData name="Sarasin, Elise" userId="051ede2b-3008-44c0-bb19-c9bb04b8c5c9" providerId="ADAL" clId="{F3E93EDE-4FC7-4533-9948-D8C1AF76502F}" dt="2024-08-20T15:53:48.066" v="434" actId="20577"/>
          <ac:spMkLst>
            <pc:docMk/>
            <pc:sldMk cId="2627314331" sldId="1954"/>
            <ac:spMk id="20" creationId="{DDB25382-8857-E7E2-A24E-F49BD626F0F5}"/>
          </ac:spMkLst>
        </pc:spChg>
        <pc:grpChg chg="add mod">
          <ac:chgData name="Sarasin, Elise" userId="051ede2b-3008-44c0-bb19-c9bb04b8c5c9" providerId="ADAL" clId="{F3E93EDE-4FC7-4533-9948-D8C1AF76502F}" dt="2024-08-20T15:53:20.214" v="335" actId="14100"/>
          <ac:grpSpMkLst>
            <pc:docMk/>
            <pc:sldMk cId="2627314331" sldId="1954"/>
            <ac:grpSpMk id="4" creationId="{A736453A-56BA-7BDA-6A21-A794D17354D3}"/>
          </ac:grpSpMkLst>
        </pc:grpChg>
        <pc:picChg chg="mod">
          <ac:chgData name="Sarasin, Elise" userId="051ede2b-3008-44c0-bb19-c9bb04b8c5c9" providerId="ADAL" clId="{F3E93EDE-4FC7-4533-9948-D8C1AF76502F}" dt="2024-08-20T15:53:16.912" v="334"/>
          <ac:picMkLst>
            <pc:docMk/>
            <pc:sldMk cId="2627314331" sldId="1954"/>
            <ac:picMk id="6" creationId="{415F6C46-2941-1847-3B5D-E4A530F5C3C9}"/>
          </ac:picMkLst>
        </pc:picChg>
        <pc:picChg chg="mod">
          <ac:chgData name="Sarasin, Elise" userId="051ede2b-3008-44c0-bb19-c9bb04b8c5c9" providerId="ADAL" clId="{F3E93EDE-4FC7-4533-9948-D8C1AF76502F}" dt="2024-08-20T15:53:16.912" v="334"/>
          <ac:picMkLst>
            <pc:docMk/>
            <pc:sldMk cId="2627314331" sldId="1954"/>
            <ac:picMk id="7" creationId="{368CFA02-E1CB-59D3-7959-F6531510DF3D}"/>
          </ac:picMkLst>
        </pc:picChg>
        <pc:picChg chg="mod">
          <ac:chgData name="Sarasin, Elise" userId="051ede2b-3008-44c0-bb19-c9bb04b8c5c9" providerId="ADAL" clId="{F3E93EDE-4FC7-4533-9948-D8C1AF76502F}" dt="2024-08-20T15:53:16.912" v="334"/>
          <ac:picMkLst>
            <pc:docMk/>
            <pc:sldMk cId="2627314331" sldId="1954"/>
            <ac:picMk id="8" creationId="{7A001328-C782-D2CB-84E6-23CEF4C22865}"/>
          </ac:picMkLst>
        </pc:picChg>
        <pc:picChg chg="mod">
          <ac:chgData name="Sarasin, Elise" userId="051ede2b-3008-44c0-bb19-c9bb04b8c5c9" providerId="ADAL" clId="{F3E93EDE-4FC7-4533-9948-D8C1AF76502F}" dt="2024-08-20T15:53:16.912" v="334"/>
          <ac:picMkLst>
            <pc:docMk/>
            <pc:sldMk cId="2627314331" sldId="1954"/>
            <ac:picMk id="9" creationId="{BA879348-1107-64BF-7EC7-49297D08E612}"/>
          </ac:picMkLst>
        </pc:picChg>
        <pc:picChg chg="mod">
          <ac:chgData name="Sarasin, Elise" userId="051ede2b-3008-44c0-bb19-c9bb04b8c5c9" providerId="ADAL" clId="{F3E93EDE-4FC7-4533-9948-D8C1AF76502F}" dt="2024-08-20T15:53:16.912" v="334"/>
          <ac:picMkLst>
            <pc:docMk/>
            <pc:sldMk cId="2627314331" sldId="1954"/>
            <ac:picMk id="10" creationId="{DD7DD923-8405-B5A2-FDED-2BD0F987CE3B}"/>
          </ac:picMkLst>
        </pc:picChg>
        <pc:picChg chg="mod">
          <ac:chgData name="Sarasin, Elise" userId="051ede2b-3008-44c0-bb19-c9bb04b8c5c9" providerId="ADAL" clId="{F3E93EDE-4FC7-4533-9948-D8C1AF76502F}" dt="2024-08-20T15:53:16.912" v="334"/>
          <ac:picMkLst>
            <pc:docMk/>
            <pc:sldMk cId="2627314331" sldId="1954"/>
            <ac:picMk id="11" creationId="{AB34678E-8DFE-B939-284D-B51CEB2DB35E}"/>
          </ac:picMkLst>
        </pc:picChg>
        <pc:picChg chg="mod">
          <ac:chgData name="Sarasin, Elise" userId="051ede2b-3008-44c0-bb19-c9bb04b8c5c9" providerId="ADAL" clId="{F3E93EDE-4FC7-4533-9948-D8C1AF76502F}" dt="2024-08-20T15:53:16.912" v="334"/>
          <ac:picMkLst>
            <pc:docMk/>
            <pc:sldMk cId="2627314331" sldId="1954"/>
            <ac:picMk id="12" creationId="{20BA8B1B-2E00-68C1-ABEF-77EA656B2C26}"/>
          </ac:picMkLst>
        </pc:picChg>
        <pc:picChg chg="mod">
          <ac:chgData name="Sarasin, Elise" userId="051ede2b-3008-44c0-bb19-c9bb04b8c5c9" providerId="ADAL" clId="{F3E93EDE-4FC7-4533-9948-D8C1AF76502F}" dt="2024-08-20T15:53:16.912" v="334"/>
          <ac:picMkLst>
            <pc:docMk/>
            <pc:sldMk cId="2627314331" sldId="1954"/>
            <ac:picMk id="13" creationId="{0B7CB08F-F3F1-8AFE-E848-A8780F839CAB}"/>
          </ac:picMkLst>
        </pc:picChg>
        <pc:picChg chg="mod">
          <ac:chgData name="Sarasin, Elise" userId="051ede2b-3008-44c0-bb19-c9bb04b8c5c9" providerId="ADAL" clId="{F3E93EDE-4FC7-4533-9948-D8C1AF76502F}" dt="2024-08-20T15:53:16.912" v="334"/>
          <ac:picMkLst>
            <pc:docMk/>
            <pc:sldMk cId="2627314331" sldId="1954"/>
            <ac:picMk id="14" creationId="{45030C8C-50CF-47B0-DA03-14489DBE41FA}"/>
          </ac:picMkLst>
        </pc:picChg>
      </pc:sldChg>
      <pc:sldChg chg="add del setBg">
        <pc:chgData name="Sarasin, Elise" userId="051ede2b-3008-44c0-bb19-c9bb04b8c5c9" providerId="ADAL" clId="{F3E93EDE-4FC7-4533-9948-D8C1AF76502F}" dt="2024-08-20T15:45:54.315" v="282" actId="47"/>
        <pc:sldMkLst>
          <pc:docMk/>
          <pc:sldMk cId="2189652" sldId="1955"/>
        </pc:sldMkLst>
      </pc:sldChg>
      <pc:sldChg chg="addSp modSp new mod">
        <pc:chgData name="Sarasin, Elise" userId="051ede2b-3008-44c0-bb19-c9bb04b8c5c9" providerId="ADAL" clId="{F3E93EDE-4FC7-4533-9948-D8C1AF76502F}" dt="2024-08-20T15:58:54.928" v="710" actId="20577"/>
        <pc:sldMkLst>
          <pc:docMk/>
          <pc:sldMk cId="507879898" sldId="1955"/>
        </pc:sldMkLst>
        <pc:spChg chg="mod">
          <ac:chgData name="Sarasin, Elise" userId="051ede2b-3008-44c0-bb19-c9bb04b8c5c9" providerId="ADAL" clId="{F3E93EDE-4FC7-4533-9948-D8C1AF76502F}" dt="2024-08-20T15:57:18.490" v="585" actId="20577"/>
          <ac:spMkLst>
            <pc:docMk/>
            <pc:sldMk cId="507879898" sldId="1955"/>
            <ac:spMk id="2" creationId="{73B88B19-44F1-D132-A886-83FEC7159697}"/>
          </ac:spMkLst>
        </pc:spChg>
        <pc:spChg chg="mod">
          <ac:chgData name="Sarasin, Elise" userId="051ede2b-3008-44c0-bb19-c9bb04b8c5c9" providerId="ADAL" clId="{F3E93EDE-4FC7-4533-9948-D8C1AF76502F}" dt="2024-08-20T15:58:23.215" v="665" actId="20577"/>
          <ac:spMkLst>
            <pc:docMk/>
            <pc:sldMk cId="507879898" sldId="1955"/>
            <ac:spMk id="3" creationId="{A1045F8B-A4AA-C9E7-C53F-682F4910F5BC}"/>
          </ac:spMkLst>
        </pc:spChg>
        <pc:spChg chg="add mod">
          <ac:chgData name="Sarasin, Elise" userId="051ede2b-3008-44c0-bb19-c9bb04b8c5c9" providerId="ADAL" clId="{F3E93EDE-4FC7-4533-9948-D8C1AF76502F}" dt="2024-08-20T15:58:54.928" v="710" actId="20577"/>
          <ac:spMkLst>
            <pc:docMk/>
            <pc:sldMk cId="507879898" sldId="1955"/>
            <ac:spMk id="5" creationId="{4E183A73-B808-8B33-C4F4-BC901D00C1EA}"/>
          </ac:spMkLst>
        </pc:spChg>
        <pc:picChg chg="add mod">
          <ac:chgData name="Sarasin, Elise" userId="051ede2b-3008-44c0-bb19-c9bb04b8c5c9" providerId="ADAL" clId="{F3E93EDE-4FC7-4533-9948-D8C1AF76502F}" dt="2024-08-20T15:57:55.161" v="594" actId="1076"/>
          <ac:picMkLst>
            <pc:docMk/>
            <pc:sldMk cId="507879898" sldId="1955"/>
            <ac:picMk id="4" creationId="{A61D15A7-44A8-446D-98F9-F892717F1743}"/>
          </ac:picMkLst>
        </pc:picChg>
      </pc:sldChg>
      <pc:sldChg chg="modSp add mod">
        <pc:chgData name="Sarasin, Elise" userId="051ede2b-3008-44c0-bb19-c9bb04b8c5c9" providerId="ADAL" clId="{F3E93EDE-4FC7-4533-9948-D8C1AF76502F}" dt="2024-08-20T16:06:32.971" v="756" actId="1076"/>
        <pc:sldMkLst>
          <pc:docMk/>
          <pc:sldMk cId="66768392" sldId="1956"/>
        </pc:sldMkLst>
        <pc:spChg chg="mod">
          <ac:chgData name="Sarasin, Elise" userId="051ede2b-3008-44c0-bb19-c9bb04b8c5c9" providerId="ADAL" clId="{F3E93EDE-4FC7-4533-9948-D8C1AF76502F}" dt="2024-08-20T16:06:32.971" v="756" actId="1076"/>
          <ac:spMkLst>
            <pc:docMk/>
            <pc:sldMk cId="66768392" sldId="1956"/>
            <ac:spMk id="5" creationId="{AD1D97D0-4EC2-1551-8E65-CE12755322EB}"/>
          </ac:spMkLst>
        </pc:spChg>
      </pc:sldChg>
      <pc:sldChg chg="addSp modSp add mod">
        <pc:chgData name="Sarasin, Elise" userId="051ede2b-3008-44c0-bb19-c9bb04b8c5c9" providerId="ADAL" clId="{F3E93EDE-4FC7-4533-9948-D8C1AF76502F}" dt="2024-08-20T16:10:32.098" v="859" actId="313"/>
        <pc:sldMkLst>
          <pc:docMk/>
          <pc:sldMk cId="1633488447" sldId="1957"/>
        </pc:sldMkLst>
        <pc:spChg chg="add mod">
          <ac:chgData name="Sarasin, Elise" userId="051ede2b-3008-44c0-bb19-c9bb04b8c5c9" providerId="ADAL" clId="{F3E93EDE-4FC7-4533-9948-D8C1AF76502F}" dt="2024-08-20T16:10:32.098" v="859" actId="313"/>
          <ac:spMkLst>
            <pc:docMk/>
            <pc:sldMk cId="1633488447" sldId="1957"/>
            <ac:spMk id="5" creationId="{C8217E1F-2BAA-6F00-8DEA-26CD195A2FE1}"/>
          </ac:spMkLst>
        </pc:spChg>
      </pc:sldChg>
      <pc:sldChg chg="addSp modSp new mod">
        <pc:chgData name="Sarasin, Elise" userId="051ede2b-3008-44c0-bb19-c9bb04b8c5c9" providerId="ADAL" clId="{F3E93EDE-4FC7-4533-9948-D8C1AF76502F}" dt="2024-08-20T16:11:07.100" v="895" actId="20577"/>
        <pc:sldMkLst>
          <pc:docMk/>
          <pc:sldMk cId="3381203633" sldId="1958"/>
        </pc:sldMkLst>
        <pc:spChg chg="add mod">
          <ac:chgData name="Sarasin, Elise" userId="051ede2b-3008-44c0-bb19-c9bb04b8c5c9" providerId="ADAL" clId="{F3E93EDE-4FC7-4533-9948-D8C1AF76502F}" dt="2024-08-20T16:11:07.100" v="895" actId="20577"/>
          <ac:spMkLst>
            <pc:docMk/>
            <pc:sldMk cId="3381203633" sldId="1958"/>
            <ac:spMk id="4" creationId="{6787E4EE-FB3E-76AA-E373-80506E939B64}"/>
          </ac:spMkLst>
        </pc:spChg>
      </pc:sldChg>
      <pc:sldChg chg="addSp modSp new mod ord">
        <pc:chgData name="Sarasin, Elise" userId="051ede2b-3008-44c0-bb19-c9bb04b8c5c9" providerId="ADAL" clId="{F3E93EDE-4FC7-4533-9948-D8C1AF76502F}" dt="2024-08-20T16:10:59.417" v="883" actId="20577"/>
        <pc:sldMkLst>
          <pc:docMk/>
          <pc:sldMk cId="769324540" sldId="1959"/>
        </pc:sldMkLst>
        <pc:spChg chg="add mod">
          <ac:chgData name="Sarasin, Elise" userId="051ede2b-3008-44c0-bb19-c9bb04b8c5c9" providerId="ADAL" clId="{F3E93EDE-4FC7-4533-9948-D8C1AF76502F}" dt="2024-08-20T16:10:59.417" v="883" actId="20577"/>
          <ac:spMkLst>
            <pc:docMk/>
            <pc:sldMk cId="769324540" sldId="1959"/>
            <ac:spMk id="4" creationId="{950BCD0E-5B9F-84E2-B27D-F9AFAA90EB1A}"/>
          </ac:spMkLst>
        </pc:spChg>
      </pc:sldChg>
      <pc:sldChg chg="add">
        <pc:chgData name="Sarasin, Elise" userId="051ede2b-3008-44c0-bb19-c9bb04b8c5c9" providerId="ADAL" clId="{F3E93EDE-4FC7-4533-9948-D8C1AF76502F}" dt="2024-08-20T16:12:02.871" v="901"/>
        <pc:sldMkLst>
          <pc:docMk/>
          <pc:sldMk cId="3499337623" sldId="1960"/>
        </pc:sldMkLst>
      </pc:sldChg>
      <pc:sldChg chg="add del">
        <pc:chgData name="Sarasin, Elise" userId="051ede2b-3008-44c0-bb19-c9bb04b8c5c9" providerId="ADAL" clId="{F3E93EDE-4FC7-4533-9948-D8C1AF76502F}" dt="2024-08-20T16:11:34.780" v="897"/>
        <pc:sldMkLst>
          <pc:docMk/>
          <pc:sldMk cId="3918603070" sldId="1960"/>
        </pc:sldMkLst>
      </pc:sldChg>
      <pc:sldChg chg="add">
        <pc:chgData name="Sarasin, Elise" userId="051ede2b-3008-44c0-bb19-c9bb04b8c5c9" providerId="ADAL" clId="{F3E93EDE-4FC7-4533-9948-D8C1AF76502F}" dt="2024-08-20T16:13:13.298" v="953"/>
        <pc:sldMkLst>
          <pc:docMk/>
          <pc:sldMk cId="32161051" sldId="1961"/>
        </pc:sldMkLst>
      </pc:sldChg>
    </pc:docChg>
  </pc:docChgLst>
  <pc:docChgLst>
    <pc:chgData name="Bernard, Allison M" userId="7cd67125-3436-42b8-b83a-bbe37ba15a4e" providerId="ADAL" clId="{35CFE32B-97C2-402A-BB01-F5DC2F639529}"/>
    <pc:docChg chg="undo redo custSel addSld modSld sldOrd modSection">
      <pc:chgData name="Bernard, Allison M" userId="7cd67125-3436-42b8-b83a-bbe37ba15a4e" providerId="ADAL" clId="{35CFE32B-97C2-402A-BB01-F5DC2F639529}" dt="2023-08-21T17:04:31.386" v="818"/>
      <pc:docMkLst>
        <pc:docMk/>
      </pc:docMkLst>
      <pc:sldChg chg="addSp delSp modSp mod">
        <pc:chgData name="Bernard, Allison M" userId="7cd67125-3436-42b8-b83a-bbe37ba15a4e" providerId="ADAL" clId="{35CFE32B-97C2-402A-BB01-F5DC2F639529}" dt="2023-08-21T16:52:18.052" v="703" actId="1076"/>
        <pc:sldMkLst>
          <pc:docMk/>
          <pc:sldMk cId="453365597" sldId="822"/>
        </pc:sldMkLst>
        <pc:spChg chg="del mod">
          <ac:chgData name="Bernard, Allison M" userId="7cd67125-3436-42b8-b83a-bbe37ba15a4e" providerId="ADAL" clId="{35CFE32B-97C2-402A-BB01-F5DC2F639529}" dt="2023-08-21T16:33:52.544" v="87" actId="478"/>
          <ac:spMkLst>
            <pc:docMk/>
            <pc:sldMk cId="453365597" sldId="822"/>
            <ac:spMk id="3" creationId="{77C178A8-318A-A20F-BAEE-ED78AA08F095}"/>
          </ac:spMkLst>
        </pc:spChg>
        <pc:spChg chg="add mod">
          <ac:chgData name="Bernard, Allison M" userId="7cd67125-3436-42b8-b83a-bbe37ba15a4e" providerId="ADAL" clId="{35CFE32B-97C2-402A-BB01-F5DC2F639529}" dt="2023-08-21T16:52:18.052" v="703" actId="1076"/>
          <ac:spMkLst>
            <pc:docMk/>
            <pc:sldMk cId="453365597" sldId="822"/>
            <ac:spMk id="4" creationId="{AC185869-D9A7-0918-BAE6-3AD2632709BA}"/>
          </ac:spMkLst>
        </pc:spChg>
        <pc:spChg chg="del">
          <ac:chgData name="Bernard, Allison M" userId="7cd67125-3436-42b8-b83a-bbe37ba15a4e" providerId="ADAL" clId="{35CFE32B-97C2-402A-BB01-F5DC2F639529}" dt="2023-08-21T16:34:16.280" v="109" actId="21"/>
          <ac:spMkLst>
            <pc:docMk/>
            <pc:sldMk cId="453365597" sldId="822"/>
            <ac:spMk id="6" creationId="{00000000-0000-0000-0000-000000000000}"/>
          </ac:spMkLst>
        </pc:spChg>
        <pc:spChg chg="mod">
          <ac:chgData name="Bernard, Allison M" userId="7cd67125-3436-42b8-b83a-bbe37ba15a4e" providerId="ADAL" clId="{35CFE32B-97C2-402A-BB01-F5DC2F639529}" dt="2023-08-21T16:49:44.059" v="702" actId="114"/>
          <ac:spMkLst>
            <pc:docMk/>
            <pc:sldMk cId="453365597" sldId="822"/>
            <ac:spMk id="7" creationId="{00000000-0000-0000-0000-000000000000}"/>
          </ac:spMkLst>
        </pc:spChg>
        <pc:spChg chg="add mod">
          <ac:chgData name="Bernard, Allison M" userId="7cd67125-3436-42b8-b83a-bbe37ba15a4e" providerId="ADAL" clId="{35CFE32B-97C2-402A-BB01-F5DC2F639529}" dt="2023-08-21T16:48:39.897" v="586" actId="313"/>
          <ac:spMkLst>
            <pc:docMk/>
            <pc:sldMk cId="453365597" sldId="822"/>
            <ac:spMk id="8" creationId="{9B419E94-261B-C407-2D2E-DB4271892B78}"/>
          </ac:spMkLst>
        </pc:spChg>
        <pc:graphicFrameChg chg="mod">
          <ac:chgData name="Bernard, Allison M" userId="7cd67125-3436-42b8-b83a-bbe37ba15a4e" providerId="ADAL" clId="{35CFE32B-97C2-402A-BB01-F5DC2F639529}" dt="2023-08-21T16:48:47.665" v="588"/>
          <ac:graphicFrameMkLst>
            <pc:docMk/>
            <pc:sldMk cId="453365597" sldId="822"/>
            <ac:graphicFrameMk id="5" creationId="{00000000-0000-0000-0000-000000000000}"/>
          </ac:graphicFrameMkLst>
        </pc:graphicFrameChg>
      </pc:sldChg>
      <pc:sldChg chg="addSp delSp modSp mod">
        <pc:chgData name="Bernard, Allison M" userId="7cd67125-3436-42b8-b83a-bbe37ba15a4e" providerId="ADAL" clId="{35CFE32B-97C2-402A-BB01-F5DC2F639529}" dt="2023-08-21T16:55:42.150" v="737" actId="1076"/>
        <pc:sldMkLst>
          <pc:docMk/>
          <pc:sldMk cId="2834981581" sldId="1537"/>
        </pc:sldMkLst>
        <pc:spChg chg="del">
          <ac:chgData name="Bernard, Allison M" userId="7cd67125-3436-42b8-b83a-bbe37ba15a4e" providerId="ADAL" clId="{35CFE32B-97C2-402A-BB01-F5DC2F639529}" dt="2023-08-21T16:52:28.626" v="704" actId="478"/>
          <ac:spMkLst>
            <pc:docMk/>
            <pc:sldMk cId="2834981581" sldId="1537"/>
            <ac:spMk id="2" creationId="{C02BD860-916F-C9D1-55F7-35AA1CB84D43}"/>
          </ac:spMkLst>
        </pc:spChg>
        <pc:picChg chg="mod">
          <ac:chgData name="Bernard, Allison M" userId="7cd67125-3436-42b8-b83a-bbe37ba15a4e" providerId="ADAL" clId="{35CFE32B-97C2-402A-BB01-F5DC2F639529}" dt="2023-08-21T16:55:42.150" v="737" actId="1076"/>
          <ac:picMkLst>
            <pc:docMk/>
            <pc:sldMk cId="2834981581" sldId="1537"/>
            <ac:picMk id="6" creationId="{554974C0-BC03-2B98-F808-6C37166F69E8}"/>
          </ac:picMkLst>
        </pc:picChg>
        <pc:picChg chg="add del mod">
          <ac:chgData name="Bernard, Allison M" userId="7cd67125-3436-42b8-b83a-bbe37ba15a4e" providerId="ADAL" clId="{35CFE32B-97C2-402A-BB01-F5DC2F639529}" dt="2023-08-21T16:53:49.089" v="716" actId="478"/>
          <ac:picMkLst>
            <pc:docMk/>
            <pc:sldMk cId="2834981581" sldId="1537"/>
            <ac:picMk id="7" creationId="{C04D9E50-3F03-14BC-B890-79A76A596CE9}"/>
          </ac:picMkLst>
        </pc:picChg>
        <pc:picChg chg="del">
          <ac:chgData name="Bernard, Allison M" userId="7cd67125-3436-42b8-b83a-bbe37ba15a4e" providerId="ADAL" clId="{35CFE32B-97C2-402A-BB01-F5DC2F639529}" dt="2023-08-21T16:52:32.049" v="705" actId="478"/>
          <ac:picMkLst>
            <pc:docMk/>
            <pc:sldMk cId="2834981581" sldId="1537"/>
            <ac:picMk id="8" creationId="{CD0010EE-F7F1-9FD5-9939-DAD52A2BF946}"/>
          </ac:picMkLst>
        </pc:picChg>
        <pc:picChg chg="add del mod">
          <ac:chgData name="Bernard, Allison M" userId="7cd67125-3436-42b8-b83a-bbe37ba15a4e" providerId="ADAL" clId="{35CFE32B-97C2-402A-BB01-F5DC2F639529}" dt="2023-08-21T16:53:48.432" v="715" actId="478"/>
          <ac:picMkLst>
            <pc:docMk/>
            <pc:sldMk cId="2834981581" sldId="1537"/>
            <ac:picMk id="10" creationId="{255A3E1E-3AE8-0205-6507-A17D2787A6A8}"/>
          </ac:picMkLst>
        </pc:picChg>
        <pc:picChg chg="add mod">
          <ac:chgData name="Bernard, Allison M" userId="7cd67125-3436-42b8-b83a-bbe37ba15a4e" providerId="ADAL" clId="{35CFE32B-97C2-402A-BB01-F5DC2F639529}" dt="2023-08-21T16:55:40.082" v="736" actId="1076"/>
          <ac:picMkLst>
            <pc:docMk/>
            <pc:sldMk cId="2834981581" sldId="1537"/>
            <ac:picMk id="12" creationId="{936C1B18-B90F-AAAF-1D99-9EDF1C974E52}"/>
          </ac:picMkLst>
        </pc:picChg>
        <pc:picChg chg="add mod">
          <ac:chgData name="Bernard, Allison M" userId="7cd67125-3436-42b8-b83a-bbe37ba15a4e" providerId="ADAL" clId="{35CFE32B-97C2-402A-BB01-F5DC2F639529}" dt="2023-08-21T16:55:30.990" v="735" actId="1076"/>
          <ac:picMkLst>
            <pc:docMk/>
            <pc:sldMk cId="2834981581" sldId="1537"/>
            <ac:picMk id="14" creationId="{EE592877-0B81-811F-9217-A2EB3CB016B5}"/>
          </ac:picMkLst>
        </pc:picChg>
      </pc:sldChg>
      <pc:sldChg chg="addSp delSp modSp mod">
        <pc:chgData name="Bernard, Allison M" userId="7cd67125-3436-42b8-b83a-bbe37ba15a4e" providerId="ADAL" clId="{35CFE32B-97C2-402A-BB01-F5DC2F639529}" dt="2023-08-21T16:33:18.881" v="83" actId="21"/>
        <pc:sldMkLst>
          <pc:docMk/>
          <pc:sldMk cId="1214318063" sldId="1607"/>
        </pc:sldMkLst>
        <pc:spChg chg="add del mod">
          <ac:chgData name="Bernard, Allison M" userId="7cd67125-3436-42b8-b83a-bbe37ba15a4e" providerId="ADAL" clId="{35CFE32B-97C2-402A-BB01-F5DC2F639529}" dt="2023-08-21T16:33:18.881" v="83" actId="21"/>
          <ac:spMkLst>
            <pc:docMk/>
            <pc:sldMk cId="1214318063" sldId="1607"/>
            <ac:spMk id="4" creationId="{5FA4A56B-DA0C-E11F-9ED9-77D3EAE8ADB3}"/>
          </ac:spMkLst>
        </pc:spChg>
      </pc:sldChg>
      <pc:sldChg chg="addSp delSp modSp mod delAnim modAnim">
        <pc:chgData name="Bernard, Allison M" userId="7cd67125-3436-42b8-b83a-bbe37ba15a4e" providerId="ADAL" clId="{35CFE32B-97C2-402A-BB01-F5DC2F639529}" dt="2023-08-21T17:00:34.913" v="743"/>
        <pc:sldMkLst>
          <pc:docMk/>
          <pc:sldMk cId="2924257776" sldId="1671"/>
        </pc:sldMkLst>
        <pc:spChg chg="del">
          <ac:chgData name="Bernard, Allison M" userId="7cd67125-3436-42b8-b83a-bbe37ba15a4e" providerId="ADAL" clId="{35CFE32B-97C2-402A-BB01-F5DC2F639529}" dt="2023-08-21T16:56:37.784" v="738" actId="478"/>
          <ac:spMkLst>
            <pc:docMk/>
            <pc:sldMk cId="2924257776" sldId="1671"/>
            <ac:spMk id="2" creationId="{020B97D2-9BE5-254E-FF39-4ECA918D0E49}"/>
          </ac:spMkLst>
        </pc:spChg>
        <pc:picChg chg="add mod">
          <ac:chgData name="Bernard, Allison M" userId="7cd67125-3436-42b8-b83a-bbe37ba15a4e" providerId="ADAL" clId="{35CFE32B-97C2-402A-BB01-F5DC2F639529}" dt="2023-08-21T17:00:22.675" v="742" actId="1076"/>
          <ac:picMkLst>
            <pc:docMk/>
            <pc:sldMk cId="2924257776" sldId="1671"/>
            <ac:picMk id="7" creationId="{775A7F1A-E53E-6A30-BEF2-9BBDDE05E4A8}"/>
          </ac:picMkLst>
        </pc:picChg>
        <pc:picChg chg="del">
          <ac:chgData name="Bernard, Allison M" userId="7cd67125-3436-42b8-b83a-bbe37ba15a4e" providerId="ADAL" clId="{35CFE32B-97C2-402A-BB01-F5DC2F639529}" dt="2023-08-21T16:56:40.640" v="739" actId="478"/>
          <ac:picMkLst>
            <pc:docMk/>
            <pc:sldMk cId="2924257776" sldId="1671"/>
            <ac:picMk id="13" creationId="{90F05CDC-AC58-309E-1500-FCB9E82852D2}"/>
          </ac:picMkLst>
        </pc:picChg>
        <pc:picChg chg="mod">
          <ac:chgData name="Bernard, Allison M" userId="7cd67125-3436-42b8-b83a-bbe37ba15a4e" providerId="ADAL" clId="{35CFE32B-97C2-402A-BB01-F5DC2F639529}" dt="2023-08-21T16:59:57.296" v="740" actId="14826"/>
          <ac:picMkLst>
            <pc:docMk/>
            <pc:sldMk cId="2924257776" sldId="1671"/>
            <ac:picMk id="20" creationId="{A1F075CC-C85E-9481-5D2E-8AEBA4F6E4D2}"/>
          </ac:picMkLst>
        </pc:picChg>
      </pc:sldChg>
      <pc:sldChg chg="addSp delSp modSp mod modTransition">
        <pc:chgData name="Bernard, Allison M" userId="7cd67125-3436-42b8-b83a-bbe37ba15a4e" providerId="ADAL" clId="{35CFE32B-97C2-402A-BB01-F5DC2F639529}" dt="2023-08-21T17:04:27.583" v="816"/>
        <pc:sldMkLst>
          <pc:docMk/>
          <pc:sldMk cId="1867582432" sldId="1683"/>
        </pc:sldMkLst>
        <pc:spChg chg="add del">
          <ac:chgData name="Bernard, Allison M" userId="7cd67125-3436-42b8-b83a-bbe37ba15a4e" providerId="ADAL" clId="{35CFE32B-97C2-402A-BB01-F5DC2F639529}" dt="2023-08-21T17:03:15.163" v="780" actId="478"/>
          <ac:spMkLst>
            <pc:docMk/>
            <pc:sldMk cId="1867582432" sldId="1683"/>
            <ac:spMk id="2" creationId="{3C25CA79-6290-9396-680A-5FBA77656695}"/>
          </ac:spMkLst>
        </pc:spChg>
        <pc:picChg chg="add del">
          <ac:chgData name="Bernard, Allison M" userId="7cd67125-3436-42b8-b83a-bbe37ba15a4e" providerId="ADAL" clId="{35CFE32B-97C2-402A-BB01-F5DC2F639529}" dt="2023-08-21T17:03:15.729" v="781" actId="478"/>
          <ac:picMkLst>
            <pc:docMk/>
            <pc:sldMk cId="1867582432" sldId="1683"/>
            <ac:picMk id="3" creationId="{086D3610-48FE-C709-CE17-B714620DDA2D}"/>
          </ac:picMkLst>
        </pc:picChg>
        <pc:picChg chg="add del mod">
          <ac:chgData name="Bernard, Allison M" userId="7cd67125-3436-42b8-b83a-bbe37ba15a4e" providerId="ADAL" clId="{35CFE32B-97C2-402A-BB01-F5DC2F639529}" dt="2023-08-21T17:03:33.531" v="791" actId="1076"/>
          <ac:picMkLst>
            <pc:docMk/>
            <pc:sldMk cId="1867582432" sldId="1683"/>
            <ac:picMk id="4" creationId="{0F9BBCB9-D2E7-3358-F899-935917B0EF21}"/>
          </ac:picMkLst>
        </pc:picChg>
        <pc:picChg chg="add del">
          <ac:chgData name="Bernard, Allison M" userId="7cd67125-3436-42b8-b83a-bbe37ba15a4e" providerId="ADAL" clId="{35CFE32B-97C2-402A-BB01-F5DC2F639529}" dt="2023-08-21T17:03:16.887" v="783" actId="478"/>
          <ac:picMkLst>
            <pc:docMk/>
            <pc:sldMk cId="1867582432" sldId="1683"/>
            <ac:picMk id="5" creationId="{99441A55-B7F1-146D-BCD0-970E6CD444FB}"/>
          </ac:picMkLst>
        </pc:picChg>
        <pc:picChg chg="add del mod">
          <ac:chgData name="Bernard, Allison M" userId="7cd67125-3436-42b8-b83a-bbe37ba15a4e" providerId="ADAL" clId="{35CFE32B-97C2-402A-BB01-F5DC2F639529}" dt="2023-08-21T17:03:40.956" v="793" actId="1076"/>
          <ac:picMkLst>
            <pc:docMk/>
            <pc:sldMk cId="1867582432" sldId="1683"/>
            <ac:picMk id="6" creationId="{9EE383B7-A8AE-0477-092F-4399D5A9041B}"/>
          </ac:picMkLst>
        </pc:picChg>
        <pc:picChg chg="add del">
          <ac:chgData name="Bernard, Allison M" userId="7cd67125-3436-42b8-b83a-bbe37ba15a4e" providerId="ADAL" clId="{35CFE32B-97C2-402A-BB01-F5DC2F639529}" dt="2023-08-21T17:03:16.365" v="782" actId="478"/>
          <ac:picMkLst>
            <pc:docMk/>
            <pc:sldMk cId="1867582432" sldId="1683"/>
            <ac:picMk id="1026" creationId="{B915098E-0564-22CF-8576-461ADAE7C6AF}"/>
          </ac:picMkLst>
        </pc:picChg>
      </pc:sldChg>
      <pc:sldChg chg="delSp modSp mod modShow">
        <pc:chgData name="Bernard, Allison M" userId="7cd67125-3436-42b8-b83a-bbe37ba15a4e" providerId="ADAL" clId="{35CFE32B-97C2-402A-BB01-F5DC2F639529}" dt="2023-08-21T16:33:23.606" v="85" actId="729"/>
        <pc:sldMkLst>
          <pc:docMk/>
          <pc:sldMk cId="1895628873" sldId="1822"/>
        </pc:sldMkLst>
        <pc:spChg chg="del mod">
          <ac:chgData name="Bernard, Allison M" userId="7cd67125-3436-42b8-b83a-bbe37ba15a4e" providerId="ADAL" clId="{35CFE32B-97C2-402A-BB01-F5DC2F639529}" dt="2023-08-21T16:27:24.003" v="15" actId="21"/>
          <ac:spMkLst>
            <pc:docMk/>
            <pc:sldMk cId="1895628873" sldId="1822"/>
            <ac:spMk id="10" creationId="{2B5D2CAA-276B-5A76-CEDD-9ED5AAE598C7}"/>
          </ac:spMkLst>
        </pc:spChg>
        <pc:picChg chg="mod">
          <ac:chgData name="Bernard, Allison M" userId="7cd67125-3436-42b8-b83a-bbe37ba15a4e" providerId="ADAL" clId="{35CFE32B-97C2-402A-BB01-F5DC2F639529}" dt="2023-08-21T16:26:38.632" v="6" actId="1076"/>
          <ac:picMkLst>
            <pc:docMk/>
            <pc:sldMk cId="1895628873" sldId="1822"/>
            <ac:picMk id="5" creationId="{E0403632-735E-3C55-8348-1F388097CF8D}"/>
          </ac:picMkLst>
        </pc:picChg>
      </pc:sldChg>
      <pc:sldChg chg="addSp delSp modSp new mod">
        <pc:chgData name="Bernard, Allison M" userId="7cd67125-3436-42b8-b83a-bbe37ba15a4e" providerId="ADAL" clId="{35CFE32B-97C2-402A-BB01-F5DC2F639529}" dt="2023-08-21T16:33:20.671" v="84"/>
        <pc:sldMkLst>
          <pc:docMk/>
          <pc:sldMk cId="2375013142" sldId="1855"/>
        </pc:sldMkLst>
        <pc:spChg chg="del">
          <ac:chgData name="Bernard, Allison M" userId="7cd67125-3436-42b8-b83a-bbe37ba15a4e" providerId="ADAL" clId="{35CFE32B-97C2-402A-BB01-F5DC2F639529}" dt="2023-08-21T16:27:10.177" v="9" actId="478"/>
          <ac:spMkLst>
            <pc:docMk/>
            <pc:sldMk cId="2375013142" sldId="1855"/>
            <ac:spMk id="2" creationId="{B23B1D13-7DCA-9505-F5E8-98C39A6982B9}"/>
          </ac:spMkLst>
        </pc:spChg>
        <pc:spChg chg="del">
          <ac:chgData name="Bernard, Allison M" userId="7cd67125-3436-42b8-b83a-bbe37ba15a4e" providerId="ADAL" clId="{35CFE32B-97C2-402A-BB01-F5DC2F639529}" dt="2023-08-21T16:27:11.723" v="10" actId="478"/>
          <ac:spMkLst>
            <pc:docMk/>
            <pc:sldMk cId="2375013142" sldId="1855"/>
            <ac:spMk id="3" creationId="{884D8065-6E93-D9FB-00D7-2BE402EDB63D}"/>
          </ac:spMkLst>
        </pc:spChg>
        <pc:spChg chg="add del mod">
          <ac:chgData name="Bernard, Allison M" userId="7cd67125-3436-42b8-b83a-bbe37ba15a4e" providerId="ADAL" clId="{35CFE32B-97C2-402A-BB01-F5DC2F639529}" dt="2023-08-21T16:28:15.298" v="22" actId="478"/>
          <ac:spMkLst>
            <pc:docMk/>
            <pc:sldMk cId="2375013142" sldId="1855"/>
            <ac:spMk id="8" creationId="{6AD5A4F9-A73B-5802-C613-6F96670573D1}"/>
          </ac:spMkLst>
        </pc:spChg>
        <pc:spChg chg="add del mod">
          <ac:chgData name="Bernard, Allison M" userId="7cd67125-3436-42b8-b83a-bbe37ba15a4e" providerId="ADAL" clId="{35CFE32B-97C2-402A-BB01-F5DC2F639529}" dt="2023-08-21T16:28:37.122" v="25" actId="478"/>
          <ac:spMkLst>
            <pc:docMk/>
            <pc:sldMk cId="2375013142" sldId="1855"/>
            <ac:spMk id="9" creationId="{58EB82B4-1123-A6C4-CE4E-B70D65DFB38B}"/>
          </ac:spMkLst>
        </pc:spChg>
        <pc:spChg chg="add del mod ord">
          <ac:chgData name="Bernard, Allison M" userId="7cd67125-3436-42b8-b83a-bbe37ba15a4e" providerId="ADAL" clId="{35CFE32B-97C2-402A-BB01-F5DC2F639529}" dt="2023-08-21T16:31:07.058" v="54" actId="478"/>
          <ac:spMkLst>
            <pc:docMk/>
            <pc:sldMk cId="2375013142" sldId="1855"/>
            <ac:spMk id="10" creationId="{E8BFF155-DACE-A4FA-BC2B-FBBE1076F7D8}"/>
          </ac:spMkLst>
        </pc:spChg>
        <pc:spChg chg="add mod ord">
          <ac:chgData name="Bernard, Allison M" userId="7cd67125-3436-42b8-b83a-bbe37ba15a4e" providerId="ADAL" clId="{35CFE32B-97C2-402A-BB01-F5DC2F639529}" dt="2023-08-21T16:33:06.655" v="81" actId="1076"/>
          <ac:spMkLst>
            <pc:docMk/>
            <pc:sldMk cId="2375013142" sldId="1855"/>
            <ac:spMk id="15" creationId="{BFBE28D3-7DE1-73A3-6D3F-3A85086DF7D6}"/>
          </ac:spMkLst>
        </pc:spChg>
        <pc:spChg chg="add mod">
          <ac:chgData name="Bernard, Allison M" userId="7cd67125-3436-42b8-b83a-bbe37ba15a4e" providerId="ADAL" clId="{35CFE32B-97C2-402A-BB01-F5DC2F639529}" dt="2023-08-21T16:33:20.671" v="84"/>
          <ac:spMkLst>
            <pc:docMk/>
            <pc:sldMk cId="2375013142" sldId="1855"/>
            <ac:spMk id="16" creationId="{ADC8343F-0300-E51F-573B-73CB16FBD947}"/>
          </ac:spMkLst>
        </pc:spChg>
        <pc:picChg chg="add mod">
          <ac:chgData name="Bernard, Allison M" userId="7cd67125-3436-42b8-b83a-bbe37ba15a4e" providerId="ADAL" clId="{35CFE32B-97C2-402A-BB01-F5DC2F639529}" dt="2023-08-21T16:27:18.883" v="14" actId="1076"/>
          <ac:picMkLst>
            <pc:docMk/>
            <pc:sldMk cId="2375013142" sldId="1855"/>
            <ac:picMk id="5" creationId="{7A27A569-F000-5D58-3E71-AA768394236F}"/>
          </ac:picMkLst>
        </pc:picChg>
        <pc:picChg chg="add mod modCrop">
          <ac:chgData name="Bernard, Allison M" userId="7cd67125-3436-42b8-b83a-bbe37ba15a4e" providerId="ADAL" clId="{35CFE32B-97C2-402A-BB01-F5DC2F639529}" dt="2023-08-21T16:33:11.332" v="82" actId="2085"/>
          <ac:picMkLst>
            <pc:docMk/>
            <pc:sldMk cId="2375013142" sldId="1855"/>
            <ac:picMk id="7" creationId="{43D5FD0A-B393-EF19-092C-63BC64951788}"/>
          </ac:picMkLst>
        </pc:picChg>
        <pc:picChg chg="add mod modCrop">
          <ac:chgData name="Bernard, Allison M" userId="7cd67125-3436-42b8-b83a-bbe37ba15a4e" providerId="ADAL" clId="{35CFE32B-97C2-402A-BB01-F5DC2F639529}" dt="2023-08-21T16:32:18.223" v="69" actId="1076"/>
          <ac:picMkLst>
            <pc:docMk/>
            <pc:sldMk cId="2375013142" sldId="1855"/>
            <ac:picMk id="12" creationId="{30119398-869F-D18B-836C-C8C240627FE3}"/>
          </ac:picMkLst>
        </pc:picChg>
        <pc:picChg chg="add mod">
          <ac:chgData name="Bernard, Allison M" userId="7cd67125-3436-42b8-b83a-bbe37ba15a4e" providerId="ADAL" clId="{35CFE32B-97C2-402A-BB01-F5DC2F639529}" dt="2023-08-21T16:30:37.642" v="45" actId="1036"/>
          <ac:picMkLst>
            <pc:docMk/>
            <pc:sldMk cId="2375013142" sldId="1855"/>
            <ac:picMk id="14" creationId="{1944BE4C-F999-398E-B463-CFE7AB797901}"/>
          </ac:picMkLst>
        </pc:picChg>
      </pc:sldChg>
      <pc:sldChg chg="modSp add mod modTransition">
        <pc:chgData name="Bernard, Allison M" userId="7cd67125-3436-42b8-b83a-bbe37ba15a4e" providerId="ADAL" clId="{35CFE32B-97C2-402A-BB01-F5DC2F639529}" dt="2023-08-21T17:04:29.624" v="817"/>
        <pc:sldMkLst>
          <pc:docMk/>
          <pc:sldMk cId="3704792377" sldId="1856"/>
        </pc:sldMkLst>
        <pc:picChg chg="mod">
          <ac:chgData name="Bernard, Allison M" userId="7cd67125-3436-42b8-b83a-bbe37ba15a4e" providerId="ADAL" clId="{35CFE32B-97C2-402A-BB01-F5DC2F639529}" dt="2023-08-21T17:03:45.559" v="795" actId="1076"/>
          <ac:picMkLst>
            <pc:docMk/>
            <pc:sldMk cId="3704792377" sldId="1856"/>
            <ac:picMk id="4" creationId="{0F9BBCB9-D2E7-3358-F899-935917B0EF21}"/>
          </ac:picMkLst>
        </pc:picChg>
        <pc:picChg chg="mod">
          <ac:chgData name="Bernard, Allison M" userId="7cd67125-3436-42b8-b83a-bbe37ba15a4e" providerId="ADAL" clId="{35CFE32B-97C2-402A-BB01-F5DC2F639529}" dt="2023-08-21T17:03:48.706" v="796" actId="1076"/>
          <ac:picMkLst>
            <pc:docMk/>
            <pc:sldMk cId="3704792377" sldId="1856"/>
            <ac:picMk id="6" creationId="{9EE383B7-A8AE-0477-092F-4399D5A9041B}"/>
          </ac:picMkLst>
        </pc:picChg>
      </pc:sldChg>
      <pc:sldChg chg="modSp add mod modTransition">
        <pc:chgData name="Bernard, Allison M" userId="7cd67125-3436-42b8-b83a-bbe37ba15a4e" providerId="ADAL" clId="{35CFE32B-97C2-402A-BB01-F5DC2F639529}" dt="2023-08-21T17:04:31.386" v="818"/>
        <pc:sldMkLst>
          <pc:docMk/>
          <pc:sldMk cId="4183026233" sldId="1857"/>
        </pc:sldMkLst>
        <pc:picChg chg="mod">
          <ac:chgData name="Bernard, Allison M" userId="7cd67125-3436-42b8-b83a-bbe37ba15a4e" providerId="ADAL" clId="{35CFE32B-97C2-402A-BB01-F5DC2F639529}" dt="2023-08-21T17:03:52.404" v="798" actId="1076"/>
          <ac:picMkLst>
            <pc:docMk/>
            <pc:sldMk cId="4183026233" sldId="1857"/>
            <ac:picMk id="4" creationId="{0F9BBCB9-D2E7-3358-F899-935917B0EF21}"/>
          </ac:picMkLst>
        </pc:picChg>
        <pc:picChg chg="mod">
          <ac:chgData name="Bernard, Allison M" userId="7cd67125-3436-42b8-b83a-bbe37ba15a4e" providerId="ADAL" clId="{35CFE32B-97C2-402A-BB01-F5DC2F639529}" dt="2023-08-21T17:03:54.837" v="799" actId="1076"/>
          <ac:picMkLst>
            <pc:docMk/>
            <pc:sldMk cId="4183026233" sldId="1857"/>
            <ac:picMk id="6" creationId="{9EE383B7-A8AE-0477-092F-4399D5A9041B}"/>
          </ac:picMkLst>
        </pc:picChg>
      </pc:sldChg>
      <pc:sldChg chg="modSp add mod ord">
        <pc:chgData name="Bernard, Allison M" userId="7cd67125-3436-42b8-b83a-bbe37ba15a4e" providerId="ADAL" clId="{35CFE32B-97C2-402A-BB01-F5DC2F639529}" dt="2023-08-21T17:04:21.406" v="815" actId="14100"/>
        <pc:sldMkLst>
          <pc:docMk/>
          <pc:sldMk cId="328095061" sldId="1858"/>
        </pc:sldMkLst>
        <pc:picChg chg="mod">
          <ac:chgData name="Bernard, Allison M" userId="7cd67125-3436-42b8-b83a-bbe37ba15a4e" providerId="ADAL" clId="{35CFE32B-97C2-402A-BB01-F5DC2F639529}" dt="2023-08-21T17:04:21.406" v="815" actId="14100"/>
          <ac:picMkLst>
            <pc:docMk/>
            <pc:sldMk cId="328095061" sldId="1858"/>
            <ac:picMk id="4" creationId="{0F9BBCB9-D2E7-3358-F899-935917B0EF21}"/>
          </ac:picMkLst>
        </pc:picChg>
        <pc:picChg chg="mod">
          <ac:chgData name="Bernard, Allison M" userId="7cd67125-3436-42b8-b83a-bbe37ba15a4e" providerId="ADAL" clId="{35CFE32B-97C2-402A-BB01-F5DC2F639529}" dt="2023-08-21T17:04:17.389" v="813" actId="1076"/>
          <ac:picMkLst>
            <pc:docMk/>
            <pc:sldMk cId="328095061" sldId="1858"/>
            <ac:picMk id="6" creationId="{9EE383B7-A8AE-0477-092F-4399D5A9041B}"/>
          </ac:picMkLst>
        </pc:picChg>
      </pc:sldChg>
    </pc:docChg>
  </pc:docChgLst>
  <pc:docChgLst>
    <pc:chgData name="Buckman, Mark" userId="143108ed-1948-4344-b71d-df851b3c54dd" providerId="ADAL" clId="{2E30E428-3C77-4D50-BAB1-D5FC6B99B815}"/>
    <pc:docChg chg="modSld">
      <pc:chgData name="Buckman, Mark" userId="143108ed-1948-4344-b71d-df851b3c54dd" providerId="ADAL" clId="{2E30E428-3C77-4D50-BAB1-D5FC6B99B815}" dt="2023-09-26T20:38:26.676" v="1" actId="729"/>
      <pc:docMkLst>
        <pc:docMk/>
      </pc:docMkLst>
      <pc:sldChg chg="mod modShow">
        <pc:chgData name="Buckman, Mark" userId="143108ed-1948-4344-b71d-df851b3c54dd" providerId="ADAL" clId="{2E30E428-3C77-4D50-BAB1-D5FC6B99B815}" dt="2023-09-26T20:38:24.105" v="0" actId="729"/>
        <pc:sldMkLst>
          <pc:docMk/>
          <pc:sldMk cId="2601743110" sldId="1487"/>
        </pc:sldMkLst>
      </pc:sldChg>
      <pc:sldChg chg="mod modShow">
        <pc:chgData name="Buckman, Mark" userId="143108ed-1948-4344-b71d-df851b3c54dd" providerId="ADAL" clId="{2E30E428-3C77-4D50-BAB1-D5FC6B99B815}" dt="2023-09-26T20:38:26.676" v="1" actId="729"/>
        <pc:sldMkLst>
          <pc:docMk/>
          <pc:sldMk cId="3761137955" sldId="1552"/>
        </pc:sldMkLst>
      </pc:sldChg>
    </pc:docChg>
  </pc:docChgLst>
  <pc:docChgLst>
    <pc:chgData name="Lane, Kathleen" userId="d8586a00-d571-4eeb-bfc3-f42bf250439e" providerId="ADAL" clId="{4D725A2D-6077-49CF-ADF0-2AB3720DDFAE}"/>
    <pc:docChg chg="addSld modSld modSection">
      <pc:chgData name="Lane, Kathleen" userId="d8586a00-d571-4eeb-bfc3-f42bf250439e" providerId="ADAL" clId="{4D725A2D-6077-49CF-ADF0-2AB3720DDFAE}" dt="2023-08-02T14:31:11.373" v="3" actId="729"/>
      <pc:docMkLst>
        <pc:docMk/>
      </pc:docMkLst>
      <pc:sldChg chg="mod modShow">
        <pc:chgData name="Lane, Kathleen" userId="d8586a00-d571-4eeb-bfc3-f42bf250439e" providerId="ADAL" clId="{4D725A2D-6077-49CF-ADF0-2AB3720DDFAE}" dt="2023-08-02T14:31:11.373" v="3" actId="729"/>
        <pc:sldMkLst>
          <pc:docMk/>
          <pc:sldMk cId="1690360617" sldId="823"/>
        </pc:sldMkLst>
      </pc:sldChg>
      <pc:sldChg chg="mod modShow">
        <pc:chgData name="Lane, Kathleen" userId="d8586a00-d571-4eeb-bfc3-f42bf250439e" providerId="ADAL" clId="{4D725A2D-6077-49CF-ADF0-2AB3720DDFAE}" dt="2023-08-02T14:29:25.152" v="0" actId="729"/>
        <pc:sldMkLst>
          <pc:docMk/>
          <pc:sldMk cId="2122212806" sldId="1606"/>
        </pc:sldMkLst>
      </pc:sldChg>
      <pc:sldChg chg="new">
        <pc:chgData name="Lane, Kathleen" userId="d8586a00-d571-4eeb-bfc3-f42bf250439e" providerId="ADAL" clId="{4D725A2D-6077-49CF-ADF0-2AB3720DDFAE}" dt="2023-08-02T14:30:27.569" v="1" actId="680"/>
        <pc:sldMkLst>
          <pc:docMk/>
          <pc:sldMk cId="2028804816" sldId="1700"/>
        </pc:sldMkLst>
      </pc:sldChg>
      <pc:sldChg chg="new">
        <pc:chgData name="Lane, Kathleen" userId="d8586a00-d571-4eeb-bfc3-f42bf250439e" providerId="ADAL" clId="{4D725A2D-6077-49CF-ADF0-2AB3720DDFAE}" dt="2023-08-02T14:30:36.522" v="2" actId="680"/>
        <pc:sldMkLst>
          <pc:docMk/>
          <pc:sldMk cId="670690192" sldId="1701"/>
        </pc:sldMkLst>
      </pc:sldChg>
    </pc:docChg>
  </pc:docChgLst>
  <pc:docChgLst>
    <pc:chgData name="Sarasin, Elise" userId="051ede2b-3008-44c0-bb19-c9bb04b8c5c9" providerId="ADAL" clId="{C804A04E-52B7-419B-A067-1401DB967358}"/>
    <pc:docChg chg="undo custSel addSld delSld modSld sldOrd modSection">
      <pc:chgData name="Sarasin, Elise" userId="051ede2b-3008-44c0-bb19-c9bb04b8c5c9" providerId="ADAL" clId="{C804A04E-52B7-419B-A067-1401DB967358}" dt="2024-08-29T19:29:24.089" v="3286" actId="1076"/>
      <pc:docMkLst>
        <pc:docMk/>
      </pc:docMkLst>
      <pc:sldChg chg="addSp delSp modSp del mod modShow modNotesTx">
        <pc:chgData name="Sarasin, Elise" userId="051ede2b-3008-44c0-bb19-c9bb04b8c5c9" providerId="ADAL" clId="{C804A04E-52B7-419B-A067-1401DB967358}" dt="2024-08-29T19:26:09.657" v="3122" actId="47"/>
        <pc:sldMkLst>
          <pc:docMk/>
          <pc:sldMk cId="1832152418" sldId="257"/>
        </pc:sldMkLst>
        <pc:spChg chg="ord">
          <ac:chgData name="Sarasin, Elise" userId="051ede2b-3008-44c0-bb19-c9bb04b8c5c9" providerId="ADAL" clId="{C804A04E-52B7-419B-A067-1401DB967358}" dt="2024-08-29T15:57:48.476" v="506" actId="167"/>
          <ac:spMkLst>
            <pc:docMk/>
            <pc:sldMk cId="1832152418" sldId="257"/>
            <ac:spMk id="2" creationId="{C43326FF-D6A0-D42E-13B6-5DCE2D011DFF}"/>
          </ac:spMkLst>
        </pc:spChg>
        <pc:spChg chg="add mod">
          <ac:chgData name="Sarasin, Elise" userId="051ede2b-3008-44c0-bb19-c9bb04b8c5c9" providerId="ADAL" clId="{C804A04E-52B7-419B-A067-1401DB967358}" dt="2024-08-29T15:57:29.775" v="500" actId="1038"/>
          <ac:spMkLst>
            <pc:docMk/>
            <pc:sldMk cId="1832152418" sldId="257"/>
            <ac:spMk id="17" creationId="{DE06BF6B-246B-E5AA-429B-9311B9194AD6}"/>
          </ac:spMkLst>
        </pc:spChg>
        <pc:spChg chg="add mod">
          <ac:chgData name="Sarasin, Elise" userId="051ede2b-3008-44c0-bb19-c9bb04b8c5c9" providerId="ADAL" clId="{C804A04E-52B7-419B-A067-1401DB967358}" dt="2024-08-29T15:57:34.472" v="504" actId="1038"/>
          <ac:spMkLst>
            <pc:docMk/>
            <pc:sldMk cId="1832152418" sldId="257"/>
            <ac:spMk id="18" creationId="{356E2462-F855-2F88-F400-C3A66C682CEF}"/>
          </ac:spMkLst>
        </pc:spChg>
        <pc:spChg chg="add mod">
          <ac:chgData name="Sarasin, Elise" userId="051ede2b-3008-44c0-bb19-c9bb04b8c5c9" providerId="ADAL" clId="{C804A04E-52B7-419B-A067-1401DB967358}" dt="2024-08-29T15:57:29.775" v="500" actId="1038"/>
          <ac:spMkLst>
            <pc:docMk/>
            <pc:sldMk cId="1832152418" sldId="257"/>
            <ac:spMk id="20" creationId="{7ECE09A7-93E0-86D3-DFC4-2AB56959BAB3}"/>
          </ac:spMkLst>
        </pc:spChg>
        <pc:spChg chg="add mod">
          <ac:chgData name="Sarasin, Elise" userId="051ede2b-3008-44c0-bb19-c9bb04b8c5c9" providerId="ADAL" clId="{C804A04E-52B7-419B-A067-1401DB967358}" dt="2024-08-29T15:57:42.118" v="505" actId="1035"/>
          <ac:spMkLst>
            <pc:docMk/>
            <pc:sldMk cId="1832152418" sldId="257"/>
            <ac:spMk id="21" creationId="{59E3FEF4-3493-5707-9A69-B556A7B9D1D8}"/>
          </ac:spMkLst>
        </pc:spChg>
        <pc:spChg chg="add mod">
          <ac:chgData name="Sarasin, Elise" userId="051ede2b-3008-44c0-bb19-c9bb04b8c5c9" providerId="ADAL" clId="{C804A04E-52B7-419B-A067-1401DB967358}" dt="2024-08-29T15:57:42.118" v="505" actId="1035"/>
          <ac:spMkLst>
            <pc:docMk/>
            <pc:sldMk cId="1832152418" sldId="257"/>
            <ac:spMk id="22" creationId="{5CCAD034-14EC-2D50-B6D4-7E4CAB5D8AA2}"/>
          </ac:spMkLst>
        </pc:spChg>
        <pc:spChg chg="add del mod">
          <ac:chgData name="Sarasin, Elise" userId="051ede2b-3008-44c0-bb19-c9bb04b8c5c9" providerId="ADAL" clId="{C804A04E-52B7-419B-A067-1401DB967358}" dt="2024-08-29T16:42:00.174" v="1975" actId="21"/>
          <ac:spMkLst>
            <pc:docMk/>
            <pc:sldMk cId="1832152418" sldId="257"/>
            <ac:spMk id="25" creationId="{AD41A919-4874-327A-80DE-19AD9593F2C2}"/>
          </ac:spMkLst>
        </pc:spChg>
        <pc:spChg chg="mod">
          <ac:chgData name="Sarasin, Elise" userId="051ede2b-3008-44c0-bb19-c9bb04b8c5c9" providerId="ADAL" clId="{C804A04E-52B7-419B-A067-1401DB967358}" dt="2024-08-29T16:23:08.910" v="1330"/>
          <ac:spMkLst>
            <pc:docMk/>
            <pc:sldMk cId="1832152418" sldId="257"/>
            <ac:spMk id="32" creationId="{3F4DFA26-ED57-A605-1176-F4C1E6FBEEB5}"/>
          </ac:spMkLst>
        </pc:spChg>
        <pc:spChg chg="mod">
          <ac:chgData name="Sarasin, Elise" userId="051ede2b-3008-44c0-bb19-c9bb04b8c5c9" providerId="ADAL" clId="{C804A04E-52B7-419B-A067-1401DB967358}" dt="2024-08-29T16:23:08.910" v="1330"/>
          <ac:spMkLst>
            <pc:docMk/>
            <pc:sldMk cId="1832152418" sldId="257"/>
            <ac:spMk id="33" creationId="{CDEC240D-0B24-5B1B-B189-54C14C035BD9}"/>
          </ac:spMkLst>
        </pc:spChg>
        <pc:spChg chg="mod">
          <ac:chgData name="Sarasin, Elise" userId="051ede2b-3008-44c0-bb19-c9bb04b8c5c9" providerId="ADAL" clId="{C804A04E-52B7-419B-A067-1401DB967358}" dt="2024-08-29T16:23:08.910" v="1330"/>
          <ac:spMkLst>
            <pc:docMk/>
            <pc:sldMk cId="1832152418" sldId="257"/>
            <ac:spMk id="34" creationId="{D0779612-97F5-3B0D-A504-8EB5CA03F6C6}"/>
          </ac:spMkLst>
        </pc:spChg>
        <pc:spChg chg="mod">
          <ac:chgData name="Sarasin, Elise" userId="051ede2b-3008-44c0-bb19-c9bb04b8c5c9" providerId="ADAL" clId="{C804A04E-52B7-419B-A067-1401DB967358}" dt="2024-08-29T16:23:08.910" v="1330"/>
          <ac:spMkLst>
            <pc:docMk/>
            <pc:sldMk cId="1832152418" sldId="257"/>
            <ac:spMk id="35" creationId="{3BAE06B5-FEDE-56BE-6F9B-E1B2843F5959}"/>
          </ac:spMkLst>
        </pc:spChg>
        <pc:spChg chg="mod">
          <ac:chgData name="Sarasin, Elise" userId="051ede2b-3008-44c0-bb19-c9bb04b8c5c9" providerId="ADAL" clId="{C804A04E-52B7-419B-A067-1401DB967358}" dt="2024-08-29T16:23:08.910" v="1330"/>
          <ac:spMkLst>
            <pc:docMk/>
            <pc:sldMk cId="1832152418" sldId="257"/>
            <ac:spMk id="36" creationId="{4D8A26A6-3A86-B2CF-3F27-7624A0A5F28D}"/>
          </ac:spMkLst>
        </pc:spChg>
        <pc:grpChg chg="add mod">
          <ac:chgData name="Sarasin, Elise" userId="051ede2b-3008-44c0-bb19-c9bb04b8c5c9" providerId="ADAL" clId="{C804A04E-52B7-419B-A067-1401DB967358}" dt="2024-08-29T16:24:19.113" v="1348" actId="1076"/>
          <ac:grpSpMkLst>
            <pc:docMk/>
            <pc:sldMk cId="1832152418" sldId="257"/>
            <ac:grpSpMk id="26" creationId="{27DA341E-F719-6DDB-8482-19785D51523D}"/>
          </ac:grpSpMkLst>
        </pc:grpChg>
        <pc:grpChg chg="mod">
          <ac:chgData name="Sarasin, Elise" userId="051ede2b-3008-44c0-bb19-c9bb04b8c5c9" providerId="ADAL" clId="{C804A04E-52B7-419B-A067-1401DB967358}" dt="2024-08-29T16:23:08.910" v="1330"/>
          <ac:grpSpMkLst>
            <pc:docMk/>
            <pc:sldMk cId="1832152418" sldId="257"/>
            <ac:grpSpMk id="27" creationId="{B12C09C3-2F41-479C-27C3-903036BAD975}"/>
          </ac:grpSpMkLst>
        </pc:grpChg>
        <pc:graphicFrameChg chg="mod ord">
          <ac:chgData name="Sarasin, Elise" userId="051ede2b-3008-44c0-bb19-c9bb04b8c5c9" providerId="ADAL" clId="{C804A04E-52B7-419B-A067-1401DB967358}" dt="2024-08-29T16:22:52.552" v="1328" actId="1076"/>
          <ac:graphicFrameMkLst>
            <pc:docMk/>
            <pc:sldMk cId="1832152418" sldId="257"/>
            <ac:graphicFrameMk id="4" creationId="{ED721205-F4F0-8B02-76D8-6576885F9811}"/>
          </ac:graphicFrameMkLst>
        </pc:graphicFrameChg>
        <pc:picChg chg="add mod">
          <ac:chgData name="Sarasin, Elise" userId="051ede2b-3008-44c0-bb19-c9bb04b8c5c9" providerId="ADAL" clId="{C804A04E-52B7-419B-A067-1401DB967358}" dt="2024-08-29T15:55:04.042" v="464" actId="2085"/>
          <ac:picMkLst>
            <pc:docMk/>
            <pc:sldMk cId="1832152418" sldId="257"/>
            <ac:picMk id="5" creationId="{6FB8CBEC-0A64-61A6-26F6-F9895BC1E7E8}"/>
          </ac:picMkLst>
        </pc:picChg>
        <pc:picChg chg="add mod">
          <ac:chgData name="Sarasin, Elise" userId="051ede2b-3008-44c0-bb19-c9bb04b8c5c9" providerId="ADAL" clId="{C804A04E-52B7-419B-A067-1401DB967358}" dt="2024-08-29T15:58:35.496" v="521" actId="1037"/>
          <ac:picMkLst>
            <pc:docMk/>
            <pc:sldMk cId="1832152418" sldId="257"/>
            <ac:picMk id="7" creationId="{A6F45329-66AB-921C-E4FA-C43B242125E3}"/>
          </ac:picMkLst>
        </pc:picChg>
        <pc:picChg chg="del">
          <ac:chgData name="Sarasin, Elise" userId="051ede2b-3008-44c0-bb19-c9bb04b8c5c9" providerId="ADAL" clId="{C804A04E-52B7-419B-A067-1401DB967358}" dt="2024-08-29T15:54:33.318" v="456" actId="478"/>
          <ac:picMkLst>
            <pc:docMk/>
            <pc:sldMk cId="1832152418" sldId="257"/>
            <ac:picMk id="8" creationId="{08F791E3-8FD6-B99B-D0C5-5CA2450D1757}"/>
          </ac:picMkLst>
        </pc:picChg>
        <pc:picChg chg="add mod">
          <ac:chgData name="Sarasin, Elise" userId="051ede2b-3008-44c0-bb19-c9bb04b8c5c9" providerId="ADAL" clId="{C804A04E-52B7-419B-A067-1401DB967358}" dt="2024-08-29T15:58:07.517" v="510" actId="1037"/>
          <ac:picMkLst>
            <pc:docMk/>
            <pc:sldMk cId="1832152418" sldId="257"/>
            <ac:picMk id="10" creationId="{9EBE0309-4D10-AE51-42ED-D55D7A43460B}"/>
          </ac:picMkLst>
        </pc:picChg>
        <pc:picChg chg="add mod">
          <ac:chgData name="Sarasin, Elise" userId="051ede2b-3008-44c0-bb19-c9bb04b8c5c9" providerId="ADAL" clId="{C804A04E-52B7-419B-A067-1401DB967358}" dt="2024-08-29T15:59:31.268" v="553" actId="1036"/>
          <ac:picMkLst>
            <pc:docMk/>
            <pc:sldMk cId="1832152418" sldId="257"/>
            <ac:picMk id="12" creationId="{DA5CC71A-FA6A-545E-86C6-ED34F1E6F70B}"/>
          </ac:picMkLst>
        </pc:picChg>
        <pc:picChg chg="add del mod">
          <ac:chgData name="Sarasin, Elise" userId="051ede2b-3008-44c0-bb19-c9bb04b8c5c9" providerId="ADAL" clId="{C804A04E-52B7-419B-A067-1401DB967358}" dt="2024-08-29T16:24:16.295" v="1347" actId="478"/>
          <ac:picMkLst>
            <pc:docMk/>
            <pc:sldMk cId="1832152418" sldId="257"/>
            <ac:picMk id="14" creationId="{FE862A31-F0F7-C320-851E-C854AC0499B8}"/>
          </ac:picMkLst>
        </pc:picChg>
        <pc:picChg chg="add mod">
          <ac:chgData name="Sarasin, Elise" userId="051ede2b-3008-44c0-bb19-c9bb04b8c5c9" providerId="ADAL" clId="{C804A04E-52B7-419B-A067-1401DB967358}" dt="2024-08-29T16:24:23.176" v="1349" actId="1076"/>
          <ac:picMkLst>
            <pc:docMk/>
            <pc:sldMk cId="1832152418" sldId="257"/>
            <ac:picMk id="16" creationId="{65930F57-AA66-55F5-6396-2F2D716C6820}"/>
          </ac:picMkLst>
        </pc:picChg>
        <pc:picChg chg="add mod">
          <ac:chgData name="Sarasin, Elise" userId="051ede2b-3008-44c0-bb19-c9bb04b8c5c9" providerId="ADAL" clId="{C804A04E-52B7-419B-A067-1401DB967358}" dt="2024-08-29T15:59:00.473" v="541" actId="1038"/>
          <ac:picMkLst>
            <pc:docMk/>
            <pc:sldMk cId="1832152418" sldId="257"/>
            <ac:picMk id="23" creationId="{6931C0E7-AF39-8DE5-00C3-18998F7EB4C9}"/>
          </ac:picMkLst>
        </pc:picChg>
        <pc:picChg chg="add mod">
          <ac:chgData name="Sarasin, Elise" userId="051ede2b-3008-44c0-bb19-c9bb04b8c5c9" providerId="ADAL" clId="{C804A04E-52B7-419B-A067-1401DB967358}" dt="2024-08-29T15:59:41.258" v="556" actId="1036"/>
          <ac:picMkLst>
            <pc:docMk/>
            <pc:sldMk cId="1832152418" sldId="257"/>
            <ac:picMk id="24" creationId="{2CAF3FAD-C266-0A7B-7E67-D510F08D0667}"/>
          </ac:picMkLst>
        </pc:picChg>
        <pc:picChg chg="mod">
          <ac:chgData name="Sarasin, Elise" userId="051ede2b-3008-44c0-bb19-c9bb04b8c5c9" providerId="ADAL" clId="{C804A04E-52B7-419B-A067-1401DB967358}" dt="2024-08-29T16:23:08.910" v="1330"/>
          <ac:picMkLst>
            <pc:docMk/>
            <pc:sldMk cId="1832152418" sldId="257"/>
            <ac:picMk id="28" creationId="{F0E198BB-1988-4AE7-C631-D596B2BC0A51}"/>
          </ac:picMkLst>
        </pc:picChg>
        <pc:picChg chg="mod">
          <ac:chgData name="Sarasin, Elise" userId="051ede2b-3008-44c0-bb19-c9bb04b8c5c9" providerId="ADAL" clId="{C804A04E-52B7-419B-A067-1401DB967358}" dt="2024-08-29T16:23:08.910" v="1330"/>
          <ac:picMkLst>
            <pc:docMk/>
            <pc:sldMk cId="1832152418" sldId="257"/>
            <ac:picMk id="29" creationId="{B80EDF7A-1319-EFDB-C359-AA3A0038643B}"/>
          </ac:picMkLst>
        </pc:picChg>
        <pc:picChg chg="mod">
          <ac:chgData name="Sarasin, Elise" userId="051ede2b-3008-44c0-bb19-c9bb04b8c5c9" providerId="ADAL" clId="{C804A04E-52B7-419B-A067-1401DB967358}" dt="2024-08-29T16:23:08.910" v="1330"/>
          <ac:picMkLst>
            <pc:docMk/>
            <pc:sldMk cId="1832152418" sldId="257"/>
            <ac:picMk id="30" creationId="{E5FE0026-FD7B-1912-0316-73E963104B86}"/>
          </ac:picMkLst>
        </pc:picChg>
        <pc:picChg chg="mod">
          <ac:chgData name="Sarasin, Elise" userId="051ede2b-3008-44c0-bb19-c9bb04b8c5c9" providerId="ADAL" clId="{C804A04E-52B7-419B-A067-1401DB967358}" dt="2024-08-29T16:23:08.910" v="1330"/>
          <ac:picMkLst>
            <pc:docMk/>
            <pc:sldMk cId="1832152418" sldId="257"/>
            <ac:picMk id="31" creationId="{18AA2FF6-B8EA-4EBB-3941-72EE9E64AEE7}"/>
          </ac:picMkLst>
        </pc:picChg>
        <pc:picChg chg="mod">
          <ac:chgData name="Sarasin, Elise" userId="051ede2b-3008-44c0-bb19-c9bb04b8c5c9" providerId="ADAL" clId="{C804A04E-52B7-419B-A067-1401DB967358}" dt="2024-08-29T16:23:08.910" v="1330"/>
          <ac:picMkLst>
            <pc:docMk/>
            <pc:sldMk cId="1832152418" sldId="257"/>
            <ac:picMk id="37" creationId="{F83BE08D-AD42-E258-34C4-4ADA3B4F0969}"/>
          </ac:picMkLst>
        </pc:picChg>
        <pc:picChg chg="mod">
          <ac:chgData name="Sarasin, Elise" userId="051ede2b-3008-44c0-bb19-c9bb04b8c5c9" providerId="ADAL" clId="{C804A04E-52B7-419B-A067-1401DB967358}" dt="2024-08-29T16:23:08.910" v="1330"/>
          <ac:picMkLst>
            <pc:docMk/>
            <pc:sldMk cId="1832152418" sldId="257"/>
            <ac:picMk id="38" creationId="{77D9A6A0-C3F1-DB2E-0F25-5E673087FC2E}"/>
          </ac:picMkLst>
        </pc:picChg>
      </pc:sldChg>
      <pc:sldChg chg="delSp modSp mod">
        <pc:chgData name="Sarasin, Elise" userId="051ede2b-3008-44c0-bb19-c9bb04b8c5c9" providerId="ADAL" clId="{C804A04E-52B7-419B-A067-1401DB967358}" dt="2024-08-29T15:30:32.324" v="424" actId="14100"/>
        <pc:sldMkLst>
          <pc:docMk/>
          <pc:sldMk cId="21763641" sldId="264"/>
        </pc:sldMkLst>
        <pc:spChg chg="del">
          <ac:chgData name="Sarasin, Elise" userId="051ede2b-3008-44c0-bb19-c9bb04b8c5c9" providerId="ADAL" clId="{C804A04E-52B7-419B-A067-1401DB967358}" dt="2024-08-29T15:15:21.429" v="398" actId="478"/>
          <ac:spMkLst>
            <pc:docMk/>
            <pc:sldMk cId="21763641" sldId="264"/>
            <ac:spMk id="5" creationId="{4C821DC4-F9AE-CA08-6649-9EFB6A19A674}"/>
          </ac:spMkLst>
        </pc:spChg>
        <pc:spChg chg="mod">
          <ac:chgData name="Sarasin, Elise" userId="051ede2b-3008-44c0-bb19-c9bb04b8c5c9" providerId="ADAL" clId="{C804A04E-52B7-419B-A067-1401DB967358}" dt="2024-08-29T15:22:59.574" v="416" actId="1076"/>
          <ac:spMkLst>
            <pc:docMk/>
            <pc:sldMk cId="21763641" sldId="264"/>
            <ac:spMk id="7" creationId="{7E41C484-EAF3-974A-A20B-B7E58713C8FC}"/>
          </ac:spMkLst>
        </pc:spChg>
        <pc:spChg chg="mod">
          <ac:chgData name="Sarasin, Elise" userId="051ede2b-3008-44c0-bb19-c9bb04b8c5c9" providerId="ADAL" clId="{C804A04E-52B7-419B-A067-1401DB967358}" dt="2024-08-29T15:22:26.799" v="406" actId="1076"/>
          <ac:spMkLst>
            <pc:docMk/>
            <pc:sldMk cId="21763641" sldId="264"/>
            <ac:spMk id="8" creationId="{FFF86DAD-3777-AC4F-8CD6-515CD3E47450}"/>
          </ac:spMkLst>
        </pc:spChg>
        <pc:spChg chg="mod">
          <ac:chgData name="Sarasin, Elise" userId="051ede2b-3008-44c0-bb19-c9bb04b8c5c9" providerId="ADAL" clId="{C804A04E-52B7-419B-A067-1401DB967358}" dt="2024-08-29T15:22:37.359" v="410" actId="1076"/>
          <ac:spMkLst>
            <pc:docMk/>
            <pc:sldMk cId="21763641" sldId="264"/>
            <ac:spMk id="9" creationId="{ED864D72-2272-7245-9B53-9AD30E644BE1}"/>
          </ac:spMkLst>
        </pc:spChg>
        <pc:spChg chg="mod">
          <ac:chgData name="Sarasin, Elise" userId="051ede2b-3008-44c0-bb19-c9bb04b8c5c9" providerId="ADAL" clId="{C804A04E-52B7-419B-A067-1401DB967358}" dt="2024-08-29T15:30:16.142" v="422" actId="14100"/>
          <ac:spMkLst>
            <pc:docMk/>
            <pc:sldMk cId="21763641" sldId="264"/>
            <ac:spMk id="12" creationId="{212967E6-D19C-2248-9F3D-5F6F72EC562C}"/>
          </ac:spMkLst>
        </pc:spChg>
        <pc:spChg chg="mod">
          <ac:chgData name="Sarasin, Elise" userId="051ede2b-3008-44c0-bb19-c9bb04b8c5c9" providerId="ADAL" clId="{C804A04E-52B7-419B-A067-1401DB967358}" dt="2024-08-29T15:30:32.324" v="424" actId="14100"/>
          <ac:spMkLst>
            <pc:docMk/>
            <pc:sldMk cId="21763641" sldId="264"/>
            <ac:spMk id="13" creationId="{6C6F184B-D454-524E-8284-77849D660310}"/>
          </ac:spMkLst>
        </pc:spChg>
        <pc:spChg chg="mod">
          <ac:chgData name="Sarasin, Elise" userId="051ede2b-3008-44c0-bb19-c9bb04b8c5c9" providerId="ADAL" clId="{C804A04E-52B7-419B-A067-1401DB967358}" dt="2024-08-29T15:23:04.294" v="417" actId="14100"/>
          <ac:spMkLst>
            <pc:docMk/>
            <pc:sldMk cId="21763641" sldId="264"/>
            <ac:spMk id="14" creationId="{A54254C8-AC84-0740-A97B-1673BD79874F}"/>
          </ac:spMkLst>
        </pc:spChg>
        <pc:picChg chg="mod">
          <ac:chgData name="Sarasin, Elise" userId="051ede2b-3008-44c0-bb19-c9bb04b8c5c9" providerId="ADAL" clId="{C804A04E-52B7-419B-A067-1401DB967358}" dt="2024-08-29T15:26:21.370" v="419" actId="14826"/>
          <ac:picMkLst>
            <pc:docMk/>
            <pc:sldMk cId="21763641" sldId="264"/>
            <ac:picMk id="3" creationId="{0C280809-D876-B207-1DED-EAD6C3AC459F}"/>
          </ac:picMkLst>
        </pc:picChg>
        <pc:picChg chg="del">
          <ac:chgData name="Sarasin, Elise" userId="051ede2b-3008-44c0-bb19-c9bb04b8c5c9" providerId="ADAL" clId="{C804A04E-52B7-419B-A067-1401DB967358}" dt="2024-08-29T15:15:17.334" v="397" actId="478"/>
          <ac:picMkLst>
            <pc:docMk/>
            <pc:sldMk cId="21763641" sldId="264"/>
            <ac:picMk id="11" creationId="{68C22D62-F276-EE4C-486C-40A78F001A7F}"/>
          </ac:picMkLst>
        </pc:picChg>
      </pc:sldChg>
      <pc:sldChg chg="delSp modSp mod">
        <pc:chgData name="Sarasin, Elise" userId="051ede2b-3008-44c0-bb19-c9bb04b8c5c9" providerId="ADAL" clId="{C804A04E-52B7-419B-A067-1401DB967358}" dt="2024-08-29T16:43:31.852" v="1991" actId="1076"/>
        <pc:sldMkLst>
          <pc:docMk/>
          <pc:sldMk cId="3655489259" sldId="281"/>
        </pc:sldMkLst>
        <pc:spChg chg="del">
          <ac:chgData name="Sarasin, Elise" userId="051ede2b-3008-44c0-bb19-c9bb04b8c5c9" providerId="ADAL" clId="{C804A04E-52B7-419B-A067-1401DB967358}" dt="2024-08-29T15:48:33.020" v="427" actId="478"/>
          <ac:spMkLst>
            <pc:docMk/>
            <pc:sldMk cId="3655489259" sldId="281"/>
            <ac:spMk id="3" creationId="{E28E2284-C43E-95B6-9BC3-6F17B71F8972}"/>
          </ac:spMkLst>
        </pc:spChg>
        <pc:picChg chg="mod">
          <ac:chgData name="Sarasin, Elise" userId="051ede2b-3008-44c0-bb19-c9bb04b8c5c9" providerId="ADAL" clId="{C804A04E-52B7-419B-A067-1401DB967358}" dt="2024-08-29T16:43:31.852" v="1991" actId="1076"/>
          <ac:picMkLst>
            <pc:docMk/>
            <pc:sldMk cId="3655489259" sldId="281"/>
            <ac:picMk id="6" creationId="{4DD5A587-7E90-774B-8A2F-B21E2057207C}"/>
          </ac:picMkLst>
        </pc:picChg>
      </pc:sldChg>
      <pc:sldChg chg="addSp delSp modSp mod">
        <pc:chgData name="Sarasin, Elise" userId="051ede2b-3008-44c0-bb19-c9bb04b8c5c9" providerId="ADAL" clId="{C804A04E-52B7-419B-A067-1401DB967358}" dt="2024-08-29T16:43:14.265" v="1990" actId="1076"/>
        <pc:sldMkLst>
          <pc:docMk/>
          <pc:sldMk cId="2937838435" sldId="1316"/>
        </pc:sldMkLst>
        <pc:spChg chg="del mod topLvl">
          <ac:chgData name="Sarasin, Elise" userId="051ede2b-3008-44c0-bb19-c9bb04b8c5c9" providerId="ADAL" clId="{C804A04E-52B7-419B-A067-1401DB967358}" dt="2024-08-29T16:42:39.580" v="1983" actId="478"/>
          <ac:spMkLst>
            <pc:docMk/>
            <pc:sldMk cId="2937838435" sldId="1316"/>
            <ac:spMk id="15" creationId="{5486F232-C932-9367-4F41-8C8E66792845}"/>
          </ac:spMkLst>
        </pc:spChg>
        <pc:grpChg chg="add del mod">
          <ac:chgData name="Sarasin, Elise" userId="051ede2b-3008-44c0-bb19-c9bb04b8c5c9" providerId="ADAL" clId="{C804A04E-52B7-419B-A067-1401DB967358}" dt="2024-08-29T16:43:08.884" v="1987" actId="478"/>
          <ac:grpSpMkLst>
            <pc:docMk/>
            <pc:sldMk cId="2937838435" sldId="1316"/>
            <ac:grpSpMk id="4" creationId="{B41EA2B7-4705-0701-C51B-34E3612AFBDA}"/>
          </ac:grpSpMkLst>
        </pc:grpChg>
        <pc:grpChg chg="del">
          <ac:chgData name="Sarasin, Elise" userId="051ede2b-3008-44c0-bb19-c9bb04b8c5c9" providerId="ADAL" clId="{C804A04E-52B7-419B-A067-1401DB967358}" dt="2024-08-29T16:42:28.758" v="1980" actId="165"/>
          <ac:grpSpMkLst>
            <pc:docMk/>
            <pc:sldMk cId="2937838435" sldId="1316"/>
            <ac:grpSpMk id="12" creationId="{73C54B5F-1CF6-3E67-2D9D-A352A1F9046B}"/>
          </ac:grpSpMkLst>
        </pc:grpChg>
        <pc:picChg chg="mod topLvl">
          <ac:chgData name="Sarasin, Elise" userId="051ede2b-3008-44c0-bb19-c9bb04b8c5c9" providerId="ADAL" clId="{C804A04E-52B7-419B-A067-1401DB967358}" dt="2024-08-29T16:42:36.517" v="1981" actId="164"/>
          <ac:picMkLst>
            <pc:docMk/>
            <pc:sldMk cId="2937838435" sldId="1316"/>
            <ac:picMk id="7" creationId="{D05FB137-F6BD-873F-4144-5AEECB5C5F7F}"/>
          </ac:picMkLst>
        </pc:picChg>
        <pc:picChg chg="add mod">
          <ac:chgData name="Sarasin, Elise" userId="051ede2b-3008-44c0-bb19-c9bb04b8c5c9" providerId="ADAL" clId="{C804A04E-52B7-419B-A067-1401DB967358}" dt="2024-08-29T16:43:14.265" v="1990" actId="1076"/>
          <ac:picMkLst>
            <pc:docMk/>
            <pc:sldMk cId="2937838435" sldId="1316"/>
            <ac:picMk id="8" creationId="{46061717-A78B-86F0-3D1F-BA4639D1696B}"/>
          </ac:picMkLst>
        </pc:picChg>
        <pc:picChg chg="mod topLvl">
          <ac:chgData name="Sarasin, Elise" userId="051ede2b-3008-44c0-bb19-c9bb04b8c5c9" providerId="ADAL" clId="{C804A04E-52B7-419B-A067-1401DB967358}" dt="2024-08-29T16:42:36.517" v="1981" actId="164"/>
          <ac:picMkLst>
            <pc:docMk/>
            <pc:sldMk cId="2937838435" sldId="1316"/>
            <ac:picMk id="13" creationId="{7969FF98-9014-9DBF-519D-67AE67ACD0B4}"/>
          </ac:picMkLst>
        </pc:picChg>
      </pc:sldChg>
      <pc:sldChg chg="addSp delSp modSp mod">
        <pc:chgData name="Sarasin, Elise" userId="051ede2b-3008-44c0-bb19-c9bb04b8c5c9" providerId="ADAL" clId="{C804A04E-52B7-419B-A067-1401DB967358}" dt="2024-08-29T15:10:47.094" v="396" actId="1076"/>
        <pc:sldMkLst>
          <pc:docMk/>
          <pc:sldMk cId="2627314331" sldId="1954"/>
        </pc:sldMkLst>
        <pc:spChg chg="del">
          <ac:chgData name="Sarasin, Elise" userId="051ede2b-3008-44c0-bb19-c9bb04b8c5c9" providerId="ADAL" clId="{C804A04E-52B7-419B-A067-1401DB967358}" dt="2024-08-29T14:56:12.575" v="0" actId="478"/>
          <ac:spMkLst>
            <pc:docMk/>
            <pc:sldMk cId="2627314331" sldId="1954"/>
            <ac:spMk id="2" creationId="{A478BD8F-E90F-7C52-0DE4-AF1F5256E62B}"/>
          </ac:spMkLst>
        </pc:spChg>
        <pc:spChg chg="mod topLvl">
          <ac:chgData name="Sarasin, Elise" userId="051ede2b-3008-44c0-bb19-c9bb04b8c5c9" providerId="ADAL" clId="{C804A04E-52B7-419B-A067-1401DB967358}" dt="2024-08-29T15:07:05.465" v="309" actId="1036"/>
          <ac:spMkLst>
            <pc:docMk/>
            <pc:sldMk cId="2627314331" sldId="1954"/>
            <ac:spMk id="4" creationId="{010C2B21-8F09-44F3-2143-DA30BF4DFEAF}"/>
          </ac:spMkLst>
        </pc:spChg>
        <pc:spChg chg="mod topLvl">
          <ac:chgData name="Sarasin, Elise" userId="051ede2b-3008-44c0-bb19-c9bb04b8c5c9" providerId="ADAL" clId="{C804A04E-52B7-419B-A067-1401DB967358}" dt="2024-08-29T15:06:45.140" v="297" actId="1035"/>
          <ac:spMkLst>
            <pc:docMk/>
            <pc:sldMk cId="2627314331" sldId="1954"/>
            <ac:spMk id="15" creationId="{55BB7BB7-B8CB-B6E7-0BDD-5F651544FB0D}"/>
          </ac:spMkLst>
        </pc:spChg>
        <pc:spChg chg="mod topLvl">
          <ac:chgData name="Sarasin, Elise" userId="051ede2b-3008-44c0-bb19-c9bb04b8c5c9" providerId="ADAL" clId="{C804A04E-52B7-419B-A067-1401DB967358}" dt="2024-08-29T15:07:05.465" v="309" actId="1036"/>
          <ac:spMkLst>
            <pc:docMk/>
            <pc:sldMk cId="2627314331" sldId="1954"/>
            <ac:spMk id="16" creationId="{00392040-BB21-AB6A-71B4-A1BB4491CAA4}"/>
          </ac:spMkLst>
        </pc:spChg>
        <pc:spChg chg="mod topLvl">
          <ac:chgData name="Sarasin, Elise" userId="051ede2b-3008-44c0-bb19-c9bb04b8c5c9" providerId="ADAL" clId="{C804A04E-52B7-419B-A067-1401DB967358}" dt="2024-08-29T15:10:28.885" v="393" actId="1036"/>
          <ac:spMkLst>
            <pc:docMk/>
            <pc:sldMk cId="2627314331" sldId="1954"/>
            <ac:spMk id="17" creationId="{E468EDCF-5152-01F2-3AC7-CCCEB379256D}"/>
          </ac:spMkLst>
        </pc:spChg>
        <pc:spChg chg="mod topLvl">
          <ac:chgData name="Sarasin, Elise" userId="051ede2b-3008-44c0-bb19-c9bb04b8c5c9" providerId="ADAL" clId="{C804A04E-52B7-419B-A067-1401DB967358}" dt="2024-08-29T15:10:13.576" v="388" actId="1076"/>
          <ac:spMkLst>
            <pc:docMk/>
            <pc:sldMk cId="2627314331" sldId="1954"/>
            <ac:spMk id="18" creationId="{960D5A1C-F7D6-816E-4935-B56A3053496F}"/>
          </ac:spMkLst>
        </pc:spChg>
        <pc:spChg chg="mod topLvl">
          <ac:chgData name="Sarasin, Elise" userId="051ede2b-3008-44c0-bb19-c9bb04b8c5c9" providerId="ADAL" clId="{C804A04E-52B7-419B-A067-1401DB967358}" dt="2024-08-29T15:07:33.599" v="343" actId="1038"/>
          <ac:spMkLst>
            <pc:docMk/>
            <pc:sldMk cId="2627314331" sldId="1954"/>
            <ac:spMk id="19" creationId="{47998D33-7D89-E104-4DDA-95A3DA99D029}"/>
          </ac:spMkLst>
        </pc:spChg>
        <pc:spChg chg="mod topLvl">
          <ac:chgData name="Sarasin, Elise" userId="051ede2b-3008-44c0-bb19-c9bb04b8c5c9" providerId="ADAL" clId="{C804A04E-52B7-419B-A067-1401DB967358}" dt="2024-08-29T15:10:28.885" v="393" actId="1036"/>
          <ac:spMkLst>
            <pc:docMk/>
            <pc:sldMk cId="2627314331" sldId="1954"/>
            <ac:spMk id="23" creationId="{909DF344-81F6-C50B-CB3C-C01C581522FA}"/>
          </ac:spMkLst>
        </pc:spChg>
        <pc:spChg chg="mod topLvl">
          <ac:chgData name="Sarasin, Elise" userId="051ede2b-3008-44c0-bb19-c9bb04b8c5c9" providerId="ADAL" clId="{C804A04E-52B7-419B-A067-1401DB967358}" dt="2024-08-29T15:10:47.094" v="396" actId="1076"/>
          <ac:spMkLst>
            <pc:docMk/>
            <pc:sldMk cId="2627314331" sldId="1954"/>
            <ac:spMk id="34" creationId="{63CA9231-E2C7-75FF-892D-022ED662E1BB}"/>
          </ac:spMkLst>
        </pc:spChg>
        <pc:spChg chg="mod topLvl">
          <ac:chgData name="Sarasin, Elise" userId="051ede2b-3008-44c0-bb19-c9bb04b8c5c9" providerId="ADAL" clId="{C804A04E-52B7-419B-A067-1401DB967358}" dt="2024-08-29T15:10:33.768" v="394" actId="1076"/>
          <ac:spMkLst>
            <pc:docMk/>
            <pc:sldMk cId="2627314331" sldId="1954"/>
            <ac:spMk id="37" creationId="{96DE9EE1-7EFB-7C2D-8517-036711C24265}"/>
          </ac:spMkLst>
        </pc:spChg>
        <pc:spChg chg="mod topLvl">
          <ac:chgData name="Sarasin, Elise" userId="051ede2b-3008-44c0-bb19-c9bb04b8c5c9" providerId="ADAL" clId="{C804A04E-52B7-419B-A067-1401DB967358}" dt="2024-08-29T15:06:45.140" v="297" actId="1035"/>
          <ac:spMkLst>
            <pc:docMk/>
            <pc:sldMk cId="2627314331" sldId="1954"/>
            <ac:spMk id="42" creationId="{FF9441A3-B7F1-85D2-6075-BEBDC2E7DF42}"/>
          </ac:spMkLst>
        </pc:spChg>
        <pc:spChg chg="mod topLvl">
          <ac:chgData name="Sarasin, Elise" userId="051ede2b-3008-44c0-bb19-c9bb04b8c5c9" providerId="ADAL" clId="{C804A04E-52B7-419B-A067-1401DB967358}" dt="2024-08-29T15:07:05.465" v="309" actId="1036"/>
          <ac:spMkLst>
            <pc:docMk/>
            <pc:sldMk cId="2627314331" sldId="1954"/>
            <ac:spMk id="45" creationId="{0DE614BF-0E5E-6F41-B687-3906CA378CAD}"/>
          </ac:spMkLst>
        </pc:spChg>
        <pc:spChg chg="mod topLvl">
          <ac:chgData name="Sarasin, Elise" userId="051ede2b-3008-44c0-bb19-c9bb04b8c5c9" providerId="ADAL" clId="{C804A04E-52B7-419B-A067-1401DB967358}" dt="2024-08-29T15:06:45.140" v="297" actId="1035"/>
          <ac:spMkLst>
            <pc:docMk/>
            <pc:sldMk cId="2627314331" sldId="1954"/>
            <ac:spMk id="48" creationId="{6B6CC6FC-94A0-FFBD-6DEB-40D11399BDC2}"/>
          </ac:spMkLst>
        </pc:spChg>
        <pc:spChg chg="mod topLvl">
          <ac:chgData name="Sarasin, Elise" userId="051ede2b-3008-44c0-bb19-c9bb04b8c5c9" providerId="ADAL" clId="{C804A04E-52B7-419B-A067-1401DB967358}" dt="2024-08-29T15:06:45.140" v="297" actId="1035"/>
          <ac:spMkLst>
            <pc:docMk/>
            <pc:sldMk cId="2627314331" sldId="1954"/>
            <ac:spMk id="51" creationId="{5F54315A-C373-9520-F371-7D177885076F}"/>
          </ac:spMkLst>
        </pc:spChg>
        <pc:spChg chg="mod topLvl">
          <ac:chgData name="Sarasin, Elise" userId="051ede2b-3008-44c0-bb19-c9bb04b8c5c9" providerId="ADAL" clId="{C804A04E-52B7-419B-A067-1401DB967358}" dt="2024-08-29T15:10:43.534" v="395" actId="1076"/>
          <ac:spMkLst>
            <pc:docMk/>
            <pc:sldMk cId="2627314331" sldId="1954"/>
            <ac:spMk id="54" creationId="{AE1FAB36-07C0-7265-68A1-ADAA5ED69A2F}"/>
          </ac:spMkLst>
        </pc:spChg>
        <pc:spChg chg="mod topLvl">
          <ac:chgData name="Sarasin, Elise" userId="051ede2b-3008-44c0-bb19-c9bb04b8c5c9" providerId="ADAL" clId="{C804A04E-52B7-419B-A067-1401DB967358}" dt="2024-08-29T15:10:28.885" v="393" actId="1036"/>
          <ac:spMkLst>
            <pc:docMk/>
            <pc:sldMk cId="2627314331" sldId="1954"/>
            <ac:spMk id="57" creationId="{50B50AA8-75D0-1760-325A-8E72D1C276A2}"/>
          </ac:spMkLst>
        </pc:spChg>
        <pc:spChg chg="mod topLvl">
          <ac:chgData name="Sarasin, Elise" userId="051ede2b-3008-44c0-bb19-c9bb04b8c5c9" providerId="ADAL" clId="{C804A04E-52B7-419B-A067-1401DB967358}" dt="2024-08-29T15:10:28.885" v="393" actId="1036"/>
          <ac:spMkLst>
            <pc:docMk/>
            <pc:sldMk cId="2627314331" sldId="1954"/>
            <ac:spMk id="60" creationId="{215D3C9A-7C86-DAFD-9B36-847B506EC508}"/>
          </ac:spMkLst>
        </pc:spChg>
        <pc:spChg chg="mod topLvl">
          <ac:chgData name="Sarasin, Elise" userId="051ede2b-3008-44c0-bb19-c9bb04b8c5c9" providerId="ADAL" clId="{C804A04E-52B7-419B-A067-1401DB967358}" dt="2024-08-29T15:06:45.140" v="297" actId="1035"/>
          <ac:spMkLst>
            <pc:docMk/>
            <pc:sldMk cId="2627314331" sldId="1954"/>
            <ac:spMk id="63" creationId="{0D9A1DC4-083D-B3DD-A3A4-08494BBCC30A}"/>
          </ac:spMkLst>
        </pc:spChg>
        <pc:spChg chg="mod">
          <ac:chgData name="Sarasin, Elise" userId="051ede2b-3008-44c0-bb19-c9bb04b8c5c9" providerId="ADAL" clId="{C804A04E-52B7-419B-A067-1401DB967358}" dt="2024-08-29T15:10:11.406" v="387" actId="1076"/>
          <ac:spMkLst>
            <pc:docMk/>
            <pc:sldMk cId="2627314331" sldId="1954"/>
            <ac:spMk id="76" creationId="{48C994FC-879D-AC15-C98C-71F32C6C14FE}"/>
          </ac:spMkLst>
        </pc:spChg>
        <pc:spChg chg="mod topLvl">
          <ac:chgData name="Sarasin, Elise" userId="051ede2b-3008-44c0-bb19-c9bb04b8c5c9" providerId="ADAL" clId="{C804A04E-52B7-419B-A067-1401DB967358}" dt="2024-08-29T15:06:45.140" v="297" actId="1035"/>
          <ac:spMkLst>
            <pc:docMk/>
            <pc:sldMk cId="2627314331" sldId="1954"/>
            <ac:spMk id="79" creationId="{9266FC4E-3FC6-0634-B295-AEDA78940B5D}"/>
          </ac:spMkLst>
        </pc:spChg>
        <pc:spChg chg="mod topLvl">
          <ac:chgData name="Sarasin, Elise" userId="051ede2b-3008-44c0-bb19-c9bb04b8c5c9" providerId="ADAL" clId="{C804A04E-52B7-419B-A067-1401DB967358}" dt="2024-08-29T15:10:28.885" v="393" actId="1036"/>
          <ac:spMkLst>
            <pc:docMk/>
            <pc:sldMk cId="2627314331" sldId="1954"/>
            <ac:spMk id="86" creationId="{9E2BE847-F62E-886C-71BB-6FDDB00A2D44}"/>
          </ac:spMkLst>
        </pc:spChg>
        <pc:grpChg chg="del">
          <ac:chgData name="Sarasin, Elise" userId="051ede2b-3008-44c0-bb19-c9bb04b8c5c9" providerId="ADAL" clId="{C804A04E-52B7-419B-A067-1401DB967358}" dt="2024-08-29T14:56:59.979" v="23" actId="478"/>
          <ac:grpSpMkLst>
            <pc:docMk/>
            <pc:sldMk cId="2627314331" sldId="1954"/>
            <ac:grpSpMk id="3" creationId="{914E36FC-906E-DA91-A3D6-DA269DA42E23}"/>
          </ac:grpSpMkLst>
        </pc:grpChg>
        <pc:grpChg chg="del">
          <ac:chgData name="Sarasin, Elise" userId="051ede2b-3008-44c0-bb19-c9bb04b8c5c9" providerId="ADAL" clId="{C804A04E-52B7-419B-A067-1401DB967358}" dt="2024-08-29T14:56:53.250" v="17" actId="478"/>
          <ac:grpSpMkLst>
            <pc:docMk/>
            <pc:sldMk cId="2627314331" sldId="1954"/>
            <ac:grpSpMk id="22" creationId="{D56A957D-CB37-37D5-6C2E-E2FCB5154A7D}"/>
          </ac:grpSpMkLst>
        </pc:grpChg>
        <pc:grpChg chg="del">
          <ac:chgData name="Sarasin, Elise" userId="051ede2b-3008-44c0-bb19-c9bb04b8c5c9" providerId="ADAL" clId="{C804A04E-52B7-419B-A067-1401DB967358}" dt="2024-08-29T14:56:56.469" v="20" actId="478"/>
          <ac:grpSpMkLst>
            <pc:docMk/>
            <pc:sldMk cId="2627314331" sldId="1954"/>
            <ac:grpSpMk id="33" creationId="{EB61209F-85B9-9F94-32B1-E28418A95456}"/>
          </ac:grpSpMkLst>
        </pc:grpChg>
        <pc:grpChg chg="del">
          <ac:chgData name="Sarasin, Elise" userId="051ede2b-3008-44c0-bb19-c9bb04b8c5c9" providerId="ADAL" clId="{C804A04E-52B7-419B-A067-1401DB967358}" dt="2024-08-29T14:56:51.085" v="15" actId="478"/>
          <ac:grpSpMkLst>
            <pc:docMk/>
            <pc:sldMk cId="2627314331" sldId="1954"/>
            <ac:grpSpMk id="40" creationId="{E865F24E-B00B-250B-ABC5-6FDD63DFA24F}"/>
          </ac:grpSpMkLst>
        </pc:grpChg>
        <pc:grpChg chg="del">
          <ac:chgData name="Sarasin, Elise" userId="051ede2b-3008-44c0-bb19-c9bb04b8c5c9" providerId="ADAL" clId="{C804A04E-52B7-419B-A067-1401DB967358}" dt="2024-08-29T14:56:45.496" v="11" actId="478"/>
          <ac:grpSpMkLst>
            <pc:docMk/>
            <pc:sldMk cId="2627314331" sldId="1954"/>
            <ac:grpSpMk id="43" creationId="{1B6D0686-F207-FD1B-53DF-9EBC9E8523DF}"/>
          </ac:grpSpMkLst>
        </pc:grpChg>
        <pc:grpChg chg="del">
          <ac:chgData name="Sarasin, Elise" userId="051ede2b-3008-44c0-bb19-c9bb04b8c5c9" providerId="ADAL" clId="{C804A04E-52B7-419B-A067-1401DB967358}" dt="2024-08-29T14:56:52.147" v="16" actId="478"/>
          <ac:grpSpMkLst>
            <pc:docMk/>
            <pc:sldMk cId="2627314331" sldId="1954"/>
            <ac:grpSpMk id="46" creationId="{297A5551-D4F9-26A0-BFAE-854C4436A124}"/>
          </ac:grpSpMkLst>
        </pc:grpChg>
        <pc:grpChg chg="del">
          <ac:chgData name="Sarasin, Elise" userId="051ede2b-3008-44c0-bb19-c9bb04b8c5c9" providerId="ADAL" clId="{C804A04E-52B7-419B-A067-1401DB967358}" dt="2024-08-29T14:56:49.782" v="14" actId="478"/>
          <ac:grpSpMkLst>
            <pc:docMk/>
            <pc:sldMk cId="2627314331" sldId="1954"/>
            <ac:grpSpMk id="49" creationId="{25817F3E-BB51-A0E4-6CE8-D8FAFF9168EC}"/>
          </ac:grpSpMkLst>
        </pc:grpChg>
        <pc:grpChg chg="del">
          <ac:chgData name="Sarasin, Elise" userId="051ede2b-3008-44c0-bb19-c9bb04b8c5c9" providerId="ADAL" clId="{C804A04E-52B7-419B-A067-1401DB967358}" dt="2024-08-29T14:56:57.410" v="21" actId="478"/>
          <ac:grpSpMkLst>
            <pc:docMk/>
            <pc:sldMk cId="2627314331" sldId="1954"/>
            <ac:grpSpMk id="52" creationId="{AEFC61AF-929D-6797-105C-D0BAD136E5C8}"/>
          </ac:grpSpMkLst>
        </pc:grpChg>
        <pc:grpChg chg="del">
          <ac:chgData name="Sarasin, Elise" userId="051ede2b-3008-44c0-bb19-c9bb04b8c5c9" providerId="ADAL" clId="{C804A04E-52B7-419B-A067-1401DB967358}" dt="2024-08-29T14:57:02.275" v="25" actId="478"/>
          <ac:grpSpMkLst>
            <pc:docMk/>
            <pc:sldMk cId="2627314331" sldId="1954"/>
            <ac:grpSpMk id="55" creationId="{58FEA49A-70F9-0015-54FE-93B7A955FE50}"/>
          </ac:grpSpMkLst>
        </pc:grpChg>
        <pc:grpChg chg="del">
          <ac:chgData name="Sarasin, Elise" userId="051ede2b-3008-44c0-bb19-c9bb04b8c5c9" providerId="ADAL" clId="{C804A04E-52B7-419B-A067-1401DB967358}" dt="2024-08-29T14:57:03.254" v="26" actId="478"/>
          <ac:grpSpMkLst>
            <pc:docMk/>
            <pc:sldMk cId="2627314331" sldId="1954"/>
            <ac:grpSpMk id="58" creationId="{8B328FA4-0579-4AA6-DA80-4CD136B89E20}"/>
          </ac:grpSpMkLst>
        </pc:grpChg>
        <pc:grpChg chg="del">
          <ac:chgData name="Sarasin, Elise" userId="051ede2b-3008-44c0-bb19-c9bb04b8c5c9" providerId="ADAL" clId="{C804A04E-52B7-419B-A067-1401DB967358}" dt="2024-08-29T14:56:54.357" v="18" actId="478"/>
          <ac:grpSpMkLst>
            <pc:docMk/>
            <pc:sldMk cId="2627314331" sldId="1954"/>
            <ac:grpSpMk id="61" creationId="{3636F4EE-4C3D-FD1A-7226-65FB40FAB995}"/>
          </ac:grpSpMkLst>
        </pc:grpChg>
        <pc:grpChg chg="del">
          <ac:chgData name="Sarasin, Elise" userId="051ede2b-3008-44c0-bb19-c9bb04b8c5c9" providerId="ADAL" clId="{C804A04E-52B7-419B-A067-1401DB967358}" dt="2024-08-29T14:57:04.234" v="27" actId="478"/>
          <ac:grpSpMkLst>
            <pc:docMk/>
            <pc:sldMk cId="2627314331" sldId="1954"/>
            <ac:grpSpMk id="64" creationId="{8295C817-9C8F-7A2E-1531-4C9E23F25B12}"/>
          </ac:grpSpMkLst>
        </pc:grpChg>
        <pc:grpChg chg="del">
          <ac:chgData name="Sarasin, Elise" userId="051ede2b-3008-44c0-bb19-c9bb04b8c5c9" providerId="ADAL" clId="{C804A04E-52B7-419B-A067-1401DB967358}" dt="2024-08-29T14:56:55.405" v="19" actId="478"/>
          <ac:grpSpMkLst>
            <pc:docMk/>
            <pc:sldMk cId="2627314331" sldId="1954"/>
            <ac:grpSpMk id="65" creationId="{CFE98C44-BF2C-0D38-253E-4CEE819046B4}"/>
          </ac:grpSpMkLst>
        </pc:grpChg>
        <pc:grpChg chg="del">
          <ac:chgData name="Sarasin, Elise" userId="051ede2b-3008-44c0-bb19-c9bb04b8c5c9" providerId="ADAL" clId="{C804A04E-52B7-419B-A067-1401DB967358}" dt="2024-08-29T14:56:48.437" v="13" actId="478"/>
          <ac:grpSpMkLst>
            <pc:docMk/>
            <pc:sldMk cId="2627314331" sldId="1954"/>
            <ac:grpSpMk id="66" creationId="{9AEFF898-334E-F571-1E9F-5D503C1B42BE}"/>
          </ac:grpSpMkLst>
        </pc:grpChg>
        <pc:grpChg chg="del">
          <ac:chgData name="Sarasin, Elise" userId="051ede2b-3008-44c0-bb19-c9bb04b8c5c9" providerId="ADAL" clId="{C804A04E-52B7-419B-A067-1401DB967358}" dt="2024-08-29T14:56:47.116" v="12" actId="478"/>
          <ac:grpSpMkLst>
            <pc:docMk/>
            <pc:sldMk cId="2627314331" sldId="1954"/>
            <ac:grpSpMk id="67" creationId="{3D417B0E-FD0D-5177-79AE-CE9ED0D76ECA}"/>
          </ac:grpSpMkLst>
        </pc:grpChg>
        <pc:grpChg chg="del">
          <ac:chgData name="Sarasin, Elise" userId="051ede2b-3008-44c0-bb19-c9bb04b8c5c9" providerId="ADAL" clId="{C804A04E-52B7-419B-A067-1401DB967358}" dt="2024-08-29T14:56:58.494" v="22" actId="478"/>
          <ac:grpSpMkLst>
            <pc:docMk/>
            <pc:sldMk cId="2627314331" sldId="1954"/>
            <ac:grpSpMk id="68" creationId="{980A8F15-74C2-919E-B7D0-7427C6FF3ED4}"/>
          </ac:grpSpMkLst>
        </pc:grpChg>
        <pc:grpChg chg="del">
          <ac:chgData name="Sarasin, Elise" userId="051ede2b-3008-44c0-bb19-c9bb04b8c5c9" providerId="ADAL" clId="{C804A04E-52B7-419B-A067-1401DB967358}" dt="2024-08-29T14:57:06.940" v="29" actId="478"/>
          <ac:grpSpMkLst>
            <pc:docMk/>
            <pc:sldMk cId="2627314331" sldId="1954"/>
            <ac:grpSpMk id="69" creationId="{0D59D5D3-E1A0-39BA-285A-7C433CABD36F}"/>
          </ac:grpSpMkLst>
        </pc:grpChg>
        <pc:grpChg chg="del mod">
          <ac:chgData name="Sarasin, Elise" userId="051ede2b-3008-44c0-bb19-c9bb04b8c5c9" providerId="ADAL" clId="{C804A04E-52B7-419B-A067-1401DB967358}" dt="2024-08-29T14:56:27.582" v="7" actId="478"/>
          <ac:grpSpMkLst>
            <pc:docMk/>
            <pc:sldMk cId="2627314331" sldId="1954"/>
            <ac:grpSpMk id="75" creationId="{65A877FC-F442-B9B1-22C5-C2E1934A9E0D}"/>
          </ac:grpSpMkLst>
        </pc:grpChg>
        <pc:grpChg chg="del">
          <ac:chgData name="Sarasin, Elise" userId="051ede2b-3008-44c0-bb19-c9bb04b8c5c9" providerId="ADAL" clId="{C804A04E-52B7-419B-A067-1401DB967358}" dt="2024-08-29T14:57:01.216" v="24" actId="478"/>
          <ac:grpSpMkLst>
            <pc:docMk/>
            <pc:sldMk cId="2627314331" sldId="1954"/>
            <ac:grpSpMk id="78" creationId="{17703118-70B0-2006-894D-F8E81B8970F1}"/>
          </ac:grpSpMkLst>
        </pc:grpChg>
        <pc:grpChg chg="del">
          <ac:chgData name="Sarasin, Elise" userId="051ede2b-3008-44c0-bb19-c9bb04b8c5c9" providerId="ADAL" clId="{C804A04E-52B7-419B-A067-1401DB967358}" dt="2024-08-29T14:57:05.453" v="28" actId="478"/>
          <ac:grpSpMkLst>
            <pc:docMk/>
            <pc:sldMk cId="2627314331" sldId="1954"/>
            <ac:grpSpMk id="84" creationId="{EA16B6A5-D825-F30C-9797-9DD34297F4C5}"/>
          </ac:grpSpMkLst>
        </pc:grpChg>
        <pc:picChg chg="del topLvl">
          <ac:chgData name="Sarasin, Elise" userId="051ede2b-3008-44c0-bb19-c9bb04b8c5c9" providerId="ADAL" clId="{C804A04E-52B7-419B-A067-1401DB967358}" dt="2024-08-29T14:56:55.405" v="19" actId="478"/>
          <ac:picMkLst>
            <pc:docMk/>
            <pc:sldMk cId="2627314331" sldId="1954"/>
            <ac:picMk id="6" creationId="{415F6C46-2941-1847-3B5D-E4A530F5C3C9}"/>
          </ac:picMkLst>
        </pc:picChg>
        <pc:picChg chg="del topLvl">
          <ac:chgData name="Sarasin, Elise" userId="051ede2b-3008-44c0-bb19-c9bb04b8c5c9" providerId="ADAL" clId="{C804A04E-52B7-419B-A067-1401DB967358}" dt="2024-08-29T14:56:47.116" v="12" actId="478"/>
          <ac:picMkLst>
            <pc:docMk/>
            <pc:sldMk cId="2627314331" sldId="1954"/>
            <ac:picMk id="7" creationId="{368CFA02-E1CB-59D3-7959-F6531510DF3D}"/>
          </ac:picMkLst>
        </pc:picChg>
        <pc:picChg chg="add mod">
          <ac:chgData name="Sarasin, Elise" userId="051ede2b-3008-44c0-bb19-c9bb04b8c5c9" providerId="ADAL" clId="{C804A04E-52B7-419B-A067-1401DB967358}" dt="2024-08-29T15:07:55.782" v="370" actId="552"/>
          <ac:picMkLst>
            <pc:docMk/>
            <pc:sldMk cId="2627314331" sldId="1954"/>
            <ac:picMk id="8" creationId="{8BEAA8C8-744E-7725-3EB1-6652B52E560A}"/>
          </ac:picMkLst>
        </pc:picChg>
        <pc:picChg chg="del topLvl">
          <ac:chgData name="Sarasin, Elise" userId="051ede2b-3008-44c0-bb19-c9bb04b8c5c9" providerId="ADAL" clId="{C804A04E-52B7-419B-A067-1401DB967358}" dt="2024-08-29T14:57:06.940" v="29" actId="478"/>
          <ac:picMkLst>
            <pc:docMk/>
            <pc:sldMk cId="2627314331" sldId="1954"/>
            <ac:picMk id="10" creationId="{DD7DD923-8405-B5A2-FDED-2BD0F987CE3B}"/>
          </ac:picMkLst>
        </pc:picChg>
        <pc:picChg chg="add mod">
          <ac:chgData name="Sarasin, Elise" userId="051ede2b-3008-44c0-bb19-c9bb04b8c5c9" providerId="ADAL" clId="{C804A04E-52B7-419B-A067-1401DB967358}" dt="2024-08-29T15:08:20.757" v="376" actId="552"/>
          <ac:picMkLst>
            <pc:docMk/>
            <pc:sldMk cId="2627314331" sldId="1954"/>
            <ac:picMk id="11" creationId="{4442D2B0-3497-6DA3-F541-35AC0A99AD76}"/>
          </ac:picMkLst>
        </pc:picChg>
        <pc:picChg chg="del topLvl">
          <ac:chgData name="Sarasin, Elise" userId="051ede2b-3008-44c0-bb19-c9bb04b8c5c9" providerId="ADAL" clId="{C804A04E-52B7-419B-A067-1401DB967358}" dt="2024-08-29T14:57:04.234" v="27" actId="478"/>
          <ac:picMkLst>
            <pc:docMk/>
            <pc:sldMk cId="2627314331" sldId="1954"/>
            <ac:picMk id="12" creationId="{20BA8B1B-2E00-68C1-ABEF-77EA656B2C26}"/>
          </ac:picMkLst>
        </pc:picChg>
        <pc:picChg chg="del topLvl">
          <ac:chgData name="Sarasin, Elise" userId="051ede2b-3008-44c0-bb19-c9bb04b8c5c9" providerId="ADAL" clId="{C804A04E-52B7-419B-A067-1401DB967358}" dt="2024-08-29T14:56:48.437" v="13" actId="478"/>
          <ac:picMkLst>
            <pc:docMk/>
            <pc:sldMk cId="2627314331" sldId="1954"/>
            <ac:picMk id="13" creationId="{0B7CB08F-F3F1-8AFE-E848-A8780F839CAB}"/>
          </ac:picMkLst>
        </pc:picChg>
        <pc:picChg chg="del topLvl">
          <ac:chgData name="Sarasin, Elise" userId="051ede2b-3008-44c0-bb19-c9bb04b8c5c9" providerId="ADAL" clId="{C804A04E-52B7-419B-A067-1401DB967358}" dt="2024-08-29T14:56:58.494" v="22" actId="478"/>
          <ac:picMkLst>
            <pc:docMk/>
            <pc:sldMk cId="2627314331" sldId="1954"/>
            <ac:picMk id="14" creationId="{45030C8C-50CF-47B0-DA03-14489DBE41FA}"/>
          </ac:picMkLst>
        </pc:picChg>
        <pc:picChg chg="del topLvl">
          <ac:chgData name="Sarasin, Elise" userId="051ede2b-3008-44c0-bb19-c9bb04b8c5c9" providerId="ADAL" clId="{C804A04E-52B7-419B-A067-1401DB967358}" dt="2024-08-29T14:56:59.979" v="23" actId="478"/>
          <ac:picMkLst>
            <pc:docMk/>
            <pc:sldMk cId="2627314331" sldId="1954"/>
            <ac:picMk id="21" creationId="{424F7F0A-1257-AC92-E479-6AA483EFF9A8}"/>
          </ac:picMkLst>
        </pc:picChg>
        <pc:picChg chg="del topLvl">
          <ac:chgData name="Sarasin, Elise" userId="051ede2b-3008-44c0-bb19-c9bb04b8c5c9" providerId="ADAL" clId="{C804A04E-52B7-419B-A067-1401DB967358}" dt="2024-08-29T14:56:53.250" v="17" actId="478"/>
          <ac:picMkLst>
            <pc:docMk/>
            <pc:sldMk cId="2627314331" sldId="1954"/>
            <ac:picMk id="24" creationId="{3EE87216-8219-A87A-7D6A-C26B7FD9AEC1}"/>
          </ac:picMkLst>
        </pc:picChg>
        <pc:picChg chg="add mod">
          <ac:chgData name="Sarasin, Elise" userId="051ede2b-3008-44c0-bb19-c9bb04b8c5c9" providerId="ADAL" clId="{C804A04E-52B7-419B-A067-1401DB967358}" dt="2024-08-29T15:08:00.225" v="371" actId="552"/>
          <ac:picMkLst>
            <pc:docMk/>
            <pc:sldMk cId="2627314331" sldId="1954"/>
            <ac:picMk id="26" creationId="{0263BB4B-E30D-2B6E-642F-44D69BE80C99}"/>
          </ac:picMkLst>
        </pc:picChg>
        <pc:picChg chg="add mod">
          <ac:chgData name="Sarasin, Elise" userId="051ede2b-3008-44c0-bb19-c9bb04b8c5c9" providerId="ADAL" clId="{C804A04E-52B7-419B-A067-1401DB967358}" dt="2024-08-29T15:08:00.225" v="371" actId="552"/>
          <ac:picMkLst>
            <pc:docMk/>
            <pc:sldMk cId="2627314331" sldId="1954"/>
            <ac:picMk id="28" creationId="{BF9A7994-F066-B7AA-9A5B-89E43F82F7A8}"/>
          </ac:picMkLst>
        </pc:picChg>
        <pc:picChg chg="add mod">
          <ac:chgData name="Sarasin, Elise" userId="051ede2b-3008-44c0-bb19-c9bb04b8c5c9" providerId="ADAL" clId="{C804A04E-52B7-419B-A067-1401DB967358}" dt="2024-08-29T15:08:03.639" v="372" actId="552"/>
          <ac:picMkLst>
            <pc:docMk/>
            <pc:sldMk cId="2627314331" sldId="1954"/>
            <ac:picMk id="30" creationId="{73F18F1D-C9B8-4287-38BA-7F8AE671C5F3}"/>
          </ac:picMkLst>
        </pc:picChg>
        <pc:picChg chg="add mod">
          <ac:chgData name="Sarasin, Elise" userId="051ede2b-3008-44c0-bb19-c9bb04b8c5c9" providerId="ADAL" clId="{C804A04E-52B7-419B-A067-1401DB967358}" dt="2024-08-29T15:08:08.243" v="373" actId="552"/>
          <ac:picMkLst>
            <pc:docMk/>
            <pc:sldMk cId="2627314331" sldId="1954"/>
            <ac:picMk id="32" creationId="{84023368-B8FB-FB0A-F416-7A90BA3F723A}"/>
          </ac:picMkLst>
        </pc:picChg>
        <pc:picChg chg="del topLvl">
          <ac:chgData name="Sarasin, Elise" userId="051ede2b-3008-44c0-bb19-c9bb04b8c5c9" providerId="ADAL" clId="{C804A04E-52B7-419B-A067-1401DB967358}" dt="2024-08-29T14:56:56.469" v="20" actId="478"/>
          <ac:picMkLst>
            <pc:docMk/>
            <pc:sldMk cId="2627314331" sldId="1954"/>
            <ac:picMk id="35" creationId="{76D88F88-E9DE-F56B-83DE-E8436EF18E24}"/>
          </ac:picMkLst>
        </pc:picChg>
        <pc:picChg chg="add mod">
          <ac:chgData name="Sarasin, Elise" userId="051ede2b-3008-44c0-bb19-c9bb04b8c5c9" providerId="ADAL" clId="{C804A04E-52B7-419B-A067-1401DB967358}" dt="2024-08-29T15:08:08.243" v="373" actId="552"/>
          <ac:picMkLst>
            <pc:docMk/>
            <pc:sldMk cId="2627314331" sldId="1954"/>
            <ac:picMk id="38" creationId="{D40A3D4D-C8A5-BBC6-ABB8-F84809E2D39B}"/>
          </ac:picMkLst>
        </pc:picChg>
        <pc:picChg chg="del topLvl">
          <ac:chgData name="Sarasin, Elise" userId="051ede2b-3008-44c0-bb19-c9bb04b8c5c9" providerId="ADAL" clId="{C804A04E-52B7-419B-A067-1401DB967358}" dt="2024-08-29T14:56:51.085" v="15" actId="478"/>
          <ac:picMkLst>
            <pc:docMk/>
            <pc:sldMk cId="2627314331" sldId="1954"/>
            <ac:picMk id="41" creationId="{F4BA7877-C30A-2170-0FCD-DD0861CB6A15}"/>
          </ac:picMkLst>
        </pc:picChg>
        <pc:picChg chg="del topLvl">
          <ac:chgData name="Sarasin, Elise" userId="051ede2b-3008-44c0-bb19-c9bb04b8c5c9" providerId="ADAL" clId="{C804A04E-52B7-419B-A067-1401DB967358}" dt="2024-08-29T14:56:45.496" v="11" actId="478"/>
          <ac:picMkLst>
            <pc:docMk/>
            <pc:sldMk cId="2627314331" sldId="1954"/>
            <ac:picMk id="44" creationId="{782AE787-DC6C-D562-242E-28E9A9F31D28}"/>
          </ac:picMkLst>
        </pc:picChg>
        <pc:picChg chg="del topLvl">
          <ac:chgData name="Sarasin, Elise" userId="051ede2b-3008-44c0-bb19-c9bb04b8c5c9" providerId="ADAL" clId="{C804A04E-52B7-419B-A067-1401DB967358}" dt="2024-08-29T14:56:52.147" v="16" actId="478"/>
          <ac:picMkLst>
            <pc:docMk/>
            <pc:sldMk cId="2627314331" sldId="1954"/>
            <ac:picMk id="47" creationId="{9B54145B-44B6-2888-D82F-91E58496C52E}"/>
          </ac:picMkLst>
        </pc:picChg>
        <pc:picChg chg="del topLvl">
          <ac:chgData name="Sarasin, Elise" userId="051ede2b-3008-44c0-bb19-c9bb04b8c5c9" providerId="ADAL" clId="{C804A04E-52B7-419B-A067-1401DB967358}" dt="2024-08-29T14:56:49.782" v="14" actId="478"/>
          <ac:picMkLst>
            <pc:docMk/>
            <pc:sldMk cId="2627314331" sldId="1954"/>
            <ac:picMk id="50" creationId="{244A1FB0-46DD-AD5A-3F90-9EC4B5D098D0}"/>
          </ac:picMkLst>
        </pc:picChg>
        <pc:picChg chg="del topLvl">
          <ac:chgData name="Sarasin, Elise" userId="051ede2b-3008-44c0-bb19-c9bb04b8c5c9" providerId="ADAL" clId="{C804A04E-52B7-419B-A067-1401DB967358}" dt="2024-08-29T14:56:57.410" v="21" actId="478"/>
          <ac:picMkLst>
            <pc:docMk/>
            <pc:sldMk cId="2627314331" sldId="1954"/>
            <ac:picMk id="53" creationId="{AB5F26B3-BA1D-406A-ED26-635458BA2F18}"/>
          </ac:picMkLst>
        </pc:picChg>
        <pc:picChg chg="del topLvl">
          <ac:chgData name="Sarasin, Elise" userId="051ede2b-3008-44c0-bb19-c9bb04b8c5c9" providerId="ADAL" clId="{C804A04E-52B7-419B-A067-1401DB967358}" dt="2024-08-29T14:57:02.275" v="25" actId="478"/>
          <ac:picMkLst>
            <pc:docMk/>
            <pc:sldMk cId="2627314331" sldId="1954"/>
            <ac:picMk id="56" creationId="{43193CAE-0260-422C-C055-2B6233357F0D}"/>
          </ac:picMkLst>
        </pc:picChg>
        <pc:picChg chg="del topLvl">
          <ac:chgData name="Sarasin, Elise" userId="051ede2b-3008-44c0-bb19-c9bb04b8c5c9" providerId="ADAL" clId="{C804A04E-52B7-419B-A067-1401DB967358}" dt="2024-08-29T14:57:03.254" v="26" actId="478"/>
          <ac:picMkLst>
            <pc:docMk/>
            <pc:sldMk cId="2627314331" sldId="1954"/>
            <ac:picMk id="59" creationId="{9011ACBE-50C4-C153-5559-DA88233DA626}"/>
          </ac:picMkLst>
        </pc:picChg>
        <pc:picChg chg="del topLvl">
          <ac:chgData name="Sarasin, Elise" userId="051ede2b-3008-44c0-bb19-c9bb04b8c5c9" providerId="ADAL" clId="{C804A04E-52B7-419B-A067-1401DB967358}" dt="2024-08-29T14:56:54.357" v="18" actId="478"/>
          <ac:picMkLst>
            <pc:docMk/>
            <pc:sldMk cId="2627314331" sldId="1954"/>
            <ac:picMk id="62" creationId="{839990CD-CA47-857E-943D-C622C9D912B4}"/>
          </ac:picMkLst>
        </pc:picChg>
        <pc:picChg chg="add mod">
          <ac:chgData name="Sarasin, Elise" userId="051ede2b-3008-44c0-bb19-c9bb04b8c5c9" providerId="ADAL" clId="{C804A04E-52B7-419B-A067-1401DB967358}" dt="2024-08-29T15:08:16.918" v="375" actId="552"/>
          <ac:picMkLst>
            <pc:docMk/>
            <pc:sldMk cId="2627314331" sldId="1954"/>
            <ac:picMk id="70" creationId="{542BBF9C-E466-EEDC-028D-1B835CA0C162}"/>
          </ac:picMkLst>
        </pc:picChg>
        <pc:picChg chg="add mod">
          <ac:chgData name="Sarasin, Elise" userId="051ede2b-3008-44c0-bb19-c9bb04b8c5c9" providerId="ADAL" clId="{C804A04E-52B7-419B-A067-1401DB967358}" dt="2024-08-29T15:08:20.757" v="376" actId="552"/>
          <ac:picMkLst>
            <pc:docMk/>
            <pc:sldMk cId="2627314331" sldId="1954"/>
            <ac:picMk id="72" creationId="{B4A509F7-F68A-363D-F11E-AD7AE83E9BDD}"/>
          </ac:picMkLst>
        </pc:picChg>
        <pc:picChg chg="add mod">
          <ac:chgData name="Sarasin, Elise" userId="051ede2b-3008-44c0-bb19-c9bb04b8c5c9" providerId="ADAL" clId="{C804A04E-52B7-419B-A067-1401DB967358}" dt="2024-08-29T15:08:03.639" v="372" actId="552"/>
          <ac:picMkLst>
            <pc:docMk/>
            <pc:sldMk cId="2627314331" sldId="1954"/>
            <ac:picMk id="74" creationId="{4BE37220-3D95-6AB3-14EB-EE107E67905B}"/>
          </ac:picMkLst>
        </pc:picChg>
        <pc:picChg chg="del">
          <ac:chgData name="Sarasin, Elise" userId="051ede2b-3008-44c0-bb19-c9bb04b8c5c9" providerId="ADAL" clId="{C804A04E-52B7-419B-A067-1401DB967358}" dt="2024-08-29T14:56:27.582" v="7" actId="478"/>
          <ac:picMkLst>
            <pc:docMk/>
            <pc:sldMk cId="2627314331" sldId="1954"/>
            <ac:picMk id="77" creationId="{0724AA44-5139-3331-AA4E-0E558CE25434}"/>
          </ac:picMkLst>
        </pc:picChg>
        <pc:picChg chg="del topLvl">
          <ac:chgData name="Sarasin, Elise" userId="051ede2b-3008-44c0-bb19-c9bb04b8c5c9" providerId="ADAL" clId="{C804A04E-52B7-419B-A067-1401DB967358}" dt="2024-08-29T14:57:01.216" v="24" actId="478"/>
          <ac:picMkLst>
            <pc:docMk/>
            <pc:sldMk cId="2627314331" sldId="1954"/>
            <ac:picMk id="80" creationId="{ECCCFE62-9FBB-10B2-CF3C-A3491BD6E8E2}"/>
          </ac:picMkLst>
        </pc:picChg>
        <pc:picChg chg="add mod">
          <ac:chgData name="Sarasin, Elise" userId="051ede2b-3008-44c0-bb19-c9bb04b8c5c9" providerId="ADAL" clId="{C804A04E-52B7-419B-A067-1401DB967358}" dt="2024-08-29T15:07:55.782" v="370" actId="552"/>
          <ac:picMkLst>
            <pc:docMk/>
            <pc:sldMk cId="2627314331" sldId="1954"/>
            <ac:picMk id="82" creationId="{312F302F-9618-8703-32E7-2AFCFE072D15}"/>
          </ac:picMkLst>
        </pc:picChg>
        <pc:picChg chg="del topLvl">
          <ac:chgData name="Sarasin, Elise" userId="051ede2b-3008-44c0-bb19-c9bb04b8c5c9" providerId="ADAL" clId="{C804A04E-52B7-419B-A067-1401DB967358}" dt="2024-08-29T14:57:05.453" v="28" actId="478"/>
          <ac:picMkLst>
            <pc:docMk/>
            <pc:sldMk cId="2627314331" sldId="1954"/>
            <ac:picMk id="85" creationId="{29BF5F3D-AB9C-0549-7DF3-F9F61E0E80F7}"/>
          </ac:picMkLst>
        </pc:picChg>
        <pc:picChg chg="add mod">
          <ac:chgData name="Sarasin, Elise" userId="051ede2b-3008-44c0-bb19-c9bb04b8c5c9" providerId="ADAL" clId="{C804A04E-52B7-419B-A067-1401DB967358}" dt="2024-08-29T15:08:12.791" v="374" actId="552"/>
          <ac:picMkLst>
            <pc:docMk/>
            <pc:sldMk cId="2627314331" sldId="1954"/>
            <ac:picMk id="87" creationId="{07B8CDFE-B43B-8509-3C26-36A70802F3D3}"/>
          </ac:picMkLst>
        </pc:picChg>
        <pc:picChg chg="add mod">
          <ac:chgData name="Sarasin, Elise" userId="051ede2b-3008-44c0-bb19-c9bb04b8c5c9" providerId="ADAL" clId="{C804A04E-52B7-419B-A067-1401DB967358}" dt="2024-08-29T15:08:03.639" v="372" actId="552"/>
          <ac:picMkLst>
            <pc:docMk/>
            <pc:sldMk cId="2627314331" sldId="1954"/>
            <ac:picMk id="89" creationId="{50F3B18E-FAB9-DB39-F253-235E244D4918}"/>
          </ac:picMkLst>
        </pc:picChg>
        <pc:picChg chg="add mod">
          <ac:chgData name="Sarasin, Elise" userId="051ede2b-3008-44c0-bb19-c9bb04b8c5c9" providerId="ADAL" clId="{C804A04E-52B7-419B-A067-1401DB967358}" dt="2024-08-29T15:07:55.782" v="370" actId="552"/>
          <ac:picMkLst>
            <pc:docMk/>
            <pc:sldMk cId="2627314331" sldId="1954"/>
            <ac:picMk id="91" creationId="{363C6386-320E-953C-C060-969E119D71D3}"/>
          </ac:picMkLst>
        </pc:picChg>
        <pc:picChg chg="add mod">
          <ac:chgData name="Sarasin, Elise" userId="051ede2b-3008-44c0-bb19-c9bb04b8c5c9" providerId="ADAL" clId="{C804A04E-52B7-419B-A067-1401DB967358}" dt="2024-08-29T15:08:12.791" v="374" actId="552"/>
          <ac:picMkLst>
            <pc:docMk/>
            <pc:sldMk cId="2627314331" sldId="1954"/>
            <ac:picMk id="93" creationId="{5F36602B-95A7-0851-ED9B-DE7542001693}"/>
          </ac:picMkLst>
        </pc:picChg>
        <pc:picChg chg="add mod">
          <ac:chgData name="Sarasin, Elise" userId="051ede2b-3008-44c0-bb19-c9bb04b8c5c9" providerId="ADAL" clId="{C804A04E-52B7-419B-A067-1401DB967358}" dt="2024-08-29T15:08:08.243" v="373" actId="552"/>
          <ac:picMkLst>
            <pc:docMk/>
            <pc:sldMk cId="2627314331" sldId="1954"/>
            <ac:picMk id="95" creationId="{D4BFD122-5682-C3A8-F3B3-8A207843F48E}"/>
          </ac:picMkLst>
        </pc:picChg>
        <pc:picChg chg="add mod">
          <ac:chgData name="Sarasin, Elise" userId="051ede2b-3008-44c0-bb19-c9bb04b8c5c9" providerId="ADAL" clId="{C804A04E-52B7-419B-A067-1401DB967358}" dt="2024-08-29T15:08:16.918" v="375" actId="552"/>
          <ac:picMkLst>
            <pc:docMk/>
            <pc:sldMk cId="2627314331" sldId="1954"/>
            <ac:picMk id="97" creationId="{10E1BC8A-41BB-E9AB-0D29-F2545B1D5B13}"/>
          </ac:picMkLst>
        </pc:picChg>
        <pc:picChg chg="add mod">
          <ac:chgData name="Sarasin, Elise" userId="051ede2b-3008-44c0-bb19-c9bb04b8c5c9" providerId="ADAL" clId="{C804A04E-52B7-419B-A067-1401DB967358}" dt="2024-08-29T15:08:16.918" v="375" actId="552"/>
          <ac:picMkLst>
            <pc:docMk/>
            <pc:sldMk cId="2627314331" sldId="1954"/>
            <ac:picMk id="99" creationId="{0CBBC207-6BD8-5B8A-2EF6-A42902E1A25C}"/>
          </ac:picMkLst>
        </pc:picChg>
        <pc:picChg chg="add mod">
          <ac:chgData name="Sarasin, Elise" userId="051ede2b-3008-44c0-bb19-c9bb04b8c5c9" providerId="ADAL" clId="{C804A04E-52B7-419B-A067-1401DB967358}" dt="2024-08-29T15:08:00.225" v="371" actId="552"/>
          <ac:picMkLst>
            <pc:docMk/>
            <pc:sldMk cId="2627314331" sldId="1954"/>
            <ac:picMk id="101" creationId="{26D12D89-02D6-D4E4-A277-DE46C414EB50}"/>
          </ac:picMkLst>
        </pc:picChg>
        <pc:picChg chg="add mod">
          <ac:chgData name="Sarasin, Elise" userId="051ede2b-3008-44c0-bb19-c9bb04b8c5c9" providerId="ADAL" clId="{C804A04E-52B7-419B-A067-1401DB967358}" dt="2024-08-29T15:08:43.271" v="384" actId="1076"/>
          <ac:picMkLst>
            <pc:docMk/>
            <pc:sldMk cId="2627314331" sldId="1954"/>
            <ac:picMk id="102" creationId="{24DADE76-001F-8183-04E3-57C13580FD12}"/>
          </ac:picMkLst>
        </pc:picChg>
      </pc:sldChg>
      <pc:sldChg chg="addSp delSp modSp add mod ord modNotesTx">
        <pc:chgData name="Sarasin, Elise" userId="051ede2b-3008-44c0-bb19-c9bb04b8c5c9" providerId="ADAL" clId="{C804A04E-52B7-419B-A067-1401DB967358}" dt="2024-08-29T19:29:24.089" v="3286" actId="1076"/>
        <pc:sldMkLst>
          <pc:docMk/>
          <pc:sldMk cId="3520586221" sldId="1990"/>
        </pc:sldMkLst>
        <pc:spChg chg="add del mod">
          <ac:chgData name="Sarasin, Elise" userId="051ede2b-3008-44c0-bb19-c9bb04b8c5c9" providerId="ADAL" clId="{C804A04E-52B7-419B-A067-1401DB967358}" dt="2024-08-29T19:26:12.746" v="3123" actId="478"/>
          <ac:spMkLst>
            <pc:docMk/>
            <pc:sldMk cId="3520586221" sldId="1990"/>
            <ac:spMk id="2" creationId="{91088E46-9CBE-5B57-798C-A8C94ED7E952}"/>
          </ac:spMkLst>
        </pc:spChg>
        <pc:spChg chg="del">
          <ac:chgData name="Sarasin, Elise" userId="051ede2b-3008-44c0-bb19-c9bb04b8c5c9" providerId="ADAL" clId="{C804A04E-52B7-419B-A067-1401DB967358}" dt="2024-08-29T16:07:25.233" v="1262" actId="478"/>
          <ac:spMkLst>
            <pc:docMk/>
            <pc:sldMk cId="3520586221" sldId="1990"/>
            <ac:spMk id="2" creationId="{C43326FF-D6A0-D42E-13B6-5DCE2D011DFF}"/>
          </ac:spMkLst>
        </pc:spChg>
        <pc:spChg chg="mod">
          <ac:chgData name="Sarasin, Elise" userId="051ede2b-3008-44c0-bb19-c9bb04b8c5c9" providerId="ADAL" clId="{C804A04E-52B7-419B-A067-1401DB967358}" dt="2024-08-29T16:20:16.722" v="1277" actId="164"/>
          <ac:spMkLst>
            <pc:docMk/>
            <pc:sldMk cId="3520586221" sldId="1990"/>
            <ac:spMk id="17" creationId="{DE06BF6B-246B-E5AA-429B-9311B9194AD6}"/>
          </ac:spMkLst>
        </pc:spChg>
        <pc:spChg chg="mod">
          <ac:chgData name="Sarasin, Elise" userId="051ede2b-3008-44c0-bb19-c9bb04b8c5c9" providerId="ADAL" clId="{C804A04E-52B7-419B-A067-1401DB967358}" dt="2024-08-29T16:20:16.722" v="1277" actId="164"/>
          <ac:spMkLst>
            <pc:docMk/>
            <pc:sldMk cId="3520586221" sldId="1990"/>
            <ac:spMk id="18" creationId="{356E2462-F855-2F88-F400-C3A66C682CEF}"/>
          </ac:spMkLst>
        </pc:spChg>
        <pc:spChg chg="mod">
          <ac:chgData name="Sarasin, Elise" userId="051ede2b-3008-44c0-bb19-c9bb04b8c5c9" providerId="ADAL" clId="{C804A04E-52B7-419B-A067-1401DB967358}" dt="2024-08-29T16:20:16.722" v="1277" actId="164"/>
          <ac:spMkLst>
            <pc:docMk/>
            <pc:sldMk cId="3520586221" sldId="1990"/>
            <ac:spMk id="20" creationId="{7ECE09A7-93E0-86D3-DFC4-2AB56959BAB3}"/>
          </ac:spMkLst>
        </pc:spChg>
        <pc:spChg chg="mod">
          <ac:chgData name="Sarasin, Elise" userId="051ede2b-3008-44c0-bb19-c9bb04b8c5c9" providerId="ADAL" clId="{C804A04E-52B7-419B-A067-1401DB967358}" dt="2024-08-29T16:20:16.722" v="1277" actId="164"/>
          <ac:spMkLst>
            <pc:docMk/>
            <pc:sldMk cId="3520586221" sldId="1990"/>
            <ac:spMk id="21" creationId="{59E3FEF4-3493-5707-9A69-B556A7B9D1D8}"/>
          </ac:spMkLst>
        </pc:spChg>
        <pc:spChg chg="mod">
          <ac:chgData name="Sarasin, Elise" userId="051ede2b-3008-44c0-bb19-c9bb04b8c5c9" providerId="ADAL" clId="{C804A04E-52B7-419B-A067-1401DB967358}" dt="2024-08-29T16:20:16.722" v="1277" actId="164"/>
          <ac:spMkLst>
            <pc:docMk/>
            <pc:sldMk cId="3520586221" sldId="1990"/>
            <ac:spMk id="22" creationId="{5CCAD034-14EC-2D50-B6D4-7E4CAB5D8AA2}"/>
          </ac:spMkLst>
        </pc:spChg>
        <pc:spChg chg="add del mod">
          <ac:chgData name="Sarasin, Elise" userId="051ede2b-3008-44c0-bb19-c9bb04b8c5c9" providerId="ADAL" clId="{C804A04E-52B7-419B-A067-1401DB967358}" dt="2024-08-29T18:47:02.162" v="1992" actId="478"/>
          <ac:spMkLst>
            <pc:docMk/>
            <pc:sldMk cId="3520586221" sldId="1990"/>
            <ac:spMk id="25" creationId="{AD41A919-4874-327A-80DE-19AD9593F2C2}"/>
          </ac:spMkLst>
        </pc:spChg>
        <pc:grpChg chg="add mod">
          <ac:chgData name="Sarasin, Elise" userId="051ede2b-3008-44c0-bb19-c9bb04b8c5c9" providerId="ADAL" clId="{C804A04E-52B7-419B-A067-1401DB967358}" dt="2024-08-29T16:23:05.140" v="1329" actId="164"/>
          <ac:grpSpMkLst>
            <pc:docMk/>
            <pc:sldMk cId="3520586221" sldId="1990"/>
            <ac:grpSpMk id="11" creationId="{74F91CA6-6BD1-23F8-1FF4-E855F5F2EDC2}"/>
          </ac:grpSpMkLst>
        </pc:grpChg>
        <pc:grpChg chg="add mod">
          <ac:chgData name="Sarasin, Elise" userId="051ede2b-3008-44c0-bb19-c9bb04b8c5c9" providerId="ADAL" clId="{C804A04E-52B7-419B-A067-1401DB967358}" dt="2024-08-29T19:28:22.255" v="3283" actId="1076"/>
          <ac:grpSpMkLst>
            <pc:docMk/>
            <pc:sldMk cId="3520586221" sldId="1990"/>
            <ac:grpSpMk id="13" creationId="{A565C796-7480-4F11-4607-21F7E8166558}"/>
          </ac:grpSpMkLst>
        </pc:grpChg>
        <pc:graphicFrameChg chg="mod ord modGraphic">
          <ac:chgData name="Sarasin, Elise" userId="051ede2b-3008-44c0-bb19-c9bb04b8c5c9" providerId="ADAL" clId="{C804A04E-52B7-419B-A067-1401DB967358}" dt="2024-08-29T19:27:58.363" v="3279" actId="255"/>
          <ac:graphicFrameMkLst>
            <pc:docMk/>
            <pc:sldMk cId="3520586221" sldId="1990"/>
            <ac:graphicFrameMk id="4" creationId="{ED721205-F4F0-8B02-76D8-6576885F9811}"/>
          </ac:graphicFrameMkLst>
        </pc:graphicFrameChg>
        <pc:picChg chg="del mod">
          <ac:chgData name="Sarasin, Elise" userId="051ede2b-3008-44c0-bb19-c9bb04b8c5c9" providerId="ADAL" clId="{C804A04E-52B7-419B-A067-1401DB967358}" dt="2024-08-29T16:19:57.748" v="1273" actId="478"/>
          <ac:picMkLst>
            <pc:docMk/>
            <pc:sldMk cId="3520586221" sldId="1990"/>
            <ac:picMk id="5" creationId="{6FB8CBEC-0A64-61A6-26F6-F9895BC1E7E8}"/>
          </ac:picMkLst>
        </pc:picChg>
        <pc:picChg chg="add mod">
          <ac:chgData name="Sarasin, Elise" userId="051ede2b-3008-44c0-bb19-c9bb04b8c5c9" providerId="ADAL" clId="{C804A04E-52B7-419B-A067-1401DB967358}" dt="2024-08-29T16:23:05.140" v="1329" actId="164"/>
          <ac:picMkLst>
            <pc:docMk/>
            <pc:sldMk cId="3520586221" sldId="1990"/>
            <ac:picMk id="6" creationId="{99062F68-6650-6812-122C-E8811B88096B}"/>
          </ac:picMkLst>
        </pc:picChg>
        <pc:picChg chg="mod">
          <ac:chgData name="Sarasin, Elise" userId="051ede2b-3008-44c0-bb19-c9bb04b8c5c9" providerId="ADAL" clId="{C804A04E-52B7-419B-A067-1401DB967358}" dt="2024-08-29T16:20:16.722" v="1277" actId="164"/>
          <ac:picMkLst>
            <pc:docMk/>
            <pc:sldMk cId="3520586221" sldId="1990"/>
            <ac:picMk id="7" creationId="{A6F45329-66AB-921C-E4FA-C43B242125E3}"/>
          </ac:picMkLst>
        </pc:picChg>
        <pc:picChg chg="add del mod">
          <ac:chgData name="Sarasin, Elise" userId="051ede2b-3008-44c0-bb19-c9bb04b8c5c9" providerId="ADAL" clId="{C804A04E-52B7-419B-A067-1401DB967358}" dt="2024-08-29T16:21:38.725" v="1298" actId="478"/>
          <ac:picMkLst>
            <pc:docMk/>
            <pc:sldMk cId="3520586221" sldId="1990"/>
            <ac:picMk id="9" creationId="{D8AC81CB-3943-3B0F-8637-EDD45E8357B9}"/>
          </ac:picMkLst>
        </pc:picChg>
        <pc:picChg chg="mod">
          <ac:chgData name="Sarasin, Elise" userId="051ede2b-3008-44c0-bb19-c9bb04b8c5c9" providerId="ADAL" clId="{C804A04E-52B7-419B-A067-1401DB967358}" dt="2024-08-29T16:20:16.722" v="1277" actId="164"/>
          <ac:picMkLst>
            <pc:docMk/>
            <pc:sldMk cId="3520586221" sldId="1990"/>
            <ac:picMk id="10" creationId="{9EBE0309-4D10-AE51-42ED-D55D7A43460B}"/>
          </ac:picMkLst>
        </pc:picChg>
        <pc:picChg chg="mod">
          <ac:chgData name="Sarasin, Elise" userId="051ede2b-3008-44c0-bb19-c9bb04b8c5c9" providerId="ADAL" clId="{C804A04E-52B7-419B-A067-1401DB967358}" dt="2024-08-29T16:20:16.722" v="1277" actId="164"/>
          <ac:picMkLst>
            <pc:docMk/>
            <pc:sldMk cId="3520586221" sldId="1990"/>
            <ac:picMk id="12" creationId="{DA5CC71A-FA6A-545E-86C6-ED34F1E6F70B}"/>
          </ac:picMkLst>
        </pc:picChg>
        <pc:picChg chg="del mod">
          <ac:chgData name="Sarasin, Elise" userId="051ede2b-3008-44c0-bb19-c9bb04b8c5c9" providerId="ADAL" clId="{C804A04E-52B7-419B-A067-1401DB967358}" dt="2024-08-29T16:22:20.236" v="1322" actId="478"/>
          <ac:picMkLst>
            <pc:docMk/>
            <pc:sldMk cId="3520586221" sldId="1990"/>
            <ac:picMk id="14" creationId="{FE862A31-F0F7-C320-851E-C854AC0499B8}"/>
          </ac:picMkLst>
        </pc:picChg>
        <pc:picChg chg="mod">
          <ac:chgData name="Sarasin, Elise" userId="051ede2b-3008-44c0-bb19-c9bb04b8c5c9" providerId="ADAL" clId="{C804A04E-52B7-419B-A067-1401DB967358}" dt="2024-08-29T19:28:19.006" v="3282" actId="1076"/>
          <ac:picMkLst>
            <pc:docMk/>
            <pc:sldMk cId="3520586221" sldId="1990"/>
            <ac:picMk id="16" creationId="{65930F57-AA66-55F5-6396-2F2D716C6820}"/>
          </ac:picMkLst>
        </pc:picChg>
        <pc:picChg chg="mod">
          <ac:chgData name="Sarasin, Elise" userId="051ede2b-3008-44c0-bb19-c9bb04b8c5c9" providerId="ADAL" clId="{C804A04E-52B7-419B-A067-1401DB967358}" dt="2024-08-29T19:29:24.089" v="3286" actId="1076"/>
          <ac:picMkLst>
            <pc:docMk/>
            <pc:sldMk cId="3520586221" sldId="1990"/>
            <ac:picMk id="19" creationId="{7B827D80-A9E1-7845-B779-C52EE5330B92}"/>
          </ac:picMkLst>
        </pc:picChg>
        <pc:picChg chg="mod">
          <ac:chgData name="Sarasin, Elise" userId="051ede2b-3008-44c0-bb19-c9bb04b8c5c9" providerId="ADAL" clId="{C804A04E-52B7-419B-A067-1401DB967358}" dt="2024-08-29T16:20:16.722" v="1277" actId="164"/>
          <ac:picMkLst>
            <pc:docMk/>
            <pc:sldMk cId="3520586221" sldId="1990"/>
            <ac:picMk id="23" creationId="{6931C0E7-AF39-8DE5-00C3-18998F7EB4C9}"/>
          </ac:picMkLst>
        </pc:picChg>
        <pc:picChg chg="mod">
          <ac:chgData name="Sarasin, Elise" userId="051ede2b-3008-44c0-bb19-c9bb04b8c5c9" providerId="ADAL" clId="{C804A04E-52B7-419B-A067-1401DB967358}" dt="2024-08-29T16:20:16.722" v="1277" actId="164"/>
          <ac:picMkLst>
            <pc:docMk/>
            <pc:sldMk cId="3520586221" sldId="1990"/>
            <ac:picMk id="24" creationId="{2CAF3FAD-C266-0A7B-7E67-D510F08D0667}"/>
          </ac:picMkLst>
        </pc:picChg>
        <pc:picChg chg="mod">
          <ac:chgData name="Sarasin, Elise" userId="051ede2b-3008-44c0-bb19-c9bb04b8c5c9" providerId="ADAL" clId="{C804A04E-52B7-419B-A067-1401DB967358}" dt="2024-08-29T19:29:24.089" v="3286" actId="1076"/>
          <ac:picMkLst>
            <pc:docMk/>
            <pc:sldMk cId="3520586221" sldId="1990"/>
            <ac:picMk id="2081"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84"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86"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87"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88"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89"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0"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1"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2"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3"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4"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5"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6"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7"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8" creationId="{00000000-0000-0000-0000-000000000000}"/>
          </ac:picMkLst>
        </pc:picChg>
        <pc:picChg chg="mod">
          <ac:chgData name="Sarasin, Elise" userId="051ede2b-3008-44c0-bb19-c9bb04b8c5c9" providerId="ADAL" clId="{C804A04E-52B7-419B-A067-1401DB967358}" dt="2024-08-29T19:29:24.089" v="3286" actId="1076"/>
          <ac:picMkLst>
            <pc:docMk/>
            <pc:sldMk cId="3520586221" sldId="1990"/>
            <ac:picMk id="2099" creationId="{00000000-0000-0000-0000-000000000000}"/>
          </ac:picMkLst>
        </pc:picChg>
      </pc:sldChg>
      <pc:sldChg chg="new del">
        <pc:chgData name="Sarasin, Elise" userId="051ede2b-3008-44c0-bb19-c9bb04b8c5c9" providerId="ADAL" clId="{C804A04E-52B7-419B-A067-1401DB967358}" dt="2024-08-29T18:59:03.596" v="2181" actId="47"/>
        <pc:sldMkLst>
          <pc:docMk/>
          <pc:sldMk cId="165226768" sldId="1991"/>
        </pc:sldMkLst>
      </pc:sldChg>
      <pc:sldChg chg="addSp modSp new del mod modNotesTx">
        <pc:chgData name="Sarasin, Elise" userId="051ede2b-3008-44c0-bb19-c9bb04b8c5c9" providerId="ADAL" clId="{C804A04E-52B7-419B-A067-1401DB967358}" dt="2024-08-29T19:22:35.250" v="3035" actId="47"/>
        <pc:sldMkLst>
          <pc:docMk/>
          <pc:sldMk cId="395801369" sldId="1992"/>
        </pc:sldMkLst>
        <pc:spChg chg="mod">
          <ac:chgData name="Sarasin, Elise" userId="051ede2b-3008-44c0-bb19-c9bb04b8c5c9" providerId="ADAL" clId="{C804A04E-52B7-419B-A067-1401DB967358}" dt="2024-08-29T18:59:07.443" v="2184" actId="20577"/>
          <ac:spMkLst>
            <pc:docMk/>
            <pc:sldMk cId="395801369" sldId="1992"/>
            <ac:spMk id="2" creationId="{909C367A-473D-9A8A-9347-864A6361F006}"/>
          </ac:spMkLst>
        </pc:spChg>
        <pc:spChg chg="add mod">
          <ac:chgData name="Sarasin, Elise" userId="051ede2b-3008-44c0-bb19-c9bb04b8c5c9" providerId="ADAL" clId="{C804A04E-52B7-419B-A067-1401DB967358}" dt="2024-08-29T19:03:41.181" v="2248" actId="313"/>
          <ac:spMkLst>
            <pc:docMk/>
            <pc:sldMk cId="395801369" sldId="1992"/>
            <ac:spMk id="4" creationId="{EE628A74-A8DD-0838-9DC0-7D99F5AB9A83}"/>
          </ac:spMkLst>
        </pc:spChg>
      </pc:sldChg>
      <pc:sldChg chg="addSp delSp modSp add mod ord modNotesTx">
        <pc:chgData name="Sarasin, Elise" userId="051ede2b-3008-44c0-bb19-c9bb04b8c5c9" providerId="ADAL" clId="{C804A04E-52B7-419B-A067-1401DB967358}" dt="2024-08-29T19:25:20.278" v="3110" actId="14100"/>
        <pc:sldMkLst>
          <pc:docMk/>
          <pc:sldMk cId="3340887304" sldId="1993"/>
        </pc:sldMkLst>
        <pc:spChg chg="mod">
          <ac:chgData name="Sarasin, Elise" userId="051ede2b-3008-44c0-bb19-c9bb04b8c5c9" providerId="ADAL" clId="{C804A04E-52B7-419B-A067-1401DB967358}" dt="2024-08-29T19:25:20.278" v="3110" actId="14100"/>
          <ac:spMkLst>
            <pc:docMk/>
            <pc:sldMk cId="3340887304" sldId="1993"/>
            <ac:spMk id="2" creationId="{909C367A-473D-9A8A-9347-864A6361F006}"/>
          </ac:spMkLst>
        </pc:spChg>
        <pc:spChg chg="del">
          <ac:chgData name="Sarasin, Elise" userId="051ede2b-3008-44c0-bb19-c9bb04b8c5c9" providerId="ADAL" clId="{C804A04E-52B7-419B-A067-1401DB967358}" dt="2024-08-29T19:17:10.476" v="2521" actId="478"/>
          <ac:spMkLst>
            <pc:docMk/>
            <pc:sldMk cId="3340887304" sldId="1993"/>
            <ac:spMk id="3" creationId="{A242B390-75A0-1CD0-9F4C-C01F33041B82}"/>
          </ac:spMkLst>
        </pc:spChg>
        <pc:spChg chg="add del">
          <ac:chgData name="Sarasin, Elise" userId="051ede2b-3008-44c0-bb19-c9bb04b8c5c9" providerId="ADAL" clId="{C804A04E-52B7-419B-A067-1401DB967358}" dt="2024-08-29T19:16:55.847" v="2485" actId="478"/>
          <ac:spMkLst>
            <pc:docMk/>
            <pc:sldMk cId="3340887304" sldId="1993"/>
            <ac:spMk id="4" creationId="{EE628A74-A8DD-0838-9DC0-7D99F5AB9A83}"/>
          </ac:spMkLst>
        </pc:spChg>
        <pc:spChg chg="add mod">
          <ac:chgData name="Sarasin, Elise" userId="051ede2b-3008-44c0-bb19-c9bb04b8c5c9" providerId="ADAL" clId="{C804A04E-52B7-419B-A067-1401DB967358}" dt="2024-08-29T19:22:15.710" v="3033" actId="1076"/>
          <ac:spMkLst>
            <pc:docMk/>
            <pc:sldMk cId="3340887304" sldId="1993"/>
            <ac:spMk id="8" creationId="{4165BF09-25CE-D72B-2DC4-9ABFB43D4DD5}"/>
          </ac:spMkLst>
        </pc:spChg>
        <pc:picChg chg="add mod">
          <ac:chgData name="Sarasin, Elise" userId="051ede2b-3008-44c0-bb19-c9bb04b8c5c9" providerId="ADAL" clId="{C804A04E-52B7-419B-A067-1401DB967358}" dt="2024-08-29T19:17:15.582" v="2524" actId="1076"/>
          <ac:picMkLst>
            <pc:docMk/>
            <pc:sldMk cId="3340887304" sldId="1993"/>
            <ac:picMk id="5" creationId="{A58EC6F7-9C84-0937-3857-DF1C44DC45C0}"/>
          </ac:picMkLst>
        </pc:picChg>
        <pc:picChg chg="add mod">
          <ac:chgData name="Sarasin, Elise" userId="051ede2b-3008-44c0-bb19-c9bb04b8c5c9" providerId="ADAL" clId="{C804A04E-52B7-419B-A067-1401DB967358}" dt="2024-08-29T19:21:54.153" v="3028" actId="14100"/>
          <ac:picMkLst>
            <pc:docMk/>
            <pc:sldMk cId="3340887304" sldId="1993"/>
            <ac:picMk id="7" creationId="{D4F0225B-2D7C-741A-4D38-ACAA63B102ED}"/>
          </ac:picMkLst>
        </pc:picChg>
      </pc:sldChg>
      <pc:sldChg chg="modSp add mod modNotesTx">
        <pc:chgData name="Sarasin, Elise" userId="051ede2b-3008-44c0-bb19-c9bb04b8c5c9" providerId="ADAL" clId="{C804A04E-52B7-419B-A067-1401DB967358}" dt="2024-08-29T19:25:37.776" v="3121" actId="14100"/>
        <pc:sldMkLst>
          <pc:docMk/>
          <pc:sldMk cId="3700699179" sldId="1994"/>
        </pc:sldMkLst>
        <pc:spChg chg="mod">
          <ac:chgData name="Sarasin, Elise" userId="051ede2b-3008-44c0-bb19-c9bb04b8c5c9" providerId="ADAL" clId="{C804A04E-52B7-419B-A067-1401DB967358}" dt="2024-08-29T19:25:37.776" v="3121" actId="14100"/>
          <ac:spMkLst>
            <pc:docMk/>
            <pc:sldMk cId="3700699179" sldId="1994"/>
            <ac:spMk id="2" creationId="{909C367A-473D-9A8A-9347-864A6361F006}"/>
          </ac:spMkLst>
        </pc:spChg>
      </pc:sldChg>
    </pc:docChg>
  </pc:docChgLst>
  <pc:docChgLst>
    <pc:chgData name="Sarasin, Elise" userId="051ede2b-3008-44c0-bb19-c9bb04b8c5c9" providerId="ADAL" clId="{C6079CB5-9A67-4F5C-9B41-848E0C8D4941}"/>
    <pc:docChg chg="undo custSel addSld delSld modSld sldOrd modSection">
      <pc:chgData name="Sarasin, Elise" userId="051ede2b-3008-44c0-bb19-c9bb04b8c5c9" providerId="ADAL" clId="{C6079CB5-9A67-4F5C-9B41-848E0C8D4941}" dt="2022-09-01T14:45:52.989" v="3038" actId="688"/>
      <pc:docMkLst>
        <pc:docMk/>
      </pc:docMkLst>
      <pc:sldChg chg="addSp delSp modSp mod">
        <pc:chgData name="Sarasin, Elise" userId="051ede2b-3008-44c0-bb19-c9bb04b8c5c9" providerId="ADAL" clId="{C6079CB5-9A67-4F5C-9B41-848E0C8D4941}" dt="2022-08-23T16:05:24.699" v="2792" actId="1035"/>
        <pc:sldMkLst>
          <pc:docMk/>
          <pc:sldMk cId="1832152418" sldId="257"/>
        </pc:sldMkLst>
        <pc:spChg chg="add del">
          <ac:chgData name="Sarasin, Elise" userId="051ede2b-3008-44c0-bb19-c9bb04b8c5c9" providerId="ADAL" clId="{C6079CB5-9A67-4F5C-9B41-848E0C8D4941}" dt="2022-08-23T16:00:38.597" v="2727" actId="22"/>
          <ac:spMkLst>
            <pc:docMk/>
            <pc:sldMk cId="1832152418" sldId="257"/>
            <ac:spMk id="3" creationId="{066632E0-40EF-47C5-E8B9-72E433A9F8C1}"/>
          </ac:spMkLst>
        </pc:spChg>
        <pc:graphicFrameChg chg="add mod modGraphic">
          <ac:chgData name="Sarasin, Elise" userId="051ede2b-3008-44c0-bb19-c9bb04b8c5c9" providerId="ADAL" clId="{C6079CB5-9A67-4F5C-9B41-848E0C8D4941}" dt="2022-08-23T16:04:33.598" v="2734" actId="12788"/>
          <ac:graphicFrameMkLst>
            <pc:docMk/>
            <pc:sldMk cId="1832152418" sldId="257"/>
            <ac:graphicFrameMk id="4" creationId="{ED721205-F4F0-8B02-76D8-6576885F9811}"/>
          </ac:graphicFrameMkLst>
        </pc:graphicFrameChg>
        <pc:picChg chg="mod">
          <ac:chgData name="Sarasin, Elise" userId="051ede2b-3008-44c0-bb19-c9bb04b8c5c9" providerId="ADAL" clId="{C6079CB5-9A67-4F5C-9B41-848E0C8D4941}" dt="2022-08-23T16:05:24.699" v="2792" actId="1035"/>
          <ac:picMkLst>
            <pc:docMk/>
            <pc:sldMk cId="1832152418" sldId="257"/>
            <ac:picMk id="19" creationId="{7B827D80-A9E1-7845-B779-C52EE5330B92}"/>
          </ac:picMkLst>
        </pc:picChg>
        <pc:picChg chg="mod">
          <ac:chgData name="Sarasin, Elise" userId="051ede2b-3008-44c0-bb19-c9bb04b8c5c9" providerId="ADAL" clId="{C6079CB5-9A67-4F5C-9B41-848E0C8D4941}" dt="2022-08-23T16:05:24.699" v="2792" actId="1035"/>
          <ac:picMkLst>
            <pc:docMk/>
            <pc:sldMk cId="1832152418" sldId="257"/>
            <ac:picMk id="2081"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84"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86"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87"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88"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89"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0"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1"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2"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3"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4"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5"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6"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7"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8" creationId="{00000000-0000-0000-0000-000000000000}"/>
          </ac:picMkLst>
        </pc:picChg>
        <pc:picChg chg="mod">
          <ac:chgData name="Sarasin, Elise" userId="051ede2b-3008-44c0-bb19-c9bb04b8c5c9" providerId="ADAL" clId="{C6079CB5-9A67-4F5C-9B41-848E0C8D4941}" dt="2022-08-23T16:05:24.699" v="2792" actId="1035"/>
          <ac:picMkLst>
            <pc:docMk/>
            <pc:sldMk cId="1832152418" sldId="257"/>
            <ac:picMk id="2099" creationId="{00000000-0000-0000-0000-000000000000}"/>
          </ac:picMkLst>
        </pc:picChg>
      </pc:sldChg>
      <pc:sldChg chg="modSp add del mod">
        <pc:chgData name="Sarasin, Elise" userId="051ede2b-3008-44c0-bb19-c9bb04b8c5c9" providerId="ADAL" clId="{C6079CB5-9A67-4F5C-9B41-848E0C8D4941}" dt="2022-08-17T18:51:05.799" v="1295" actId="2696"/>
        <pc:sldMkLst>
          <pc:docMk/>
          <pc:sldMk cId="1222509459" sldId="258"/>
        </pc:sldMkLst>
        <pc:spChg chg="mod">
          <ac:chgData name="Sarasin, Elise" userId="051ede2b-3008-44c0-bb19-c9bb04b8c5c9" providerId="ADAL" clId="{C6079CB5-9A67-4F5C-9B41-848E0C8D4941}" dt="2022-08-17T18:48:01.106" v="1226" actId="1076"/>
          <ac:spMkLst>
            <pc:docMk/>
            <pc:sldMk cId="1222509459" sldId="258"/>
            <ac:spMk id="3" creationId="{647EF5AE-6376-8E0E-5527-BA21697F7C99}"/>
          </ac:spMkLst>
        </pc:spChg>
      </pc:sldChg>
      <pc:sldChg chg="modSp mod">
        <pc:chgData name="Sarasin, Elise" userId="051ede2b-3008-44c0-bb19-c9bb04b8c5c9" providerId="ADAL" clId="{C6079CB5-9A67-4F5C-9B41-848E0C8D4941}" dt="2022-08-17T21:57:55.251" v="1896" actId="14100"/>
        <pc:sldMkLst>
          <pc:docMk/>
          <pc:sldMk cId="2493429146" sldId="654"/>
        </pc:sldMkLst>
        <pc:picChg chg="mod">
          <ac:chgData name="Sarasin, Elise" userId="051ede2b-3008-44c0-bb19-c9bb04b8c5c9" providerId="ADAL" clId="{C6079CB5-9A67-4F5C-9B41-848E0C8D4941}" dt="2022-08-17T21:57:51.491" v="1894" actId="1076"/>
          <ac:picMkLst>
            <pc:docMk/>
            <pc:sldMk cId="2493429146" sldId="654"/>
            <ac:picMk id="5" creationId="{00000000-0000-0000-0000-000000000000}"/>
          </ac:picMkLst>
        </pc:picChg>
        <pc:picChg chg="mod">
          <ac:chgData name="Sarasin, Elise" userId="051ede2b-3008-44c0-bb19-c9bb04b8c5c9" providerId="ADAL" clId="{C6079CB5-9A67-4F5C-9B41-848E0C8D4941}" dt="2022-08-17T21:57:55.251" v="1896" actId="14100"/>
          <ac:picMkLst>
            <pc:docMk/>
            <pc:sldMk cId="2493429146" sldId="654"/>
            <ac:picMk id="6" creationId="{8874FAD2-23EA-69FD-1E67-E57FA3383F7E}"/>
          </ac:picMkLst>
        </pc:picChg>
      </pc:sldChg>
      <pc:sldChg chg="modSp mod modShow">
        <pc:chgData name="Sarasin, Elise" userId="051ede2b-3008-44c0-bb19-c9bb04b8c5c9" providerId="ADAL" clId="{C6079CB5-9A67-4F5C-9B41-848E0C8D4941}" dt="2022-08-17T19:10:44.178" v="1521" actId="729"/>
        <pc:sldMkLst>
          <pc:docMk/>
          <pc:sldMk cId="2373981510" sldId="1628"/>
        </pc:sldMkLst>
        <pc:spChg chg="mod">
          <ac:chgData name="Sarasin, Elise" userId="051ede2b-3008-44c0-bb19-c9bb04b8c5c9" providerId="ADAL" clId="{C6079CB5-9A67-4F5C-9B41-848E0C8D4941}" dt="2022-08-17T19:04:05.753" v="1356" actId="1076"/>
          <ac:spMkLst>
            <pc:docMk/>
            <pc:sldMk cId="2373981510" sldId="1628"/>
            <ac:spMk id="15" creationId="{2878C86A-A937-8AF6-3DFB-80A5A66CABBB}"/>
          </ac:spMkLst>
        </pc:spChg>
      </pc:sldChg>
      <pc:sldChg chg="modSp mod">
        <pc:chgData name="Sarasin, Elise" userId="051ede2b-3008-44c0-bb19-c9bb04b8c5c9" providerId="ADAL" clId="{C6079CB5-9A67-4F5C-9B41-848E0C8D4941}" dt="2022-09-01T14:45:52.989" v="3038" actId="688"/>
        <pc:sldMkLst>
          <pc:docMk/>
          <pc:sldMk cId="990333800" sldId="1638"/>
        </pc:sldMkLst>
        <pc:picChg chg="mod">
          <ac:chgData name="Sarasin, Elise" userId="051ede2b-3008-44c0-bb19-c9bb04b8c5c9" providerId="ADAL" clId="{C6079CB5-9A67-4F5C-9B41-848E0C8D4941}" dt="2022-09-01T14:45:22.263" v="3004" actId="1038"/>
          <ac:picMkLst>
            <pc:docMk/>
            <pc:sldMk cId="990333800" sldId="1638"/>
            <ac:picMk id="3" creationId="{00000000-0000-0000-0000-000000000000}"/>
          </ac:picMkLst>
        </pc:picChg>
        <pc:picChg chg="mod">
          <ac:chgData name="Sarasin, Elise" userId="051ede2b-3008-44c0-bb19-c9bb04b8c5c9" providerId="ADAL" clId="{C6079CB5-9A67-4F5C-9B41-848E0C8D4941}" dt="2022-09-01T14:44:02.408" v="2927" actId="1076"/>
          <ac:picMkLst>
            <pc:docMk/>
            <pc:sldMk cId="990333800" sldId="1638"/>
            <ac:picMk id="4" creationId="{00000000-0000-0000-0000-000000000000}"/>
          </ac:picMkLst>
        </pc:picChg>
        <pc:picChg chg="mod ord modCrop">
          <ac:chgData name="Sarasin, Elise" userId="051ede2b-3008-44c0-bb19-c9bb04b8c5c9" providerId="ADAL" clId="{C6079CB5-9A67-4F5C-9B41-848E0C8D4941}" dt="2022-09-01T14:45:52.989" v="3038" actId="688"/>
          <ac:picMkLst>
            <pc:docMk/>
            <pc:sldMk cId="990333800" sldId="1638"/>
            <ac:picMk id="5" creationId="{00000000-0000-0000-0000-000000000000}"/>
          </ac:picMkLst>
        </pc:picChg>
        <pc:picChg chg="mod modCrop">
          <ac:chgData name="Sarasin, Elise" userId="051ede2b-3008-44c0-bb19-c9bb04b8c5c9" providerId="ADAL" clId="{C6079CB5-9A67-4F5C-9B41-848E0C8D4941}" dt="2022-09-01T14:44:03.991" v="2928" actId="1076"/>
          <ac:picMkLst>
            <pc:docMk/>
            <pc:sldMk cId="990333800" sldId="1638"/>
            <ac:picMk id="6" creationId="{00000000-0000-0000-0000-000000000000}"/>
          </ac:picMkLst>
        </pc:picChg>
        <pc:picChg chg="mod modCrop">
          <ac:chgData name="Sarasin, Elise" userId="051ede2b-3008-44c0-bb19-c9bb04b8c5c9" providerId="ADAL" clId="{C6079CB5-9A67-4F5C-9B41-848E0C8D4941}" dt="2022-09-01T14:45:03.885" v="2965" actId="1035"/>
          <ac:picMkLst>
            <pc:docMk/>
            <pc:sldMk cId="990333800" sldId="1638"/>
            <ac:picMk id="7" creationId="{00000000-0000-0000-0000-000000000000}"/>
          </ac:picMkLst>
        </pc:picChg>
        <pc:picChg chg="mod modCrop">
          <ac:chgData name="Sarasin, Elise" userId="051ede2b-3008-44c0-bb19-c9bb04b8c5c9" providerId="ADAL" clId="{C6079CB5-9A67-4F5C-9B41-848E0C8D4941}" dt="2022-09-01T14:43:36.516" v="2915" actId="1076"/>
          <ac:picMkLst>
            <pc:docMk/>
            <pc:sldMk cId="990333800" sldId="1638"/>
            <ac:picMk id="13" creationId="{00000000-0000-0000-0000-000000000000}"/>
          </ac:picMkLst>
        </pc:picChg>
        <pc:picChg chg="mod modCrop">
          <ac:chgData name="Sarasin, Elise" userId="051ede2b-3008-44c0-bb19-c9bb04b8c5c9" providerId="ADAL" clId="{C6079CB5-9A67-4F5C-9B41-848E0C8D4941}" dt="2022-09-01T14:43:59.641" v="2925" actId="1076"/>
          <ac:picMkLst>
            <pc:docMk/>
            <pc:sldMk cId="990333800" sldId="1638"/>
            <ac:picMk id="14" creationId="{70A9793E-ACCB-93AF-430D-0DDA9A1F4ED4}"/>
          </ac:picMkLst>
        </pc:picChg>
        <pc:picChg chg="mod modCrop">
          <ac:chgData name="Sarasin, Elise" userId="051ede2b-3008-44c0-bb19-c9bb04b8c5c9" providerId="ADAL" clId="{C6079CB5-9A67-4F5C-9B41-848E0C8D4941}" dt="2022-09-01T14:44:12.269" v="2932" actId="1076"/>
          <ac:picMkLst>
            <pc:docMk/>
            <pc:sldMk cId="990333800" sldId="1638"/>
            <ac:picMk id="15" creationId="{8842230B-B8BA-C27E-8C96-58869BA6FD1D}"/>
          </ac:picMkLst>
        </pc:picChg>
        <pc:picChg chg="mod modCrop">
          <ac:chgData name="Sarasin, Elise" userId="051ede2b-3008-44c0-bb19-c9bb04b8c5c9" providerId="ADAL" clId="{C6079CB5-9A67-4F5C-9B41-848E0C8D4941}" dt="2022-09-01T14:41:45.400" v="2868" actId="1076"/>
          <ac:picMkLst>
            <pc:docMk/>
            <pc:sldMk cId="990333800" sldId="1638"/>
            <ac:picMk id="16" creationId="{62A2062F-B9E5-E21A-E738-0ABDA33A15B5}"/>
          </ac:picMkLst>
        </pc:picChg>
        <pc:picChg chg="mod modCrop">
          <ac:chgData name="Sarasin, Elise" userId="051ede2b-3008-44c0-bb19-c9bb04b8c5c9" providerId="ADAL" clId="{C6079CB5-9A67-4F5C-9B41-848E0C8D4941}" dt="2022-09-01T14:45:36.693" v="3036" actId="1037"/>
          <ac:picMkLst>
            <pc:docMk/>
            <pc:sldMk cId="990333800" sldId="1638"/>
            <ac:picMk id="17" creationId="{A93487DD-6E50-EC3E-6CDC-AADBF6FA4C16}"/>
          </ac:picMkLst>
        </pc:picChg>
      </pc:sldChg>
      <pc:sldChg chg="modSp mod">
        <pc:chgData name="Sarasin, Elise" userId="051ede2b-3008-44c0-bb19-c9bb04b8c5c9" providerId="ADAL" clId="{C6079CB5-9A67-4F5C-9B41-848E0C8D4941}" dt="2022-08-17T18:21:18.538" v="286" actId="1076"/>
        <pc:sldMkLst>
          <pc:docMk/>
          <pc:sldMk cId="521072916" sldId="1640"/>
        </pc:sldMkLst>
        <pc:spChg chg="mod">
          <ac:chgData name="Sarasin, Elise" userId="051ede2b-3008-44c0-bb19-c9bb04b8c5c9" providerId="ADAL" clId="{C6079CB5-9A67-4F5C-9B41-848E0C8D4941}" dt="2022-08-17T18:21:18.538" v="286" actId="1076"/>
          <ac:spMkLst>
            <pc:docMk/>
            <pc:sldMk cId="521072916" sldId="1640"/>
            <ac:spMk id="2" creationId="{00000000-0000-0000-0000-000000000000}"/>
          </ac:spMkLst>
        </pc:spChg>
      </pc:sldChg>
      <pc:sldChg chg="addSp delSp modSp mod">
        <pc:chgData name="Sarasin, Elise" userId="051ede2b-3008-44c0-bb19-c9bb04b8c5c9" providerId="ADAL" clId="{C6079CB5-9A67-4F5C-9B41-848E0C8D4941}" dt="2022-08-16T16:08:29.425" v="84" actId="208"/>
        <pc:sldMkLst>
          <pc:docMk/>
          <pc:sldMk cId="852898139" sldId="1672"/>
        </pc:sldMkLst>
        <pc:spChg chg="del">
          <ac:chgData name="Sarasin, Elise" userId="051ede2b-3008-44c0-bb19-c9bb04b8c5c9" providerId="ADAL" clId="{C6079CB5-9A67-4F5C-9B41-848E0C8D4941}" dt="2022-08-16T15:52:30.698" v="11" actId="478"/>
          <ac:spMkLst>
            <pc:docMk/>
            <pc:sldMk cId="852898139" sldId="1672"/>
            <ac:spMk id="5" creationId="{E2CB1FF6-60CB-A70E-8A08-4F52641C20B8}"/>
          </ac:spMkLst>
        </pc:spChg>
        <pc:spChg chg="del">
          <ac:chgData name="Sarasin, Elise" userId="051ede2b-3008-44c0-bb19-c9bb04b8c5c9" providerId="ADAL" clId="{C6079CB5-9A67-4F5C-9B41-848E0C8D4941}" dt="2022-08-16T15:52:31.947" v="12" actId="478"/>
          <ac:spMkLst>
            <pc:docMk/>
            <pc:sldMk cId="852898139" sldId="1672"/>
            <ac:spMk id="6" creationId="{ABC950D9-27EB-FFC7-5558-5EFCB993A02F}"/>
          </ac:spMkLst>
        </pc:spChg>
        <pc:picChg chg="add del mod">
          <ac:chgData name="Sarasin, Elise" userId="051ede2b-3008-44c0-bb19-c9bb04b8c5c9" providerId="ADAL" clId="{C6079CB5-9A67-4F5C-9B41-848E0C8D4941}" dt="2022-08-16T15:52:08.660" v="3" actId="478"/>
          <ac:picMkLst>
            <pc:docMk/>
            <pc:sldMk cId="852898139" sldId="1672"/>
            <ac:picMk id="3" creationId="{36908969-52CD-CF15-52AF-6FA6B69FC4FE}"/>
          </ac:picMkLst>
        </pc:picChg>
        <pc:picChg chg="add mod">
          <ac:chgData name="Sarasin, Elise" userId="051ede2b-3008-44c0-bb19-c9bb04b8c5c9" providerId="ADAL" clId="{C6079CB5-9A67-4F5C-9B41-848E0C8D4941}" dt="2022-08-16T16:08:29.425" v="84" actId="208"/>
          <ac:picMkLst>
            <pc:docMk/>
            <pc:sldMk cId="852898139" sldId="1672"/>
            <ac:picMk id="7" creationId="{A42F1E2D-0EF0-8EE8-DD84-2C146E0C3467}"/>
          </ac:picMkLst>
        </pc:picChg>
        <pc:picChg chg="add mod">
          <ac:chgData name="Sarasin, Elise" userId="051ede2b-3008-44c0-bb19-c9bb04b8c5c9" providerId="ADAL" clId="{C6079CB5-9A67-4F5C-9B41-848E0C8D4941}" dt="2022-08-16T15:52:57.480" v="16"/>
          <ac:picMkLst>
            <pc:docMk/>
            <pc:sldMk cId="852898139" sldId="1672"/>
            <ac:picMk id="8" creationId="{0F74CE67-418D-959E-9EE1-989C2108EF89}"/>
          </ac:picMkLst>
        </pc:picChg>
      </pc:sldChg>
      <pc:sldChg chg="addSp delSp modSp new mod">
        <pc:chgData name="Sarasin, Elise" userId="051ede2b-3008-44c0-bb19-c9bb04b8c5c9" providerId="ADAL" clId="{C6079CB5-9A67-4F5C-9B41-848E0C8D4941}" dt="2022-08-16T16:08:34.595" v="85" actId="208"/>
        <pc:sldMkLst>
          <pc:docMk/>
          <pc:sldMk cId="1977507285" sldId="1673"/>
        </pc:sldMkLst>
        <pc:spChg chg="del">
          <ac:chgData name="Sarasin, Elise" userId="051ede2b-3008-44c0-bb19-c9bb04b8c5c9" providerId="ADAL" clId="{C6079CB5-9A67-4F5C-9B41-848E0C8D4941}" dt="2022-08-16T15:53:40.840" v="18" actId="478"/>
          <ac:spMkLst>
            <pc:docMk/>
            <pc:sldMk cId="1977507285" sldId="1673"/>
            <ac:spMk id="2" creationId="{70AA1885-0795-F92D-29FF-6E9FB0FD95A7}"/>
          </ac:spMkLst>
        </pc:spChg>
        <pc:spChg chg="del">
          <ac:chgData name="Sarasin, Elise" userId="051ede2b-3008-44c0-bb19-c9bb04b8c5c9" providerId="ADAL" clId="{C6079CB5-9A67-4F5C-9B41-848E0C8D4941}" dt="2022-08-16T15:53:41.554" v="19" actId="478"/>
          <ac:spMkLst>
            <pc:docMk/>
            <pc:sldMk cId="1977507285" sldId="1673"/>
            <ac:spMk id="3" creationId="{6B835E8E-9E8B-411A-5228-861CE9F66E5E}"/>
          </ac:spMkLst>
        </pc:spChg>
        <pc:picChg chg="add mod">
          <ac:chgData name="Sarasin, Elise" userId="051ede2b-3008-44c0-bb19-c9bb04b8c5c9" providerId="ADAL" clId="{C6079CB5-9A67-4F5C-9B41-848E0C8D4941}" dt="2022-08-16T16:08:34.595" v="85" actId="208"/>
          <ac:picMkLst>
            <pc:docMk/>
            <pc:sldMk cId="1977507285" sldId="1673"/>
            <ac:picMk id="5" creationId="{198B9C27-B8E7-6BE1-86EB-5FFE3235DCEB}"/>
          </ac:picMkLst>
        </pc:picChg>
      </pc:sldChg>
      <pc:sldChg chg="addSp modSp new mod">
        <pc:chgData name="Sarasin, Elise" userId="051ede2b-3008-44c0-bb19-c9bb04b8c5c9" providerId="ADAL" clId="{C6079CB5-9A67-4F5C-9B41-848E0C8D4941}" dt="2022-08-16T16:08:41.228" v="86" actId="208"/>
        <pc:sldMkLst>
          <pc:docMk/>
          <pc:sldMk cId="1121100709" sldId="1674"/>
        </pc:sldMkLst>
        <pc:picChg chg="add mod">
          <ac:chgData name="Sarasin, Elise" userId="051ede2b-3008-44c0-bb19-c9bb04b8c5c9" providerId="ADAL" clId="{C6079CB5-9A67-4F5C-9B41-848E0C8D4941}" dt="2022-08-16T16:08:41.228" v="86" actId="208"/>
          <ac:picMkLst>
            <pc:docMk/>
            <pc:sldMk cId="1121100709" sldId="1674"/>
            <ac:picMk id="5" creationId="{6A58F019-7578-CBCC-CFF6-7EF3D4AE069C}"/>
          </ac:picMkLst>
        </pc:picChg>
      </pc:sldChg>
      <pc:sldChg chg="addSp modSp new mod">
        <pc:chgData name="Sarasin, Elise" userId="051ede2b-3008-44c0-bb19-c9bb04b8c5c9" providerId="ADAL" clId="{C6079CB5-9A67-4F5C-9B41-848E0C8D4941}" dt="2022-08-16T16:08:44.839" v="87" actId="208"/>
        <pc:sldMkLst>
          <pc:docMk/>
          <pc:sldMk cId="784907329" sldId="1675"/>
        </pc:sldMkLst>
        <pc:picChg chg="add mod">
          <ac:chgData name="Sarasin, Elise" userId="051ede2b-3008-44c0-bb19-c9bb04b8c5c9" providerId="ADAL" clId="{C6079CB5-9A67-4F5C-9B41-848E0C8D4941}" dt="2022-08-16T16:08:44.839" v="87" actId="208"/>
          <ac:picMkLst>
            <pc:docMk/>
            <pc:sldMk cId="784907329" sldId="1675"/>
            <ac:picMk id="6" creationId="{067CE19E-6EF0-B4ED-14B6-2541BA3B438E}"/>
          </ac:picMkLst>
        </pc:picChg>
      </pc:sldChg>
      <pc:sldChg chg="addSp modSp new del mod ord">
        <pc:chgData name="Sarasin, Elise" userId="051ede2b-3008-44c0-bb19-c9bb04b8c5c9" providerId="ADAL" clId="{C6079CB5-9A67-4F5C-9B41-848E0C8D4941}" dt="2022-08-16T16:02:47.102" v="60" actId="47"/>
        <pc:sldMkLst>
          <pc:docMk/>
          <pc:sldMk cId="2595336423" sldId="1676"/>
        </pc:sldMkLst>
        <pc:spChg chg="add mod">
          <ac:chgData name="Sarasin, Elise" userId="051ede2b-3008-44c0-bb19-c9bb04b8c5c9" providerId="ADAL" clId="{C6079CB5-9A67-4F5C-9B41-848E0C8D4941}" dt="2022-08-16T15:57:35.552" v="31"/>
          <ac:spMkLst>
            <pc:docMk/>
            <pc:sldMk cId="2595336423" sldId="1676"/>
            <ac:spMk id="4" creationId="{C6E29CD8-7F0A-F6DF-860A-81D0539F695B}"/>
          </ac:spMkLst>
        </pc:spChg>
        <pc:spChg chg="add mod">
          <ac:chgData name="Sarasin, Elise" userId="051ede2b-3008-44c0-bb19-c9bb04b8c5c9" providerId="ADAL" clId="{C6079CB5-9A67-4F5C-9B41-848E0C8D4941}" dt="2022-08-16T15:59:31.988" v="47" actId="1076"/>
          <ac:spMkLst>
            <pc:docMk/>
            <pc:sldMk cId="2595336423" sldId="1676"/>
            <ac:spMk id="6" creationId="{D9FB1769-3230-6D05-7467-39E83FE99791}"/>
          </ac:spMkLst>
        </pc:spChg>
        <pc:picChg chg="add mod">
          <ac:chgData name="Sarasin, Elise" userId="051ede2b-3008-44c0-bb19-c9bb04b8c5c9" providerId="ADAL" clId="{C6079CB5-9A67-4F5C-9B41-848E0C8D4941}" dt="2022-08-16T15:59:44.314" v="51" actId="1076"/>
          <ac:picMkLst>
            <pc:docMk/>
            <pc:sldMk cId="2595336423" sldId="1676"/>
            <ac:picMk id="3" creationId="{4960A50B-E576-A2F0-A60C-662467BA520C}"/>
          </ac:picMkLst>
        </pc:picChg>
        <pc:picChg chg="add mod">
          <ac:chgData name="Sarasin, Elise" userId="051ede2b-3008-44c0-bb19-c9bb04b8c5c9" providerId="ADAL" clId="{C6079CB5-9A67-4F5C-9B41-848E0C8D4941}" dt="2022-08-16T15:59:40.554" v="50" actId="1076"/>
          <ac:picMkLst>
            <pc:docMk/>
            <pc:sldMk cId="2595336423" sldId="1676"/>
            <ac:picMk id="5" creationId="{5C687225-4679-F2A1-3AF7-2FE9508DEC22}"/>
          </ac:picMkLst>
        </pc:picChg>
      </pc:sldChg>
      <pc:sldChg chg="addSp delSp modSp add mod">
        <pc:chgData name="Sarasin, Elise" userId="051ede2b-3008-44c0-bb19-c9bb04b8c5c9" providerId="ADAL" clId="{C6079CB5-9A67-4F5C-9B41-848E0C8D4941}" dt="2022-08-16T16:08:15.792" v="83" actId="14100"/>
        <pc:sldMkLst>
          <pc:docMk/>
          <pc:sldMk cId="1085192212" sldId="1682"/>
        </pc:sldMkLst>
        <pc:spChg chg="add mod">
          <ac:chgData name="Sarasin, Elise" userId="051ede2b-3008-44c0-bb19-c9bb04b8c5c9" providerId="ADAL" clId="{C6079CB5-9A67-4F5C-9B41-848E0C8D4941}" dt="2022-08-16T16:02:44.019" v="59"/>
          <ac:spMkLst>
            <pc:docMk/>
            <pc:sldMk cId="1085192212" sldId="1682"/>
            <ac:spMk id="3" creationId="{6ED47397-9E94-C2B5-F75E-22307E49FC30}"/>
          </ac:spMkLst>
        </pc:spChg>
        <pc:spChg chg="add del mod">
          <ac:chgData name="Sarasin, Elise" userId="051ede2b-3008-44c0-bb19-c9bb04b8c5c9" providerId="ADAL" clId="{C6079CB5-9A67-4F5C-9B41-848E0C8D4941}" dt="2022-08-16T16:08:07.689" v="82" actId="478"/>
          <ac:spMkLst>
            <pc:docMk/>
            <pc:sldMk cId="1085192212" sldId="1682"/>
            <ac:spMk id="7" creationId="{FE4AB297-B0C6-31CA-57D1-A2FF13B43AE6}"/>
          </ac:spMkLst>
        </pc:spChg>
        <pc:spChg chg="add mod">
          <ac:chgData name="Sarasin, Elise" userId="051ede2b-3008-44c0-bb19-c9bb04b8c5c9" providerId="ADAL" clId="{C6079CB5-9A67-4F5C-9B41-848E0C8D4941}" dt="2022-08-16T16:08:03.889" v="81" actId="1076"/>
          <ac:spMkLst>
            <pc:docMk/>
            <pc:sldMk cId="1085192212" sldId="1682"/>
            <ac:spMk id="10" creationId="{39CB2E33-0427-81A2-CD23-14352CB2CF2D}"/>
          </ac:spMkLst>
        </pc:spChg>
        <pc:picChg chg="add mod">
          <ac:chgData name="Sarasin, Elise" userId="051ede2b-3008-44c0-bb19-c9bb04b8c5c9" providerId="ADAL" clId="{C6079CB5-9A67-4F5C-9B41-848E0C8D4941}" dt="2022-08-16T16:07:20.357" v="73" actId="1076"/>
          <ac:picMkLst>
            <pc:docMk/>
            <pc:sldMk cId="1085192212" sldId="1682"/>
            <ac:picMk id="2" creationId="{5266497C-0DB4-4525-E320-A8C133F3335E}"/>
          </ac:picMkLst>
        </pc:picChg>
        <pc:picChg chg="add mod">
          <ac:chgData name="Sarasin, Elise" userId="051ede2b-3008-44c0-bb19-c9bb04b8c5c9" providerId="ADAL" clId="{C6079CB5-9A67-4F5C-9B41-848E0C8D4941}" dt="2022-08-16T16:08:15.792" v="83" actId="14100"/>
          <ac:picMkLst>
            <pc:docMk/>
            <pc:sldMk cId="1085192212" sldId="1682"/>
            <ac:picMk id="5" creationId="{496F45F4-16CE-98DC-A600-3AA9C79823BB}"/>
          </ac:picMkLst>
        </pc:picChg>
        <pc:picChg chg="del">
          <ac:chgData name="Sarasin, Elise" userId="051ede2b-3008-44c0-bb19-c9bb04b8c5c9" providerId="ADAL" clId="{C6079CB5-9A67-4F5C-9B41-848E0C8D4941}" dt="2022-08-16T16:02:29.464" v="58" actId="478"/>
          <ac:picMkLst>
            <pc:docMk/>
            <pc:sldMk cId="1085192212" sldId="1682"/>
            <ac:picMk id="6" creationId="{067CE19E-6EF0-B4ED-14B6-2541BA3B438E}"/>
          </ac:picMkLst>
        </pc:picChg>
        <pc:picChg chg="add mod">
          <ac:chgData name="Sarasin, Elise" userId="051ede2b-3008-44c0-bb19-c9bb04b8c5c9" providerId="ADAL" clId="{C6079CB5-9A67-4F5C-9B41-848E0C8D4941}" dt="2022-08-16T16:08:01.597" v="80" actId="208"/>
          <ac:picMkLst>
            <pc:docMk/>
            <pc:sldMk cId="1085192212" sldId="1682"/>
            <ac:picMk id="9" creationId="{16A5D0EF-9794-A5A5-3686-4F8AB178E113}"/>
          </ac:picMkLst>
        </pc:picChg>
      </pc:sldChg>
      <pc:sldChg chg="addSp delSp modSp mod">
        <pc:chgData name="Sarasin, Elise" userId="051ede2b-3008-44c0-bb19-c9bb04b8c5c9" providerId="ADAL" clId="{C6079CB5-9A67-4F5C-9B41-848E0C8D4941}" dt="2022-08-17T19:10:24.921" v="1520" actId="478"/>
        <pc:sldMkLst>
          <pc:docMk/>
          <pc:sldMk cId="3671785262" sldId="1684"/>
        </pc:sldMkLst>
        <pc:spChg chg="add del mod">
          <ac:chgData name="Sarasin, Elise" userId="051ede2b-3008-44c0-bb19-c9bb04b8c5c9" providerId="ADAL" clId="{C6079CB5-9A67-4F5C-9B41-848E0C8D4941}" dt="2022-08-17T19:10:24.921" v="1520" actId="478"/>
          <ac:spMkLst>
            <pc:docMk/>
            <pc:sldMk cId="3671785262" sldId="1684"/>
            <ac:spMk id="3" creationId="{647EF5AE-6376-8E0E-5527-BA21697F7C99}"/>
          </ac:spMkLst>
        </pc:spChg>
        <pc:graphicFrameChg chg="mod modGraphic">
          <ac:chgData name="Sarasin, Elise" userId="051ede2b-3008-44c0-bb19-c9bb04b8c5c9" providerId="ADAL" clId="{C6079CB5-9A67-4F5C-9B41-848E0C8D4941}" dt="2022-08-17T19:07:45.878" v="1517" actId="20577"/>
          <ac:graphicFrameMkLst>
            <pc:docMk/>
            <pc:sldMk cId="3671785262" sldId="1684"/>
            <ac:graphicFrameMk id="2" creationId="{852A6399-EC09-9A90-EC76-9006AA029925}"/>
          </ac:graphicFrameMkLst>
        </pc:graphicFrameChg>
        <pc:picChg chg="mod ord">
          <ac:chgData name="Sarasin, Elise" userId="051ede2b-3008-44c0-bb19-c9bb04b8c5c9" providerId="ADAL" clId="{C6079CB5-9A67-4F5C-9B41-848E0C8D4941}" dt="2022-08-17T19:08:01.703" v="1519" actId="1076"/>
          <ac:picMkLst>
            <pc:docMk/>
            <pc:sldMk cId="3671785262" sldId="1684"/>
            <ac:picMk id="2080" creationId="{00000000-0000-0000-0000-000000000000}"/>
          </ac:picMkLst>
        </pc:picChg>
      </pc:sldChg>
      <pc:sldChg chg="delSp modSp del mod">
        <pc:chgData name="Sarasin, Elise" userId="051ede2b-3008-44c0-bb19-c9bb04b8c5c9" providerId="ADAL" clId="{C6079CB5-9A67-4F5C-9B41-848E0C8D4941}" dt="2022-08-23T16:21:37.501" v="2824" actId="47"/>
        <pc:sldMkLst>
          <pc:docMk/>
          <pc:sldMk cId="1081709239" sldId="1686"/>
        </pc:sldMkLst>
        <pc:spChg chg="del mod">
          <ac:chgData name="Sarasin, Elise" userId="051ede2b-3008-44c0-bb19-c9bb04b8c5c9" providerId="ADAL" clId="{C6079CB5-9A67-4F5C-9B41-848E0C8D4941}" dt="2022-08-18T14:12:42.504" v="2138" actId="478"/>
          <ac:spMkLst>
            <pc:docMk/>
            <pc:sldMk cId="1081709239" sldId="1686"/>
            <ac:spMk id="3" creationId="{647EF5AE-6376-8E0E-5527-BA21697F7C99}"/>
          </ac:spMkLst>
        </pc:spChg>
        <pc:spChg chg="mod">
          <ac:chgData name="Sarasin, Elise" userId="051ede2b-3008-44c0-bb19-c9bb04b8c5c9" providerId="ADAL" clId="{C6079CB5-9A67-4F5C-9B41-848E0C8D4941}" dt="2022-08-17T21:36:36.956" v="1566" actId="1076"/>
          <ac:spMkLst>
            <pc:docMk/>
            <pc:sldMk cId="1081709239" sldId="1686"/>
            <ac:spMk id="4" creationId="{4F53A22D-2E04-D441-4283-11BFDBAA1B43}"/>
          </ac:spMkLst>
        </pc:spChg>
        <pc:spChg chg="del mod">
          <ac:chgData name="Sarasin, Elise" userId="051ede2b-3008-44c0-bb19-c9bb04b8c5c9" providerId="ADAL" clId="{C6079CB5-9A67-4F5C-9B41-848E0C8D4941}" dt="2022-08-18T14:14:07.127" v="2154" actId="478"/>
          <ac:spMkLst>
            <pc:docMk/>
            <pc:sldMk cId="1081709239" sldId="1686"/>
            <ac:spMk id="5" creationId="{0C047571-0C2B-F0B5-6B47-C3954D77693B}"/>
          </ac:spMkLst>
        </pc:spChg>
        <pc:graphicFrameChg chg="mod modGraphic">
          <ac:chgData name="Sarasin, Elise" userId="051ede2b-3008-44c0-bb19-c9bb04b8c5c9" providerId="ADAL" clId="{C6079CB5-9A67-4F5C-9B41-848E0C8D4941}" dt="2022-08-18T15:46:45.917" v="2725" actId="12788"/>
          <ac:graphicFrameMkLst>
            <pc:docMk/>
            <pc:sldMk cId="1081709239" sldId="1686"/>
            <ac:graphicFrameMk id="2" creationId="{852A6399-EC09-9A90-EC76-9006AA029925}"/>
          </ac:graphicFrameMkLst>
        </pc:graphicFrameChg>
        <pc:picChg chg="mod">
          <ac:chgData name="Sarasin, Elise" userId="051ede2b-3008-44c0-bb19-c9bb04b8c5c9" providerId="ADAL" clId="{C6079CB5-9A67-4F5C-9B41-848E0C8D4941}" dt="2022-08-18T14:14:13.583" v="2166" actId="1035"/>
          <ac:picMkLst>
            <pc:docMk/>
            <pc:sldMk cId="1081709239" sldId="1686"/>
            <ac:picMk id="2080" creationId="{00000000-0000-0000-0000-000000000000}"/>
          </ac:picMkLst>
        </pc:picChg>
      </pc:sldChg>
      <pc:sldChg chg="addSp modSp del mod modAnim">
        <pc:chgData name="Sarasin, Elise" userId="051ede2b-3008-44c0-bb19-c9bb04b8c5c9" providerId="ADAL" clId="{C6079CB5-9A67-4F5C-9B41-848E0C8D4941}" dt="2022-08-23T16:16:25.674" v="2794" actId="47"/>
        <pc:sldMkLst>
          <pc:docMk/>
          <pc:sldMk cId="3392453517" sldId="1689"/>
        </pc:sldMkLst>
        <pc:graphicFrameChg chg="mod modGraphic">
          <ac:chgData name="Sarasin, Elise" userId="051ede2b-3008-44c0-bb19-c9bb04b8c5c9" providerId="ADAL" clId="{C6079CB5-9A67-4F5C-9B41-848E0C8D4941}" dt="2022-08-18T15:41:21.975" v="2567" actId="20577"/>
          <ac:graphicFrameMkLst>
            <pc:docMk/>
            <pc:sldMk cId="3392453517" sldId="1689"/>
            <ac:graphicFrameMk id="7" creationId="{8D2E2C3F-60AA-07D7-1077-A8AA36318E99}"/>
          </ac:graphicFrameMkLst>
        </pc:graphicFrameChg>
        <pc:picChg chg="add mod">
          <ac:chgData name="Sarasin, Elise" userId="051ede2b-3008-44c0-bb19-c9bb04b8c5c9" providerId="ADAL" clId="{C6079CB5-9A67-4F5C-9B41-848E0C8D4941}" dt="2022-08-17T18:51:41.334" v="1299" actId="1076"/>
          <ac:picMkLst>
            <pc:docMk/>
            <pc:sldMk cId="3392453517" sldId="1689"/>
            <ac:picMk id="2" creationId="{BEBA74AC-F3AE-1A9B-5403-5D1C86AF8064}"/>
          </ac:picMkLst>
        </pc:picChg>
        <pc:picChg chg="mod">
          <ac:chgData name="Sarasin, Elise" userId="051ede2b-3008-44c0-bb19-c9bb04b8c5c9" providerId="ADAL" clId="{C6079CB5-9A67-4F5C-9B41-848E0C8D4941}" dt="2022-08-17T21:43:44.017" v="1677" actId="14100"/>
          <ac:picMkLst>
            <pc:docMk/>
            <pc:sldMk cId="3392453517" sldId="1689"/>
            <ac:picMk id="17" creationId="{00321641-7FF1-EE38-D439-2C88686B62B7}"/>
          </ac:picMkLst>
        </pc:picChg>
        <pc:picChg chg="mod">
          <ac:chgData name="Sarasin, Elise" userId="051ede2b-3008-44c0-bb19-c9bb04b8c5c9" providerId="ADAL" clId="{C6079CB5-9A67-4F5C-9B41-848E0C8D4941}" dt="2022-08-17T21:43:44.017" v="1677" actId="14100"/>
          <ac:picMkLst>
            <pc:docMk/>
            <pc:sldMk cId="3392453517" sldId="1689"/>
            <ac:picMk id="18" creationId="{111C22E4-B754-CE93-548A-E1227A0D2811}"/>
          </ac:picMkLst>
        </pc:picChg>
        <pc:picChg chg="mod">
          <ac:chgData name="Sarasin, Elise" userId="051ede2b-3008-44c0-bb19-c9bb04b8c5c9" providerId="ADAL" clId="{C6079CB5-9A67-4F5C-9B41-848E0C8D4941}" dt="2022-08-17T21:43:44.017" v="1677" actId="14100"/>
          <ac:picMkLst>
            <pc:docMk/>
            <pc:sldMk cId="3392453517" sldId="1689"/>
            <ac:picMk id="19" creationId="{5CA7F2B2-2CD7-E021-E9C3-6C1F28DEE9FA}"/>
          </ac:picMkLst>
        </pc:picChg>
        <pc:picChg chg="mod">
          <ac:chgData name="Sarasin, Elise" userId="051ede2b-3008-44c0-bb19-c9bb04b8c5c9" providerId="ADAL" clId="{C6079CB5-9A67-4F5C-9B41-848E0C8D4941}" dt="2022-08-17T21:43:44.017" v="1677" actId="14100"/>
          <ac:picMkLst>
            <pc:docMk/>
            <pc:sldMk cId="3392453517" sldId="1689"/>
            <ac:picMk id="20" creationId="{614424EA-D6A1-1BB3-7394-7E10F475FA73}"/>
          </ac:picMkLst>
        </pc:picChg>
        <pc:picChg chg="mod">
          <ac:chgData name="Sarasin, Elise" userId="051ede2b-3008-44c0-bb19-c9bb04b8c5c9" providerId="ADAL" clId="{C6079CB5-9A67-4F5C-9B41-848E0C8D4941}" dt="2022-08-17T21:43:44.017" v="1677" actId="14100"/>
          <ac:picMkLst>
            <pc:docMk/>
            <pc:sldMk cId="3392453517" sldId="1689"/>
            <ac:picMk id="21" creationId="{4F8CC0B2-0C74-805B-5351-5FE62192CC6A}"/>
          </ac:picMkLst>
        </pc:picChg>
        <pc:picChg chg="mod">
          <ac:chgData name="Sarasin, Elise" userId="051ede2b-3008-44c0-bb19-c9bb04b8c5c9" providerId="ADAL" clId="{C6079CB5-9A67-4F5C-9B41-848E0C8D4941}" dt="2022-08-17T21:43:44.017" v="1677" actId="14100"/>
          <ac:picMkLst>
            <pc:docMk/>
            <pc:sldMk cId="3392453517" sldId="1689"/>
            <ac:picMk id="22" creationId="{E8CC0BDD-4DDE-0913-DB6E-385773BF6376}"/>
          </ac:picMkLst>
        </pc:picChg>
        <pc:picChg chg="mod">
          <ac:chgData name="Sarasin, Elise" userId="051ede2b-3008-44c0-bb19-c9bb04b8c5c9" providerId="ADAL" clId="{C6079CB5-9A67-4F5C-9B41-848E0C8D4941}" dt="2022-08-17T21:43:44.017" v="1677" actId="14100"/>
          <ac:picMkLst>
            <pc:docMk/>
            <pc:sldMk cId="3392453517" sldId="1689"/>
            <ac:picMk id="23" creationId="{36787C13-08C9-50FB-F90A-B6D91B642A35}"/>
          </ac:picMkLst>
        </pc:picChg>
        <pc:picChg chg="mod">
          <ac:chgData name="Sarasin, Elise" userId="051ede2b-3008-44c0-bb19-c9bb04b8c5c9" providerId="ADAL" clId="{C6079CB5-9A67-4F5C-9B41-848E0C8D4941}" dt="2022-08-17T21:43:44.017" v="1677" actId="14100"/>
          <ac:picMkLst>
            <pc:docMk/>
            <pc:sldMk cId="3392453517" sldId="1689"/>
            <ac:picMk id="24" creationId="{9C31745A-5C3C-719F-420B-814D2F3102BC}"/>
          </ac:picMkLst>
        </pc:picChg>
        <pc:picChg chg="mod">
          <ac:chgData name="Sarasin, Elise" userId="051ede2b-3008-44c0-bb19-c9bb04b8c5c9" providerId="ADAL" clId="{C6079CB5-9A67-4F5C-9B41-848E0C8D4941}" dt="2022-08-17T21:43:44.017" v="1677" actId="14100"/>
          <ac:picMkLst>
            <pc:docMk/>
            <pc:sldMk cId="3392453517" sldId="1689"/>
            <ac:picMk id="25" creationId="{5896F9DB-D870-5E62-1E1A-8FF700A86E2F}"/>
          </ac:picMkLst>
        </pc:picChg>
        <pc:picChg chg="mod">
          <ac:chgData name="Sarasin, Elise" userId="051ede2b-3008-44c0-bb19-c9bb04b8c5c9" providerId="ADAL" clId="{C6079CB5-9A67-4F5C-9B41-848E0C8D4941}" dt="2022-08-17T21:43:44.017" v="1677" actId="14100"/>
          <ac:picMkLst>
            <pc:docMk/>
            <pc:sldMk cId="3392453517" sldId="1689"/>
            <ac:picMk id="26" creationId="{81F2E03C-0489-31CF-A461-02EA1FEB5F33}"/>
          </ac:picMkLst>
        </pc:picChg>
        <pc:picChg chg="mod">
          <ac:chgData name="Sarasin, Elise" userId="051ede2b-3008-44c0-bb19-c9bb04b8c5c9" providerId="ADAL" clId="{C6079CB5-9A67-4F5C-9B41-848E0C8D4941}" dt="2022-08-17T21:43:44.017" v="1677" actId="14100"/>
          <ac:picMkLst>
            <pc:docMk/>
            <pc:sldMk cId="3392453517" sldId="1689"/>
            <ac:picMk id="27" creationId="{D1E61DB6-E9B2-84AC-C7AD-E7B41B860A63}"/>
          </ac:picMkLst>
        </pc:picChg>
        <pc:picChg chg="mod">
          <ac:chgData name="Sarasin, Elise" userId="051ede2b-3008-44c0-bb19-c9bb04b8c5c9" providerId="ADAL" clId="{C6079CB5-9A67-4F5C-9B41-848E0C8D4941}" dt="2022-08-17T21:43:44.017" v="1677" actId="14100"/>
          <ac:picMkLst>
            <pc:docMk/>
            <pc:sldMk cId="3392453517" sldId="1689"/>
            <ac:picMk id="28" creationId="{19B5AB70-670E-160B-B8B7-5D3A9211575C}"/>
          </ac:picMkLst>
        </pc:picChg>
      </pc:sldChg>
      <pc:sldChg chg="addSp delSp modSp del mod">
        <pc:chgData name="Sarasin, Elise" userId="051ede2b-3008-44c0-bb19-c9bb04b8c5c9" providerId="ADAL" clId="{C6079CB5-9A67-4F5C-9B41-848E0C8D4941}" dt="2022-08-23T16:19:55.070" v="2814" actId="47"/>
        <pc:sldMkLst>
          <pc:docMk/>
          <pc:sldMk cId="3279536016" sldId="1690"/>
        </pc:sldMkLst>
        <pc:spChg chg="add del mod">
          <ac:chgData name="Sarasin, Elise" userId="051ede2b-3008-44c0-bb19-c9bb04b8c5c9" providerId="ADAL" clId="{C6079CB5-9A67-4F5C-9B41-848E0C8D4941}" dt="2022-08-17T21:39:19.177" v="1637" actId="478"/>
          <ac:spMkLst>
            <pc:docMk/>
            <pc:sldMk cId="3279536016" sldId="1690"/>
            <ac:spMk id="3" creationId="{4C82D849-E682-AD39-3E40-E4D52146216E}"/>
          </ac:spMkLst>
        </pc:spChg>
        <pc:graphicFrameChg chg="mod modGraphic">
          <ac:chgData name="Sarasin, Elise" userId="051ede2b-3008-44c0-bb19-c9bb04b8c5c9" providerId="ADAL" clId="{C6079CB5-9A67-4F5C-9B41-848E0C8D4941}" dt="2022-08-18T15:42:52.213" v="2581" actId="20577"/>
          <ac:graphicFrameMkLst>
            <pc:docMk/>
            <pc:sldMk cId="3279536016" sldId="1690"/>
            <ac:graphicFrameMk id="2" creationId="{E5A2558C-4DEF-2AC8-105A-401071BFA348}"/>
          </ac:graphicFrameMkLst>
        </pc:graphicFrameChg>
        <pc:picChg chg="mod">
          <ac:chgData name="Sarasin, Elise" userId="051ede2b-3008-44c0-bb19-c9bb04b8c5c9" providerId="ADAL" clId="{C6079CB5-9A67-4F5C-9B41-848E0C8D4941}" dt="2022-08-18T14:39:35.781" v="2561" actId="1035"/>
          <ac:picMkLst>
            <pc:docMk/>
            <pc:sldMk cId="3279536016" sldId="1690"/>
            <ac:picMk id="2080"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1"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4"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6"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7"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8"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89"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91"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92"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93"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2094" creationId="{00000000-0000-0000-0000-000000000000}"/>
          </ac:picMkLst>
        </pc:picChg>
        <pc:picChg chg="mod">
          <ac:chgData name="Sarasin, Elise" userId="051ede2b-3008-44c0-bb19-c9bb04b8c5c9" providerId="ADAL" clId="{C6079CB5-9A67-4F5C-9B41-848E0C8D4941}" dt="2022-08-18T14:39:35.781" v="2561" actId="1035"/>
          <ac:picMkLst>
            <pc:docMk/>
            <pc:sldMk cId="3279536016" sldId="1690"/>
            <ac:picMk id="52225" creationId="{00000000-0000-0000-0000-000000000000}"/>
          </ac:picMkLst>
        </pc:picChg>
      </pc:sldChg>
      <pc:sldChg chg="add del">
        <pc:chgData name="Sarasin, Elise" userId="051ede2b-3008-44c0-bb19-c9bb04b8c5c9" providerId="ADAL" clId="{C6079CB5-9A67-4F5C-9B41-848E0C8D4941}" dt="2022-08-23T16:23:59.180" v="2825" actId="47"/>
        <pc:sldMkLst>
          <pc:docMk/>
          <pc:sldMk cId="185009920" sldId="1693"/>
        </pc:sldMkLst>
      </pc:sldChg>
      <pc:sldChg chg="addSp delSp modSp add mod">
        <pc:chgData name="Sarasin, Elise" userId="051ede2b-3008-44c0-bb19-c9bb04b8c5c9" providerId="ADAL" clId="{C6079CB5-9A67-4F5C-9B41-848E0C8D4941}" dt="2022-08-23T16:19:48.116" v="2813" actId="1037"/>
        <pc:sldMkLst>
          <pc:docMk/>
          <pc:sldMk cId="3069920460" sldId="1694"/>
        </pc:sldMkLst>
        <pc:graphicFrameChg chg="add mod">
          <ac:chgData name="Sarasin, Elise" userId="051ede2b-3008-44c0-bb19-c9bb04b8c5c9" providerId="ADAL" clId="{C6079CB5-9A67-4F5C-9B41-848E0C8D4941}" dt="2022-08-23T16:19:12.128" v="2800" actId="12788"/>
          <ac:graphicFrameMkLst>
            <pc:docMk/>
            <pc:sldMk cId="3069920460" sldId="1694"/>
            <ac:graphicFrameMk id="2" creationId="{66BAA8EC-6D7A-B8AE-06F6-1CB14AF21950}"/>
          </ac:graphicFrameMkLst>
        </pc:graphicFrameChg>
        <pc:graphicFrameChg chg="del">
          <ac:chgData name="Sarasin, Elise" userId="051ede2b-3008-44c0-bb19-c9bb04b8c5c9" providerId="ADAL" clId="{C6079CB5-9A67-4F5C-9B41-848E0C8D4941}" dt="2022-08-23T16:19:00.732" v="2798" actId="478"/>
          <ac:graphicFrameMkLst>
            <pc:docMk/>
            <pc:sldMk cId="3069920460" sldId="1694"/>
            <ac:graphicFrameMk id="4" creationId="{ED721205-F4F0-8B02-76D8-6576885F9811}"/>
          </ac:graphicFrameMkLst>
        </pc:graphicFrameChg>
        <pc:picChg chg="mod">
          <ac:chgData name="Sarasin, Elise" userId="051ede2b-3008-44c0-bb19-c9bb04b8c5c9" providerId="ADAL" clId="{C6079CB5-9A67-4F5C-9B41-848E0C8D4941}" dt="2022-08-23T16:19:48.116" v="2813" actId="1037"/>
          <ac:picMkLst>
            <pc:docMk/>
            <pc:sldMk cId="3069920460" sldId="1694"/>
            <ac:picMk id="19" creationId="{7B827D80-A9E1-7845-B779-C52EE5330B92}"/>
          </ac:picMkLst>
        </pc:picChg>
        <pc:picChg chg="mod">
          <ac:chgData name="Sarasin, Elise" userId="051ede2b-3008-44c0-bb19-c9bb04b8c5c9" providerId="ADAL" clId="{C6079CB5-9A67-4F5C-9B41-848E0C8D4941}" dt="2022-08-23T16:19:48.116" v="2813" actId="1037"/>
          <ac:picMkLst>
            <pc:docMk/>
            <pc:sldMk cId="3069920460" sldId="1694"/>
            <ac:picMk id="2081"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84"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86"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87"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88"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89"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0"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1"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2"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3"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4"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5"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6"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7"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8" creationId="{00000000-0000-0000-0000-000000000000}"/>
          </ac:picMkLst>
        </pc:picChg>
        <pc:picChg chg="mod">
          <ac:chgData name="Sarasin, Elise" userId="051ede2b-3008-44c0-bb19-c9bb04b8c5c9" providerId="ADAL" clId="{C6079CB5-9A67-4F5C-9B41-848E0C8D4941}" dt="2022-08-23T16:19:48.116" v="2813" actId="1037"/>
          <ac:picMkLst>
            <pc:docMk/>
            <pc:sldMk cId="3069920460" sldId="1694"/>
            <ac:picMk id="2099" creationId="{00000000-0000-0000-0000-000000000000}"/>
          </ac:picMkLst>
        </pc:picChg>
      </pc:sldChg>
      <pc:sldChg chg="addSp delSp modSp add mod">
        <pc:chgData name="Sarasin, Elise" userId="051ede2b-3008-44c0-bb19-c9bb04b8c5c9" providerId="ADAL" clId="{C6079CB5-9A67-4F5C-9B41-848E0C8D4941}" dt="2022-08-23T16:21:27.738" v="2823" actId="1076"/>
        <pc:sldMkLst>
          <pc:docMk/>
          <pc:sldMk cId="978460870" sldId="1695"/>
        </pc:sldMkLst>
        <pc:graphicFrameChg chg="add mod">
          <ac:chgData name="Sarasin, Elise" userId="051ede2b-3008-44c0-bb19-c9bb04b8c5c9" providerId="ADAL" clId="{C6079CB5-9A67-4F5C-9B41-848E0C8D4941}" dt="2022-08-23T16:20:55.547" v="2818" actId="12788"/>
          <ac:graphicFrameMkLst>
            <pc:docMk/>
            <pc:sldMk cId="978460870" sldId="1695"/>
            <ac:graphicFrameMk id="2" creationId="{34BD04F1-2999-FE37-9A63-6E5ABD68B31B}"/>
          </ac:graphicFrameMkLst>
        </pc:graphicFrameChg>
        <pc:graphicFrameChg chg="del">
          <ac:chgData name="Sarasin, Elise" userId="051ede2b-3008-44c0-bb19-c9bb04b8c5c9" providerId="ADAL" clId="{C6079CB5-9A67-4F5C-9B41-848E0C8D4941}" dt="2022-08-23T16:20:45.221" v="2816" actId="478"/>
          <ac:graphicFrameMkLst>
            <pc:docMk/>
            <pc:sldMk cId="978460870" sldId="1695"/>
            <ac:graphicFrameMk id="4" creationId="{ED721205-F4F0-8B02-76D8-6576885F9811}"/>
          </ac:graphicFrameMkLst>
        </pc:graphicFrameChg>
        <pc:picChg chg="mod">
          <ac:chgData name="Sarasin, Elise" userId="051ede2b-3008-44c0-bb19-c9bb04b8c5c9" providerId="ADAL" clId="{C6079CB5-9A67-4F5C-9B41-848E0C8D4941}" dt="2022-08-23T16:21:27.738" v="2823" actId="1076"/>
          <ac:picMkLst>
            <pc:docMk/>
            <pc:sldMk cId="978460870" sldId="1695"/>
            <ac:picMk id="19" creationId="{7B827D80-A9E1-7845-B779-C52EE5330B92}"/>
          </ac:picMkLst>
        </pc:picChg>
        <pc:picChg chg="mod">
          <ac:chgData name="Sarasin, Elise" userId="051ede2b-3008-44c0-bb19-c9bb04b8c5c9" providerId="ADAL" clId="{C6079CB5-9A67-4F5C-9B41-848E0C8D4941}" dt="2022-08-23T16:21:27.738" v="2823" actId="1076"/>
          <ac:picMkLst>
            <pc:docMk/>
            <pc:sldMk cId="978460870" sldId="1695"/>
            <ac:picMk id="2081"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84"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86"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87"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88"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89"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0"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1"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2"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3"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4"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5"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6"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7"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8" creationId="{00000000-0000-0000-0000-000000000000}"/>
          </ac:picMkLst>
        </pc:picChg>
        <pc:picChg chg="mod">
          <ac:chgData name="Sarasin, Elise" userId="051ede2b-3008-44c0-bb19-c9bb04b8c5c9" providerId="ADAL" clId="{C6079CB5-9A67-4F5C-9B41-848E0C8D4941}" dt="2022-08-23T16:21:27.738" v="2823" actId="1076"/>
          <ac:picMkLst>
            <pc:docMk/>
            <pc:sldMk cId="978460870" sldId="1695"/>
            <ac:picMk id="2099" creationId="{00000000-0000-0000-0000-000000000000}"/>
          </ac:picMkLst>
        </pc:picChg>
      </pc:sldChg>
    </pc:docChg>
  </pc:docChgLst>
  <pc:docChgLst>
    <pc:chgData name="Lane, Kathleen" userId="d8586a00-d571-4eeb-bfc3-f42bf250439e" providerId="ADAL" clId="{B36931E0-C737-4BA7-8665-067D7F5BAB0D}"/>
    <pc:docChg chg="modSld">
      <pc:chgData name="Lane, Kathleen" userId="d8586a00-d571-4eeb-bfc3-f42bf250439e" providerId="ADAL" clId="{B36931E0-C737-4BA7-8665-067D7F5BAB0D}" dt="2023-09-14T15:47:15.438" v="6" actId="729"/>
      <pc:docMkLst>
        <pc:docMk/>
      </pc:docMkLst>
      <pc:sldChg chg="mod modShow">
        <pc:chgData name="Lane, Kathleen" userId="d8586a00-d571-4eeb-bfc3-f42bf250439e" providerId="ADAL" clId="{B36931E0-C737-4BA7-8665-067D7F5BAB0D}" dt="2023-09-14T15:47:15.438" v="6" actId="729"/>
        <pc:sldMkLst>
          <pc:docMk/>
          <pc:sldMk cId="2601743110" sldId="1487"/>
        </pc:sldMkLst>
      </pc:sldChg>
      <pc:sldChg chg="mod modShow">
        <pc:chgData name="Lane, Kathleen" userId="d8586a00-d571-4eeb-bfc3-f42bf250439e" providerId="ADAL" clId="{B36931E0-C737-4BA7-8665-067D7F5BAB0D}" dt="2023-09-14T15:46:43.650" v="5" actId="729"/>
        <pc:sldMkLst>
          <pc:docMk/>
          <pc:sldMk cId="2203340649" sldId="1551"/>
        </pc:sldMkLst>
      </pc:sldChg>
      <pc:sldChg chg="mod modShow">
        <pc:chgData name="Lane, Kathleen" userId="d8586a00-d571-4eeb-bfc3-f42bf250439e" providerId="ADAL" clId="{B36931E0-C737-4BA7-8665-067D7F5BAB0D}" dt="2023-09-07T22:52:16.669" v="0" actId="729"/>
        <pc:sldMkLst>
          <pc:docMk/>
          <pc:sldMk cId="3761137955" sldId="1552"/>
        </pc:sldMkLst>
      </pc:sldChg>
      <pc:sldChg chg="mod modShow">
        <pc:chgData name="Lane, Kathleen" userId="d8586a00-d571-4eeb-bfc3-f42bf250439e" providerId="ADAL" clId="{B36931E0-C737-4BA7-8665-067D7F5BAB0D}" dt="2023-09-07T22:52:27.555" v="2" actId="729"/>
        <pc:sldMkLst>
          <pc:docMk/>
          <pc:sldMk cId="2678547143" sldId="1625"/>
        </pc:sldMkLst>
      </pc:sldChg>
      <pc:sldChg chg="mod modShow">
        <pc:chgData name="Lane, Kathleen" userId="d8586a00-d571-4eeb-bfc3-f42bf250439e" providerId="ADAL" clId="{B36931E0-C737-4BA7-8665-067D7F5BAB0D}" dt="2023-09-07T23:30:45.573" v="3" actId="729"/>
        <pc:sldMkLst>
          <pc:docMk/>
          <pc:sldMk cId="1003743098" sldId="1633"/>
        </pc:sldMkLst>
      </pc:sldChg>
      <pc:sldChg chg="mod modShow">
        <pc:chgData name="Lane, Kathleen" userId="d8586a00-d571-4eeb-bfc3-f42bf250439e" providerId="ADAL" clId="{B36931E0-C737-4BA7-8665-067D7F5BAB0D}" dt="2023-09-07T23:50:31.717" v="4" actId="729"/>
        <pc:sldMkLst>
          <pc:docMk/>
          <pc:sldMk cId="572587678" sldId="1636"/>
        </pc:sldMkLst>
      </pc:sldChg>
    </pc:docChg>
  </pc:docChgLst>
  <pc:docChgLst>
    <pc:chgData name="Lane, Kathleen" userId="d8586a00-d571-4eeb-bfc3-f42bf250439e" providerId="ADAL" clId="{6925C842-9F4B-49BF-80E8-327D203A83FB}"/>
    <pc:docChg chg="modSld sldOrd">
      <pc:chgData name="Lane, Kathleen" userId="d8586a00-d571-4eeb-bfc3-f42bf250439e" providerId="ADAL" clId="{6925C842-9F4B-49BF-80E8-327D203A83FB}" dt="2024-08-20T16:09:22.827" v="3"/>
      <pc:docMkLst>
        <pc:docMk/>
      </pc:docMkLst>
      <pc:sldChg chg="ord">
        <pc:chgData name="Lane, Kathleen" userId="d8586a00-d571-4eeb-bfc3-f42bf250439e" providerId="ADAL" clId="{6925C842-9F4B-49BF-80E8-327D203A83FB}" dt="2024-08-20T16:09:13.682" v="1"/>
        <pc:sldMkLst>
          <pc:docMk/>
          <pc:sldMk cId="3363794498" sldId="720"/>
        </pc:sldMkLst>
      </pc:sldChg>
      <pc:sldChg chg="ord">
        <pc:chgData name="Lane, Kathleen" userId="d8586a00-d571-4eeb-bfc3-f42bf250439e" providerId="ADAL" clId="{6925C842-9F4B-49BF-80E8-327D203A83FB}" dt="2024-08-20T16:09:22.827" v="3"/>
        <pc:sldMkLst>
          <pc:docMk/>
          <pc:sldMk cId="3546097835" sldId="756"/>
        </pc:sldMkLst>
      </pc:sldChg>
    </pc:docChg>
  </pc:docChgLst>
  <pc:docChgLst>
    <pc:chgData name="Sarasin, Elise" userId="051ede2b-3008-44c0-bb19-c9bb04b8c5c9" providerId="ADAL" clId="{BE0C371F-87D5-4BE3-A5FF-61F5E7E3CE35}"/>
    <pc:docChg chg="undo custSel addSld delSld modSld sldOrd modSection">
      <pc:chgData name="Sarasin, Elise" userId="051ede2b-3008-44c0-bb19-c9bb04b8c5c9" providerId="ADAL" clId="{BE0C371F-87D5-4BE3-A5FF-61F5E7E3CE35}" dt="2024-08-21T19:06:18.015" v="2545" actId="1076"/>
      <pc:docMkLst>
        <pc:docMk/>
      </pc:docMkLst>
      <pc:sldChg chg="addSp modSp add mod setBg">
        <pc:chgData name="Sarasin, Elise" userId="051ede2b-3008-44c0-bb19-c9bb04b8c5c9" providerId="ADAL" clId="{BE0C371F-87D5-4BE3-A5FF-61F5E7E3CE35}" dt="2024-08-21T19:01:41.522" v="2506"/>
        <pc:sldMkLst>
          <pc:docMk/>
          <pc:sldMk cId="21763641" sldId="264"/>
        </pc:sldMkLst>
        <pc:picChg chg="mod">
          <ac:chgData name="Sarasin, Elise" userId="051ede2b-3008-44c0-bb19-c9bb04b8c5c9" providerId="ADAL" clId="{BE0C371F-87D5-4BE3-A5FF-61F5E7E3CE35}" dt="2024-08-21T18:28:39.765" v="1639" actId="208"/>
          <ac:picMkLst>
            <pc:docMk/>
            <pc:sldMk cId="21763641" sldId="264"/>
            <ac:picMk id="4" creationId="{A4DFA449-148D-A9FB-D5B3-1F75CCBFA668}"/>
          </ac:picMkLst>
        </pc:picChg>
        <pc:picChg chg="add mod">
          <ac:chgData name="Sarasin, Elise" userId="051ede2b-3008-44c0-bb19-c9bb04b8c5c9" providerId="ADAL" clId="{BE0C371F-87D5-4BE3-A5FF-61F5E7E3CE35}" dt="2024-08-21T19:01:37.610" v="2505"/>
          <ac:picMkLst>
            <pc:docMk/>
            <pc:sldMk cId="21763641" sldId="264"/>
            <ac:picMk id="5" creationId="{16A132F9-750B-D212-F356-0C59ED4AEF7E}"/>
          </ac:picMkLst>
        </pc:picChg>
        <pc:picChg chg="add mod">
          <ac:chgData name="Sarasin, Elise" userId="051ede2b-3008-44c0-bb19-c9bb04b8c5c9" providerId="ADAL" clId="{BE0C371F-87D5-4BE3-A5FF-61F5E7E3CE35}" dt="2024-08-21T19:01:41.522" v="2506"/>
          <ac:picMkLst>
            <pc:docMk/>
            <pc:sldMk cId="21763641" sldId="264"/>
            <ac:picMk id="6" creationId="{9CA859C8-0FFD-DD30-CD5E-E38B0B489432}"/>
          </ac:picMkLst>
        </pc:picChg>
      </pc:sldChg>
      <pc:sldChg chg="add del setBg">
        <pc:chgData name="Sarasin, Elise" userId="051ede2b-3008-44c0-bb19-c9bb04b8c5c9" providerId="ADAL" clId="{BE0C371F-87D5-4BE3-A5FF-61F5E7E3CE35}" dt="2024-08-21T18:27:11.328" v="1627"/>
        <pc:sldMkLst>
          <pc:docMk/>
          <pc:sldMk cId="637392943" sldId="280"/>
        </pc:sldMkLst>
      </pc:sldChg>
      <pc:sldChg chg="modSp mod">
        <pc:chgData name="Sarasin, Elise" userId="051ede2b-3008-44c0-bb19-c9bb04b8c5c9" providerId="ADAL" clId="{BE0C371F-87D5-4BE3-A5FF-61F5E7E3CE35}" dt="2024-08-21T13:50:40.173" v="461" actId="27636"/>
        <pc:sldMkLst>
          <pc:docMk/>
          <pc:sldMk cId="4196494524" sldId="337"/>
        </pc:sldMkLst>
        <pc:spChg chg="mod">
          <ac:chgData name="Sarasin, Elise" userId="051ede2b-3008-44c0-bb19-c9bb04b8c5c9" providerId="ADAL" clId="{BE0C371F-87D5-4BE3-A5FF-61F5E7E3CE35}" dt="2024-08-21T13:50:40.173" v="461" actId="27636"/>
          <ac:spMkLst>
            <pc:docMk/>
            <pc:sldMk cId="4196494524" sldId="337"/>
            <ac:spMk id="5" creationId="{E2D8B5DD-90F5-72BE-C795-62D39DC4B3BC}"/>
          </ac:spMkLst>
        </pc:spChg>
      </pc:sldChg>
      <pc:sldChg chg="addSp delSp modSp mod modTransition modAnim modNotesTx">
        <pc:chgData name="Sarasin, Elise" userId="051ede2b-3008-44c0-bb19-c9bb04b8c5c9" providerId="ADAL" clId="{BE0C371F-87D5-4BE3-A5FF-61F5E7E3CE35}" dt="2024-08-21T19:04:38.191" v="2528"/>
        <pc:sldMkLst>
          <pc:docMk/>
          <pc:sldMk cId="807897580" sldId="706"/>
        </pc:sldMkLst>
        <pc:spChg chg="add mod">
          <ac:chgData name="Sarasin, Elise" userId="051ede2b-3008-44c0-bb19-c9bb04b8c5c9" providerId="ADAL" clId="{BE0C371F-87D5-4BE3-A5FF-61F5E7E3CE35}" dt="2024-08-21T19:02:40.135" v="2511" actId="14100"/>
          <ac:spMkLst>
            <pc:docMk/>
            <pc:sldMk cId="807897580" sldId="706"/>
            <ac:spMk id="2" creationId="{839E5BBC-6062-9710-7A33-965504AE5659}"/>
          </ac:spMkLst>
        </pc:spChg>
        <pc:spChg chg="del">
          <ac:chgData name="Sarasin, Elise" userId="051ede2b-3008-44c0-bb19-c9bb04b8c5c9" providerId="ADAL" clId="{BE0C371F-87D5-4BE3-A5FF-61F5E7E3CE35}" dt="2024-08-21T19:00:47.622" v="2495" actId="478"/>
          <ac:spMkLst>
            <pc:docMk/>
            <pc:sldMk cId="807897580" sldId="706"/>
            <ac:spMk id="3" creationId="{00000000-0000-0000-0000-000000000000}"/>
          </ac:spMkLst>
        </pc:spChg>
        <pc:picChg chg="add mod">
          <ac:chgData name="Sarasin, Elise" userId="051ede2b-3008-44c0-bb19-c9bb04b8c5c9" providerId="ADAL" clId="{BE0C371F-87D5-4BE3-A5FF-61F5E7E3CE35}" dt="2024-08-21T19:02:25.785" v="2508"/>
          <ac:picMkLst>
            <pc:docMk/>
            <pc:sldMk cId="807897580" sldId="706"/>
            <ac:picMk id="6" creationId="{6EE69C0A-6F37-D03F-BB56-858E1EDE9975}"/>
          </ac:picMkLst>
        </pc:picChg>
      </pc:sldChg>
      <pc:sldChg chg="mod modShow">
        <pc:chgData name="Sarasin, Elise" userId="051ede2b-3008-44c0-bb19-c9bb04b8c5c9" providerId="ADAL" clId="{BE0C371F-87D5-4BE3-A5FF-61F5E7E3CE35}" dt="2024-08-21T19:04:25.091" v="2526" actId="729"/>
        <pc:sldMkLst>
          <pc:docMk/>
          <pc:sldMk cId="3834452591" sldId="712"/>
        </pc:sldMkLst>
      </pc:sldChg>
      <pc:sldChg chg="addSp delSp modSp mod modAnim">
        <pc:chgData name="Sarasin, Elise" userId="051ede2b-3008-44c0-bb19-c9bb04b8c5c9" providerId="ADAL" clId="{BE0C371F-87D5-4BE3-A5FF-61F5E7E3CE35}" dt="2024-08-21T19:05:00.025" v="2532"/>
        <pc:sldMkLst>
          <pc:docMk/>
          <pc:sldMk cId="191955570" sldId="713"/>
        </pc:sldMkLst>
        <pc:spChg chg="add mod">
          <ac:chgData name="Sarasin, Elise" userId="051ede2b-3008-44c0-bb19-c9bb04b8c5c9" providerId="ADAL" clId="{BE0C371F-87D5-4BE3-A5FF-61F5E7E3CE35}" dt="2024-08-21T19:04:54.657" v="2531" actId="1076"/>
          <ac:spMkLst>
            <pc:docMk/>
            <pc:sldMk cId="191955570" sldId="713"/>
            <ac:spMk id="2" creationId="{7B5F2854-463B-4F17-6334-BA7537B27F0E}"/>
          </ac:spMkLst>
        </pc:spChg>
        <pc:spChg chg="del">
          <ac:chgData name="Sarasin, Elise" userId="051ede2b-3008-44c0-bb19-c9bb04b8c5c9" providerId="ADAL" clId="{BE0C371F-87D5-4BE3-A5FF-61F5E7E3CE35}" dt="2024-08-21T19:04:50.283" v="2529" actId="478"/>
          <ac:spMkLst>
            <pc:docMk/>
            <pc:sldMk cId="191955570" sldId="713"/>
            <ac:spMk id="3" creationId="{00000000-0000-0000-0000-000000000000}"/>
          </ac:spMkLst>
        </pc:spChg>
        <pc:picChg chg="add mod">
          <ac:chgData name="Sarasin, Elise" userId="051ede2b-3008-44c0-bb19-c9bb04b8c5c9" providerId="ADAL" clId="{BE0C371F-87D5-4BE3-A5FF-61F5E7E3CE35}" dt="2024-08-21T19:05:00.025" v="2532"/>
          <ac:picMkLst>
            <pc:docMk/>
            <pc:sldMk cId="191955570" sldId="713"/>
            <ac:picMk id="5" creationId="{F6C00E4E-C853-4A57-2D32-C697CF6BE8CF}"/>
          </ac:picMkLst>
        </pc:picChg>
      </pc:sldChg>
      <pc:sldChg chg="addSp delSp modSp mod ord modTransition">
        <pc:chgData name="Sarasin, Elise" userId="051ede2b-3008-44c0-bb19-c9bb04b8c5c9" providerId="ADAL" clId="{BE0C371F-87D5-4BE3-A5FF-61F5E7E3CE35}" dt="2024-08-21T19:01:29.776" v="2503"/>
        <pc:sldMkLst>
          <pc:docMk/>
          <pc:sldMk cId="1008470295" sldId="749"/>
        </pc:sldMkLst>
        <pc:spChg chg="add mod">
          <ac:chgData name="Sarasin, Elise" userId="051ede2b-3008-44c0-bb19-c9bb04b8c5c9" providerId="ADAL" clId="{BE0C371F-87D5-4BE3-A5FF-61F5E7E3CE35}" dt="2024-08-21T18:28:11.280" v="1637" actId="208"/>
          <ac:spMkLst>
            <pc:docMk/>
            <pc:sldMk cId="1008470295" sldId="749"/>
            <ac:spMk id="2" creationId="{36F1126B-D9E3-6663-CA3F-BB499FBE4C03}"/>
          </ac:spMkLst>
        </pc:spChg>
        <pc:spChg chg="del">
          <ac:chgData name="Sarasin, Elise" userId="051ede2b-3008-44c0-bb19-c9bb04b8c5c9" providerId="ADAL" clId="{BE0C371F-87D5-4BE3-A5FF-61F5E7E3CE35}" dt="2024-08-21T18:27:28.576" v="1631" actId="478"/>
          <ac:spMkLst>
            <pc:docMk/>
            <pc:sldMk cId="1008470295" sldId="749"/>
            <ac:spMk id="9" creationId="{00000000-0000-0000-0000-000000000000}"/>
          </ac:spMkLst>
        </pc:spChg>
        <pc:picChg chg="add mod">
          <ac:chgData name="Sarasin, Elise" userId="051ede2b-3008-44c0-bb19-c9bb04b8c5c9" providerId="ADAL" clId="{BE0C371F-87D5-4BE3-A5FF-61F5E7E3CE35}" dt="2024-08-21T19:01:26.496" v="2502" actId="1076"/>
          <ac:picMkLst>
            <pc:docMk/>
            <pc:sldMk cId="1008470295" sldId="749"/>
            <ac:picMk id="4" creationId="{0DD4805E-8305-FDA8-2A94-A7B40C05A849}"/>
          </ac:picMkLst>
        </pc:picChg>
      </pc:sldChg>
      <pc:sldChg chg="modSp mod">
        <pc:chgData name="Sarasin, Elise" userId="051ede2b-3008-44c0-bb19-c9bb04b8c5c9" providerId="ADAL" clId="{BE0C371F-87D5-4BE3-A5FF-61F5E7E3CE35}" dt="2024-08-21T18:59:26.424" v="2493" actId="1076"/>
        <pc:sldMkLst>
          <pc:docMk/>
          <pc:sldMk cId="1539751775" sldId="755"/>
        </pc:sldMkLst>
        <pc:spChg chg="mod">
          <ac:chgData name="Sarasin, Elise" userId="051ede2b-3008-44c0-bb19-c9bb04b8c5c9" providerId="ADAL" clId="{BE0C371F-87D5-4BE3-A5FF-61F5E7E3CE35}" dt="2024-08-21T18:59:26.424" v="2493" actId="1076"/>
          <ac:spMkLst>
            <pc:docMk/>
            <pc:sldMk cId="1539751775" sldId="755"/>
            <ac:spMk id="2" creationId="{C48DB8FF-5BCB-32B4-1FCD-19C5011960A7}"/>
          </ac:spMkLst>
        </pc:spChg>
      </pc:sldChg>
      <pc:sldChg chg="modSp mod modShow">
        <pc:chgData name="Sarasin, Elise" userId="051ede2b-3008-44c0-bb19-c9bb04b8c5c9" providerId="ADAL" clId="{BE0C371F-87D5-4BE3-A5FF-61F5E7E3CE35}" dt="2024-08-21T18:21:42.245" v="1615" actId="729"/>
        <pc:sldMkLst>
          <pc:docMk/>
          <pc:sldMk cId="453365597" sldId="822"/>
        </pc:sldMkLst>
        <pc:spChg chg="mod">
          <ac:chgData name="Sarasin, Elise" userId="051ede2b-3008-44c0-bb19-c9bb04b8c5c9" providerId="ADAL" clId="{BE0C371F-87D5-4BE3-A5FF-61F5E7E3CE35}" dt="2024-08-21T18:21:39.121" v="1614" actId="1076"/>
          <ac:spMkLst>
            <pc:docMk/>
            <pc:sldMk cId="453365597" sldId="822"/>
            <ac:spMk id="3" creationId="{AE9E6AAA-4436-D484-9917-71FA39A05AA3}"/>
          </ac:spMkLst>
        </pc:spChg>
      </pc:sldChg>
      <pc:sldChg chg="addSp modSp mod">
        <pc:chgData name="Sarasin, Elise" userId="051ede2b-3008-44c0-bb19-c9bb04b8c5c9" providerId="ADAL" clId="{BE0C371F-87D5-4BE3-A5FF-61F5E7E3CE35}" dt="2024-08-21T13:25:17.828" v="405" actId="1076"/>
        <pc:sldMkLst>
          <pc:docMk/>
          <pc:sldMk cId="3743275485" sldId="825"/>
        </pc:sldMkLst>
        <pc:picChg chg="add mod">
          <ac:chgData name="Sarasin, Elise" userId="051ede2b-3008-44c0-bb19-c9bb04b8c5c9" providerId="ADAL" clId="{BE0C371F-87D5-4BE3-A5FF-61F5E7E3CE35}" dt="2024-08-21T13:25:17.828" v="405" actId="1076"/>
          <ac:picMkLst>
            <pc:docMk/>
            <pc:sldMk cId="3743275485" sldId="825"/>
            <ac:picMk id="2" creationId="{E8A95070-D2C6-9C8A-DDB9-16BBB853064F}"/>
          </ac:picMkLst>
        </pc:picChg>
      </pc:sldChg>
      <pc:sldChg chg="addSp modSp">
        <pc:chgData name="Sarasin, Elise" userId="051ede2b-3008-44c0-bb19-c9bb04b8c5c9" providerId="ADAL" clId="{BE0C371F-87D5-4BE3-A5FF-61F5E7E3CE35}" dt="2024-08-21T13:25:21.083" v="406"/>
        <pc:sldMkLst>
          <pc:docMk/>
          <pc:sldMk cId="4000696652" sldId="826"/>
        </pc:sldMkLst>
        <pc:picChg chg="add mod">
          <ac:chgData name="Sarasin, Elise" userId="051ede2b-3008-44c0-bb19-c9bb04b8c5c9" providerId="ADAL" clId="{BE0C371F-87D5-4BE3-A5FF-61F5E7E3CE35}" dt="2024-08-21T13:25:21.083" v="406"/>
          <ac:picMkLst>
            <pc:docMk/>
            <pc:sldMk cId="4000696652" sldId="826"/>
            <ac:picMk id="2" creationId="{46D088C5-2EE8-2BEC-36B8-3B7D844FC07B}"/>
          </ac:picMkLst>
        </pc:picChg>
      </pc:sldChg>
      <pc:sldChg chg="addSp modSp mod">
        <pc:chgData name="Sarasin, Elise" userId="051ede2b-3008-44c0-bb19-c9bb04b8c5c9" providerId="ADAL" clId="{BE0C371F-87D5-4BE3-A5FF-61F5E7E3CE35}" dt="2024-08-21T18:59:16.856" v="2492" actId="1076"/>
        <pc:sldMkLst>
          <pc:docMk/>
          <pc:sldMk cId="982742594" sldId="851"/>
        </pc:sldMkLst>
        <pc:picChg chg="add mod">
          <ac:chgData name="Sarasin, Elise" userId="051ede2b-3008-44c0-bb19-c9bb04b8c5c9" providerId="ADAL" clId="{BE0C371F-87D5-4BE3-A5FF-61F5E7E3CE35}" dt="2024-08-21T18:59:16.856" v="2492" actId="1076"/>
          <ac:picMkLst>
            <pc:docMk/>
            <pc:sldMk cId="982742594" sldId="851"/>
            <ac:picMk id="7" creationId="{76095691-B0C4-3D46-61AF-EB7069426CA9}"/>
          </ac:picMkLst>
        </pc:picChg>
      </pc:sldChg>
      <pc:sldChg chg="modSp mod modShow">
        <pc:chgData name="Sarasin, Elise" userId="051ede2b-3008-44c0-bb19-c9bb04b8c5c9" providerId="ADAL" clId="{BE0C371F-87D5-4BE3-A5FF-61F5E7E3CE35}" dt="2024-08-21T13:31:29.654" v="451" actId="1076"/>
        <pc:sldMkLst>
          <pc:docMk/>
          <pc:sldMk cId="3897149923" sldId="1316"/>
        </pc:sldMkLst>
        <pc:spChg chg="mod">
          <ac:chgData name="Sarasin, Elise" userId="051ede2b-3008-44c0-bb19-c9bb04b8c5c9" providerId="ADAL" clId="{BE0C371F-87D5-4BE3-A5FF-61F5E7E3CE35}" dt="2024-08-21T13:31:29.654" v="451" actId="1076"/>
          <ac:spMkLst>
            <pc:docMk/>
            <pc:sldMk cId="3897149923" sldId="1316"/>
            <ac:spMk id="12" creationId="{2AA42877-42E2-EDA5-477F-E18613B4FF40}"/>
          </ac:spMkLst>
        </pc:spChg>
      </pc:sldChg>
      <pc:sldChg chg="addSp delSp modSp mod">
        <pc:chgData name="Sarasin, Elise" userId="051ede2b-3008-44c0-bb19-c9bb04b8c5c9" providerId="ADAL" clId="{BE0C371F-87D5-4BE3-A5FF-61F5E7E3CE35}" dt="2024-08-21T19:05:59.750" v="2541" actId="14100"/>
        <pc:sldMkLst>
          <pc:docMk/>
          <pc:sldMk cId="517762390" sldId="1522"/>
        </pc:sldMkLst>
        <pc:spChg chg="mod">
          <ac:chgData name="Sarasin, Elise" userId="051ede2b-3008-44c0-bb19-c9bb04b8c5c9" providerId="ADAL" clId="{BE0C371F-87D5-4BE3-A5FF-61F5E7E3CE35}" dt="2024-08-21T19:05:59.750" v="2541" actId="14100"/>
          <ac:spMkLst>
            <pc:docMk/>
            <pc:sldMk cId="517762390" sldId="1522"/>
            <ac:spMk id="13" creationId="{FC8B168F-E468-0F12-E065-FFACE06E9648}"/>
          </ac:spMkLst>
        </pc:spChg>
        <pc:picChg chg="del">
          <ac:chgData name="Sarasin, Elise" userId="051ede2b-3008-44c0-bb19-c9bb04b8c5c9" providerId="ADAL" clId="{BE0C371F-87D5-4BE3-A5FF-61F5E7E3CE35}" dt="2024-08-21T19:05:03.760" v="2533" actId="478"/>
          <ac:picMkLst>
            <pc:docMk/>
            <pc:sldMk cId="517762390" sldId="1522"/>
            <ac:picMk id="3" creationId="{70D95509-C390-038C-0F5F-6E0F9635C1DB}"/>
          </ac:picMkLst>
        </pc:picChg>
        <pc:picChg chg="add mod">
          <ac:chgData name="Sarasin, Elise" userId="051ede2b-3008-44c0-bb19-c9bb04b8c5c9" providerId="ADAL" clId="{BE0C371F-87D5-4BE3-A5FF-61F5E7E3CE35}" dt="2024-08-21T19:05:29.648" v="2540" actId="14100"/>
          <ac:picMkLst>
            <pc:docMk/>
            <pc:sldMk cId="517762390" sldId="1522"/>
            <ac:picMk id="6" creationId="{44DF494E-1706-7BBF-8088-B1B3F58E0B55}"/>
          </ac:picMkLst>
        </pc:picChg>
      </pc:sldChg>
      <pc:sldChg chg="mod modShow">
        <pc:chgData name="Sarasin, Elise" userId="051ede2b-3008-44c0-bb19-c9bb04b8c5c9" providerId="ADAL" clId="{BE0C371F-87D5-4BE3-A5FF-61F5E7E3CE35}" dt="2024-08-21T18:29:18.311" v="1641" actId="729"/>
        <pc:sldMkLst>
          <pc:docMk/>
          <pc:sldMk cId="3845944044" sldId="1524"/>
        </pc:sldMkLst>
      </pc:sldChg>
      <pc:sldChg chg="mod modShow">
        <pc:chgData name="Sarasin, Elise" userId="051ede2b-3008-44c0-bb19-c9bb04b8c5c9" providerId="ADAL" clId="{BE0C371F-87D5-4BE3-A5FF-61F5E7E3CE35}" dt="2024-08-21T13:18:51.335" v="402" actId="729"/>
        <pc:sldMkLst>
          <pc:docMk/>
          <pc:sldMk cId="1178581111" sldId="1542"/>
        </pc:sldMkLst>
      </pc:sldChg>
      <pc:sldChg chg="addSp delSp modSp mod">
        <pc:chgData name="Sarasin, Elise" userId="051ede2b-3008-44c0-bb19-c9bb04b8c5c9" providerId="ADAL" clId="{BE0C371F-87D5-4BE3-A5FF-61F5E7E3CE35}" dt="2024-08-21T19:02:31.420" v="2509"/>
        <pc:sldMkLst>
          <pc:docMk/>
          <pc:sldMk cId="1864066153" sldId="1597"/>
        </pc:sldMkLst>
        <pc:picChg chg="add mod">
          <ac:chgData name="Sarasin, Elise" userId="051ede2b-3008-44c0-bb19-c9bb04b8c5c9" providerId="ADAL" clId="{BE0C371F-87D5-4BE3-A5FF-61F5E7E3CE35}" dt="2024-08-21T19:02:31.420" v="2509"/>
          <ac:picMkLst>
            <pc:docMk/>
            <pc:sldMk cId="1864066153" sldId="1597"/>
            <ac:picMk id="2" creationId="{F67C9DAC-18B1-1E73-687C-E6F43B5E53D9}"/>
          </ac:picMkLst>
        </pc:picChg>
        <pc:picChg chg="del">
          <ac:chgData name="Sarasin, Elise" userId="051ede2b-3008-44c0-bb19-c9bb04b8c5c9" providerId="ADAL" clId="{BE0C371F-87D5-4BE3-A5FF-61F5E7E3CE35}" dt="2024-08-21T18:58:18.482" v="2484" actId="478"/>
          <ac:picMkLst>
            <pc:docMk/>
            <pc:sldMk cId="1864066153" sldId="1597"/>
            <ac:picMk id="3" creationId="{70D95509-C390-038C-0F5F-6E0F9635C1DB}"/>
          </ac:picMkLst>
        </pc:picChg>
      </pc:sldChg>
      <pc:sldChg chg="addSp delSp modSp mod delAnim modAnim">
        <pc:chgData name="Sarasin, Elise" userId="051ede2b-3008-44c0-bb19-c9bb04b8c5c9" providerId="ADAL" clId="{BE0C371F-87D5-4BE3-A5FF-61F5E7E3CE35}" dt="2024-08-21T19:04:05.361" v="2525"/>
        <pc:sldMkLst>
          <pc:docMk/>
          <pc:sldMk cId="2160294811" sldId="1598"/>
        </pc:sldMkLst>
        <pc:spChg chg="add del mod">
          <ac:chgData name="Sarasin, Elise" userId="051ede2b-3008-44c0-bb19-c9bb04b8c5c9" providerId="ADAL" clId="{BE0C371F-87D5-4BE3-A5FF-61F5E7E3CE35}" dt="2024-08-21T19:03:01.766" v="2513" actId="478"/>
          <ac:spMkLst>
            <pc:docMk/>
            <pc:sldMk cId="2160294811" sldId="1598"/>
            <ac:spMk id="4" creationId="{0219EEF8-29E2-BA65-1168-585E15DF35F7}"/>
          </ac:spMkLst>
        </pc:spChg>
        <pc:spChg chg="mod">
          <ac:chgData name="Sarasin, Elise" userId="051ede2b-3008-44c0-bb19-c9bb04b8c5c9" providerId="ADAL" clId="{BE0C371F-87D5-4BE3-A5FF-61F5E7E3CE35}" dt="2024-08-21T19:03:06.975" v="2514" actId="1076"/>
          <ac:spMkLst>
            <pc:docMk/>
            <pc:sldMk cId="2160294811" sldId="1598"/>
            <ac:spMk id="13" creationId="{FC8B168F-E468-0F12-E065-FFACE06E9648}"/>
          </ac:spMkLst>
        </pc:spChg>
        <pc:picChg chg="add mod">
          <ac:chgData name="Sarasin, Elise" userId="051ede2b-3008-44c0-bb19-c9bb04b8c5c9" providerId="ADAL" clId="{BE0C371F-87D5-4BE3-A5FF-61F5E7E3CE35}" dt="2024-08-21T19:02:35.104" v="2510"/>
          <ac:picMkLst>
            <pc:docMk/>
            <pc:sldMk cId="2160294811" sldId="1598"/>
            <ac:picMk id="2" creationId="{94A771AA-10F9-DBC2-20BA-EB6CBFE0D7C9}"/>
          </ac:picMkLst>
        </pc:picChg>
        <pc:picChg chg="del">
          <ac:chgData name="Sarasin, Elise" userId="051ede2b-3008-44c0-bb19-c9bb04b8c5c9" providerId="ADAL" clId="{BE0C371F-87D5-4BE3-A5FF-61F5E7E3CE35}" dt="2024-08-21T18:58:21.350" v="2485" actId="478"/>
          <ac:picMkLst>
            <pc:docMk/>
            <pc:sldMk cId="2160294811" sldId="1598"/>
            <ac:picMk id="3" creationId="{70D95509-C390-038C-0F5F-6E0F9635C1DB}"/>
          </ac:picMkLst>
        </pc:picChg>
      </pc:sldChg>
      <pc:sldChg chg="modSp">
        <pc:chgData name="Sarasin, Elise" userId="051ede2b-3008-44c0-bb19-c9bb04b8c5c9" providerId="ADAL" clId="{BE0C371F-87D5-4BE3-A5FF-61F5E7E3CE35}" dt="2024-08-21T18:45:37.701" v="2134" actId="1362"/>
        <pc:sldMkLst>
          <pc:docMk/>
          <pc:sldMk cId="687676814" sldId="1600"/>
        </pc:sldMkLst>
        <pc:picChg chg="mod">
          <ac:chgData name="Sarasin, Elise" userId="051ede2b-3008-44c0-bb19-c9bb04b8c5c9" providerId="ADAL" clId="{BE0C371F-87D5-4BE3-A5FF-61F5E7E3CE35}" dt="2024-08-21T18:45:37.701" v="2134" actId="1362"/>
          <ac:picMkLst>
            <pc:docMk/>
            <pc:sldMk cId="687676814" sldId="1600"/>
            <ac:picMk id="1028" creationId="{17C26591-6866-1533-9ECC-B2612B8F05F1}"/>
          </ac:picMkLst>
        </pc:picChg>
      </pc:sldChg>
      <pc:sldChg chg="addSp delSp modSp mod">
        <pc:chgData name="Sarasin, Elise" userId="051ede2b-3008-44c0-bb19-c9bb04b8c5c9" providerId="ADAL" clId="{BE0C371F-87D5-4BE3-A5FF-61F5E7E3CE35}" dt="2024-08-21T18:19:59.226" v="1613" actId="14100"/>
        <pc:sldMkLst>
          <pc:docMk/>
          <pc:sldMk cId="1214318063" sldId="1607"/>
        </pc:sldMkLst>
        <pc:spChg chg="mod">
          <ac:chgData name="Sarasin, Elise" userId="051ede2b-3008-44c0-bb19-c9bb04b8c5c9" providerId="ADAL" clId="{BE0C371F-87D5-4BE3-A5FF-61F5E7E3CE35}" dt="2024-08-21T13:02:00.132" v="0" actId="14100"/>
          <ac:spMkLst>
            <pc:docMk/>
            <pc:sldMk cId="1214318063" sldId="1607"/>
            <ac:spMk id="3" creationId="{8FDAB62B-84C1-BAAD-8CB7-5029508AE914}"/>
          </ac:spMkLst>
        </pc:spChg>
        <pc:spChg chg="del mod">
          <ac:chgData name="Sarasin, Elise" userId="051ede2b-3008-44c0-bb19-c9bb04b8c5c9" providerId="ADAL" clId="{BE0C371F-87D5-4BE3-A5FF-61F5E7E3CE35}" dt="2024-08-21T14:53:26.547" v="699" actId="478"/>
          <ac:spMkLst>
            <pc:docMk/>
            <pc:sldMk cId="1214318063" sldId="1607"/>
            <ac:spMk id="6" creationId="{C376B1EF-0323-F146-CB9C-752F67FE7988}"/>
          </ac:spMkLst>
        </pc:spChg>
        <pc:spChg chg="add mod">
          <ac:chgData name="Sarasin, Elise" userId="051ede2b-3008-44c0-bb19-c9bb04b8c5c9" providerId="ADAL" clId="{BE0C371F-87D5-4BE3-A5FF-61F5E7E3CE35}" dt="2024-08-21T18:19:54.066" v="1611" actId="14100"/>
          <ac:spMkLst>
            <pc:docMk/>
            <pc:sldMk cId="1214318063" sldId="1607"/>
            <ac:spMk id="7" creationId="{71C4A1D1-E616-F7B7-0F3E-CE3E5F9B6ED4}"/>
          </ac:spMkLst>
        </pc:spChg>
        <pc:spChg chg="add mod">
          <ac:chgData name="Sarasin, Elise" userId="051ede2b-3008-44c0-bb19-c9bb04b8c5c9" providerId="ADAL" clId="{BE0C371F-87D5-4BE3-A5FF-61F5E7E3CE35}" dt="2024-08-21T18:19:59.226" v="1613" actId="14100"/>
          <ac:spMkLst>
            <pc:docMk/>
            <pc:sldMk cId="1214318063" sldId="1607"/>
            <ac:spMk id="8" creationId="{D49C0D7B-7CC5-BE4E-D0AD-F6E91F35AB0B}"/>
          </ac:spMkLst>
        </pc:spChg>
        <pc:picChg chg="add mod">
          <ac:chgData name="Sarasin, Elise" userId="051ede2b-3008-44c0-bb19-c9bb04b8c5c9" providerId="ADAL" clId="{BE0C371F-87D5-4BE3-A5FF-61F5E7E3CE35}" dt="2024-08-21T18:19:56.834" v="1612" actId="1076"/>
          <ac:picMkLst>
            <pc:docMk/>
            <pc:sldMk cId="1214318063" sldId="1607"/>
            <ac:picMk id="4" creationId="{3F668986-8AB7-7B35-6706-A82E51389707}"/>
          </ac:picMkLst>
        </pc:picChg>
        <pc:picChg chg="del">
          <ac:chgData name="Sarasin, Elise" userId="051ede2b-3008-44c0-bb19-c9bb04b8c5c9" providerId="ADAL" clId="{BE0C371F-87D5-4BE3-A5FF-61F5E7E3CE35}" dt="2024-08-21T13:17:17.631" v="399" actId="478"/>
          <ac:picMkLst>
            <pc:docMk/>
            <pc:sldMk cId="1214318063" sldId="1607"/>
            <ac:picMk id="5" creationId="{07C1329B-E396-72BE-733C-C66954619500}"/>
          </ac:picMkLst>
        </pc:picChg>
        <pc:picChg chg="add mod">
          <ac:chgData name="Sarasin, Elise" userId="051ede2b-3008-44c0-bb19-c9bb04b8c5c9" providerId="ADAL" clId="{BE0C371F-87D5-4BE3-A5FF-61F5E7E3CE35}" dt="2024-08-21T13:17:18.730" v="400"/>
          <ac:picMkLst>
            <pc:docMk/>
            <pc:sldMk cId="1214318063" sldId="1607"/>
            <ac:picMk id="9" creationId="{C6F7FF56-8E9F-3F74-7CD9-C2A1EF2C1DCA}"/>
          </ac:picMkLst>
        </pc:picChg>
      </pc:sldChg>
      <pc:sldChg chg="mod modShow">
        <pc:chgData name="Sarasin, Elise" userId="051ede2b-3008-44c0-bb19-c9bb04b8c5c9" providerId="ADAL" clId="{BE0C371F-87D5-4BE3-A5FF-61F5E7E3CE35}" dt="2024-08-21T18:28:21.567" v="1638" actId="729"/>
        <pc:sldMkLst>
          <pc:docMk/>
          <pc:sldMk cId="2555008547" sldId="1610"/>
        </pc:sldMkLst>
      </pc:sldChg>
      <pc:sldChg chg="addSp modSp mod">
        <pc:chgData name="Sarasin, Elise" userId="051ede2b-3008-44c0-bb19-c9bb04b8c5c9" providerId="ADAL" clId="{BE0C371F-87D5-4BE3-A5FF-61F5E7E3CE35}" dt="2024-08-21T18:41:10.747" v="2130" actId="1076"/>
        <pc:sldMkLst>
          <pc:docMk/>
          <pc:sldMk cId="1179220544" sldId="1635"/>
        </pc:sldMkLst>
        <pc:picChg chg="add mod">
          <ac:chgData name="Sarasin, Elise" userId="051ede2b-3008-44c0-bb19-c9bb04b8c5c9" providerId="ADAL" clId="{BE0C371F-87D5-4BE3-A5FF-61F5E7E3CE35}" dt="2024-08-21T18:41:10.747" v="2130" actId="1076"/>
          <ac:picMkLst>
            <pc:docMk/>
            <pc:sldMk cId="1179220544" sldId="1635"/>
            <ac:picMk id="5" creationId="{AAD0C11A-B016-6F2D-2290-A0D0757A9DB9}"/>
          </ac:picMkLst>
        </pc:picChg>
      </pc:sldChg>
      <pc:sldChg chg="mod ord modShow">
        <pc:chgData name="Sarasin, Elise" userId="051ede2b-3008-44c0-bb19-c9bb04b8c5c9" providerId="ADAL" clId="{BE0C371F-87D5-4BE3-A5FF-61F5E7E3CE35}" dt="2024-08-21T18:48:15.794" v="2143" actId="729"/>
        <pc:sldMkLst>
          <pc:docMk/>
          <pc:sldMk cId="521072916" sldId="1640"/>
        </pc:sldMkLst>
      </pc:sldChg>
      <pc:sldChg chg="mod modShow">
        <pc:chgData name="Sarasin, Elise" userId="051ede2b-3008-44c0-bb19-c9bb04b8c5c9" providerId="ADAL" clId="{BE0C371F-87D5-4BE3-A5FF-61F5E7E3CE35}" dt="2024-08-21T18:47:50.933" v="2137" actId="729"/>
        <pc:sldMkLst>
          <pc:docMk/>
          <pc:sldMk cId="4070409052" sldId="1663"/>
        </pc:sldMkLst>
      </pc:sldChg>
      <pc:sldChg chg="mod modShow">
        <pc:chgData name="Sarasin, Elise" userId="051ede2b-3008-44c0-bb19-c9bb04b8c5c9" providerId="ADAL" clId="{BE0C371F-87D5-4BE3-A5FF-61F5E7E3CE35}" dt="2024-08-21T18:47:22.777" v="2135" actId="729"/>
        <pc:sldMkLst>
          <pc:docMk/>
          <pc:sldMk cId="2924257776" sldId="1671"/>
        </pc:sldMkLst>
      </pc:sldChg>
      <pc:sldChg chg="modSp">
        <pc:chgData name="Sarasin, Elise" userId="051ede2b-3008-44c0-bb19-c9bb04b8c5c9" providerId="ADAL" clId="{BE0C371F-87D5-4BE3-A5FF-61F5E7E3CE35}" dt="2024-08-21T18:59:49.878" v="2494" actId="14826"/>
        <pc:sldMkLst>
          <pc:docMk/>
          <pc:sldMk cId="4274574129" sldId="1678"/>
        </pc:sldMkLst>
        <pc:picChg chg="mod">
          <ac:chgData name="Sarasin, Elise" userId="051ede2b-3008-44c0-bb19-c9bb04b8c5c9" providerId="ADAL" clId="{BE0C371F-87D5-4BE3-A5FF-61F5E7E3CE35}" dt="2024-08-21T18:59:49.878" v="2494" actId="14826"/>
          <ac:picMkLst>
            <pc:docMk/>
            <pc:sldMk cId="4274574129" sldId="1678"/>
            <ac:picMk id="1026" creationId="{04FE7E35-DF58-3A68-0348-AE9AA5EDD1F4}"/>
          </ac:picMkLst>
        </pc:picChg>
      </pc:sldChg>
      <pc:sldChg chg="addSp modSp add mod ord setBg">
        <pc:chgData name="Sarasin, Elise" userId="051ede2b-3008-44c0-bb19-c9bb04b8c5c9" providerId="ADAL" clId="{BE0C371F-87D5-4BE3-A5FF-61F5E7E3CE35}" dt="2024-08-21T13:31:32.557" v="452" actId="1076"/>
        <pc:sldMkLst>
          <pc:docMk/>
          <pc:sldMk cId="375769576" sldId="1684"/>
        </pc:sldMkLst>
        <pc:spChg chg="add mod">
          <ac:chgData name="Sarasin, Elise" userId="051ede2b-3008-44c0-bb19-c9bb04b8c5c9" providerId="ADAL" clId="{BE0C371F-87D5-4BE3-A5FF-61F5E7E3CE35}" dt="2024-08-21T13:31:32.557" v="452" actId="1076"/>
          <ac:spMkLst>
            <pc:docMk/>
            <pc:sldMk cId="375769576" sldId="1684"/>
            <ac:spMk id="2" creationId="{122EC152-E13F-94D8-ED2E-53C95B7EB4F2}"/>
          </ac:spMkLst>
        </pc:spChg>
        <pc:picChg chg="mod">
          <ac:chgData name="Sarasin, Elise" userId="051ede2b-3008-44c0-bb19-c9bb04b8c5c9" providerId="ADAL" clId="{BE0C371F-87D5-4BE3-A5FF-61F5E7E3CE35}" dt="2024-08-21T13:30:42.383" v="443" actId="208"/>
          <ac:picMkLst>
            <pc:docMk/>
            <pc:sldMk cId="375769576" sldId="1684"/>
            <ac:picMk id="11" creationId="{57577365-401B-7783-D4B6-D0774F0951FA}"/>
          </ac:picMkLst>
        </pc:picChg>
        <pc:picChg chg="mod">
          <ac:chgData name="Sarasin, Elise" userId="051ede2b-3008-44c0-bb19-c9bb04b8c5c9" providerId="ADAL" clId="{BE0C371F-87D5-4BE3-A5FF-61F5E7E3CE35}" dt="2024-08-21T13:31:21.503" v="449" actId="1076"/>
          <ac:picMkLst>
            <pc:docMk/>
            <pc:sldMk cId="375769576" sldId="1684"/>
            <ac:picMk id="14" creationId="{A370CA65-ED94-AF55-A555-4995169BD65D}"/>
          </ac:picMkLst>
        </pc:picChg>
      </pc:sldChg>
      <pc:sldChg chg="mod modShow">
        <pc:chgData name="Sarasin, Elise" userId="051ede2b-3008-44c0-bb19-c9bb04b8c5c9" providerId="ADAL" clId="{BE0C371F-87D5-4BE3-A5FF-61F5E7E3CE35}" dt="2024-08-21T18:47:48.279" v="2136" actId="729"/>
        <pc:sldMkLst>
          <pc:docMk/>
          <pc:sldMk cId="380014250" sldId="1696"/>
        </pc:sldMkLst>
      </pc:sldChg>
      <pc:sldChg chg="mod modShow">
        <pc:chgData name="Sarasin, Elise" userId="051ede2b-3008-44c0-bb19-c9bb04b8c5c9" providerId="ADAL" clId="{BE0C371F-87D5-4BE3-A5FF-61F5E7E3CE35}" dt="2024-08-21T18:47:48.279" v="2136" actId="729"/>
        <pc:sldMkLst>
          <pc:docMk/>
          <pc:sldMk cId="2830163841" sldId="1697"/>
        </pc:sldMkLst>
      </pc:sldChg>
      <pc:sldChg chg="mod modShow">
        <pc:chgData name="Sarasin, Elise" userId="051ede2b-3008-44c0-bb19-c9bb04b8c5c9" providerId="ADAL" clId="{BE0C371F-87D5-4BE3-A5FF-61F5E7E3CE35}" dt="2024-08-21T18:47:48.279" v="2136" actId="729"/>
        <pc:sldMkLst>
          <pc:docMk/>
          <pc:sldMk cId="2896639921" sldId="1698"/>
        </pc:sldMkLst>
      </pc:sldChg>
      <pc:sldChg chg="modNotesTx">
        <pc:chgData name="Sarasin, Elise" userId="051ede2b-3008-44c0-bb19-c9bb04b8c5c9" providerId="ADAL" clId="{BE0C371F-87D5-4BE3-A5FF-61F5E7E3CE35}" dt="2024-08-21T18:36:04.388" v="2125" actId="20577"/>
        <pc:sldMkLst>
          <pc:docMk/>
          <pc:sldMk cId="958895049" sldId="1833"/>
        </pc:sldMkLst>
      </pc:sldChg>
      <pc:sldChg chg="mod modShow">
        <pc:chgData name="Sarasin, Elise" userId="051ede2b-3008-44c0-bb19-c9bb04b8c5c9" providerId="ADAL" clId="{BE0C371F-87D5-4BE3-A5FF-61F5E7E3CE35}" dt="2024-08-21T13:32:06.733" v="453" actId="729"/>
        <pc:sldMkLst>
          <pc:docMk/>
          <pc:sldMk cId="3086576131" sldId="1842"/>
        </pc:sldMkLst>
      </pc:sldChg>
      <pc:sldChg chg="add del setBg">
        <pc:chgData name="Sarasin, Elise" userId="051ede2b-3008-44c0-bb19-c9bb04b8c5c9" providerId="ADAL" clId="{BE0C371F-87D5-4BE3-A5FF-61F5E7E3CE35}" dt="2024-08-21T18:45:12.367" v="2132"/>
        <pc:sldMkLst>
          <pc:docMk/>
          <pc:sldMk cId="1830791345" sldId="1928"/>
        </pc:sldMkLst>
      </pc:sldChg>
      <pc:sldChg chg="delSp mod">
        <pc:chgData name="Sarasin, Elise" userId="051ede2b-3008-44c0-bb19-c9bb04b8c5c9" providerId="ADAL" clId="{BE0C371F-87D5-4BE3-A5FF-61F5E7E3CE35}" dt="2024-08-21T18:34:17.800" v="2123" actId="478"/>
        <pc:sldMkLst>
          <pc:docMk/>
          <pc:sldMk cId="2444233680" sldId="1948"/>
        </pc:sldMkLst>
        <pc:spChg chg="del">
          <ac:chgData name="Sarasin, Elise" userId="051ede2b-3008-44c0-bb19-c9bb04b8c5c9" providerId="ADAL" clId="{BE0C371F-87D5-4BE3-A5FF-61F5E7E3CE35}" dt="2024-08-21T18:34:17.800" v="2123" actId="478"/>
          <ac:spMkLst>
            <pc:docMk/>
            <pc:sldMk cId="2444233680" sldId="1948"/>
            <ac:spMk id="6" creationId="{FE274E62-513D-292A-1FD0-8CDDB9A6F0EF}"/>
          </ac:spMkLst>
        </pc:spChg>
      </pc:sldChg>
      <pc:sldChg chg="addSp delSp modSp mod chgLayout">
        <pc:chgData name="Sarasin, Elise" userId="051ede2b-3008-44c0-bb19-c9bb04b8c5c9" providerId="ADAL" clId="{BE0C371F-87D5-4BE3-A5FF-61F5E7E3CE35}" dt="2024-08-21T18:30:40.807" v="1921" actId="20577"/>
        <pc:sldMkLst>
          <pc:docMk/>
          <pc:sldMk cId="2627314331" sldId="1954"/>
        </pc:sldMkLst>
        <pc:spChg chg="add mod">
          <ac:chgData name="Sarasin, Elise" userId="051ede2b-3008-44c0-bb19-c9bb04b8c5c9" providerId="ADAL" clId="{BE0C371F-87D5-4BE3-A5FF-61F5E7E3CE35}" dt="2024-08-21T18:30:40.807" v="1921" actId="20577"/>
          <ac:spMkLst>
            <pc:docMk/>
            <pc:sldMk cId="2627314331" sldId="1954"/>
            <ac:spMk id="2" creationId="{4B577B7B-048C-1CB9-C0A9-DDE7E4B792B3}"/>
          </ac:spMkLst>
        </pc:spChg>
        <pc:spChg chg="del">
          <ac:chgData name="Sarasin, Elise" userId="051ede2b-3008-44c0-bb19-c9bb04b8c5c9" providerId="ADAL" clId="{BE0C371F-87D5-4BE3-A5FF-61F5E7E3CE35}" dt="2024-08-21T13:28:33.051" v="410"/>
          <ac:spMkLst>
            <pc:docMk/>
            <pc:sldMk cId="2627314331" sldId="1954"/>
            <ac:spMk id="3" creationId="{55EF204A-A7CB-7E19-BF40-F21AF30EDF1C}"/>
          </ac:spMkLst>
        </pc:spChg>
        <pc:spChg chg="mod topLvl">
          <ac:chgData name="Sarasin, Elise" userId="051ede2b-3008-44c0-bb19-c9bb04b8c5c9" providerId="ADAL" clId="{BE0C371F-87D5-4BE3-A5FF-61F5E7E3CE35}" dt="2024-08-21T13:28:43.699" v="418" actId="165"/>
          <ac:spMkLst>
            <pc:docMk/>
            <pc:sldMk cId="2627314331" sldId="1954"/>
            <ac:spMk id="5" creationId="{CA645E9E-00B3-6AE3-5F97-04A8CE0A2ADE}"/>
          </ac:spMkLst>
        </pc:spChg>
        <pc:spChg chg="mod topLvl">
          <ac:chgData name="Sarasin, Elise" userId="051ede2b-3008-44c0-bb19-c9bb04b8c5c9" providerId="ADAL" clId="{BE0C371F-87D5-4BE3-A5FF-61F5E7E3CE35}" dt="2024-08-21T13:28:43.699" v="418" actId="165"/>
          <ac:spMkLst>
            <pc:docMk/>
            <pc:sldMk cId="2627314331" sldId="1954"/>
            <ac:spMk id="15" creationId="{55BB7BB7-B8CB-B6E7-0BDD-5F651544FB0D}"/>
          </ac:spMkLst>
        </pc:spChg>
        <pc:spChg chg="mod topLvl">
          <ac:chgData name="Sarasin, Elise" userId="051ede2b-3008-44c0-bb19-c9bb04b8c5c9" providerId="ADAL" clId="{BE0C371F-87D5-4BE3-A5FF-61F5E7E3CE35}" dt="2024-08-21T13:28:43.699" v="418" actId="165"/>
          <ac:spMkLst>
            <pc:docMk/>
            <pc:sldMk cId="2627314331" sldId="1954"/>
            <ac:spMk id="16" creationId="{00392040-BB21-AB6A-71B4-A1BB4491CAA4}"/>
          </ac:spMkLst>
        </pc:spChg>
        <pc:spChg chg="mod topLvl">
          <ac:chgData name="Sarasin, Elise" userId="051ede2b-3008-44c0-bb19-c9bb04b8c5c9" providerId="ADAL" clId="{BE0C371F-87D5-4BE3-A5FF-61F5E7E3CE35}" dt="2024-08-21T13:28:43.699" v="418" actId="165"/>
          <ac:spMkLst>
            <pc:docMk/>
            <pc:sldMk cId="2627314331" sldId="1954"/>
            <ac:spMk id="17" creationId="{E468EDCF-5152-01F2-3AC7-CCCEB379256D}"/>
          </ac:spMkLst>
        </pc:spChg>
        <pc:spChg chg="mod topLvl">
          <ac:chgData name="Sarasin, Elise" userId="051ede2b-3008-44c0-bb19-c9bb04b8c5c9" providerId="ADAL" clId="{BE0C371F-87D5-4BE3-A5FF-61F5E7E3CE35}" dt="2024-08-21T13:28:43.699" v="418" actId="165"/>
          <ac:spMkLst>
            <pc:docMk/>
            <pc:sldMk cId="2627314331" sldId="1954"/>
            <ac:spMk id="18" creationId="{960D5A1C-F7D6-816E-4935-B56A3053496F}"/>
          </ac:spMkLst>
        </pc:spChg>
        <pc:spChg chg="mod topLvl">
          <ac:chgData name="Sarasin, Elise" userId="051ede2b-3008-44c0-bb19-c9bb04b8c5c9" providerId="ADAL" clId="{BE0C371F-87D5-4BE3-A5FF-61F5E7E3CE35}" dt="2024-08-21T13:28:43.699" v="418" actId="165"/>
          <ac:spMkLst>
            <pc:docMk/>
            <pc:sldMk cId="2627314331" sldId="1954"/>
            <ac:spMk id="19" creationId="{47998D33-7D89-E104-4DDA-95A3DA99D029}"/>
          </ac:spMkLst>
        </pc:spChg>
        <pc:spChg chg="mod">
          <ac:chgData name="Sarasin, Elise" userId="051ede2b-3008-44c0-bb19-c9bb04b8c5c9" providerId="ADAL" clId="{BE0C371F-87D5-4BE3-A5FF-61F5E7E3CE35}" dt="2024-08-21T18:29:40.063" v="1642" actId="1076"/>
          <ac:spMkLst>
            <pc:docMk/>
            <pc:sldMk cId="2627314331" sldId="1954"/>
            <ac:spMk id="20" creationId="{DDB25382-8857-E7E2-A24E-F49BD626F0F5}"/>
          </ac:spMkLst>
        </pc:spChg>
        <pc:spChg chg="add mod">
          <ac:chgData name="Sarasin, Elise" userId="051ede2b-3008-44c0-bb19-c9bb04b8c5c9" providerId="ADAL" clId="{BE0C371F-87D5-4BE3-A5FF-61F5E7E3CE35}" dt="2024-08-21T13:28:46.055" v="419" actId="478"/>
          <ac:spMkLst>
            <pc:docMk/>
            <pc:sldMk cId="2627314331" sldId="1954"/>
            <ac:spMk id="24" creationId="{1B97E33D-7FDE-8C79-5D42-6C65C77BB604}"/>
          </ac:spMkLst>
        </pc:spChg>
        <pc:spChg chg="add mod ord">
          <ac:chgData name="Sarasin, Elise" userId="051ede2b-3008-44c0-bb19-c9bb04b8c5c9" providerId="ADAL" clId="{BE0C371F-87D5-4BE3-A5FF-61F5E7E3CE35}" dt="2024-08-21T13:54:15.751" v="481" actId="20577"/>
          <ac:spMkLst>
            <pc:docMk/>
            <pc:sldMk cId="2627314331" sldId="1954"/>
            <ac:spMk id="25" creationId="{49452D99-B270-82FE-49FC-99136E2DF586}"/>
          </ac:spMkLst>
        </pc:spChg>
        <pc:spChg chg="add mod ord">
          <ac:chgData name="Sarasin, Elise" userId="051ede2b-3008-44c0-bb19-c9bb04b8c5c9" providerId="ADAL" clId="{BE0C371F-87D5-4BE3-A5FF-61F5E7E3CE35}" dt="2024-08-21T13:54:11.497" v="463" actId="700"/>
          <ac:spMkLst>
            <pc:docMk/>
            <pc:sldMk cId="2627314331" sldId="1954"/>
            <ac:spMk id="26" creationId="{0CCB4A87-96CA-386F-6B48-827EFED60A57}"/>
          </ac:spMkLst>
        </pc:spChg>
        <pc:grpChg chg="del">
          <ac:chgData name="Sarasin, Elise" userId="051ede2b-3008-44c0-bb19-c9bb04b8c5c9" providerId="ADAL" clId="{BE0C371F-87D5-4BE3-A5FF-61F5E7E3CE35}" dt="2024-08-21T13:28:43.699" v="418" actId="165"/>
          <ac:grpSpMkLst>
            <pc:docMk/>
            <pc:sldMk cId="2627314331" sldId="1954"/>
            <ac:grpSpMk id="4" creationId="{A736453A-56BA-7BDA-6A21-A794D17354D3}"/>
          </ac:grpSpMkLst>
        </pc:grpChg>
        <pc:picChg chg="mod topLvl">
          <ac:chgData name="Sarasin, Elise" userId="051ede2b-3008-44c0-bb19-c9bb04b8c5c9" providerId="ADAL" clId="{BE0C371F-87D5-4BE3-A5FF-61F5E7E3CE35}" dt="2024-08-21T13:28:43.699" v="418" actId="165"/>
          <ac:picMkLst>
            <pc:docMk/>
            <pc:sldMk cId="2627314331" sldId="1954"/>
            <ac:picMk id="6" creationId="{415F6C46-2941-1847-3B5D-E4A530F5C3C9}"/>
          </ac:picMkLst>
        </pc:picChg>
        <pc:picChg chg="mod topLvl">
          <ac:chgData name="Sarasin, Elise" userId="051ede2b-3008-44c0-bb19-c9bb04b8c5c9" providerId="ADAL" clId="{BE0C371F-87D5-4BE3-A5FF-61F5E7E3CE35}" dt="2024-08-21T13:28:43.699" v="418" actId="165"/>
          <ac:picMkLst>
            <pc:docMk/>
            <pc:sldMk cId="2627314331" sldId="1954"/>
            <ac:picMk id="7" creationId="{368CFA02-E1CB-59D3-7959-F6531510DF3D}"/>
          </ac:picMkLst>
        </pc:picChg>
        <pc:picChg chg="mod topLvl">
          <ac:chgData name="Sarasin, Elise" userId="051ede2b-3008-44c0-bb19-c9bb04b8c5c9" providerId="ADAL" clId="{BE0C371F-87D5-4BE3-A5FF-61F5E7E3CE35}" dt="2024-08-21T13:28:43.699" v="418" actId="165"/>
          <ac:picMkLst>
            <pc:docMk/>
            <pc:sldMk cId="2627314331" sldId="1954"/>
            <ac:picMk id="8" creationId="{7A001328-C782-D2CB-84E6-23CEF4C22865}"/>
          </ac:picMkLst>
        </pc:picChg>
        <pc:picChg chg="mod topLvl">
          <ac:chgData name="Sarasin, Elise" userId="051ede2b-3008-44c0-bb19-c9bb04b8c5c9" providerId="ADAL" clId="{BE0C371F-87D5-4BE3-A5FF-61F5E7E3CE35}" dt="2024-08-21T13:28:43.699" v="418" actId="165"/>
          <ac:picMkLst>
            <pc:docMk/>
            <pc:sldMk cId="2627314331" sldId="1954"/>
            <ac:picMk id="9" creationId="{BA879348-1107-64BF-7EC7-49297D08E612}"/>
          </ac:picMkLst>
        </pc:picChg>
        <pc:picChg chg="mod topLvl">
          <ac:chgData name="Sarasin, Elise" userId="051ede2b-3008-44c0-bb19-c9bb04b8c5c9" providerId="ADAL" clId="{BE0C371F-87D5-4BE3-A5FF-61F5E7E3CE35}" dt="2024-08-21T13:28:43.699" v="418" actId="165"/>
          <ac:picMkLst>
            <pc:docMk/>
            <pc:sldMk cId="2627314331" sldId="1954"/>
            <ac:picMk id="10" creationId="{DD7DD923-8405-B5A2-FDED-2BD0F987CE3B}"/>
          </ac:picMkLst>
        </pc:picChg>
        <pc:picChg chg="mod topLvl">
          <ac:chgData name="Sarasin, Elise" userId="051ede2b-3008-44c0-bb19-c9bb04b8c5c9" providerId="ADAL" clId="{BE0C371F-87D5-4BE3-A5FF-61F5E7E3CE35}" dt="2024-08-21T13:28:43.699" v="418" actId="165"/>
          <ac:picMkLst>
            <pc:docMk/>
            <pc:sldMk cId="2627314331" sldId="1954"/>
            <ac:picMk id="11" creationId="{AB34678E-8DFE-B939-284D-B51CEB2DB35E}"/>
          </ac:picMkLst>
        </pc:picChg>
        <pc:picChg chg="mod topLvl">
          <ac:chgData name="Sarasin, Elise" userId="051ede2b-3008-44c0-bb19-c9bb04b8c5c9" providerId="ADAL" clId="{BE0C371F-87D5-4BE3-A5FF-61F5E7E3CE35}" dt="2024-08-21T13:28:43.699" v="418" actId="165"/>
          <ac:picMkLst>
            <pc:docMk/>
            <pc:sldMk cId="2627314331" sldId="1954"/>
            <ac:picMk id="12" creationId="{20BA8B1B-2E00-68C1-ABEF-77EA656B2C26}"/>
          </ac:picMkLst>
        </pc:picChg>
        <pc:picChg chg="mod topLvl">
          <ac:chgData name="Sarasin, Elise" userId="051ede2b-3008-44c0-bb19-c9bb04b8c5c9" providerId="ADAL" clId="{BE0C371F-87D5-4BE3-A5FF-61F5E7E3CE35}" dt="2024-08-21T13:28:43.699" v="418" actId="165"/>
          <ac:picMkLst>
            <pc:docMk/>
            <pc:sldMk cId="2627314331" sldId="1954"/>
            <ac:picMk id="13" creationId="{0B7CB08F-F3F1-8AFE-E848-A8780F839CAB}"/>
          </ac:picMkLst>
        </pc:picChg>
        <pc:picChg chg="mod topLvl">
          <ac:chgData name="Sarasin, Elise" userId="051ede2b-3008-44c0-bb19-c9bb04b8c5c9" providerId="ADAL" clId="{BE0C371F-87D5-4BE3-A5FF-61F5E7E3CE35}" dt="2024-08-21T13:28:43.699" v="418" actId="165"/>
          <ac:picMkLst>
            <pc:docMk/>
            <pc:sldMk cId="2627314331" sldId="1954"/>
            <ac:picMk id="14" creationId="{45030C8C-50CF-47B0-DA03-14489DBE41FA}"/>
          </ac:picMkLst>
        </pc:picChg>
        <pc:picChg chg="add del mod">
          <ac:chgData name="Sarasin, Elise" userId="051ede2b-3008-44c0-bb19-c9bb04b8c5c9" providerId="ADAL" clId="{BE0C371F-87D5-4BE3-A5FF-61F5E7E3CE35}" dt="2024-08-21T13:28:46.055" v="419" actId="478"/>
          <ac:picMkLst>
            <pc:docMk/>
            <pc:sldMk cId="2627314331" sldId="1954"/>
            <ac:picMk id="22" creationId="{04D67F25-123E-30E4-11B1-1CF842F6DAFD}"/>
          </ac:picMkLst>
        </pc:picChg>
      </pc:sldChg>
      <pc:sldChg chg="addSp delSp modSp mod">
        <pc:chgData name="Sarasin, Elise" userId="051ede2b-3008-44c0-bb19-c9bb04b8c5c9" providerId="ADAL" clId="{BE0C371F-87D5-4BE3-A5FF-61F5E7E3CE35}" dt="2024-08-21T13:16:53.332" v="398" actId="1076"/>
        <pc:sldMkLst>
          <pc:docMk/>
          <pc:sldMk cId="507879898" sldId="1955"/>
        </pc:sldMkLst>
        <pc:spChg chg="mod">
          <ac:chgData name="Sarasin, Elise" userId="051ede2b-3008-44c0-bb19-c9bb04b8c5c9" providerId="ADAL" clId="{BE0C371F-87D5-4BE3-A5FF-61F5E7E3CE35}" dt="2024-08-21T13:16:20.220" v="385" actId="27636"/>
          <ac:spMkLst>
            <pc:docMk/>
            <pc:sldMk cId="507879898" sldId="1955"/>
            <ac:spMk id="3" creationId="{A1045F8B-A4AA-C9E7-C53F-682F4910F5BC}"/>
          </ac:spMkLst>
        </pc:spChg>
        <pc:spChg chg="del mod">
          <ac:chgData name="Sarasin, Elise" userId="051ede2b-3008-44c0-bb19-c9bb04b8c5c9" providerId="ADAL" clId="{BE0C371F-87D5-4BE3-A5FF-61F5E7E3CE35}" dt="2024-08-21T13:14:42.282" v="342" actId="478"/>
          <ac:spMkLst>
            <pc:docMk/>
            <pc:sldMk cId="507879898" sldId="1955"/>
            <ac:spMk id="5" creationId="{4E183A73-B808-8B33-C4F4-BC901D00C1EA}"/>
          </ac:spMkLst>
        </pc:spChg>
        <pc:spChg chg="add mod">
          <ac:chgData name="Sarasin, Elise" userId="051ede2b-3008-44c0-bb19-c9bb04b8c5c9" providerId="ADAL" clId="{BE0C371F-87D5-4BE3-A5FF-61F5E7E3CE35}" dt="2024-08-21T13:16:34.679" v="392" actId="122"/>
          <ac:spMkLst>
            <pc:docMk/>
            <pc:sldMk cId="507879898" sldId="1955"/>
            <ac:spMk id="8" creationId="{2227F3CD-986C-08EC-44F7-07CCDCE9D3B0}"/>
          </ac:spMkLst>
        </pc:spChg>
        <pc:spChg chg="add mod">
          <ac:chgData name="Sarasin, Elise" userId="051ede2b-3008-44c0-bb19-c9bb04b8c5c9" providerId="ADAL" clId="{BE0C371F-87D5-4BE3-A5FF-61F5E7E3CE35}" dt="2024-08-21T13:16:53.332" v="398" actId="1076"/>
          <ac:spMkLst>
            <pc:docMk/>
            <pc:sldMk cId="507879898" sldId="1955"/>
            <ac:spMk id="9" creationId="{2A9647DB-69A4-B034-4F5B-59A87AFBA97E}"/>
          </ac:spMkLst>
        </pc:spChg>
        <pc:picChg chg="mod">
          <ac:chgData name="Sarasin, Elise" userId="051ede2b-3008-44c0-bb19-c9bb04b8c5c9" providerId="ADAL" clId="{BE0C371F-87D5-4BE3-A5FF-61F5E7E3CE35}" dt="2024-08-21T13:15:36.250" v="361" actId="1076"/>
          <ac:picMkLst>
            <pc:docMk/>
            <pc:sldMk cId="507879898" sldId="1955"/>
            <ac:picMk id="4" creationId="{A61D15A7-44A8-446D-98F9-F892717F1743}"/>
          </ac:picMkLst>
        </pc:picChg>
        <pc:picChg chg="add mod">
          <ac:chgData name="Sarasin, Elise" userId="051ede2b-3008-44c0-bb19-c9bb04b8c5c9" providerId="ADAL" clId="{BE0C371F-87D5-4BE3-A5FF-61F5E7E3CE35}" dt="2024-08-21T13:14:57.022" v="349" actId="208"/>
          <ac:picMkLst>
            <pc:docMk/>
            <pc:sldMk cId="507879898" sldId="1955"/>
            <ac:picMk id="6" creationId="{50A91757-8D85-53ED-3601-A5C47FE6F376}"/>
          </ac:picMkLst>
        </pc:picChg>
        <pc:picChg chg="add mod modCrop">
          <ac:chgData name="Sarasin, Elise" userId="051ede2b-3008-44c0-bb19-c9bb04b8c5c9" providerId="ADAL" clId="{BE0C371F-87D5-4BE3-A5FF-61F5E7E3CE35}" dt="2024-08-21T13:16:47.330" v="397" actId="208"/>
          <ac:picMkLst>
            <pc:docMk/>
            <pc:sldMk cId="507879898" sldId="1955"/>
            <ac:picMk id="7" creationId="{B0E230A2-578C-5F41-A88D-CAEDB14C39F1}"/>
          </ac:picMkLst>
        </pc:picChg>
      </pc:sldChg>
      <pc:sldChg chg="modSp mod ord">
        <pc:chgData name="Sarasin, Elise" userId="051ede2b-3008-44c0-bb19-c9bb04b8c5c9" providerId="ADAL" clId="{BE0C371F-87D5-4BE3-A5FF-61F5E7E3CE35}" dt="2024-08-21T18:49:08.354" v="2146" actId="14100"/>
        <pc:sldMkLst>
          <pc:docMk/>
          <pc:sldMk cId="66768392" sldId="1956"/>
        </pc:sldMkLst>
        <pc:spChg chg="mod">
          <ac:chgData name="Sarasin, Elise" userId="051ede2b-3008-44c0-bb19-c9bb04b8c5c9" providerId="ADAL" clId="{BE0C371F-87D5-4BE3-A5FF-61F5E7E3CE35}" dt="2024-08-21T18:49:08.354" v="2146" actId="14100"/>
          <ac:spMkLst>
            <pc:docMk/>
            <pc:sldMk cId="66768392" sldId="1956"/>
            <ac:spMk id="5" creationId="{AD1D97D0-4EC2-1551-8E65-CE12755322EB}"/>
          </ac:spMkLst>
        </pc:spChg>
      </pc:sldChg>
      <pc:sldChg chg="modSp mod">
        <pc:chgData name="Sarasin, Elise" userId="051ede2b-3008-44c0-bb19-c9bb04b8c5c9" providerId="ADAL" clId="{BE0C371F-87D5-4BE3-A5FF-61F5E7E3CE35}" dt="2024-08-21T18:58:13.689" v="2483" actId="1076"/>
        <pc:sldMkLst>
          <pc:docMk/>
          <pc:sldMk cId="1633488447" sldId="1957"/>
        </pc:sldMkLst>
        <pc:spChg chg="mod">
          <ac:chgData name="Sarasin, Elise" userId="051ede2b-3008-44c0-bb19-c9bb04b8c5c9" providerId="ADAL" clId="{BE0C371F-87D5-4BE3-A5FF-61F5E7E3CE35}" dt="2024-08-21T18:58:13.689" v="2483" actId="1076"/>
          <ac:spMkLst>
            <pc:docMk/>
            <pc:sldMk cId="1633488447" sldId="1957"/>
            <ac:spMk id="5" creationId="{C8217E1F-2BAA-6F00-8DEA-26CD195A2FE1}"/>
          </ac:spMkLst>
        </pc:spChg>
        <pc:picChg chg="mod">
          <ac:chgData name="Sarasin, Elise" userId="051ede2b-3008-44c0-bb19-c9bb04b8c5c9" providerId="ADAL" clId="{BE0C371F-87D5-4BE3-A5FF-61F5E7E3CE35}" dt="2024-08-21T18:58:11.113" v="2482" actId="14826"/>
          <ac:picMkLst>
            <pc:docMk/>
            <pc:sldMk cId="1633488447" sldId="1957"/>
            <ac:picMk id="14" creationId="{C4ECBADD-07DF-B794-6DB4-23246E810796}"/>
          </ac:picMkLst>
        </pc:picChg>
      </pc:sldChg>
      <pc:sldChg chg="addSp delSp modSp mod modClrScheme chgLayout">
        <pc:chgData name="Sarasin, Elise" userId="051ede2b-3008-44c0-bb19-c9bb04b8c5c9" providerId="ADAL" clId="{BE0C371F-87D5-4BE3-A5FF-61F5E7E3CE35}" dt="2024-08-21T15:30:46.796" v="1605" actId="20577"/>
        <pc:sldMkLst>
          <pc:docMk/>
          <pc:sldMk cId="3381203633" sldId="1958"/>
        </pc:sldMkLst>
        <pc:spChg chg="del mod ord">
          <ac:chgData name="Sarasin, Elise" userId="051ede2b-3008-44c0-bb19-c9bb04b8c5c9" providerId="ADAL" clId="{BE0C371F-87D5-4BE3-A5FF-61F5E7E3CE35}" dt="2024-08-21T15:15:13.937" v="708" actId="700"/>
          <ac:spMkLst>
            <pc:docMk/>
            <pc:sldMk cId="3381203633" sldId="1958"/>
            <ac:spMk id="2" creationId="{D7A83F84-661C-05A8-DAD5-5BB642B13871}"/>
          </ac:spMkLst>
        </pc:spChg>
        <pc:spChg chg="del">
          <ac:chgData name="Sarasin, Elise" userId="051ede2b-3008-44c0-bb19-c9bb04b8c5c9" providerId="ADAL" clId="{BE0C371F-87D5-4BE3-A5FF-61F5E7E3CE35}" dt="2024-08-21T15:15:13.937" v="708" actId="700"/>
          <ac:spMkLst>
            <pc:docMk/>
            <pc:sldMk cId="3381203633" sldId="1958"/>
            <ac:spMk id="3" creationId="{E1105CB6-91FB-0C1E-2F12-C6A7D308AEA1}"/>
          </ac:spMkLst>
        </pc:spChg>
        <pc:spChg chg="del">
          <ac:chgData name="Sarasin, Elise" userId="051ede2b-3008-44c0-bb19-c9bb04b8c5c9" providerId="ADAL" clId="{BE0C371F-87D5-4BE3-A5FF-61F5E7E3CE35}" dt="2024-08-21T15:15:17.944" v="709" actId="478"/>
          <ac:spMkLst>
            <pc:docMk/>
            <pc:sldMk cId="3381203633" sldId="1958"/>
            <ac:spMk id="4" creationId="{6787E4EE-FB3E-76AA-E373-80506E939B64}"/>
          </ac:spMkLst>
        </pc:spChg>
        <pc:spChg chg="add del mod ord">
          <ac:chgData name="Sarasin, Elise" userId="051ede2b-3008-44c0-bb19-c9bb04b8c5c9" providerId="ADAL" clId="{BE0C371F-87D5-4BE3-A5FF-61F5E7E3CE35}" dt="2024-08-21T15:16:28.403" v="722" actId="478"/>
          <ac:spMkLst>
            <pc:docMk/>
            <pc:sldMk cId="3381203633" sldId="1958"/>
            <ac:spMk id="5" creationId="{C872C0A5-D3D5-122F-C14B-4AB80F1EB26C}"/>
          </ac:spMkLst>
        </pc:spChg>
        <pc:spChg chg="add del">
          <ac:chgData name="Sarasin, Elise" userId="051ede2b-3008-44c0-bb19-c9bb04b8c5c9" providerId="ADAL" clId="{BE0C371F-87D5-4BE3-A5FF-61F5E7E3CE35}" dt="2024-08-21T15:15:21.705" v="711" actId="478"/>
          <ac:spMkLst>
            <pc:docMk/>
            <pc:sldMk cId="3381203633" sldId="1958"/>
            <ac:spMk id="7" creationId="{111AF9A3-F13C-872B-6F96-60251298E368}"/>
          </ac:spMkLst>
        </pc:spChg>
        <pc:spChg chg="add del">
          <ac:chgData name="Sarasin, Elise" userId="051ede2b-3008-44c0-bb19-c9bb04b8c5c9" providerId="ADAL" clId="{BE0C371F-87D5-4BE3-A5FF-61F5E7E3CE35}" dt="2024-08-21T15:28:23.088" v="1487" actId="478"/>
          <ac:spMkLst>
            <pc:docMk/>
            <pc:sldMk cId="3381203633" sldId="1958"/>
            <ac:spMk id="12" creationId="{AC461DAC-DE0B-B5B9-832A-68717CF4257F}"/>
          </ac:spMkLst>
        </pc:spChg>
        <pc:spChg chg="add mod">
          <ac:chgData name="Sarasin, Elise" userId="051ede2b-3008-44c0-bb19-c9bb04b8c5c9" providerId="ADAL" clId="{BE0C371F-87D5-4BE3-A5FF-61F5E7E3CE35}" dt="2024-08-21T15:30:34.128" v="1574" actId="20577"/>
          <ac:spMkLst>
            <pc:docMk/>
            <pc:sldMk cId="3381203633" sldId="1958"/>
            <ac:spMk id="15" creationId="{6D8EE192-121B-9190-8DA7-C9D7CA1BCB8A}"/>
          </ac:spMkLst>
        </pc:spChg>
        <pc:spChg chg="add mod ord">
          <ac:chgData name="Sarasin, Elise" userId="051ede2b-3008-44c0-bb19-c9bb04b8c5c9" providerId="ADAL" clId="{BE0C371F-87D5-4BE3-A5FF-61F5E7E3CE35}" dt="2024-08-21T15:30:46.796" v="1605" actId="20577"/>
          <ac:spMkLst>
            <pc:docMk/>
            <pc:sldMk cId="3381203633" sldId="1958"/>
            <ac:spMk id="16" creationId="{3E1F31D0-B491-1C3A-6422-27D347C0F17D}"/>
          </ac:spMkLst>
        </pc:spChg>
        <pc:spChg chg="add mod ord">
          <ac:chgData name="Sarasin, Elise" userId="051ede2b-3008-44c0-bb19-c9bb04b8c5c9" providerId="ADAL" clId="{BE0C371F-87D5-4BE3-A5FF-61F5E7E3CE35}" dt="2024-08-21T15:30:40.048" v="1575" actId="700"/>
          <ac:spMkLst>
            <pc:docMk/>
            <pc:sldMk cId="3381203633" sldId="1958"/>
            <ac:spMk id="17" creationId="{C6BAF21D-AABA-76A8-23E9-0F265A559482}"/>
          </ac:spMkLst>
        </pc:spChg>
        <pc:picChg chg="add mod">
          <ac:chgData name="Sarasin, Elise" userId="051ede2b-3008-44c0-bb19-c9bb04b8c5c9" providerId="ADAL" clId="{BE0C371F-87D5-4BE3-A5FF-61F5E7E3CE35}" dt="2024-08-21T15:29:07.050" v="1497" actId="1076"/>
          <ac:picMkLst>
            <pc:docMk/>
            <pc:sldMk cId="3381203633" sldId="1958"/>
            <ac:picMk id="9" creationId="{A714BF33-8F54-8212-3EB0-CE653008608A}"/>
          </ac:picMkLst>
        </pc:picChg>
        <pc:picChg chg="add mod">
          <ac:chgData name="Sarasin, Elise" userId="051ede2b-3008-44c0-bb19-c9bb04b8c5c9" providerId="ADAL" clId="{BE0C371F-87D5-4BE3-A5FF-61F5E7E3CE35}" dt="2024-08-21T15:16:08.504" v="721" actId="14100"/>
          <ac:picMkLst>
            <pc:docMk/>
            <pc:sldMk cId="3381203633" sldId="1958"/>
            <ac:picMk id="10" creationId="{E54728FC-DC5F-2B20-F424-0B732783139C}"/>
          </ac:picMkLst>
        </pc:picChg>
        <pc:picChg chg="add mod">
          <ac:chgData name="Sarasin, Elise" userId="051ede2b-3008-44c0-bb19-c9bb04b8c5c9" providerId="ADAL" clId="{BE0C371F-87D5-4BE3-A5FF-61F5E7E3CE35}" dt="2024-08-21T15:29:01.629" v="1496" actId="14100"/>
          <ac:picMkLst>
            <pc:docMk/>
            <pc:sldMk cId="3381203633" sldId="1958"/>
            <ac:picMk id="14" creationId="{2C139928-AFE2-210C-3111-25EAEF4B5B9C}"/>
          </ac:picMkLst>
        </pc:picChg>
      </pc:sldChg>
      <pc:sldChg chg="addSp delSp modSp mod ord modClrScheme chgLayout">
        <pc:chgData name="Sarasin, Elise" userId="051ede2b-3008-44c0-bb19-c9bb04b8c5c9" providerId="ADAL" clId="{BE0C371F-87D5-4BE3-A5FF-61F5E7E3CE35}" dt="2024-08-21T15:28:07.311" v="1485" actId="1076"/>
        <pc:sldMkLst>
          <pc:docMk/>
          <pc:sldMk cId="769324540" sldId="1959"/>
        </pc:sldMkLst>
        <pc:spChg chg="mod ord">
          <ac:chgData name="Sarasin, Elise" userId="051ede2b-3008-44c0-bb19-c9bb04b8c5c9" providerId="ADAL" clId="{BE0C371F-87D5-4BE3-A5FF-61F5E7E3CE35}" dt="2024-08-21T15:23:46.845" v="1201" actId="700"/>
          <ac:spMkLst>
            <pc:docMk/>
            <pc:sldMk cId="769324540" sldId="1959"/>
            <ac:spMk id="2" creationId="{39BA1383-EB38-1938-816A-FEBDDB238E17}"/>
          </ac:spMkLst>
        </pc:spChg>
        <pc:spChg chg="del">
          <ac:chgData name="Sarasin, Elise" userId="051ede2b-3008-44c0-bb19-c9bb04b8c5c9" providerId="ADAL" clId="{BE0C371F-87D5-4BE3-A5FF-61F5E7E3CE35}" dt="2024-08-21T15:14:21.672" v="705" actId="931"/>
          <ac:spMkLst>
            <pc:docMk/>
            <pc:sldMk cId="769324540" sldId="1959"/>
            <ac:spMk id="3" creationId="{5D752AF1-B0B8-F55F-0A6A-2E9213C7B75A}"/>
          </ac:spMkLst>
        </pc:spChg>
        <pc:spChg chg="del">
          <ac:chgData name="Sarasin, Elise" userId="051ede2b-3008-44c0-bb19-c9bb04b8c5c9" providerId="ADAL" clId="{BE0C371F-87D5-4BE3-A5FF-61F5E7E3CE35}" dt="2024-08-21T15:14:09.981" v="704" actId="478"/>
          <ac:spMkLst>
            <pc:docMk/>
            <pc:sldMk cId="769324540" sldId="1959"/>
            <ac:spMk id="4" creationId="{950BCD0E-5B9F-84E2-B27D-F9AFAA90EB1A}"/>
          </ac:spMkLst>
        </pc:spChg>
        <pc:spChg chg="add mod ord">
          <ac:chgData name="Sarasin, Elise" userId="051ede2b-3008-44c0-bb19-c9bb04b8c5c9" providerId="ADAL" clId="{BE0C371F-87D5-4BE3-A5FF-61F5E7E3CE35}" dt="2024-08-21T15:28:01.130" v="1484" actId="14100"/>
          <ac:spMkLst>
            <pc:docMk/>
            <pc:sldMk cId="769324540" sldId="1959"/>
            <ac:spMk id="7" creationId="{FFA72738-48F5-E089-912E-D25FA597CD2B}"/>
          </ac:spMkLst>
        </pc:spChg>
        <pc:picChg chg="add mod ord">
          <ac:chgData name="Sarasin, Elise" userId="051ede2b-3008-44c0-bb19-c9bb04b8c5c9" providerId="ADAL" clId="{BE0C371F-87D5-4BE3-A5FF-61F5E7E3CE35}" dt="2024-08-21T15:28:07.311" v="1485" actId="1076"/>
          <ac:picMkLst>
            <pc:docMk/>
            <pc:sldMk cId="769324540" sldId="1959"/>
            <ac:picMk id="6" creationId="{F270E285-B314-6D83-3ABB-CC897F6721A1}"/>
          </ac:picMkLst>
        </pc:picChg>
      </pc:sldChg>
      <pc:sldChg chg="add">
        <pc:chgData name="Sarasin, Elise" userId="051ede2b-3008-44c0-bb19-c9bb04b8c5c9" providerId="ADAL" clId="{BE0C371F-87D5-4BE3-A5FF-61F5E7E3CE35}" dt="2024-08-21T13:18:42.805" v="401"/>
        <pc:sldMkLst>
          <pc:docMk/>
          <pc:sldMk cId="1590783135" sldId="1962"/>
        </pc:sldMkLst>
      </pc:sldChg>
      <pc:sldChg chg="addSp modSp add mod">
        <pc:chgData name="Sarasin, Elise" userId="051ede2b-3008-44c0-bb19-c9bb04b8c5c9" providerId="ADAL" clId="{BE0C371F-87D5-4BE3-A5FF-61F5E7E3CE35}" dt="2024-08-21T18:32:35.705" v="2118" actId="20577"/>
        <pc:sldMkLst>
          <pc:docMk/>
          <pc:sldMk cId="1746236073" sldId="1963"/>
        </pc:sldMkLst>
        <pc:spChg chg="add mod">
          <ac:chgData name="Sarasin, Elise" userId="051ede2b-3008-44c0-bb19-c9bb04b8c5c9" providerId="ADAL" clId="{BE0C371F-87D5-4BE3-A5FF-61F5E7E3CE35}" dt="2024-08-21T18:32:35.705" v="2118" actId="20577"/>
          <ac:spMkLst>
            <pc:docMk/>
            <pc:sldMk cId="1746236073" sldId="1963"/>
            <ac:spMk id="2" creationId="{D9249B67-5645-2AE8-C745-9703E267B550}"/>
          </ac:spMkLst>
        </pc:spChg>
      </pc:sldChg>
      <pc:sldChg chg="addSp delSp modSp new mod modClrScheme chgLayout">
        <pc:chgData name="Sarasin, Elise" userId="051ede2b-3008-44c0-bb19-c9bb04b8c5c9" providerId="ADAL" clId="{BE0C371F-87D5-4BE3-A5FF-61F5E7E3CE35}" dt="2024-08-21T15:29:27.725" v="1523" actId="20577"/>
        <pc:sldMkLst>
          <pc:docMk/>
          <pc:sldMk cId="3158490922" sldId="1964"/>
        </pc:sldMkLst>
        <pc:spChg chg="add mod ord">
          <ac:chgData name="Sarasin, Elise" userId="051ede2b-3008-44c0-bb19-c9bb04b8c5c9" providerId="ADAL" clId="{BE0C371F-87D5-4BE3-A5FF-61F5E7E3CE35}" dt="2024-08-21T15:27:51.216" v="1483" actId="20577"/>
          <ac:spMkLst>
            <pc:docMk/>
            <pc:sldMk cId="3158490922" sldId="1964"/>
            <ac:spMk id="3" creationId="{668ED711-73CF-0EA3-4406-E0DD01A02E4B}"/>
          </ac:spMkLst>
        </pc:spChg>
        <pc:spChg chg="add del mod ord">
          <ac:chgData name="Sarasin, Elise" userId="051ede2b-3008-44c0-bb19-c9bb04b8c5c9" providerId="ADAL" clId="{BE0C371F-87D5-4BE3-A5FF-61F5E7E3CE35}" dt="2024-08-21T15:29:27.725" v="1523" actId="20577"/>
          <ac:spMkLst>
            <pc:docMk/>
            <pc:sldMk cId="3158490922" sldId="1964"/>
            <ac:spMk id="4" creationId="{2B94B341-178C-4D11-3915-878AC162EEB0}"/>
          </ac:spMkLst>
        </pc:spChg>
        <pc:picChg chg="add mod">
          <ac:chgData name="Sarasin, Elise" userId="051ede2b-3008-44c0-bb19-c9bb04b8c5c9" providerId="ADAL" clId="{BE0C371F-87D5-4BE3-A5FF-61F5E7E3CE35}" dt="2024-08-21T15:21:07.501" v="962" actId="1076"/>
          <ac:picMkLst>
            <pc:docMk/>
            <pc:sldMk cId="3158490922" sldId="1964"/>
            <ac:picMk id="2" creationId="{D3706D98-126F-184E-4A6F-605871102C58}"/>
          </ac:picMkLst>
        </pc:picChg>
        <pc:picChg chg="add mod">
          <ac:chgData name="Sarasin, Elise" userId="051ede2b-3008-44c0-bb19-c9bb04b8c5c9" providerId="ADAL" clId="{BE0C371F-87D5-4BE3-A5FF-61F5E7E3CE35}" dt="2024-08-21T15:19:33.689" v="732"/>
          <ac:picMkLst>
            <pc:docMk/>
            <pc:sldMk cId="3158490922" sldId="1964"/>
            <ac:picMk id="5" creationId="{4C812E8D-7A01-64FD-FEE6-459D7B673870}"/>
          </ac:picMkLst>
        </pc:picChg>
        <pc:picChg chg="add del mod">
          <ac:chgData name="Sarasin, Elise" userId="051ede2b-3008-44c0-bb19-c9bb04b8c5c9" providerId="ADAL" clId="{BE0C371F-87D5-4BE3-A5FF-61F5E7E3CE35}" dt="2024-08-21T15:21:11.525" v="963" actId="478"/>
          <ac:picMkLst>
            <pc:docMk/>
            <pc:sldMk cId="3158490922" sldId="1964"/>
            <ac:picMk id="7" creationId="{54C8E9E4-F9BF-634D-CABF-4E37CAAD7B92}"/>
          </ac:picMkLst>
        </pc:picChg>
      </pc:sldChg>
      <pc:sldChg chg="addSp delSp modSp new mod">
        <pc:chgData name="Sarasin, Elise" userId="051ede2b-3008-44c0-bb19-c9bb04b8c5c9" providerId="ADAL" clId="{BE0C371F-87D5-4BE3-A5FF-61F5E7E3CE35}" dt="2024-08-21T18:25:19.960" v="1623" actId="1076"/>
        <pc:sldMkLst>
          <pc:docMk/>
          <pc:sldMk cId="1417964419" sldId="1965"/>
        </pc:sldMkLst>
        <pc:spChg chg="mod">
          <ac:chgData name="Sarasin, Elise" userId="051ede2b-3008-44c0-bb19-c9bb04b8c5c9" providerId="ADAL" clId="{BE0C371F-87D5-4BE3-A5FF-61F5E7E3CE35}" dt="2024-08-21T18:25:00.897" v="1620"/>
          <ac:spMkLst>
            <pc:docMk/>
            <pc:sldMk cId="1417964419" sldId="1965"/>
            <ac:spMk id="2" creationId="{9DE147C7-7A27-C72D-6AE7-4C46BE72EBBB}"/>
          </ac:spMkLst>
        </pc:spChg>
        <pc:spChg chg="del">
          <ac:chgData name="Sarasin, Elise" userId="051ede2b-3008-44c0-bb19-c9bb04b8c5c9" providerId="ADAL" clId="{BE0C371F-87D5-4BE3-A5FF-61F5E7E3CE35}" dt="2024-08-21T18:25:04.139" v="1621" actId="478"/>
          <ac:spMkLst>
            <pc:docMk/>
            <pc:sldMk cId="1417964419" sldId="1965"/>
            <ac:spMk id="3" creationId="{A753E7E5-90D4-34B2-E241-C1ECC11A97E5}"/>
          </ac:spMkLst>
        </pc:spChg>
        <pc:picChg chg="add mod">
          <ac:chgData name="Sarasin, Elise" userId="051ede2b-3008-44c0-bb19-c9bb04b8c5c9" providerId="ADAL" clId="{BE0C371F-87D5-4BE3-A5FF-61F5E7E3CE35}" dt="2024-08-21T18:25:19.960" v="1623" actId="1076"/>
          <ac:picMkLst>
            <pc:docMk/>
            <pc:sldMk cId="1417964419" sldId="1965"/>
            <ac:picMk id="5" creationId="{5BC859F5-A344-F309-C7E9-403000F5B4AD}"/>
          </ac:picMkLst>
        </pc:picChg>
      </pc:sldChg>
      <pc:sldChg chg="add modNotesTx">
        <pc:chgData name="Sarasin, Elise" userId="051ede2b-3008-44c0-bb19-c9bb04b8c5c9" providerId="ADAL" clId="{BE0C371F-87D5-4BE3-A5FF-61F5E7E3CE35}" dt="2024-08-21T19:01:50.301" v="2507" actId="6549"/>
        <pc:sldMkLst>
          <pc:docMk/>
          <pc:sldMk cId="837041270" sldId="1966"/>
        </pc:sldMkLst>
      </pc:sldChg>
      <pc:sldChg chg="add">
        <pc:chgData name="Sarasin, Elise" userId="051ede2b-3008-44c0-bb19-c9bb04b8c5c9" providerId="ADAL" clId="{BE0C371F-87D5-4BE3-A5FF-61F5E7E3CE35}" dt="2024-08-21T18:33:22.166" v="2119"/>
        <pc:sldMkLst>
          <pc:docMk/>
          <pc:sldMk cId="2783950670" sldId="1967"/>
        </pc:sldMkLst>
      </pc:sldChg>
      <pc:sldChg chg="add modTransition">
        <pc:chgData name="Sarasin, Elise" userId="051ede2b-3008-44c0-bb19-c9bb04b8c5c9" providerId="ADAL" clId="{BE0C371F-87D5-4BE3-A5FF-61F5E7E3CE35}" dt="2024-08-21T18:34:04.190" v="2122"/>
        <pc:sldMkLst>
          <pc:docMk/>
          <pc:sldMk cId="2044280845" sldId="1968"/>
        </pc:sldMkLst>
      </pc:sldChg>
      <pc:sldChg chg="add">
        <pc:chgData name="Sarasin, Elise" userId="051ede2b-3008-44c0-bb19-c9bb04b8c5c9" providerId="ADAL" clId="{BE0C371F-87D5-4BE3-A5FF-61F5E7E3CE35}" dt="2024-08-21T18:48:11.540" v="2142"/>
        <pc:sldMkLst>
          <pc:docMk/>
          <pc:sldMk cId="2394740249" sldId="1969"/>
        </pc:sldMkLst>
      </pc:sldChg>
      <pc:sldChg chg="add modAnim">
        <pc:chgData name="Sarasin, Elise" userId="051ede2b-3008-44c0-bb19-c9bb04b8c5c9" providerId="ADAL" clId="{BE0C371F-87D5-4BE3-A5FF-61F5E7E3CE35}" dt="2024-08-21T18:50:01.880" v="2151"/>
        <pc:sldMkLst>
          <pc:docMk/>
          <pc:sldMk cId="2038523131" sldId="1970"/>
        </pc:sldMkLst>
      </pc:sldChg>
      <pc:sldChg chg="modSp add mod modAnim">
        <pc:chgData name="Sarasin, Elise" userId="051ede2b-3008-44c0-bb19-c9bb04b8c5c9" providerId="ADAL" clId="{BE0C371F-87D5-4BE3-A5FF-61F5E7E3CE35}" dt="2024-08-21T18:50:42.610" v="2154" actId="14100"/>
        <pc:sldMkLst>
          <pc:docMk/>
          <pc:sldMk cId="2535146920" sldId="1971"/>
        </pc:sldMkLst>
        <pc:spChg chg="mod">
          <ac:chgData name="Sarasin, Elise" userId="051ede2b-3008-44c0-bb19-c9bb04b8c5c9" providerId="ADAL" clId="{BE0C371F-87D5-4BE3-A5FF-61F5E7E3CE35}" dt="2024-08-21T18:50:42.610" v="2154" actId="14100"/>
          <ac:spMkLst>
            <pc:docMk/>
            <pc:sldMk cId="2535146920" sldId="1971"/>
            <ac:spMk id="5" creationId="{AD1D97D0-4EC2-1551-8E65-CE12755322EB}"/>
          </ac:spMkLst>
        </pc:spChg>
        <pc:picChg chg="mod">
          <ac:chgData name="Sarasin, Elise" userId="051ede2b-3008-44c0-bb19-c9bb04b8c5c9" providerId="ADAL" clId="{BE0C371F-87D5-4BE3-A5FF-61F5E7E3CE35}" dt="2024-08-21T18:49:51.491" v="2149" actId="1076"/>
          <ac:picMkLst>
            <pc:docMk/>
            <pc:sldMk cId="2535146920" sldId="1971"/>
            <ac:picMk id="3" creationId="{9927B3F7-E306-CDAE-C2C1-A52BEF7AA111}"/>
          </ac:picMkLst>
        </pc:picChg>
      </pc:sldChg>
      <pc:sldChg chg="add del">
        <pc:chgData name="Sarasin, Elise" userId="051ede2b-3008-44c0-bb19-c9bb04b8c5c9" providerId="ADAL" clId="{BE0C371F-87D5-4BE3-A5FF-61F5E7E3CE35}" dt="2024-08-21T18:51:06.922" v="2156"/>
        <pc:sldMkLst>
          <pc:docMk/>
          <pc:sldMk cId="64301996" sldId="1972"/>
        </pc:sldMkLst>
      </pc:sldChg>
      <pc:sldChg chg="addSp modSp add mod setBg modClrScheme chgLayout">
        <pc:chgData name="Sarasin, Elise" userId="051ede2b-3008-44c0-bb19-c9bb04b8c5c9" providerId="ADAL" clId="{BE0C371F-87D5-4BE3-A5FF-61F5E7E3CE35}" dt="2024-08-21T18:56:41.514" v="2480" actId="14100"/>
        <pc:sldMkLst>
          <pc:docMk/>
          <pc:sldMk cId="2829615442" sldId="1972"/>
        </pc:sldMkLst>
        <pc:spChg chg="mod ord">
          <ac:chgData name="Sarasin, Elise" userId="051ede2b-3008-44c0-bb19-c9bb04b8c5c9" providerId="ADAL" clId="{BE0C371F-87D5-4BE3-A5FF-61F5E7E3CE35}" dt="2024-08-21T18:52:06.102" v="2160" actId="700"/>
          <ac:spMkLst>
            <pc:docMk/>
            <pc:sldMk cId="2829615442" sldId="1972"/>
            <ac:spMk id="2" creationId="{21B9AA39-7B21-C120-7EEC-5794C2E33C43}"/>
          </ac:spMkLst>
        </pc:spChg>
        <pc:spChg chg="mod ord">
          <ac:chgData name="Sarasin, Elise" userId="051ede2b-3008-44c0-bb19-c9bb04b8c5c9" providerId="ADAL" clId="{BE0C371F-87D5-4BE3-A5FF-61F5E7E3CE35}" dt="2024-08-21T18:52:42.465" v="2181" actId="14100"/>
          <ac:spMkLst>
            <pc:docMk/>
            <pc:sldMk cId="2829615442" sldId="1972"/>
            <ac:spMk id="7" creationId="{1C2E37FF-3EDF-2CC8-2E93-FD0384EC4E7A}"/>
          </ac:spMkLst>
        </pc:spChg>
        <pc:spChg chg="add mod ord">
          <ac:chgData name="Sarasin, Elise" userId="051ede2b-3008-44c0-bb19-c9bb04b8c5c9" providerId="ADAL" clId="{BE0C371F-87D5-4BE3-A5FF-61F5E7E3CE35}" dt="2024-08-21T18:56:41.514" v="2480" actId="14100"/>
          <ac:spMkLst>
            <pc:docMk/>
            <pc:sldMk cId="2829615442" sldId="1972"/>
            <ac:spMk id="8" creationId="{D8258A95-DDDB-A588-5D94-FD34C184A544}"/>
          </ac:spMkLst>
        </pc:spChg>
        <pc:grpChg chg="mod ord">
          <ac:chgData name="Sarasin, Elise" userId="051ede2b-3008-44c0-bb19-c9bb04b8c5c9" providerId="ADAL" clId="{BE0C371F-87D5-4BE3-A5FF-61F5E7E3CE35}" dt="2024-08-21T18:52:33.705" v="2170" actId="167"/>
          <ac:grpSpMkLst>
            <pc:docMk/>
            <pc:sldMk cId="2829615442" sldId="1972"/>
            <ac:grpSpMk id="3" creationId="{D02254BA-1039-58B9-95FB-753BE60319D8}"/>
          </ac:grpSpMkLst>
        </pc:grpChg>
      </pc:sldChg>
      <pc:sldChg chg="modSp add mod">
        <pc:chgData name="Sarasin, Elise" userId="051ede2b-3008-44c0-bb19-c9bb04b8c5c9" providerId="ADAL" clId="{BE0C371F-87D5-4BE3-A5FF-61F5E7E3CE35}" dt="2024-08-21T19:06:18.015" v="2545" actId="1076"/>
        <pc:sldMkLst>
          <pc:docMk/>
          <pc:sldMk cId="3766468966" sldId="1973"/>
        </pc:sldMkLst>
        <pc:picChg chg="mod">
          <ac:chgData name="Sarasin, Elise" userId="051ede2b-3008-44c0-bb19-c9bb04b8c5c9" providerId="ADAL" clId="{BE0C371F-87D5-4BE3-A5FF-61F5E7E3CE35}" dt="2024-08-21T19:06:18.015" v="2545" actId="1076"/>
          <ac:picMkLst>
            <pc:docMk/>
            <pc:sldMk cId="3766468966" sldId="1973"/>
            <ac:picMk id="14" creationId="{C4ECBADD-07DF-B794-6DB4-23246E810796}"/>
          </ac:picMkLst>
        </pc:picChg>
      </pc:sldChg>
    </pc:docChg>
  </pc:docChgLst>
  <pc:docChgLst>
    <pc:chgData name="Bernard, Allison M" userId="7cd67125-3436-42b8-b83a-bbe37ba15a4e" providerId="ADAL" clId="{F0497DEC-394F-414E-B85A-CC3834ACC867}"/>
    <pc:docChg chg="undo custSel addSld modSld">
      <pc:chgData name="Bernard, Allison M" userId="7cd67125-3436-42b8-b83a-bbe37ba15a4e" providerId="ADAL" clId="{F0497DEC-394F-414E-B85A-CC3834ACC867}" dt="2023-08-01T16:00:44.894" v="153" actId="20577"/>
      <pc:docMkLst>
        <pc:docMk/>
      </pc:docMkLst>
      <pc:sldChg chg="addSp modSp mod">
        <pc:chgData name="Bernard, Allison M" userId="7cd67125-3436-42b8-b83a-bbe37ba15a4e" providerId="ADAL" clId="{F0497DEC-394F-414E-B85A-CC3834ACC867}" dt="2023-08-01T15:59:24.679" v="60" actId="20577"/>
        <pc:sldMkLst>
          <pc:docMk/>
          <pc:sldMk cId="1832152418" sldId="257"/>
        </pc:sldMkLst>
        <pc:spChg chg="add mod">
          <ac:chgData name="Bernard, Allison M" userId="7cd67125-3436-42b8-b83a-bbe37ba15a4e" providerId="ADAL" clId="{F0497DEC-394F-414E-B85A-CC3834ACC867}" dt="2023-08-01T15:59:24.679" v="60" actId="20577"/>
          <ac:spMkLst>
            <pc:docMk/>
            <pc:sldMk cId="1832152418" sldId="257"/>
            <ac:spMk id="2" creationId="{47361710-CBD7-D176-1527-7B43EED3794C}"/>
          </ac:spMkLst>
        </pc:spChg>
      </pc:sldChg>
      <pc:sldChg chg="addSp modSp mod">
        <pc:chgData name="Bernard, Allison M" userId="7cd67125-3436-42b8-b83a-bbe37ba15a4e" providerId="ADAL" clId="{F0497DEC-394F-414E-B85A-CC3834ACC867}" dt="2023-08-01T16:00:44.894" v="153" actId="20577"/>
        <pc:sldMkLst>
          <pc:docMk/>
          <pc:sldMk cId="3281968263" sldId="834"/>
        </pc:sldMkLst>
        <pc:spChg chg="add mod">
          <ac:chgData name="Bernard, Allison M" userId="7cd67125-3436-42b8-b83a-bbe37ba15a4e" providerId="ADAL" clId="{F0497DEC-394F-414E-B85A-CC3834ACC867}" dt="2023-08-01T16:00:44.894" v="153" actId="20577"/>
          <ac:spMkLst>
            <pc:docMk/>
            <pc:sldMk cId="3281968263" sldId="834"/>
            <ac:spMk id="3" creationId="{00EC0A04-1FAF-A469-4FBE-D274BB242313}"/>
          </ac:spMkLst>
        </pc:spChg>
      </pc:sldChg>
      <pc:sldChg chg="modSp mod">
        <pc:chgData name="Bernard, Allison M" userId="7cd67125-3436-42b8-b83a-bbe37ba15a4e" providerId="ADAL" clId="{F0497DEC-394F-414E-B85A-CC3834ACC867}" dt="2023-08-01T15:56:49.392" v="38" actId="20577"/>
        <pc:sldMkLst>
          <pc:docMk/>
          <pc:sldMk cId="1214318063" sldId="1607"/>
        </pc:sldMkLst>
        <pc:spChg chg="mod">
          <ac:chgData name="Bernard, Allison M" userId="7cd67125-3436-42b8-b83a-bbe37ba15a4e" providerId="ADAL" clId="{F0497DEC-394F-414E-B85A-CC3834ACC867}" dt="2023-08-01T15:56:49.392" v="38" actId="20577"/>
          <ac:spMkLst>
            <pc:docMk/>
            <pc:sldMk cId="1214318063" sldId="1607"/>
            <ac:spMk id="4" creationId="{1030DAE3-0B41-AC80-8DBA-0E33C2D6155E}"/>
          </ac:spMkLst>
        </pc:spChg>
      </pc:sldChg>
      <pc:sldChg chg="addSp delSp modSp mod">
        <pc:chgData name="Bernard, Allison M" userId="7cd67125-3436-42b8-b83a-bbe37ba15a4e" providerId="ADAL" clId="{F0497DEC-394F-414E-B85A-CC3834ACC867}" dt="2023-08-01T16:00:21.398" v="108" actId="478"/>
        <pc:sldMkLst>
          <pc:docMk/>
          <pc:sldMk cId="2061884351" sldId="1614"/>
        </pc:sldMkLst>
        <pc:spChg chg="add del mod">
          <ac:chgData name="Bernard, Allison M" userId="7cd67125-3436-42b8-b83a-bbe37ba15a4e" providerId="ADAL" clId="{F0497DEC-394F-414E-B85A-CC3834ACC867}" dt="2023-08-01T16:00:21.398" v="108" actId="478"/>
          <ac:spMkLst>
            <pc:docMk/>
            <pc:sldMk cId="2061884351" sldId="1614"/>
            <ac:spMk id="4" creationId="{89F5AFFD-93AE-AB59-AF09-F408048627F2}"/>
          </ac:spMkLst>
        </pc:spChg>
      </pc:sldChg>
      <pc:sldChg chg="addSp delSp modSp mod modAnim">
        <pc:chgData name="Bernard, Allison M" userId="7cd67125-3436-42b8-b83a-bbe37ba15a4e" providerId="ADAL" clId="{F0497DEC-394F-414E-B85A-CC3834ACC867}" dt="2023-07-31T16:40:17.721" v="11" actId="478"/>
        <pc:sldMkLst>
          <pc:docMk/>
          <pc:sldMk cId="581133847" sldId="1634"/>
        </pc:sldMkLst>
        <pc:spChg chg="del mod">
          <ac:chgData name="Bernard, Allison M" userId="7cd67125-3436-42b8-b83a-bbe37ba15a4e" providerId="ADAL" clId="{F0497DEC-394F-414E-B85A-CC3834ACC867}" dt="2023-07-31T16:40:17.721" v="11" actId="478"/>
          <ac:spMkLst>
            <pc:docMk/>
            <pc:sldMk cId="581133847" sldId="1634"/>
            <ac:spMk id="2" creationId="{CA89C7A5-4F86-C71F-8F41-6388C9D696FB}"/>
          </ac:spMkLst>
        </pc:spChg>
        <pc:spChg chg="add mod">
          <ac:chgData name="Bernard, Allison M" userId="7cd67125-3436-42b8-b83a-bbe37ba15a4e" providerId="ADAL" clId="{F0497DEC-394F-414E-B85A-CC3834ACC867}" dt="2023-07-31T16:39:27.634" v="4" actId="1076"/>
          <ac:spMkLst>
            <pc:docMk/>
            <pc:sldMk cId="581133847" sldId="1634"/>
            <ac:spMk id="4" creationId="{1987B95E-7569-2A61-4CAF-82F47B99096F}"/>
          </ac:spMkLst>
        </pc:spChg>
        <pc:graphicFrameChg chg="modGraphic">
          <ac:chgData name="Bernard, Allison M" userId="7cd67125-3436-42b8-b83a-bbe37ba15a4e" providerId="ADAL" clId="{F0497DEC-394F-414E-B85A-CC3834ACC867}" dt="2023-07-31T16:39:52.426" v="6" actId="14734"/>
          <ac:graphicFrameMkLst>
            <pc:docMk/>
            <pc:sldMk cId="581133847" sldId="1634"/>
            <ac:graphicFrameMk id="3" creationId="{6E180146-2DC2-841D-BCE1-FAAFCB787294}"/>
          </ac:graphicFrameMkLst>
        </pc:graphicFrameChg>
      </pc:sldChg>
      <pc:sldChg chg="mod modShow">
        <pc:chgData name="Bernard, Allison M" userId="7cd67125-3436-42b8-b83a-bbe37ba15a4e" providerId="ADAL" clId="{F0497DEC-394F-414E-B85A-CC3834ACC867}" dt="2023-07-31T16:31:36.066" v="1" actId="729"/>
        <pc:sldMkLst>
          <pc:docMk/>
          <pc:sldMk cId="990333800" sldId="1638"/>
        </pc:sldMkLst>
      </pc:sldChg>
      <pc:sldChg chg="addSp modSp">
        <pc:chgData name="Bernard, Allison M" userId="7cd67125-3436-42b8-b83a-bbe37ba15a4e" providerId="ADAL" clId="{F0497DEC-394F-414E-B85A-CC3834ACC867}" dt="2023-08-01T15:59:13.748" v="39"/>
        <pc:sldMkLst>
          <pc:docMk/>
          <pc:sldMk cId="2924257776" sldId="1671"/>
        </pc:sldMkLst>
        <pc:spChg chg="add mod">
          <ac:chgData name="Bernard, Allison M" userId="7cd67125-3436-42b8-b83a-bbe37ba15a4e" providerId="ADAL" clId="{F0497DEC-394F-414E-B85A-CC3834ACC867}" dt="2023-08-01T15:59:13.748" v="39"/>
          <ac:spMkLst>
            <pc:docMk/>
            <pc:sldMk cId="2924257776" sldId="1671"/>
            <ac:spMk id="2" creationId="{020B97D2-9BE5-254E-FF39-4ECA918D0E49}"/>
          </ac:spMkLst>
        </pc:spChg>
      </pc:sldChg>
      <pc:sldChg chg="addSp modSp">
        <pc:chgData name="Bernard, Allison M" userId="7cd67125-3436-42b8-b83a-bbe37ba15a4e" providerId="ADAL" clId="{F0497DEC-394F-414E-B85A-CC3834ACC867}" dt="2023-08-01T15:59:36.277" v="61"/>
        <pc:sldMkLst>
          <pc:docMk/>
          <pc:sldMk cId="1867582432" sldId="1683"/>
        </pc:sldMkLst>
        <pc:spChg chg="add mod">
          <ac:chgData name="Bernard, Allison M" userId="7cd67125-3436-42b8-b83a-bbe37ba15a4e" providerId="ADAL" clId="{F0497DEC-394F-414E-B85A-CC3834ACC867}" dt="2023-08-01T15:59:36.277" v="61"/>
          <ac:spMkLst>
            <pc:docMk/>
            <pc:sldMk cId="1867582432" sldId="1683"/>
            <ac:spMk id="2" creationId="{3C25CA79-6290-9396-680A-5FBA77656695}"/>
          </ac:spMkLst>
        </pc:spChg>
      </pc:sldChg>
      <pc:sldChg chg="add">
        <pc:chgData name="Bernard, Allison M" userId="7cd67125-3436-42b8-b83a-bbe37ba15a4e" providerId="ADAL" clId="{F0497DEC-394F-414E-B85A-CC3834ACC867}" dt="2023-07-31T16:31:32.400" v="0"/>
        <pc:sldMkLst>
          <pc:docMk/>
          <pc:sldMk cId="3858363801" sldId="1699"/>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_rels/data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_rels/drawing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image" Target="../media/image6.jpeg"/><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 qsCatId="simple" csTypeId="urn:microsoft.com/office/officeart/2005/8/colors/accent1_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 qsCatId="simple" csTypeId="urn:microsoft.com/office/officeart/2005/8/colors/accent1_2"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61516A-CDD1-4279-8707-751865BE90DA}" type="doc">
      <dgm:prSet loTypeId="urn:microsoft.com/office/officeart/2005/8/layout/process1" loCatId="process" qsTypeId="urn:microsoft.com/office/officeart/2005/8/quickstyle/simple1" qsCatId="simple" csTypeId="urn:microsoft.com/office/officeart/2005/8/colors/accent5_5" csCatId="accent5" phldr="1"/>
      <dgm:spPr/>
    </dgm:pt>
    <dgm:pt modelId="{7D371CC3-7942-4417-AD96-E4EC63B33D14}">
      <dgm:prSet phldrT="[Text]" custT="1"/>
      <dgm:spPr/>
      <dgm:t>
        <a:bodyPr/>
        <a:lstStyle/>
        <a:p>
          <a:r>
            <a:rPr lang="en-US" sz="2400"/>
            <a:t>Ci3T Implementation Sessions</a:t>
          </a:r>
        </a:p>
      </dgm:t>
    </dgm:pt>
    <dgm:pt modelId="{CED25ABF-A79F-4EA2-8ACC-94B048EE872D}" type="parTrans" cxnId="{94D632CC-135E-41F7-B9EA-EC9A86FEB55B}">
      <dgm:prSet/>
      <dgm:spPr/>
      <dgm:t>
        <a:bodyPr/>
        <a:lstStyle/>
        <a:p>
          <a:endParaRPr lang="en-US"/>
        </a:p>
      </dgm:t>
    </dgm:pt>
    <dgm:pt modelId="{86C2ABDF-4EB4-4B0F-AC18-765D15178D9C}" type="sibTrans" cxnId="{94D632CC-135E-41F7-B9EA-EC9A86FEB55B}">
      <dgm:prSet/>
      <dgm:spPr/>
      <dgm:t>
        <a:bodyPr/>
        <a:lstStyle/>
        <a:p>
          <a:endParaRPr lang="en-US"/>
        </a:p>
      </dgm:t>
    </dgm:pt>
    <dgm:pt modelId="{C950CF61-DC9D-4501-819A-B14905940425}">
      <dgm:prSet phldrT="[Text]"/>
      <dgm:spPr/>
      <dgm:t>
        <a:bodyPr/>
        <a:lstStyle/>
        <a:p>
          <a:r>
            <a:rPr lang="en-US"/>
            <a:t>Ci3T Leadership Team Meeting</a:t>
          </a:r>
        </a:p>
      </dgm:t>
    </dgm:pt>
    <dgm:pt modelId="{C507B8D5-FD29-414C-95DA-D34E8D07E7E2}" type="parTrans" cxnId="{3CA9A9D5-D065-4ED3-BD3D-93FF983D8A26}">
      <dgm:prSet/>
      <dgm:spPr/>
      <dgm:t>
        <a:bodyPr/>
        <a:lstStyle/>
        <a:p>
          <a:endParaRPr lang="en-US"/>
        </a:p>
      </dgm:t>
    </dgm:pt>
    <dgm:pt modelId="{B58A2682-A383-4735-BF96-463939C27E51}" type="sibTrans" cxnId="{3CA9A9D5-D065-4ED3-BD3D-93FF983D8A26}">
      <dgm:prSet/>
      <dgm:spPr/>
      <dgm:t>
        <a:bodyPr/>
        <a:lstStyle/>
        <a:p>
          <a:endParaRPr lang="en-US"/>
        </a:p>
      </dgm:t>
    </dgm:pt>
    <dgm:pt modelId="{72738240-9F3B-45AB-9EAF-FB77D8DA33E4}">
      <dgm:prSet phldrT="[Text]"/>
      <dgm:spPr/>
      <dgm:t>
        <a:bodyPr/>
        <a:lstStyle/>
        <a:p>
          <a:r>
            <a:rPr lang="en-US"/>
            <a:t>Faculty &amp; Staff Meeting</a:t>
          </a:r>
        </a:p>
      </dgm:t>
    </dgm:pt>
    <dgm:pt modelId="{1A75F6AD-AC32-4016-99AA-FFDDBB268228}" type="parTrans" cxnId="{A2030072-0BD7-4B46-8960-4AF6E8A822CD}">
      <dgm:prSet/>
      <dgm:spPr/>
      <dgm:t>
        <a:bodyPr/>
        <a:lstStyle/>
        <a:p>
          <a:endParaRPr lang="en-US"/>
        </a:p>
      </dgm:t>
    </dgm:pt>
    <dgm:pt modelId="{F464306B-4EE6-4A80-BE9F-A8E042FA5629}" type="sibTrans" cxnId="{A2030072-0BD7-4B46-8960-4AF6E8A822CD}">
      <dgm:prSet/>
      <dgm:spPr/>
      <dgm:t>
        <a:bodyPr/>
        <a:lstStyle/>
        <a:p>
          <a:endParaRPr lang="en-US"/>
        </a:p>
      </dgm:t>
    </dgm:pt>
    <dgm:pt modelId="{F67C3915-FA5C-467C-B45B-92CAD970194D}" type="pres">
      <dgm:prSet presAssocID="{EA61516A-CDD1-4279-8707-751865BE90DA}" presName="Name0" presStyleCnt="0">
        <dgm:presLayoutVars>
          <dgm:dir/>
          <dgm:resizeHandles val="exact"/>
        </dgm:presLayoutVars>
      </dgm:prSet>
      <dgm:spPr/>
    </dgm:pt>
    <dgm:pt modelId="{25897106-DA8A-47AF-8BCF-0A8706A3D62D}" type="pres">
      <dgm:prSet presAssocID="{7D371CC3-7942-4417-AD96-E4EC63B33D14}" presName="node" presStyleLbl="node1" presStyleIdx="0" presStyleCnt="3" custLinFactNeighborX="-6476" custLinFactNeighborY="-68246">
        <dgm:presLayoutVars>
          <dgm:bulletEnabled val="1"/>
        </dgm:presLayoutVars>
      </dgm:prSet>
      <dgm:spPr/>
    </dgm:pt>
    <dgm:pt modelId="{C6CE8AF0-EDD9-4BFA-9177-33654131A024}" type="pres">
      <dgm:prSet presAssocID="{86C2ABDF-4EB4-4B0F-AC18-765D15178D9C}" presName="sibTrans" presStyleLbl="sibTrans2D1" presStyleIdx="0" presStyleCnt="2"/>
      <dgm:spPr/>
    </dgm:pt>
    <dgm:pt modelId="{F4686D66-5158-4C41-A34F-946D3063637F}" type="pres">
      <dgm:prSet presAssocID="{86C2ABDF-4EB4-4B0F-AC18-765D15178D9C}" presName="connectorText" presStyleLbl="sibTrans2D1" presStyleIdx="0" presStyleCnt="2"/>
      <dgm:spPr/>
    </dgm:pt>
    <dgm:pt modelId="{13EE6466-7889-4EE4-999D-A8F8F99D86F8}" type="pres">
      <dgm:prSet presAssocID="{C950CF61-DC9D-4501-819A-B14905940425}" presName="node" presStyleLbl="node1" presStyleIdx="1" presStyleCnt="3" custLinFactNeighborX="-6476" custLinFactNeighborY="-68246">
        <dgm:presLayoutVars>
          <dgm:bulletEnabled val="1"/>
        </dgm:presLayoutVars>
      </dgm:prSet>
      <dgm:spPr/>
    </dgm:pt>
    <dgm:pt modelId="{39762194-B361-4E03-9B6D-CF60CA0D30B3}" type="pres">
      <dgm:prSet presAssocID="{B58A2682-A383-4735-BF96-463939C27E51}" presName="sibTrans" presStyleLbl="sibTrans2D1" presStyleIdx="1" presStyleCnt="2"/>
      <dgm:spPr/>
    </dgm:pt>
    <dgm:pt modelId="{82FB391B-7176-4094-B0ED-E4D3B0A113C6}" type="pres">
      <dgm:prSet presAssocID="{B58A2682-A383-4735-BF96-463939C27E51}" presName="connectorText" presStyleLbl="sibTrans2D1" presStyleIdx="1" presStyleCnt="2"/>
      <dgm:spPr/>
    </dgm:pt>
    <dgm:pt modelId="{4306D1CE-05D9-4CEC-8169-A1002769003C}" type="pres">
      <dgm:prSet presAssocID="{72738240-9F3B-45AB-9EAF-FB77D8DA33E4}" presName="node" presStyleLbl="node1" presStyleIdx="2" presStyleCnt="3" custLinFactNeighborX="-6476" custLinFactNeighborY="-68246">
        <dgm:presLayoutVars>
          <dgm:bulletEnabled val="1"/>
        </dgm:presLayoutVars>
      </dgm:prSet>
      <dgm:spPr/>
    </dgm:pt>
  </dgm:ptLst>
  <dgm:cxnLst>
    <dgm:cxn modelId="{B021E50D-478F-42AF-9A4A-894F46E9B7BE}" type="presOf" srcId="{86C2ABDF-4EB4-4B0F-AC18-765D15178D9C}" destId="{C6CE8AF0-EDD9-4BFA-9177-33654131A024}" srcOrd="0" destOrd="0" presId="urn:microsoft.com/office/officeart/2005/8/layout/process1"/>
    <dgm:cxn modelId="{612CC512-466D-4FC6-B6C8-B7823B0D2543}" type="presOf" srcId="{72738240-9F3B-45AB-9EAF-FB77D8DA33E4}" destId="{4306D1CE-05D9-4CEC-8169-A1002769003C}" srcOrd="0" destOrd="0" presId="urn:microsoft.com/office/officeart/2005/8/layout/process1"/>
    <dgm:cxn modelId="{9D959B5B-6B27-4881-A159-076DCB6CD7CD}" type="presOf" srcId="{B58A2682-A383-4735-BF96-463939C27E51}" destId="{39762194-B361-4E03-9B6D-CF60CA0D30B3}" srcOrd="0" destOrd="0" presId="urn:microsoft.com/office/officeart/2005/8/layout/process1"/>
    <dgm:cxn modelId="{71BF865E-3C53-4B47-B380-2B80270AC459}" type="presOf" srcId="{C950CF61-DC9D-4501-819A-B14905940425}" destId="{13EE6466-7889-4EE4-999D-A8F8F99D86F8}" srcOrd="0" destOrd="0" presId="urn:microsoft.com/office/officeart/2005/8/layout/process1"/>
    <dgm:cxn modelId="{0243F95F-2E75-4B5A-BDB8-30506728C596}" type="presOf" srcId="{7D371CC3-7942-4417-AD96-E4EC63B33D14}" destId="{25897106-DA8A-47AF-8BCF-0A8706A3D62D}" srcOrd="0" destOrd="0" presId="urn:microsoft.com/office/officeart/2005/8/layout/process1"/>
    <dgm:cxn modelId="{A2030072-0BD7-4B46-8960-4AF6E8A822CD}" srcId="{EA61516A-CDD1-4279-8707-751865BE90DA}" destId="{72738240-9F3B-45AB-9EAF-FB77D8DA33E4}" srcOrd="2" destOrd="0" parTransId="{1A75F6AD-AC32-4016-99AA-FFDDBB268228}" sibTransId="{F464306B-4EE6-4A80-BE9F-A8E042FA5629}"/>
    <dgm:cxn modelId="{0EFE3D89-B04C-4E29-A17B-EF74F0C710CA}" type="presOf" srcId="{86C2ABDF-4EB4-4B0F-AC18-765D15178D9C}" destId="{F4686D66-5158-4C41-A34F-946D3063637F}" srcOrd="1" destOrd="0" presId="urn:microsoft.com/office/officeart/2005/8/layout/process1"/>
    <dgm:cxn modelId="{296E01C1-3E27-433F-BEE7-1B24D123C7F4}" type="presOf" srcId="{B58A2682-A383-4735-BF96-463939C27E51}" destId="{82FB391B-7176-4094-B0ED-E4D3B0A113C6}" srcOrd="1" destOrd="0" presId="urn:microsoft.com/office/officeart/2005/8/layout/process1"/>
    <dgm:cxn modelId="{94D632CC-135E-41F7-B9EA-EC9A86FEB55B}" srcId="{EA61516A-CDD1-4279-8707-751865BE90DA}" destId="{7D371CC3-7942-4417-AD96-E4EC63B33D14}" srcOrd="0" destOrd="0" parTransId="{CED25ABF-A79F-4EA2-8ACC-94B048EE872D}" sibTransId="{86C2ABDF-4EB4-4B0F-AC18-765D15178D9C}"/>
    <dgm:cxn modelId="{3CA9A9D5-D065-4ED3-BD3D-93FF983D8A26}" srcId="{EA61516A-CDD1-4279-8707-751865BE90DA}" destId="{C950CF61-DC9D-4501-819A-B14905940425}" srcOrd="1" destOrd="0" parTransId="{C507B8D5-FD29-414C-95DA-D34E8D07E7E2}" sibTransId="{B58A2682-A383-4735-BF96-463939C27E51}"/>
    <dgm:cxn modelId="{F3081FE6-EB4B-434F-A899-D9FBA9B89005}" type="presOf" srcId="{EA61516A-CDD1-4279-8707-751865BE90DA}" destId="{F67C3915-FA5C-467C-B45B-92CAD970194D}" srcOrd="0" destOrd="0" presId="urn:microsoft.com/office/officeart/2005/8/layout/process1"/>
    <dgm:cxn modelId="{9D994E57-0F05-4B4F-A8E1-06FC15F5DF94}" type="presParOf" srcId="{F67C3915-FA5C-467C-B45B-92CAD970194D}" destId="{25897106-DA8A-47AF-8BCF-0A8706A3D62D}" srcOrd="0" destOrd="0" presId="urn:microsoft.com/office/officeart/2005/8/layout/process1"/>
    <dgm:cxn modelId="{D232DB9C-656D-48CB-B935-7F33D8B51D8C}" type="presParOf" srcId="{F67C3915-FA5C-467C-B45B-92CAD970194D}" destId="{C6CE8AF0-EDD9-4BFA-9177-33654131A024}" srcOrd="1" destOrd="0" presId="urn:microsoft.com/office/officeart/2005/8/layout/process1"/>
    <dgm:cxn modelId="{F5C905B4-E039-4D75-A627-0B024D4BD924}" type="presParOf" srcId="{C6CE8AF0-EDD9-4BFA-9177-33654131A024}" destId="{F4686D66-5158-4C41-A34F-946D3063637F}" srcOrd="0" destOrd="0" presId="urn:microsoft.com/office/officeart/2005/8/layout/process1"/>
    <dgm:cxn modelId="{5129283A-E6B5-43E7-B811-6142DA2DE664}" type="presParOf" srcId="{F67C3915-FA5C-467C-B45B-92CAD970194D}" destId="{13EE6466-7889-4EE4-999D-A8F8F99D86F8}" srcOrd="2" destOrd="0" presId="urn:microsoft.com/office/officeart/2005/8/layout/process1"/>
    <dgm:cxn modelId="{4F67ECC0-3D63-44E9-AC48-D90ECF4546DE}" type="presParOf" srcId="{F67C3915-FA5C-467C-B45B-92CAD970194D}" destId="{39762194-B361-4E03-9B6D-CF60CA0D30B3}" srcOrd="3" destOrd="0" presId="urn:microsoft.com/office/officeart/2005/8/layout/process1"/>
    <dgm:cxn modelId="{010FBDF6-F9BE-4F38-8D84-7ADF96F92921}" type="presParOf" srcId="{39762194-B361-4E03-9B6D-CF60CA0D30B3}" destId="{82FB391B-7176-4094-B0ED-E4D3B0A113C6}" srcOrd="0" destOrd="0" presId="urn:microsoft.com/office/officeart/2005/8/layout/process1"/>
    <dgm:cxn modelId="{71740679-EF0E-4918-8AC8-98C7BDFE9E3B}" type="presParOf" srcId="{F67C3915-FA5C-467C-B45B-92CAD970194D}" destId="{4306D1CE-05D9-4CEC-8169-A1002769003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BCC3293-75B5-8447-8170-C4E8934FB902}" type="doc">
      <dgm:prSet loTypeId="urn:microsoft.com/office/officeart/2005/8/layout/vList5" loCatId="" qsTypeId="urn:microsoft.com/office/officeart/2005/8/quickstyle/simple1" qsCatId="simple" csTypeId="urn:microsoft.com/office/officeart/2005/8/colors/accent5_2" csCatId="accent5" phldr="1"/>
      <dgm:spPr/>
      <dgm:t>
        <a:bodyPr/>
        <a:lstStyle/>
        <a:p>
          <a:endParaRPr lang="en-US"/>
        </a:p>
      </dgm:t>
    </dgm:pt>
    <dgm:pt modelId="{3FC61483-03E9-9C46-BEB5-8AAE3996B48C}">
      <dgm:prSet phldrT="[Text]" custT="1"/>
      <dgm:spPr/>
      <dgm:t>
        <a:bodyPr/>
        <a:lstStyle/>
        <a:p>
          <a:r>
            <a:rPr lang="en-US" sz="2000" b="1"/>
            <a:t>Step 1</a:t>
          </a:r>
        </a:p>
      </dgm:t>
    </dgm:pt>
    <dgm:pt modelId="{8EEE3059-8DE1-0340-B525-F3518942002A}" type="parTrans" cxnId="{B2C0FF3C-3B62-654A-B597-738F537D31A8}">
      <dgm:prSet/>
      <dgm:spPr/>
      <dgm:t>
        <a:bodyPr/>
        <a:lstStyle/>
        <a:p>
          <a:endParaRPr lang="en-US" sz="2400"/>
        </a:p>
      </dgm:t>
    </dgm:pt>
    <dgm:pt modelId="{E8C02179-C4B3-ED41-A5F4-8DEF330CE7DC}" type="sibTrans" cxnId="{B2C0FF3C-3B62-654A-B597-738F537D31A8}">
      <dgm:prSet/>
      <dgm:spPr/>
      <dgm:t>
        <a:bodyPr/>
        <a:lstStyle/>
        <a:p>
          <a:endParaRPr lang="en-US" sz="2400"/>
        </a:p>
      </dgm:t>
    </dgm:pt>
    <dgm:pt modelId="{E4D3B94A-8DF6-214E-855A-DD218D022853}">
      <dgm:prSet phldrT="[Text]" custT="1"/>
      <dgm:spPr/>
      <dgm:t>
        <a:bodyPr/>
        <a:lstStyle/>
        <a:p>
          <a:pPr>
            <a:buNone/>
          </a:pPr>
          <a:r>
            <a:rPr lang="en-US" sz="1800"/>
            <a:t>Acknowledge other students meeting expectations</a:t>
          </a:r>
        </a:p>
      </dgm:t>
    </dgm:pt>
    <dgm:pt modelId="{EF985BFB-FD27-1542-9D31-E6C7B24DA32A}" type="parTrans" cxnId="{22A30A45-2183-4947-B313-053705459174}">
      <dgm:prSet/>
      <dgm:spPr/>
      <dgm:t>
        <a:bodyPr/>
        <a:lstStyle/>
        <a:p>
          <a:endParaRPr lang="en-US" sz="2400"/>
        </a:p>
      </dgm:t>
    </dgm:pt>
    <dgm:pt modelId="{5F4837C0-6120-2941-BDFF-5D529D1B7BD8}" type="sibTrans" cxnId="{22A30A45-2183-4947-B313-053705459174}">
      <dgm:prSet/>
      <dgm:spPr/>
      <dgm:t>
        <a:bodyPr/>
        <a:lstStyle/>
        <a:p>
          <a:endParaRPr lang="en-US" sz="2400"/>
        </a:p>
      </dgm:t>
    </dgm:pt>
    <dgm:pt modelId="{FD03DBE7-97C0-7C45-AFEA-6283A164AB89}">
      <dgm:prSet phldrT="[Text]" custT="1"/>
      <dgm:spPr/>
      <dgm:t>
        <a:bodyPr/>
        <a:lstStyle/>
        <a:p>
          <a:r>
            <a:rPr lang="en-US" sz="2000" b="1"/>
            <a:t>Step 2</a:t>
          </a:r>
        </a:p>
      </dgm:t>
    </dgm:pt>
    <dgm:pt modelId="{6AA451B0-E3C4-5845-82FC-A564E1EF34AA}" type="parTrans" cxnId="{5C6C3024-BE00-CB4A-9FB0-B8B2511AF335}">
      <dgm:prSet/>
      <dgm:spPr/>
      <dgm:t>
        <a:bodyPr/>
        <a:lstStyle/>
        <a:p>
          <a:endParaRPr lang="en-US" sz="2400"/>
        </a:p>
      </dgm:t>
    </dgm:pt>
    <dgm:pt modelId="{E9287F97-3365-F44C-B66E-DF6A7875D778}" type="sibTrans" cxnId="{5C6C3024-BE00-CB4A-9FB0-B8B2511AF335}">
      <dgm:prSet/>
      <dgm:spPr/>
      <dgm:t>
        <a:bodyPr/>
        <a:lstStyle/>
        <a:p>
          <a:endParaRPr lang="en-US" sz="2400"/>
        </a:p>
      </dgm:t>
    </dgm:pt>
    <dgm:pt modelId="{BA6CA146-0A06-C54E-9474-F0A51753E70B}">
      <dgm:prSet phldrT="[Text]" custT="1"/>
      <dgm:spPr/>
      <dgm:t>
        <a:bodyPr/>
        <a:lstStyle/>
        <a:p>
          <a:pPr>
            <a:buNone/>
          </a:pPr>
          <a:r>
            <a:rPr lang="en-US" sz="1800"/>
            <a:t>Redirect and reteach expected behavior</a:t>
          </a:r>
        </a:p>
      </dgm:t>
    </dgm:pt>
    <dgm:pt modelId="{7612BA5D-AB94-8841-8D67-0ABA23D1C524}" type="parTrans" cxnId="{D9AB9CEB-22E7-2E49-AAF3-877DD72916C4}">
      <dgm:prSet/>
      <dgm:spPr/>
      <dgm:t>
        <a:bodyPr/>
        <a:lstStyle/>
        <a:p>
          <a:endParaRPr lang="en-US" sz="2400"/>
        </a:p>
      </dgm:t>
    </dgm:pt>
    <dgm:pt modelId="{6F845805-A13D-8F4F-B01C-26A574E9DC48}" type="sibTrans" cxnId="{D9AB9CEB-22E7-2E49-AAF3-877DD72916C4}">
      <dgm:prSet/>
      <dgm:spPr/>
      <dgm:t>
        <a:bodyPr/>
        <a:lstStyle/>
        <a:p>
          <a:endParaRPr lang="en-US" sz="2400"/>
        </a:p>
      </dgm:t>
    </dgm:pt>
    <dgm:pt modelId="{69783FCA-AB72-9845-AC29-9FAA062BC0ED}">
      <dgm:prSet phldrT="[Text]" custT="1"/>
      <dgm:spPr/>
      <dgm:t>
        <a:bodyPr/>
        <a:lstStyle/>
        <a:p>
          <a:r>
            <a:rPr lang="en-US" sz="2000" b="1"/>
            <a:t>Step 6</a:t>
          </a:r>
        </a:p>
      </dgm:t>
    </dgm:pt>
    <dgm:pt modelId="{EC683E2B-E94A-994C-BE61-E7F9E825C388}" type="parTrans" cxnId="{BDFEEB3C-9151-884C-B633-20A363BF5DD3}">
      <dgm:prSet/>
      <dgm:spPr/>
      <dgm:t>
        <a:bodyPr/>
        <a:lstStyle/>
        <a:p>
          <a:endParaRPr lang="en-US" sz="2400"/>
        </a:p>
      </dgm:t>
    </dgm:pt>
    <dgm:pt modelId="{035F97ED-3CE2-4844-85B9-0B5E9C1A4761}" type="sibTrans" cxnId="{BDFEEB3C-9151-884C-B633-20A363BF5DD3}">
      <dgm:prSet/>
      <dgm:spPr/>
      <dgm:t>
        <a:bodyPr/>
        <a:lstStyle/>
        <a:p>
          <a:endParaRPr lang="en-US" sz="2400"/>
        </a:p>
      </dgm:t>
    </dgm:pt>
    <dgm:pt modelId="{AFEE23D7-1CF1-FA40-88E7-FB8B637305F5}">
      <dgm:prSet phldrT="[Text]" custT="1"/>
      <dgm:spPr/>
      <dgm:t>
        <a:bodyPr/>
        <a:lstStyle/>
        <a:p>
          <a:pPr>
            <a:buNone/>
          </a:pPr>
          <a:r>
            <a:rPr lang="en-US" sz="1800"/>
            <a:t>Allow time and space</a:t>
          </a:r>
        </a:p>
      </dgm:t>
    </dgm:pt>
    <dgm:pt modelId="{7269A90C-3586-504C-A518-62CB70EBB890}" type="parTrans" cxnId="{C950D830-F0BF-E246-813B-104DA9DB4829}">
      <dgm:prSet/>
      <dgm:spPr/>
      <dgm:t>
        <a:bodyPr/>
        <a:lstStyle/>
        <a:p>
          <a:endParaRPr lang="en-US" sz="2400"/>
        </a:p>
      </dgm:t>
    </dgm:pt>
    <dgm:pt modelId="{73CD42CE-B862-8A46-BA4F-2D1FE8FA5E18}" type="sibTrans" cxnId="{C950D830-F0BF-E246-813B-104DA9DB4829}">
      <dgm:prSet/>
      <dgm:spPr/>
      <dgm:t>
        <a:bodyPr/>
        <a:lstStyle/>
        <a:p>
          <a:endParaRPr lang="en-US" sz="2400"/>
        </a:p>
      </dgm:t>
    </dgm:pt>
    <dgm:pt modelId="{5A25AB12-5FD6-DA44-96D1-1C4B7416D34B}">
      <dgm:prSet phldrT="[Text]" custT="1"/>
      <dgm:spPr/>
      <dgm:t>
        <a:bodyPr/>
        <a:lstStyle/>
        <a:p>
          <a:r>
            <a:rPr lang="en-US" sz="2000" b="1"/>
            <a:t>Step 5</a:t>
          </a:r>
        </a:p>
      </dgm:t>
    </dgm:pt>
    <dgm:pt modelId="{B0BE75A0-34C9-014E-BED8-8D7BE4E14BB3}" type="sibTrans" cxnId="{AA4DF31C-7E60-1E4A-88CE-54107A83CB44}">
      <dgm:prSet/>
      <dgm:spPr/>
      <dgm:t>
        <a:bodyPr/>
        <a:lstStyle/>
        <a:p>
          <a:endParaRPr lang="en-US" sz="2400"/>
        </a:p>
      </dgm:t>
    </dgm:pt>
    <dgm:pt modelId="{4DC939E6-A7A6-764D-80B4-BF10F433A976}" type="parTrans" cxnId="{AA4DF31C-7E60-1E4A-88CE-54107A83CB44}">
      <dgm:prSet/>
      <dgm:spPr/>
      <dgm:t>
        <a:bodyPr/>
        <a:lstStyle/>
        <a:p>
          <a:endParaRPr lang="en-US" sz="2400"/>
        </a:p>
      </dgm:t>
    </dgm:pt>
    <dgm:pt modelId="{C2C67B2D-320A-C743-A900-2F52DD19C136}">
      <dgm:prSet phldrT="[Text]" custT="1"/>
      <dgm:spPr/>
      <dgm:t>
        <a:bodyPr/>
        <a:lstStyle/>
        <a:p>
          <a:pPr>
            <a:buNone/>
          </a:pPr>
          <a:r>
            <a:rPr lang="en-US" sz="1800"/>
            <a:t>Maintain the flow of instruction</a:t>
          </a:r>
        </a:p>
      </dgm:t>
    </dgm:pt>
    <dgm:pt modelId="{2FE202C7-F117-324A-AB58-FC96C0F14E32}" type="sibTrans" cxnId="{3320510A-1D58-1B46-95D1-D53EFE5B5F52}">
      <dgm:prSet/>
      <dgm:spPr/>
      <dgm:t>
        <a:bodyPr/>
        <a:lstStyle/>
        <a:p>
          <a:endParaRPr lang="en-US" sz="2400"/>
        </a:p>
      </dgm:t>
    </dgm:pt>
    <dgm:pt modelId="{6842256F-3B21-9845-B2EF-02E032ADBFC3}" type="parTrans" cxnId="{3320510A-1D58-1B46-95D1-D53EFE5B5F52}">
      <dgm:prSet/>
      <dgm:spPr/>
      <dgm:t>
        <a:bodyPr/>
        <a:lstStyle/>
        <a:p>
          <a:endParaRPr lang="en-US" sz="2400"/>
        </a:p>
      </dgm:t>
    </dgm:pt>
    <dgm:pt modelId="{5C4AD44F-88C0-8148-8086-E6E47A761EBD}">
      <dgm:prSet phldrT="[Text]" custT="1"/>
      <dgm:spPr/>
      <dgm:t>
        <a:bodyPr/>
        <a:lstStyle/>
        <a:p>
          <a:pPr>
            <a:buNone/>
          </a:pPr>
          <a:r>
            <a:rPr lang="en-US" sz="1800"/>
            <a:t>Show empathy</a:t>
          </a:r>
        </a:p>
      </dgm:t>
    </dgm:pt>
    <dgm:pt modelId="{626B5D14-2BB6-8F46-A982-0F2D35489F23}" type="sibTrans" cxnId="{C0C7529A-234A-2042-90F3-DEDB8848AC2C}">
      <dgm:prSet/>
      <dgm:spPr/>
      <dgm:t>
        <a:bodyPr/>
        <a:lstStyle/>
        <a:p>
          <a:endParaRPr lang="en-US" sz="2400"/>
        </a:p>
      </dgm:t>
    </dgm:pt>
    <dgm:pt modelId="{CD50D85C-02B8-8740-9DC8-E5EB8257D1AC}" type="parTrans" cxnId="{C0C7529A-234A-2042-90F3-DEDB8848AC2C}">
      <dgm:prSet/>
      <dgm:spPr/>
      <dgm:t>
        <a:bodyPr/>
        <a:lstStyle/>
        <a:p>
          <a:endParaRPr lang="en-US" sz="2400"/>
        </a:p>
      </dgm:t>
    </dgm:pt>
    <dgm:pt modelId="{A1A86A7E-A830-AB47-800F-8F04C56D1027}">
      <dgm:prSet custT="1"/>
      <dgm:spPr/>
      <dgm:t>
        <a:bodyPr/>
        <a:lstStyle/>
        <a:p>
          <a:r>
            <a:rPr lang="en-US" sz="2000" b="1"/>
            <a:t>Step 3</a:t>
          </a:r>
        </a:p>
      </dgm:t>
    </dgm:pt>
    <dgm:pt modelId="{85966272-428F-8A45-9F8A-4D991951A0EF}" type="parTrans" cxnId="{90CE7360-034B-2542-B81A-548615561683}">
      <dgm:prSet/>
      <dgm:spPr/>
      <dgm:t>
        <a:bodyPr/>
        <a:lstStyle/>
        <a:p>
          <a:endParaRPr lang="en-US" sz="2400"/>
        </a:p>
      </dgm:t>
    </dgm:pt>
    <dgm:pt modelId="{0B9BD539-B79D-1A49-9FF7-A02C53C23A4D}" type="sibTrans" cxnId="{90CE7360-034B-2542-B81A-548615561683}">
      <dgm:prSet/>
      <dgm:spPr/>
      <dgm:t>
        <a:bodyPr/>
        <a:lstStyle/>
        <a:p>
          <a:endParaRPr lang="en-US" sz="2400"/>
        </a:p>
      </dgm:t>
    </dgm:pt>
    <dgm:pt modelId="{627226DB-4699-2F49-8603-13434F8397B8}">
      <dgm:prSet custT="1"/>
      <dgm:spPr/>
      <dgm:t>
        <a:bodyPr/>
        <a:lstStyle/>
        <a:p>
          <a:r>
            <a:rPr lang="en-US" sz="2000" b="1"/>
            <a:t>Step 4</a:t>
          </a:r>
        </a:p>
      </dgm:t>
    </dgm:pt>
    <dgm:pt modelId="{C51032C3-75B4-2F42-B707-6312E08285CC}" type="parTrans" cxnId="{93E46249-30AD-6E42-B2A2-BAA840DA9A50}">
      <dgm:prSet/>
      <dgm:spPr/>
      <dgm:t>
        <a:bodyPr/>
        <a:lstStyle/>
        <a:p>
          <a:endParaRPr lang="en-US" sz="2400"/>
        </a:p>
      </dgm:t>
    </dgm:pt>
    <dgm:pt modelId="{2E423BBB-306B-A74D-81EF-AC628B5EE25E}" type="sibTrans" cxnId="{93E46249-30AD-6E42-B2A2-BAA840DA9A50}">
      <dgm:prSet/>
      <dgm:spPr/>
      <dgm:t>
        <a:bodyPr/>
        <a:lstStyle/>
        <a:p>
          <a:endParaRPr lang="en-US" sz="2400"/>
        </a:p>
      </dgm:t>
    </dgm:pt>
    <dgm:pt modelId="{494984DB-49D7-DF4E-A50E-78102466841B}">
      <dgm:prSet phldrT="[Text]" custT="1"/>
      <dgm:spPr/>
      <dgm:t>
        <a:bodyPr/>
        <a:lstStyle/>
        <a:p>
          <a:pPr>
            <a:buNone/>
          </a:pPr>
          <a:r>
            <a:rPr lang="en-US" sz="1800"/>
            <a:t>Recognize and reinforce</a:t>
          </a:r>
        </a:p>
      </dgm:t>
    </dgm:pt>
    <dgm:pt modelId="{14033E89-45E4-6541-80E9-0418C85F3621}" type="parTrans" cxnId="{6BCC16AA-1376-EB41-995D-E4D764AD8EF8}">
      <dgm:prSet/>
      <dgm:spPr/>
      <dgm:t>
        <a:bodyPr/>
        <a:lstStyle/>
        <a:p>
          <a:endParaRPr lang="en-US" sz="2400"/>
        </a:p>
      </dgm:t>
    </dgm:pt>
    <dgm:pt modelId="{1D48EB8E-617F-9944-8DB7-DA1D20B50E3B}" type="sibTrans" cxnId="{6BCC16AA-1376-EB41-995D-E4D764AD8EF8}">
      <dgm:prSet/>
      <dgm:spPr/>
      <dgm:t>
        <a:bodyPr/>
        <a:lstStyle/>
        <a:p>
          <a:endParaRPr lang="en-US" sz="2400"/>
        </a:p>
      </dgm:t>
    </dgm:pt>
    <dgm:pt modelId="{CF21C243-A4E2-2C4A-A564-D0CA0869E794}" type="pres">
      <dgm:prSet presAssocID="{7BCC3293-75B5-8447-8170-C4E8934FB902}" presName="Name0" presStyleCnt="0">
        <dgm:presLayoutVars>
          <dgm:dir/>
          <dgm:animLvl val="lvl"/>
          <dgm:resizeHandles val="exact"/>
        </dgm:presLayoutVars>
      </dgm:prSet>
      <dgm:spPr/>
    </dgm:pt>
    <dgm:pt modelId="{A89507BB-C90E-724D-8B35-E723957C33E6}" type="pres">
      <dgm:prSet presAssocID="{3FC61483-03E9-9C46-BEB5-8AAE3996B48C}" presName="linNode" presStyleCnt="0"/>
      <dgm:spPr/>
    </dgm:pt>
    <dgm:pt modelId="{625085D1-448E-654F-8CE2-E5FFBAB0CE65}" type="pres">
      <dgm:prSet presAssocID="{3FC61483-03E9-9C46-BEB5-8AAE3996B48C}" presName="parentText" presStyleLbl="node1" presStyleIdx="0" presStyleCnt="6" custScaleX="51399">
        <dgm:presLayoutVars>
          <dgm:chMax val="1"/>
          <dgm:bulletEnabled val="1"/>
        </dgm:presLayoutVars>
      </dgm:prSet>
      <dgm:spPr/>
    </dgm:pt>
    <dgm:pt modelId="{DD9E4A06-63C4-CF4F-B96C-059CF8F1AE13}" type="pres">
      <dgm:prSet presAssocID="{3FC61483-03E9-9C46-BEB5-8AAE3996B48C}" presName="descendantText" presStyleLbl="alignAccFollowNode1" presStyleIdx="0" presStyleCnt="6" custScaleX="127463">
        <dgm:presLayoutVars>
          <dgm:bulletEnabled val="1"/>
        </dgm:presLayoutVars>
      </dgm:prSet>
      <dgm:spPr/>
    </dgm:pt>
    <dgm:pt modelId="{39445EFA-992F-8244-8702-ACA21E7E6F8F}" type="pres">
      <dgm:prSet presAssocID="{E8C02179-C4B3-ED41-A5F4-8DEF330CE7DC}" presName="sp" presStyleCnt="0"/>
      <dgm:spPr/>
    </dgm:pt>
    <dgm:pt modelId="{CB241C4A-C606-3940-901C-57E495D1E4D6}" type="pres">
      <dgm:prSet presAssocID="{FD03DBE7-97C0-7C45-AFEA-6283A164AB89}" presName="linNode" presStyleCnt="0"/>
      <dgm:spPr/>
    </dgm:pt>
    <dgm:pt modelId="{4A12066A-74C5-264E-87C8-624216F15F86}" type="pres">
      <dgm:prSet presAssocID="{FD03DBE7-97C0-7C45-AFEA-6283A164AB89}" presName="parentText" presStyleLbl="node1" presStyleIdx="1" presStyleCnt="6" custScaleX="51399">
        <dgm:presLayoutVars>
          <dgm:chMax val="1"/>
          <dgm:bulletEnabled val="1"/>
        </dgm:presLayoutVars>
      </dgm:prSet>
      <dgm:spPr/>
    </dgm:pt>
    <dgm:pt modelId="{7DFD0E49-D476-CE41-8B3A-FE2B6EA1F0FE}" type="pres">
      <dgm:prSet presAssocID="{FD03DBE7-97C0-7C45-AFEA-6283A164AB89}" presName="descendantText" presStyleLbl="alignAccFollowNode1" presStyleIdx="1" presStyleCnt="6" custScaleX="127463">
        <dgm:presLayoutVars>
          <dgm:bulletEnabled val="1"/>
        </dgm:presLayoutVars>
      </dgm:prSet>
      <dgm:spPr/>
    </dgm:pt>
    <dgm:pt modelId="{E074F7BE-C49D-CF41-8D06-DB8DA1DC9436}" type="pres">
      <dgm:prSet presAssocID="{E9287F97-3365-F44C-B66E-DF6A7875D778}" presName="sp" presStyleCnt="0"/>
      <dgm:spPr/>
    </dgm:pt>
    <dgm:pt modelId="{B968C1AC-02E4-2E46-A88C-29561C2323A6}" type="pres">
      <dgm:prSet presAssocID="{A1A86A7E-A830-AB47-800F-8F04C56D1027}" presName="linNode" presStyleCnt="0"/>
      <dgm:spPr/>
    </dgm:pt>
    <dgm:pt modelId="{3A9A5A31-79B5-D640-8908-0D7826947CE4}" type="pres">
      <dgm:prSet presAssocID="{A1A86A7E-A830-AB47-800F-8F04C56D1027}" presName="parentText" presStyleLbl="node1" presStyleIdx="2" presStyleCnt="6" custScaleX="51399">
        <dgm:presLayoutVars>
          <dgm:chMax val="1"/>
          <dgm:bulletEnabled val="1"/>
        </dgm:presLayoutVars>
      </dgm:prSet>
      <dgm:spPr/>
    </dgm:pt>
    <dgm:pt modelId="{49F17047-6702-8949-98E8-D80A32F3B651}" type="pres">
      <dgm:prSet presAssocID="{A1A86A7E-A830-AB47-800F-8F04C56D1027}" presName="descendantText" presStyleLbl="alignAccFollowNode1" presStyleIdx="2" presStyleCnt="6" custScaleX="127463">
        <dgm:presLayoutVars>
          <dgm:bulletEnabled val="1"/>
        </dgm:presLayoutVars>
      </dgm:prSet>
      <dgm:spPr/>
    </dgm:pt>
    <dgm:pt modelId="{CF3DA70F-3E42-A346-8465-BC40C964FF0C}" type="pres">
      <dgm:prSet presAssocID="{0B9BD539-B79D-1A49-9FF7-A02C53C23A4D}" presName="sp" presStyleCnt="0"/>
      <dgm:spPr/>
    </dgm:pt>
    <dgm:pt modelId="{0D5D4FB0-9A0C-684B-9850-934116F66387}" type="pres">
      <dgm:prSet presAssocID="{627226DB-4699-2F49-8603-13434F8397B8}" presName="linNode" presStyleCnt="0"/>
      <dgm:spPr/>
    </dgm:pt>
    <dgm:pt modelId="{AED4D87D-B09C-E043-9275-302651E6F1C9}" type="pres">
      <dgm:prSet presAssocID="{627226DB-4699-2F49-8603-13434F8397B8}" presName="parentText" presStyleLbl="node1" presStyleIdx="3" presStyleCnt="6" custScaleX="51399">
        <dgm:presLayoutVars>
          <dgm:chMax val="1"/>
          <dgm:bulletEnabled val="1"/>
        </dgm:presLayoutVars>
      </dgm:prSet>
      <dgm:spPr/>
    </dgm:pt>
    <dgm:pt modelId="{C322E904-D825-2C41-89B2-1884A1A5A992}" type="pres">
      <dgm:prSet presAssocID="{627226DB-4699-2F49-8603-13434F8397B8}" presName="descendantText" presStyleLbl="alignAccFollowNode1" presStyleIdx="3" presStyleCnt="6" custScaleX="127463">
        <dgm:presLayoutVars>
          <dgm:bulletEnabled val="1"/>
        </dgm:presLayoutVars>
      </dgm:prSet>
      <dgm:spPr/>
    </dgm:pt>
    <dgm:pt modelId="{A95A1610-E8E7-EA40-9888-D1E0CC74AE5A}" type="pres">
      <dgm:prSet presAssocID="{2E423BBB-306B-A74D-81EF-AC628B5EE25E}" presName="sp" presStyleCnt="0"/>
      <dgm:spPr/>
    </dgm:pt>
    <dgm:pt modelId="{188C2719-4757-DF4E-A542-12CC41DA7158}" type="pres">
      <dgm:prSet presAssocID="{5A25AB12-5FD6-DA44-96D1-1C4B7416D34B}" presName="linNode" presStyleCnt="0"/>
      <dgm:spPr/>
    </dgm:pt>
    <dgm:pt modelId="{56B72825-C125-7340-9771-C7FDB1DF22FE}" type="pres">
      <dgm:prSet presAssocID="{5A25AB12-5FD6-DA44-96D1-1C4B7416D34B}" presName="parentText" presStyleLbl="node1" presStyleIdx="4" presStyleCnt="6" custScaleX="51399">
        <dgm:presLayoutVars>
          <dgm:chMax val="1"/>
          <dgm:bulletEnabled val="1"/>
        </dgm:presLayoutVars>
      </dgm:prSet>
      <dgm:spPr/>
    </dgm:pt>
    <dgm:pt modelId="{E0057FF1-9E32-D340-BFDA-10D61D2586BE}" type="pres">
      <dgm:prSet presAssocID="{5A25AB12-5FD6-DA44-96D1-1C4B7416D34B}" presName="descendantText" presStyleLbl="alignAccFollowNode1" presStyleIdx="4" presStyleCnt="6" custScaleX="127463">
        <dgm:presLayoutVars>
          <dgm:bulletEnabled val="1"/>
        </dgm:presLayoutVars>
      </dgm:prSet>
      <dgm:spPr/>
    </dgm:pt>
    <dgm:pt modelId="{02B4A48D-7A75-1A4C-AA25-5D64D8532600}" type="pres">
      <dgm:prSet presAssocID="{B0BE75A0-34C9-014E-BED8-8D7BE4E14BB3}" presName="sp" presStyleCnt="0"/>
      <dgm:spPr/>
    </dgm:pt>
    <dgm:pt modelId="{52930A6E-0A67-6E4A-B334-7AD450600C09}" type="pres">
      <dgm:prSet presAssocID="{69783FCA-AB72-9845-AC29-9FAA062BC0ED}" presName="linNode" presStyleCnt="0"/>
      <dgm:spPr/>
    </dgm:pt>
    <dgm:pt modelId="{D363A255-AAEC-CD41-98F0-C3938A0F1A3A}" type="pres">
      <dgm:prSet presAssocID="{69783FCA-AB72-9845-AC29-9FAA062BC0ED}" presName="parentText" presStyleLbl="node1" presStyleIdx="5" presStyleCnt="6" custScaleX="51399">
        <dgm:presLayoutVars>
          <dgm:chMax val="1"/>
          <dgm:bulletEnabled val="1"/>
        </dgm:presLayoutVars>
      </dgm:prSet>
      <dgm:spPr/>
    </dgm:pt>
    <dgm:pt modelId="{089EC3FA-8672-9D47-B6AA-034981C605BF}" type="pres">
      <dgm:prSet presAssocID="{69783FCA-AB72-9845-AC29-9FAA062BC0ED}" presName="descendantText" presStyleLbl="alignAccFollowNode1" presStyleIdx="5" presStyleCnt="6" custScaleX="127463">
        <dgm:presLayoutVars>
          <dgm:bulletEnabled val="1"/>
        </dgm:presLayoutVars>
      </dgm:prSet>
      <dgm:spPr/>
    </dgm:pt>
  </dgm:ptLst>
  <dgm:cxnLst>
    <dgm:cxn modelId="{DC999102-D924-CE4A-82C4-9D493CA6CE13}" type="presOf" srcId="{BA6CA146-0A06-C54E-9474-F0A51753E70B}" destId="{C322E904-D825-2C41-89B2-1884A1A5A992}" srcOrd="0" destOrd="0" presId="urn:microsoft.com/office/officeart/2005/8/layout/vList5"/>
    <dgm:cxn modelId="{3320510A-1D58-1B46-95D1-D53EFE5B5F52}" srcId="{FD03DBE7-97C0-7C45-AFEA-6283A164AB89}" destId="{C2C67B2D-320A-C743-A900-2F52DD19C136}" srcOrd="0" destOrd="0" parTransId="{6842256F-3B21-9845-B2EF-02E032ADBFC3}" sibTransId="{2FE202C7-F117-324A-AB58-FC96C0F14E32}"/>
    <dgm:cxn modelId="{8F8F050C-DE57-0149-9FFB-2B155BB4D2E8}" type="presOf" srcId="{A1A86A7E-A830-AB47-800F-8F04C56D1027}" destId="{3A9A5A31-79B5-D640-8908-0D7826947CE4}" srcOrd="0" destOrd="0" presId="urn:microsoft.com/office/officeart/2005/8/layout/vList5"/>
    <dgm:cxn modelId="{2B27A416-EFFF-BA47-A9F7-60C4B2CC6E18}" type="presOf" srcId="{5C4AD44F-88C0-8148-8086-E6E47A761EBD}" destId="{DD9E4A06-63C4-CF4F-B96C-059CF8F1AE13}" srcOrd="0" destOrd="0" presId="urn:microsoft.com/office/officeart/2005/8/layout/vList5"/>
    <dgm:cxn modelId="{AA4DF31C-7E60-1E4A-88CE-54107A83CB44}" srcId="{7BCC3293-75B5-8447-8170-C4E8934FB902}" destId="{5A25AB12-5FD6-DA44-96D1-1C4B7416D34B}" srcOrd="4" destOrd="0" parTransId="{4DC939E6-A7A6-764D-80B4-BF10F433A976}" sibTransId="{B0BE75A0-34C9-014E-BED8-8D7BE4E14BB3}"/>
    <dgm:cxn modelId="{5C6C3024-BE00-CB4A-9FB0-B8B2511AF335}" srcId="{7BCC3293-75B5-8447-8170-C4E8934FB902}" destId="{FD03DBE7-97C0-7C45-AFEA-6283A164AB89}" srcOrd="1" destOrd="0" parTransId="{6AA451B0-E3C4-5845-82FC-A564E1EF34AA}" sibTransId="{E9287F97-3365-F44C-B66E-DF6A7875D778}"/>
    <dgm:cxn modelId="{72D2EB25-D677-114C-9735-2AF479E53BC1}" type="presOf" srcId="{AFEE23D7-1CF1-FA40-88E7-FB8B637305F5}" destId="{E0057FF1-9E32-D340-BFDA-10D61D2586BE}" srcOrd="0" destOrd="0" presId="urn:microsoft.com/office/officeart/2005/8/layout/vList5"/>
    <dgm:cxn modelId="{C950D830-F0BF-E246-813B-104DA9DB4829}" srcId="{5A25AB12-5FD6-DA44-96D1-1C4B7416D34B}" destId="{AFEE23D7-1CF1-FA40-88E7-FB8B637305F5}" srcOrd="0" destOrd="0" parTransId="{7269A90C-3586-504C-A518-62CB70EBB890}" sibTransId="{73CD42CE-B862-8A46-BA4F-2D1FE8FA5E18}"/>
    <dgm:cxn modelId="{BDFEEB3C-9151-884C-B633-20A363BF5DD3}" srcId="{7BCC3293-75B5-8447-8170-C4E8934FB902}" destId="{69783FCA-AB72-9845-AC29-9FAA062BC0ED}" srcOrd="5" destOrd="0" parTransId="{EC683E2B-E94A-994C-BE61-E7F9E825C388}" sibTransId="{035F97ED-3CE2-4844-85B9-0B5E9C1A4761}"/>
    <dgm:cxn modelId="{B2C0FF3C-3B62-654A-B597-738F537D31A8}" srcId="{7BCC3293-75B5-8447-8170-C4E8934FB902}" destId="{3FC61483-03E9-9C46-BEB5-8AAE3996B48C}" srcOrd="0" destOrd="0" parTransId="{8EEE3059-8DE1-0340-B525-F3518942002A}" sibTransId="{E8C02179-C4B3-ED41-A5F4-8DEF330CE7DC}"/>
    <dgm:cxn modelId="{90CE7360-034B-2542-B81A-548615561683}" srcId="{7BCC3293-75B5-8447-8170-C4E8934FB902}" destId="{A1A86A7E-A830-AB47-800F-8F04C56D1027}" srcOrd="2" destOrd="0" parTransId="{85966272-428F-8A45-9F8A-4D991951A0EF}" sibTransId="{0B9BD539-B79D-1A49-9FF7-A02C53C23A4D}"/>
    <dgm:cxn modelId="{22A30A45-2183-4947-B313-053705459174}" srcId="{A1A86A7E-A830-AB47-800F-8F04C56D1027}" destId="{E4D3B94A-8DF6-214E-855A-DD218D022853}" srcOrd="0" destOrd="0" parTransId="{EF985BFB-FD27-1542-9D31-E6C7B24DA32A}" sibTransId="{5F4837C0-6120-2941-BDFF-5D529D1B7BD8}"/>
    <dgm:cxn modelId="{93E46249-30AD-6E42-B2A2-BAA840DA9A50}" srcId="{7BCC3293-75B5-8447-8170-C4E8934FB902}" destId="{627226DB-4699-2F49-8603-13434F8397B8}" srcOrd="3" destOrd="0" parTransId="{C51032C3-75B4-2F42-B707-6312E08285CC}" sibTransId="{2E423BBB-306B-A74D-81EF-AC628B5EE25E}"/>
    <dgm:cxn modelId="{520B7169-6590-F14C-9088-EB20981728FB}" type="presOf" srcId="{69783FCA-AB72-9845-AC29-9FAA062BC0ED}" destId="{D363A255-AAEC-CD41-98F0-C3938A0F1A3A}" srcOrd="0" destOrd="0" presId="urn:microsoft.com/office/officeart/2005/8/layout/vList5"/>
    <dgm:cxn modelId="{3DF2716C-B145-E246-8B99-A4EDF996778A}" type="presOf" srcId="{3FC61483-03E9-9C46-BEB5-8AAE3996B48C}" destId="{625085D1-448E-654F-8CE2-E5FFBAB0CE65}" srcOrd="0" destOrd="0" presId="urn:microsoft.com/office/officeart/2005/8/layout/vList5"/>
    <dgm:cxn modelId="{88986452-8AD6-214D-9B04-24BDE89FCDA1}" type="presOf" srcId="{C2C67B2D-320A-C743-A900-2F52DD19C136}" destId="{7DFD0E49-D476-CE41-8B3A-FE2B6EA1F0FE}" srcOrd="0" destOrd="0" presId="urn:microsoft.com/office/officeart/2005/8/layout/vList5"/>
    <dgm:cxn modelId="{9003B77E-D5DC-014A-AA85-003FE2EDC918}" type="presOf" srcId="{5A25AB12-5FD6-DA44-96D1-1C4B7416D34B}" destId="{56B72825-C125-7340-9771-C7FDB1DF22FE}" srcOrd="0" destOrd="0" presId="urn:microsoft.com/office/officeart/2005/8/layout/vList5"/>
    <dgm:cxn modelId="{C0C7529A-234A-2042-90F3-DEDB8848AC2C}" srcId="{3FC61483-03E9-9C46-BEB5-8AAE3996B48C}" destId="{5C4AD44F-88C0-8148-8086-E6E47A761EBD}" srcOrd="0" destOrd="0" parTransId="{CD50D85C-02B8-8740-9DC8-E5EB8257D1AC}" sibTransId="{626B5D14-2BB6-8F46-A982-0F2D35489F23}"/>
    <dgm:cxn modelId="{6BCC16AA-1376-EB41-995D-E4D764AD8EF8}" srcId="{69783FCA-AB72-9845-AC29-9FAA062BC0ED}" destId="{494984DB-49D7-DF4E-A50E-78102466841B}" srcOrd="0" destOrd="0" parTransId="{14033E89-45E4-6541-80E9-0418C85F3621}" sibTransId="{1D48EB8E-617F-9944-8DB7-DA1D20B50E3B}"/>
    <dgm:cxn modelId="{35BDB7B5-21B9-B544-9BDB-90FB012AD68B}" type="presOf" srcId="{7BCC3293-75B5-8447-8170-C4E8934FB902}" destId="{CF21C243-A4E2-2C4A-A564-D0CA0869E794}" srcOrd="0" destOrd="0" presId="urn:microsoft.com/office/officeart/2005/8/layout/vList5"/>
    <dgm:cxn modelId="{E8166BBB-6F4C-AE4C-8BF7-4D796D82FAA9}" type="presOf" srcId="{627226DB-4699-2F49-8603-13434F8397B8}" destId="{AED4D87D-B09C-E043-9275-302651E6F1C9}" srcOrd="0" destOrd="0" presId="urn:microsoft.com/office/officeart/2005/8/layout/vList5"/>
    <dgm:cxn modelId="{A65418C4-8229-2F4B-ADCE-062E6FB3C39F}" type="presOf" srcId="{494984DB-49D7-DF4E-A50E-78102466841B}" destId="{089EC3FA-8672-9D47-B6AA-034981C605BF}" srcOrd="0" destOrd="0" presId="urn:microsoft.com/office/officeart/2005/8/layout/vList5"/>
    <dgm:cxn modelId="{8A18CDCB-9C27-1546-8E7C-3F2D91EFF1AE}" type="presOf" srcId="{E4D3B94A-8DF6-214E-855A-DD218D022853}" destId="{49F17047-6702-8949-98E8-D80A32F3B651}" srcOrd="0" destOrd="0" presId="urn:microsoft.com/office/officeart/2005/8/layout/vList5"/>
    <dgm:cxn modelId="{E437C8D8-95E7-444C-AFE6-D44C51487CBB}" type="presOf" srcId="{FD03DBE7-97C0-7C45-AFEA-6283A164AB89}" destId="{4A12066A-74C5-264E-87C8-624216F15F86}" srcOrd="0" destOrd="0" presId="urn:microsoft.com/office/officeart/2005/8/layout/vList5"/>
    <dgm:cxn modelId="{D9AB9CEB-22E7-2E49-AAF3-877DD72916C4}" srcId="{627226DB-4699-2F49-8603-13434F8397B8}" destId="{BA6CA146-0A06-C54E-9474-F0A51753E70B}" srcOrd="0" destOrd="0" parTransId="{7612BA5D-AB94-8841-8D67-0ABA23D1C524}" sibTransId="{6F845805-A13D-8F4F-B01C-26A574E9DC48}"/>
    <dgm:cxn modelId="{8305E0B5-04A9-A84A-89DC-E0B07207A49C}" type="presParOf" srcId="{CF21C243-A4E2-2C4A-A564-D0CA0869E794}" destId="{A89507BB-C90E-724D-8B35-E723957C33E6}" srcOrd="0" destOrd="0" presId="urn:microsoft.com/office/officeart/2005/8/layout/vList5"/>
    <dgm:cxn modelId="{2B155E48-902B-EC47-8820-F1BF43448D88}" type="presParOf" srcId="{A89507BB-C90E-724D-8B35-E723957C33E6}" destId="{625085D1-448E-654F-8CE2-E5FFBAB0CE65}" srcOrd="0" destOrd="0" presId="urn:microsoft.com/office/officeart/2005/8/layout/vList5"/>
    <dgm:cxn modelId="{5F717BDB-E387-6D43-AF22-16CAB9772E00}" type="presParOf" srcId="{A89507BB-C90E-724D-8B35-E723957C33E6}" destId="{DD9E4A06-63C4-CF4F-B96C-059CF8F1AE13}" srcOrd="1" destOrd="0" presId="urn:microsoft.com/office/officeart/2005/8/layout/vList5"/>
    <dgm:cxn modelId="{908C2A08-0913-B44A-9E3B-386CBE3F5B05}" type="presParOf" srcId="{CF21C243-A4E2-2C4A-A564-D0CA0869E794}" destId="{39445EFA-992F-8244-8702-ACA21E7E6F8F}" srcOrd="1" destOrd="0" presId="urn:microsoft.com/office/officeart/2005/8/layout/vList5"/>
    <dgm:cxn modelId="{D0A7FF1F-2BA3-D649-8C7D-EDE44F5E35D5}" type="presParOf" srcId="{CF21C243-A4E2-2C4A-A564-D0CA0869E794}" destId="{CB241C4A-C606-3940-901C-57E495D1E4D6}" srcOrd="2" destOrd="0" presId="urn:microsoft.com/office/officeart/2005/8/layout/vList5"/>
    <dgm:cxn modelId="{1665DA4E-228C-D74D-B309-C93A3AE6C675}" type="presParOf" srcId="{CB241C4A-C606-3940-901C-57E495D1E4D6}" destId="{4A12066A-74C5-264E-87C8-624216F15F86}" srcOrd="0" destOrd="0" presId="urn:microsoft.com/office/officeart/2005/8/layout/vList5"/>
    <dgm:cxn modelId="{52A64013-7171-6D4D-B0B8-10492E4B370C}" type="presParOf" srcId="{CB241C4A-C606-3940-901C-57E495D1E4D6}" destId="{7DFD0E49-D476-CE41-8B3A-FE2B6EA1F0FE}" srcOrd="1" destOrd="0" presId="urn:microsoft.com/office/officeart/2005/8/layout/vList5"/>
    <dgm:cxn modelId="{9E91F5C9-F316-9044-A429-8D58D6C85AA8}" type="presParOf" srcId="{CF21C243-A4E2-2C4A-A564-D0CA0869E794}" destId="{E074F7BE-C49D-CF41-8D06-DB8DA1DC9436}" srcOrd="3" destOrd="0" presId="urn:microsoft.com/office/officeart/2005/8/layout/vList5"/>
    <dgm:cxn modelId="{69FEBE34-F6F6-F24C-8649-A94A822FDC8D}" type="presParOf" srcId="{CF21C243-A4E2-2C4A-A564-D0CA0869E794}" destId="{B968C1AC-02E4-2E46-A88C-29561C2323A6}" srcOrd="4" destOrd="0" presId="urn:microsoft.com/office/officeart/2005/8/layout/vList5"/>
    <dgm:cxn modelId="{242B6958-8C9C-294E-BA54-BAFEE9481435}" type="presParOf" srcId="{B968C1AC-02E4-2E46-A88C-29561C2323A6}" destId="{3A9A5A31-79B5-D640-8908-0D7826947CE4}" srcOrd="0" destOrd="0" presId="urn:microsoft.com/office/officeart/2005/8/layout/vList5"/>
    <dgm:cxn modelId="{383E3DDC-E444-3348-96FE-B0970C471CD8}" type="presParOf" srcId="{B968C1AC-02E4-2E46-A88C-29561C2323A6}" destId="{49F17047-6702-8949-98E8-D80A32F3B651}" srcOrd="1" destOrd="0" presId="urn:microsoft.com/office/officeart/2005/8/layout/vList5"/>
    <dgm:cxn modelId="{AD42ABBA-0FF8-BA48-84B5-759BA074A60D}" type="presParOf" srcId="{CF21C243-A4E2-2C4A-A564-D0CA0869E794}" destId="{CF3DA70F-3E42-A346-8465-BC40C964FF0C}" srcOrd="5" destOrd="0" presId="urn:microsoft.com/office/officeart/2005/8/layout/vList5"/>
    <dgm:cxn modelId="{94659B5E-1B88-5647-9004-272A0F21EF91}" type="presParOf" srcId="{CF21C243-A4E2-2C4A-A564-D0CA0869E794}" destId="{0D5D4FB0-9A0C-684B-9850-934116F66387}" srcOrd="6" destOrd="0" presId="urn:microsoft.com/office/officeart/2005/8/layout/vList5"/>
    <dgm:cxn modelId="{2962D89E-8771-BD4C-8721-7EF8513D0675}" type="presParOf" srcId="{0D5D4FB0-9A0C-684B-9850-934116F66387}" destId="{AED4D87D-B09C-E043-9275-302651E6F1C9}" srcOrd="0" destOrd="0" presId="urn:microsoft.com/office/officeart/2005/8/layout/vList5"/>
    <dgm:cxn modelId="{EBED929E-191C-804E-A0A9-0582521DB0B6}" type="presParOf" srcId="{0D5D4FB0-9A0C-684B-9850-934116F66387}" destId="{C322E904-D825-2C41-89B2-1884A1A5A992}" srcOrd="1" destOrd="0" presId="urn:microsoft.com/office/officeart/2005/8/layout/vList5"/>
    <dgm:cxn modelId="{9EBAB34C-9DED-314D-AADA-457B1B3B0CBD}" type="presParOf" srcId="{CF21C243-A4E2-2C4A-A564-D0CA0869E794}" destId="{A95A1610-E8E7-EA40-9888-D1E0CC74AE5A}" srcOrd="7" destOrd="0" presId="urn:microsoft.com/office/officeart/2005/8/layout/vList5"/>
    <dgm:cxn modelId="{A2D2C185-9B3F-0342-8A76-F109BB3C192A}" type="presParOf" srcId="{CF21C243-A4E2-2C4A-A564-D0CA0869E794}" destId="{188C2719-4757-DF4E-A542-12CC41DA7158}" srcOrd="8" destOrd="0" presId="urn:microsoft.com/office/officeart/2005/8/layout/vList5"/>
    <dgm:cxn modelId="{C47D3F39-DB97-4C48-A293-B5133F045FBA}" type="presParOf" srcId="{188C2719-4757-DF4E-A542-12CC41DA7158}" destId="{56B72825-C125-7340-9771-C7FDB1DF22FE}" srcOrd="0" destOrd="0" presId="urn:microsoft.com/office/officeart/2005/8/layout/vList5"/>
    <dgm:cxn modelId="{5B52B327-00B6-604E-839E-A78499257B10}" type="presParOf" srcId="{188C2719-4757-DF4E-A542-12CC41DA7158}" destId="{E0057FF1-9E32-D340-BFDA-10D61D2586BE}" srcOrd="1" destOrd="0" presId="urn:microsoft.com/office/officeart/2005/8/layout/vList5"/>
    <dgm:cxn modelId="{C5CCDFF5-048F-A542-B9DB-6A0D011B5709}" type="presParOf" srcId="{CF21C243-A4E2-2C4A-A564-D0CA0869E794}" destId="{02B4A48D-7A75-1A4C-AA25-5D64D8532600}" srcOrd="9" destOrd="0" presId="urn:microsoft.com/office/officeart/2005/8/layout/vList5"/>
    <dgm:cxn modelId="{ECBAFA9D-67E0-864C-BC98-79B7AA3AFF85}" type="presParOf" srcId="{CF21C243-A4E2-2C4A-A564-D0CA0869E794}" destId="{52930A6E-0A67-6E4A-B334-7AD450600C09}" srcOrd="10" destOrd="0" presId="urn:microsoft.com/office/officeart/2005/8/layout/vList5"/>
    <dgm:cxn modelId="{D40186FB-51E7-A54D-A78C-4D6982AF9E65}" type="presParOf" srcId="{52930A6E-0A67-6E4A-B334-7AD450600C09}" destId="{D363A255-AAEC-CD41-98F0-C3938A0F1A3A}" srcOrd="0" destOrd="0" presId="urn:microsoft.com/office/officeart/2005/8/layout/vList5"/>
    <dgm:cxn modelId="{7A7A86C4-4781-CA46-805B-F135173895EC}" type="presParOf" srcId="{52930A6E-0A67-6E4A-B334-7AD450600C09}" destId="{089EC3FA-8672-9D47-B6AA-034981C605BF}"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1D31F10-EFBB-4C37-81A1-19883132FCC5}" type="doc">
      <dgm:prSet loTypeId="urn:microsoft.com/office/officeart/2005/8/layout/process4" loCatId="list" qsTypeId="urn:microsoft.com/office/officeart/2005/8/quickstyle/simple2" qsCatId="simple" csTypeId="urn:microsoft.com/office/officeart/2005/8/colors/accent5_4" csCatId="accent5" phldr="1"/>
      <dgm:spPr/>
      <dgm:t>
        <a:bodyPr/>
        <a:lstStyle/>
        <a:p>
          <a:endParaRPr lang="en-US"/>
        </a:p>
      </dgm:t>
    </dgm:pt>
    <dgm:pt modelId="{AAA14169-7EAA-4C1B-BC81-0AC0644B6B22}">
      <dgm:prSet phldrT="[Text]" custT="1"/>
      <dgm:spPr>
        <a:xfrm rot="10800000">
          <a:off x="0" y="0"/>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Social Validity</a:t>
          </a:r>
        </a:p>
      </dgm:t>
    </dgm:pt>
    <dgm:pt modelId="{F39E48C4-2151-40C6-9A17-63539B6645C8}" type="parTrans" cxnId="{493E3501-29F6-43A4-94D9-C651444002CD}">
      <dgm:prSet/>
      <dgm:spPr/>
      <dgm:t>
        <a:bodyPr/>
        <a:lstStyle/>
        <a:p>
          <a:endParaRPr lang="en-US"/>
        </a:p>
      </dgm:t>
    </dgm:pt>
    <dgm:pt modelId="{40C80F87-338D-40AA-B8B9-AED7A42B207F}" type="sibTrans" cxnId="{493E3501-29F6-43A4-94D9-C651444002CD}">
      <dgm:prSet/>
      <dgm:spPr/>
      <dgm:t>
        <a:bodyPr/>
        <a:lstStyle/>
        <a:p>
          <a:endParaRPr lang="en-US"/>
        </a:p>
      </dgm:t>
    </dgm:pt>
    <dgm:pt modelId="{F75A0922-6348-4F40-839F-3C6AB76740E4}">
      <dgm:prSet phldrT="[Text]"/>
      <dgm:spPr>
        <a:xfrm>
          <a:off x="1182" y="605099"/>
          <a:ext cx="4124489"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AEAF2BFD-C853-4532-BB72-C07008563050}" type="parTrans" cxnId="{BE8B365C-B1BF-4FC4-8CEA-793F773271B0}">
      <dgm:prSet/>
      <dgm:spPr/>
      <dgm:t>
        <a:bodyPr/>
        <a:lstStyle/>
        <a:p>
          <a:endParaRPr lang="en-US"/>
        </a:p>
      </dgm:t>
    </dgm:pt>
    <dgm:pt modelId="{76B545E1-A39B-4C58-A6A9-93A9FBE5A165}" type="sibTrans" cxnId="{BE8B365C-B1BF-4FC4-8CEA-793F773271B0}">
      <dgm:prSet/>
      <dgm:spPr/>
      <dgm:t>
        <a:bodyPr/>
        <a:lstStyle/>
        <a:p>
          <a:endParaRPr lang="en-US"/>
        </a:p>
      </dgm:t>
    </dgm:pt>
    <dgm:pt modelId="{B2B012CD-BAA3-4366-A4E2-4DB490FFA9EE}">
      <dgm:prSet phldrT="[Text]"/>
      <dgm:spPr>
        <a:xfrm>
          <a:off x="4125672" y="605099"/>
          <a:ext cx="410274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76064162-581C-4DB4-82B8-390B097AA775}" type="parTrans" cxnId="{E7A5A181-CD45-462D-9C2F-A9781C4AAB40}">
      <dgm:prSet/>
      <dgm:spPr/>
      <dgm:t>
        <a:bodyPr/>
        <a:lstStyle/>
        <a:p>
          <a:endParaRPr lang="en-US"/>
        </a:p>
      </dgm:t>
    </dgm:pt>
    <dgm:pt modelId="{33522F8C-0CB9-4D51-B91B-E48D4C640C7B}" type="sibTrans" cxnId="{E7A5A181-CD45-462D-9C2F-A9781C4AAB40}">
      <dgm:prSet/>
      <dgm:spPr/>
      <dgm:t>
        <a:bodyPr/>
        <a:lstStyle/>
        <a:p>
          <a:endParaRPr lang="en-US"/>
        </a:p>
      </dgm:t>
    </dgm:pt>
    <dgm:pt modelId="{9509D009-D455-4B96-A125-8D28310F5179}">
      <dgm:prSet phldrT="[Text]" custT="1"/>
      <dgm:spPr>
        <a:xfrm>
          <a:off x="0" y="3410516"/>
          <a:ext cx="8229600" cy="1119407"/>
        </a:xfrm>
        <a:prstGeom prst="rec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Systematic Universal Screening</a:t>
          </a:r>
        </a:p>
      </dgm:t>
    </dgm:pt>
    <dgm:pt modelId="{F55888F4-69FB-44E3-AF2F-6D377C4F16B3}" type="parTrans" cxnId="{C8B6340B-2A15-45CA-A120-3D475437C0C3}">
      <dgm:prSet/>
      <dgm:spPr/>
      <dgm:t>
        <a:bodyPr/>
        <a:lstStyle/>
        <a:p>
          <a:endParaRPr lang="en-US"/>
        </a:p>
      </dgm:t>
    </dgm:pt>
    <dgm:pt modelId="{A023F6FF-1E2B-44F5-9E31-278AF39CF3FA}" type="sibTrans" cxnId="{C8B6340B-2A15-45CA-A120-3D475437C0C3}">
      <dgm:prSet/>
      <dgm:spPr/>
      <dgm:t>
        <a:bodyPr/>
        <a:lstStyle/>
        <a:p>
          <a:endParaRPr lang="en-US"/>
        </a:p>
      </dgm:t>
    </dgm:pt>
    <dgm:pt modelId="{380616C1-0908-407E-9867-C2794633A264}">
      <dgm:prSet phldrT="[Text]"/>
      <dgm:spPr>
        <a:xfrm>
          <a:off x="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Academic</a:t>
          </a:r>
        </a:p>
      </dgm:t>
    </dgm:pt>
    <dgm:pt modelId="{956F3F8C-9115-4B06-8C1D-5851B1D64045}" type="parTrans" cxnId="{A81F9FE4-A546-4656-817F-561A715DB8B7}">
      <dgm:prSet/>
      <dgm:spPr/>
      <dgm:t>
        <a:bodyPr/>
        <a:lstStyle/>
        <a:p>
          <a:endParaRPr lang="en-US"/>
        </a:p>
      </dgm:t>
    </dgm:pt>
    <dgm:pt modelId="{CFA2C853-689D-4649-9C63-EFE34D20CE86}" type="sibTrans" cxnId="{A81F9FE4-A546-4656-817F-561A715DB8B7}">
      <dgm:prSet/>
      <dgm:spPr/>
      <dgm:t>
        <a:bodyPr/>
        <a:lstStyle/>
        <a:p>
          <a:endParaRPr lang="en-US"/>
        </a:p>
      </dgm:t>
    </dgm:pt>
    <dgm:pt modelId="{BCA538D6-4E32-4184-A5A1-776963BB7365}">
      <dgm:prSet phldrT="[Text]"/>
      <dgm:spPr>
        <a:xfrm>
          <a:off x="4114800" y="3992608"/>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r>
            <a:rPr lang="en-US">
              <a:solidFill>
                <a:sysClr val="windowText" lastClr="000000">
                  <a:hueOff val="0"/>
                  <a:satOff val="0"/>
                  <a:lumOff val="0"/>
                  <a:alphaOff val="0"/>
                </a:sysClr>
              </a:solidFill>
              <a:latin typeface="Calibri" panose="020F0502020204030204"/>
              <a:ea typeface="+mn-ea"/>
              <a:cs typeface="+mn-cs"/>
            </a:rPr>
            <a:t>Behavior</a:t>
          </a:r>
        </a:p>
      </dgm:t>
    </dgm:pt>
    <dgm:pt modelId="{4C13A34B-6674-4204-8FB1-BA19085DB6B4}" type="parTrans" cxnId="{3365657F-AC24-41C6-A335-D3E057EF0FCF}">
      <dgm:prSet/>
      <dgm:spPr/>
      <dgm:t>
        <a:bodyPr/>
        <a:lstStyle/>
        <a:p>
          <a:endParaRPr lang="en-US"/>
        </a:p>
      </dgm:t>
    </dgm:pt>
    <dgm:pt modelId="{E4667663-1073-4A87-BB8F-DBF14282E81B}" type="sibTrans" cxnId="{3365657F-AC24-41C6-A335-D3E057EF0FCF}">
      <dgm:prSet/>
      <dgm:spPr/>
      <dgm:t>
        <a:bodyPr/>
        <a:lstStyle/>
        <a:p>
          <a:endParaRPr lang="en-US"/>
        </a:p>
      </dgm:t>
    </dgm:pt>
    <dgm:pt modelId="{A021ED4B-6B6D-46DD-8323-A0DD78E2644A}">
      <dgm:prSet phldrT="[Text]" custT="1"/>
      <dgm:spPr>
        <a:xfrm rot="10800000">
          <a:off x="0" y="1705658"/>
          <a:ext cx="8229600" cy="1721648"/>
        </a:xfrm>
        <a:prstGeom prst="upArrowCallout">
          <a:avLst/>
        </a:prstGeom>
        <a:solidFill>
          <a:schemeClr val="accent5"/>
        </a:solidFill>
        <a:ln w="19050" cap="flat" cmpd="sng" algn="ctr">
          <a:noFill/>
          <a:prstDash val="solid"/>
          <a:miter lim="800000"/>
        </a:ln>
        <a:effectLst/>
      </dgm:spPr>
      <dgm:t>
        <a:bodyPr/>
        <a:lstStyle/>
        <a:p>
          <a:pPr>
            <a:buNone/>
          </a:pPr>
          <a:r>
            <a:rPr lang="en-US" sz="3600" b="1">
              <a:solidFill>
                <a:sysClr val="window" lastClr="FFFFFF"/>
              </a:solidFill>
              <a:latin typeface="Calibri" panose="020F0502020204030204"/>
              <a:ea typeface="+mn-ea"/>
              <a:cs typeface="+mn-cs"/>
            </a:rPr>
            <a:t>Treatment Integrity</a:t>
          </a:r>
        </a:p>
      </dgm:t>
    </dgm:pt>
    <dgm:pt modelId="{3178EEC7-62C9-43E4-B186-64522EEA98AB}" type="sibTrans" cxnId="{AFBB0F8A-8549-42FF-8D71-8C88C88A79C3}">
      <dgm:prSet/>
      <dgm:spPr/>
      <dgm:t>
        <a:bodyPr/>
        <a:lstStyle/>
        <a:p>
          <a:endParaRPr lang="en-US"/>
        </a:p>
      </dgm:t>
    </dgm:pt>
    <dgm:pt modelId="{0B2C85FB-D659-46BA-8DAD-2D976D20AF4F}" type="parTrans" cxnId="{AFBB0F8A-8549-42FF-8D71-8C88C88A79C3}">
      <dgm:prSet/>
      <dgm:spPr/>
      <dgm:t>
        <a:bodyPr/>
        <a:lstStyle/>
        <a:p>
          <a:endParaRPr lang="en-US"/>
        </a:p>
      </dgm:t>
    </dgm:pt>
    <dgm:pt modelId="{17A4EE6A-34EC-4BC7-8661-03F7276A80D8}">
      <dgm:prSet/>
      <dgm:spPr>
        <a:xfrm>
          <a:off x="0" y="2285999"/>
          <a:ext cx="4124482"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43919A6-A940-464D-9816-D9AE217F3905}" type="parTrans" cxnId="{52D0281D-5056-4D91-A841-8A215E5814B9}">
      <dgm:prSet/>
      <dgm:spPr/>
      <dgm:t>
        <a:bodyPr/>
        <a:lstStyle/>
        <a:p>
          <a:endParaRPr lang="en-US"/>
        </a:p>
      </dgm:t>
    </dgm:pt>
    <dgm:pt modelId="{642563DE-00EE-4F68-AC07-5FC24EE81DE8}" type="sibTrans" cxnId="{52D0281D-5056-4D91-A841-8A215E5814B9}">
      <dgm:prSet/>
      <dgm:spPr/>
      <dgm:t>
        <a:bodyPr/>
        <a:lstStyle/>
        <a:p>
          <a:endParaRPr lang="en-US"/>
        </a:p>
      </dgm:t>
    </dgm:pt>
    <dgm:pt modelId="{799B20B1-639D-4E91-9501-EC7906464195}">
      <dgm:prSet/>
      <dgm:spPr>
        <a:xfrm>
          <a:off x="4124809" y="2285999"/>
          <a:ext cx="4104464" cy="514773"/>
        </a:xfrm>
        <a:prstGeom prst="rect">
          <a:avLst/>
        </a:prstGeom>
        <a:solidFill>
          <a:srgbClr val="4472C4">
            <a:alpha val="90000"/>
            <a:tint val="55000"/>
            <a:hueOff val="0"/>
            <a:satOff val="0"/>
            <a:lumOff val="0"/>
            <a:alphaOff val="0"/>
          </a:srgbClr>
        </a:solidFill>
        <a:ln w="12700" cap="flat" cmpd="sng" algn="ctr">
          <a:noFill/>
          <a:prstDash val="solid"/>
          <a:miter lim="800000"/>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0BEA3612-3292-45BE-BB41-FFA163FB7EFE}" type="parTrans" cxnId="{D53F16A7-79B1-4913-BAB3-86BB7D27EDB3}">
      <dgm:prSet/>
      <dgm:spPr/>
      <dgm:t>
        <a:bodyPr/>
        <a:lstStyle/>
        <a:p>
          <a:endParaRPr lang="en-US"/>
        </a:p>
      </dgm:t>
    </dgm:pt>
    <dgm:pt modelId="{8F6620F3-D9A5-4E38-A853-48ACC39DF1E7}" type="sibTrans" cxnId="{D53F16A7-79B1-4913-BAB3-86BB7D27EDB3}">
      <dgm:prSet/>
      <dgm:spPr/>
      <dgm:t>
        <a:bodyPr/>
        <a:lstStyle/>
        <a:p>
          <a:endParaRPr lang="en-US"/>
        </a:p>
      </dgm:t>
    </dgm:pt>
    <dgm:pt modelId="{4F391DC1-0719-41AE-B676-A4611A391BAA}" type="pres">
      <dgm:prSet presAssocID="{01D31F10-EFBB-4C37-81A1-19883132FCC5}" presName="Name0" presStyleCnt="0">
        <dgm:presLayoutVars>
          <dgm:dir/>
          <dgm:animLvl val="lvl"/>
          <dgm:resizeHandles val="exact"/>
        </dgm:presLayoutVars>
      </dgm:prSet>
      <dgm:spPr/>
    </dgm:pt>
    <dgm:pt modelId="{D4C3231F-C41E-43C0-9740-8B74B5C58238}" type="pres">
      <dgm:prSet presAssocID="{9509D009-D455-4B96-A125-8D28310F5179}" presName="boxAndChildren" presStyleCnt="0"/>
      <dgm:spPr/>
    </dgm:pt>
    <dgm:pt modelId="{BE4611CB-CA4A-481C-AC6E-3F4AB82ACCE5}" type="pres">
      <dgm:prSet presAssocID="{9509D009-D455-4B96-A125-8D28310F5179}" presName="parentTextBox" presStyleLbl="node1" presStyleIdx="0" presStyleCnt="3"/>
      <dgm:spPr/>
    </dgm:pt>
    <dgm:pt modelId="{BBD327FD-E0BA-4777-8832-E4427CBDB707}" type="pres">
      <dgm:prSet presAssocID="{9509D009-D455-4B96-A125-8D28310F5179}" presName="entireBox" presStyleLbl="node1" presStyleIdx="0" presStyleCnt="3"/>
      <dgm:spPr/>
    </dgm:pt>
    <dgm:pt modelId="{9E7A8D2E-2D82-4663-9543-29F239BA6050}" type="pres">
      <dgm:prSet presAssocID="{9509D009-D455-4B96-A125-8D28310F5179}" presName="descendantBox" presStyleCnt="0"/>
      <dgm:spPr/>
    </dgm:pt>
    <dgm:pt modelId="{7951155A-7E89-44A9-9BF7-5C790023F098}" type="pres">
      <dgm:prSet presAssocID="{380616C1-0908-407E-9867-C2794633A264}" presName="childTextBox" presStyleLbl="fgAccFollowNode1" presStyleIdx="0" presStyleCnt="6" custLinFactNeighborY="4082">
        <dgm:presLayoutVars>
          <dgm:bulletEnabled val="1"/>
        </dgm:presLayoutVars>
      </dgm:prSet>
      <dgm:spPr/>
    </dgm:pt>
    <dgm:pt modelId="{CD5EA9AD-1FF3-4544-A506-1F718852DBF6}" type="pres">
      <dgm:prSet presAssocID="{BCA538D6-4E32-4184-A5A1-776963BB7365}" presName="childTextBox" presStyleLbl="fgAccFollowNode1" presStyleIdx="1" presStyleCnt="6" custLinFactNeighborY="4082">
        <dgm:presLayoutVars>
          <dgm:bulletEnabled val="1"/>
        </dgm:presLayoutVars>
      </dgm:prSet>
      <dgm:spPr/>
    </dgm:pt>
    <dgm:pt modelId="{65907931-0DB8-4C04-B908-D02C4050FD67}" type="pres">
      <dgm:prSet presAssocID="{3178EEC7-62C9-43E4-B186-64522EEA98AB}" presName="sp" presStyleCnt="0"/>
      <dgm:spPr/>
    </dgm:pt>
    <dgm:pt modelId="{4D6B09BE-5F40-4BEF-8F53-3AF7298788E6}" type="pres">
      <dgm:prSet presAssocID="{A021ED4B-6B6D-46DD-8323-A0DD78E2644A}" presName="arrowAndChildren" presStyleCnt="0"/>
      <dgm:spPr/>
    </dgm:pt>
    <dgm:pt modelId="{5EC9AC2B-D8D1-4BFE-B188-FF570D586A84}" type="pres">
      <dgm:prSet presAssocID="{A021ED4B-6B6D-46DD-8323-A0DD78E2644A}" presName="parentTextArrow" presStyleLbl="node1" presStyleIdx="0" presStyleCnt="3"/>
      <dgm:spPr/>
    </dgm:pt>
    <dgm:pt modelId="{8C645032-AEF5-4BBE-B17B-5357735C973E}" type="pres">
      <dgm:prSet presAssocID="{A021ED4B-6B6D-46DD-8323-A0DD78E2644A}" presName="arrow" presStyleLbl="node1" presStyleIdx="1" presStyleCnt="3" custLinFactNeighborY="-610"/>
      <dgm:spPr/>
    </dgm:pt>
    <dgm:pt modelId="{9BFBD914-522F-45BC-978D-2A995F294AA3}" type="pres">
      <dgm:prSet presAssocID="{A021ED4B-6B6D-46DD-8323-A0DD78E2644A}" presName="descendantArrow" presStyleCnt="0"/>
      <dgm:spPr/>
    </dgm:pt>
    <dgm:pt modelId="{EF1860AA-16E8-43FF-8CDC-B27F22404ED5}" type="pres">
      <dgm:prSet presAssocID="{17A4EE6A-34EC-4BC7-8661-03F7276A80D8}" presName="childTextArrow" presStyleLbl="fgAccFollowNode1" presStyleIdx="2" presStyleCnt="6" custScaleX="83857" custScaleY="88816" custLinFactNeighborX="-7" custLinFactNeighborY="3514">
        <dgm:presLayoutVars>
          <dgm:bulletEnabled val="1"/>
        </dgm:presLayoutVars>
      </dgm:prSet>
      <dgm:spPr/>
    </dgm:pt>
    <dgm:pt modelId="{6734207F-FF24-4F81-ACCB-17C44A0B2C91}" type="pres">
      <dgm:prSet presAssocID="{799B20B1-639D-4E91-9501-EC7906464195}" presName="childTextArrow" presStyleLbl="fgAccFollowNode1" presStyleIdx="3" presStyleCnt="6" custScaleX="83450" custScaleY="88816" custLinFactNeighborY="3514">
        <dgm:presLayoutVars>
          <dgm:bulletEnabled val="1"/>
        </dgm:presLayoutVars>
      </dgm:prSet>
      <dgm:spPr/>
    </dgm:pt>
    <dgm:pt modelId="{82FA41B7-2C30-4CB4-806C-A0308B1D3E66}" type="pres">
      <dgm:prSet presAssocID="{40C80F87-338D-40AA-B8B9-AED7A42B207F}" presName="sp" presStyleCnt="0"/>
      <dgm:spPr/>
    </dgm:pt>
    <dgm:pt modelId="{1B7EA2E0-3DA4-477D-BC15-0B305AF2F721}" type="pres">
      <dgm:prSet presAssocID="{AAA14169-7EAA-4C1B-BC81-0AC0644B6B22}" presName="arrowAndChildren" presStyleCnt="0"/>
      <dgm:spPr/>
    </dgm:pt>
    <dgm:pt modelId="{40AEB583-4814-404E-B1E7-0A4918E9B654}" type="pres">
      <dgm:prSet presAssocID="{AAA14169-7EAA-4C1B-BC81-0AC0644B6B22}" presName="parentTextArrow" presStyleLbl="node1" presStyleIdx="1" presStyleCnt="3"/>
      <dgm:spPr/>
    </dgm:pt>
    <dgm:pt modelId="{1E4F588E-03BB-45C8-87EE-6965E618E9BF}" type="pres">
      <dgm:prSet presAssocID="{AAA14169-7EAA-4C1B-BC81-0AC0644B6B22}" presName="arrow" presStyleLbl="node1" presStyleIdx="2" presStyleCnt="3" custLinFactNeighborY="-2444"/>
      <dgm:spPr/>
    </dgm:pt>
    <dgm:pt modelId="{96CE1577-6B47-4FB8-BD3E-89F0A8753922}" type="pres">
      <dgm:prSet presAssocID="{AAA14169-7EAA-4C1B-BC81-0AC0644B6B22}" presName="descendantArrow" presStyleCnt="0"/>
      <dgm:spPr/>
    </dgm:pt>
    <dgm:pt modelId="{1089999C-8267-48BC-A665-5A0CF5DB29FD}" type="pres">
      <dgm:prSet presAssocID="{F75A0922-6348-4F40-839F-3C6AB76740E4}" presName="childTextArrow" presStyleLbl="fgAccFollowNode1" presStyleIdx="4" presStyleCnt="6" custScaleX="100530" custScaleY="88816" custLinFactNeighborY="6126">
        <dgm:presLayoutVars>
          <dgm:bulletEnabled val="1"/>
        </dgm:presLayoutVars>
      </dgm:prSet>
      <dgm:spPr/>
    </dgm:pt>
    <dgm:pt modelId="{ECFD427D-5D07-4820-81E5-F9AAF6F7B224}" type="pres">
      <dgm:prSet presAssocID="{B2B012CD-BAA3-4366-A4E2-4DB490FFA9EE}" presName="childTextArrow" presStyleLbl="fgAccFollowNode1" presStyleIdx="5" presStyleCnt="6" custScaleY="88816" custLinFactNeighborY="6126">
        <dgm:presLayoutVars>
          <dgm:bulletEnabled val="1"/>
        </dgm:presLayoutVars>
      </dgm:prSet>
      <dgm:spPr/>
    </dgm:pt>
  </dgm:ptLst>
  <dgm:cxnLst>
    <dgm:cxn modelId="{493E3501-29F6-43A4-94D9-C651444002CD}" srcId="{01D31F10-EFBB-4C37-81A1-19883132FCC5}" destId="{AAA14169-7EAA-4C1B-BC81-0AC0644B6B22}" srcOrd="0" destOrd="0" parTransId="{F39E48C4-2151-40C6-9A17-63539B6645C8}" sibTransId="{40C80F87-338D-40AA-B8B9-AED7A42B207F}"/>
    <dgm:cxn modelId="{F4F5D209-1F04-4748-8D80-0EEA31CC1F54}" type="presOf" srcId="{380616C1-0908-407E-9867-C2794633A264}" destId="{7951155A-7E89-44A9-9BF7-5C790023F098}" srcOrd="0" destOrd="0" presId="urn:microsoft.com/office/officeart/2005/8/layout/process4"/>
    <dgm:cxn modelId="{C8B6340B-2A15-45CA-A120-3D475437C0C3}" srcId="{01D31F10-EFBB-4C37-81A1-19883132FCC5}" destId="{9509D009-D455-4B96-A125-8D28310F5179}" srcOrd="2" destOrd="0" parTransId="{F55888F4-69FB-44E3-AF2F-6D377C4F16B3}" sibTransId="{A023F6FF-1E2B-44F5-9E31-278AF39CF3FA}"/>
    <dgm:cxn modelId="{52D0281D-5056-4D91-A841-8A215E5814B9}" srcId="{A021ED4B-6B6D-46DD-8323-A0DD78E2644A}" destId="{17A4EE6A-34EC-4BC7-8661-03F7276A80D8}" srcOrd="0" destOrd="0" parTransId="{D43919A6-A940-464D-9816-D9AE217F3905}" sibTransId="{642563DE-00EE-4F68-AC07-5FC24EE81DE8}"/>
    <dgm:cxn modelId="{54C32F26-B659-4E96-B97D-370CEF868F61}" type="presOf" srcId="{AAA14169-7EAA-4C1B-BC81-0AC0644B6B22}" destId="{40AEB583-4814-404E-B1E7-0A4918E9B654}" srcOrd="0" destOrd="0" presId="urn:microsoft.com/office/officeart/2005/8/layout/process4"/>
    <dgm:cxn modelId="{573DAA29-D425-4D26-A599-8AB834C33886}" type="presOf" srcId="{799B20B1-639D-4E91-9501-EC7906464195}" destId="{6734207F-FF24-4F81-ACCB-17C44A0B2C91}" srcOrd="0" destOrd="0" presId="urn:microsoft.com/office/officeart/2005/8/layout/process4"/>
    <dgm:cxn modelId="{9D49C82E-DC89-4064-ADF6-A9179FB5AC79}" type="presOf" srcId="{BCA538D6-4E32-4184-A5A1-776963BB7365}" destId="{CD5EA9AD-1FF3-4544-A506-1F718852DBF6}" srcOrd="0" destOrd="0" presId="urn:microsoft.com/office/officeart/2005/8/layout/process4"/>
    <dgm:cxn modelId="{96C84D34-A53C-4762-A4EA-C75472F8B257}" type="presOf" srcId="{B2B012CD-BAA3-4366-A4E2-4DB490FFA9EE}" destId="{ECFD427D-5D07-4820-81E5-F9AAF6F7B224}" srcOrd="0" destOrd="0" presId="urn:microsoft.com/office/officeart/2005/8/layout/process4"/>
    <dgm:cxn modelId="{BE8B365C-B1BF-4FC4-8CEA-793F773271B0}" srcId="{AAA14169-7EAA-4C1B-BC81-0AC0644B6B22}" destId="{F75A0922-6348-4F40-839F-3C6AB76740E4}" srcOrd="0" destOrd="0" parTransId="{AEAF2BFD-C853-4532-BB72-C07008563050}" sibTransId="{76B545E1-A39B-4C58-A6A9-93A9FBE5A165}"/>
    <dgm:cxn modelId="{DA08535F-FEDA-4D7C-B924-84745EFC550C}" type="presOf" srcId="{A021ED4B-6B6D-46DD-8323-A0DD78E2644A}" destId="{8C645032-AEF5-4BBE-B17B-5357735C973E}" srcOrd="1" destOrd="0" presId="urn:microsoft.com/office/officeart/2005/8/layout/process4"/>
    <dgm:cxn modelId="{2B2F6076-AADD-433D-99C8-F7B0C83C1B17}" type="presOf" srcId="{A021ED4B-6B6D-46DD-8323-A0DD78E2644A}" destId="{5EC9AC2B-D8D1-4BFE-B188-FF570D586A84}" srcOrd="0" destOrd="0" presId="urn:microsoft.com/office/officeart/2005/8/layout/process4"/>
    <dgm:cxn modelId="{3365657F-AC24-41C6-A335-D3E057EF0FCF}" srcId="{9509D009-D455-4B96-A125-8D28310F5179}" destId="{BCA538D6-4E32-4184-A5A1-776963BB7365}" srcOrd="1" destOrd="0" parTransId="{4C13A34B-6674-4204-8FB1-BA19085DB6B4}" sibTransId="{E4667663-1073-4A87-BB8F-DBF14282E81B}"/>
    <dgm:cxn modelId="{E7A5A181-CD45-462D-9C2F-A9781C4AAB40}" srcId="{AAA14169-7EAA-4C1B-BC81-0AC0644B6B22}" destId="{B2B012CD-BAA3-4366-A4E2-4DB490FFA9EE}" srcOrd="1" destOrd="0" parTransId="{76064162-581C-4DB4-82B8-390B097AA775}" sibTransId="{33522F8C-0CB9-4D51-B91B-E48D4C640C7B}"/>
    <dgm:cxn modelId="{AFBB0F8A-8549-42FF-8D71-8C88C88A79C3}" srcId="{01D31F10-EFBB-4C37-81A1-19883132FCC5}" destId="{A021ED4B-6B6D-46DD-8323-A0DD78E2644A}" srcOrd="1" destOrd="0" parTransId="{0B2C85FB-D659-46BA-8DAD-2D976D20AF4F}" sibTransId="{3178EEC7-62C9-43E4-B186-64522EEA98AB}"/>
    <dgm:cxn modelId="{D53F16A7-79B1-4913-BAB3-86BB7D27EDB3}" srcId="{A021ED4B-6B6D-46DD-8323-A0DD78E2644A}" destId="{799B20B1-639D-4E91-9501-EC7906464195}" srcOrd="1" destOrd="0" parTransId="{0BEA3612-3292-45BE-BB41-FFA163FB7EFE}" sibTransId="{8F6620F3-D9A5-4E38-A853-48ACC39DF1E7}"/>
    <dgm:cxn modelId="{B57889A9-69A8-4CA4-9969-8C1F78AB9DAC}" type="presOf" srcId="{9509D009-D455-4B96-A125-8D28310F5179}" destId="{BE4611CB-CA4A-481C-AC6E-3F4AB82ACCE5}" srcOrd="0" destOrd="0" presId="urn:microsoft.com/office/officeart/2005/8/layout/process4"/>
    <dgm:cxn modelId="{BCFDDDB4-7D59-4120-AE3D-36B19426E433}" type="presOf" srcId="{01D31F10-EFBB-4C37-81A1-19883132FCC5}" destId="{4F391DC1-0719-41AE-B676-A4611A391BAA}" srcOrd="0" destOrd="0" presId="urn:microsoft.com/office/officeart/2005/8/layout/process4"/>
    <dgm:cxn modelId="{80EDF8B6-2BD9-4022-B15B-3476BC103040}" type="presOf" srcId="{17A4EE6A-34EC-4BC7-8661-03F7276A80D8}" destId="{EF1860AA-16E8-43FF-8CDC-B27F22404ED5}" srcOrd="0" destOrd="0" presId="urn:microsoft.com/office/officeart/2005/8/layout/process4"/>
    <dgm:cxn modelId="{A96B73CC-3BA8-4F8F-B2A2-D644E8066777}" type="presOf" srcId="{F75A0922-6348-4F40-839F-3C6AB76740E4}" destId="{1089999C-8267-48BC-A665-5A0CF5DB29FD}" srcOrd="0" destOrd="0" presId="urn:microsoft.com/office/officeart/2005/8/layout/process4"/>
    <dgm:cxn modelId="{73C44CCF-79BF-4F10-981A-E509E415DBF9}" type="presOf" srcId="{AAA14169-7EAA-4C1B-BC81-0AC0644B6B22}" destId="{1E4F588E-03BB-45C8-87EE-6965E618E9BF}" srcOrd="1" destOrd="0" presId="urn:microsoft.com/office/officeart/2005/8/layout/process4"/>
    <dgm:cxn modelId="{3BEB9CD6-F95E-421D-AAFD-8AC8C35658BB}" type="presOf" srcId="{9509D009-D455-4B96-A125-8D28310F5179}" destId="{BBD327FD-E0BA-4777-8832-E4427CBDB707}" srcOrd="1" destOrd="0" presId="urn:microsoft.com/office/officeart/2005/8/layout/process4"/>
    <dgm:cxn modelId="{A81F9FE4-A546-4656-817F-561A715DB8B7}" srcId="{9509D009-D455-4B96-A125-8D28310F5179}" destId="{380616C1-0908-407E-9867-C2794633A264}" srcOrd="0" destOrd="0" parTransId="{956F3F8C-9115-4B06-8C1D-5851B1D64045}" sibTransId="{CFA2C853-689D-4649-9C63-EFE34D20CE86}"/>
    <dgm:cxn modelId="{CD5C618D-BC61-4230-8E24-2F85C378D467}" type="presParOf" srcId="{4F391DC1-0719-41AE-B676-A4611A391BAA}" destId="{D4C3231F-C41E-43C0-9740-8B74B5C58238}" srcOrd="0" destOrd="0" presId="urn:microsoft.com/office/officeart/2005/8/layout/process4"/>
    <dgm:cxn modelId="{F169E53E-F978-4616-911B-7EE377ABE447}" type="presParOf" srcId="{D4C3231F-C41E-43C0-9740-8B74B5C58238}" destId="{BE4611CB-CA4A-481C-AC6E-3F4AB82ACCE5}" srcOrd="0" destOrd="0" presId="urn:microsoft.com/office/officeart/2005/8/layout/process4"/>
    <dgm:cxn modelId="{199A31E7-F1E5-4E33-BF8B-8B626297FD94}" type="presParOf" srcId="{D4C3231F-C41E-43C0-9740-8B74B5C58238}" destId="{BBD327FD-E0BA-4777-8832-E4427CBDB707}" srcOrd="1" destOrd="0" presId="urn:microsoft.com/office/officeart/2005/8/layout/process4"/>
    <dgm:cxn modelId="{DAA8B53C-3C8D-4639-A518-AFA7429AB624}" type="presParOf" srcId="{D4C3231F-C41E-43C0-9740-8B74B5C58238}" destId="{9E7A8D2E-2D82-4663-9543-29F239BA6050}" srcOrd="2" destOrd="0" presId="urn:microsoft.com/office/officeart/2005/8/layout/process4"/>
    <dgm:cxn modelId="{AA94273F-6731-4AF4-B130-34E1630E3D37}" type="presParOf" srcId="{9E7A8D2E-2D82-4663-9543-29F239BA6050}" destId="{7951155A-7E89-44A9-9BF7-5C790023F098}" srcOrd="0" destOrd="0" presId="urn:microsoft.com/office/officeart/2005/8/layout/process4"/>
    <dgm:cxn modelId="{2C901092-149B-4B1B-9E75-3BDA68CB74EE}" type="presParOf" srcId="{9E7A8D2E-2D82-4663-9543-29F239BA6050}" destId="{CD5EA9AD-1FF3-4544-A506-1F718852DBF6}" srcOrd="1" destOrd="0" presId="urn:microsoft.com/office/officeart/2005/8/layout/process4"/>
    <dgm:cxn modelId="{52DDFD21-E352-424D-BD41-ECB8F2449029}" type="presParOf" srcId="{4F391DC1-0719-41AE-B676-A4611A391BAA}" destId="{65907931-0DB8-4C04-B908-D02C4050FD67}" srcOrd="1" destOrd="0" presId="urn:microsoft.com/office/officeart/2005/8/layout/process4"/>
    <dgm:cxn modelId="{88A9D95D-61AD-4A56-81DF-D2D9DC6FB220}" type="presParOf" srcId="{4F391DC1-0719-41AE-B676-A4611A391BAA}" destId="{4D6B09BE-5F40-4BEF-8F53-3AF7298788E6}" srcOrd="2" destOrd="0" presId="urn:microsoft.com/office/officeart/2005/8/layout/process4"/>
    <dgm:cxn modelId="{40F841C9-C9CF-44B7-B0A3-AE3F58411EBA}" type="presParOf" srcId="{4D6B09BE-5F40-4BEF-8F53-3AF7298788E6}" destId="{5EC9AC2B-D8D1-4BFE-B188-FF570D586A84}" srcOrd="0" destOrd="0" presId="urn:microsoft.com/office/officeart/2005/8/layout/process4"/>
    <dgm:cxn modelId="{5883E69F-48E0-4D78-834F-D5FB8DBF08FF}" type="presParOf" srcId="{4D6B09BE-5F40-4BEF-8F53-3AF7298788E6}" destId="{8C645032-AEF5-4BBE-B17B-5357735C973E}" srcOrd="1" destOrd="0" presId="urn:microsoft.com/office/officeart/2005/8/layout/process4"/>
    <dgm:cxn modelId="{60367BF7-08E2-404A-B136-97F17080B353}" type="presParOf" srcId="{4D6B09BE-5F40-4BEF-8F53-3AF7298788E6}" destId="{9BFBD914-522F-45BC-978D-2A995F294AA3}" srcOrd="2" destOrd="0" presId="urn:microsoft.com/office/officeart/2005/8/layout/process4"/>
    <dgm:cxn modelId="{B142216E-DF8A-4463-A720-CFE73EC9A956}" type="presParOf" srcId="{9BFBD914-522F-45BC-978D-2A995F294AA3}" destId="{EF1860AA-16E8-43FF-8CDC-B27F22404ED5}" srcOrd="0" destOrd="0" presId="urn:microsoft.com/office/officeart/2005/8/layout/process4"/>
    <dgm:cxn modelId="{946960A1-1019-4015-B970-E827DAFB0E9C}" type="presParOf" srcId="{9BFBD914-522F-45BC-978D-2A995F294AA3}" destId="{6734207F-FF24-4F81-ACCB-17C44A0B2C91}" srcOrd="1" destOrd="0" presId="urn:microsoft.com/office/officeart/2005/8/layout/process4"/>
    <dgm:cxn modelId="{3B05AD6F-5419-4852-A12A-6117B3E0139C}" type="presParOf" srcId="{4F391DC1-0719-41AE-B676-A4611A391BAA}" destId="{82FA41B7-2C30-4CB4-806C-A0308B1D3E66}" srcOrd="3" destOrd="0" presId="urn:microsoft.com/office/officeart/2005/8/layout/process4"/>
    <dgm:cxn modelId="{B9EA4939-CBBA-4F76-BB23-169C61D436E6}" type="presParOf" srcId="{4F391DC1-0719-41AE-B676-A4611A391BAA}" destId="{1B7EA2E0-3DA4-477D-BC15-0B305AF2F721}" srcOrd="4" destOrd="0" presId="urn:microsoft.com/office/officeart/2005/8/layout/process4"/>
    <dgm:cxn modelId="{285844AE-4705-425D-AA3F-5B35B6894586}" type="presParOf" srcId="{1B7EA2E0-3DA4-477D-BC15-0B305AF2F721}" destId="{40AEB583-4814-404E-B1E7-0A4918E9B654}" srcOrd="0" destOrd="0" presId="urn:microsoft.com/office/officeart/2005/8/layout/process4"/>
    <dgm:cxn modelId="{FC59F21E-3A44-4C14-9811-DBB67E51B604}" type="presParOf" srcId="{1B7EA2E0-3DA4-477D-BC15-0B305AF2F721}" destId="{1E4F588E-03BB-45C8-87EE-6965E618E9BF}" srcOrd="1" destOrd="0" presId="urn:microsoft.com/office/officeart/2005/8/layout/process4"/>
    <dgm:cxn modelId="{43A9FDE2-12C1-494D-9CE2-6B158796F32E}" type="presParOf" srcId="{1B7EA2E0-3DA4-477D-BC15-0B305AF2F721}" destId="{96CE1577-6B47-4FB8-BD3E-89F0A8753922}" srcOrd="2" destOrd="0" presId="urn:microsoft.com/office/officeart/2005/8/layout/process4"/>
    <dgm:cxn modelId="{59078A20-A060-4CA4-B77C-5D4F4179E130}" type="presParOf" srcId="{96CE1577-6B47-4FB8-BD3E-89F0A8753922}" destId="{1089999C-8267-48BC-A665-5A0CF5DB29FD}" srcOrd="0" destOrd="0" presId="urn:microsoft.com/office/officeart/2005/8/layout/process4"/>
    <dgm:cxn modelId="{B7892A37-A040-4322-ADB3-AFAFE51EC83F}" type="presParOf" srcId="{96CE1577-6B47-4FB8-BD3E-89F0A8753922}" destId="{ECFD427D-5D07-4820-81E5-F9AAF6F7B224}"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screen">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screen">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97106-DA8A-47AF-8BCF-0A8706A3D62D}">
      <dsp:nvSpPr>
        <dsp:cNvPr id="0" name=""/>
        <dsp:cNvSpPr/>
      </dsp:nvSpPr>
      <dsp:spPr>
        <a:xfrm>
          <a:off x="0" y="215813"/>
          <a:ext cx="2762398" cy="1657439"/>
        </a:xfrm>
        <a:prstGeom prst="roundRect">
          <a:avLst>
            <a:gd name="adj" fmla="val 10000"/>
          </a:avLst>
        </a:prstGeom>
        <a:solidFill>
          <a:schemeClr val="accent5">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Ci3T Implementation Sessions</a:t>
          </a:r>
        </a:p>
      </dsp:txBody>
      <dsp:txXfrm>
        <a:off x="48545" y="264358"/>
        <a:ext cx="2665308" cy="1560349"/>
      </dsp:txXfrm>
    </dsp:sp>
    <dsp:sp modelId="{C6CE8AF0-EDD9-4BFA-9177-33654131A024}">
      <dsp:nvSpPr>
        <dsp:cNvPr id="0" name=""/>
        <dsp:cNvSpPr/>
      </dsp:nvSpPr>
      <dsp:spPr>
        <a:xfrm>
          <a:off x="3023059" y="701995"/>
          <a:ext cx="552601" cy="685074"/>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3023059" y="839010"/>
        <a:ext cx="386821" cy="411044"/>
      </dsp:txXfrm>
    </dsp:sp>
    <dsp:sp modelId="{13EE6466-7889-4EE4-999D-A8F8F99D86F8}">
      <dsp:nvSpPr>
        <dsp:cNvPr id="0" name=""/>
        <dsp:cNvSpPr/>
      </dsp:nvSpPr>
      <dsp:spPr>
        <a:xfrm>
          <a:off x="3805043" y="215813"/>
          <a:ext cx="2762398" cy="1657439"/>
        </a:xfrm>
        <a:prstGeom prst="roundRect">
          <a:avLst>
            <a:gd name="adj" fmla="val 10000"/>
          </a:avLst>
        </a:prstGeom>
        <a:solidFill>
          <a:schemeClr val="accent5">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Ci3T Leadership Team Meeting</a:t>
          </a:r>
        </a:p>
      </dsp:txBody>
      <dsp:txXfrm>
        <a:off x="3853588" y="264358"/>
        <a:ext cx="2665308" cy="1560349"/>
      </dsp:txXfrm>
    </dsp:sp>
    <dsp:sp modelId="{39762194-B361-4E03-9B6D-CF60CA0D30B3}">
      <dsp:nvSpPr>
        <dsp:cNvPr id="0" name=""/>
        <dsp:cNvSpPr/>
      </dsp:nvSpPr>
      <dsp:spPr>
        <a:xfrm>
          <a:off x="6843682" y="701995"/>
          <a:ext cx="585628" cy="685074"/>
        </a:xfrm>
        <a:prstGeom prst="rightArrow">
          <a:avLst>
            <a:gd name="adj1" fmla="val 60000"/>
            <a:gd name="adj2" fmla="val 50000"/>
          </a:avLst>
        </a:prstGeom>
        <a:solidFill>
          <a:schemeClr val="accent5">
            <a:shade val="90000"/>
            <a:hueOff val="390492"/>
            <a:satOff val="-31794"/>
            <a:lumOff val="473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843682" y="839010"/>
        <a:ext cx="409940" cy="411044"/>
      </dsp:txXfrm>
    </dsp:sp>
    <dsp:sp modelId="{4306D1CE-05D9-4CEC-8169-A1002769003C}">
      <dsp:nvSpPr>
        <dsp:cNvPr id="0" name=""/>
        <dsp:cNvSpPr/>
      </dsp:nvSpPr>
      <dsp:spPr>
        <a:xfrm>
          <a:off x="7672401" y="215813"/>
          <a:ext cx="2762398" cy="1657439"/>
        </a:xfrm>
        <a:prstGeom prst="roundRect">
          <a:avLst>
            <a:gd name="adj" fmla="val 10000"/>
          </a:avLst>
        </a:prstGeom>
        <a:solidFill>
          <a:schemeClr val="accent5">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a:t>Faculty &amp; Staff Meeting</a:t>
          </a:r>
        </a:p>
      </dsp:txBody>
      <dsp:txXfrm>
        <a:off x="7720946" y="264358"/>
        <a:ext cx="2665308" cy="15603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E4A06-63C4-CF4F-B96C-059CF8F1AE13}">
      <dsp:nvSpPr>
        <dsp:cNvPr id="0" name=""/>
        <dsp:cNvSpPr/>
      </dsp:nvSpPr>
      <dsp:spPr>
        <a:xfrm rot="5400000">
          <a:off x="4048114" y="-2626702"/>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Show empathy</a:t>
          </a:r>
        </a:p>
      </dsp:txBody>
      <dsp:txXfrm rot="-5400000">
        <a:off x="1350633" y="97953"/>
        <a:ext cx="5924453" cy="502317"/>
      </dsp:txXfrm>
    </dsp:sp>
    <dsp:sp modelId="{625085D1-448E-654F-8CE2-E5FFBAB0CE65}">
      <dsp:nvSpPr>
        <dsp:cNvPr id="0" name=""/>
        <dsp:cNvSpPr/>
      </dsp:nvSpPr>
      <dsp:spPr>
        <a:xfrm>
          <a:off x="649" y="1195"/>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1</a:t>
          </a:r>
        </a:p>
      </dsp:txBody>
      <dsp:txXfrm>
        <a:off x="34617" y="35163"/>
        <a:ext cx="1282048" cy="627895"/>
      </dsp:txXfrm>
    </dsp:sp>
    <dsp:sp modelId="{7DFD0E49-D476-CE41-8B3A-FE2B6EA1F0FE}">
      <dsp:nvSpPr>
        <dsp:cNvPr id="0" name=""/>
        <dsp:cNvSpPr/>
      </dsp:nvSpPr>
      <dsp:spPr>
        <a:xfrm rot="5400000">
          <a:off x="4048114" y="-1896079"/>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Maintain the flow of instruction</a:t>
          </a:r>
        </a:p>
      </dsp:txBody>
      <dsp:txXfrm rot="-5400000">
        <a:off x="1350633" y="828576"/>
        <a:ext cx="5924453" cy="502317"/>
      </dsp:txXfrm>
    </dsp:sp>
    <dsp:sp modelId="{4A12066A-74C5-264E-87C8-624216F15F86}">
      <dsp:nvSpPr>
        <dsp:cNvPr id="0" name=""/>
        <dsp:cNvSpPr/>
      </dsp:nvSpPr>
      <dsp:spPr>
        <a:xfrm>
          <a:off x="649" y="731818"/>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2</a:t>
          </a:r>
        </a:p>
      </dsp:txBody>
      <dsp:txXfrm>
        <a:off x="34617" y="765786"/>
        <a:ext cx="1282048" cy="627895"/>
      </dsp:txXfrm>
    </dsp:sp>
    <dsp:sp modelId="{49F17047-6702-8949-98E8-D80A32F3B651}">
      <dsp:nvSpPr>
        <dsp:cNvPr id="0" name=""/>
        <dsp:cNvSpPr/>
      </dsp:nvSpPr>
      <dsp:spPr>
        <a:xfrm rot="5400000">
          <a:off x="4048114" y="-1165456"/>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Acknowledge other students meeting expectations</a:t>
          </a:r>
        </a:p>
      </dsp:txBody>
      <dsp:txXfrm rot="-5400000">
        <a:off x="1350633" y="1559199"/>
        <a:ext cx="5924453" cy="502317"/>
      </dsp:txXfrm>
    </dsp:sp>
    <dsp:sp modelId="{3A9A5A31-79B5-D640-8908-0D7826947CE4}">
      <dsp:nvSpPr>
        <dsp:cNvPr id="0" name=""/>
        <dsp:cNvSpPr/>
      </dsp:nvSpPr>
      <dsp:spPr>
        <a:xfrm>
          <a:off x="649" y="1462441"/>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3</a:t>
          </a:r>
        </a:p>
      </dsp:txBody>
      <dsp:txXfrm>
        <a:off x="34617" y="1496409"/>
        <a:ext cx="1282048" cy="627895"/>
      </dsp:txXfrm>
    </dsp:sp>
    <dsp:sp modelId="{C322E904-D825-2C41-89B2-1884A1A5A992}">
      <dsp:nvSpPr>
        <dsp:cNvPr id="0" name=""/>
        <dsp:cNvSpPr/>
      </dsp:nvSpPr>
      <dsp:spPr>
        <a:xfrm rot="5400000">
          <a:off x="4048114" y="-434833"/>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Redirect and reteach expected behavior</a:t>
          </a:r>
        </a:p>
      </dsp:txBody>
      <dsp:txXfrm rot="-5400000">
        <a:off x="1350633" y="2289822"/>
        <a:ext cx="5924453" cy="502317"/>
      </dsp:txXfrm>
    </dsp:sp>
    <dsp:sp modelId="{AED4D87D-B09C-E043-9275-302651E6F1C9}">
      <dsp:nvSpPr>
        <dsp:cNvPr id="0" name=""/>
        <dsp:cNvSpPr/>
      </dsp:nvSpPr>
      <dsp:spPr>
        <a:xfrm>
          <a:off x="649" y="2193064"/>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4</a:t>
          </a:r>
        </a:p>
      </dsp:txBody>
      <dsp:txXfrm>
        <a:off x="34617" y="2227032"/>
        <a:ext cx="1282048" cy="627895"/>
      </dsp:txXfrm>
    </dsp:sp>
    <dsp:sp modelId="{E0057FF1-9E32-D340-BFDA-10D61D2586BE}">
      <dsp:nvSpPr>
        <dsp:cNvPr id="0" name=""/>
        <dsp:cNvSpPr/>
      </dsp:nvSpPr>
      <dsp:spPr>
        <a:xfrm rot="5400000">
          <a:off x="4048114" y="295790"/>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Allow time and space</a:t>
          </a:r>
        </a:p>
      </dsp:txBody>
      <dsp:txXfrm rot="-5400000">
        <a:off x="1350633" y="3020445"/>
        <a:ext cx="5924453" cy="502317"/>
      </dsp:txXfrm>
    </dsp:sp>
    <dsp:sp modelId="{56B72825-C125-7340-9771-C7FDB1DF22FE}">
      <dsp:nvSpPr>
        <dsp:cNvPr id="0" name=""/>
        <dsp:cNvSpPr/>
      </dsp:nvSpPr>
      <dsp:spPr>
        <a:xfrm>
          <a:off x="649" y="2923688"/>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5</a:t>
          </a:r>
        </a:p>
      </dsp:txBody>
      <dsp:txXfrm>
        <a:off x="34617" y="2957656"/>
        <a:ext cx="1282048" cy="627895"/>
      </dsp:txXfrm>
    </dsp:sp>
    <dsp:sp modelId="{089EC3FA-8672-9D47-B6AA-034981C605BF}">
      <dsp:nvSpPr>
        <dsp:cNvPr id="0" name=""/>
        <dsp:cNvSpPr/>
      </dsp:nvSpPr>
      <dsp:spPr>
        <a:xfrm rot="5400000">
          <a:off x="4048114" y="1026413"/>
          <a:ext cx="556665" cy="5951627"/>
        </a:xfrm>
        <a:prstGeom prst="round2SameRect">
          <a:avLst/>
        </a:prstGeom>
        <a:solidFill>
          <a:schemeClr val="accent5">
            <a:alpha val="90000"/>
            <a:tint val="40000"/>
            <a:hueOff val="0"/>
            <a:satOff val="0"/>
            <a:lumOff val="0"/>
            <a:alphaOff val="0"/>
          </a:schemeClr>
        </a:solidFill>
        <a:ln w="1270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None/>
          </a:pPr>
          <a:r>
            <a:rPr lang="en-US" sz="1800" kern="1200"/>
            <a:t>Recognize and reinforce</a:t>
          </a:r>
        </a:p>
      </dsp:txBody>
      <dsp:txXfrm rot="-5400000">
        <a:off x="1350633" y="3751068"/>
        <a:ext cx="5924453" cy="502317"/>
      </dsp:txXfrm>
    </dsp:sp>
    <dsp:sp modelId="{D363A255-AAEC-CD41-98F0-C3938A0F1A3A}">
      <dsp:nvSpPr>
        <dsp:cNvPr id="0" name=""/>
        <dsp:cNvSpPr/>
      </dsp:nvSpPr>
      <dsp:spPr>
        <a:xfrm>
          <a:off x="649" y="3654311"/>
          <a:ext cx="1349984" cy="6958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t>Step 6</a:t>
          </a:r>
        </a:p>
      </dsp:txBody>
      <dsp:txXfrm>
        <a:off x="34617" y="3688279"/>
        <a:ext cx="1282048" cy="6278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327FD-E0BA-4777-8832-E4427CBDB707}">
      <dsp:nvSpPr>
        <dsp:cNvPr id="0" name=""/>
        <dsp:cNvSpPr/>
      </dsp:nvSpPr>
      <dsp:spPr>
        <a:xfrm>
          <a:off x="0" y="3410516"/>
          <a:ext cx="8229600" cy="1119407"/>
        </a:xfrm>
        <a:prstGeom prst="rec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Systematic Universal Screening</a:t>
          </a:r>
        </a:p>
      </dsp:txBody>
      <dsp:txXfrm>
        <a:off x="0" y="3410516"/>
        <a:ext cx="8229600" cy="604480"/>
      </dsp:txXfrm>
    </dsp:sp>
    <dsp:sp modelId="{7951155A-7E89-44A9-9BF7-5C790023F098}">
      <dsp:nvSpPr>
        <dsp:cNvPr id="0" name=""/>
        <dsp:cNvSpPr/>
      </dsp:nvSpPr>
      <dsp:spPr>
        <a:xfrm>
          <a:off x="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Academic</a:t>
          </a:r>
        </a:p>
      </dsp:txBody>
      <dsp:txXfrm>
        <a:off x="0" y="4013627"/>
        <a:ext cx="4114799" cy="514927"/>
      </dsp:txXfrm>
    </dsp:sp>
    <dsp:sp modelId="{CD5EA9AD-1FF3-4544-A506-1F718852DBF6}">
      <dsp:nvSpPr>
        <dsp:cNvPr id="0" name=""/>
        <dsp:cNvSpPr/>
      </dsp:nvSpPr>
      <dsp:spPr>
        <a:xfrm>
          <a:off x="4114800" y="4013627"/>
          <a:ext cx="4114799" cy="514927"/>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a:solidFill>
                <a:sysClr val="windowText" lastClr="000000">
                  <a:hueOff val="0"/>
                  <a:satOff val="0"/>
                  <a:lumOff val="0"/>
                  <a:alphaOff val="0"/>
                </a:sysClr>
              </a:solidFill>
              <a:latin typeface="Calibri" panose="020F0502020204030204"/>
              <a:ea typeface="+mn-ea"/>
              <a:cs typeface="+mn-cs"/>
            </a:rPr>
            <a:t>Behavior</a:t>
          </a:r>
        </a:p>
      </dsp:txBody>
      <dsp:txXfrm>
        <a:off x="4114800" y="4013627"/>
        <a:ext cx="4114799" cy="514927"/>
      </dsp:txXfrm>
    </dsp:sp>
    <dsp:sp modelId="{8C645032-AEF5-4BBE-B17B-5357735C973E}">
      <dsp:nvSpPr>
        <dsp:cNvPr id="0" name=""/>
        <dsp:cNvSpPr/>
      </dsp:nvSpPr>
      <dsp:spPr>
        <a:xfrm rot="10800000">
          <a:off x="0" y="1695156"/>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Treatment Integrity</a:t>
          </a:r>
        </a:p>
      </dsp:txBody>
      <dsp:txXfrm rot="-10800000">
        <a:off x="0" y="1906799"/>
        <a:ext cx="8229600" cy="392655"/>
      </dsp:txXfrm>
    </dsp:sp>
    <dsp:sp modelId="{EF1860AA-16E8-43FF-8CDC-B27F22404ED5}">
      <dsp:nvSpPr>
        <dsp:cNvPr id="0" name=""/>
        <dsp:cNvSpPr/>
      </dsp:nvSpPr>
      <dsp:spPr>
        <a:xfrm>
          <a:off x="0" y="2356832"/>
          <a:ext cx="4124482"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0" y="2356832"/>
        <a:ext cx="4124482" cy="457200"/>
      </dsp:txXfrm>
    </dsp:sp>
    <dsp:sp modelId="{6734207F-FF24-4F81-ACCB-17C44A0B2C91}">
      <dsp:nvSpPr>
        <dsp:cNvPr id="0" name=""/>
        <dsp:cNvSpPr/>
      </dsp:nvSpPr>
      <dsp:spPr>
        <a:xfrm>
          <a:off x="4124809" y="2356832"/>
          <a:ext cx="410446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4809" y="2356832"/>
        <a:ext cx="4104464" cy="457200"/>
      </dsp:txXfrm>
    </dsp:sp>
    <dsp:sp modelId="{1E4F588E-03BB-45C8-87EE-6965E618E9BF}">
      <dsp:nvSpPr>
        <dsp:cNvPr id="0" name=""/>
        <dsp:cNvSpPr/>
      </dsp:nvSpPr>
      <dsp:spPr>
        <a:xfrm rot="10800000">
          <a:off x="0" y="0"/>
          <a:ext cx="8229600" cy="1721648"/>
        </a:xfrm>
        <a:prstGeom prst="upArrowCallout">
          <a:avLst/>
        </a:prstGeom>
        <a:solidFill>
          <a:schemeClr val="accent5"/>
        </a:solidFill>
        <a:ln w="19050" cap="flat" cmpd="sng" algn="ctr">
          <a:no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a:solidFill>
                <a:sysClr val="window" lastClr="FFFFFF"/>
              </a:solidFill>
              <a:latin typeface="Calibri" panose="020F0502020204030204"/>
              <a:ea typeface="+mn-ea"/>
              <a:cs typeface="+mn-cs"/>
            </a:rPr>
            <a:t>Social Validity</a:t>
          </a:r>
        </a:p>
      </dsp:txBody>
      <dsp:txXfrm rot="-10800000">
        <a:off x="0" y="211643"/>
        <a:ext cx="8229600" cy="392655"/>
      </dsp:txXfrm>
    </dsp:sp>
    <dsp:sp modelId="{1089999C-8267-48BC-A665-5A0CF5DB29FD}">
      <dsp:nvSpPr>
        <dsp:cNvPr id="0" name=""/>
        <dsp:cNvSpPr/>
      </dsp:nvSpPr>
      <dsp:spPr>
        <a:xfrm>
          <a:off x="1182" y="665420"/>
          <a:ext cx="4124489"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1182" y="665420"/>
        <a:ext cx="4124489" cy="457200"/>
      </dsp:txXfrm>
    </dsp:sp>
    <dsp:sp modelId="{ECFD427D-5D07-4820-81E5-F9AAF6F7B224}">
      <dsp:nvSpPr>
        <dsp:cNvPr id="0" name=""/>
        <dsp:cNvSpPr/>
      </dsp:nvSpPr>
      <dsp:spPr>
        <a:xfrm>
          <a:off x="4125672" y="665420"/>
          <a:ext cx="4102744" cy="457200"/>
        </a:xfrm>
        <a:prstGeom prst="rect">
          <a:avLst/>
        </a:prstGeom>
        <a:solidFill>
          <a:srgbClr val="4472C4">
            <a:alpha val="90000"/>
            <a:tint val="55000"/>
            <a:hueOff val="0"/>
            <a:satOff val="0"/>
            <a:lumOff val="0"/>
            <a:alphaOff val="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endParaRPr lang="en-US" sz="2700" kern="1200">
            <a:solidFill>
              <a:sysClr val="windowText" lastClr="000000">
                <a:hueOff val="0"/>
                <a:satOff val="0"/>
                <a:lumOff val="0"/>
                <a:alphaOff val="0"/>
              </a:sysClr>
            </a:solidFill>
            <a:latin typeface="Calibri" panose="020F0502020204030204"/>
            <a:ea typeface="+mn-ea"/>
            <a:cs typeface="+mn-cs"/>
          </a:endParaRPr>
        </a:p>
      </dsp:txBody>
      <dsp:txXfrm>
        <a:off x="4125672" y="665420"/>
        <a:ext cx="4102744" cy="45720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8/29/2024</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8/29/2024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3</a:t>
            </a:fld>
            <a:endParaRPr lang="en-US"/>
          </a:p>
        </p:txBody>
      </p:sp>
    </p:spTree>
    <p:extLst>
      <p:ext uri="{BB962C8B-B14F-4D97-AF65-F5344CB8AC3E}">
        <p14:creationId xmlns:p14="http://schemas.microsoft.com/office/powerpoint/2010/main" val="9927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473075" y="727075"/>
            <a:ext cx="6373813" cy="3586163"/>
          </a:xfrm>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977" tIns="48128" rIns="97977" bIns="48128"/>
          <a:lstStyle/>
          <a:p>
            <a:endParaRPr lang="en-US" altLang="en-US"/>
          </a:p>
        </p:txBody>
      </p:sp>
    </p:spTree>
    <p:extLst>
      <p:ext uri="{BB962C8B-B14F-4D97-AF65-F5344CB8AC3E}">
        <p14:creationId xmlns:p14="http://schemas.microsoft.com/office/powerpoint/2010/main" val="1002621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473075" y="727075"/>
            <a:ext cx="6373813" cy="3586163"/>
          </a:xfrm>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976" tIns="48127" rIns="97976" bIns="48127"/>
          <a:lstStyle/>
          <a:p>
            <a:endParaRPr lang="en-US" altLang="en-US"/>
          </a:p>
        </p:txBody>
      </p:sp>
    </p:spTree>
    <p:extLst>
      <p:ext uri="{BB962C8B-B14F-4D97-AF65-F5344CB8AC3E}">
        <p14:creationId xmlns:p14="http://schemas.microsoft.com/office/powerpoint/2010/main" val="1604653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758647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F421B6-B46F-4440-B41D-82D0FEFAF04D}" type="slidenum">
              <a:rPr lang="en-US" smtClean="0"/>
              <a:t>32</a:t>
            </a:fld>
            <a:endParaRPr lang="en-US"/>
          </a:p>
        </p:txBody>
      </p:sp>
    </p:spTree>
    <p:extLst>
      <p:ext uri="{BB962C8B-B14F-4D97-AF65-F5344CB8AC3E}">
        <p14:creationId xmlns:p14="http://schemas.microsoft.com/office/powerpoint/2010/main" val="2365322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34</a:t>
            </a:fld>
            <a:endParaRPr lang="en-US"/>
          </a:p>
        </p:txBody>
      </p:sp>
    </p:spTree>
    <p:extLst>
      <p:ext uri="{BB962C8B-B14F-4D97-AF65-F5344CB8AC3E}">
        <p14:creationId xmlns:p14="http://schemas.microsoft.com/office/powerpoint/2010/main" val="2769131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Greatest efforts at Tier 1, monitoring SV and TI, and conducting systematic universal screening for academics and behavior 3 times a year, along with collecting schoolwide data for ALL students like attendance, nurse visits, suspensions, state test scores, GPA, and so on.</a:t>
            </a:r>
          </a:p>
        </p:txBody>
      </p:sp>
      <p:sp>
        <p:nvSpPr>
          <p:cNvPr id="4" name="Slide Number Placeholder 3"/>
          <p:cNvSpPr>
            <a:spLocks noGrp="1"/>
          </p:cNvSpPr>
          <p:nvPr>
            <p:ph type="sldNum" sz="quarter" idx="5"/>
          </p:nvPr>
        </p:nvSpPr>
        <p:spPr/>
        <p:txBody>
          <a:bodyPr/>
          <a:lstStyle/>
          <a:p>
            <a:fld id="{6CE9D5D3-2E19-48D7-A2AA-A8BA04DCF754}" type="slidenum">
              <a:rPr lang="en-US" smtClean="0"/>
              <a:t>35</a:t>
            </a:fld>
            <a:endParaRPr lang="en-US"/>
          </a:p>
        </p:txBody>
      </p:sp>
    </p:spTree>
    <p:extLst>
      <p:ext uri="{BB962C8B-B14F-4D97-AF65-F5344CB8AC3E}">
        <p14:creationId xmlns:p14="http://schemas.microsoft.com/office/powerpoint/2010/main" val="513025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Administrator(s)</a:t>
            </a:r>
          </a:p>
          <a:p>
            <a:pPr marL="171450" indent="-171450">
              <a:buFont typeface="Arial" panose="020B0604020202020204" pitchFamily="34" charset="0"/>
              <a:buChar char="•"/>
            </a:pPr>
            <a:r>
              <a:rPr lang="en-US"/>
              <a:t>General education teachers representative of your school</a:t>
            </a:r>
          </a:p>
          <a:p>
            <a:pPr marL="628650" lvl="1" indent="-171450">
              <a:buFont typeface="Arial" panose="020B0604020202020204" pitchFamily="34" charset="0"/>
              <a:buChar char="•"/>
            </a:pPr>
            <a:r>
              <a:rPr lang="en-US"/>
              <a:t>Elementary: a lower-grades and an upper-grades teacher</a:t>
            </a:r>
          </a:p>
          <a:p>
            <a:pPr marL="628650" lvl="1" indent="-171450">
              <a:buFont typeface="Arial" panose="020B0604020202020204" pitchFamily="34" charset="0"/>
              <a:buChar char="•"/>
            </a:pPr>
            <a:r>
              <a:rPr lang="en-US"/>
              <a:t>Secondary: a teacher from each grade level or department</a:t>
            </a:r>
          </a:p>
          <a:p>
            <a:pPr marL="171450" indent="-171450">
              <a:buFont typeface="Arial" panose="020B0604020202020204" pitchFamily="34" charset="0"/>
              <a:buChar char="•"/>
            </a:pPr>
            <a:r>
              <a:rPr lang="en-US"/>
              <a:t>Special education teacher(s)</a:t>
            </a:r>
          </a:p>
          <a:p>
            <a:pPr marL="171450" indent="-171450">
              <a:buFont typeface="Arial" panose="020B0604020202020204" pitchFamily="34" charset="0"/>
              <a:buChar char="•"/>
            </a:pPr>
            <a:r>
              <a:rPr lang="en-US"/>
              <a:t>Support staff</a:t>
            </a:r>
          </a:p>
          <a:p>
            <a:pPr marL="628650" lvl="1" indent="-171450">
              <a:buFont typeface="Arial" panose="020B0604020202020204" pitchFamily="34" charset="0"/>
              <a:buChar char="•"/>
            </a:pPr>
            <a:r>
              <a:rPr lang="en-US"/>
              <a:t>e.g., counselor, psychologist, social worker</a:t>
            </a:r>
          </a:p>
          <a:p>
            <a:pPr marL="171450" indent="-171450">
              <a:buFont typeface="Arial" panose="020B0604020202020204" pitchFamily="34" charset="0"/>
              <a:buChar char="•"/>
            </a:pPr>
            <a:r>
              <a:rPr lang="en-US"/>
              <a:t>Parent representative(s)</a:t>
            </a:r>
          </a:p>
          <a:p>
            <a:pPr marL="171450" indent="-171450">
              <a:buFont typeface="Arial" panose="020B0604020202020204" pitchFamily="34" charset="0"/>
              <a:buChar char="•"/>
            </a:pPr>
            <a:r>
              <a:rPr lang="en-US"/>
              <a:t>Student representative(s) such as from student council</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42</a:t>
            </a:fld>
            <a:endParaRPr lang="en-US"/>
          </a:p>
        </p:txBody>
      </p:sp>
    </p:spTree>
    <p:extLst>
      <p:ext uri="{BB962C8B-B14F-4D97-AF65-F5344CB8AC3E}">
        <p14:creationId xmlns:p14="http://schemas.microsoft.com/office/powerpoint/2010/main" val="2824504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a:t>Choosing a regular meeting date (e.g., the second Tuesday of the month) can add predictability to the schedule.</a:t>
            </a:r>
            <a:br>
              <a:rPr lang="en-US"/>
            </a:br>
            <a:endParaRPr lang="en-US"/>
          </a:p>
          <a:p>
            <a:pPr>
              <a:buFont typeface="Arial" panose="020B0604020202020204" pitchFamily="34" charset="0"/>
              <a:buChar char="•"/>
            </a:pPr>
            <a:r>
              <a:rPr lang="en-US"/>
              <a:t>Consider creating the calendar for your faculty and staff meetings at the same time as your Ci3T Leadership Team meetings. For example, you might intentionally schedule staff meetings the week following your Ci3T Leadership Team meetings. This provides an automatic mechanism for sharing Ci3T updates (e.g., sharing data) at your staff meetings.</a:t>
            </a:r>
            <a:br>
              <a:rPr lang="en-US"/>
            </a:br>
            <a:endParaRPr lang="en-US"/>
          </a:p>
          <a:p>
            <a:pPr>
              <a:buFont typeface="Arial" panose="020B0604020202020204" pitchFamily="34" charset="0"/>
              <a:buChar char="•"/>
            </a:pPr>
            <a:r>
              <a:rPr lang="en-US"/>
              <a:t>As you finalize the schedule, send digital calendar invites (e.g., Google Calendar, Outlook, iCal) to all members or post dates on a shared school calendar. Consider setting up the calendar events with week-before and day-before alerts.</a:t>
            </a:r>
            <a:br>
              <a:rPr lang="en-US"/>
            </a:br>
            <a:endParaRPr lang="en-US"/>
          </a:p>
          <a:p>
            <a:pPr>
              <a:buFont typeface="Arial" panose="020B0604020202020204" pitchFamily="34" charset="0"/>
              <a:buChar char="•"/>
            </a:pPr>
            <a:r>
              <a:rPr lang="en-US"/>
              <a:t>If possible, avoid cancelling meetings. Holding meetings consistently communicates the priority of this time and avoids confusion (“Are we meeting this month?”).</a:t>
            </a:r>
          </a:p>
        </p:txBody>
      </p:sp>
      <p:sp>
        <p:nvSpPr>
          <p:cNvPr id="4" name="Slide Number Placeholder 3"/>
          <p:cNvSpPr>
            <a:spLocks noGrp="1"/>
          </p:cNvSpPr>
          <p:nvPr>
            <p:ph type="sldNum" sz="quarter" idx="5"/>
          </p:nvPr>
        </p:nvSpPr>
        <p:spPr/>
        <p:txBody>
          <a:bodyPr/>
          <a:lstStyle/>
          <a:p>
            <a:fld id="{58D11C9F-81FA-4052-9B37-1EF4A4EF7E85}" type="slidenum">
              <a:rPr lang="en-US" smtClean="0"/>
              <a:t>44</a:t>
            </a:fld>
            <a:endParaRPr lang="en-US"/>
          </a:p>
        </p:txBody>
      </p:sp>
    </p:spTree>
    <p:extLst>
      <p:ext uri="{BB962C8B-B14F-4D97-AF65-F5344CB8AC3E}">
        <p14:creationId xmlns:p14="http://schemas.microsoft.com/office/powerpoint/2010/main" val="14755607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r>
              <a:rPr lang="en-US"/>
              <a:t>Reference your Assessment Schedule when scheduling meetings. Note when important data collection activities need to be planned for (e.g., planning for conducting systematic screening, preparing for staff to complete treatment integrity and social validity surveys) or when data collection needs to occur during the meeting (e.g., completion of the Tiered Fidelity Inventory). This will make sure your meetings are timed in a way that will support the use of data.</a:t>
            </a:r>
          </a:p>
        </p:txBody>
      </p:sp>
      <p:sp>
        <p:nvSpPr>
          <p:cNvPr id="4" name="Slide Number Placeholder 3"/>
          <p:cNvSpPr>
            <a:spLocks noGrp="1"/>
          </p:cNvSpPr>
          <p:nvPr>
            <p:ph type="sldNum" sz="quarter" idx="5"/>
          </p:nvPr>
        </p:nvSpPr>
        <p:spPr/>
        <p:txBody>
          <a:bodyPr/>
          <a:lstStyle/>
          <a:p>
            <a:fld id="{58D11C9F-81FA-4052-9B37-1EF4A4EF7E85}" type="slidenum">
              <a:rPr lang="en-US" smtClean="0"/>
              <a:t>45</a:t>
            </a:fld>
            <a:endParaRPr lang="en-US"/>
          </a:p>
        </p:txBody>
      </p:sp>
    </p:spTree>
    <p:extLst>
      <p:ext uri="{BB962C8B-B14F-4D97-AF65-F5344CB8AC3E}">
        <p14:creationId xmlns:p14="http://schemas.microsoft.com/office/powerpoint/2010/main" val="28213176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531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75AA24-DACC-4E88-AC38-A5808338F778}" type="slidenum">
              <a:rPr lang="en-US"/>
              <a:pPr/>
              <a:t>64</a:t>
            </a:fld>
            <a:endParaRPr lang="en-US"/>
          </a:p>
        </p:txBody>
      </p:sp>
      <p:sp>
        <p:nvSpPr>
          <p:cNvPr id="8194" name="Rectangle 2"/>
          <p:cNvSpPr>
            <a:spLocks noGrp="1" noRot="1" noChangeAspect="1" noChangeArrowheads="1" noTextEdit="1"/>
          </p:cNvSpPr>
          <p:nvPr>
            <p:ph type="sldImg"/>
          </p:nvPr>
        </p:nvSpPr>
        <p:spPr>
          <a:xfrm>
            <a:off x="685800" y="1143000"/>
            <a:ext cx="5486400" cy="3086100"/>
          </a:xfrm>
          <a:ln/>
        </p:spPr>
      </p:sp>
      <p:sp>
        <p:nvSpPr>
          <p:cNvPr id="8195" name="Rectangle 3"/>
          <p:cNvSpPr>
            <a:spLocks noGrp="1" noChangeArrowheads="1"/>
          </p:cNvSpPr>
          <p:nvPr>
            <p:ph type="body" idx="1"/>
          </p:nvPr>
        </p:nvSpPr>
        <p:spPr/>
        <p:txBody>
          <a:bodyPr/>
          <a:lstStyle/>
          <a:p>
            <a:pPr marL="231064" indent="-231064">
              <a:lnSpc>
                <a:spcPct val="80000"/>
              </a:lnSpc>
            </a:pPr>
            <a:r>
              <a:rPr lang="en-US" sz="1000" b="0" dirty="0"/>
              <a:t>15-min timer</a:t>
            </a:r>
          </a:p>
          <a:p>
            <a:pPr marL="231064" indent="-231064">
              <a:lnSpc>
                <a:spcPct val="80000"/>
              </a:lnSpc>
            </a:pPr>
            <a:endParaRPr lang="en-US" sz="1000" b="0" dirty="0"/>
          </a:p>
          <a:p>
            <a:pPr marL="231064" indent="-231064">
              <a:lnSpc>
                <a:spcPct val="80000"/>
              </a:lnSpc>
            </a:pPr>
            <a:r>
              <a:rPr lang="en-US" sz="1000" b="0" dirty="0"/>
              <a:t>Directions:</a:t>
            </a:r>
          </a:p>
          <a:p>
            <a:pPr marL="231064" indent="-231064">
              <a:lnSpc>
                <a:spcPct val="80000"/>
              </a:lnSpc>
              <a:buFont typeface="Arial" panose="020B0604020202020204" pitchFamily="34" charset="0"/>
              <a:buChar char="•"/>
            </a:pPr>
            <a:r>
              <a:rPr lang="en-US" sz="1000" b="0" dirty="0"/>
              <a:t>If you’re in a randomized breakout with people new-to-you discuss these topics broadly sharing successes, challenges, or how your team has innovated. For example, how has your team built and used an implementation calendar? How do you set up your agendas? What types of professional learning does your faculty and staff access?</a:t>
            </a:r>
          </a:p>
          <a:p>
            <a:pPr marL="231064" indent="-231064">
              <a:lnSpc>
                <a:spcPct val="80000"/>
              </a:lnSpc>
              <a:buFont typeface="Arial" panose="020B0604020202020204" pitchFamily="34" charset="0"/>
              <a:buChar char="•"/>
            </a:pPr>
            <a:r>
              <a:rPr lang="en-US" sz="1000" b="0" dirty="0"/>
              <a:t>If you’re remaining with your team, you might discuss the more detailed questions listed here</a:t>
            </a:r>
          </a:p>
        </p:txBody>
      </p:sp>
    </p:spTree>
    <p:extLst>
      <p:ext uri="{BB962C8B-B14F-4D97-AF65-F5344CB8AC3E}">
        <p14:creationId xmlns:p14="http://schemas.microsoft.com/office/powerpoint/2010/main" val="851424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A97D0D-5178-4F57-BFD7-EC7A65772746}" type="slidenum">
              <a:rPr lang="en-US" smtClean="0"/>
              <a:t>67</a:t>
            </a:fld>
            <a:endParaRPr lang="en-US"/>
          </a:p>
        </p:txBody>
      </p:sp>
    </p:spTree>
    <p:extLst>
      <p:ext uri="{BB962C8B-B14F-4D97-AF65-F5344CB8AC3E}">
        <p14:creationId xmlns:p14="http://schemas.microsoft.com/office/powerpoint/2010/main" val="3096420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79</a:t>
            </a:fld>
            <a:endParaRPr lang="en-US"/>
          </a:p>
        </p:txBody>
      </p:sp>
    </p:spTree>
    <p:extLst>
      <p:ext uri="{BB962C8B-B14F-4D97-AF65-F5344CB8AC3E}">
        <p14:creationId xmlns:p14="http://schemas.microsoft.com/office/powerpoint/2010/main" val="2718623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a:p>
        </p:txBody>
      </p:sp>
      <p:sp>
        <p:nvSpPr>
          <p:cNvPr id="4" name="Slide Number Placeholder 3"/>
          <p:cNvSpPr>
            <a:spLocks noGrp="1"/>
          </p:cNvSpPr>
          <p:nvPr>
            <p:ph type="sldNum" sz="quarter" idx="10"/>
          </p:nvPr>
        </p:nvSpPr>
        <p:spPr/>
        <p:txBody>
          <a:bodyPr/>
          <a:lstStyle/>
          <a:p>
            <a:pPr defTabSz="440695">
              <a:defRPr/>
            </a:pPr>
            <a:fld id="{1DA97D0D-5178-4F57-BFD7-EC7A65772746}" type="slidenum">
              <a:rPr lang="en-US" sz="1300">
                <a:solidFill>
                  <a:prstClr val="black"/>
                </a:solidFill>
                <a:latin typeface="Calibri" panose="020F0502020204030204"/>
              </a:rPr>
              <a:pPr defTabSz="440695">
                <a:defRPr/>
              </a:pPr>
              <a:t>81</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536063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DA97D0D-5178-4F57-BFD7-EC7A65772746}" type="slidenum">
              <a:rPr lang="en-US" smtClean="0"/>
              <a:t>83</a:t>
            </a:fld>
            <a:endParaRPr lang="en-US"/>
          </a:p>
        </p:txBody>
      </p:sp>
    </p:spTree>
    <p:extLst>
      <p:ext uri="{BB962C8B-B14F-4D97-AF65-F5344CB8AC3E}">
        <p14:creationId xmlns:p14="http://schemas.microsoft.com/office/powerpoint/2010/main" val="3009939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86</a:t>
            </a:fld>
            <a:endParaRPr lang="en-US"/>
          </a:p>
        </p:txBody>
      </p:sp>
    </p:spTree>
    <p:extLst>
      <p:ext uri="{BB962C8B-B14F-4D97-AF65-F5344CB8AC3E}">
        <p14:creationId xmlns:p14="http://schemas.microsoft.com/office/powerpoint/2010/main" val="81983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75AA24-DACC-4E88-AC38-A5808338F778}" type="slidenum">
              <a:rPr lang="en-US"/>
              <a:pPr/>
              <a:t>89</a:t>
            </a:fld>
            <a:endParaRPr lang="en-US"/>
          </a:p>
        </p:txBody>
      </p:sp>
      <p:sp>
        <p:nvSpPr>
          <p:cNvPr id="8194" name="Rectangle 2"/>
          <p:cNvSpPr>
            <a:spLocks noGrp="1" noRot="1" noChangeAspect="1" noChangeArrowheads="1" noTextEdit="1"/>
          </p:cNvSpPr>
          <p:nvPr>
            <p:ph type="sldImg"/>
          </p:nvPr>
        </p:nvSpPr>
        <p:spPr>
          <a:xfrm>
            <a:off x="685800" y="1143000"/>
            <a:ext cx="5486400" cy="3086100"/>
          </a:xfrm>
          <a:ln/>
        </p:spPr>
      </p:sp>
      <p:sp>
        <p:nvSpPr>
          <p:cNvPr id="8195" name="Rectangle 3"/>
          <p:cNvSpPr>
            <a:spLocks noGrp="1" noChangeArrowheads="1"/>
          </p:cNvSpPr>
          <p:nvPr>
            <p:ph type="body" idx="1"/>
          </p:nvPr>
        </p:nvSpPr>
        <p:spPr/>
        <p:txBody>
          <a:bodyPr/>
          <a:lstStyle/>
          <a:p>
            <a:pPr marL="231064" indent="-231064">
              <a:lnSpc>
                <a:spcPct val="80000"/>
              </a:lnSpc>
            </a:pPr>
            <a:r>
              <a:rPr lang="en-US" sz="1000" b="0" dirty="0"/>
              <a:t>20-min timer</a:t>
            </a:r>
          </a:p>
        </p:txBody>
      </p:sp>
    </p:spTree>
    <p:extLst>
      <p:ext uri="{BB962C8B-B14F-4D97-AF65-F5344CB8AC3E}">
        <p14:creationId xmlns:p14="http://schemas.microsoft.com/office/powerpoint/2010/main" val="2132437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91</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033162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92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646479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93</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4240059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dirty="0"/>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42642720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94</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515345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95</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487226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a:t>Consider- how do you reinforce faculty and staff for:</a:t>
            </a:r>
          </a:p>
          <a:p>
            <a:pPr marL="171450" lvl="0" indent="-171450">
              <a:buFont typeface="Arial" panose="020B0604020202020204" pitchFamily="34" charset="0"/>
              <a:buChar char="•"/>
            </a:pPr>
            <a:r>
              <a:rPr lang="en-US"/>
              <a:t>Participation and support</a:t>
            </a:r>
          </a:p>
          <a:p>
            <a:pPr marL="171450" lvl="0" indent="-171450">
              <a:buFont typeface="Arial" panose="020B0604020202020204" pitchFamily="34" charset="0"/>
              <a:buChar char="•"/>
            </a:pPr>
            <a:r>
              <a:rPr lang="en-US"/>
              <a:t>Modeling schoolwide expectations</a:t>
            </a:r>
          </a:p>
          <a:p>
            <a:pPr marL="171450" lvl="0" indent="-171450">
              <a:buFont typeface="Arial" panose="020B0604020202020204" pitchFamily="34" charset="0"/>
              <a:buChar char="•"/>
            </a:pPr>
            <a:r>
              <a:rPr lang="en-US"/>
              <a:t>Taking an instructional approach to behavior</a:t>
            </a:r>
          </a:p>
          <a:p>
            <a:pPr marL="171450" lvl="0" indent="-171450">
              <a:buFont typeface="Arial" panose="020B0604020202020204" pitchFamily="34" charset="0"/>
              <a:buChar char="•"/>
            </a:pPr>
            <a:r>
              <a:rPr lang="en-US"/>
              <a:t>Implementing the Ci3T plan with fidelity</a:t>
            </a:r>
          </a:p>
          <a:p>
            <a:pPr marL="171450" lvl="0" indent="-171450">
              <a:buFont typeface="Arial" panose="020B0604020202020204" pitchFamily="34" charset="0"/>
              <a:buChar char="•"/>
            </a:pPr>
            <a:r>
              <a:rPr lang="en-US"/>
              <a:t>Making instructional shifts in traditional practices</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96</a:t>
            </a:fld>
            <a:endParaRPr lang="en-US"/>
          </a:p>
        </p:txBody>
      </p:sp>
    </p:spTree>
    <p:extLst>
      <p:ext uri="{BB962C8B-B14F-4D97-AF65-F5344CB8AC3E}">
        <p14:creationId xmlns:p14="http://schemas.microsoft.com/office/powerpoint/2010/main" val="10740172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100</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2779110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101</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826484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102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5726305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103</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3230190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104</a:t>
            </a:fld>
            <a:endParaRPr lang="en-US"/>
          </a:p>
        </p:txBody>
      </p:sp>
    </p:spTree>
    <p:extLst>
      <p:ext uri="{BB962C8B-B14F-4D97-AF65-F5344CB8AC3E}">
        <p14:creationId xmlns:p14="http://schemas.microsoft.com/office/powerpoint/2010/main" val="27691316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75AA24-DACC-4E88-AC38-A5808338F778}" type="slidenum">
              <a:rPr lang="en-US"/>
              <a:pPr/>
              <a:t>105</a:t>
            </a:fld>
            <a:endParaRPr lang="en-US"/>
          </a:p>
        </p:txBody>
      </p:sp>
      <p:sp>
        <p:nvSpPr>
          <p:cNvPr id="8194" name="Rectangle 2"/>
          <p:cNvSpPr>
            <a:spLocks noGrp="1" noRot="1" noChangeAspect="1" noChangeArrowheads="1" noTextEdit="1"/>
          </p:cNvSpPr>
          <p:nvPr>
            <p:ph type="sldImg"/>
          </p:nvPr>
        </p:nvSpPr>
        <p:spPr>
          <a:xfrm>
            <a:off x="685800" y="1143000"/>
            <a:ext cx="5486400" cy="3086100"/>
          </a:xfrm>
          <a:ln/>
        </p:spPr>
      </p:sp>
      <p:sp>
        <p:nvSpPr>
          <p:cNvPr id="8195" name="Rectangle 3"/>
          <p:cNvSpPr>
            <a:spLocks noGrp="1" noChangeArrowheads="1"/>
          </p:cNvSpPr>
          <p:nvPr>
            <p:ph type="body" idx="1"/>
          </p:nvPr>
        </p:nvSpPr>
        <p:spPr/>
        <p:txBody>
          <a:bodyPr/>
          <a:lstStyle/>
          <a:p>
            <a:pPr marL="231064" indent="-231064">
              <a:lnSpc>
                <a:spcPct val="80000"/>
              </a:lnSpc>
            </a:pPr>
            <a:r>
              <a:rPr lang="en-US" sz="1000" b="0"/>
              <a:t>15-min timer</a:t>
            </a:r>
          </a:p>
        </p:txBody>
      </p:sp>
    </p:spTree>
    <p:extLst>
      <p:ext uri="{BB962C8B-B14F-4D97-AF65-F5344CB8AC3E}">
        <p14:creationId xmlns:p14="http://schemas.microsoft.com/office/powerpoint/2010/main" val="2796984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discuss more during Session 2. In the meantime, you might consider exploring the resources available in the module Staying on Track: Using Data to Set Goals and Monitor Implementation Efforts</a:t>
            </a:r>
          </a:p>
        </p:txBody>
      </p:sp>
      <p:sp>
        <p:nvSpPr>
          <p:cNvPr id="4" name="Slide Number Placeholder 3"/>
          <p:cNvSpPr>
            <a:spLocks noGrp="1"/>
          </p:cNvSpPr>
          <p:nvPr>
            <p:ph type="sldNum" sz="quarter" idx="5"/>
          </p:nvPr>
        </p:nvSpPr>
        <p:spPr/>
        <p:txBody>
          <a:bodyPr/>
          <a:lstStyle/>
          <a:p>
            <a:fld id="{58D11C9F-81FA-4052-9B37-1EF4A4EF7E85}" type="slidenum">
              <a:rPr lang="en-US" smtClean="0"/>
              <a:t>107</a:t>
            </a:fld>
            <a:endParaRPr lang="en-US"/>
          </a:p>
        </p:txBody>
      </p:sp>
    </p:spTree>
    <p:extLst>
      <p:ext uri="{BB962C8B-B14F-4D97-AF65-F5344CB8AC3E}">
        <p14:creationId xmlns:p14="http://schemas.microsoft.com/office/powerpoint/2010/main" val="667119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13</a:t>
            </a:fld>
            <a:endParaRPr lang="en-US"/>
          </a:p>
        </p:txBody>
      </p:sp>
    </p:spTree>
    <p:extLst>
      <p:ext uri="{BB962C8B-B14F-4D97-AF65-F5344CB8AC3E}">
        <p14:creationId xmlns:p14="http://schemas.microsoft.com/office/powerpoint/2010/main" val="23450857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dirty="0"/>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111</a:t>
            </a:fld>
            <a:endParaRPr lang="en-US"/>
          </a:p>
        </p:txBody>
      </p:sp>
    </p:spTree>
    <p:extLst>
      <p:ext uri="{BB962C8B-B14F-4D97-AF65-F5344CB8AC3E}">
        <p14:creationId xmlns:p14="http://schemas.microsoft.com/office/powerpoint/2010/main" val="5572331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5317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5F421B6-B46F-4440-B41D-82D0FEFAF04D}" type="slidenum">
              <a:rPr lang="en-US" smtClean="0">
                <a:solidFill>
                  <a:prstClr val="black"/>
                </a:solidFill>
              </a:rPr>
              <a:pPr/>
              <a:t>116</a:t>
            </a:fld>
            <a:endParaRPr lang="en-US">
              <a:solidFill>
                <a:prstClr val="black"/>
              </a:solidFill>
            </a:endParaRPr>
          </a:p>
        </p:txBody>
      </p:sp>
    </p:spTree>
    <p:extLst>
      <p:ext uri="{BB962C8B-B14F-4D97-AF65-F5344CB8AC3E}">
        <p14:creationId xmlns:p14="http://schemas.microsoft.com/office/powerpoint/2010/main" val="3243988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Encourage you to leave a note in your Ci3T LT agenda to indicate where your team will pick up at your next meeting and to record any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117</a:t>
            </a:fld>
            <a:endParaRPr lang="en-US"/>
          </a:p>
        </p:txBody>
      </p:sp>
    </p:spTree>
    <p:extLst>
      <p:ext uri="{BB962C8B-B14F-4D97-AF65-F5344CB8AC3E}">
        <p14:creationId xmlns:p14="http://schemas.microsoft.com/office/powerpoint/2010/main" val="2485237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you’re a coach, you might consider setting aside time to review coaching protocol for Session 1 especially the after coaching tips, action items, and reflection!</a:t>
            </a:r>
          </a:p>
        </p:txBody>
      </p:sp>
      <p:sp>
        <p:nvSpPr>
          <p:cNvPr id="4" name="Slide Number Placeholder 3"/>
          <p:cNvSpPr>
            <a:spLocks noGrp="1"/>
          </p:cNvSpPr>
          <p:nvPr>
            <p:ph type="sldNum" sz="quarter" idx="5"/>
          </p:nvPr>
        </p:nvSpPr>
        <p:spPr/>
        <p:txBody>
          <a:bodyPr/>
          <a:lstStyle/>
          <a:p>
            <a:fld id="{58D11C9F-81FA-4052-9B37-1EF4A4EF7E85}" type="slidenum">
              <a:rPr lang="en-US" smtClean="0"/>
              <a:t>118</a:t>
            </a:fld>
            <a:endParaRPr lang="en-US"/>
          </a:p>
        </p:txBody>
      </p:sp>
    </p:spTree>
    <p:extLst>
      <p:ext uri="{BB962C8B-B14F-4D97-AF65-F5344CB8AC3E}">
        <p14:creationId xmlns:p14="http://schemas.microsoft.com/office/powerpoint/2010/main" val="4279436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Tag us in your Ci3T highlights- we’d love to see Ci3T in action! Follow us on Twitter or Instagram for updates and links to resources! @Ci3TModel</a:t>
            </a:r>
          </a:p>
          <a:p>
            <a:endParaRPr lang="en-US"/>
          </a:p>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119</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17</a:t>
            </a:fld>
            <a:endParaRPr lang="en-US"/>
          </a:p>
        </p:txBody>
      </p:sp>
    </p:spTree>
    <p:extLst>
      <p:ext uri="{BB962C8B-B14F-4D97-AF65-F5344CB8AC3E}">
        <p14:creationId xmlns:p14="http://schemas.microsoft.com/office/powerpoint/2010/main" val="3258174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latin typeface="Calibri" charset="0"/>
                <a:ea typeface="MS PGothic" charset="-128"/>
              </a:rPr>
              <a:t>CA &amp; AZ start</a:t>
            </a:r>
            <a:r>
              <a:rPr lang="en-US" altLang="en-US">
                <a:latin typeface="Calibri" charset="0"/>
                <a:ea typeface="MS PGothic" charset="-128"/>
                <a:sym typeface="Wingdings" charset="2"/>
              </a:rPr>
              <a:t> Tennessee  North Carolina Kansas </a:t>
            </a:r>
          </a:p>
          <a:p>
            <a:r>
              <a:rPr lang="en-US" altLang="en-US">
                <a:latin typeface="Calibri" charset="0"/>
                <a:ea typeface="MS PGothic" charset="-128"/>
                <a:sym typeface="Wingdings" charset="2"/>
              </a:rPr>
              <a:t>Trainings in MO, KS, VT, AZ</a:t>
            </a:r>
          </a:p>
          <a:p>
            <a:r>
              <a:rPr lang="en-US" altLang="en-US">
                <a:latin typeface="Calibri" charset="0"/>
                <a:ea typeface="MS PGothic" charset="-128"/>
              </a:rPr>
              <a:t>More trainings and grants: MO, KS, AL, SC, HI, KY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4B5707-476E-F540-B8FF-8E5DB928D05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331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966612">
              <a:defRPr/>
            </a:pPr>
            <a:fld id="{05F8F4C2-8D1B-4152-9155-7910E1606850}" type="slidenum">
              <a:rPr lang="en-US">
                <a:solidFill>
                  <a:prstClr val="black"/>
                </a:solidFill>
                <a:latin typeface="Calibri" panose="020F0502020204030204"/>
              </a:rPr>
              <a:pPr defTabSz="966612">
                <a:defRPr/>
              </a:pPr>
              <a:t>23</a:t>
            </a:fld>
            <a:endParaRPr lang="en-US">
              <a:solidFill>
                <a:prstClr val="black"/>
              </a:solidFill>
              <a:latin typeface="Calibri" panose="020F0502020204030204"/>
            </a:endParaRPr>
          </a:p>
        </p:txBody>
      </p:sp>
    </p:spTree>
    <p:extLst>
      <p:ext uri="{BB962C8B-B14F-4D97-AF65-F5344CB8AC3E}">
        <p14:creationId xmlns:p14="http://schemas.microsoft.com/office/powerpoint/2010/main" val="1577535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942669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392464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Master" Target="../slideMasters/slideMaster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3" Type="http://schemas.openxmlformats.org/officeDocument/2006/relationships/image" Target="../media/image25.sv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Master" Target="../slideMasters/slideMaster2.xml"/><Relationship Id="rId6" Type="http://schemas.openxmlformats.org/officeDocument/2006/relationships/image" Target="../media/image28.emf"/><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2.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id="{E43D232E-8082-3540-9359-00E264FDD8D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97041" y="6173954"/>
            <a:ext cx="3624056" cy="593149"/>
          </a:xfrm>
          <a:prstGeom prst="rect">
            <a:avLst/>
          </a:prstGeom>
        </p:spPr>
      </p:pic>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CF600849-390B-784E-9278-0BA760801D90}"/>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8"/>
            <a:ext cx="1134809" cy="11119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a:extLst>
              <a:ext uri="{FF2B5EF4-FFF2-40B4-BE49-F238E27FC236}">
                <a16:creationId xmlns:a16="http://schemas.microsoft.com/office/drawing/2014/main" id="{E43D232E-8082-3540-9359-00E264FDD8D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7039" y="6173954"/>
            <a:ext cx="3624061" cy="593150"/>
          </a:xfrm>
          <a:prstGeom prst="rect">
            <a:avLst/>
          </a:prstGeom>
        </p:spPr>
      </p:pic>
    </p:spTree>
    <p:extLst>
      <p:ext uri="{BB962C8B-B14F-4D97-AF65-F5344CB8AC3E}">
        <p14:creationId xmlns:p14="http://schemas.microsoft.com/office/powerpoint/2010/main" val="429048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1430517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8" name="Picture 7">
            <a:extLst>
              <a:ext uri="{FF2B5EF4-FFF2-40B4-BE49-F238E27FC236}">
                <a16:creationId xmlns:a16="http://schemas.microsoft.com/office/drawing/2014/main" id="{E99EF1DD-1C58-F442-9D60-B70273AF2B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061492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8" name="Picture 7">
            <a:extLst>
              <a:ext uri="{FF2B5EF4-FFF2-40B4-BE49-F238E27FC236}">
                <a16:creationId xmlns:a16="http://schemas.microsoft.com/office/drawing/2014/main" id="{E99EF1DD-1C58-F442-9D60-B70273AF2B84}"/>
              </a:ext>
            </a:extLst>
          </p:cNvPr>
          <p:cNvPicPr>
            <a:picLocks noChangeAspect="1"/>
          </p:cNvPicPr>
          <p:nvPr userDrawn="1"/>
        </p:nvPicPr>
        <p:blipFill>
          <a:blip r:embed="rId2"/>
          <a:srcRect/>
          <a:stretch/>
        </p:blipFill>
        <p:spPr>
          <a:xfrm>
            <a:off x="5532740" y="224074"/>
            <a:ext cx="1126519" cy="654953"/>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8898913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7808064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5055863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8/29/2024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14185902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8/29/2024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2405311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09010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5" name="Picture 4" descr="A close up of a sign&#10;&#10;Description automatically generated">
            <a:extLst>
              <a:ext uri="{FF2B5EF4-FFF2-40B4-BE49-F238E27FC236}">
                <a16:creationId xmlns:a16="http://schemas.microsoft.com/office/drawing/2014/main" id="{099F962F-7DB8-B042-820A-AF25F9EA195C}"/>
              </a:ext>
            </a:extLst>
          </p:cNvPr>
          <p:cNvPicPr>
            <a:picLocks noChangeAspect="1"/>
          </p:cNvPicPr>
          <p:nvPr userDrawn="1"/>
        </p:nvPicPr>
        <p:blipFill>
          <a:blip r:embed="rId2" cstate="screen">
            <a:alphaModFix amt="30000"/>
            <a:extLst>
              <a:ext uri="{28A0092B-C50C-407E-A947-70E740481C1C}">
                <a14:useLocalDpi xmlns:a14="http://schemas.microsoft.com/office/drawing/2010/main"/>
              </a:ext>
            </a:extLst>
          </a:blip>
          <a:stretch>
            <a:fillRect/>
          </a:stretch>
        </p:blipFill>
        <p:spPr>
          <a:xfrm>
            <a:off x="10871236" y="5609558"/>
            <a:ext cx="1134809" cy="1134809"/>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9200052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164572" y="805649"/>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Tree>
    <p:extLst>
      <p:ext uri="{BB962C8B-B14F-4D97-AF65-F5344CB8AC3E}">
        <p14:creationId xmlns:p14="http://schemas.microsoft.com/office/powerpoint/2010/main" val="1392589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a:t>
            </a:r>
            <a:r>
              <a:rPr lang="en-US" sz="2000" err="1">
                <a:solidFill>
                  <a:prstClr val="black"/>
                </a:solidFill>
                <a:latin typeface="Calibri"/>
              </a:rPr>
              <a:t>Kalberg</a:t>
            </a:r>
            <a:r>
              <a:rPr lang="en-US" sz="2000">
                <a:solidFill>
                  <a:prstClr val="black"/>
                </a:solidFill>
                <a:latin typeface="Calibri"/>
              </a:rPr>
              <a:t>, &amp; </a:t>
            </a:r>
            <a:r>
              <a:rPr lang="en-US" sz="2000" err="1">
                <a:solidFill>
                  <a:prstClr val="black"/>
                </a:solidFill>
                <a:latin typeface="Calibri"/>
              </a:rPr>
              <a:t>Menzies</a:t>
            </a:r>
            <a:r>
              <a:rPr lang="en-US" sz="2000">
                <a:solidFill>
                  <a:prstClr val="black"/>
                </a:solidFill>
                <a:latin typeface="Calibri"/>
              </a:rPr>
              <a:t>,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15685779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755142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408059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ENHANCE C2">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A0029E8-A6F5-944F-AC41-594C4B2AFEC7}"/>
              </a:ext>
            </a:extLst>
          </p:cNvPr>
          <p:cNvGraphicFramePr>
            <a:graphicFrameLocks noGrp="1"/>
          </p:cNvGraphicFramePr>
          <p:nvPr userDrawn="1"/>
        </p:nvGraphicFramePr>
        <p:xfrm>
          <a:off x="0" y="0"/>
          <a:ext cx="12192000" cy="6867144"/>
        </p:xfrm>
        <a:graphic>
          <a:graphicData uri="http://schemas.openxmlformats.org/drawingml/2006/table">
            <a:tbl>
              <a:tblPr>
                <a:tableStyleId>{2D5ABB26-0587-4C30-8999-92F81FD0307C}</a:tableStyleId>
              </a:tblPr>
              <a:tblGrid>
                <a:gridCol w="644062">
                  <a:extLst>
                    <a:ext uri="{9D8B030D-6E8A-4147-A177-3AD203B41FA5}">
                      <a16:colId xmlns:a16="http://schemas.microsoft.com/office/drawing/2014/main" val="2750378661"/>
                    </a:ext>
                  </a:extLst>
                </a:gridCol>
                <a:gridCol w="531464">
                  <a:extLst>
                    <a:ext uri="{9D8B030D-6E8A-4147-A177-3AD203B41FA5}">
                      <a16:colId xmlns:a16="http://schemas.microsoft.com/office/drawing/2014/main" val="1720634993"/>
                    </a:ext>
                  </a:extLst>
                </a:gridCol>
                <a:gridCol w="230164">
                  <a:extLst>
                    <a:ext uri="{9D8B030D-6E8A-4147-A177-3AD203B41FA5}">
                      <a16:colId xmlns:a16="http://schemas.microsoft.com/office/drawing/2014/main" val="1363387475"/>
                    </a:ext>
                  </a:extLst>
                </a:gridCol>
                <a:gridCol w="598048">
                  <a:extLst>
                    <a:ext uri="{9D8B030D-6E8A-4147-A177-3AD203B41FA5}">
                      <a16:colId xmlns:a16="http://schemas.microsoft.com/office/drawing/2014/main" val="1222386896"/>
                    </a:ext>
                  </a:extLst>
                </a:gridCol>
                <a:gridCol w="3076478">
                  <a:extLst>
                    <a:ext uri="{9D8B030D-6E8A-4147-A177-3AD203B41FA5}">
                      <a16:colId xmlns:a16="http://schemas.microsoft.com/office/drawing/2014/main" val="3006897056"/>
                    </a:ext>
                  </a:extLst>
                </a:gridCol>
                <a:gridCol w="4377424">
                  <a:extLst>
                    <a:ext uri="{9D8B030D-6E8A-4147-A177-3AD203B41FA5}">
                      <a16:colId xmlns:a16="http://schemas.microsoft.com/office/drawing/2014/main" val="1639233194"/>
                    </a:ext>
                  </a:extLst>
                </a:gridCol>
                <a:gridCol w="1375900">
                  <a:extLst>
                    <a:ext uri="{9D8B030D-6E8A-4147-A177-3AD203B41FA5}">
                      <a16:colId xmlns:a16="http://schemas.microsoft.com/office/drawing/2014/main" val="897606555"/>
                    </a:ext>
                  </a:extLst>
                </a:gridCol>
                <a:gridCol w="1358460">
                  <a:extLst>
                    <a:ext uri="{9D8B030D-6E8A-4147-A177-3AD203B41FA5}">
                      <a16:colId xmlns:a16="http://schemas.microsoft.com/office/drawing/2014/main" val="1714857302"/>
                    </a:ext>
                  </a:extLst>
                </a:gridCol>
              </a:tblGrid>
              <a:tr h="795528">
                <a:tc rowSpan="2">
                  <a:txBody>
                    <a:bodyPr/>
                    <a:lstStyle/>
                    <a:p>
                      <a:pPr algn="ctr"/>
                      <a:endParaRPr lang="en-US" sz="1400" spc="-100" baseline="0">
                        <a:solidFill>
                          <a:schemeClr val="tx2"/>
                        </a:solidFill>
                      </a:endParaRPr>
                    </a:p>
                  </a:txBody>
                  <a:tcPr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rowSpan="2" gridSpan="2">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rowSpan="2"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1098830"/>
                  </a:ext>
                </a:extLst>
              </a:tr>
              <a:tr h="795528">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algn="ct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algn="ctr"/>
                      <a:endParaRPr lang="en-US">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1">
                          <a:lumMod val="50000"/>
                        </a:schemeClr>
                      </a:solidFill>
                      <a:prstDash val="solid"/>
                      <a:round/>
                      <a:headEnd type="none" w="med" len="med"/>
                      <a:tailEnd type="none" w="med" len="med"/>
                    </a:lnB>
                    <a:noFill/>
                  </a:tcPr>
                </a:tc>
                <a:extLst>
                  <a:ext uri="{0D108BD9-81ED-4DB2-BD59-A6C34878D82A}">
                    <a16:rowId xmlns:a16="http://schemas.microsoft.com/office/drawing/2014/main" val="758986038"/>
                  </a:ext>
                </a:extLst>
              </a:tr>
              <a:tr h="1591056">
                <a:tc rowSpan="3">
                  <a:txBody>
                    <a:bodyPr/>
                    <a:lstStyle/>
                    <a:p>
                      <a:pPr algn="ctr"/>
                      <a:r>
                        <a:rPr lang="en-US"/>
                        <a:t>Design Component</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Leadership</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E3EA"/>
                    </a:solidFill>
                  </a:tcPr>
                </a:tc>
                <a:tc rowSpan="3" h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6">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accent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3255310"/>
                  </a:ext>
                </a:extLst>
              </a:tr>
              <a:tr h="159105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80000"/>
                        </a:lnSpc>
                      </a:pPr>
                      <a:r>
                        <a:rPr lang="en-US"/>
                        <a:t>Building Capacity</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v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35117458"/>
                  </a:ext>
                </a:extLst>
              </a:tr>
              <a:tr h="1591056">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t>Screening</a:t>
                      </a:r>
                    </a:p>
                  </a:txBody>
                  <a:tcPr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275024"/>
                  </a:ext>
                </a:extLst>
              </a:tr>
              <a:tr h="502920">
                <a:tc>
                  <a:txBody>
                    <a:bodyPr/>
                    <a:lstStyle/>
                    <a:p>
                      <a:pPr algn="ctr"/>
                      <a:r>
                        <a:rPr lang="en-US"/>
                        <a:t>Year</a:t>
                      </a:r>
                    </a:p>
                  </a:txBody>
                  <a:tcPr marL="0" marR="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gridSpan="3">
                  <a:txBody>
                    <a:bodyPr/>
                    <a:lstStyle/>
                    <a:p>
                      <a:pPr algn="ctr"/>
                      <a:r>
                        <a:rPr lang="en-US"/>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US"/>
                        <a:t>2 and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hMerge="1">
                  <a:txBody>
                    <a:bodyPr/>
                    <a:lstStyle/>
                    <a:p>
                      <a:pPr algn="ctr"/>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tc>
                  <a:txBody>
                    <a:bodyPr/>
                    <a:lstStyle/>
                    <a:p>
                      <a:pPr algn="ctr"/>
                      <a:r>
                        <a:rPr lang="en-US"/>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3E2D3"/>
                    </a:solidFill>
                  </a:tcPr>
                </a:tc>
                <a:extLst>
                  <a:ext uri="{0D108BD9-81ED-4DB2-BD59-A6C34878D82A}">
                    <a16:rowId xmlns:a16="http://schemas.microsoft.com/office/drawing/2014/main" val="2930578132"/>
                  </a:ext>
                </a:extLst>
              </a:tr>
            </a:tbl>
          </a:graphicData>
        </a:graphic>
      </p:graphicFrame>
      <p:sp>
        <p:nvSpPr>
          <p:cNvPr id="6" name="Right Arrow 5">
            <a:extLst>
              <a:ext uri="{FF2B5EF4-FFF2-40B4-BE49-F238E27FC236}">
                <a16:creationId xmlns:a16="http://schemas.microsoft.com/office/drawing/2014/main" id="{E0DA4909-3E97-B045-98ED-7B45B348C773}"/>
              </a:ext>
            </a:extLst>
          </p:cNvPr>
          <p:cNvSpPr/>
          <p:nvPr userDrawn="1"/>
        </p:nvSpPr>
        <p:spPr>
          <a:xfrm>
            <a:off x="0" y="6181948"/>
            <a:ext cx="12161520" cy="358588"/>
          </a:xfrm>
          <a:prstGeom prst="rightArrow">
            <a:avLst>
              <a:gd name="adj1" fmla="val 40000"/>
              <a:gd name="adj2" fmla="val 50000"/>
            </a:avLst>
          </a:prstGeom>
          <a:solidFill>
            <a:srgbClr val="356D3C"/>
          </a:solidFill>
          <a:ln w="28575">
            <a:solidFill>
              <a:srgbClr val="80B2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F4746BA5-7066-B44E-9780-A29906ADCF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97881" y="3668242"/>
            <a:ext cx="562478" cy="562478"/>
          </a:xfrm>
          <a:prstGeom prst="rect">
            <a:avLst/>
          </a:prstGeom>
        </p:spPr>
      </p:pic>
      <p:pic>
        <p:nvPicPr>
          <p:cNvPr id="7" name="Picture 6">
            <a:extLst>
              <a:ext uri="{FF2B5EF4-FFF2-40B4-BE49-F238E27FC236}">
                <a16:creationId xmlns:a16="http://schemas.microsoft.com/office/drawing/2014/main" id="{95C1CF6E-ED48-F047-BE2E-5A6E16931F2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82393" y="2545372"/>
            <a:ext cx="593454" cy="487257"/>
          </a:xfrm>
          <a:prstGeom prst="rect">
            <a:avLst/>
          </a:prstGeom>
        </p:spPr>
      </p:pic>
      <p:pic>
        <p:nvPicPr>
          <p:cNvPr id="8" name="Picture 7">
            <a:extLst>
              <a:ext uri="{FF2B5EF4-FFF2-40B4-BE49-F238E27FC236}">
                <a16:creationId xmlns:a16="http://schemas.microsoft.com/office/drawing/2014/main" id="{9A45A2BA-FAC4-DF41-A406-16E52AC04E37}"/>
              </a:ext>
            </a:extLst>
          </p:cNvPr>
          <p:cNvPicPr>
            <a:picLocks noChangeAspect="1"/>
          </p:cNvPicPr>
          <p:nvPr userDrawn="1"/>
        </p:nvPicPr>
        <p:blipFill rotWithShape="1">
          <a:blip r:embed="rId5" cstate="screen">
            <a:alphaModFix amt="50000"/>
            <a:extLst>
              <a:ext uri="{28A0092B-C50C-407E-A947-70E740481C1C}">
                <a14:useLocalDpi xmlns:a14="http://schemas.microsoft.com/office/drawing/2010/main"/>
              </a:ext>
            </a:extLst>
          </a:blip>
          <a:srcRect/>
          <a:stretch/>
        </p:blipFill>
        <p:spPr>
          <a:xfrm>
            <a:off x="10807119" y="5197604"/>
            <a:ext cx="1374607" cy="849091"/>
          </a:xfrm>
          <a:prstGeom prst="rect">
            <a:avLst/>
          </a:prstGeom>
        </p:spPr>
      </p:pic>
      <p:pic>
        <p:nvPicPr>
          <p:cNvPr id="9" name="Picture 8">
            <a:extLst>
              <a:ext uri="{FF2B5EF4-FFF2-40B4-BE49-F238E27FC236}">
                <a16:creationId xmlns:a16="http://schemas.microsoft.com/office/drawing/2014/main" id="{F8D07F82-2361-5A45-8598-829FF0CE958D}"/>
              </a:ext>
            </a:extLst>
          </p:cNvPr>
          <p:cNvPicPr>
            <a:picLocks noChangeAspect="1"/>
          </p:cNvPicPr>
          <p:nvPr userDrawn="1"/>
        </p:nvPicPr>
        <p:blipFill>
          <a:blip r:embed="rId6">
            <a:alphaModFix amt="85000"/>
          </a:blip>
          <a:stretch>
            <a:fillRect/>
          </a:stretch>
        </p:blipFill>
        <p:spPr>
          <a:xfrm>
            <a:off x="11062526" y="1805769"/>
            <a:ext cx="884341" cy="1144598"/>
          </a:xfrm>
          <a:prstGeom prst="rect">
            <a:avLst/>
          </a:prstGeom>
        </p:spPr>
      </p:pic>
      <p:sp>
        <p:nvSpPr>
          <p:cNvPr id="10" name="TextBox 9">
            <a:extLst>
              <a:ext uri="{FF2B5EF4-FFF2-40B4-BE49-F238E27FC236}">
                <a16:creationId xmlns:a16="http://schemas.microsoft.com/office/drawing/2014/main" id="{EBF771A2-3CAB-7549-B6FD-1E3AB324CD27}"/>
              </a:ext>
            </a:extLst>
          </p:cNvPr>
          <p:cNvSpPr txBox="1"/>
          <p:nvPr userDrawn="1"/>
        </p:nvSpPr>
        <p:spPr>
          <a:xfrm>
            <a:off x="10927455" y="2793974"/>
            <a:ext cx="1154483"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Analyze</a:t>
            </a:r>
          </a:p>
        </p:txBody>
      </p:sp>
      <p:pic>
        <p:nvPicPr>
          <p:cNvPr id="11" name="Graphic 10">
            <a:extLst>
              <a:ext uri="{FF2B5EF4-FFF2-40B4-BE49-F238E27FC236}">
                <a16:creationId xmlns:a16="http://schemas.microsoft.com/office/drawing/2014/main" id="{5963DC16-C711-744A-864D-06FA7372F727}"/>
              </a:ext>
            </a:extLst>
          </p:cNvPr>
          <p:cNvPicPr>
            <a:picLocks noChangeAspect="1"/>
          </p:cNvPicPr>
          <p:nvPr userDrawn="1"/>
        </p:nvPicPr>
        <p:blipFill>
          <a:blip r:embed="rId7">
            <a:alphaModFix amt="20000"/>
            <a:extLst>
              <a:ext uri="{96DAC541-7B7A-43D3-8B79-37D633B846F1}">
                <asvg:svgBlip xmlns:asvg="http://schemas.microsoft.com/office/drawing/2016/SVG/main" r:embed="rId8"/>
              </a:ext>
            </a:extLst>
          </a:blip>
          <a:stretch>
            <a:fillRect/>
          </a:stretch>
        </p:blipFill>
        <p:spPr>
          <a:xfrm>
            <a:off x="10861020" y="3500236"/>
            <a:ext cx="1287353" cy="846622"/>
          </a:xfrm>
          <a:prstGeom prst="rect">
            <a:avLst/>
          </a:prstGeom>
        </p:spPr>
      </p:pic>
      <p:sp>
        <p:nvSpPr>
          <p:cNvPr id="12" name="TextBox 11">
            <a:extLst>
              <a:ext uri="{FF2B5EF4-FFF2-40B4-BE49-F238E27FC236}">
                <a16:creationId xmlns:a16="http://schemas.microsoft.com/office/drawing/2014/main" id="{FD4A1261-931D-F346-8364-3D30AAE1CA41}"/>
              </a:ext>
            </a:extLst>
          </p:cNvPr>
          <p:cNvSpPr txBox="1"/>
          <p:nvPr userDrawn="1"/>
        </p:nvSpPr>
        <p:spPr>
          <a:xfrm>
            <a:off x="10942683" y="4230720"/>
            <a:ext cx="1124026"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Finalize</a:t>
            </a:r>
          </a:p>
        </p:txBody>
      </p:sp>
      <p:sp>
        <p:nvSpPr>
          <p:cNvPr id="13" name="TextBox 12">
            <a:extLst>
              <a:ext uri="{FF2B5EF4-FFF2-40B4-BE49-F238E27FC236}">
                <a16:creationId xmlns:a16="http://schemas.microsoft.com/office/drawing/2014/main" id="{97D96D7B-6390-9D4F-9160-F9F3FBF4A8BF}"/>
              </a:ext>
            </a:extLst>
          </p:cNvPr>
          <p:cNvSpPr txBox="1"/>
          <p:nvPr userDrawn="1"/>
        </p:nvSpPr>
        <p:spPr>
          <a:xfrm rot="18953579">
            <a:off x="10593092" y="5407869"/>
            <a:ext cx="1694695" cy="400110"/>
          </a:xfrm>
          <a:prstGeom prst="rect">
            <a:avLst/>
          </a:prstGeom>
          <a:noFill/>
        </p:spPr>
        <p:txBody>
          <a:bodyPr wrap="none" rtlCol="0">
            <a:spAutoFit/>
          </a:bodyPr>
          <a:lstStyle/>
          <a:p>
            <a:r>
              <a:rPr lang="en-US" sz="2000" b="1">
                <a:ln w="12700">
                  <a:solidFill>
                    <a:schemeClr val="bg1"/>
                  </a:solidFill>
                </a:ln>
                <a:effectLst>
                  <a:outerShdw blurRad="50800" dist="38100" dir="2700000" algn="tl" rotWithShape="0">
                    <a:prstClr val="black">
                      <a:alpha val="40000"/>
                    </a:prstClr>
                  </a:outerShdw>
                </a:effectLst>
              </a:rPr>
              <a:t>Disseminate</a:t>
            </a:r>
          </a:p>
        </p:txBody>
      </p:sp>
      <p:pic>
        <p:nvPicPr>
          <p:cNvPr id="14" name="Picture 13">
            <a:extLst>
              <a:ext uri="{FF2B5EF4-FFF2-40B4-BE49-F238E27FC236}">
                <a16:creationId xmlns:a16="http://schemas.microsoft.com/office/drawing/2014/main" id="{65EB7AFA-6BC6-EA47-A3C1-58DFA4B6CA1A}"/>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1401149" y="1823944"/>
            <a:ext cx="355942" cy="517734"/>
          </a:xfrm>
          <a:prstGeom prst="rect">
            <a:avLst/>
          </a:prstGeom>
        </p:spPr>
      </p:pic>
      <p:sp>
        <p:nvSpPr>
          <p:cNvPr id="15" name="TextBox 14">
            <a:extLst>
              <a:ext uri="{FF2B5EF4-FFF2-40B4-BE49-F238E27FC236}">
                <a16:creationId xmlns:a16="http://schemas.microsoft.com/office/drawing/2014/main" id="{2E189B67-CE6A-8345-810C-5A04DB9CB97B}"/>
              </a:ext>
            </a:extLst>
          </p:cNvPr>
          <p:cNvSpPr txBox="1"/>
          <p:nvPr userDrawn="1"/>
        </p:nvSpPr>
        <p:spPr>
          <a:xfrm>
            <a:off x="9468836" y="1617852"/>
            <a:ext cx="1371600" cy="205890"/>
          </a:xfrm>
          <a:prstGeom prst="rect">
            <a:avLst/>
          </a:prstGeom>
          <a:noFill/>
        </p:spPr>
        <p:txBody>
          <a:bodyPr wrap="square" lIns="0" rIns="0" rtlCol="0">
            <a:spAutoFit/>
          </a:bodyPr>
          <a:lstStyle/>
          <a:p>
            <a:pPr algn="ctr">
              <a:lnSpc>
                <a:spcPct val="80000"/>
              </a:lnSpc>
            </a:pPr>
            <a:r>
              <a:rPr lang="en-US" sz="900">
                <a:solidFill>
                  <a:srgbClr val="041A3A"/>
                </a:solidFill>
              </a:rPr>
              <a:t>Quasi-experimental Study</a:t>
            </a:r>
          </a:p>
        </p:txBody>
      </p:sp>
      <p:pic>
        <p:nvPicPr>
          <p:cNvPr id="16" name="Graphic 15">
            <a:extLst>
              <a:ext uri="{FF2B5EF4-FFF2-40B4-BE49-F238E27FC236}">
                <a16:creationId xmlns:a16="http://schemas.microsoft.com/office/drawing/2014/main" id="{17072A44-16D1-DE44-91AE-4F3E08C441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96892" y="4937827"/>
            <a:ext cx="364457" cy="364457"/>
          </a:xfrm>
          <a:prstGeom prst="rect">
            <a:avLst/>
          </a:prstGeom>
        </p:spPr>
      </p:pic>
      <p:pic>
        <p:nvPicPr>
          <p:cNvPr id="17" name="Picture 16">
            <a:extLst>
              <a:ext uri="{FF2B5EF4-FFF2-40B4-BE49-F238E27FC236}">
                <a16:creationId xmlns:a16="http://schemas.microsoft.com/office/drawing/2014/main" id="{E2EEB15E-169B-B547-BB3F-B637B8D7F5E7}"/>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9661576" y="2831665"/>
            <a:ext cx="914400" cy="914400"/>
          </a:xfrm>
          <a:prstGeom prst="rect">
            <a:avLst/>
          </a:prstGeom>
        </p:spPr>
      </p:pic>
      <p:pic>
        <p:nvPicPr>
          <p:cNvPr id="18" name="Picture 17" descr="A close up of a sign&#10;&#10;Description automatically generated">
            <a:extLst>
              <a:ext uri="{FF2B5EF4-FFF2-40B4-BE49-F238E27FC236}">
                <a16:creationId xmlns:a16="http://schemas.microsoft.com/office/drawing/2014/main" id="{AC904ED4-1446-344C-8E21-08DA1C378606}"/>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547276" y="4510056"/>
            <a:ext cx="1143000" cy="1143000"/>
          </a:xfrm>
          <a:prstGeom prst="rect">
            <a:avLst/>
          </a:prstGeom>
        </p:spPr>
      </p:pic>
      <p:pic>
        <p:nvPicPr>
          <p:cNvPr id="19" name="Picture 18">
            <a:extLst>
              <a:ext uri="{FF2B5EF4-FFF2-40B4-BE49-F238E27FC236}">
                <a16:creationId xmlns:a16="http://schemas.microsoft.com/office/drawing/2014/main" id="{F49BB598-15D5-4D45-BF76-488DE45A79CB}"/>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356382" y="5848197"/>
            <a:ext cx="445477" cy="365760"/>
          </a:xfrm>
          <a:prstGeom prst="rect">
            <a:avLst/>
          </a:prstGeom>
        </p:spPr>
      </p:pic>
      <p:pic>
        <p:nvPicPr>
          <p:cNvPr id="20" name="Picture 19">
            <a:extLst>
              <a:ext uri="{FF2B5EF4-FFF2-40B4-BE49-F238E27FC236}">
                <a16:creationId xmlns:a16="http://schemas.microsoft.com/office/drawing/2014/main" id="{A4282118-8608-1147-8897-FDAB3F72E147}"/>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453390" y="5392360"/>
            <a:ext cx="251460" cy="365760"/>
          </a:xfrm>
          <a:prstGeom prst="rect">
            <a:avLst/>
          </a:prstGeom>
        </p:spPr>
      </p:pic>
      <p:sp>
        <p:nvSpPr>
          <p:cNvPr id="21" name="Sun half left">
            <a:extLst>
              <a:ext uri="{FF2B5EF4-FFF2-40B4-BE49-F238E27FC236}">
                <a16:creationId xmlns:a16="http://schemas.microsoft.com/office/drawing/2014/main" id="{587FA922-9613-AB4F-BF33-8656569B5989}"/>
              </a:ext>
            </a:extLst>
          </p:cNvPr>
          <p:cNvSpPr>
            <a:spLocks noChangeAspect="1"/>
          </p:cNvSpPr>
          <p:nvPr userDrawn="1"/>
        </p:nvSpPr>
        <p:spPr>
          <a:xfrm rot="5400000">
            <a:off x="8612048" y="1682450"/>
            <a:ext cx="548640" cy="1084897"/>
          </a:xfrm>
          <a:custGeom>
            <a:avLst/>
            <a:gdLst>
              <a:gd name="connsiteX0" fmla="*/ 560483 w 661864"/>
              <a:gd name="connsiteY0" fmla="*/ 1044714 h 1308789"/>
              <a:gd name="connsiteX1" fmla="*/ 661864 w 661864"/>
              <a:gd name="connsiteY1" fmla="*/ 1044714 h 1308789"/>
              <a:gd name="connsiteX2" fmla="*/ 661864 w 661864"/>
              <a:gd name="connsiteY2" fmla="*/ 1287787 h 1308789"/>
              <a:gd name="connsiteX3" fmla="*/ 654395 w 661864"/>
              <a:gd name="connsiteY3" fmla="*/ 1308789 h 1308789"/>
              <a:gd name="connsiteX4" fmla="*/ 312003 w 661864"/>
              <a:gd name="connsiteY4" fmla="*/ 863977 h 1308789"/>
              <a:gd name="connsiteX5" fmla="*/ 444812 w 661864"/>
              <a:gd name="connsiteY5" fmla="*/ 996786 h 1308789"/>
              <a:gd name="connsiteX6" fmla="*/ 191653 w 661864"/>
              <a:gd name="connsiteY6" fmla="*/ 1117076 h 1308789"/>
              <a:gd name="connsiteX7" fmla="*/ 264075 w 661864"/>
              <a:gd name="connsiteY7" fmla="*/ 560483 h 1308789"/>
              <a:gd name="connsiteX8" fmla="*/ 264075 w 661864"/>
              <a:gd name="connsiteY8" fmla="*/ 748306 h 1308789"/>
              <a:gd name="connsiteX9" fmla="*/ 0 w 661864"/>
              <a:gd name="connsiteY9" fmla="*/ 654395 h 1308789"/>
              <a:gd name="connsiteX10" fmla="*/ 654394 w 661864"/>
              <a:gd name="connsiteY10" fmla="*/ 327198 h 1308789"/>
              <a:gd name="connsiteX11" fmla="*/ 661864 w 661864"/>
              <a:gd name="connsiteY11" fmla="*/ 327951 h 1308789"/>
              <a:gd name="connsiteX12" fmla="*/ 661864 w 661864"/>
              <a:gd name="connsiteY12" fmla="*/ 980839 h 1308789"/>
              <a:gd name="connsiteX13" fmla="*/ 654394 w 661864"/>
              <a:gd name="connsiteY13" fmla="*/ 981592 h 1308789"/>
              <a:gd name="connsiteX14" fmla="*/ 327197 w 661864"/>
              <a:gd name="connsiteY14" fmla="*/ 654395 h 1308789"/>
              <a:gd name="connsiteX15" fmla="*/ 654394 w 661864"/>
              <a:gd name="connsiteY15" fmla="*/ 327198 h 1308789"/>
              <a:gd name="connsiteX16" fmla="*/ 191653 w 661864"/>
              <a:gd name="connsiteY16" fmla="*/ 191653 h 1308789"/>
              <a:gd name="connsiteX17" fmla="*/ 444812 w 661864"/>
              <a:gd name="connsiteY17" fmla="*/ 312003 h 1308789"/>
              <a:gd name="connsiteX18" fmla="*/ 312003 w 661864"/>
              <a:gd name="connsiteY18" fmla="*/ 444812 h 1308789"/>
              <a:gd name="connsiteX19" fmla="*/ 654395 w 661864"/>
              <a:gd name="connsiteY19" fmla="*/ 0 h 1308789"/>
              <a:gd name="connsiteX20" fmla="*/ 661864 w 661864"/>
              <a:gd name="connsiteY20" fmla="*/ 21003 h 1308789"/>
              <a:gd name="connsiteX21" fmla="*/ 661864 w 661864"/>
              <a:gd name="connsiteY21" fmla="*/ 264075 h 1308789"/>
              <a:gd name="connsiteX22" fmla="*/ 560483 w 661864"/>
              <a:gd name="connsiteY22" fmla="*/ 264075 h 130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1864" h="1308789">
                <a:moveTo>
                  <a:pt x="560483" y="1044714"/>
                </a:moveTo>
                <a:lnTo>
                  <a:pt x="661864" y="1044714"/>
                </a:lnTo>
                <a:lnTo>
                  <a:pt x="661864" y="1287787"/>
                </a:lnTo>
                <a:lnTo>
                  <a:pt x="654395" y="1308789"/>
                </a:lnTo>
                <a:close/>
                <a:moveTo>
                  <a:pt x="312003" y="863977"/>
                </a:moveTo>
                <a:lnTo>
                  <a:pt x="444812" y="996786"/>
                </a:lnTo>
                <a:lnTo>
                  <a:pt x="191653" y="1117076"/>
                </a:lnTo>
                <a:close/>
                <a:moveTo>
                  <a:pt x="264075" y="560483"/>
                </a:moveTo>
                <a:lnTo>
                  <a:pt x="264075" y="748306"/>
                </a:lnTo>
                <a:lnTo>
                  <a:pt x="0" y="654395"/>
                </a:lnTo>
                <a:close/>
                <a:moveTo>
                  <a:pt x="654394" y="327198"/>
                </a:moveTo>
                <a:lnTo>
                  <a:pt x="661864" y="327951"/>
                </a:lnTo>
                <a:lnTo>
                  <a:pt x="661864" y="980839"/>
                </a:lnTo>
                <a:lnTo>
                  <a:pt x="654394" y="981592"/>
                </a:lnTo>
                <a:cubicBezTo>
                  <a:pt x="473688" y="981592"/>
                  <a:pt x="327197" y="835101"/>
                  <a:pt x="327197" y="654395"/>
                </a:cubicBezTo>
                <a:cubicBezTo>
                  <a:pt x="327197" y="473689"/>
                  <a:pt x="473688" y="327198"/>
                  <a:pt x="654394" y="327198"/>
                </a:cubicBezTo>
                <a:close/>
                <a:moveTo>
                  <a:pt x="191653" y="191653"/>
                </a:moveTo>
                <a:lnTo>
                  <a:pt x="444812" y="312003"/>
                </a:lnTo>
                <a:lnTo>
                  <a:pt x="312003" y="444812"/>
                </a:lnTo>
                <a:close/>
                <a:moveTo>
                  <a:pt x="654395" y="0"/>
                </a:moveTo>
                <a:lnTo>
                  <a:pt x="661864" y="21003"/>
                </a:lnTo>
                <a:lnTo>
                  <a:pt x="661864" y="264075"/>
                </a:lnTo>
                <a:lnTo>
                  <a:pt x="560483" y="264075"/>
                </a:lnTo>
                <a:close/>
              </a:path>
            </a:pathLst>
          </a:custGeom>
          <a:solidFill>
            <a:srgbClr val="FFC000">
              <a:alpha val="70000"/>
            </a:srgbClr>
          </a:solidFill>
          <a:ln w="3175">
            <a:noFill/>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sz="1600"/>
          </a:p>
        </p:txBody>
      </p:sp>
      <p:sp>
        <p:nvSpPr>
          <p:cNvPr id="22" name="Rectangle: Rounded Corners 109">
            <a:extLst>
              <a:ext uri="{FF2B5EF4-FFF2-40B4-BE49-F238E27FC236}">
                <a16:creationId xmlns:a16="http://schemas.microsoft.com/office/drawing/2014/main" id="{D23630C4-6A95-B543-83CF-081423A0670E}"/>
              </a:ext>
            </a:extLst>
          </p:cNvPr>
          <p:cNvSpPr/>
          <p:nvPr userDrawn="1"/>
        </p:nvSpPr>
        <p:spPr>
          <a:xfrm>
            <a:off x="2081352" y="2138133"/>
            <a:ext cx="4628859" cy="301752"/>
          </a:xfrm>
          <a:prstGeom prst="roundRect">
            <a:avLst/>
          </a:prstGeom>
          <a:solidFill>
            <a:srgbClr val="D3E2D3"/>
          </a:solidFill>
          <a:ln>
            <a:solidFill>
              <a:schemeClr val="accent1">
                <a:lumMod val="50000"/>
              </a:schemeClr>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ctr" anchorCtr="0">
            <a:noAutofit/>
          </a:bodyPr>
          <a:lstStyle/>
          <a:p>
            <a:pPr algn="ctr" defTabSz="528955">
              <a:lnSpc>
                <a:spcPct val="90000"/>
              </a:lnSpc>
              <a:spcBef>
                <a:spcPct val="0"/>
              </a:spcBef>
              <a:spcAft>
                <a:spcPct val="35000"/>
              </a:spcAft>
            </a:pPr>
            <a:r>
              <a:rPr lang="en-US" sz="1600">
                <a:solidFill>
                  <a:schemeClr val="tx1"/>
                </a:solidFill>
                <a:cs typeface="Calibri"/>
              </a:rPr>
              <a:t>Advisory Board &amp; Expert Panel Feedback</a:t>
            </a:r>
          </a:p>
        </p:txBody>
      </p:sp>
      <p:sp>
        <p:nvSpPr>
          <p:cNvPr id="23" name="Freeform: Shape 132">
            <a:extLst>
              <a:ext uri="{FF2B5EF4-FFF2-40B4-BE49-F238E27FC236}">
                <a16:creationId xmlns:a16="http://schemas.microsoft.com/office/drawing/2014/main" id="{005A7CC2-F47F-3C44-B440-0699BC207555}"/>
              </a:ext>
            </a:extLst>
          </p:cNvPr>
          <p:cNvSpPr/>
          <p:nvPr userDrawn="1"/>
        </p:nvSpPr>
        <p:spPr>
          <a:xfrm>
            <a:off x="7138780"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6308" tIns="66308" rIns="66308" bIns="66308" numCol="1" spcCol="1270" anchor="t" anchorCtr="0">
            <a:noAutofit/>
          </a:bodyPr>
          <a:lstStyle/>
          <a:p>
            <a:pPr defTabSz="453390">
              <a:lnSpc>
                <a:spcPct val="90000"/>
              </a:lnSpc>
              <a:spcBef>
                <a:spcPct val="0"/>
              </a:spcBef>
              <a:spcAft>
                <a:spcPct val="35000"/>
              </a:spcAft>
            </a:pPr>
            <a:r>
              <a:rPr lang="en-US" sz="1400" u="sng">
                <a:solidFill>
                  <a:schemeClr val="tx1"/>
                </a:solidFill>
              </a:rPr>
              <a:t>Session 5</a:t>
            </a:r>
            <a:endParaRPr lang="en-US" sz="1400" u="sng">
              <a:solidFill>
                <a:schemeClr val="tx1"/>
              </a:solidFill>
              <a:cs typeface="Calibri"/>
            </a:endParaRPr>
          </a:p>
        </p:txBody>
      </p:sp>
      <p:sp>
        <p:nvSpPr>
          <p:cNvPr id="24" name="Freeform: Shape 21">
            <a:extLst>
              <a:ext uri="{FF2B5EF4-FFF2-40B4-BE49-F238E27FC236}">
                <a16:creationId xmlns:a16="http://schemas.microsoft.com/office/drawing/2014/main" id="{B4454ACE-9C39-2C48-9531-9B5CC8910279}"/>
              </a:ext>
            </a:extLst>
          </p:cNvPr>
          <p:cNvSpPr/>
          <p:nvPr userDrawn="1"/>
        </p:nvSpPr>
        <p:spPr>
          <a:xfrm>
            <a:off x="2081352"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t" anchorCtr="0">
            <a:noAutofit/>
          </a:bodyPr>
          <a:lstStyle/>
          <a:p>
            <a:pPr defTabSz="528955">
              <a:lnSpc>
                <a:spcPct val="90000"/>
              </a:lnSpc>
              <a:spcBef>
                <a:spcPct val="0"/>
              </a:spcBef>
              <a:spcAft>
                <a:spcPct val="35000"/>
              </a:spcAft>
            </a:pPr>
            <a:r>
              <a:rPr lang="en-US" sz="1400" u="sng">
                <a:solidFill>
                  <a:schemeClr val="tx1"/>
                </a:solidFill>
              </a:rPr>
              <a:t>Session 1</a:t>
            </a:r>
            <a:endParaRPr lang="en-US" sz="1400" u="sng">
              <a:solidFill>
                <a:schemeClr val="tx1"/>
              </a:solidFill>
              <a:cs typeface="Calibri"/>
            </a:endParaRPr>
          </a:p>
          <a:p>
            <a:pPr marL="0" lvl="1" defTabSz="415608">
              <a:lnSpc>
                <a:spcPct val="90000"/>
              </a:lnSpc>
              <a:spcBef>
                <a:spcPct val="0"/>
              </a:spcBef>
              <a:spcAft>
                <a:spcPct val="15000"/>
              </a:spcAft>
            </a:pPr>
            <a:r>
              <a:rPr lang="en-US" sz="1400">
                <a:solidFill>
                  <a:schemeClr val="tx1"/>
                </a:solidFill>
              </a:rPr>
              <a:t>Welcome to Project ENHANCE!</a:t>
            </a:r>
            <a:endParaRPr lang="en-US" sz="1400">
              <a:solidFill>
                <a:schemeClr val="tx1"/>
              </a:solidFill>
              <a:cs typeface="Calibri"/>
            </a:endParaRPr>
          </a:p>
          <a:p>
            <a:pPr marL="48578" lvl="1" indent="-48578" defTabSz="415608">
              <a:lnSpc>
                <a:spcPct val="90000"/>
              </a:lnSpc>
              <a:spcBef>
                <a:spcPct val="0"/>
              </a:spcBef>
              <a:spcAft>
                <a:spcPct val="15000"/>
              </a:spcAft>
              <a:buChar char="•"/>
            </a:pPr>
            <a:endParaRPr lang="en-US" sz="1400">
              <a:solidFill>
                <a:schemeClr val="tx1"/>
              </a:solidFill>
            </a:endParaRPr>
          </a:p>
        </p:txBody>
      </p:sp>
      <p:sp>
        <p:nvSpPr>
          <p:cNvPr id="25" name="Freeform: Shape 22">
            <a:extLst>
              <a:ext uri="{FF2B5EF4-FFF2-40B4-BE49-F238E27FC236}">
                <a16:creationId xmlns:a16="http://schemas.microsoft.com/office/drawing/2014/main" id="{36C69CD0-B30C-B941-A16E-C9177D6B258E}"/>
              </a:ext>
            </a:extLst>
          </p:cNvPr>
          <p:cNvSpPr/>
          <p:nvPr userDrawn="1"/>
        </p:nvSpPr>
        <p:spPr>
          <a:xfrm>
            <a:off x="3345709"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2</a:t>
            </a:r>
            <a:endParaRPr lang="en-US" sz="1400" u="sng">
              <a:solidFill>
                <a:schemeClr val="tx1"/>
              </a:solidFill>
              <a:cs typeface="Calibri"/>
            </a:endParaRPr>
          </a:p>
        </p:txBody>
      </p:sp>
      <p:sp>
        <p:nvSpPr>
          <p:cNvPr id="26" name="Freeform: Shape 23">
            <a:extLst>
              <a:ext uri="{FF2B5EF4-FFF2-40B4-BE49-F238E27FC236}">
                <a16:creationId xmlns:a16="http://schemas.microsoft.com/office/drawing/2014/main" id="{316AA3EB-D64A-4242-B719-7A10F06E5F9B}"/>
              </a:ext>
            </a:extLst>
          </p:cNvPr>
          <p:cNvSpPr/>
          <p:nvPr userDrawn="1"/>
        </p:nvSpPr>
        <p:spPr>
          <a:xfrm>
            <a:off x="4610066"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3</a:t>
            </a:r>
            <a:endParaRPr lang="en-US" sz="1400" u="sng">
              <a:solidFill>
                <a:schemeClr val="tx1"/>
              </a:solidFill>
              <a:cs typeface="Calibri"/>
            </a:endParaRPr>
          </a:p>
        </p:txBody>
      </p:sp>
      <p:sp>
        <p:nvSpPr>
          <p:cNvPr id="27" name="Freeform: Shape 24">
            <a:extLst>
              <a:ext uri="{FF2B5EF4-FFF2-40B4-BE49-F238E27FC236}">
                <a16:creationId xmlns:a16="http://schemas.microsoft.com/office/drawing/2014/main" id="{F1B1904F-1993-6E4A-A3F3-9FB9A39B4BB2}"/>
              </a:ext>
            </a:extLst>
          </p:cNvPr>
          <p:cNvSpPr/>
          <p:nvPr userDrawn="1"/>
        </p:nvSpPr>
        <p:spPr>
          <a:xfrm>
            <a:off x="5874423" y="2853434"/>
            <a:ext cx="1234440"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9546" tIns="69546" rIns="69546" bIns="69546" numCol="1" spcCol="1270" anchor="t" anchorCtr="0">
            <a:noAutofit/>
          </a:bodyPr>
          <a:lstStyle/>
          <a:p>
            <a:pPr defTabSz="491173">
              <a:lnSpc>
                <a:spcPct val="90000"/>
              </a:lnSpc>
              <a:spcBef>
                <a:spcPct val="0"/>
              </a:spcBef>
              <a:spcAft>
                <a:spcPct val="35000"/>
              </a:spcAft>
            </a:pPr>
            <a:r>
              <a:rPr lang="en-US" sz="1400" u="sng">
                <a:solidFill>
                  <a:schemeClr val="tx1"/>
                </a:solidFill>
              </a:rPr>
              <a:t>Session 4</a:t>
            </a:r>
            <a:endParaRPr lang="en-US" sz="1400" u="sng">
              <a:solidFill>
                <a:schemeClr val="tx1"/>
              </a:solidFill>
              <a:cs typeface="Calibri"/>
            </a:endParaRPr>
          </a:p>
        </p:txBody>
      </p:sp>
      <p:sp>
        <p:nvSpPr>
          <p:cNvPr id="28" name="Rectangle: Rounded Corners 121">
            <a:extLst>
              <a:ext uri="{FF2B5EF4-FFF2-40B4-BE49-F238E27FC236}">
                <a16:creationId xmlns:a16="http://schemas.microsoft.com/office/drawing/2014/main" id="{D1EA6C49-6B4B-144A-A641-36458845EE9C}"/>
              </a:ext>
            </a:extLst>
          </p:cNvPr>
          <p:cNvSpPr/>
          <p:nvPr userDrawn="1"/>
        </p:nvSpPr>
        <p:spPr>
          <a:xfrm>
            <a:off x="2081352" y="2499218"/>
            <a:ext cx="6291868" cy="301751"/>
          </a:xfrm>
          <a:prstGeom prst="roundRect">
            <a:avLst/>
          </a:prstGeom>
          <a:solidFill>
            <a:srgbClr val="80B284"/>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528955">
              <a:lnSpc>
                <a:spcPct val="90000"/>
              </a:lnSpc>
              <a:spcBef>
                <a:spcPct val="0"/>
              </a:spcBef>
              <a:spcAft>
                <a:spcPct val="35000"/>
              </a:spcAft>
            </a:pPr>
            <a:r>
              <a:rPr lang="en-US" sz="1600">
                <a:solidFill>
                  <a:schemeClr val="tx1"/>
                </a:solidFill>
              </a:rPr>
              <a:t>Phase 1: Ci3T Leadership Teams</a:t>
            </a:r>
          </a:p>
        </p:txBody>
      </p:sp>
      <p:sp>
        <p:nvSpPr>
          <p:cNvPr id="29" name="Freeform: Shape 134">
            <a:extLst>
              <a:ext uri="{FF2B5EF4-FFF2-40B4-BE49-F238E27FC236}">
                <a16:creationId xmlns:a16="http://schemas.microsoft.com/office/drawing/2014/main" id="{B2B366D0-D4BD-6B41-A53E-D2180910D487}"/>
              </a:ext>
            </a:extLst>
          </p:cNvPr>
          <p:cNvSpPr/>
          <p:nvPr userDrawn="1"/>
        </p:nvSpPr>
        <p:spPr>
          <a:xfrm>
            <a:off x="8411433" y="2853433"/>
            <a:ext cx="949871" cy="228600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rgbClr val="80B284"/>
          </a:solidFill>
          <a:ln w="19050">
            <a:solidFill>
              <a:srgbClr val="FFC00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2785" rIns="72785" bIns="72785" numCol="1" spcCol="1270" anchor="t" anchorCtr="0">
            <a:noAutofit/>
          </a:bodyPr>
          <a:lstStyle/>
          <a:p>
            <a:pPr algn="ctr" defTabSz="528955">
              <a:lnSpc>
                <a:spcPct val="90000"/>
              </a:lnSpc>
              <a:spcBef>
                <a:spcPct val="0"/>
              </a:spcBef>
              <a:spcAft>
                <a:spcPct val="35000"/>
              </a:spcAft>
            </a:pPr>
            <a:r>
              <a:rPr lang="en-US" sz="1400">
                <a:solidFill>
                  <a:schemeClr val="tx1"/>
                </a:solidFill>
              </a:rPr>
              <a:t>Module v2 Review</a:t>
            </a:r>
          </a:p>
          <a:p>
            <a:pPr marL="48578" lvl="1" indent="-48578" defTabSz="415608">
              <a:lnSpc>
                <a:spcPct val="90000"/>
              </a:lnSpc>
              <a:spcBef>
                <a:spcPct val="0"/>
              </a:spcBef>
              <a:spcAft>
                <a:spcPct val="15000"/>
              </a:spcAft>
              <a:buChar char="•"/>
            </a:pPr>
            <a:endParaRPr lang="en-US" sz="1400">
              <a:solidFill>
                <a:schemeClr val="tx1"/>
              </a:solidFill>
            </a:endParaRPr>
          </a:p>
        </p:txBody>
      </p:sp>
      <p:pic>
        <p:nvPicPr>
          <p:cNvPr id="30" name="Focus Group">
            <a:extLst>
              <a:ext uri="{FF2B5EF4-FFF2-40B4-BE49-F238E27FC236}">
                <a16:creationId xmlns:a16="http://schemas.microsoft.com/office/drawing/2014/main" id="{6705AD34-0846-E644-8C40-5F5D2C8D70EE}"/>
              </a:ext>
            </a:extLst>
          </p:cNvPr>
          <p:cNvPicPr>
            <a:picLocks noChangeAspect="1" noChangeArrowheads="1"/>
          </p:cNvPicPr>
          <p:nvPr userDrawn="1"/>
        </p:nvPicPr>
        <p:blipFill>
          <a:blip r:embed="rId14" cstate="screen">
            <a:extLst>
              <a:ext uri="{28A0092B-C50C-407E-A947-70E740481C1C}">
                <a14:useLocalDpi xmlns:a14="http://schemas.microsoft.com/office/drawing/2010/main"/>
              </a:ext>
            </a:extLst>
          </a:blip>
          <a:srcRect/>
          <a:stretch/>
        </p:blipFill>
        <p:spPr bwMode="auto">
          <a:xfrm>
            <a:off x="8651992" y="3839135"/>
            <a:ext cx="468752" cy="391585"/>
          </a:xfrm>
          <a:prstGeom prst="rect">
            <a:avLst/>
          </a:prstGeom>
          <a:solidFill>
            <a:srgbClr val="80B284"/>
          </a:solidFill>
          <a:ln w="9525">
            <a:noFill/>
            <a:miter lim="800000"/>
            <a:headEnd/>
            <a:tailEnd/>
          </a:ln>
          <a:effectLst/>
        </p:spPr>
      </p:pic>
      <p:sp>
        <p:nvSpPr>
          <p:cNvPr id="31" name="Rectangle: Rounded Corners 122">
            <a:extLst>
              <a:ext uri="{FF2B5EF4-FFF2-40B4-BE49-F238E27FC236}">
                <a16:creationId xmlns:a16="http://schemas.microsoft.com/office/drawing/2014/main" id="{34EDA6D7-2D92-664E-A2A5-893DCAFEC1D2}"/>
              </a:ext>
            </a:extLst>
          </p:cNvPr>
          <p:cNvSpPr/>
          <p:nvPr userDrawn="1"/>
        </p:nvSpPr>
        <p:spPr>
          <a:xfrm>
            <a:off x="8410880" y="2499218"/>
            <a:ext cx="950976" cy="301751"/>
          </a:xfrm>
          <a:prstGeom prst="roundRect">
            <a:avLst/>
          </a:prstGeom>
          <a:solidFill>
            <a:srgbClr val="80B284"/>
          </a:solidFill>
          <a:ln w="19050">
            <a:solidFill>
              <a:srgbClr val="FFC00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528955">
              <a:lnSpc>
                <a:spcPct val="90000"/>
              </a:lnSpc>
              <a:spcBef>
                <a:spcPct val="0"/>
              </a:spcBef>
              <a:spcAft>
                <a:spcPct val="35000"/>
              </a:spcAft>
            </a:pPr>
            <a:r>
              <a:rPr lang="en-US" sz="1600">
                <a:solidFill>
                  <a:schemeClr val="tx1"/>
                </a:solidFill>
              </a:rPr>
              <a:t>Phase 3</a:t>
            </a:r>
          </a:p>
        </p:txBody>
      </p:sp>
      <p:sp>
        <p:nvSpPr>
          <p:cNvPr id="32" name="TextBox 31">
            <a:extLst>
              <a:ext uri="{FF2B5EF4-FFF2-40B4-BE49-F238E27FC236}">
                <a16:creationId xmlns:a16="http://schemas.microsoft.com/office/drawing/2014/main" id="{AB1EA08D-FF5F-EE45-B59B-DFF66803F8C3}"/>
              </a:ext>
            </a:extLst>
          </p:cNvPr>
          <p:cNvSpPr txBox="1"/>
          <p:nvPr userDrawn="1"/>
        </p:nvSpPr>
        <p:spPr>
          <a:xfrm>
            <a:off x="2836406" y="5307553"/>
            <a:ext cx="4216074" cy="929485"/>
          </a:xfrm>
          <a:prstGeom prst="rect">
            <a:avLst/>
          </a:prstGeom>
          <a:noFill/>
        </p:spPr>
        <p:txBody>
          <a:bodyPr wrap="square" rtlCol="0">
            <a:spAutoFit/>
          </a:bodyPr>
          <a:lstStyle/>
          <a:p>
            <a:pPr>
              <a:lnSpc>
                <a:spcPct val="85000"/>
              </a:lnSpc>
            </a:pPr>
            <a:r>
              <a:rPr lang="en-US" sz="1600"/>
              <a:t>Stakeholder Field Testing</a:t>
            </a:r>
          </a:p>
          <a:p>
            <a:pPr marL="173038" indent="-112713">
              <a:lnSpc>
                <a:spcPct val="85000"/>
              </a:lnSpc>
              <a:buFont typeface="Arial" panose="020B0604020202020204" pitchFamily="34" charset="0"/>
              <a:buChar char="•"/>
              <a:tabLst>
                <a:tab pos="1597025" algn="l"/>
              </a:tabLst>
            </a:pPr>
            <a:r>
              <a:rPr lang="en-US" sz="1600"/>
              <a:t>Students	• Ci3T Leadership Teams</a:t>
            </a:r>
          </a:p>
          <a:p>
            <a:pPr marL="173038" indent="-112713">
              <a:lnSpc>
                <a:spcPct val="85000"/>
              </a:lnSpc>
              <a:buFont typeface="Arial" panose="020B0604020202020204" pitchFamily="34" charset="0"/>
              <a:buChar char="•"/>
              <a:tabLst>
                <a:tab pos="1597025" algn="l"/>
              </a:tabLst>
            </a:pPr>
            <a:r>
              <a:rPr lang="en-US" sz="1600"/>
              <a:t>Families	• Principal Leaders</a:t>
            </a:r>
          </a:p>
          <a:p>
            <a:pPr marL="173038" indent="-112713">
              <a:lnSpc>
                <a:spcPct val="85000"/>
              </a:lnSpc>
              <a:buFont typeface="Arial" panose="020B0604020202020204" pitchFamily="34" charset="0"/>
              <a:buChar char="•"/>
              <a:tabLst>
                <a:tab pos="1597025" algn="l"/>
              </a:tabLst>
            </a:pPr>
            <a:r>
              <a:rPr lang="en-US" sz="1600"/>
              <a:t>Faculty &amp; Staff	• District Administrators</a:t>
            </a:r>
          </a:p>
        </p:txBody>
      </p:sp>
      <p:sp>
        <p:nvSpPr>
          <p:cNvPr id="33" name="TextBox 32">
            <a:extLst>
              <a:ext uri="{FF2B5EF4-FFF2-40B4-BE49-F238E27FC236}">
                <a16:creationId xmlns:a16="http://schemas.microsoft.com/office/drawing/2014/main" id="{69135271-DEB4-EE4E-9E9C-320D82299298}"/>
              </a:ext>
            </a:extLst>
          </p:cNvPr>
          <p:cNvSpPr txBox="1"/>
          <p:nvPr userDrawn="1"/>
        </p:nvSpPr>
        <p:spPr>
          <a:xfrm>
            <a:off x="9432976" y="2882747"/>
            <a:ext cx="1371600" cy="1477328"/>
          </a:xfrm>
          <a:prstGeom prst="rect">
            <a:avLst/>
          </a:prstGeom>
          <a:noFill/>
          <a:effectLst/>
        </p:spPr>
        <p:txBody>
          <a:bodyPr wrap="square" lIns="0" rIns="0" rtlCol="0">
            <a:spAutoFit/>
          </a:bodyPr>
          <a:lstStyle/>
          <a:p>
            <a:pPr algn="ctr"/>
            <a:r>
              <a:rPr lang="en-US" sz="2000" b="1">
                <a:ln w="6350">
                  <a:solidFill>
                    <a:schemeClr val="bg1"/>
                  </a:solidFill>
                </a:ln>
                <a:latin typeface="Calibri" panose="020F0502020204030204" pitchFamily="34" charset="0"/>
                <a:cs typeface="Calibri" panose="020F0502020204030204" pitchFamily="34" charset="0"/>
              </a:rPr>
              <a:t>Traditional</a:t>
            </a:r>
          </a:p>
          <a:p>
            <a:pPr algn="ctr"/>
            <a:endParaRPr lang="en-US" b="1">
              <a:ln w="6350">
                <a:solidFill>
                  <a:schemeClr val="bg1"/>
                </a:solidFill>
              </a:ln>
            </a:endParaRPr>
          </a:p>
          <a:p>
            <a:pPr algn="ctr"/>
            <a:endParaRPr lang="en-US" sz="2000" b="1">
              <a:ln w="6350">
                <a:solidFill>
                  <a:schemeClr val="bg1"/>
                </a:solidFill>
              </a:ln>
            </a:endParaRPr>
          </a:p>
          <a:p>
            <a:pPr algn="ctr"/>
            <a:endParaRPr lang="en-US" sz="1400" b="1">
              <a:ln w="6350">
                <a:solidFill>
                  <a:schemeClr val="bg1"/>
                </a:solidFill>
              </a:ln>
            </a:endParaRPr>
          </a:p>
          <a:p>
            <a:pPr algn="ctr"/>
            <a:r>
              <a:rPr lang="en-US" b="1">
                <a:ln w="6350">
                  <a:solidFill>
                    <a:schemeClr val="bg1"/>
                  </a:solidFill>
                </a:ln>
              </a:rPr>
              <a:t>vs.</a:t>
            </a:r>
          </a:p>
        </p:txBody>
      </p:sp>
      <p:sp>
        <p:nvSpPr>
          <p:cNvPr id="34" name="Freeform: Shape 126">
            <a:extLst>
              <a:ext uri="{FF2B5EF4-FFF2-40B4-BE49-F238E27FC236}">
                <a16:creationId xmlns:a16="http://schemas.microsoft.com/office/drawing/2014/main" id="{BC8A2ECC-D591-8D4F-946D-AE9B0B3153F4}"/>
              </a:ext>
            </a:extLst>
          </p:cNvPr>
          <p:cNvSpPr/>
          <p:nvPr userDrawn="1"/>
        </p:nvSpPr>
        <p:spPr>
          <a:xfrm>
            <a:off x="2836406" y="4970507"/>
            <a:ext cx="6291868" cy="299230"/>
          </a:xfrm>
          <a:custGeom>
            <a:avLst/>
            <a:gdLst>
              <a:gd name="connsiteX0" fmla="*/ 0 w 1102439"/>
              <a:gd name="connsiteY0" fmla="*/ 110244 h 2721823"/>
              <a:gd name="connsiteX1" fmla="*/ 110244 w 1102439"/>
              <a:gd name="connsiteY1" fmla="*/ 0 h 2721823"/>
              <a:gd name="connsiteX2" fmla="*/ 992195 w 1102439"/>
              <a:gd name="connsiteY2" fmla="*/ 0 h 2721823"/>
              <a:gd name="connsiteX3" fmla="*/ 1102439 w 1102439"/>
              <a:gd name="connsiteY3" fmla="*/ 110244 h 2721823"/>
              <a:gd name="connsiteX4" fmla="*/ 1102439 w 1102439"/>
              <a:gd name="connsiteY4" fmla="*/ 2611579 h 2721823"/>
              <a:gd name="connsiteX5" fmla="*/ 992195 w 1102439"/>
              <a:gd name="connsiteY5" fmla="*/ 2721823 h 2721823"/>
              <a:gd name="connsiteX6" fmla="*/ 110244 w 1102439"/>
              <a:gd name="connsiteY6" fmla="*/ 2721823 h 2721823"/>
              <a:gd name="connsiteX7" fmla="*/ 0 w 1102439"/>
              <a:gd name="connsiteY7" fmla="*/ 2611579 h 2721823"/>
              <a:gd name="connsiteX8" fmla="*/ 0 w 1102439"/>
              <a:gd name="connsiteY8" fmla="*/ 110244 h 2721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2439" h="2721823">
                <a:moveTo>
                  <a:pt x="0" y="110244"/>
                </a:moveTo>
                <a:cubicBezTo>
                  <a:pt x="0" y="49358"/>
                  <a:pt x="49358" y="0"/>
                  <a:pt x="110244" y="0"/>
                </a:cubicBezTo>
                <a:lnTo>
                  <a:pt x="992195" y="0"/>
                </a:lnTo>
                <a:cubicBezTo>
                  <a:pt x="1053081" y="0"/>
                  <a:pt x="1102439" y="49358"/>
                  <a:pt x="1102439" y="110244"/>
                </a:cubicBezTo>
                <a:lnTo>
                  <a:pt x="1102439" y="2611579"/>
                </a:lnTo>
                <a:cubicBezTo>
                  <a:pt x="1102439" y="2672465"/>
                  <a:pt x="1053081" y="2721823"/>
                  <a:pt x="992195" y="2721823"/>
                </a:cubicBezTo>
                <a:lnTo>
                  <a:pt x="110244" y="2721823"/>
                </a:lnTo>
                <a:cubicBezTo>
                  <a:pt x="49358" y="2721823"/>
                  <a:pt x="0" y="2672465"/>
                  <a:pt x="0" y="2611579"/>
                </a:cubicBezTo>
                <a:lnTo>
                  <a:pt x="0" y="110244"/>
                </a:lnTo>
                <a:close/>
              </a:path>
            </a:pathLst>
          </a:custGeom>
          <a:solidFill>
            <a:schemeClr val="accent1">
              <a:lumMod val="50000"/>
            </a:schemeClr>
          </a:solidFill>
          <a:ln>
            <a:solidFill>
              <a:schemeClr val="tx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2785" tIns="73152" rIns="72785" bIns="72785" numCol="1" spcCol="1270" anchor="ctr" anchorCtr="0">
            <a:noAutofit/>
          </a:bodyPr>
          <a:lstStyle/>
          <a:p>
            <a:pPr algn="ctr" defTabSz="528955">
              <a:lnSpc>
                <a:spcPct val="90000"/>
              </a:lnSpc>
              <a:spcBef>
                <a:spcPct val="0"/>
              </a:spcBef>
              <a:spcAft>
                <a:spcPct val="35000"/>
              </a:spcAft>
            </a:pPr>
            <a:r>
              <a:rPr lang="en-US" sz="1600">
                <a:solidFill>
                  <a:schemeClr val="bg1"/>
                </a:solidFill>
              </a:rPr>
              <a:t>Phase 2: Module Testing with Stakeholders</a:t>
            </a:r>
          </a:p>
        </p:txBody>
      </p:sp>
      <p:pic>
        <p:nvPicPr>
          <p:cNvPr id="35" name="Picture 34" descr="A close up of a sign&#10;&#10;Description automatically generated">
            <a:extLst>
              <a:ext uri="{FF2B5EF4-FFF2-40B4-BE49-F238E27FC236}">
                <a16:creationId xmlns:a16="http://schemas.microsoft.com/office/drawing/2014/main" id="{8D667F29-D52F-5F4D-8172-944ED27B157E}"/>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261007" y="108426"/>
            <a:ext cx="2190750" cy="1285240"/>
          </a:xfrm>
          <a:prstGeom prst="rect">
            <a:avLst/>
          </a:prstGeom>
        </p:spPr>
      </p:pic>
    </p:spTree>
    <p:extLst>
      <p:ext uri="{BB962C8B-B14F-4D97-AF65-F5344CB8AC3E}">
        <p14:creationId xmlns:p14="http://schemas.microsoft.com/office/powerpoint/2010/main" val="31528818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2639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95977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665226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270402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19580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0627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640117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90118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2252884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8/29/2024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6186273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42322065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3332011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8/29/2024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FFC1C379-1FB3-A54B-A801-896B503F6498}"/>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a:stretch/>
        </p:blipFill>
        <p:spPr>
          <a:xfrm>
            <a:off x="10871236" y="5609559"/>
            <a:ext cx="1134809" cy="1111916"/>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8/29/2024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6AB7A92D-26CA-8E4A-91B3-DAA129A804E4}"/>
              </a:ext>
            </a:extLst>
          </p:cNvPr>
          <p:cNvPicPr>
            <a:picLocks noChangeAspect="1"/>
          </p:cNvPicPr>
          <p:nvPr userDrawn="1"/>
        </p:nvPicPr>
        <p:blipFill rotWithShape="1">
          <a:blip r:embed="rId2" cstate="screen">
            <a:alphaModFix amt="30000"/>
            <a:extLst>
              <a:ext uri="{28A0092B-C50C-407E-A947-70E740481C1C}">
                <a14:useLocalDpi xmlns:a14="http://schemas.microsoft.com/office/drawing/2010/main"/>
              </a:ext>
            </a:extLst>
          </a:blip>
          <a:srcRect t="-1" b="-10014"/>
          <a:stretch/>
        </p:blipFill>
        <p:spPr>
          <a:xfrm>
            <a:off x="10871236" y="5609558"/>
            <a:ext cx="1134809" cy="1248441"/>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8/29/2024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8/29/2024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theme" Target="../theme/theme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8/29/2024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8/29/2024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225795175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33.xml"/><Relationship Id="rId1" Type="http://schemas.openxmlformats.org/officeDocument/2006/relationships/slideLayout" Target="../slideLayouts/slideLayout10.xml"/><Relationship Id="rId6" Type="http://schemas.openxmlformats.org/officeDocument/2006/relationships/image" Target="../media/image118.png"/><Relationship Id="rId5" Type="http://schemas.openxmlformats.org/officeDocument/2006/relationships/image" Target="../media/image249.png"/><Relationship Id="rId4" Type="http://schemas.openxmlformats.org/officeDocument/2006/relationships/image" Target="../media/image248.png"/></Relationships>
</file>

<file path=ppt/slides/_rels/slide101.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image" Target="../media/image281.png"/><Relationship Id="rId5" Type="http://schemas.openxmlformats.org/officeDocument/2006/relationships/image" Target="../media/image280.png"/><Relationship Id="rId4" Type="http://schemas.openxmlformats.org/officeDocument/2006/relationships/image" Target="../media/image118.png"/></Relationships>
</file>

<file path=ppt/slides/_rels/slide102.xml.rels><?xml version="1.0" encoding="UTF-8" standalone="yes"?>
<Relationships xmlns="http://schemas.openxmlformats.org/package/2006/relationships"><Relationship Id="rId3" Type="http://schemas.openxmlformats.org/officeDocument/2006/relationships/image" Target="../media/image279.png"/><Relationship Id="rId7" Type="http://schemas.openxmlformats.org/officeDocument/2006/relationships/image" Target="../media/image283.png"/><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image" Target="../media/image282.png"/><Relationship Id="rId5" Type="http://schemas.openxmlformats.org/officeDocument/2006/relationships/image" Target="../media/image280.png"/><Relationship Id="rId4" Type="http://schemas.openxmlformats.org/officeDocument/2006/relationships/image" Target="../media/image118.png"/></Relationships>
</file>

<file path=ppt/slides/_rels/slide103.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284.png"/><Relationship Id="rId4" Type="http://schemas.openxmlformats.org/officeDocument/2006/relationships/image" Target="../media/image118.png"/></Relationships>
</file>

<file path=ppt/slides/_rels/slide10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image" Target="../media/image127.png"/><Relationship Id="rId5" Type="http://schemas.openxmlformats.org/officeDocument/2006/relationships/diagramQuickStyle" Target="../diagrams/quickStyle8.xml"/><Relationship Id="rId10" Type="http://schemas.openxmlformats.org/officeDocument/2006/relationships/hyperlink" Target="https://www.ci3t.org/measures" TargetMode="External"/><Relationship Id="rId4" Type="http://schemas.openxmlformats.org/officeDocument/2006/relationships/diagramLayout" Target="../diagrams/layout8.xml"/><Relationship Id="rId9" Type="http://schemas.openxmlformats.org/officeDocument/2006/relationships/image" Target="../media/image126.png"/></Relationships>
</file>

<file path=ppt/slides/_rels/slide105.xml.rels><?xml version="1.0" encoding="UTF-8" standalone="yes"?>
<Relationships xmlns="http://schemas.openxmlformats.org/package/2006/relationships"><Relationship Id="rId8" Type="http://schemas.openxmlformats.org/officeDocument/2006/relationships/image" Target="../media/image290.jpeg"/><Relationship Id="rId13" Type="http://schemas.openxmlformats.org/officeDocument/2006/relationships/image" Target="../media/image295.jpeg"/><Relationship Id="rId18" Type="http://schemas.openxmlformats.org/officeDocument/2006/relationships/image" Target="../media/image300.jpeg"/><Relationship Id="rId3" Type="http://schemas.openxmlformats.org/officeDocument/2006/relationships/image" Target="../media/image285.jpeg"/><Relationship Id="rId7" Type="http://schemas.openxmlformats.org/officeDocument/2006/relationships/image" Target="../media/image289.jpeg"/><Relationship Id="rId12" Type="http://schemas.openxmlformats.org/officeDocument/2006/relationships/image" Target="../media/image294.jpeg"/><Relationship Id="rId17" Type="http://schemas.openxmlformats.org/officeDocument/2006/relationships/image" Target="../media/image299.jpeg"/><Relationship Id="rId2" Type="http://schemas.openxmlformats.org/officeDocument/2006/relationships/notesSlide" Target="../notesSlides/notesSlide38.xml"/><Relationship Id="rId16" Type="http://schemas.openxmlformats.org/officeDocument/2006/relationships/image" Target="../media/image298.jpeg"/><Relationship Id="rId1" Type="http://schemas.openxmlformats.org/officeDocument/2006/relationships/slideLayout" Target="../slideLayouts/slideLayout10.xml"/><Relationship Id="rId6" Type="http://schemas.openxmlformats.org/officeDocument/2006/relationships/image" Target="../media/image288.jpeg"/><Relationship Id="rId11" Type="http://schemas.openxmlformats.org/officeDocument/2006/relationships/image" Target="../media/image293.jpeg"/><Relationship Id="rId5" Type="http://schemas.openxmlformats.org/officeDocument/2006/relationships/image" Target="../media/image287.jpeg"/><Relationship Id="rId15" Type="http://schemas.openxmlformats.org/officeDocument/2006/relationships/image" Target="../media/image297.jpeg"/><Relationship Id="rId10" Type="http://schemas.openxmlformats.org/officeDocument/2006/relationships/image" Target="../media/image292.jpeg"/><Relationship Id="rId19" Type="http://schemas.openxmlformats.org/officeDocument/2006/relationships/image" Target="../media/image301.jpeg"/><Relationship Id="rId4" Type="http://schemas.openxmlformats.org/officeDocument/2006/relationships/image" Target="../media/image286.jpeg"/><Relationship Id="rId9" Type="http://schemas.openxmlformats.org/officeDocument/2006/relationships/image" Target="../media/image291.jpeg"/><Relationship Id="rId14" Type="http://schemas.openxmlformats.org/officeDocument/2006/relationships/image" Target="../media/image296.jpeg"/></Relationships>
</file>

<file path=ppt/slides/_rels/slide106.xml.rels><?xml version="1.0" encoding="UTF-8" standalone="yes"?>
<Relationships xmlns="http://schemas.openxmlformats.org/package/2006/relationships"><Relationship Id="rId2" Type="http://schemas.openxmlformats.org/officeDocument/2006/relationships/image" Target="../media/image302.jpeg"/><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283.png"/></Relationships>
</file>

<file path=ppt/slides/_rels/slide108.xml.rels><?xml version="1.0" encoding="UTF-8" standalone="yes"?>
<Relationships xmlns="http://schemas.openxmlformats.org/package/2006/relationships"><Relationship Id="rId2" Type="http://schemas.openxmlformats.org/officeDocument/2006/relationships/image" Target="../media/image306.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28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307.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08.png"/></Relationships>
</file>

<file path=ppt/slides/_rels/slide11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309.png"/><Relationship Id="rId4" Type="http://schemas.openxmlformats.org/officeDocument/2006/relationships/image" Target="../media/image85.png"/></Relationships>
</file>

<file path=ppt/slides/_rels/slide118.xml.rels><?xml version="1.0" encoding="UTF-8" standalone="yes"?>
<Relationships xmlns="http://schemas.openxmlformats.org/package/2006/relationships"><Relationship Id="rId3" Type="http://schemas.openxmlformats.org/officeDocument/2006/relationships/image" Target="../media/image310.png"/><Relationship Id="rId7" Type="http://schemas.openxmlformats.org/officeDocument/2006/relationships/image" Target="../media/image31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119.xml.rels><?xml version="1.0" encoding="UTF-8" standalone="yes"?>
<Relationships xmlns="http://schemas.openxmlformats.org/package/2006/relationships"><Relationship Id="rId8" Type="http://schemas.openxmlformats.org/officeDocument/2006/relationships/image" Target="../media/image317.svg"/><Relationship Id="rId3" Type="http://schemas.openxmlformats.org/officeDocument/2006/relationships/image" Target="../media/image312.jpeg"/><Relationship Id="rId7" Type="http://schemas.openxmlformats.org/officeDocument/2006/relationships/image" Target="../media/image316.pn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315.svg"/><Relationship Id="rId5" Type="http://schemas.openxmlformats.org/officeDocument/2006/relationships/image" Target="../media/image314.png"/><Relationship Id="rId10" Type="http://schemas.openxmlformats.org/officeDocument/2006/relationships/image" Target="../media/image319.png"/><Relationship Id="rId4" Type="http://schemas.openxmlformats.org/officeDocument/2006/relationships/image" Target="../media/image313.jpeg"/><Relationship Id="rId9" Type="http://schemas.openxmlformats.org/officeDocument/2006/relationships/image" Target="../media/image318.png"/></Relationships>
</file>

<file path=ppt/slides/_rels/slide1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jpeg"/><Relationship Id="rId2" Type="http://schemas.openxmlformats.org/officeDocument/2006/relationships/image" Target="../media/image103.png"/><Relationship Id="rId1" Type="http://schemas.openxmlformats.org/officeDocument/2006/relationships/slideLayout" Target="../slideLayouts/slideLayout12.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2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14.png"/></Relationships>
</file>

<file path=ppt/slides/_rels/slide2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14.png"/></Relationships>
</file>

<file path=ppt/slides/_rels/slide2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2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21" Type="http://schemas.openxmlformats.org/officeDocument/2006/relationships/image" Target="../media/image56.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notesSlide" Target="../notesSlides/notesSlide1.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 Id="rId22" Type="http://schemas.openxmlformats.org/officeDocument/2006/relationships/image" Target="../media/image5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 Id="rId4" Type="http://schemas.openxmlformats.org/officeDocument/2006/relationships/image" Target="../media/image120.png"/></Relationships>
</file>

<file path=ppt/slides/_rels/slide3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18.png"/></Relationships>
</file>

<file path=ppt/slides/_rels/slide3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0.xml"/><Relationship Id="rId5" Type="http://schemas.openxmlformats.org/officeDocument/2006/relationships/image" Target="../media/image118.png"/><Relationship Id="rId4" Type="http://schemas.openxmlformats.org/officeDocument/2006/relationships/image" Target="../media/image124.png"/></Relationships>
</file>

<file path=ppt/slides/_rels/slide3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127.png"/><Relationship Id="rId5" Type="http://schemas.openxmlformats.org/officeDocument/2006/relationships/diagramQuickStyle" Target="../diagrams/quickStyle5.xml"/><Relationship Id="rId10" Type="http://schemas.openxmlformats.org/officeDocument/2006/relationships/hyperlink" Target="https://www.ci3t.org/measures" TargetMode="External"/><Relationship Id="rId4" Type="http://schemas.openxmlformats.org/officeDocument/2006/relationships/diagramLayout" Target="../diagrams/layout5.xml"/><Relationship Id="rId9" Type="http://schemas.openxmlformats.org/officeDocument/2006/relationships/image" Target="../media/image126.png"/></Relationships>
</file>

<file path=ppt/slides/_rels/slide3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29.png"/></Relationships>
</file>

<file path=ppt/slides/_rels/slide3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1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s>
</file>

<file path=ppt/slides/_rels/slide3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slides/_rels/slide4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41.png"/></Relationships>
</file>

<file path=ppt/slides/_rels/slide4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2.jpeg"/><Relationship Id="rId1" Type="http://schemas.openxmlformats.org/officeDocument/2006/relationships/slideLayout" Target="../slideLayouts/slideLayout8.xml"/><Relationship Id="rId4" Type="http://schemas.openxmlformats.org/officeDocument/2006/relationships/image" Target="../media/image143.png"/></Relationships>
</file>

<file path=ppt/slides/_rels/slide44.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141.png"/></Relationships>
</file>

<file path=ppt/slides/_rels/slide4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8.png"/><Relationship Id="rId11" Type="http://schemas.openxmlformats.org/officeDocument/2006/relationships/image" Target="../media/image141.png"/><Relationship Id="rId5" Type="http://schemas.openxmlformats.org/officeDocument/2006/relationships/image" Target="../media/image147.png"/><Relationship Id="rId10" Type="http://schemas.openxmlformats.org/officeDocument/2006/relationships/image" Target="../media/image60.svg"/><Relationship Id="rId4" Type="http://schemas.openxmlformats.org/officeDocument/2006/relationships/image" Target="../media/image146.png"/><Relationship Id="rId9" Type="http://schemas.openxmlformats.org/officeDocument/2006/relationships/image" Target="../media/image59.png"/></Relationships>
</file>

<file path=ppt/slides/_rels/slide46.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8.xml"/><Relationship Id="rId5" Type="http://schemas.openxmlformats.org/officeDocument/2006/relationships/image" Target="../media/image141.png"/><Relationship Id="rId4" Type="http://schemas.openxmlformats.org/officeDocument/2006/relationships/image" Target="../media/image153.png"/></Relationships>
</file>

<file path=ppt/slides/_rels/slide4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8.xml"/><Relationship Id="rId5" Type="http://schemas.openxmlformats.org/officeDocument/2006/relationships/image" Target="../media/image141.png"/><Relationship Id="rId4" Type="http://schemas.openxmlformats.org/officeDocument/2006/relationships/image" Target="../media/image156.svg"/></Relationships>
</file>

<file path=ppt/slides/_rels/slide4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8.xml"/><Relationship Id="rId5" Type="http://schemas.openxmlformats.org/officeDocument/2006/relationships/image" Target="../media/image141.png"/><Relationship Id="rId4" Type="http://schemas.openxmlformats.org/officeDocument/2006/relationships/image" Target="../media/image153.png"/></Relationships>
</file>

<file path=ppt/slides/_rels/slide49.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41.png"/><Relationship Id="rId1" Type="http://schemas.openxmlformats.org/officeDocument/2006/relationships/slideLayout" Target="../slideLayouts/slideLayout10.xml"/><Relationship Id="rId5" Type="http://schemas.openxmlformats.org/officeDocument/2006/relationships/image" Target="../media/image156.svg"/><Relationship Id="rId4" Type="http://schemas.openxmlformats.org/officeDocument/2006/relationships/image" Target="../media/image155.png"/></Relationships>
</file>

<file path=ppt/slides/_rels/slide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50.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8.xml"/><Relationship Id="rId5" Type="http://schemas.openxmlformats.org/officeDocument/2006/relationships/image" Target="../media/image141.png"/><Relationship Id="rId4" Type="http://schemas.openxmlformats.org/officeDocument/2006/relationships/image" Target="../media/image153.png"/></Relationships>
</file>

<file path=ppt/slides/_rels/slide5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58.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10.xml"/><Relationship Id="rId4" Type="http://schemas.openxmlformats.org/officeDocument/2006/relationships/image" Target="../media/image141.png"/></Relationships>
</file>

<file path=ppt/slides/_rels/slide53.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 Id="rId5" Type="http://schemas.openxmlformats.org/officeDocument/2006/relationships/image" Target="../media/image141.png"/><Relationship Id="rId4" Type="http://schemas.openxmlformats.org/officeDocument/2006/relationships/image" Target="../media/image167.png"/></Relationships>
</file>

<file path=ppt/slides/_rels/slide58.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6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170.png"/></Relationships>
</file>

<file path=ppt/slides/_rels/slide64.xml.rels><?xml version="1.0" encoding="UTF-8" standalone="yes"?>
<Relationships xmlns="http://schemas.openxmlformats.org/package/2006/relationships"><Relationship Id="rId8" Type="http://schemas.openxmlformats.org/officeDocument/2006/relationships/image" Target="../media/image176.jpeg"/><Relationship Id="rId13" Type="http://schemas.openxmlformats.org/officeDocument/2006/relationships/image" Target="../media/image181.jpeg"/><Relationship Id="rId18" Type="http://schemas.openxmlformats.org/officeDocument/2006/relationships/image" Target="../media/image186.jpeg"/><Relationship Id="rId26" Type="http://schemas.openxmlformats.org/officeDocument/2006/relationships/image" Target="../media/image192.png"/><Relationship Id="rId3" Type="http://schemas.openxmlformats.org/officeDocument/2006/relationships/image" Target="../media/image171.jpeg"/><Relationship Id="rId21" Type="http://schemas.openxmlformats.org/officeDocument/2006/relationships/image" Target="../media/image62.svg"/><Relationship Id="rId7" Type="http://schemas.openxmlformats.org/officeDocument/2006/relationships/image" Target="../media/image175.jpeg"/><Relationship Id="rId12" Type="http://schemas.openxmlformats.org/officeDocument/2006/relationships/image" Target="../media/image180.jpeg"/><Relationship Id="rId17" Type="http://schemas.openxmlformats.org/officeDocument/2006/relationships/image" Target="../media/image185.jpeg"/><Relationship Id="rId25" Type="http://schemas.openxmlformats.org/officeDocument/2006/relationships/image" Target="../media/image191.svg"/><Relationship Id="rId2" Type="http://schemas.openxmlformats.org/officeDocument/2006/relationships/notesSlide" Target="../notesSlides/notesSlide20.xml"/><Relationship Id="rId16" Type="http://schemas.openxmlformats.org/officeDocument/2006/relationships/image" Target="../media/image184.jpeg"/><Relationship Id="rId20" Type="http://schemas.openxmlformats.org/officeDocument/2006/relationships/image" Target="../media/image61.png"/><Relationship Id="rId29" Type="http://schemas.openxmlformats.org/officeDocument/2006/relationships/image" Target="../media/image195.svg"/><Relationship Id="rId1" Type="http://schemas.openxmlformats.org/officeDocument/2006/relationships/slideLayout" Target="../slideLayouts/slideLayout10.xml"/><Relationship Id="rId6" Type="http://schemas.openxmlformats.org/officeDocument/2006/relationships/image" Target="../media/image174.jpeg"/><Relationship Id="rId11" Type="http://schemas.openxmlformats.org/officeDocument/2006/relationships/image" Target="../media/image179.jpeg"/><Relationship Id="rId24" Type="http://schemas.openxmlformats.org/officeDocument/2006/relationships/image" Target="../media/image190.png"/><Relationship Id="rId5" Type="http://schemas.openxmlformats.org/officeDocument/2006/relationships/image" Target="../media/image173.jpeg"/><Relationship Id="rId15" Type="http://schemas.openxmlformats.org/officeDocument/2006/relationships/image" Target="../media/image183.jpeg"/><Relationship Id="rId23" Type="http://schemas.openxmlformats.org/officeDocument/2006/relationships/image" Target="../media/image189.svg"/><Relationship Id="rId28" Type="http://schemas.openxmlformats.org/officeDocument/2006/relationships/image" Target="../media/image194.png"/><Relationship Id="rId10" Type="http://schemas.openxmlformats.org/officeDocument/2006/relationships/image" Target="../media/image178.jpeg"/><Relationship Id="rId19" Type="http://schemas.openxmlformats.org/officeDocument/2006/relationships/image" Target="../media/image187.jpeg"/><Relationship Id="rId4" Type="http://schemas.openxmlformats.org/officeDocument/2006/relationships/image" Target="../media/image172.jpeg"/><Relationship Id="rId9" Type="http://schemas.openxmlformats.org/officeDocument/2006/relationships/image" Target="../media/image177.jpeg"/><Relationship Id="rId14" Type="http://schemas.openxmlformats.org/officeDocument/2006/relationships/image" Target="../media/image182.jpeg"/><Relationship Id="rId22" Type="http://schemas.openxmlformats.org/officeDocument/2006/relationships/image" Target="../media/image188.png"/><Relationship Id="rId27" Type="http://schemas.openxmlformats.org/officeDocument/2006/relationships/image" Target="../media/image193.sv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118.png"/></Relationships>
</file>

<file path=ppt/slides/_rels/slide6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9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97.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199.png"/><Relationship Id="rId1" Type="http://schemas.openxmlformats.org/officeDocument/2006/relationships/slideLayout" Target="../slideLayouts/slideLayout2.xml"/><Relationship Id="rId4" Type="http://schemas.openxmlformats.org/officeDocument/2006/relationships/image" Target="../media/image201.png"/></Relationships>
</file>

<file path=ppt/slides/_rels/slide74.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20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199.png"/><Relationship Id="rId1" Type="http://schemas.openxmlformats.org/officeDocument/2006/relationships/slideLayout" Target="../slideLayouts/slideLayout2.xml"/><Relationship Id="rId5" Type="http://schemas.openxmlformats.org/officeDocument/2006/relationships/image" Target="../media/image205.png"/><Relationship Id="rId4" Type="http://schemas.openxmlformats.org/officeDocument/2006/relationships/image" Target="../media/image204.png"/></Relationships>
</file>

<file path=ppt/slides/_rels/slide7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2.xml"/><Relationship Id="rId5" Type="http://schemas.openxmlformats.org/officeDocument/2006/relationships/image" Target="../media/image209.png"/><Relationship Id="rId4" Type="http://schemas.openxmlformats.org/officeDocument/2006/relationships/image" Target="../media/image208.png"/></Relationships>
</file>

<file path=ppt/slides/_rels/slide77.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11.png"/><Relationship Id="rId7" Type="http://schemas.openxmlformats.org/officeDocument/2006/relationships/diagramQuickStyle" Target="../diagrams/quickStyle7.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212.png"/><Relationship Id="rId9" Type="http://schemas.microsoft.com/office/2007/relationships/diagramDrawing" Target="../diagrams/drawing7.xml"/></Relationships>
</file>

<file path=ppt/slides/_rels/slide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218.jpeg"/><Relationship Id="rId7" Type="http://schemas.openxmlformats.org/officeDocument/2006/relationships/image" Target="../media/image22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87.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pn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8" Type="http://schemas.openxmlformats.org/officeDocument/2006/relationships/image" Target="../media/image230.jpeg"/><Relationship Id="rId13" Type="http://schemas.openxmlformats.org/officeDocument/2006/relationships/image" Target="../media/image235.jpeg"/><Relationship Id="rId18" Type="http://schemas.openxmlformats.org/officeDocument/2006/relationships/image" Target="../media/image240.jpeg"/><Relationship Id="rId3" Type="http://schemas.openxmlformats.org/officeDocument/2006/relationships/image" Target="../media/image225.jpeg"/><Relationship Id="rId21" Type="http://schemas.openxmlformats.org/officeDocument/2006/relationships/image" Target="../media/image243.jpeg"/><Relationship Id="rId7" Type="http://schemas.openxmlformats.org/officeDocument/2006/relationships/image" Target="../media/image229.jpeg"/><Relationship Id="rId12" Type="http://schemas.openxmlformats.org/officeDocument/2006/relationships/image" Target="../media/image234.jpeg"/><Relationship Id="rId17" Type="http://schemas.openxmlformats.org/officeDocument/2006/relationships/image" Target="../media/image239.jpeg"/><Relationship Id="rId2" Type="http://schemas.openxmlformats.org/officeDocument/2006/relationships/notesSlide" Target="../notesSlides/notesSlide26.xml"/><Relationship Id="rId16" Type="http://schemas.openxmlformats.org/officeDocument/2006/relationships/image" Target="../media/image238.jpeg"/><Relationship Id="rId20" Type="http://schemas.openxmlformats.org/officeDocument/2006/relationships/image" Target="../media/image242.jpeg"/><Relationship Id="rId1" Type="http://schemas.openxmlformats.org/officeDocument/2006/relationships/slideLayout" Target="../slideLayouts/slideLayout10.xml"/><Relationship Id="rId6" Type="http://schemas.openxmlformats.org/officeDocument/2006/relationships/image" Target="../media/image228.jpeg"/><Relationship Id="rId11" Type="http://schemas.openxmlformats.org/officeDocument/2006/relationships/image" Target="../media/image233.jpeg"/><Relationship Id="rId24" Type="http://schemas.openxmlformats.org/officeDocument/2006/relationships/image" Target="../media/image246.jpeg"/><Relationship Id="rId5" Type="http://schemas.openxmlformats.org/officeDocument/2006/relationships/image" Target="../media/image227.jpeg"/><Relationship Id="rId15" Type="http://schemas.openxmlformats.org/officeDocument/2006/relationships/image" Target="../media/image237.jpeg"/><Relationship Id="rId23" Type="http://schemas.openxmlformats.org/officeDocument/2006/relationships/image" Target="../media/image245.jpeg"/><Relationship Id="rId10" Type="http://schemas.openxmlformats.org/officeDocument/2006/relationships/image" Target="../media/image232.jpeg"/><Relationship Id="rId19" Type="http://schemas.openxmlformats.org/officeDocument/2006/relationships/image" Target="../media/image241.jpeg"/><Relationship Id="rId4" Type="http://schemas.openxmlformats.org/officeDocument/2006/relationships/image" Target="../media/image226.jpeg"/><Relationship Id="rId9" Type="http://schemas.openxmlformats.org/officeDocument/2006/relationships/image" Target="../media/image231.jpeg"/><Relationship Id="rId14" Type="http://schemas.openxmlformats.org/officeDocument/2006/relationships/image" Target="../media/image236.jpeg"/><Relationship Id="rId22" Type="http://schemas.openxmlformats.org/officeDocument/2006/relationships/image" Target="../media/image244.jpeg"/></Relationships>
</file>

<file path=ppt/slides/_rels/slide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247.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118.png"/><Relationship Id="rId5" Type="http://schemas.openxmlformats.org/officeDocument/2006/relationships/image" Target="../media/image249.png"/><Relationship Id="rId4" Type="http://schemas.openxmlformats.org/officeDocument/2006/relationships/image" Target="../media/image248.png"/></Relationships>
</file>

<file path=ppt/slides/_rels/slide92.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204.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52.png"/><Relationship Id="rId5" Type="http://schemas.openxmlformats.org/officeDocument/2006/relationships/image" Target="../media/image251.png"/><Relationship Id="rId4" Type="http://schemas.openxmlformats.org/officeDocument/2006/relationships/image" Target="../media/image250.png"/></Relationships>
</file>

<file path=ppt/slides/_rels/slide93.xml.rels><?xml version="1.0" encoding="UTF-8" standalone="yes"?>
<Relationships xmlns="http://schemas.openxmlformats.org/package/2006/relationships"><Relationship Id="rId8" Type="http://schemas.openxmlformats.org/officeDocument/2006/relationships/image" Target="../media/image257.jpeg"/><Relationship Id="rId3" Type="http://schemas.openxmlformats.org/officeDocument/2006/relationships/image" Target="../media/image118.png"/><Relationship Id="rId7" Type="http://schemas.openxmlformats.org/officeDocument/2006/relationships/image" Target="../media/image256.jpe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55.jpeg"/><Relationship Id="rId5" Type="http://schemas.openxmlformats.org/officeDocument/2006/relationships/image" Target="../media/image254.png"/><Relationship Id="rId4" Type="http://schemas.openxmlformats.org/officeDocument/2006/relationships/image" Target="../media/image253.png"/><Relationship Id="rId9" Type="http://schemas.openxmlformats.org/officeDocument/2006/relationships/image" Target="../media/image258.jpeg"/></Relationships>
</file>

<file path=ppt/slides/_rels/slide94.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26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1.png"/><Relationship Id="rId5" Type="http://schemas.openxmlformats.org/officeDocument/2006/relationships/image" Target="../media/image260.png"/><Relationship Id="rId4" Type="http://schemas.openxmlformats.org/officeDocument/2006/relationships/image" Target="../media/image259.png"/></Relationships>
</file>

<file path=ppt/slides/_rels/slide95.xml.rels><?xml version="1.0" encoding="UTF-8" standalone="yes"?>
<Relationships xmlns="http://schemas.openxmlformats.org/package/2006/relationships"><Relationship Id="rId3" Type="http://schemas.openxmlformats.org/officeDocument/2006/relationships/image" Target="../media/image263.pn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118.png"/><Relationship Id="rId5" Type="http://schemas.openxmlformats.org/officeDocument/2006/relationships/image" Target="../media/image249.png"/><Relationship Id="rId4" Type="http://schemas.openxmlformats.org/officeDocument/2006/relationships/image" Target="../media/image248.png"/></Relationships>
</file>

<file path=ppt/slides/_rels/slide96.xml.rels><?xml version="1.0" encoding="UTF-8" standalone="yes"?>
<Relationships xmlns="http://schemas.openxmlformats.org/package/2006/relationships"><Relationship Id="rId3" Type="http://schemas.openxmlformats.org/officeDocument/2006/relationships/image" Target="../media/image26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266.jpeg"/><Relationship Id="rId4" Type="http://schemas.openxmlformats.org/officeDocument/2006/relationships/image" Target="../media/image265.png"/></Relationships>
</file>

<file path=ppt/slides/_rels/slide97.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6.xml"/><Relationship Id="rId6" Type="http://schemas.openxmlformats.org/officeDocument/2006/relationships/image" Target="../media/image271.svg"/><Relationship Id="rId5" Type="http://schemas.openxmlformats.org/officeDocument/2006/relationships/image" Target="../media/image270.png"/><Relationship Id="rId4" Type="http://schemas.openxmlformats.org/officeDocument/2006/relationships/image" Target="../media/image269.svg"/></Relationships>
</file>

<file path=ppt/slides/_rels/slide98.xml.rels><?xml version="1.0" encoding="UTF-8" standalone="yes"?>
<Relationships xmlns="http://schemas.openxmlformats.org/package/2006/relationships"><Relationship Id="rId8" Type="http://schemas.openxmlformats.org/officeDocument/2006/relationships/image" Target="../media/image277.jpeg"/><Relationship Id="rId3" Type="http://schemas.openxmlformats.org/officeDocument/2006/relationships/image" Target="../media/image118.png"/><Relationship Id="rId7" Type="http://schemas.openxmlformats.org/officeDocument/2006/relationships/image" Target="../media/image276.png"/><Relationship Id="rId2" Type="http://schemas.openxmlformats.org/officeDocument/2006/relationships/image" Target="../media/image272.png"/><Relationship Id="rId1" Type="http://schemas.openxmlformats.org/officeDocument/2006/relationships/slideLayout" Target="../slideLayouts/slideLayout2.xml"/><Relationship Id="rId6" Type="http://schemas.openxmlformats.org/officeDocument/2006/relationships/image" Target="../media/image275.jpeg"/><Relationship Id="rId5" Type="http://schemas.openxmlformats.org/officeDocument/2006/relationships/image" Target="../media/image274.png"/><Relationship Id="rId4" Type="http://schemas.openxmlformats.org/officeDocument/2006/relationships/image" Target="../media/image273.png"/><Relationship Id="rId9" Type="http://schemas.openxmlformats.org/officeDocument/2006/relationships/image" Target="../media/image278.png"/></Relationships>
</file>

<file path=ppt/slides/_rels/slide99.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png"/><Relationship Id="rId1" Type="http://schemas.openxmlformats.org/officeDocument/2006/relationships/slideLayout" Target="../slideLayouts/slideLayout6.xml"/><Relationship Id="rId6" Type="http://schemas.openxmlformats.org/officeDocument/2006/relationships/image" Target="../media/image271.svg"/><Relationship Id="rId5" Type="http://schemas.openxmlformats.org/officeDocument/2006/relationships/image" Target="../media/image270.png"/><Relationship Id="rId4" Type="http://schemas.openxmlformats.org/officeDocument/2006/relationships/image" Target="../media/image26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B212-66F0-4C3B-B653-2843DDCD3BEE}"/>
              </a:ext>
            </a:extLst>
          </p:cNvPr>
          <p:cNvSpPr>
            <a:spLocks noGrp="1"/>
          </p:cNvSpPr>
          <p:nvPr>
            <p:ph type="ctrTitle"/>
          </p:nvPr>
        </p:nvSpPr>
        <p:spPr/>
        <p:txBody>
          <a:bodyPr>
            <a:normAutofit/>
          </a:bodyPr>
          <a:lstStyle/>
          <a:p>
            <a:r>
              <a:rPr lang="en-US" sz="4400">
                <a:cs typeface="Arial"/>
              </a:rPr>
              <a:t>Implementing Comprehensive, Integrated, Three-tiered (Ci3T) Models: Setting up for Success</a:t>
            </a:r>
            <a:endParaRPr lang="en-US" sz="4400"/>
          </a:p>
        </p:txBody>
      </p:sp>
      <p:sp>
        <p:nvSpPr>
          <p:cNvPr id="3" name="Subtitle 2">
            <a:extLst>
              <a:ext uri="{FF2B5EF4-FFF2-40B4-BE49-F238E27FC236}">
                <a16:creationId xmlns:a16="http://schemas.microsoft.com/office/drawing/2014/main" id="{5A566965-2075-4DCB-AE1F-BE391667D1F1}"/>
              </a:ext>
            </a:extLst>
          </p:cNvPr>
          <p:cNvSpPr>
            <a:spLocks noGrp="1"/>
          </p:cNvSpPr>
          <p:nvPr>
            <p:ph type="subTitle" idx="1"/>
          </p:nvPr>
        </p:nvSpPr>
        <p:spPr>
          <a:xfrm>
            <a:off x="776056" y="3208786"/>
            <a:ext cx="10515600" cy="1655762"/>
          </a:xfrm>
        </p:spPr>
        <p:txBody>
          <a:bodyPr anchor="ctr"/>
          <a:lstStyle/>
          <a:p>
            <a:r>
              <a:rPr lang="en-US"/>
              <a:t>Enhanced Ci3T Implementation Series and Delivery (Guided E-Ci3T) Session 1</a:t>
            </a:r>
          </a:p>
        </p:txBody>
      </p:sp>
    </p:spTree>
    <p:extLst>
      <p:ext uri="{BB962C8B-B14F-4D97-AF65-F5344CB8AC3E}">
        <p14:creationId xmlns:p14="http://schemas.microsoft.com/office/powerpoint/2010/main" val="392919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4" name="Rectangle 3">
            <a:extLst>
              <a:ext uri="{FF2B5EF4-FFF2-40B4-BE49-F238E27FC236}">
                <a16:creationId xmlns:a16="http://schemas.microsoft.com/office/drawing/2014/main" id="{CA11158D-C367-B5F7-995B-B6F609FCEA8D}"/>
              </a:ext>
            </a:extLst>
          </p:cNvPr>
          <p:cNvSpPr/>
          <p:nvPr/>
        </p:nvSpPr>
        <p:spPr>
          <a:xfrm>
            <a:off x="1415714" y="4098759"/>
            <a:ext cx="9808336" cy="34490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3025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03455" y="182880"/>
            <a:ext cx="8385089"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CA06E9AB-F9F3-8546-8813-FB2D2F1A59BA}"/>
              </a:ext>
            </a:extLst>
          </p:cNvPr>
          <p:cNvGrpSpPr/>
          <p:nvPr/>
        </p:nvGrpSpPr>
        <p:grpSpPr>
          <a:xfrm rot="20972135">
            <a:off x="9126191" y="4145217"/>
            <a:ext cx="3048317" cy="2781589"/>
            <a:chOff x="6025121" y="5538607"/>
            <a:chExt cx="3048317" cy="2781589"/>
          </a:xfrm>
        </p:grpSpPr>
        <p:pic>
          <p:nvPicPr>
            <p:cNvPr id="11" name="Picture 10" title="Sticky note"/>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6025121" y="5538607"/>
              <a:ext cx="3048317" cy="2781589"/>
            </a:xfrm>
            <a:prstGeom prst="rect">
              <a:avLst/>
            </a:prstGeom>
          </p:spPr>
        </p:pic>
        <p:pic>
          <p:nvPicPr>
            <p:cNvPr id="12" name="Picture 11" title="Push pin"/>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791893" y="5539484"/>
              <a:ext cx="1378923" cy="1297050"/>
            </a:xfrm>
            <a:prstGeom prst="rect">
              <a:avLst/>
            </a:prstGeom>
          </p:spPr>
        </p:pic>
        <p:sp>
          <p:nvSpPr>
            <p:cNvPr id="9" name="TextBox 8"/>
            <p:cNvSpPr txBox="1"/>
            <p:nvPr/>
          </p:nvSpPr>
          <p:spPr>
            <a:xfrm rot="184573">
              <a:off x="6238071" y="6527911"/>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8" name="Rectangle 7">
            <a:extLst>
              <a:ext uri="{FF2B5EF4-FFF2-40B4-BE49-F238E27FC236}">
                <a16:creationId xmlns:a16="http://schemas.microsoft.com/office/drawing/2014/main" id="{C0BC7D26-3AB7-D5EE-E97E-EEFE943BDDE0}"/>
              </a:ext>
            </a:extLst>
          </p:cNvPr>
          <p:cNvSpPr/>
          <p:nvPr/>
        </p:nvSpPr>
        <p:spPr>
          <a:xfrm>
            <a:off x="5088376" y="436690"/>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464002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03455" y="182880"/>
            <a:ext cx="8385089"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8" name="Rectangle 7">
            <a:extLst>
              <a:ext uri="{FF2B5EF4-FFF2-40B4-BE49-F238E27FC236}">
                <a16:creationId xmlns:a16="http://schemas.microsoft.com/office/drawing/2014/main" id="{C0BC7D26-3AB7-D5EE-E97E-EEFE943BDDE0}"/>
              </a:ext>
            </a:extLst>
          </p:cNvPr>
          <p:cNvSpPr/>
          <p:nvPr/>
        </p:nvSpPr>
        <p:spPr>
          <a:xfrm>
            <a:off x="2304233" y="768811"/>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4" name="Content Placeholder 5">
            <a:extLst>
              <a:ext uri="{FF2B5EF4-FFF2-40B4-BE49-F238E27FC236}">
                <a16:creationId xmlns:a16="http://schemas.microsoft.com/office/drawing/2014/main" id="{41EB2B00-6EC6-E1FB-F7BF-B884657659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36523" y="1948455"/>
            <a:ext cx="6846211" cy="5290254"/>
          </a:xfrm>
          <a:prstGeom prst="rect">
            <a:avLst/>
          </a:prstGeom>
          <a:ln>
            <a:solidFill>
              <a:schemeClr val="tx1"/>
            </a:solidFill>
          </a:ln>
        </p:spPr>
      </p:pic>
      <p:sp>
        <p:nvSpPr>
          <p:cNvPr id="6" name="Rectangle 5">
            <a:extLst>
              <a:ext uri="{FF2B5EF4-FFF2-40B4-BE49-F238E27FC236}">
                <a16:creationId xmlns:a16="http://schemas.microsoft.com/office/drawing/2014/main" id="{9D6EE9AF-0CB1-BFC5-E362-DEB95105FB23}"/>
              </a:ext>
            </a:extLst>
          </p:cNvPr>
          <p:cNvSpPr/>
          <p:nvPr/>
        </p:nvSpPr>
        <p:spPr>
          <a:xfrm>
            <a:off x="5636525" y="2928302"/>
            <a:ext cx="6018663" cy="227149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hand holding a flashlight&#10;&#10;Description automatically generated">
            <a:extLst>
              <a:ext uri="{FF2B5EF4-FFF2-40B4-BE49-F238E27FC236}">
                <a16:creationId xmlns:a16="http://schemas.microsoft.com/office/drawing/2014/main" id="{0FCFF4AB-981D-CAB8-6205-2B012046A48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8597" y="1693471"/>
            <a:ext cx="2813259" cy="4395718"/>
          </a:xfrm>
          <a:prstGeom prst="rect">
            <a:avLst/>
          </a:prstGeom>
        </p:spPr>
      </p:pic>
    </p:spTree>
    <p:extLst>
      <p:ext uri="{BB962C8B-B14F-4D97-AF65-F5344CB8AC3E}">
        <p14:creationId xmlns:p14="http://schemas.microsoft.com/office/powerpoint/2010/main" val="6695823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0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03455" y="182880"/>
            <a:ext cx="8385089"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8" name="Rectangle 7">
            <a:extLst>
              <a:ext uri="{FF2B5EF4-FFF2-40B4-BE49-F238E27FC236}">
                <a16:creationId xmlns:a16="http://schemas.microsoft.com/office/drawing/2014/main" id="{C0BC7D26-3AB7-D5EE-E97E-EEFE943BDDE0}"/>
              </a:ext>
            </a:extLst>
          </p:cNvPr>
          <p:cNvSpPr/>
          <p:nvPr/>
        </p:nvSpPr>
        <p:spPr>
          <a:xfrm>
            <a:off x="2254635" y="2632589"/>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4" name="Content Placeholder 5">
            <a:extLst>
              <a:ext uri="{FF2B5EF4-FFF2-40B4-BE49-F238E27FC236}">
                <a16:creationId xmlns:a16="http://schemas.microsoft.com/office/drawing/2014/main" id="{41EB2B00-6EC6-E1FB-F7BF-B884657659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36523" y="1948455"/>
            <a:ext cx="6846211" cy="5290254"/>
          </a:xfrm>
          <a:prstGeom prst="rect">
            <a:avLst/>
          </a:prstGeom>
          <a:ln>
            <a:solidFill>
              <a:schemeClr val="tx1"/>
            </a:solidFill>
          </a:ln>
        </p:spPr>
      </p:pic>
      <p:sp>
        <p:nvSpPr>
          <p:cNvPr id="6" name="Rectangle 5">
            <a:extLst>
              <a:ext uri="{FF2B5EF4-FFF2-40B4-BE49-F238E27FC236}">
                <a16:creationId xmlns:a16="http://schemas.microsoft.com/office/drawing/2014/main" id="{9D6EE9AF-0CB1-BFC5-E362-DEB95105FB23}"/>
              </a:ext>
            </a:extLst>
          </p:cNvPr>
          <p:cNvSpPr/>
          <p:nvPr/>
        </p:nvSpPr>
        <p:spPr>
          <a:xfrm>
            <a:off x="5677469" y="5076967"/>
            <a:ext cx="6018663" cy="99628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erson holding a pen and writing on a clipboard&#10;&#10;Description automatically generated">
            <a:extLst>
              <a:ext uri="{FF2B5EF4-FFF2-40B4-BE49-F238E27FC236}">
                <a16:creationId xmlns:a16="http://schemas.microsoft.com/office/drawing/2014/main" id="{CA6ED13F-23DE-1F2B-A79D-56BB375FE7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1819" y="3321215"/>
            <a:ext cx="2146499" cy="3353905"/>
          </a:xfrm>
          <a:prstGeom prst="rect">
            <a:avLst/>
          </a:prstGeom>
        </p:spPr>
      </p:pic>
      <p:pic>
        <p:nvPicPr>
          <p:cNvPr id="9" name="Picture 8" descr="A close-up of a graph&#10;&#10;Description automatically generated">
            <a:extLst>
              <a:ext uri="{FF2B5EF4-FFF2-40B4-BE49-F238E27FC236}">
                <a16:creationId xmlns:a16="http://schemas.microsoft.com/office/drawing/2014/main" id="{62F12ECF-49A8-CF19-3FBB-7547D8CCF1D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42329" y="3321215"/>
            <a:ext cx="2146499" cy="3353905"/>
          </a:xfrm>
          <a:prstGeom prst="rect">
            <a:avLst/>
          </a:prstGeom>
        </p:spPr>
      </p:pic>
    </p:spTree>
    <p:extLst>
      <p:ext uri="{BB962C8B-B14F-4D97-AF65-F5344CB8AC3E}">
        <p14:creationId xmlns:p14="http://schemas.microsoft.com/office/powerpoint/2010/main" val="2603038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903455" y="182880"/>
            <a:ext cx="8385089"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8" name="Rectangle 7">
            <a:extLst>
              <a:ext uri="{FF2B5EF4-FFF2-40B4-BE49-F238E27FC236}">
                <a16:creationId xmlns:a16="http://schemas.microsoft.com/office/drawing/2014/main" id="{C0BC7D26-3AB7-D5EE-E97E-EEFE943BDDE0}"/>
              </a:ext>
            </a:extLst>
          </p:cNvPr>
          <p:cNvSpPr/>
          <p:nvPr/>
        </p:nvSpPr>
        <p:spPr>
          <a:xfrm>
            <a:off x="7877513" y="2577998"/>
            <a:ext cx="2015246" cy="69746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C9DC43E-6432-B4B3-91BE-41F84875E14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48907" y="1962703"/>
            <a:ext cx="9894186" cy="4341278"/>
          </a:xfrm>
          <a:prstGeom prst="rect">
            <a:avLst/>
          </a:prstGeom>
          <a:ln>
            <a:noFill/>
          </a:ln>
          <a:effectLst>
            <a:outerShdw blurRad="292100" dist="139700" dir="2700000" algn="tl" rotWithShape="0">
              <a:srgbClr val="333333">
                <a:alpha val="65000"/>
              </a:srgbClr>
            </a:outerShdw>
          </a:effectLst>
        </p:spPr>
      </p:pic>
      <p:sp>
        <p:nvSpPr>
          <p:cNvPr id="9" name="Right Arrow 2">
            <a:extLst>
              <a:ext uri="{FF2B5EF4-FFF2-40B4-BE49-F238E27FC236}">
                <a16:creationId xmlns:a16="http://schemas.microsoft.com/office/drawing/2014/main" id="{070B5D8F-47C6-7B73-A7B6-3A14E759E5BF}"/>
              </a:ext>
            </a:extLst>
          </p:cNvPr>
          <p:cNvSpPr/>
          <p:nvPr/>
        </p:nvSpPr>
        <p:spPr>
          <a:xfrm>
            <a:off x="2998362" y="5456264"/>
            <a:ext cx="5370897" cy="1325563"/>
          </a:xfrm>
          <a:prstGeom prst="rightArrow">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bg1"/>
                </a:solidFill>
              </a:rPr>
              <a:t>Program Measures and Goals</a:t>
            </a:r>
          </a:p>
        </p:txBody>
      </p:sp>
    </p:spTree>
    <p:extLst>
      <p:ext uri="{BB962C8B-B14F-4D97-AF65-F5344CB8AC3E}">
        <p14:creationId xmlns:p14="http://schemas.microsoft.com/office/powerpoint/2010/main" val="3046915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p:tgtEl>
                                          <p:spTgt spid="9"/>
                                        </p:tgtEl>
                                        <p:attrNameLst>
                                          <p:attrName>ppt_x</p:attrName>
                                        </p:attrNameLst>
                                      </p:cBhvr>
                                      <p:tavLst>
                                        <p:tav tm="0">
                                          <p:val>
                                            <p:strVal val="#ppt_x-#ppt_w*1.125000"/>
                                          </p:val>
                                        </p:tav>
                                        <p:tav tm="100000">
                                          <p:val>
                                            <p:strVal val="#ppt_x"/>
                                          </p:val>
                                        </p:tav>
                                      </p:tavLst>
                                    </p:anim>
                                    <p:animEffect transition="in" filter="wipe(right)">
                                      <p:cBhvr>
                                        <p:cTn id="1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Tree>
    <p:extLst>
      <p:ext uri="{BB962C8B-B14F-4D97-AF65-F5344CB8AC3E}">
        <p14:creationId xmlns:p14="http://schemas.microsoft.com/office/powerpoint/2010/main" val="38459440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5" name="Picture 47"/>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9" name="Picture 51"/>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8" name="Picture 50"/>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7" name="Picture 49"/>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6" name="Picture 48"/>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0" name="Picture 42"/>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4" name="Picture 46"/>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3" name="Picture 45"/>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2" name="Picture 44"/>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91" name="Picture 43"/>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9" name="Picture 41"/>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8" name="Picture 40"/>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7" name="Picture 39"/>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6" name="Picture 38"/>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1" name="Picture 33"/>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2084" name="Picture 36"/>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4062912" y="5178392"/>
            <a:ext cx="4247931" cy="1506356"/>
          </a:xfrm>
          <a:prstGeom prst="rect">
            <a:avLst/>
          </a:prstGeom>
          <a:noFill/>
        </p:spPr>
      </p:pic>
      <p:pic>
        <p:nvPicPr>
          <p:cNvPr id="19" name="Picture 32">
            <a:extLst>
              <a:ext uri="{FF2B5EF4-FFF2-40B4-BE49-F238E27FC236}">
                <a16:creationId xmlns:a16="http://schemas.microsoft.com/office/drawing/2014/main" id="{7B827D80-A9E1-7845-B779-C52EE5330B92}"/>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4062915" y="5178393"/>
            <a:ext cx="4247924" cy="1506356"/>
          </a:xfrm>
          <a:prstGeom prst="rect">
            <a:avLst/>
          </a:prstGeom>
          <a:noFill/>
        </p:spPr>
      </p:pic>
      <p:graphicFrame>
        <p:nvGraphicFramePr>
          <p:cNvPr id="2" name="Table 2">
            <a:extLst>
              <a:ext uri="{FF2B5EF4-FFF2-40B4-BE49-F238E27FC236}">
                <a16:creationId xmlns:a16="http://schemas.microsoft.com/office/drawing/2014/main" id="{34BD04F1-2999-FE37-9A63-6E5ABD68B31B}"/>
              </a:ext>
            </a:extLst>
          </p:cNvPr>
          <p:cNvGraphicFramePr>
            <a:graphicFrameLocks noGrp="1"/>
          </p:cNvGraphicFramePr>
          <p:nvPr>
            <p:extLst>
              <p:ext uri="{D42A27DB-BD31-4B8C-83A1-F6EECF244321}">
                <p14:modId xmlns:p14="http://schemas.microsoft.com/office/powerpoint/2010/main" val="3858959751"/>
              </p:ext>
            </p:extLst>
          </p:nvPr>
        </p:nvGraphicFramePr>
        <p:xfrm>
          <a:off x="216311" y="255639"/>
          <a:ext cx="11759379" cy="4760175"/>
        </p:xfrm>
        <a:graphic>
          <a:graphicData uri="http://schemas.openxmlformats.org/drawingml/2006/table">
            <a:tbl>
              <a:tblPr firstRow="1" bandRow="1">
                <a:tableStyleId>{5C22544A-7EE6-4342-B048-85BDC9FD1C3A}</a:tableStyleId>
              </a:tblPr>
              <a:tblGrid>
                <a:gridCol w="3919793">
                  <a:extLst>
                    <a:ext uri="{9D8B030D-6E8A-4147-A177-3AD203B41FA5}">
                      <a16:colId xmlns:a16="http://schemas.microsoft.com/office/drawing/2014/main" val="753282578"/>
                    </a:ext>
                  </a:extLst>
                </a:gridCol>
                <a:gridCol w="3919793">
                  <a:extLst>
                    <a:ext uri="{9D8B030D-6E8A-4147-A177-3AD203B41FA5}">
                      <a16:colId xmlns:a16="http://schemas.microsoft.com/office/drawing/2014/main" val="3891728414"/>
                    </a:ext>
                  </a:extLst>
                </a:gridCol>
                <a:gridCol w="3919793">
                  <a:extLst>
                    <a:ext uri="{9D8B030D-6E8A-4147-A177-3AD203B41FA5}">
                      <a16:colId xmlns:a16="http://schemas.microsoft.com/office/drawing/2014/main" val="1943457108"/>
                    </a:ext>
                  </a:extLst>
                </a:gridCol>
              </a:tblGrid>
              <a:tr h="37874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rPr>
                        <a:t>Let’s Talk!</a:t>
                      </a:r>
                    </a:p>
                  </a:txBody>
                  <a:tcPr>
                    <a:solidFill>
                      <a:srgbClr val="2F4E6D"/>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bg1"/>
                        </a:solidFill>
                      </a:endParaRPr>
                    </a:p>
                  </a:txBody>
                  <a:tcPr>
                    <a:solidFill>
                      <a:srgbClr val="2F4E6D"/>
                    </a:solidFill>
                  </a:tcPr>
                </a:tc>
                <a:extLst>
                  <a:ext uri="{0D108BD9-81ED-4DB2-BD59-A6C34878D82A}">
                    <a16:rowId xmlns:a16="http://schemas.microsoft.com/office/drawing/2014/main" val="2457955308"/>
                  </a:ext>
                </a:extLst>
              </a:tr>
              <a:tr h="4015675">
                <a:tc>
                  <a:txBody>
                    <a:bodyPr/>
                    <a:lstStyle/>
                    <a:p>
                      <a:pPr algn="ctr"/>
                      <a:r>
                        <a:rPr lang="en-US" b="1"/>
                        <a:t>Procedures for Teaching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Do faculty and staff have access to the Ci3T implementation plan?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did we teach roles and responsibilities to each stakeholder group (students; faculty &amp; staff; parents, families, and community members)?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will we review and reteach the plan?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do we plan to teach and re-teach expectations to students?</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Procedures for Reinforcing </a:t>
                      </a:r>
                    </a:p>
                    <a:p>
                      <a:pPr marL="0" indent="0" algn="l">
                        <a:buFont typeface="Arial" panose="020B0604020202020204" pitchFamily="34" charset="0"/>
                        <a:buNone/>
                      </a:pPr>
                      <a:endParaRPr lang="en-US" sz="1800"/>
                    </a:p>
                    <a:p>
                      <a:pPr marL="285750" indent="-285750" algn="l">
                        <a:buFont typeface="Arial" panose="020B0604020202020204" pitchFamily="34" charset="0"/>
                        <a:buChar char="•"/>
                      </a:pPr>
                      <a:r>
                        <a:rPr lang="en-US" sz="1800"/>
                        <a:t>How are behavior-specific praise and tickets being used in our school?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What types of reinforcers are most meaningful to our students?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do we plan to adjust reinforcement rates?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will we involve our student and parent leaders?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t>How are we reinforcing faculty and staff behaviors? </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a:t>Procedures for Monitoring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a:p>
                    <a:p>
                      <a:pPr marL="285750" indent="-285750" algn="l">
                        <a:buFont typeface="Arial" panose="020B0604020202020204" pitchFamily="34" charset="0"/>
                        <a:buChar char="•"/>
                      </a:pPr>
                      <a:r>
                        <a:rPr lang="en-US" sz="1800"/>
                        <a:t>How will we know what faculty and staff think about Tier 1 efforts?</a:t>
                      </a:r>
                    </a:p>
                    <a:p>
                      <a:pPr marL="285750" indent="-285750" algn="l">
                        <a:buFont typeface="Arial" panose="020B0604020202020204" pitchFamily="34" charset="0"/>
                        <a:buChar char="•"/>
                      </a:pPr>
                      <a:r>
                        <a:rPr lang="en-US" sz="1800"/>
                        <a:t>How will we know if Tier 1 is happening?</a:t>
                      </a:r>
                    </a:p>
                    <a:p>
                      <a:pPr marL="285750" indent="-285750" algn="l">
                        <a:buFont typeface="Arial" panose="020B0604020202020204" pitchFamily="34" charset="0"/>
                        <a:buChar char="•"/>
                      </a:pPr>
                      <a:r>
                        <a:rPr lang="en-US" sz="1800"/>
                        <a:t>How will we know how students are responding?</a:t>
                      </a:r>
                    </a:p>
                    <a:p>
                      <a:pPr marL="285750" indent="-285750" algn="l">
                        <a:buFont typeface="Arial" panose="020B0604020202020204" pitchFamily="34" charset="0"/>
                        <a:buChar char="•"/>
                      </a:pPr>
                      <a:r>
                        <a:rPr lang="en-US" sz="1800"/>
                        <a:t>What resources are needed to support our faculty and staff in Tier 1 implementation?</a:t>
                      </a:r>
                    </a:p>
                    <a:p>
                      <a:pPr marL="285750" indent="-285750" algn="l">
                        <a:buFont typeface="Arial" panose="020B0604020202020204" pitchFamily="34" charset="0"/>
                        <a:buChar char="•"/>
                      </a:pPr>
                      <a:r>
                        <a:rPr lang="en-US" sz="1800"/>
                        <a:t>What can our Ci3T leadership team provide?</a:t>
                      </a:r>
                    </a:p>
                  </a:txBody>
                  <a:tcPr>
                    <a:solidFill>
                      <a:schemeClr val="accent5">
                        <a:lumMod val="20000"/>
                        <a:lumOff val="80000"/>
                      </a:schemeClr>
                    </a:solidFill>
                  </a:tcPr>
                </a:tc>
                <a:extLst>
                  <a:ext uri="{0D108BD9-81ED-4DB2-BD59-A6C34878D82A}">
                    <a16:rowId xmlns:a16="http://schemas.microsoft.com/office/drawing/2014/main" val="758992147"/>
                  </a:ext>
                </a:extLst>
              </a:tr>
              <a:tr h="365760">
                <a:tc gridSpan="3">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u="sng">
                          <a:solidFill>
                            <a:schemeClr val="bg1"/>
                          </a:solidFill>
                          <a:latin typeface="+mn-lt"/>
                        </a:rPr>
                        <a:t>Write any action items in your Ci3T Leadership Team Meeting Agenda</a:t>
                      </a:r>
                    </a:p>
                  </a:txBody>
                  <a:tcPr>
                    <a:solidFill>
                      <a:srgbClr val="2F4E6D"/>
                    </a:solidFill>
                  </a:tcPr>
                </a:tc>
                <a:tc h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a:p>
                  </a:txBody>
                  <a:tcPr>
                    <a:solidFill>
                      <a:schemeClr val="accent5">
                        <a:lumMod val="20000"/>
                        <a:lumOff val="80000"/>
                      </a:schemeClr>
                    </a:solidFill>
                  </a:tcPr>
                </a:tc>
                <a:tc hMerge="1">
                  <a:txBody>
                    <a:bodyPr/>
                    <a:lstStyle/>
                    <a:p>
                      <a:pPr marL="285750" indent="-285750" algn="l">
                        <a:buFont typeface="Arial" panose="020B0604020202020204" pitchFamily="34" charset="0"/>
                        <a:buChar char="•"/>
                      </a:pPr>
                      <a:endParaRPr lang="en-US" sz="1800">
                        <a:highlight>
                          <a:srgbClr val="FFFF00"/>
                        </a:highlight>
                      </a:endParaRPr>
                    </a:p>
                  </a:txBody>
                  <a:tcPr>
                    <a:solidFill>
                      <a:schemeClr val="accent5">
                        <a:lumMod val="20000"/>
                        <a:lumOff val="80000"/>
                      </a:schemeClr>
                    </a:solidFill>
                  </a:tcPr>
                </a:tc>
                <a:extLst>
                  <a:ext uri="{0D108BD9-81ED-4DB2-BD59-A6C34878D82A}">
                    <a16:rowId xmlns:a16="http://schemas.microsoft.com/office/drawing/2014/main" val="3946789099"/>
                  </a:ext>
                </a:extLst>
              </a:tr>
            </a:tbl>
          </a:graphicData>
        </a:graphic>
      </p:graphicFrame>
    </p:spTree>
    <p:extLst>
      <p:ext uri="{BB962C8B-B14F-4D97-AF65-F5344CB8AC3E}">
        <p14:creationId xmlns:p14="http://schemas.microsoft.com/office/powerpoint/2010/main" val="978460870"/>
      </p:ext>
    </p:extLst>
  </p:cSld>
  <p:clrMapOvr>
    <a:masterClrMapping/>
  </p:clrMapOvr>
  <mc:AlternateContent xmlns:mc="http://schemas.openxmlformats.org/markup-compatibility/2006" xmlns:p14="http://schemas.microsoft.com/office/powerpoint/2010/main">
    <mc:Choice Requires="p14">
      <p:transition p14:dur="0" advClick="0" advTm="901000"/>
    </mc:Choice>
    <mc:Fallback xmlns="">
      <p:transition advClick="0" advTm="9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099"/>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098"/>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097"/>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2096"/>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2090"/>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094"/>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093"/>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092"/>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091"/>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2089"/>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2088"/>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2087"/>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086"/>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081"/>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084"/>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D5B0-8A6C-B07B-9192-FA63E15385E4}"/>
              </a:ext>
            </a:extLst>
          </p:cNvPr>
          <p:cNvSpPr>
            <a:spLocks noGrp="1"/>
          </p:cNvSpPr>
          <p:nvPr>
            <p:ph type="title"/>
          </p:nvPr>
        </p:nvSpPr>
        <p:spPr/>
        <p:txBody>
          <a:bodyPr>
            <a:normAutofit/>
          </a:bodyPr>
          <a:lstStyle/>
          <a:p>
            <a:r>
              <a:rPr lang="en-US"/>
              <a:t>Preparing to Collect Treatment Integrity Data</a:t>
            </a:r>
          </a:p>
        </p:txBody>
      </p:sp>
      <p:sp>
        <p:nvSpPr>
          <p:cNvPr id="3" name="Text Placeholder 2">
            <a:extLst>
              <a:ext uri="{FF2B5EF4-FFF2-40B4-BE49-F238E27FC236}">
                <a16:creationId xmlns:a16="http://schemas.microsoft.com/office/drawing/2014/main" id="{84AC5369-530C-CE1E-A0F4-56BB6E6D9BE5}"/>
              </a:ext>
            </a:extLst>
          </p:cNvPr>
          <p:cNvSpPr>
            <a:spLocks noGrp="1"/>
          </p:cNvSpPr>
          <p:nvPr>
            <p:ph type="body" idx="1"/>
          </p:nvPr>
        </p:nvSpPr>
        <p:spPr/>
        <p:txBody>
          <a:bodyPr/>
          <a:lstStyle/>
          <a:p>
            <a:r>
              <a:rPr lang="en-US"/>
              <a:t>Preview: Ci3T Treatment Integrity Team Leader Training</a:t>
            </a:r>
          </a:p>
        </p:txBody>
      </p:sp>
      <p:pic>
        <p:nvPicPr>
          <p:cNvPr id="5" name="Picture 4">
            <a:extLst>
              <a:ext uri="{FF2B5EF4-FFF2-40B4-BE49-F238E27FC236}">
                <a16:creationId xmlns:a16="http://schemas.microsoft.com/office/drawing/2014/main" id="{0A7064F9-4008-3A60-871D-0454AD334343}"/>
              </a:ext>
            </a:extLst>
          </p:cNvPr>
          <p:cNvPicPr>
            <a:picLocks noChangeAspect="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423910" y="4061968"/>
            <a:ext cx="3768090" cy="2853155"/>
          </a:xfrm>
          <a:prstGeom prst="rect">
            <a:avLst/>
          </a:prstGeom>
        </p:spPr>
      </p:pic>
    </p:spTree>
    <p:extLst>
      <p:ext uri="{BB962C8B-B14F-4D97-AF65-F5344CB8AC3E}">
        <p14:creationId xmlns:p14="http://schemas.microsoft.com/office/powerpoint/2010/main" val="12935406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id="{A714BF33-8F54-8212-3EB0-CE6530086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0043" y="1828323"/>
            <a:ext cx="2753569" cy="4126758"/>
          </a:xfrm>
          <a:prstGeom prst="rect">
            <a:avLst/>
          </a:prstGeom>
          <a:ln>
            <a:solidFill>
              <a:schemeClr val="tx1"/>
            </a:solidFill>
          </a:ln>
        </p:spPr>
      </p:pic>
      <p:pic>
        <p:nvPicPr>
          <p:cNvPr id="14" name="Picture 13" descr="A close-up of a graph&#10;&#10;Description automatically generated">
            <a:extLst>
              <a:ext uri="{FF2B5EF4-FFF2-40B4-BE49-F238E27FC236}">
                <a16:creationId xmlns:a16="http://schemas.microsoft.com/office/drawing/2014/main" id="{2C139928-AFE2-210C-3111-25EAEF4B5B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200" y="1657060"/>
            <a:ext cx="2860342" cy="4469284"/>
          </a:xfrm>
          <a:prstGeom prst="rect">
            <a:avLst/>
          </a:prstGeom>
        </p:spPr>
      </p:pic>
      <p:sp>
        <p:nvSpPr>
          <p:cNvPr id="16" name="Title 15">
            <a:extLst>
              <a:ext uri="{FF2B5EF4-FFF2-40B4-BE49-F238E27FC236}">
                <a16:creationId xmlns:a16="http://schemas.microsoft.com/office/drawing/2014/main" id="{3E1F31D0-B491-1C3A-6422-27D347C0F17D}"/>
              </a:ext>
            </a:extLst>
          </p:cNvPr>
          <p:cNvSpPr>
            <a:spLocks noGrp="1"/>
          </p:cNvSpPr>
          <p:nvPr>
            <p:ph type="title"/>
          </p:nvPr>
        </p:nvSpPr>
        <p:spPr/>
        <p:txBody>
          <a:bodyPr/>
          <a:lstStyle/>
          <a:p>
            <a:r>
              <a:rPr lang="en-US"/>
              <a:t>Setting Up for Success</a:t>
            </a:r>
          </a:p>
        </p:txBody>
      </p:sp>
      <p:pic>
        <p:nvPicPr>
          <p:cNvPr id="5" name="Picture 4">
            <a:extLst>
              <a:ext uri="{FF2B5EF4-FFF2-40B4-BE49-F238E27FC236}">
                <a16:creationId xmlns:a16="http://schemas.microsoft.com/office/drawing/2014/main" id="{CB49702B-DFAD-8938-F3D0-9293A574970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375114" y="1657060"/>
            <a:ext cx="4196345" cy="2398678"/>
          </a:xfrm>
          <a:prstGeom prst="rect">
            <a:avLst/>
          </a:prstGeom>
          <a:ln>
            <a:solidFill>
              <a:schemeClr val="tx1"/>
            </a:solidFill>
          </a:ln>
        </p:spPr>
      </p:pic>
      <p:pic>
        <p:nvPicPr>
          <p:cNvPr id="7" name="Picture 6">
            <a:extLst>
              <a:ext uri="{FF2B5EF4-FFF2-40B4-BE49-F238E27FC236}">
                <a16:creationId xmlns:a16="http://schemas.microsoft.com/office/drawing/2014/main" id="{C5E825CE-051E-E83A-761F-A2FC35B4DF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86573" y="4148334"/>
            <a:ext cx="2380414" cy="2398678"/>
          </a:xfrm>
          <a:prstGeom prst="rect">
            <a:avLst/>
          </a:prstGeom>
        </p:spPr>
      </p:pic>
    </p:spTree>
    <p:extLst>
      <p:ext uri="{BB962C8B-B14F-4D97-AF65-F5344CB8AC3E}">
        <p14:creationId xmlns:p14="http://schemas.microsoft.com/office/powerpoint/2010/main" val="33812036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hedule of meeting schedule&#10;&#10;Description automatically generated">
            <a:extLst>
              <a:ext uri="{FF2B5EF4-FFF2-40B4-BE49-F238E27FC236}">
                <a16:creationId xmlns:a16="http://schemas.microsoft.com/office/drawing/2014/main" id="{D3706D98-126F-184E-4A6F-605871102C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76268" y="2168025"/>
            <a:ext cx="4251604" cy="3285331"/>
          </a:xfrm>
          <a:prstGeom prst="rect">
            <a:avLst/>
          </a:prstGeom>
          <a:ln>
            <a:solidFill>
              <a:schemeClr val="tx1"/>
            </a:solidFill>
          </a:ln>
        </p:spPr>
      </p:pic>
      <p:sp>
        <p:nvSpPr>
          <p:cNvPr id="3" name="Title 2">
            <a:extLst>
              <a:ext uri="{FF2B5EF4-FFF2-40B4-BE49-F238E27FC236}">
                <a16:creationId xmlns:a16="http://schemas.microsoft.com/office/drawing/2014/main" id="{668ED711-73CF-0EA3-4406-E0DD01A02E4B}"/>
              </a:ext>
            </a:extLst>
          </p:cNvPr>
          <p:cNvSpPr>
            <a:spLocks noGrp="1"/>
          </p:cNvSpPr>
          <p:nvPr>
            <p:ph type="title"/>
          </p:nvPr>
        </p:nvSpPr>
        <p:spPr/>
        <p:txBody>
          <a:bodyPr/>
          <a:lstStyle/>
          <a:p>
            <a:r>
              <a:rPr lang="en-US"/>
              <a:t>Setting Up for Success</a:t>
            </a:r>
          </a:p>
        </p:txBody>
      </p:sp>
      <p:sp>
        <p:nvSpPr>
          <p:cNvPr id="4" name="Content Placeholder 3">
            <a:extLst>
              <a:ext uri="{FF2B5EF4-FFF2-40B4-BE49-F238E27FC236}">
                <a16:creationId xmlns:a16="http://schemas.microsoft.com/office/drawing/2014/main" id="{2B94B341-178C-4D11-3915-878AC162EEB0}"/>
              </a:ext>
            </a:extLst>
          </p:cNvPr>
          <p:cNvSpPr>
            <a:spLocks noGrp="1"/>
          </p:cNvSpPr>
          <p:nvPr>
            <p:ph idx="1"/>
          </p:nvPr>
        </p:nvSpPr>
        <p:spPr>
          <a:xfrm>
            <a:off x="838200" y="1825625"/>
            <a:ext cx="6429375" cy="4351338"/>
          </a:xfrm>
        </p:spPr>
        <p:txBody>
          <a:bodyPr>
            <a:normAutofit lnSpcReduction="10000"/>
          </a:bodyPr>
          <a:lstStyle/>
          <a:p>
            <a:r>
              <a:rPr lang="en-US"/>
              <a:t>Opportunity to share the “why” of treatment integrity and social validity with staff</a:t>
            </a:r>
          </a:p>
          <a:p>
            <a:pPr lvl="1"/>
            <a:r>
              <a:rPr lang="en-US"/>
              <a:t>Email or newsletter</a:t>
            </a:r>
          </a:p>
          <a:p>
            <a:pPr lvl="1"/>
            <a:r>
              <a:rPr lang="en-US"/>
              <a:t>Faculty and staff meeting</a:t>
            </a:r>
          </a:p>
          <a:p>
            <a:r>
              <a:rPr lang="en-US"/>
              <a:t>Faculty or staff meeting to complete Treatment Integrity and Social Validity Measures</a:t>
            </a:r>
          </a:p>
          <a:p>
            <a:r>
              <a:rPr lang="en-US"/>
              <a:t>Ci3T Leadership Team Meeting to complete Tiered Fidelity Inventory (TFI)</a:t>
            </a:r>
          </a:p>
          <a:p>
            <a:endParaRPr lang="en-US"/>
          </a:p>
        </p:txBody>
      </p:sp>
    </p:spTree>
    <p:extLst>
      <p:ext uri="{BB962C8B-B14F-4D97-AF65-F5344CB8AC3E}">
        <p14:creationId xmlns:p14="http://schemas.microsoft.com/office/powerpoint/2010/main" val="31584909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1383-EB38-1938-816A-FEBDDB238E17}"/>
              </a:ext>
            </a:extLst>
          </p:cNvPr>
          <p:cNvSpPr>
            <a:spLocks noGrp="1"/>
          </p:cNvSpPr>
          <p:nvPr>
            <p:ph type="title"/>
          </p:nvPr>
        </p:nvSpPr>
        <p:spPr/>
        <p:txBody>
          <a:bodyPr/>
          <a:lstStyle/>
          <a:p>
            <a:r>
              <a:rPr lang="en-US"/>
              <a:t>Ci3T Treatment Integrity Team Leader Training</a:t>
            </a:r>
          </a:p>
        </p:txBody>
      </p:sp>
      <p:pic>
        <p:nvPicPr>
          <p:cNvPr id="6" name="Content Placeholder 5" descr="A person holding a pen and writing on a clipboard&#10;&#10;Description automatically generated">
            <a:extLst>
              <a:ext uri="{FF2B5EF4-FFF2-40B4-BE49-F238E27FC236}">
                <a16:creationId xmlns:a16="http://schemas.microsoft.com/office/drawing/2014/main" id="{F270E285-B314-6D83-3ABB-CC897F6721A1}"/>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8083170" y="1825625"/>
            <a:ext cx="2784855" cy="4351338"/>
          </a:xfrm>
        </p:spPr>
      </p:pic>
      <p:sp>
        <p:nvSpPr>
          <p:cNvPr id="7" name="Content Placeholder 6">
            <a:extLst>
              <a:ext uri="{FF2B5EF4-FFF2-40B4-BE49-F238E27FC236}">
                <a16:creationId xmlns:a16="http://schemas.microsoft.com/office/drawing/2014/main" id="{FFA72738-48F5-E089-912E-D25FA597CD2B}"/>
              </a:ext>
            </a:extLst>
          </p:cNvPr>
          <p:cNvSpPr>
            <a:spLocks noGrp="1"/>
          </p:cNvSpPr>
          <p:nvPr>
            <p:ph sz="half" idx="2"/>
          </p:nvPr>
        </p:nvSpPr>
        <p:spPr>
          <a:xfrm>
            <a:off x="914400" y="1825625"/>
            <a:ext cx="6819900" cy="4351338"/>
          </a:xfrm>
        </p:spPr>
        <p:txBody>
          <a:bodyPr/>
          <a:lstStyle/>
          <a:p>
            <a:r>
              <a:rPr lang="en-US"/>
              <a:t>Collaborate with your district to determine who will conduct Ci3T Treatment Integrity: Direct Observation</a:t>
            </a:r>
          </a:p>
          <a:p>
            <a:r>
              <a:rPr lang="en-US"/>
              <a:t>Training for those conducting Ci3T Treatment Integrity: Direct Observation is embedded within the module Preparing to Collect Social Validity and Treatment Integrity Data</a:t>
            </a:r>
          </a:p>
        </p:txBody>
      </p:sp>
    </p:spTree>
    <p:extLst>
      <p:ext uri="{BB962C8B-B14F-4D97-AF65-F5344CB8AC3E}">
        <p14:creationId xmlns:p14="http://schemas.microsoft.com/office/powerpoint/2010/main" val="769324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9721" y="2505456"/>
            <a:ext cx="11958560" cy="1901951"/>
          </a:xfrm>
          <a:prstGeom prst="rect">
            <a:avLst/>
          </a:prstGeom>
        </p:spPr>
      </p:pic>
      <p:sp>
        <p:nvSpPr>
          <p:cNvPr id="4" name="Title 3">
            <a:extLst>
              <a:ext uri="{FF2B5EF4-FFF2-40B4-BE49-F238E27FC236}">
                <a16:creationId xmlns:a16="http://schemas.microsoft.com/office/drawing/2014/main" id="{942F29B5-90A1-F801-FC54-1827A1A36798}"/>
              </a:ext>
            </a:extLst>
          </p:cNvPr>
          <p:cNvSpPr>
            <a:spLocks noGrp="1"/>
          </p:cNvSpPr>
          <p:nvPr>
            <p:ph type="title"/>
          </p:nvPr>
        </p:nvSpPr>
        <p:spPr/>
        <p:txBody>
          <a:bodyPr>
            <a:normAutofit fontScale="90000"/>
          </a:bodyPr>
          <a:lstStyle/>
          <a:p>
            <a:r>
              <a:rPr lang="en-US"/>
              <a:t>Ci3T District Decision Makers and School Principals Professional Learning Activities</a:t>
            </a:r>
          </a:p>
        </p:txBody>
      </p:sp>
    </p:spTree>
    <p:extLst>
      <p:ext uri="{BB962C8B-B14F-4D97-AF65-F5344CB8AC3E}">
        <p14:creationId xmlns:p14="http://schemas.microsoft.com/office/powerpoint/2010/main" val="20652037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46105-465C-D4E0-8208-734C2C369F8D}"/>
              </a:ext>
            </a:extLst>
          </p:cNvPr>
          <p:cNvSpPr>
            <a:spLocks noGrp="1"/>
          </p:cNvSpPr>
          <p:nvPr>
            <p:ph type="title"/>
          </p:nvPr>
        </p:nvSpPr>
        <p:spPr/>
        <p:txBody>
          <a:bodyPr/>
          <a:lstStyle/>
          <a:p>
            <a:r>
              <a:rPr lang="en-US"/>
              <a:t>Wrapping Up and Moving Forward</a:t>
            </a:r>
          </a:p>
        </p:txBody>
      </p:sp>
      <p:sp>
        <p:nvSpPr>
          <p:cNvPr id="3" name="Text Placeholder 2">
            <a:extLst>
              <a:ext uri="{FF2B5EF4-FFF2-40B4-BE49-F238E27FC236}">
                <a16:creationId xmlns:a16="http://schemas.microsoft.com/office/drawing/2014/main" id="{CA1B9FC6-A02C-6D76-A6CB-5D26E6B1FC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455155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199607" cy="1325563"/>
          </a:xfrm>
        </p:spPr>
        <p:txBody>
          <a:bodyPr/>
          <a:lstStyle/>
          <a:p>
            <a:r>
              <a:rPr lang="en-US" dirty="0"/>
              <a:t>Knowledge, Confidence, Use (KCU) Survey</a:t>
            </a:r>
          </a:p>
        </p:txBody>
      </p:sp>
      <p:pic>
        <p:nvPicPr>
          <p:cNvPr id="5" name="Picture 4">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1194098" y="1526678"/>
            <a:ext cx="3534675" cy="5206730"/>
          </a:xfrm>
          <a:prstGeom prst="rect">
            <a:avLst/>
          </a:prstGeom>
          <a:ln>
            <a:solidFill>
              <a:schemeClr val="tx1"/>
            </a:solidFill>
          </a:ln>
        </p:spPr>
      </p:pic>
      <p:pic>
        <p:nvPicPr>
          <p:cNvPr id="7" name="Picture 6">
            <a:extLst>
              <a:ext uri="{FF2B5EF4-FFF2-40B4-BE49-F238E27FC236}">
                <a16:creationId xmlns:a16="http://schemas.microsoft.com/office/drawing/2014/main" id="{D4F0225B-2D7C-741A-4D38-ACAA63B102ED}"/>
              </a:ext>
            </a:extLst>
          </p:cNvPr>
          <p:cNvPicPr>
            <a:picLocks noChangeAspect="1"/>
          </p:cNvPicPr>
          <p:nvPr/>
        </p:nvPicPr>
        <p:blipFill>
          <a:blip r:embed="rId4"/>
          <a:stretch>
            <a:fillRect/>
          </a:stretch>
        </p:blipFill>
        <p:spPr>
          <a:xfrm>
            <a:off x="5515087" y="1526678"/>
            <a:ext cx="4680182" cy="5067760"/>
          </a:xfrm>
          <a:prstGeom prst="rect">
            <a:avLst/>
          </a:prstGeom>
          <a:ln>
            <a:solidFill>
              <a:schemeClr val="tx1"/>
            </a:solidFill>
          </a:ln>
        </p:spPr>
      </p:pic>
      <p:sp>
        <p:nvSpPr>
          <p:cNvPr id="8" name="Rectangle: Rounded Corners 7">
            <a:extLst>
              <a:ext uri="{FF2B5EF4-FFF2-40B4-BE49-F238E27FC236}">
                <a16:creationId xmlns:a16="http://schemas.microsoft.com/office/drawing/2014/main" id="{4165BF09-25CE-D72B-2DC4-9ABFB43D4DD5}"/>
              </a:ext>
            </a:extLst>
          </p:cNvPr>
          <p:cNvSpPr/>
          <p:nvPr/>
        </p:nvSpPr>
        <p:spPr>
          <a:xfrm>
            <a:off x="8489285" y="6048105"/>
            <a:ext cx="2285250" cy="68530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t>ci3t.org/measures</a:t>
            </a:r>
          </a:p>
        </p:txBody>
      </p:sp>
    </p:spTree>
    <p:extLst>
      <p:ext uri="{BB962C8B-B14F-4D97-AF65-F5344CB8AC3E}">
        <p14:creationId xmlns:p14="http://schemas.microsoft.com/office/powerpoint/2010/main" val="37006991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FEEE7-893F-2D3F-2769-5F6CF28D87D1}"/>
              </a:ext>
            </a:extLst>
          </p:cNvPr>
          <p:cNvSpPr>
            <a:spLocks noGrp="1"/>
          </p:cNvSpPr>
          <p:nvPr>
            <p:ph type="title"/>
          </p:nvPr>
        </p:nvSpPr>
        <p:spPr/>
        <p:txBody>
          <a:bodyPr/>
          <a:lstStyle/>
          <a:p>
            <a:r>
              <a:rPr lang="en-US"/>
              <a:t>ENHANCE Ci3T Implementation Professional Learning Series </a:t>
            </a:r>
          </a:p>
        </p:txBody>
      </p:sp>
      <p:graphicFrame>
        <p:nvGraphicFramePr>
          <p:cNvPr id="5" name="Content Placeholder 4">
            <a:extLst>
              <a:ext uri="{FF2B5EF4-FFF2-40B4-BE49-F238E27FC236}">
                <a16:creationId xmlns:a16="http://schemas.microsoft.com/office/drawing/2014/main" id="{6B42D9FE-43A8-E377-1353-EA42930853F5}"/>
              </a:ext>
            </a:extLst>
          </p:cNvPr>
          <p:cNvGraphicFramePr>
            <a:graphicFrameLocks noGrp="1"/>
          </p:cNvGraphicFramePr>
          <p:nvPr>
            <p:ph idx="1"/>
          </p:nvPr>
        </p:nvGraphicFramePr>
        <p:xfrm>
          <a:off x="838201" y="1688185"/>
          <a:ext cx="10065152" cy="4804754"/>
        </p:xfrm>
        <a:graphic>
          <a:graphicData uri="http://schemas.openxmlformats.org/drawingml/2006/table">
            <a:tbl>
              <a:tblPr firstRow="1" firstCol="1" bandRow="1"/>
              <a:tblGrid>
                <a:gridCol w="1319045">
                  <a:extLst>
                    <a:ext uri="{9D8B030D-6E8A-4147-A177-3AD203B41FA5}">
                      <a16:colId xmlns:a16="http://schemas.microsoft.com/office/drawing/2014/main" val="1361232099"/>
                    </a:ext>
                  </a:extLst>
                </a:gridCol>
                <a:gridCol w="1700871">
                  <a:extLst>
                    <a:ext uri="{9D8B030D-6E8A-4147-A177-3AD203B41FA5}">
                      <a16:colId xmlns:a16="http://schemas.microsoft.com/office/drawing/2014/main" val="14652926"/>
                    </a:ext>
                  </a:extLst>
                </a:gridCol>
                <a:gridCol w="2452058">
                  <a:extLst>
                    <a:ext uri="{9D8B030D-6E8A-4147-A177-3AD203B41FA5}">
                      <a16:colId xmlns:a16="http://schemas.microsoft.com/office/drawing/2014/main" val="3881131722"/>
                    </a:ext>
                  </a:extLst>
                </a:gridCol>
                <a:gridCol w="2296589">
                  <a:extLst>
                    <a:ext uri="{9D8B030D-6E8A-4147-A177-3AD203B41FA5}">
                      <a16:colId xmlns:a16="http://schemas.microsoft.com/office/drawing/2014/main" val="400484850"/>
                    </a:ext>
                  </a:extLst>
                </a:gridCol>
                <a:gridCol w="2296589">
                  <a:extLst>
                    <a:ext uri="{9D8B030D-6E8A-4147-A177-3AD203B41FA5}">
                      <a16:colId xmlns:a16="http://schemas.microsoft.com/office/drawing/2014/main" val="2002799351"/>
                    </a:ext>
                  </a:extLst>
                </a:gridCol>
              </a:tblGrid>
              <a:tr h="607255">
                <a:tc gridSpan="5">
                  <a:txBody>
                    <a:bodyPr/>
                    <a:lstStyle/>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Ci3T Implementation Professional Learning Series </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Remote via Zoom</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School Ci3T Leadership Teams</a:t>
                      </a:r>
                      <a:endParaRPr lang="en-US" sz="1200" kern="100">
                        <a:effectLst/>
                        <a:highlight>
                          <a:srgbClr val="FDFEDE"/>
                        </a:highlight>
                        <a:latin typeface="+mn-lt"/>
                        <a:ea typeface="Aptos" panose="020B0004020202020204" pitchFamily="34" charset="0"/>
                        <a:cs typeface="Times New Roman" panose="02020603050405020304" pitchFamily="18" charset="0"/>
                      </a:endParaRPr>
                    </a:p>
                    <a:p>
                      <a:pPr marL="0" marR="0">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Sessions A and B available:</a:t>
                      </a:r>
                      <a:r>
                        <a:rPr lang="en-US" sz="1200" kern="0">
                          <a:solidFill>
                            <a:srgbClr val="000000"/>
                          </a:solidFill>
                          <a:effectLst/>
                          <a:highlight>
                            <a:srgbClr val="FDFEDE"/>
                          </a:highlight>
                          <a:latin typeface="+mn-lt"/>
                          <a:ea typeface="Aptos" panose="020B0004020202020204" pitchFamily="34" charset="0"/>
                          <a:cs typeface="Arial" panose="020B0604020202020204" pitchFamily="34" charset="0"/>
                        </a:rPr>
                        <a:t> Ci3T Leadership Teams can select which they would like to attend.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4007367"/>
                  </a:ext>
                </a:extLst>
              </a:tr>
              <a:tr h="208923">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Session</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Date</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gridSpan="3">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Calibri" panose="020F0502020204030204" pitchFamily="34" charset="0"/>
                          <a:cs typeface="Arial" panose="020B0604020202020204" pitchFamily="34" charset="0"/>
                        </a:rPr>
                        <a:t>Times (Session A and B)</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9001348"/>
                  </a:ext>
                </a:extLst>
              </a:tr>
              <a:tr h="320583">
                <a:tc>
                  <a:txBody>
                    <a:bodyPr/>
                    <a:lstStyle/>
                    <a:p>
                      <a:pPr marL="0" marR="0" algn="ctr">
                        <a:lnSpc>
                          <a:spcPct val="115000"/>
                        </a:lnSpc>
                        <a:spcBef>
                          <a:spcPts val="0"/>
                        </a:spcBef>
                        <a:spcAft>
                          <a:spcPts val="0"/>
                        </a:spcAft>
                      </a:pPr>
                      <a:r>
                        <a:rPr lang="en-US" sz="1200" kern="0">
                          <a:effectLst/>
                          <a:highlight>
                            <a:srgbClr val="FDFEDE"/>
                          </a:highlight>
                          <a:latin typeface="+mn-lt"/>
                          <a:ea typeface="Aptos" panose="020B0004020202020204" pitchFamily="34" charset="0"/>
                          <a:cs typeface="Times New Roman" panose="02020603050405020304" pitchFamily="18"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effectLst/>
                          <a:highlight>
                            <a:srgbClr val="FDFEDE"/>
                          </a:highlight>
                          <a:latin typeface="+mn-lt"/>
                          <a:ea typeface="Aptos" panose="020B0004020202020204" pitchFamily="34" charset="0"/>
                          <a:cs typeface="Arial" panose="020B0604020202020204" pitchFamily="34" charset="0"/>
                        </a:rPr>
                        <a:t> </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Pacific</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kern="0">
                          <a:solidFill>
                            <a:srgbClr val="000000"/>
                          </a:solidFill>
                          <a:effectLst/>
                          <a:highlight>
                            <a:srgbClr val="FDFEDE"/>
                          </a:highlight>
                          <a:latin typeface="+mn-lt"/>
                          <a:ea typeface="Aptos" panose="020B0004020202020204" pitchFamily="34" charset="0"/>
                          <a:cs typeface="Arial" panose="020B0604020202020204" pitchFamily="34" charset="0"/>
                        </a:rPr>
                        <a:t>Central</a:t>
                      </a:r>
                      <a:endParaRPr lang="en-US" sz="1200"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tc>
                  <a:txBody>
                    <a:bodyPr/>
                    <a:lstStyle/>
                    <a:p>
                      <a:pPr marL="0" marR="0" algn="ctr">
                        <a:lnSpc>
                          <a:spcPct val="115000"/>
                        </a:lnSpc>
                        <a:spcBef>
                          <a:spcPts val="0"/>
                        </a:spcBef>
                        <a:spcAft>
                          <a:spcPts val="0"/>
                        </a:spcAft>
                      </a:pPr>
                      <a:r>
                        <a:rPr lang="en-US" sz="1200" b="1" u="none" kern="0">
                          <a:solidFill>
                            <a:srgbClr val="000000"/>
                          </a:solidFill>
                          <a:effectLst/>
                          <a:highlight>
                            <a:srgbClr val="FDFEDE"/>
                          </a:highlight>
                          <a:latin typeface="+mn-lt"/>
                          <a:ea typeface="Aptos" panose="020B0004020202020204" pitchFamily="34" charset="0"/>
                          <a:cs typeface="Arial" panose="020B0604020202020204" pitchFamily="34" charset="0"/>
                        </a:rPr>
                        <a:t>Eastern</a:t>
                      </a:r>
                      <a:endParaRPr lang="en-US" sz="1200" u="none" kern="100">
                        <a:effectLst/>
                        <a:highlight>
                          <a:srgbClr val="FDFEDE"/>
                        </a:highligh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FEDE"/>
                    </a:solidFill>
                  </a:tcPr>
                </a:tc>
                <a:extLst>
                  <a:ext uri="{0D108BD9-81ED-4DB2-BD59-A6C34878D82A}">
                    <a16:rowId xmlns:a16="http://schemas.microsoft.com/office/drawing/2014/main" val="3991007534"/>
                  </a:ext>
                </a:extLst>
              </a:tr>
              <a:tr h="453543">
                <a:tc>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Times New Roman" panose="02020603050405020304" pitchFamily="18" charset="0"/>
                        </a:rPr>
                        <a:t>Summer Session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June. 24, 2024 (Mon)</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7:30 am – 1:30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9:30 am – 3:30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10:30 am – 4:30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764325"/>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1</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Sept. 10,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200455"/>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18443"/>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2</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12, 2024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01:00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584241"/>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870496"/>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3</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14,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377646"/>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9677001"/>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4</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04,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4174638"/>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8627977"/>
                  </a:ext>
                </a:extLst>
              </a:tr>
              <a:tr h="299830">
                <a:tc rowSpan="2">
                  <a:txBody>
                    <a:bodyPr/>
                    <a:lstStyle/>
                    <a:p>
                      <a:pPr marL="0" marR="0">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Session 5</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15, 2025 (Tues)</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9:00 am – 11:00 am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11:00 am – 1:00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panose="020B0604020202020204" pitchFamily="34" charset="0"/>
                        </a:rPr>
                        <a:t>12:00 pm – 2:00 pm</a:t>
                      </a:r>
                      <a:endParaRPr lang="en-US" sz="1200" kern="100">
                        <a:effectLst/>
                        <a:latin typeface="+mn-lt"/>
                        <a:ea typeface="Aptos" panose="020B0004020202020204" pitchFamily="34" charset="0"/>
                        <a:cs typeface="Times New Roman" panose="02020603050405020304" pitchFamily="18" charset="0"/>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6130547"/>
                  </a:ext>
                </a:extLst>
              </a:tr>
              <a:tr h="299830">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2:30 pm – 4:30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4:30 pm – 06:30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1200" kern="0">
                          <a:effectLst/>
                          <a:latin typeface="+mn-lt"/>
                          <a:ea typeface="Aptos" panose="020B0004020202020204" pitchFamily="34" charset="0"/>
                          <a:cs typeface="Arial"/>
                        </a:rPr>
                        <a:t>5:30 pm – 7:30 pm</a:t>
                      </a:r>
                      <a:endParaRPr lang="en-US" sz="1200" kern="100">
                        <a:effectLst/>
                        <a:latin typeface="+mn-lt"/>
                        <a:ea typeface="Aptos" panose="020B0004020202020204" pitchFamily="34" charset="0"/>
                        <a:cs typeface="Arial"/>
                      </a:endParaRPr>
                    </a:p>
                  </a:txBody>
                  <a:tcPr marL="54680" marR="546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9385757"/>
                  </a:ext>
                </a:extLst>
              </a:tr>
            </a:tbl>
          </a:graphicData>
        </a:graphic>
      </p:graphicFrame>
    </p:spTree>
    <p:extLst>
      <p:ext uri="{BB962C8B-B14F-4D97-AF65-F5344CB8AC3E}">
        <p14:creationId xmlns:p14="http://schemas.microsoft.com/office/powerpoint/2010/main" val="45342998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5598-D134-46A6-F521-C5F25B2E4868}"/>
              </a:ext>
            </a:extLst>
          </p:cNvPr>
          <p:cNvSpPr>
            <a:spLocks noGrp="1"/>
          </p:cNvSpPr>
          <p:nvPr>
            <p:ph type="title"/>
          </p:nvPr>
        </p:nvSpPr>
        <p:spPr/>
        <p:txBody>
          <a:bodyPr/>
          <a:lstStyle/>
          <a:p>
            <a:r>
              <a:rPr lang="en-US"/>
              <a:t>Project EMPOWER +</a:t>
            </a:r>
          </a:p>
        </p:txBody>
      </p:sp>
      <p:graphicFrame>
        <p:nvGraphicFramePr>
          <p:cNvPr id="5" name="Content Placeholder 4">
            <a:extLst>
              <a:ext uri="{FF2B5EF4-FFF2-40B4-BE49-F238E27FC236}">
                <a16:creationId xmlns:a16="http://schemas.microsoft.com/office/drawing/2014/main" id="{C3FD35C0-89F5-3E73-91B8-5352278A1DF9}"/>
              </a:ext>
            </a:extLst>
          </p:cNvPr>
          <p:cNvGraphicFramePr>
            <a:graphicFrameLocks noGrp="1"/>
          </p:cNvGraphicFramePr>
          <p:nvPr>
            <p:ph idx="1"/>
          </p:nvPr>
        </p:nvGraphicFramePr>
        <p:xfrm>
          <a:off x="838199" y="1594132"/>
          <a:ext cx="9877426" cy="5001074"/>
        </p:xfrm>
        <a:graphic>
          <a:graphicData uri="http://schemas.openxmlformats.org/drawingml/2006/table">
            <a:tbl>
              <a:tblPr firstRow="1" firstCol="1" bandRow="1"/>
              <a:tblGrid>
                <a:gridCol w="5403681">
                  <a:extLst>
                    <a:ext uri="{9D8B030D-6E8A-4147-A177-3AD203B41FA5}">
                      <a16:colId xmlns:a16="http://schemas.microsoft.com/office/drawing/2014/main" val="577164124"/>
                    </a:ext>
                  </a:extLst>
                </a:gridCol>
                <a:gridCol w="1621104">
                  <a:extLst>
                    <a:ext uri="{9D8B030D-6E8A-4147-A177-3AD203B41FA5}">
                      <a16:colId xmlns:a16="http://schemas.microsoft.com/office/drawing/2014/main" val="693109325"/>
                    </a:ext>
                  </a:extLst>
                </a:gridCol>
                <a:gridCol w="2852641">
                  <a:extLst>
                    <a:ext uri="{9D8B030D-6E8A-4147-A177-3AD203B41FA5}">
                      <a16:colId xmlns:a16="http://schemas.microsoft.com/office/drawing/2014/main" val="4291087703"/>
                    </a:ext>
                  </a:extLst>
                </a:gridCol>
              </a:tblGrid>
              <a:tr h="751405">
                <a:tc gridSpan="3">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Ci3T EMPOWER</a:t>
                      </a:r>
                      <a:r>
                        <a:rPr lang="en-US" sz="1200" b="1" kern="0" baseline="30000">
                          <a:solidFill>
                            <a:srgbClr val="000000"/>
                          </a:solidFill>
                          <a:effectLst/>
                          <a:highlight>
                            <a:srgbClr val="D9F2D0"/>
                          </a:highlight>
                          <a:latin typeface="+mn-lt"/>
                          <a:ea typeface="Aptos" panose="020B0004020202020204" pitchFamily="34" charset="0"/>
                          <a:cs typeface="Arial" panose="020B0604020202020204" pitchFamily="34" charset="0"/>
                        </a:rPr>
                        <a:t>+</a:t>
                      </a: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 Sessions</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Location: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Remote via Zoom</a:t>
                      </a:r>
                      <a:endParaRPr lang="en-US" sz="1200" kern="100">
                        <a:effectLst/>
                        <a:highlight>
                          <a:srgbClr val="D9F2D0"/>
                        </a:highlight>
                        <a:latin typeface="+mn-lt"/>
                        <a:ea typeface="Aptos" panose="020B0004020202020204" pitchFamily="34" charset="0"/>
                        <a:cs typeface="Times New Roman" panose="02020603050405020304" pitchFamily="18" charset="0"/>
                      </a:endParaRPr>
                    </a:p>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Attended by: </a:t>
                      </a:r>
                      <a:r>
                        <a:rPr lang="en-US" sz="1200" kern="0">
                          <a:solidFill>
                            <a:srgbClr val="000000"/>
                          </a:solidFill>
                          <a:effectLst/>
                          <a:highlight>
                            <a:srgbClr val="D9F2D0"/>
                          </a:highlight>
                          <a:latin typeface="+mn-lt"/>
                          <a:ea typeface="Aptos" panose="020B0004020202020204" pitchFamily="34" charset="0"/>
                          <a:cs typeface="Arial" panose="020B0604020202020204" pitchFamily="34" charset="0"/>
                        </a:rPr>
                        <a:t>School Ci3T Leadership Teams, Ci3T District Trainers and Coaches, Faculty and Staff, Families (adults only). Community Members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15945581"/>
                  </a:ext>
                </a:extLst>
              </a:tr>
              <a:tr h="177470">
                <a:tc>
                  <a:txBody>
                    <a:bodyPr/>
                    <a:lstStyle/>
                    <a:p>
                      <a:pPr marL="0" marR="0">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Session</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Aptos" panose="020B0004020202020204" pitchFamily="34" charset="0"/>
                          <a:cs typeface="Arial" panose="020B0604020202020204" pitchFamily="34" charset="0"/>
                        </a:rPr>
                        <a:t>Date</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lnSpc>
                          <a:spcPct val="107000"/>
                        </a:lnSpc>
                        <a:spcBef>
                          <a:spcPts val="0"/>
                        </a:spcBef>
                        <a:spcAft>
                          <a:spcPts val="0"/>
                        </a:spcAft>
                      </a:pPr>
                      <a:r>
                        <a:rPr lang="en-US" sz="1200" b="1" kern="0">
                          <a:solidFill>
                            <a:srgbClr val="000000"/>
                          </a:solidFill>
                          <a:effectLst/>
                          <a:highlight>
                            <a:srgbClr val="D9F2D0"/>
                          </a:highlight>
                          <a:latin typeface="+mn-lt"/>
                          <a:ea typeface="Calibri" panose="020F0502020204030204" pitchFamily="34" charset="0"/>
                          <a:cs typeface="Arial" panose="020B0604020202020204" pitchFamily="34" charset="0"/>
                        </a:rPr>
                        <a:t>Times</a:t>
                      </a:r>
                      <a:endParaRPr lang="en-US" sz="1200" kern="100">
                        <a:effectLst/>
                        <a:highlight>
                          <a:srgbClr val="D9F2D0"/>
                        </a:highligh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extLst>
                  <a:ext uri="{0D108BD9-81ED-4DB2-BD59-A6C34878D82A}">
                    <a16:rowId xmlns:a16="http://schemas.microsoft.com/office/drawing/2014/main" val="2835965610"/>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Times New Roman" panose="02020603050405020304" pitchFamily="18" charset="0"/>
                        </a:rPr>
                        <a:t>1. Ci3T FIT: Start the Year Strong</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Sep. 24, 2024 (Tues) </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2797855"/>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2. Data-Informed Instruction: This is how we do it!</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Oct. 9, 2024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41907"/>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3. Practical, Low Intensity Strategies to Maximize Engagement and Limit Disruption: Part 1 | Precorrection &amp; Active Supervision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Nov. 19, 2024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0860420"/>
                  </a:ext>
                </a:extLst>
              </a:tr>
              <a:tr h="609310">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4. Practical, Low Intensity Strategies to Maximize Engagement and Limit Disruption: Part 2 | Instructional Choice and Increased Opportunities to Respond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Jan. 22,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778474"/>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5. Tier 2: Behavior Contracts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Feb. 11,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389251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6. Tier 2: Direct Behavior Ratings (DBR)</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Mar. 26, 2025 (Wed)</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6873842"/>
                  </a:ext>
                </a:extLst>
              </a:tr>
              <a:tr h="560093">
                <a:tc>
                  <a:txBody>
                    <a:bodyPr/>
                    <a:lstStyle/>
                    <a:p>
                      <a:pPr marL="0" marR="0" lvl="0" indent="0">
                        <a:lnSpc>
                          <a:spcPct val="115000"/>
                        </a:lnSpc>
                        <a:spcBef>
                          <a:spcPts val="0"/>
                        </a:spcBef>
                        <a:spcAft>
                          <a:spcPts val="0"/>
                        </a:spcAft>
                        <a:buFont typeface="+mj-lt"/>
                        <a:buNone/>
                      </a:pPr>
                      <a:r>
                        <a:rPr lang="en-US" sz="1200" kern="0">
                          <a:effectLst/>
                          <a:latin typeface="+mn-lt"/>
                          <a:ea typeface="Aptos" panose="020B0004020202020204" pitchFamily="34" charset="0"/>
                          <a:cs typeface="Arial" panose="020B0604020202020204" pitchFamily="34" charset="0"/>
                        </a:rPr>
                        <a:t>7. Tier 3: Functional Assessment-based Interventions (FABI)</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Apr. 29, 2025 (Tues)</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2:30 - 4:30 p.m. (Pacific)</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4:30 - 6:30 p.m. (Central)</a:t>
                      </a:r>
                      <a:endParaRPr lang="en-US" sz="1200" kern="100">
                        <a:effectLst/>
                        <a:latin typeface="+mn-lt"/>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200" kern="0">
                          <a:effectLst/>
                          <a:latin typeface="+mn-lt"/>
                          <a:ea typeface="Aptos" panose="020B0004020202020204" pitchFamily="34" charset="0"/>
                          <a:cs typeface="Arial" panose="020B0604020202020204" pitchFamily="34" charset="0"/>
                        </a:rPr>
                        <a:t>5:30 - 7:30 p.m. (Eastern)</a:t>
                      </a:r>
                      <a:endParaRPr lang="en-US" sz="1200" kern="100">
                        <a:effectLst/>
                        <a:latin typeface="+mn-lt"/>
                        <a:ea typeface="Aptos" panose="020B0004020202020204" pitchFamily="34" charset="0"/>
                        <a:cs typeface="Times New Roman" panose="02020603050405020304" pitchFamily="18" charset="0"/>
                      </a:endParaRPr>
                    </a:p>
                  </a:txBody>
                  <a:tcPr marL="67131" marR="6713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3905429"/>
                  </a:ext>
                </a:extLst>
              </a:tr>
            </a:tbl>
          </a:graphicData>
        </a:graphic>
      </p:graphicFrame>
    </p:spTree>
    <p:extLst>
      <p:ext uri="{BB962C8B-B14F-4D97-AF65-F5344CB8AC3E}">
        <p14:creationId xmlns:p14="http://schemas.microsoft.com/office/powerpoint/2010/main" val="245228880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Arrow Connector 55">
            <a:extLst>
              <a:ext uri="{FF2B5EF4-FFF2-40B4-BE49-F238E27FC236}">
                <a16:creationId xmlns:a16="http://schemas.microsoft.com/office/drawing/2014/main" id="{1B5A661C-1F26-4AF6-9066-47F02AC0ADAC}"/>
              </a:ext>
            </a:extLst>
          </p:cNvPr>
          <p:cNvCxnSpPr>
            <a:cxnSpLocks/>
            <a:endCxn id="38" idx="0"/>
          </p:cNvCxnSpPr>
          <p:nvPr/>
        </p:nvCxnSpPr>
        <p:spPr>
          <a:xfrm flipH="1">
            <a:off x="6090570" y="3617599"/>
            <a:ext cx="808650"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2" name="Title 1"/>
          <p:cNvSpPr>
            <a:spLocks noGrp="1"/>
          </p:cNvSpPr>
          <p:nvPr>
            <p:ph type="title"/>
          </p:nvPr>
        </p:nvSpPr>
        <p:spPr/>
        <p:txBody>
          <a:bodyPr/>
          <a:lstStyle/>
          <a:p>
            <a:r>
              <a:rPr lang="en-US"/>
              <a:t>Sustaining and Disseminating Professional Learning</a:t>
            </a:r>
          </a:p>
        </p:txBody>
      </p:sp>
      <p:grpSp>
        <p:nvGrpSpPr>
          <p:cNvPr id="15" name="Group 14">
            <a:extLst>
              <a:ext uri="{FF2B5EF4-FFF2-40B4-BE49-F238E27FC236}">
                <a16:creationId xmlns:a16="http://schemas.microsoft.com/office/drawing/2014/main" id="{AEECC441-8638-E9E1-6638-84660AEF0844}"/>
              </a:ext>
            </a:extLst>
          </p:cNvPr>
          <p:cNvGrpSpPr/>
          <p:nvPr/>
        </p:nvGrpSpPr>
        <p:grpSpPr>
          <a:xfrm>
            <a:off x="7011404" y="4936131"/>
            <a:ext cx="1557521" cy="1704538"/>
            <a:chOff x="8003783" y="5023409"/>
            <a:chExt cx="1557521" cy="1704538"/>
          </a:xfrm>
        </p:grpSpPr>
        <p:pic>
          <p:nvPicPr>
            <p:cNvPr id="41"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03783"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8224207" y="5119780"/>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Behavior Contracts</a:t>
              </a:r>
            </a:p>
          </p:txBody>
        </p:sp>
      </p:grpSp>
      <p:cxnSp>
        <p:nvCxnSpPr>
          <p:cNvPr id="45" name="Straight Arrow Connector 44"/>
          <p:cNvCxnSpPr>
            <a:cxnSpLocks/>
            <a:endCxn id="54" idx="0"/>
          </p:cNvCxnSpPr>
          <p:nvPr/>
        </p:nvCxnSpPr>
        <p:spPr>
          <a:xfrm flipH="1">
            <a:off x="991785" y="3617599"/>
            <a:ext cx="2195069"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7" name="Straight Arrow Connector 46"/>
          <p:cNvCxnSpPr>
            <a:cxnSpLocks/>
            <a:endCxn id="10" idx="0"/>
          </p:cNvCxnSpPr>
          <p:nvPr/>
        </p:nvCxnSpPr>
        <p:spPr>
          <a:xfrm flipH="1">
            <a:off x="2691380" y="3617599"/>
            <a:ext cx="1420935"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9" name="Straight Arrow Connector 48"/>
          <p:cNvCxnSpPr>
            <a:cxnSpLocks/>
            <a:endCxn id="35" idx="0"/>
          </p:cNvCxnSpPr>
          <p:nvPr/>
        </p:nvCxnSpPr>
        <p:spPr>
          <a:xfrm flipH="1">
            <a:off x="4390975" y="3617599"/>
            <a:ext cx="63627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1" name="Straight Arrow Connector 50"/>
          <p:cNvCxnSpPr>
            <a:cxnSpLocks/>
            <a:endCxn id="41" idx="0"/>
          </p:cNvCxnSpPr>
          <p:nvPr/>
        </p:nvCxnSpPr>
        <p:spPr>
          <a:xfrm flipH="1">
            <a:off x="7790165" y="3617599"/>
            <a:ext cx="4013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12" name="Group 11">
            <a:extLst>
              <a:ext uri="{FF2B5EF4-FFF2-40B4-BE49-F238E27FC236}">
                <a16:creationId xmlns:a16="http://schemas.microsoft.com/office/drawing/2014/main" id="{9242A803-C39D-8C4D-7BD0-6F5A095BC432}"/>
              </a:ext>
            </a:extLst>
          </p:cNvPr>
          <p:cNvGrpSpPr/>
          <p:nvPr/>
        </p:nvGrpSpPr>
        <p:grpSpPr>
          <a:xfrm>
            <a:off x="5311809" y="4936131"/>
            <a:ext cx="1557521" cy="1704538"/>
            <a:chOff x="6433186" y="5023409"/>
            <a:chExt cx="1557521" cy="1704538"/>
          </a:xfrm>
        </p:grpSpPr>
        <p:pic>
          <p:nvPicPr>
            <p:cNvPr id="38"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3186"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650841" y="5124543"/>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kern="100">
                  <a:solidFill>
                    <a:schemeClr val="bg1"/>
                  </a:solidFill>
                </a:rPr>
                <a:t>Instructional choice &amp; OTR</a:t>
              </a:r>
            </a:p>
          </p:txBody>
        </p:sp>
      </p:grpSp>
      <p:grpSp>
        <p:nvGrpSpPr>
          <p:cNvPr id="11" name="Group 10">
            <a:extLst>
              <a:ext uri="{FF2B5EF4-FFF2-40B4-BE49-F238E27FC236}">
                <a16:creationId xmlns:a16="http://schemas.microsoft.com/office/drawing/2014/main" id="{260F7BEA-A0CB-3007-95B7-AC9E17DBC907}"/>
              </a:ext>
            </a:extLst>
          </p:cNvPr>
          <p:cNvGrpSpPr/>
          <p:nvPr/>
        </p:nvGrpSpPr>
        <p:grpSpPr>
          <a:xfrm>
            <a:off x="3612214" y="4936131"/>
            <a:ext cx="1557521" cy="1704538"/>
            <a:chOff x="4771482" y="5023409"/>
            <a:chExt cx="1557521" cy="1704538"/>
          </a:xfrm>
        </p:grpSpPr>
        <p:pic>
          <p:nvPicPr>
            <p:cNvPr id="35"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148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978742" y="5114972"/>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Precorrection &amp; active supervision</a:t>
              </a:r>
            </a:p>
          </p:txBody>
        </p:sp>
      </p:grpSp>
      <p:grpSp>
        <p:nvGrpSpPr>
          <p:cNvPr id="9" name="Group 8">
            <a:extLst>
              <a:ext uri="{FF2B5EF4-FFF2-40B4-BE49-F238E27FC236}">
                <a16:creationId xmlns:a16="http://schemas.microsoft.com/office/drawing/2014/main" id="{868B7666-4011-0361-0485-12DB992F04AB}"/>
              </a:ext>
            </a:extLst>
          </p:cNvPr>
          <p:cNvGrpSpPr/>
          <p:nvPr/>
        </p:nvGrpSpPr>
        <p:grpSpPr>
          <a:xfrm>
            <a:off x="1912619" y="4936131"/>
            <a:ext cx="1557521" cy="1704538"/>
            <a:chOff x="3149624" y="5023409"/>
            <a:chExt cx="1557521" cy="1704538"/>
          </a:xfrm>
        </p:grpSpPr>
        <p:pic>
          <p:nvPicPr>
            <p:cNvPr id="10"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24"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3369979" y="5124626"/>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Data-informed instruction</a:t>
              </a:r>
            </a:p>
          </p:txBody>
        </p:sp>
      </p:grpSp>
      <p:grpSp>
        <p:nvGrpSpPr>
          <p:cNvPr id="16" name="Group 15">
            <a:extLst>
              <a:ext uri="{FF2B5EF4-FFF2-40B4-BE49-F238E27FC236}">
                <a16:creationId xmlns:a16="http://schemas.microsoft.com/office/drawing/2014/main" id="{31ABF914-162B-E918-FF8E-789A104CDDD4}"/>
              </a:ext>
            </a:extLst>
          </p:cNvPr>
          <p:cNvGrpSpPr/>
          <p:nvPr/>
        </p:nvGrpSpPr>
        <p:grpSpPr>
          <a:xfrm>
            <a:off x="8710999" y="4936131"/>
            <a:ext cx="1557521" cy="1704538"/>
            <a:chOff x="9723505" y="5023409"/>
            <a:chExt cx="1557521" cy="1704538"/>
          </a:xfrm>
        </p:grpSpPr>
        <p:pic>
          <p:nvPicPr>
            <p:cNvPr id="46" name="Picture 2" descr="people near a blackboard by jetxee">
              <a:extLst>
                <a:ext uri="{FF2B5EF4-FFF2-40B4-BE49-F238E27FC236}">
                  <a16:creationId xmlns:a16="http://schemas.microsoft.com/office/drawing/2014/main" id="{E32C92C9-67B8-363F-EAD0-5F96B156D9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23505"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C6BB5C8E-9B06-8450-C21A-755F5CACFA81}"/>
                </a:ext>
              </a:extLst>
            </p:cNvPr>
            <p:cNvSpPr txBox="1"/>
            <p:nvPr/>
          </p:nvSpPr>
          <p:spPr>
            <a:xfrm>
              <a:off x="9945054" y="5114972"/>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Direct behavior ratings</a:t>
              </a:r>
            </a:p>
          </p:txBody>
        </p:sp>
      </p:grpSp>
      <p:cxnSp>
        <p:nvCxnSpPr>
          <p:cNvPr id="50" name="Straight Arrow Connector 49">
            <a:extLst>
              <a:ext uri="{FF2B5EF4-FFF2-40B4-BE49-F238E27FC236}">
                <a16:creationId xmlns:a16="http://schemas.microsoft.com/office/drawing/2014/main" id="{C785175B-6F6B-E82E-70A5-F5F56D72DD79}"/>
              </a:ext>
            </a:extLst>
          </p:cNvPr>
          <p:cNvCxnSpPr>
            <a:cxnSpLocks/>
            <a:endCxn id="46" idx="0"/>
          </p:cNvCxnSpPr>
          <p:nvPr/>
        </p:nvCxnSpPr>
        <p:spPr>
          <a:xfrm>
            <a:off x="8777656" y="3617599"/>
            <a:ext cx="712104"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8" name="Group 7">
            <a:extLst>
              <a:ext uri="{FF2B5EF4-FFF2-40B4-BE49-F238E27FC236}">
                <a16:creationId xmlns:a16="http://schemas.microsoft.com/office/drawing/2014/main" id="{571F952A-FA77-7F92-D757-3664CFB9BF30}"/>
              </a:ext>
            </a:extLst>
          </p:cNvPr>
          <p:cNvGrpSpPr/>
          <p:nvPr/>
        </p:nvGrpSpPr>
        <p:grpSpPr>
          <a:xfrm>
            <a:off x="213024" y="4936131"/>
            <a:ext cx="1557521" cy="1704538"/>
            <a:chOff x="1490432" y="5023409"/>
            <a:chExt cx="1557521" cy="1704538"/>
          </a:xfrm>
        </p:grpSpPr>
        <p:pic>
          <p:nvPicPr>
            <p:cNvPr id="54" name="Picture 2" descr="people near a blackboard by jetxee">
              <a:extLst>
                <a:ext uri="{FF2B5EF4-FFF2-40B4-BE49-F238E27FC236}">
                  <a16:creationId xmlns:a16="http://schemas.microsoft.com/office/drawing/2014/main" id="{249AB8DB-FD95-6D38-7CB8-38C7B4B056D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043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6C7127B9-BF46-4A3C-1ECB-95F50DB7521C}"/>
                </a:ext>
              </a:extLst>
            </p:cNvPr>
            <p:cNvSpPr txBox="1"/>
            <p:nvPr/>
          </p:nvSpPr>
          <p:spPr>
            <a:xfrm>
              <a:off x="1706021" y="5117463"/>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Ci3T fit: Start the year strong</a:t>
              </a:r>
            </a:p>
          </p:txBody>
        </p:sp>
      </p:grpSp>
      <p:graphicFrame>
        <p:nvGraphicFramePr>
          <p:cNvPr id="3" name="Table 2">
            <a:extLst>
              <a:ext uri="{FF2B5EF4-FFF2-40B4-BE49-F238E27FC236}">
                <a16:creationId xmlns:a16="http://schemas.microsoft.com/office/drawing/2014/main" id="{097D17A4-C867-40AC-06EB-26B5F4C77401}"/>
              </a:ext>
            </a:extLst>
          </p:cNvPr>
          <p:cNvGraphicFramePr>
            <a:graphicFrameLocks noGrp="1"/>
          </p:cNvGraphicFramePr>
          <p:nvPr/>
        </p:nvGraphicFramePr>
        <p:xfrm>
          <a:off x="147708" y="1869455"/>
          <a:ext cx="11887201" cy="1748144"/>
        </p:xfrm>
        <a:graphic>
          <a:graphicData uri="http://schemas.openxmlformats.org/drawingml/2006/table">
            <a:tbl>
              <a:tblPr firstRow="1" firstCol="1" bandRow="1"/>
              <a:tblGrid>
                <a:gridCol w="732181">
                  <a:extLst>
                    <a:ext uri="{9D8B030D-6E8A-4147-A177-3AD203B41FA5}">
                      <a16:colId xmlns:a16="http://schemas.microsoft.com/office/drawing/2014/main" val="3564526547"/>
                    </a:ext>
                  </a:extLst>
                </a:gridCol>
                <a:gridCol w="929585">
                  <a:extLst>
                    <a:ext uri="{9D8B030D-6E8A-4147-A177-3AD203B41FA5}">
                      <a16:colId xmlns:a16="http://schemas.microsoft.com/office/drawing/2014/main" val="152405260"/>
                    </a:ext>
                  </a:extLst>
                </a:gridCol>
                <a:gridCol w="929585">
                  <a:extLst>
                    <a:ext uri="{9D8B030D-6E8A-4147-A177-3AD203B41FA5}">
                      <a16:colId xmlns:a16="http://schemas.microsoft.com/office/drawing/2014/main" val="3816323472"/>
                    </a:ext>
                  </a:extLst>
                </a:gridCol>
                <a:gridCol w="929585">
                  <a:extLst>
                    <a:ext uri="{9D8B030D-6E8A-4147-A177-3AD203B41FA5}">
                      <a16:colId xmlns:a16="http://schemas.microsoft.com/office/drawing/2014/main" val="1235247631"/>
                    </a:ext>
                  </a:extLst>
                </a:gridCol>
                <a:gridCol w="929585">
                  <a:extLst>
                    <a:ext uri="{9D8B030D-6E8A-4147-A177-3AD203B41FA5}">
                      <a16:colId xmlns:a16="http://schemas.microsoft.com/office/drawing/2014/main" val="2106293475"/>
                    </a:ext>
                  </a:extLst>
                </a:gridCol>
                <a:gridCol w="929585">
                  <a:extLst>
                    <a:ext uri="{9D8B030D-6E8A-4147-A177-3AD203B41FA5}">
                      <a16:colId xmlns:a16="http://schemas.microsoft.com/office/drawing/2014/main" val="2141082053"/>
                    </a:ext>
                  </a:extLst>
                </a:gridCol>
                <a:gridCol w="929585">
                  <a:extLst>
                    <a:ext uri="{9D8B030D-6E8A-4147-A177-3AD203B41FA5}">
                      <a16:colId xmlns:a16="http://schemas.microsoft.com/office/drawing/2014/main" val="365265412"/>
                    </a:ext>
                  </a:extLst>
                </a:gridCol>
                <a:gridCol w="929585">
                  <a:extLst>
                    <a:ext uri="{9D8B030D-6E8A-4147-A177-3AD203B41FA5}">
                      <a16:colId xmlns:a16="http://schemas.microsoft.com/office/drawing/2014/main" val="1310106552"/>
                    </a:ext>
                  </a:extLst>
                </a:gridCol>
                <a:gridCol w="929585">
                  <a:extLst>
                    <a:ext uri="{9D8B030D-6E8A-4147-A177-3AD203B41FA5}">
                      <a16:colId xmlns:a16="http://schemas.microsoft.com/office/drawing/2014/main" val="4145809130"/>
                    </a:ext>
                  </a:extLst>
                </a:gridCol>
                <a:gridCol w="929585">
                  <a:extLst>
                    <a:ext uri="{9D8B030D-6E8A-4147-A177-3AD203B41FA5}">
                      <a16:colId xmlns:a16="http://schemas.microsoft.com/office/drawing/2014/main" val="1417258483"/>
                    </a:ext>
                  </a:extLst>
                </a:gridCol>
                <a:gridCol w="929585">
                  <a:extLst>
                    <a:ext uri="{9D8B030D-6E8A-4147-A177-3AD203B41FA5}">
                      <a16:colId xmlns:a16="http://schemas.microsoft.com/office/drawing/2014/main" val="2172962834"/>
                    </a:ext>
                  </a:extLst>
                </a:gridCol>
                <a:gridCol w="929585">
                  <a:extLst>
                    <a:ext uri="{9D8B030D-6E8A-4147-A177-3AD203B41FA5}">
                      <a16:colId xmlns:a16="http://schemas.microsoft.com/office/drawing/2014/main" val="550505166"/>
                    </a:ext>
                  </a:extLst>
                </a:gridCol>
                <a:gridCol w="929585">
                  <a:extLst>
                    <a:ext uri="{9D8B030D-6E8A-4147-A177-3AD203B41FA5}">
                      <a16:colId xmlns:a16="http://schemas.microsoft.com/office/drawing/2014/main" val="1963077407"/>
                    </a:ext>
                  </a:extLst>
                </a:gridCol>
              </a:tblGrid>
              <a:tr h="84841">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200" b="1" kern="1200">
                          <a:solidFill>
                            <a:schemeClr val="bg1"/>
                          </a:solidFill>
                          <a:effectLst/>
                          <a:latin typeface="+mn-lt"/>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9912794"/>
                  </a:ext>
                </a:extLst>
              </a:tr>
              <a:tr h="270919">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600" b="1" kern="1200">
                          <a:solidFill>
                            <a:schemeClr val="bg1"/>
                          </a:solidFill>
                          <a:effectLst/>
                          <a:latin typeface="+mn-lt"/>
                          <a:ea typeface="Calibri" panose="020F0502020204030204" pitchFamily="34" charset="0"/>
                          <a:cs typeface="Times New Roman" panose="02020603050405020304" pitchFamily="18" charset="0"/>
                        </a:rPr>
                        <a:t>July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Aug</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Sep</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Oct</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Nov</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Dec</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Jan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Feb</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Apr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May </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Jun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652462419"/>
                  </a:ext>
                </a:extLst>
              </a:tr>
              <a:tr h="1235290">
                <a:tc>
                  <a:txBody>
                    <a:bodyPr/>
                    <a:lstStyle/>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Ci3T</a:t>
                      </a:r>
                    </a:p>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EMPOWER</a:t>
                      </a: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1</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2</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3</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4</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5</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6</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7</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7386573"/>
                  </a:ext>
                </a:extLst>
              </a:tr>
            </a:tbl>
          </a:graphicData>
        </a:graphic>
      </p:graphicFrame>
      <p:grpSp>
        <p:nvGrpSpPr>
          <p:cNvPr id="17" name="Group 16">
            <a:extLst>
              <a:ext uri="{FF2B5EF4-FFF2-40B4-BE49-F238E27FC236}">
                <a16:creationId xmlns:a16="http://schemas.microsoft.com/office/drawing/2014/main" id="{0112BD6A-0914-EF55-281B-0CF1EDD0D99B}"/>
              </a:ext>
            </a:extLst>
          </p:cNvPr>
          <p:cNvGrpSpPr/>
          <p:nvPr/>
        </p:nvGrpSpPr>
        <p:grpSpPr>
          <a:xfrm>
            <a:off x="10410597" y="4936131"/>
            <a:ext cx="1557521" cy="1704538"/>
            <a:chOff x="11239760" y="5023409"/>
            <a:chExt cx="1557521" cy="1704538"/>
          </a:xfrm>
        </p:grpSpPr>
        <p:pic>
          <p:nvPicPr>
            <p:cNvPr id="6" name="Picture 2" descr="people near a blackboard by jetxee">
              <a:extLst>
                <a:ext uri="{FF2B5EF4-FFF2-40B4-BE49-F238E27FC236}">
                  <a16:creationId xmlns:a16="http://schemas.microsoft.com/office/drawing/2014/main" id="{8A57CBBD-3634-45C9-A5D8-58DB4BAEF1A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39760"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7767613-2A83-0E16-C2D1-81BB436C80CF}"/>
                </a:ext>
              </a:extLst>
            </p:cNvPr>
            <p:cNvSpPr txBox="1"/>
            <p:nvPr/>
          </p:nvSpPr>
          <p:spPr>
            <a:xfrm>
              <a:off x="11461309" y="5114972"/>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FABI</a:t>
              </a:r>
            </a:p>
          </p:txBody>
        </p:sp>
      </p:grpSp>
      <p:cxnSp>
        <p:nvCxnSpPr>
          <p:cNvPr id="27" name="Straight Arrow Connector 26">
            <a:extLst>
              <a:ext uri="{FF2B5EF4-FFF2-40B4-BE49-F238E27FC236}">
                <a16:creationId xmlns:a16="http://schemas.microsoft.com/office/drawing/2014/main" id="{E6EA19D3-FA81-1361-FAE4-9F0EC92C77AE}"/>
              </a:ext>
            </a:extLst>
          </p:cNvPr>
          <p:cNvCxnSpPr>
            <a:cxnSpLocks/>
            <a:endCxn id="6" idx="0"/>
          </p:cNvCxnSpPr>
          <p:nvPr/>
        </p:nvCxnSpPr>
        <p:spPr>
          <a:xfrm>
            <a:off x="9691942" y="3617599"/>
            <a:ext cx="1497416"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43" name="Rounded Rectangle 42"/>
          <p:cNvSpPr/>
          <p:nvPr/>
        </p:nvSpPr>
        <p:spPr>
          <a:xfrm>
            <a:off x="2502937" y="4201885"/>
            <a:ext cx="7186127" cy="370115"/>
          </a:xfrm>
          <a:prstGeom prst="roundRect">
            <a:avLst/>
          </a:prstGeom>
          <a:solidFill>
            <a:schemeClr val="accent4">
              <a:alpha val="9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bg1"/>
                </a:solidFill>
              </a:rPr>
              <a:t>Designate two staff to attend trainings to become on-site coaches</a:t>
            </a:r>
          </a:p>
        </p:txBody>
      </p:sp>
      <p:sp>
        <p:nvSpPr>
          <p:cNvPr id="32" name="Right Arrow 31"/>
          <p:cNvSpPr/>
          <p:nvPr/>
        </p:nvSpPr>
        <p:spPr>
          <a:xfrm>
            <a:off x="-1748" y="6043927"/>
            <a:ext cx="3146721" cy="697959"/>
          </a:xfrm>
          <a:prstGeom prst="rightArrow">
            <a:avLst/>
          </a:prstGeom>
          <a:solidFill>
            <a:schemeClr val="accent5">
              <a:alpha val="9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a:solidFill>
                  <a:schemeClr val="bg1"/>
                </a:solidFill>
              </a:rPr>
              <a:t>10 min @ next faculty meeting</a:t>
            </a:r>
          </a:p>
        </p:txBody>
      </p:sp>
    </p:spTree>
    <p:extLst>
      <p:ext uri="{BB962C8B-B14F-4D97-AF65-F5344CB8AC3E}">
        <p14:creationId xmlns:p14="http://schemas.microsoft.com/office/powerpoint/2010/main" val="3216105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3" name="Text Placeholder 2"/>
          <p:cNvSpPr>
            <a:spLocks noGrp="1"/>
          </p:cNvSpPr>
          <p:nvPr>
            <p:ph type="body" idx="1"/>
          </p:nvPr>
        </p:nvSpPr>
        <p:spPr/>
        <p:txBody>
          <a:bodyPr/>
          <a:lstStyle/>
          <a:p>
            <a:r>
              <a:rPr lang="en-US"/>
              <a:t>Today</a:t>
            </a:r>
          </a:p>
        </p:txBody>
      </p:sp>
      <p:sp>
        <p:nvSpPr>
          <p:cNvPr id="4" name="Content Placeholder 3"/>
          <p:cNvSpPr>
            <a:spLocks noGrp="1"/>
          </p:cNvSpPr>
          <p:nvPr>
            <p:ph sz="half" idx="2"/>
          </p:nvPr>
        </p:nvSpPr>
        <p:spPr/>
        <p:txBody>
          <a:bodyPr>
            <a:normAutofit lnSpcReduction="10000"/>
          </a:bodyPr>
          <a:lstStyle/>
          <a:p>
            <a:r>
              <a:rPr lang="en-US"/>
              <a:t>Scheduling for Success</a:t>
            </a:r>
          </a:p>
          <a:p>
            <a:r>
              <a:rPr lang="en-US"/>
              <a:t>Implementing Your Primary</a:t>
            </a:r>
            <a:br>
              <a:rPr lang="en-US"/>
            </a:br>
            <a:r>
              <a:rPr lang="en-US"/>
              <a:t>(Tier 1) Prevention Efforts</a:t>
            </a:r>
          </a:p>
          <a:p>
            <a:r>
              <a:rPr lang="en-US"/>
              <a:t>Preparing to Collect Treatment Integrity Data</a:t>
            </a:r>
          </a:p>
          <a:p>
            <a:pPr lvl="1"/>
            <a:r>
              <a:rPr lang="en-US"/>
              <a:t>Ci3T Treatment Integrity Team Leader Training</a:t>
            </a:r>
          </a:p>
        </p:txBody>
      </p:sp>
      <p:sp>
        <p:nvSpPr>
          <p:cNvPr id="5" name="Text Placeholder 4"/>
          <p:cNvSpPr>
            <a:spLocks noGrp="1"/>
          </p:cNvSpPr>
          <p:nvPr>
            <p:ph type="body" sz="quarter" idx="3"/>
          </p:nvPr>
        </p:nvSpPr>
        <p:spPr/>
        <p:txBody>
          <a:bodyPr/>
          <a:lstStyle/>
          <a:p>
            <a:r>
              <a:rPr lang="en-US"/>
              <a:t>Next time</a:t>
            </a:r>
          </a:p>
        </p:txBody>
      </p:sp>
      <p:sp>
        <p:nvSpPr>
          <p:cNvPr id="6" name="Content Placeholder 5"/>
          <p:cNvSpPr>
            <a:spLocks noGrp="1"/>
          </p:cNvSpPr>
          <p:nvPr>
            <p:ph sz="quarter" idx="4"/>
          </p:nvPr>
        </p:nvSpPr>
        <p:spPr/>
        <p:txBody>
          <a:bodyPr>
            <a:normAutofit lnSpcReduction="10000"/>
          </a:bodyPr>
          <a:lstStyle/>
          <a:p>
            <a:r>
              <a:rPr lang="en-US"/>
              <a:t>Preparing to Collect and Use Social Validity &amp; Treatment Integrity Data</a:t>
            </a:r>
          </a:p>
          <a:p>
            <a:r>
              <a:rPr lang="en-US"/>
              <a:t>Using Fall Screening Data to Inform Instruction</a:t>
            </a:r>
          </a:p>
          <a:p>
            <a:r>
              <a:rPr lang="en-US"/>
              <a:t>Facilitating Clear Communication and Collaborations with Stakeholders</a:t>
            </a:r>
          </a:p>
        </p:txBody>
      </p:sp>
    </p:spTree>
    <p:extLst>
      <p:ext uri="{BB962C8B-B14F-4D97-AF65-F5344CB8AC3E}">
        <p14:creationId xmlns:p14="http://schemas.microsoft.com/office/powerpoint/2010/main" val="100374309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Homework</a:t>
            </a:r>
          </a:p>
        </p:txBody>
      </p:sp>
      <p:sp>
        <p:nvSpPr>
          <p:cNvPr id="3" name="Content Placeholder 2"/>
          <p:cNvSpPr>
            <a:spLocks noGrp="1"/>
          </p:cNvSpPr>
          <p:nvPr>
            <p:ph idx="1"/>
          </p:nvPr>
        </p:nvSpPr>
        <p:spPr/>
        <p:txBody>
          <a:bodyPr>
            <a:normAutofit fontScale="92500" lnSpcReduction="10000"/>
          </a:bodyPr>
          <a:lstStyle/>
          <a:p>
            <a:r>
              <a:rPr lang="en-US"/>
              <a:t>Consider sending calendar invites for each</a:t>
            </a:r>
            <a:br>
              <a:rPr lang="en-US"/>
            </a:br>
            <a:r>
              <a:rPr lang="en-US"/>
              <a:t>action item due date on your agenda</a:t>
            </a:r>
          </a:p>
          <a:p>
            <a:r>
              <a:rPr lang="en-US"/>
              <a:t>Send the agenda to team members in a week-before reminder email to give time to finish action items</a:t>
            </a:r>
          </a:p>
          <a:p>
            <a:pPr marL="0" indent="0">
              <a:buNone/>
            </a:pPr>
            <a:r>
              <a:rPr lang="en-US" b="1"/>
              <a:t>At your next Ci3T Leadership Team meeting: </a:t>
            </a:r>
          </a:p>
          <a:p>
            <a:pPr lvl="1"/>
            <a:r>
              <a:rPr lang="en-US"/>
              <a:t>Use the agenda provided in </a:t>
            </a:r>
            <a:r>
              <a:rPr lang="en-US" b="1"/>
              <a:t>A Guide to Effective Ci3T Leadership Team Meetings</a:t>
            </a:r>
            <a:r>
              <a:rPr lang="en-US"/>
              <a:t> to conduct an effective meeting with</a:t>
            </a:r>
          </a:p>
          <a:p>
            <a:pPr lvl="2"/>
            <a:r>
              <a:rPr lang="en-US"/>
              <a:t>clearly defined roles and responsibilities of team members</a:t>
            </a:r>
          </a:p>
          <a:p>
            <a:pPr lvl="2"/>
            <a:r>
              <a:rPr lang="en-US"/>
              <a:t>action items, persons responsible, and due dates</a:t>
            </a:r>
          </a:p>
          <a:p>
            <a:pPr marL="0" indent="0">
              <a:buNone/>
            </a:pPr>
            <a:r>
              <a:rPr lang="en-US" b="1"/>
              <a:t>At your next faculty meeting: </a:t>
            </a:r>
          </a:p>
          <a:p>
            <a:pPr lvl="1"/>
            <a:r>
              <a:rPr lang="en-US"/>
              <a:t>Share successes</a:t>
            </a:r>
          </a:p>
          <a:p>
            <a:pPr lvl="1"/>
            <a:r>
              <a:rPr lang="en-US"/>
              <a:t>Review implementation procedures</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4149" y="229832"/>
            <a:ext cx="2150707" cy="2150707"/>
          </a:xfrm>
          <a:prstGeom prst="rect">
            <a:avLst/>
          </a:prstGeom>
        </p:spPr>
      </p:pic>
      <p:pic>
        <p:nvPicPr>
          <p:cNvPr id="9" name="Picture 8">
            <a:extLst>
              <a:ext uri="{FF2B5EF4-FFF2-40B4-BE49-F238E27FC236}">
                <a16:creationId xmlns:a16="http://schemas.microsoft.com/office/drawing/2014/main" id="{122D2655-2EB2-4F09-0679-9F850234E352}"/>
              </a:ext>
            </a:extLst>
          </p:cNvPr>
          <p:cNvPicPr>
            <a:picLocks noChangeAspect="1"/>
          </p:cNvPicPr>
          <p:nvPr/>
        </p:nvPicPr>
        <p:blipFill>
          <a:blip r:embed="rId4"/>
          <a:stretch>
            <a:fillRect/>
          </a:stretch>
        </p:blipFill>
        <p:spPr>
          <a:xfrm>
            <a:off x="8729401" y="4267200"/>
            <a:ext cx="1501492" cy="2360968"/>
          </a:xfrm>
          <a:prstGeom prst="rect">
            <a:avLst/>
          </a:prstGeom>
        </p:spPr>
      </p:pic>
    </p:spTree>
    <p:extLst>
      <p:ext uri="{BB962C8B-B14F-4D97-AF65-F5344CB8AC3E}">
        <p14:creationId xmlns:p14="http://schemas.microsoft.com/office/powerpoint/2010/main" val="378915345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normAutofit/>
          </a:bodyPr>
          <a:lstStyle/>
          <a:p>
            <a:r>
              <a:rPr lang="en-US" sz="4000"/>
              <a:t>Ci3T Leadership Team Agenda Reminder</a:t>
            </a:r>
          </a:p>
        </p:txBody>
      </p:sp>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6036" y="1690688"/>
            <a:ext cx="3532909" cy="45720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76319" y="2359702"/>
            <a:ext cx="5961619" cy="323397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4" name="Picture 3">
            <a:extLst>
              <a:ext uri="{FF2B5EF4-FFF2-40B4-BE49-F238E27FC236}">
                <a16:creationId xmlns:a16="http://schemas.microsoft.com/office/drawing/2014/main" id="{232A8F4C-4222-5C96-8AD0-163C53EF597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005842" y="-23812"/>
            <a:ext cx="1170516" cy="1828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7E8A7A5-AC80-6038-A968-4BDDD662CAF2}"/>
              </a:ext>
            </a:extLst>
          </p:cNvPr>
          <p:cNvSpPr/>
          <p:nvPr/>
        </p:nvSpPr>
        <p:spPr>
          <a:xfrm>
            <a:off x="4832503" y="2106626"/>
            <a:ext cx="6343461" cy="226065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33762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p:txBody>
          <a:bodyPr/>
          <a:lstStyle/>
          <a:p>
            <a:r>
              <a:rPr lang="en-US"/>
              <a:t>Coaching Protocol Reminder</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29269" y="1752301"/>
            <a:ext cx="3583675" cy="4497985"/>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5" name="Picture 4">
            <a:extLst>
              <a:ext uri="{FF2B5EF4-FFF2-40B4-BE49-F238E27FC236}">
                <a16:creationId xmlns:a16="http://schemas.microsoft.com/office/drawing/2014/main" id="{3FCC2BEA-81DA-C5AE-5109-3A546B810D55}"/>
              </a:ext>
            </a:extLst>
          </p:cNvPr>
          <p:cNvPicPr>
            <a:picLocks noChangeAspect="1"/>
          </p:cNvPicPr>
          <p:nvPr/>
        </p:nvPicPr>
        <p:blipFill>
          <a:blip r:embed="rId7"/>
          <a:stretch>
            <a:fillRect/>
          </a:stretch>
        </p:blipFill>
        <p:spPr>
          <a:xfrm>
            <a:off x="4869816" y="1752301"/>
            <a:ext cx="4765504" cy="4444234"/>
          </a:xfrm>
          <a:prstGeom prst="rect">
            <a:avLst/>
          </a:prstGeom>
          <a:ln>
            <a:solidFill>
              <a:schemeClr val="tx1"/>
            </a:solidFill>
          </a:ln>
        </p:spPr>
      </p:pic>
    </p:spTree>
    <p:extLst>
      <p:ext uri="{BB962C8B-B14F-4D97-AF65-F5344CB8AC3E}">
        <p14:creationId xmlns:p14="http://schemas.microsoft.com/office/powerpoint/2010/main" val="212373718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Phone 14">
            <a:extLst>
              <a:ext uri="{FF2B5EF4-FFF2-40B4-BE49-F238E27FC236}">
                <a16:creationId xmlns:a16="http://schemas.microsoft.com/office/drawing/2014/main" id="{09D98708-8825-49B3-4E26-9123165428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3947" y="520698"/>
            <a:ext cx="6184102" cy="6337301"/>
          </a:xfrm>
          <a:prstGeom prst="rect">
            <a:avLst/>
          </a:prstGeom>
        </p:spPr>
      </p:pic>
      <p:pic>
        <p:nvPicPr>
          <p:cNvPr id="65" name="DataCleaning" descr="A group of people posing for a photo&#10;&#10;Description automatically generated">
            <a:extLst>
              <a:ext uri="{FF2B5EF4-FFF2-40B4-BE49-F238E27FC236}">
                <a16:creationId xmlns:a16="http://schemas.microsoft.com/office/drawing/2014/main" id="{315BD4C5-4BFE-50F1-2A69-C83A1FF23F2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03949" y="530803"/>
            <a:ext cx="6184102" cy="6327195"/>
          </a:xfrm>
          <a:prstGeom prst="rect">
            <a:avLst/>
          </a:prstGeom>
        </p:spPr>
      </p:pic>
      <p:sp>
        <p:nvSpPr>
          <p:cNvPr id="12" name="Shading">
            <a:extLst>
              <a:ext uri="{FF2B5EF4-FFF2-40B4-BE49-F238E27FC236}">
                <a16:creationId xmlns:a16="http://schemas.microsoft.com/office/drawing/2014/main" id="{F7CEAEE8-1E43-F873-6731-9E005C4345FF}"/>
              </a:ext>
            </a:extLst>
          </p:cNvPr>
          <p:cNvSpPr/>
          <p:nvPr/>
        </p:nvSpPr>
        <p:spPr>
          <a:xfrm>
            <a:off x="3003949" y="520700"/>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Lst>
          </p:cNvPr>
          <p:cNvSpPr/>
          <p:nvPr/>
        </p:nvSpPr>
        <p:spPr>
          <a:xfrm>
            <a:off x="2899920" y="419548"/>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Top Corners Rounded 46">
            <a:extLst>
              <a:ext uri="{FF2B5EF4-FFF2-40B4-BE49-F238E27FC236}">
                <a16:creationId xmlns:a16="http://schemas.microsoft.com/office/drawing/2014/main" id="{8382B7AD-5284-AA69-3FD4-C15AE26CCA24}"/>
              </a:ext>
            </a:extLst>
          </p:cNvPr>
          <p:cNvSpPr/>
          <p:nvPr/>
        </p:nvSpPr>
        <p:spPr>
          <a:xfrm rot="16200000" flipH="1">
            <a:off x="945637" y="-276920"/>
            <a:ext cx="1049082" cy="2859482"/>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7" name="Rectangle 16">
            <a:extLst>
              <a:ext uri="{FF2B5EF4-FFF2-40B4-BE49-F238E27FC236}">
                <a16:creationId xmlns:a16="http://schemas.microsoft.com/office/drawing/2014/main" id="{D1041112-8260-1329-06F2-C0672CBAF4CD}"/>
              </a:ext>
            </a:extLst>
          </p:cNvPr>
          <p:cNvSpPr/>
          <p:nvPr/>
        </p:nvSpPr>
        <p:spPr>
          <a:xfrm flipH="1">
            <a:off x="488427"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sp>
        <p:nvSpPr>
          <p:cNvPr id="20" name="Rectangle: Top Corners Rounded 15">
            <a:extLst>
              <a:ext uri="{FF2B5EF4-FFF2-40B4-BE49-F238E27FC236}">
                <a16:creationId xmlns:a16="http://schemas.microsoft.com/office/drawing/2014/main" id="{103543FE-D9DC-616D-C2AC-5026487A44E5}"/>
              </a:ext>
            </a:extLst>
          </p:cNvPr>
          <p:cNvSpPr/>
          <p:nvPr/>
        </p:nvSpPr>
        <p:spPr>
          <a:xfrm rot="5400000">
            <a:off x="10195589" y="-275230"/>
            <a:ext cx="1049082" cy="2856101"/>
          </a:xfrm>
          <a:prstGeom prst="round2SameRect">
            <a:avLst>
              <a:gd name="adj1" fmla="val 50000"/>
              <a:gd name="adj2" fmla="val 0"/>
            </a:avLst>
          </a:prstGeom>
          <a:solidFill>
            <a:schemeClr val="accent5"/>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1BFA1ED-E29C-A058-6D78-DD52B15BDA08}"/>
              </a:ext>
            </a:extLst>
          </p:cNvPr>
          <p:cNvSpPr/>
          <p:nvPr/>
        </p:nvSpPr>
        <p:spPr>
          <a:xfrm>
            <a:off x="9548907" y="1861338"/>
            <a:ext cx="2456627" cy="41088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spcAft>
                <a:spcPts val="1200"/>
              </a:spcAft>
              <a:buClr>
                <a:srgbClr val="0BC58A"/>
              </a:buClr>
            </a:pPr>
            <a:r>
              <a:rPr lang="en-US" sz="2800" spc="-100">
                <a:solidFill>
                  <a:schemeClr val="accent4"/>
                </a:solidFill>
                <a:ea typeface="Roboto" pitchFamily="2" charset="0"/>
              </a:rPr>
              <a:t>Tag us in your Ci3T highlights, we love to see Ci3T in action! </a:t>
            </a:r>
          </a:p>
          <a:p>
            <a:pPr>
              <a:spcAft>
                <a:spcPts val="600"/>
              </a:spcAft>
              <a:buClr>
                <a:srgbClr val="0BC58A"/>
              </a:buClr>
            </a:pPr>
            <a:r>
              <a:rPr lang="en-US" sz="2800" spc="-100">
                <a:solidFill>
                  <a:schemeClr val="accent4"/>
                </a:solidFill>
                <a:ea typeface="Roboto" pitchFamily="2" charset="0"/>
              </a:rPr>
              <a:t>Follow us on </a:t>
            </a:r>
            <a:r>
              <a:rPr lang="en-US" sz="2800" b="1" spc="-100">
                <a:solidFill>
                  <a:schemeClr val="accent5"/>
                </a:solidFill>
                <a:ea typeface="Roboto" pitchFamily="2" charset="0"/>
              </a:rPr>
              <a:t>X</a:t>
            </a:r>
            <a:r>
              <a:rPr lang="en-US" sz="2800" spc="-100">
                <a:solidFill>
                  <a:schemeClr val="accent4"/>
                </a:solidFill>
                <a:ea typeface="Roboto" pitchFamily="2" charset="0"/>
              </a:rPr>
              <a:t> and </a:t>
            </a:r>
            <a:r>
              <a:rPr lang="en-US" sz="2800" b="1" spc="-100">
                <a:solidFill>
                  <a:schemeClr val="accent5"/>
                </a:solidFill>
                <a:ea typeface="Roboto" pitchFamily="2" charset="0"/>
              </a:rPr>
              <a:t>Instagram</a:t>
            </a:r>
            <a:r>
              <a:rPr lang="en-US" sz="2800" spc="-100">
                <a:solidFill>
                  <a:schemeClr val="accent4"/>
                </a:solidFill>
                <a:ea typeface="Roboto" pitchFamily="2" charset="0"/>
              </a:rPr>
              <a:t> for updates and new resources!</a:t>
            </a:r>
          </a:p>
          <a:p>
            <a:pPr>
              <a:spcAft>
                <a:spcPts val="600"/>
              </a:spcAft>
              <a:buClr>
                <a:srgbClr val="0BC58A"/>
              </a:buClr>
            </a:pPr>
            <a:endParaRPr lang="en-US" sz="2800" spc="-100">
              <a:solidFill>
                <a:schemeClr val="accent4"/>
              </a:solidFill>
              <a:ea typeface="Roboto" pitchFamily="2" charset="0"/>
            </a:endParaRPr>
          </a:p>
        </p:txBody>
      </p:sp>
      <p:grpSp>
        <p:nvGrpSpPr>
          <p:cNvPr id="40" name="Group 39">
            <a:extLst>
              <a:ext uri="{FF2B5EF4-FFF2-40B4-BE49-F238E27FC236}">
                <a16:creationId xmlns:a16="http://schemas.microsoft.com/office/drawing/2014/main" id="{AF494717-B9BF-6B46-D21F-A5FC81A01B12}"/>
              </a:ext>
            </a:extLst>
          </p:cNvPr>
          <p:cNvGrpSpPr/>
          <p:nvPr/>
        </p:nvGrpSpPr>
        <p:grpSpPr>
          <a:xfrm>
            <a:off x="503024" y="3631292"/>
            <a:ext cx="2396895" cy="1049082"/>
            <a:chOff x="503024" y="3631292"/>
            <a:chExt cx="2396895" cy="1049082"/>
          </a:xfrm>
        </p:grpSpPr>
        <p:sp>
          <p:nvSpPr>
            <p:cNvPr id="41" name="Rectangle: Top Corners Rounded 51">
              <a:extLst>
                <a:ext uri="{FF2B5EF4-FFF2-40B4-BE49-F238E27FC236}">
                  <a16:creationId xmlns:a16="http://schemas.microsoft.com/office/drawing/2014/main" id="{5D3C760B-7DB2-54B7-D015-68C5AAAC5E34}"/>
                </a:ext>
              </a:extLst>
            </p:cNvPr>
            <p:cNvSpPr/>
            <p:nvPr/>
          </p:nvSpPr>
          <p:spPr>
            <a:xfrm rot="16200000" flipH="1">
              <a:off x="1176931" y="2957385"/>
              <a:ext cx="1049082" cy="2396895"/>
            </a:xfrm>
            <a:prstGeom prst="round2SameRect">
              <a:avLst>
                <a:gd name="adj1" fmla="val 50000"/>
                <a:gd name="adj2" fmla="val 0"/>
              </a:avLst>
            </a:prstGeom>
            <a:solidFill>
              <a:schemeClr val="accent4"/>
            </a:solidFill>
            <a:ln>
              <a:noFill/>
            </a:ln>
            <a:effectLst>
              <a:innerShdw blurRad="50800" dist="25400" dir="162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4" name="Rectangle 43">
              <a:extLst>
                <a:ext uri="{FF2B5EF4-FFF2-40B4-BE49-F238E27FC236}">
                  <a16:creationId xmlns:a16="http://schemas.microsoft.com/office/drawing/2014/main" id="{05912D27-1AA2-CE82-D52D-D2695A16DFF9}"/>
                </a:ext>
              </a:extLst>
            </p:cNvPr>
            <p:cNvSpPr/>
            <p:nvPr/>
          </p:nvSpPr>
          <p:spPr>
            <a:xfrm flipH="1">
              <a:off x="677732" y="3756824"/>
              <a:ext cx="2117838" cy="738664"/>
            </a:xfrm>
            <a:prstGeom prst="rect">
              <a:avLst/>
            </a:prstGeom>
          </p:spPr>
          <p:txBody>
            <a:bodyPr wrap="square" lIns="0" tIns="0" rIns="0" bIns="0">
              <a:spAutoFit/>
            </a:bodyPr>
            <a:lstStyle/>
            <a:p>
              <a:pPr lvl="0" algn="ctr"/>
              <a:r>
                <a:rPr lang="en-US" sz="4800" b="1">
                  <a:solidFill>
                    <a:schemeClr val="bg1"/>
                  </a:solidFill>
                  <a:latin typeface="+mj-lt"/>
                </a:rPr>
                <a:t>#Ci3T</a:t>
              </a:r>
              <a:endParaRPr lang="en-US" sz="5400" b="1">
                <a:solidFill>
                  <a:schemeClr val="bg1"/>
                </a:solidFill>
                <a:latin typeface="+mj-lt"/>
              </a:endParaRPr>
            </a:p>
          </p:txBody>
        </p:sp>
      </p:grpSp>
      <p:sp>
        <p:nvSpPr>
          <p:cNvPr id="49" name="Title 1">
            <a:extLst>
              <a:ext uri="{FF2B5EF4-FFF2-40B4-BE49-F238E27FC236}">
                <a16:creationId xmlns:a16="http://schemas.microsoft.com/office/drawing/2014/main" id="{F6F6539B-FD73-9FFB-1424-D269EA3AE516}"/>
              </a:ext>
            </a:extLst>
          </p:cNvPr>
          <p:cNvSpPr txBox="1">
            <a:spLocks/>
          </p:cNvSpPr>
          <p:nvPr/>
        </p:nvSpPr>
        <p:spPr>
          <a:xfrm>
            <a:off x="3563763" y="3019123"/>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dirty="0">
                <a:ln w="3175">
                  <a:solidFill>
                    <a:schemeClr val="bg1">
                      <a:lumMod val="95000"/>
                    </a:schemeClr>
                  </a:solidFill>
                </a:ln>
                <a:solidFill>
                  <a:schemeClr val="accent4"/>
                </a:solidFill>
              </a:rPr>
              <a:t>Thank you!</a:t>
            </a:r>
            <a:endParaRPr lang="en-US" sz="5400" spc="-500" dirty="0">
              <a:solidFill>
                <a:schemeClr val="accent4"/>
              </a:solidFill>
            </a:endParaRPr>
          </a:p>
          <a:p>
            <a:pPr algn="ctr"/>
            <a:r>
              <a:rPr lang="en-US" sz="5400" spc="0" dirty="0">
                <a:solidFill>
                  <a:schemeClr val="bg1">
                    <a:lumMod val="95000"/>
                  </a:schemeClr>
                </a:solidFill>
              </a:rPr>
              <a:t>ci3t.org</a:t>
            </a:r>
          </a:p>
        </p:txBody>
      </p:sp>
      <p:pic>
        <p:nvPicPr>
          <p:cNvPr id="56" name="Graphic 55">
            <a:extLst>
              <a:ext uri="{FF2B5EF4-FFF2-40B4-BE49-F238E27FC236}">
                <a16:creationId xmlns:a16="http://schemas.microsoft.com/office/drawing/2014/main" id="{DAD75FC3-B2DB-80E3-D7E6-57F11A700B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57977" y="342630"/>
            <a:ext cx="531980" cy="531980"/>
          </a:xfrm>
          <a:prstGeom prst="rect">
            <a:avLst/>
          </a:prstGeom>
          <a:effectLst>
            <a:outerShdw dist="12700" sx="102000" sy="102000" algn="ctr" rotWithShape="0">
              <a:schemeClr val="bg1"/>
            </a:outerShdw>
          </a:effectLst>
        </p:spPr>
      </p:pic>
      <p:sp>
        <p:nvSpPr>
          <p:cNvPr id="57" name="Rectangle 56">
            <a:extLst>
              <a:ext uri="{FF2B5EF4-FFF2-40B4-BE49-F238E27FC236}">
                <a16:creationId xmlns:a16="http://schemas.microsoft.com/office/drawing/2014/main" id="{C8E94276-245E-6D26-500E-058D266F0192}"/>
              </a:ext>
            </a:extLst>
          </p:cNvPr>
          <p:cNvSpPr/>
          <p:nvPr/>
        </p:nvSpPr>
        <p:spPr>
          <a:xfrm flipH="1">
            <a:off x="9641558" y="937376"/>
            <a:ext cx="2071080" cy="430887"/>
          </a:xfrm>
          <a:prstGeom prst="rect">
            <a:avLst/>
          </a:prstGeom>
        </p:spPr>
        <p:txBody>
          <a:bodyPr wrap="none" lIns="0" tIns="0" rIns="0" bIns="0">
            <a:spAutoFit/>
          </a:bodyPr>
          <a:lstStyle/>
          <a:p>
            <a:pPr lvl="0" algn="r"/>
            <a:r>
              <a:rPr lang="en-US" sz="2800" b="1" baseline="30000">
                <a:solidFill>
                  <a:schemeClr val="bg1"/>
                </a:solidFill>
                <a:latin typeface="+mj-lt"/>
              </a:rPr>
              <a:t>@</a:t>
            </a:r>
            <a:r>
              <a:rPr lang="en-US" sz="2800" b="1">
                <a:solidFill>
                  <a:schemeClr val="bg1"/>
                </a:solidFill>
                <a:latin typeface="+mj-lt"/>
              </a:rPr>
              <a:t>Ci3Tmodel</a:t>
            </a:r>
            <a:endParaRPr lang="en-US" sz="3200" b="1">
              <a:solidFill>
                <a:schemeClr val="bg1"/>
              </a:solidFill>
              <a:latin typeface="+mj-lt"/>
            </a:endParaRPr>
          </a:p>
        </p:txBody>
      </p:sp>
      <p:pic>
        <p:nvPicPr>
          <p:cNvPr id="59" name="Graphic 58">
            <a:extLst>
              <a:ext uri="{FF2B5EF4-FFF2-40B4-BE49-F238E27FC236}">
                <a16:creationId xmlns:a16="http://schemas.microsoft.com/office/drawing/2014/main" id="{E9A21982-9AF9-778D-9FF2-AB218E9958B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334198" y="236842"/>
            <a:ext cx="685800" cy="685800"/>
          </a:xfrm>
          <a:prstGeom prst="rect">
            <a:avLst/>
          </a:prstGeom>
        </p:spPr>
      </p:pic>
      <p:pic>
        <p:nvPicPr>
          <p:cNvPr id="68" name="Picture 67" descr="A red green yellow and black triangle with black text&#10;&#10;Description automatically generated">
            <a:extLst>
              <a:ext uri="{FF2B5EF4-FFF2-40B4-BE49-F238E27FC236}">
                <a16:creationId xmlns:a16="http://schemas.microsoft.com/office/drawing/2014/main" id="{BF787E7C-A9B4-92E9-B052-2FFCDF7B08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65065" y="2309512"/>
            <a:ext cx="861869" cy="747588"/>
          </a:xfrm>
          <a:prstGeom prst="rect">
            <a:avLst/>
          </a:prstGeom>
        </p:spPr>
      </p:pic>
      <p:pic>
        <p:nvPicPr>
          <p:cNvPr id="2" name="Picture 1">
            <a:extLst>
              <a:ext uri="{FF2B5EF4-FFF2-40B4-BE49-F238E27FC236}">
                <a16:creationId xmlns:a16="http://schemas.microsoft.com/office/drawing/2014/main" id="{12227D48-10A8-68E4-33F2-E959FF97812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301945" y="4957699"/>
            <a:ext cx="2795570" cy="17393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28168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a:xfrm>
            <a:off x="838200" y="1825625"/>
            <a:ext cx="10808368" cy="2746375"/>
          </a:xfrm>
        </p:spPr>
        <p:txBody>
          <a:bodyPr>
            <a:normAutofit lnSpcReduction="10000"/>
          </a:bodyPr>
          <a:lstStyle/>
          <a:p>
            <a:pPr marL="342900" marR="0" lvl="0" indent="-342900">
              <a:lnSpc>
                <a:spcPct val="100000"/>
              </a:lnSpc>
              <a:spcBef>
                <a:spcPts val="0"/>
              </a:spcBef>
              <a:spcAft>
                <a:spcPts val="0"/>
              </a:spcAft>
              <a:buFont typeface="+mj-lt"/>
              <a:buAutoNum type="arabicPeriod"/>
            </a:pPr>
            <a:r>
              <a:rPr lang="en-US" sz="2400"/>
              <a:t>Develop strategies for holding effective team meetings and communicating activities and data-based outcomes with all stakeholders to support collaborative, positive, productive, and safe learning environments</a:t>
            </a:r>
          </a:p>
          <a:p>
            <a:pPr marL="342900" marR="0" lvl="0" indent="-342900">
              <a:lnSpc>
                <a:spcPct val="100000"/>
              </a:lnSpc>
              <a:spcBef>
                <a:spcPts val="0"/>
              </a:spcBef>
              <a:spcAft>
                <a:spcPts val="0"/>
              </a:spcAft>
              <a:buFont typeface="+mj-lt"/>
              <a:buAutoNum type="arabicPeriod"/>
            </a:pPr>
            <a:endParaRPr lang="en-US" sz="2400"/>
          </a:p>
          <a:p>
            <a:pPr marL="342900" marR="0" lvl="0" indent="-342900">
              <a:lnSpc>
                <a:spcPct val="100000"/>
              </a:lnSpc>
              <a:spcBef>
                <a:spcPts val="0"/>
              </a:spcBef>
              <a:spcAft>
                <a:spcPts val="800"/>
              </a:spcAft>
              <a:buFont typeface="+mj-lt"/>
              <a:buAutoNum type="arabicPeriod"/>
            </a:pPr>
            <a:r>
              <a:rPr lang="en-US" sz="2400"/>
              <a:t>Reflect and refine plans to implement procedures for teaching faculty and staff, students, and parents and community members as the school year begins (e.g., teaching roles and responsibilities for all stakeholders across academic, behavioral, and social-emotional well-being domains).</a:t>
            </a:r>
          </a:p>
        </p:txBody>
      </p:sp>
      <p:pic>
        <p:nvPicPr>
          <p:cNvPr id="5" name="Picture 4" descr="A screenshot of a computer&#10;&#10;Description automatically generated">
            <a:extLst>
              <a:ext uri="{FF2B5EF4-FFF2-40B4-BE49-F238E27FC236}">
                <a16:creationId xmlns:a16="http://schemas.microsoft.com/office/drawing/2014/main" id="{07C1329B-E396-72BE-733C-C6695461950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83579" y="4560979"/>
            <a:ext cx="3088105" cy="2164674"/>
          </a:xfrm>
          <a:prstGeom prst="rect">
            <a:avLst/>
          </a:prstGeom>
        </p:spPr>
      </p:pic>
      <p:sp>
        <p:nvSpPr>
          <p:cNvPr id="4" name="Content Placeholder 2">
            <a:extLst>
              <a:ext uri="{FF2B5EF4-FFF2-40B4-BE49-F238E27FC236}">
                <a16:creationId xmlns:a16="http://schemas.microsoft.com/office/drawing/2014/main" id="{72EE4B80-3665-49C6-98E5-2E88C0BC10B9}"/>
              </a:ext>
            </a:extLst>
          </p:cNvPr>
          <p:cNvSpPr txBox="1">
            <a:spLocks/>
          </p:cNvSpPr>
          <p:nvPr/>
        </p:nvSpPr>
        <p:spPr>
          <a:xfrm>
            <a:off x="838200" y="4706937"/>
            <a:ext cx="8145379"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36550" indent="-336550">
              <a:lnSpc>
                <a:spcPct val="100000"/>
              </a:lnSpc>
              <a:spcBef>
                <a:spcPts val="0"/>
              </a:spcBef>
              <a:spcAft>
                <a:spcPts val="800"/>
              </a:spcAft>
              <a:buNone/>
            </a:pPr>
            <a:r>
              <a:rPr lang="en-US" sz="2400"/>
              <a:t>3. Prepare to collect and use fall academic and behavioral screening for all students; and begin planning to collect and use treatment integrity and social validity data. </a:t>
            </a:r>
          </a:p>
        </p:txBody>
      </p:sp>
    </p:spTree>
    <p:extLst>
      <p:ext uri="{BB962C8B-B14F-4D97-AF65-F5344CB8AC3E}">
        <p14:creationId xmlns:p14="http://schemas.microsoft.com/office/powerpoint/2010/main" val="2653690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FDAB62B-84C1-BAAD-8CB7-5029508AE914}"/>
              </a:ext>
            </a:extLst>
          </p:cNvPr>
          <p:cNvSpPr>
            <a:spLocks noGrp="1"/>
          </p:cNvSpPr>
          <p:nvPr>
            <p:ph idx="1"/>
          </p:nvPr>
        </p:nvSpPr>
        <p:spPr>
          <a:xfrm>
            <a:off x="838200" y="1825625"/>
            <a:ext cx="10515600" cy="2955925"/>
          </a:xfrm>
        </p:spPr>
        <p:txBody>
          <a:bodyPr/>
          <a:lstStyle/>
          <a:p>
            <a:r>
              <a:rPr lang="en-US"/>
              <a:t>Welcome</a:t>
            </a:r>
          </a:p>
          <a:p>
            <a:r>
              <a:rPr lang="en-US"/>
              <a:t>Scheduling for Success</a:t>
            </a:r>
          </a:p>
          <a:p>
            <a:r>
              <a:rPr lang="en-US"/>
              <a:t>Implementing Your Primary (Tier 1) Prevention Efforts</a:t>
            </a:r>
          </a:p>
          <a:p>
            <a:r>
              <a:rPr lang="en-US"/>
              <a:t>Preparing to Collect Treatment Integrity Data</a:t>
            </a:r>
          </a:p>
          <a:p>
            <a:pPr lvl="1"/>
            <a:r>
              <a:rPr lang="en-US"/>
              <a:t>Preview: Ci3T Treatment Integrity Team Leader Training</a:t>
            </a:r>
          </a:p>
          <a:p>
            <a:r>
              <a:rPr lang="en-US"/>
              <a:t>Wrapping Up and Moving Forward</a:t>
            </a:r>
          </a:p>
        </p:txBody>
      </p:sp>
      <p:pic>
        <p:nvPicPr>
          <p:cNvPr id="9" name="Picture 8" descr="A screenshot of a computer&#10;&#10;Description automatically generated">
            <a:extLst>
              <a:ext uri="{FF2B5EF4-FFF2-40B4-BE49-F238E27FC236}">
                <a16:creationId xmlns:a16="http://schemas.microsoft.com/office/drawing/2014/main" id="{C6F7FF56-8E9F-3F74-7CD9-C2A1EF2C1D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83579" y="4560979"/>
            <a:ext cx="3088105" cy="2164674"/>
          </a:xfrm>
          <a:prstGeom prst="rect">
            <a:avLst/>
          </a:prstGeom>
        </p:spPr>
      </p:pic>
    </p:spTree>
    <p:extLst>
      <p:ext uri="{BB962C8B-B14F-4D97-AF65-F5344CB8AC3E}">
        <p14:creationId xmlns:p14="http://schemas.microsoft.com/office/powerpoint/2010/main" val="12143180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a:t>Accessing Professional Learning Materials</a:t>
            </a:r>
          </a:p>
        </p:txBody>
      </p:sp>
      <p:sp>
        <p:nvSpPr>
          <p:cNvPr id="7" name="Rectangle 6">
            <a:extLst>
              <a:ext uri="{FF2B5EF4-FFF2-40B4-BE49-F238E27FC236}">
                <a16:creationId xmlns:a16="http://schemas.microsoft.com/office/drawing/2014/main" id="{11924B91-7965-4A44-9D61-7C7524088403}"/>
              </a:ext>
            </a:extLst>
          </p:cNvPr>
          <p:cNvSpPr/>
          <p:nvPr/>
        </p:nvSpPr>
        <p:spPr>
          <a:xfrm>
            <a:off x="838199" y="1364802"/>
            <a:ext cx="5028579" cy="519822"/>
          </a:xfrm>
          <a:prstGeom prst="rect">
            <a:avLst/>
          </a:prstGeom>
        </p:spPr>
        <p:txBody>
          <a:bodyPr wrap="square">
            <a:spAutoFit/>
          </a:bodyPr>
          <a:lstStyle/>
          <a:p>
            <a:pPr>
              <a:lnSpc>
                <a:spcPct val="107000"/>
              </a:lnSpc>
            </a:pPr>
            <a:r>
              <a:rPr lang="en-US" sz="2800">
                <a:solidFill>
                  <a:schemeClr val="accent5"/>
                </a:solidFill>
                <a:ea typeface="Calibri" panose="020F0502020204030204" pitchFamily="34" charset="0"/>
                <a:cs typeface="Times New Roman" panose="02020603050405020304" pitchFamily="18" charset="0"/>
              </a:rPr>
              <a:t>ci3t.org/imp</a:t>
            </a:r>
          </a:p>
        </p:txBody>
      </p:sp>
      <p:pic>
        <p:nvPicPr>
          <p:cNvPr id="4" name="Picture 3">
            <a:extLst>
              <a:ext uri="{FF2B5EF4-FFF2-40B4-BE49-F238E27FC236}">
                <a16:creationId xmlns:a16="http://schemas.microsoft.com/office/drawing/2014/main" id="{511BE24F-4000-6202-2DBF-09322D6C13D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198" y="1951169"/>
            <a:ext cx="5519571" cy="4906831"/>
          </a:xfrm>
          <a:prstGeom prst="rect">
            <a:avLst/>
          </a:prstGeom>
        </p:spPr>
      </p:pic>
      <p:pic>
        <p:nvPicPr>
          <p:cNvPr id="13" name="Picture 12">
            <a:extLst>
              <a:ext uri="{FF2B5EF4-FFF2-40B4-BE49-F238E27FC236}">
                <a16:creationId xmlns:a16="http://schemas.microsoft.com/office/drawing/2014/main" id="{04F7DAD9-3066-562B-F8D9-EDE6DE42224F}"/>
              </a:ext>
            </a:extLst>
          </p:cNvPr>
          <p:cNvPicPr>
            <a:picLocks noChangeAspect="1"/>
          </p:cNvPicPr>
          <p:nvPr/>
        </p:nvPicPr>
        <p:blipFill rotWithShape="1">
          <a:blip r:embed="rId3"/>
          <a:srcRect/>
          <a:stretch/>
        </p:blipFill>
        <p:spPr>
          <a:xfrm>
            <a:off x="6672430" y="1320360"/>
            <a:ext cx="5519571" cy="5537640"/>
          </a:xfrm>
          <a:prstGeom prst="rect">
            <a:avLst/>
          </a:prstGeom>
        </p:spPr>
      </p:pic>
    </p:spTree>
    <p:extLst>
      <p:ext uri="{BB962C8B-B14F-4D97-AF65-F5344CB8AC3E}">
        <p14:creationId xmlns:p14="http://schemas.microsoft.com/office/powerpoint/2010/main" val="1219460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8B19-44F1-D132-A886-83FEC7159697}"/>
              </a:ext>
            </a:extLst>
          </p:cNvPr>
          <p:cNvSpPr>
            <a:spLocks noGrp="1"/>
          </p:cNvSpPr>
          <p:nvPr>
            <p:ph type="title"/>
          </p:nvPr>
        </p:nvSpPr>
        <p:spPr/>
        <p:txBody>
          <a:bodyPr/>
          <a:lstStyle/>
          <a:p>
            <a:r>
              <a:rPr lang="en-US"/>
              <a:t>Materials for Today’s Session</a:t>
            </a:r>
          </a:p>
        </p:txBody>
      </p:sp>
      <p:sp>
        <p:nvSpPr>
          <p:cNvPr id="3" name="Content Placeholder 2">
            <a:extLst>
              <a:ext uri="{FF2B5EF4-FFF2-40B4-BE49-F238E27FC236}">
                <a16:creationId xmlns:a16="http://schemas.microsoft.com/office/drawing/2014/main" id="{A1045F8B-A4AA-C9E7-C53F-682F4910F5BC}"/>
              </a:ext>
            </a:extLst>
          </p:cNvPr>
          <p:cNvSpPr>
            <a:spLocks noGrp="1"/>
          </p:cNvSpPr>
          <p:nvPr>
            <p:ph idx="1"/>
          </p:nvPr>
        </p:nvSpPr>
        <p:spPr>
          <a:xfrm>
            <a:off x="838200" y="5846606"/>
            <a:ext cx="2959505" cy="845599"/>
          </a:xfrm>
        </p:spPr>
        <p:txBody>
          <a:bodyPr>
            <a:normAutofit/>
          </a:bodyPr>
          <a:lstStyle/>
          <a:p>
            <a:pPr marL="0" indent="0" algn="ctr">
              <a:buNone/>
            </a:pPr>
            <a:r>
              <a:rPr lang="en-US" sz="2400"/>
              <a:t>Ci3T Leadership Team Agenda</a:t>
            </a:r>
          </a:p>
        </p:txBody>
      </p:sp>
      <p:pic>
        <p:nvPicPr>
          <p:cNvPr id="4" name="Picture 3">
            <a:extLst>
              <a:ext uri="{FF2B5EF4-FFF2-40B4-BE49-F238E27FC236}">
                <a16:creationId xmlns:a16="http://schemas.microsoft.com/office/drawing/2014/main" id="{A61D15A7-44A8-446D-98F9-F892717F174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47872" y="1993059"/>
            <a:ext cx="2872201" cy="3716967"/>
          </a:xfrm>
          <a:prstGeom prst="rect">
            <a:avLst/>
          </a:prstGeom>
          <a:ln>
            <a:solidFill>
              <a:schemeClr val="tx1"/>
            </a:solidFill>
          </a:ln>
        </p:spPr>
      </p:pic>
      <p:pic>
        <p:nvPicPr>
          <p:cNvPr id="6" name="Picture 5" descr="Table&#10;&#10;Description automatically generated">
            <a:extLst>
              <a:ext uri="{FF2B5EF4-FFF2-40B4-BE49-F238E27FC236}">
                <a16:creationId xmlns:a16="http://schemas.microsoft.com/office/drawing/2014/main" id="{50A91757-8D85-53ED-3601-A5C47FE6F37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993062"/>
            <a:ext cx="2872200" cy="3716965"/>
          </a:xfrm>
          <a:prstGeom prst="rect">
            <a:avLst/>
          </a:prstGeom>
          <a:ln>
            <a:solidFill>
              <a:schemeClr val="tx1"/>
            </a:solidFill>
          </a:ln>
        </p:spPr>
      </p:pic>
      <p:pic>
        <p:nvPicPr>
          <p:cNvPr id="7" name="Picture 6">
            <a:extLst>
              <a:ext uri="{FF2B5EF4-FFF2-40B4-BE49-F238E27FC236}">
                <a16:creationId xmlns:a16="http://schemas.microsoft.com/office/drawing/2014/main" id="{B0E230A2-578C-5F41-A88D-CAEDB14C39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57545" y="1993059"/>
            <a:ext cx="4096255" cy="3716964"/>
          </a:xfrm>
          <a:prstGeom prst="rect">
            <a:avLst/>
          </a:prstGeom>
          <a:ln>
            <a:solidFill>
              <a:schemeClr val="tx1"/>
            </a:solidFill>
          </a:ln>
        </p:spPr>
      </p:pic>
      <p:sp>
        <p:nvSpPr>
          <p:cNvPr id="8" name="Content Placeholder 2">
            <a:extLst>
              <a:ext uri="{FF2B5EF4-FFF2-40B4-BE49-F238E27FC236}">
                <a16:creationId xmlns:a16="http://schemas.microsoft.com/office/drawing/2014/main" id="{2227F3CD-986C-08EC-44F7-07CCDCE9D3B0}"/>
              </a:ext>
            </a:extLst>
          </p:cNvPr>
          <p:cNvSpPr txBox="1">
            <a:spLocks/>
          </p:cNvSpPr>
          <p:nvPr/>
        </p:nvSpPr>
        <p:spPr>
          <a:xfrm>
            <a:off x="4047871" y="5846606"/>
            <a:ext cx="3209674" cy="7350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t>Ci3T Implementation Manual</a:t>
            </a:r>
          </a:p>
        </p:txBody>
      </p:sp>
      <p:sp>
        <p:nvSpPr>
          <p:cNvPr id="9" name="Content Placeholder 2">
            <a:extLst>
              <a:ext uri="{FF2B5EF4-FFF2-40B4-BE49-F238E27FC236}">
                <a16:creationId xmlns:a16="http://schemas.microsoft.com/office/drawing/2014/main" id="{2A9647DB-69A4-B034-4F5B-59A87AFBA97E}"/>
              </a:ext>
            </a:extLst>
          </p:cNvPr>
          <p:cNvSpPr txBox="1">
            <a:spLocks/>
          </p:cNvSpPr>
          <p:nvPr/>
        </p:nvSpPr>
        <p:spPr>
          <a:xfrm>
            <a:off x="8265430" y="5973902"/>
            <a:ext cx="2365726" cy="480481"/>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t>Log into website</a:t>
            </a:r>
          </a:p>
        </p:txBody>
      </p:sp>
    </p:spTree>
    <p:extLst>
      <p:ext uri="{BB962C8B-B14F-4D97-AF65-F5344CB8AC3E}">
        <p14:creationId xmlns:p14="http://schemas.microsoft.com/office/powerpoint/2010/main" val="507879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normAutofit/>
          </a:bodyPr>
          <a:lstStyle/>
          <a:p>
            <a:r>
              <a:rPr lang="en-US" sz="4000"/>
              <a:t>Ci3T Leadership Team Agenda Template</a:t>
            </a:r>
          </a:p>
        </p:txBody>
      </p:sp>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6036" y="1690688"/>
            <a:ext cx="3532909" cy="4572000"/>
          </a:xfrm>
          <a:prstGeom prst="rect">
            <a:avLst/>
          </a:prstGeom>
          <a:ln w="9525">
            <a:solidFill>
              <a:schemeClr val="tx1">
                <a:lumMod val="50000"/>
                <a:lumOff val="50000"/>
              </a:schemeClr>
            </a:solidFill>
          </a:ln>
          <a:effectLst>
            <a:outerShdw blurRad="50800" dist="38100" dir="13500000" algn="br" rotWithShape="0">
              <a:prstClr val="black">
                <a:alpha val="10000"/>
              </a:prstClr>
            </a:outerShdw>
          </a:effectLst>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76319" y="2359702"/>
            <a:ext cx="5961619" cy="3233972"/>
          </a:xfrm>
          <a:prstGeom prst="rect">
            <a:avLst/>
          </a:prstGeom>
          <a:ln w="9525">
            <a:solidFill>
              <a:schemeClr val="tx1">
                <a:lumMod val="50000"/>
                <a:lumOff val="50000"/>
              </a:schemeClr>
            </a:solidFill>
          </a:ln>
          <a:effectLst>
            <a:outerShdw blurRad="50800" dist="38100" dir="8100000" algn="tr" rotWithShape="0">
              <a:prstClr val="black">
                <a:alpha val="10000"/>
              </a:prstClr>
            </a:outerShdw>
          </a:effectLst>
        </p:spPr>
      </p:pic>
      <p:pic>
        <p:nvPicPr>
          <p:cNvPr id="4" name="Picture 3">
            <a:extLst>
              <a:ext uri="{FF2B5EF4-FFF2-40B4-BE49-F238E27FC236}">
                <a16:creationId xmlns:a16="http://schemas.microsoft.com/office/drawing/2014/main" id="{232A8F4C-4222-5C96-8AD0-163C53EF597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828420" y="-23812"/>
            <a:ext cx="1363579" cy="2130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3600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180BD-300E-3B3D-F5E1-FA5624D1DF1C}"/>
              </a:ext>
            </a:extLst>
          </p:cNvPr>
          <p:cNvSpPr>
            <a:spLocks noGrp="1"/>
          </p:cNvSpPr>
          <p:nvPr>
            <p:ph type="title"/>
          </p:nvPr>
        </p:nvSpPr>
        <p:spPr>
          <a:xfrm>
            <a:off x="376989" y="187693"/>
            <a:ext cx="5013158" cy="1325563"/>
          </a:xfrm>
        </p:spPr>
        <p:txBody>
          <a:bodyPr/>
          <a:lstStyle/>
          <a:p>
            <a:r>
              <a:rPr lang="en-US"/>
              <a:t>Coaching Protocol</a:t>
            </a:r>
          </a:p>
        </p:txBody>
      </p:sp>
      <p:pic>
        <p:nvPicPr>
          <p:cNvPr id="14" name="Page 01" descr="A screen shot of a computer&#10;&#10;Description automatically generated">
            <a:extLst>
              <a:ext uri="{FF2B5EF4-FFF2-40B4-BE49-F238E27FC236}">
                <a16:creationId xmlns:a16="http://schemas.microsoft.com/office/drawing/2014/main" id="{A2975193-920D-40FE-7B6F-45E87A60395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9855" y="1501221"/>
            <a:ext cx="4102770" cy="5149518"/>
          </a:xfrm>
          <a:prstGeom prst="rect">
            <a:avLst/>
          </a:prstGeom>
          <a:ln>
            <a:solidFill>
              <a:schemeClr val="tx1">
                <a:lumMod val="50000"/>
                <a:lumOff val="50000"/>
              </a:schemeClr>
            </a:solidFill>
          </a:ln>
        </p:spPr>
      </p:pic>
      <p:pic>
        <p:nvPicPr>
          <p:cNvPr id="12" name="Page 02" descr="A schedule of a meeting&#10;&#10;Description automatically generated" hidden="1">
            <a:extLst>
              <a:ext uri="{FF2B5EF4-FFF2-40B4-BE49-F238E27FC236}">
                <a16:creationId xmlns:a16="http://schemas.microsoft.com/office/drawing/2014/main" id="{A91EA74F-46C1-74AF-317F-F1DE5F6CFF1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5486" y="1376413"/>
            <a:ext cx="6035040" cy="4663440"/>
          </a:xfrm>
          <a:prstGeom prst="rect">
            <a:avLst/>
          </a:prstGeom>
          <a:ln>
            <a:solidFill>
              <a:schemeClr val="tx1">
                <a:lumMod val="50000"/>
                <a:lumOff val="50000"/>
              </a:schemeClr>
            </a:solidFill>
          </a:ln>
        </p:spPr>
      </p:pic>
      <p:pic>
        <p:nvPicPr>
          <p:cNvPr id="10" name="Page 03" descr="A data collection schedule with text and numbers&#10;&#10;Description automatically generated" hidden="1">
            <a:extLst>
              <a:ext uri="{FF2B5EF4-FFF2-40B4-BE49-F238E27FC236}">
                <a16:creationId xmlns:a16="http://schemas.microsoft.com/office/drawing/2014/main" id="{03D5B7C1-1EE9-2F35-B3B4-FE00C07D0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8" name="Page 04" descr="A screenshot of a computer screen&#10;&#10;Description automatically generated" hidden="1">
            <a:extLst>
              <a:ext uri="{FF2B5EF4-FFF2-40B4-BE49-F238E27FC236}">
                <a16:creationId xmlns:a16="http://schemas.microsoft.com/office/drawing/2014/main" id="{63119A57-CE0D-F464-E51B-8ABF7BF60B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8470" y="-1"/>
            <a:ext cx="6035040" cy="4663440"/>
          </a:xfrm>
          <a:prstGeom prst="rect">
            <a:avLst/>
          </a:prstGeom>
          <a:ln>
            <a:solidFill>
              <a:schemeClr val="tx1">
                <a:lumMod val="50000"/>
                <a:lumOff val="50000"/>
              </a:schemeClr>
            </a:solidFill>
          </a:ln>
        </p:spPr>
      </p:pic>
      <p:pic>
        <p:nvPicPr>
          <p:cNvPr id="6" name="Page 05" descr="A group of people sitting at a table&#10;&#10;Description automatically generated with medium confidence">
            <a:extLst>
              <a:ext uri="{FF2B5EF4-FFF2-40B4-BE49-F238E27FC236}">
                <a16:creationId xmlns:a16="http://schemas.microsoft.com/office/drawing/2014/main" id="{9569B3BA-58C3-A126-C394-D355AB8F24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03370" y="1817086"/>
            <a:ext cx="6035040" cy="4663440"/>
          </a:xfrm>
          <a:prstGeom prst="rect">
            <a:avLst/>
          </a:prstGeom>
          <a:ln>
            <a:solidFill>
              <a:schemeClr val="tx1">
                <a:lumMod val="50000"/>
                <a:lumOff val="50000"/>
              </a:schemeClr>
            </a:solidFill>
          </a:ln>
        </p:spPr>
      </p:pic>
      <p:pic>
        <p:nvPicPr>
          <p:cNvPr id="4" name="Page 06" descr="A screenshot of a coaching support&#10;&#10;Description automatically generated">
            <a:extLst>
              <a:ext uri="{FF2B5EF4-FFF2-40B4-BE49-F238E27FC236}">
                <a16:creationId xmlns:a16="http://schemas.microsoft.com/office/drawing/2014/main" id="{17419C5A-482F-CF60-5EAB-404B0E2252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96000" y="252662"/>
            <a:ext cx="6035040" cy="4663440"/>
          </a:xfrm>
          <a:prstGeom prst="rect">
            <a:avLst/>
          </a:prstGeom>
          <a:ln>
            <a:solidFill>
              <a:schemeClr val="tx1">
                <a:lumMod val="50000"/>
                <a:lumOff val="50000"/>
              </a:schemeClr>
            </a:solidFill>
          </a:ln>
        </p:spPr>
      </p:pic>
      <p:pic>
        <p:nvPicPr>
          <p:cNvPr id="16" name="Page 08" descr="A chart with text and numbers&#10;&#10;Description automatically generated with medium confidence">
            <a:extLst>
              <a:ext uri="{FF2B5EF4-FFF2-40B4-BE49-F238E27FC236}">
                <a16:creationId xmlns:a16="http://schemas.microsoft.com/office/drawing/2014/main" id="{71BBF837-AD2A-C9B6-7E50-322E8AEC3B8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173578" y="3934327"/>
            <a:ext cx="5907507" cy="4758918"/>
          </a:xfrm>
          <a:prstGeom prst="rect">
            <a:avLst/>
          </a:prstGeom>
          <a:ln>
            <a:solidFill>
              <a:schemeClr val="tx1">
                <a:lumMod val="50000"/>
                <a:lumOff val="50000"/>
              </a:schemeClr>
            </a:solidFill>
          </a:ln>
        </p:spPr>
      </p:pic>
      <p:pic>
        <p:nvPicPr>
          <p:cNvPr id="24" name="Page 17" descr="A screenshot of a coaching program&#10;&#10;Description automatically generated">
            <a:extLst>
              <a:ext uri="{FF2B5EF4-FFF2-40B4-BE49-F238E27FC236}">
                <a16:creationId xmlns:a16="http://schemas.microsoft.com/office/drawing/2014/main" id="{6E4E1B36-FF6B-1C75-0425-02865C29AE3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2472339" y="1341772"/>
            <a:ext cx="6537960" cy="5052060"/>
          </a:xfrm>
          <a:prstGeom prst="rect">
            <a:avLst/>
          </a:prstGeom>
          <a:ln>
            <a:solidFill>
              <a:schemeClr val="tx1">
                <a:lumMod val="50000"/>
                <a:lumOff val="50000"/>
              </a:schemeClr>
            </a:solidFill>
          </a:ln>
        </p:spPr>
      </p:pic>
      <p:pic>
        <p:nvPicPr>
          <p:cNvPr id="22" name="Page 18" descr="A screenshot of a coaching program&#10;&#10;Description automatically generated">
            <a:extLst>
              <a:ext uri="{FF2B5EF4-FFF2-40B4-BE49-F238E27FC236}">
                <a16:creationId xmlns:a16="http://schemas.microsoft.com/office/drawing/2014/main" id="{A420BB60-7538-3EA1-6295-B531E2A858AD}"/>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15255102" y="3420646"/>
            <a:ext cx="5702969" cy="2683043"/>
          </a:xfrm>
          <a:prstGeom prst="rect">
            <a:avLst/>
          </a:prstGeom>
          <a:ln>
            <a:solidFill>
              <a:schemeClr val="tx1">
                <a:lumMod val="50000"/>
                <a:lumOff val="50000"/>
              </a:schemeClr>
            </a:solidFill>
          </a:ln>
        </p:spPr>
      </p:pic>
      <p:pic>
        <p:nvPicPr>
          <p:cNvPr id="20" name="Page 19" descr="A screenshot of a computer&#10;&#10;Description automatically generated">
            <a:extLst>
              <a:ext uri="{FF2B5EF4-FFF2-40B4-BE49-F238E27FC236}">
                <a16:creationId xmlns:a16="http://schemas.microsoft.com/office/drawing/2014/main" id="{E304F1E6-3BAA-BFCB-EF2D-F29EB9F5FD80}"/>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17741629" y="187693"/>
            <a:ext cx="5751095" cy="4307306"/>
          </a:xfrm>
          <a:prstGeom prst="rect">
            <a:avLst/>
          </a:prstGeom>
          <a:ln>
            <a:solidFill>
              <a:schemeClr val="tx1">
                <a:lumMod val="50000"/>
                <a:lumOff val="50000"/>
              </a:schemeClr>
            </a:solidFill>
          </a:ln>
        </p:spPr>
      </p:pic>
      <p:pic>
        <p:nvPicPr>
          <p:cNvPr id="18" name="Page 21" descr="A screenshot of a computer&#10;&#10;Description automatically generated">
            <a:extLst>
              <a:ext uri="{FF2B5EF4-FFF2-40B4-BE49-F238E27FC236}">
                <a16:creationId xmlns:a16="http://schemas.microsoft.com/office/drawing/2014/main" id="{5EE59733-3A7D-2811-73C8-8C9A0B03B07F}"/>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20103829" y="2885240"/>
            <a:ext cx="5618748" cy="3753853"/>
          </a:xfrm>
          <a:prstGeom prst="rect">
            <a:avLst/>
          </a:prstGeom>
          <a:ln>
            <a:solidFill>
              <a:schemeClr val="tx1">
                <a:lumMod val="50000"/>
                <a:lumOff val="50000"/>
              </a:schemeClr>
            </a:solidFill>
          </a:ln>
        </p:spPr>
      </p:pic>
    </p:spTree>
    <p:extLst>
      <p:ext uri="{BB962C8B-B14F-4D97-AF65-F5344CB8AC3E}">
        <p14:creationId xmlns:p14="http://schemas.microsoft.com/office/powerpoint/2010/main" val="282728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500"/>
                            </p:stCondLst>
                            <p:childTnLst>
                              <p:par>
                                <p:cTn id="13" presetID="10" presetClass="entr" presetSubtype="0" fill="hold" nodeType="after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3500"/>
                            </p:stCondLst>
                            <p:childTnLst>
                              <p:par>
                                <p:cTn id="17" presetID="35" presetClass="path" presetSubtype="0" accel="50000" decel="50000" fill="hold" nodeType="afterEffect">
                                  <p:stCondLst>
                                    <p:cond delay="1000"/>
                                  </p:stCondLst>
                                  <p:childTnLst>
                                    <p:animMotion origin="layout" path="M 3.95833E-6 -1.85185E-6 L -1.00808 0.00903 " pathEditMode="relative" rAng="0" ptsTypes="AA">
                                      <p:cBhvr>
                                        <p:cTn id="18" dur="2000" fill="hold"/>
                                        <p:tgtEl>
                                          <p:spTgt spid="4"/>
                                        </p:tgtEl>
                                        <p:attrNameLst>
                                          <p:attrName>ppt_x</p:attrName>
                                          <p:attrName>ppt_y</p:attrName>
                                        </p:attrNameLst>
                                      </p:cBhvr>
                                      <p:rCtr x="-50404" y="440"/>
                                    </p:animMotion>
                                  </p:childTnLst>
                                </p:cTn>
                              </p:par>
                              <p:par>
                                <p:cTn id="19" presetID="35" presetClass="path" presetSubtype="0" accel="50000" decel="50000" fill="hold" nodeType="withEffect">
                                  <p:stCondLst>
                                    <p:cond delay="1000"/>
                                  </p:stCondLst>
                                  <p:childTnLst>
                                    <p:animMotion origin="layout" path="M 3.54167E-6 -1.85185E-6 L -0.9211 0.04259 " pathEditMode="relative" rAng="0" ptsTypes="AA">
                                      <p:cBhvr>
                                        <p:cTn id="20" dur="2000" fill="hold"/>
                                        <p:tgtEl>
                                          <p:spTgt spid="16"/>
                                        </p:tgtEl>
                                        <p:attrNameLst>
                                          <p:attrName>ppt_x</p:attrName>
                                          <p:attrName>ppt_y</p:attrName>
                                        </p:attrNameLst>
                                      </p:cBhvr>
                                      <p:rCtr x="-46055" y="2130"/>
                                    </p:animMotion>
                                  </p:childTnLst>
                                </p:cTn>
                              </p:par>
                              <p:par>
                                <p:cTn id="21" presetID="35" presetClass="path" presetSubtype="0" accel="50000" decel="50000" fill="hold" nodeType="withEffect">
                                  <p:stCondLst>
                                    <p:cond delay="1000"/>
                                  </p:stCondLst>
                                  <p:childTnLst>
                                    <p:animMotion origin="layout" path="M 3.75E-6 -1.11111E-6 L -0.82201 -0.00301 " pathEditMode="relative" rAng="0" ptsTypes="AA">
                                      <p:cBhvr>
                                        <p:cTn id="22" dur="2000" fill="hold"/>
                                        <p:tgtEl>
                                          <p:spTgt spid="6"/>
                                        </p:tgtEl>
                                        <p:attrNameLst>
                                          <p:attrName>ppt_x</p:attrName>
                                          <p:attrName>ppt_y</p:attrName>
                                        </p:attrNameLst>
                                      </p:cBhvr>
                                      <p:rCtr x="-41107" y="-162"/>
                                    </p:animMotion>
                                  </p:childTnLst>
                                </p:cTn>
                              </p:par>
                              <p:par>
                                <p:cTn id="23" presetID="35" presetClass="path" presetSubtype="0" accel="50000" decel="50000" fill="hold" nodeType="withEffect">
                                  <p:stCondLst>
                                    <p:cond delay="1000"/>
                                  </p:stCondLst>
                                  <p:childTnLst>
                                    <p:animMotion origin="layout" path="M -1.875E-6 -2.96296E-6 L -0.37812 -0.0206 " pathEditMode="relative" rAng="0" ptsTypes="AA">
                                      <p:cBhvr>
                                        <p:cTn id="24" dur="2000" fill="hold"/>
                                        <p:tgtEl>
                                          <p:spTgt spid="14"/>
                                        </p:tgtEl>
                                        <p:attrNameLst>
                                          <p:attrName>ppt_x</p:attrName>
                                          <p:attrName>ppt_y</p:attrName>
                                        </p:attrNameLst>
                                      </p:cBhvr>
                                      <p:rCtr x="-18906" y="-1042"/>
                                    </p:animMotion>
                                  </p:childTnLst>
                                </p:cTn>
                              </p:par>
                              <p:par>
                                <p:cTn id="25" presetID="35" presetClass="path" presetSubtype="0" accel="50000" decel="50000" fill="hold" nodeType="withEffect">
                                  <p:stCondLst>
                                    <p:cond delay="1500"/>
                                  </p:stCondLst>
                                  <p:childTnLst>
                                    <p:animMotion origin="layout" path="M 4.16667E-6 1.11111E-6 L -0.99701 0.02731 " pathEditMode="relative" rAng="0" ptsTypes="AA">
                                      <p:cBhvr>
                                        <p:cTn id="26" dur="2000" fill="hold"/>
                                        <p:tgtEl>
                                          <p:spTgt spid="24"/>
                                        </p:tgtEl>
                                        <p:attrNameLst>
                                          <p:attrName>ppt_x</p:attrName>
                                          <p:attrName>ppt_y</p:attrName>
                                        </p:attrNameLst>
                                      </p:cBhvr>
                                      <p:rCtr x="-49857" y="1366"/>
                                    </p:animMotion>
                                  </p:childTnLst>
                                </p:cTn>
                              </p:par>
                              <p:par>
                                <p:cTn id="27" presetID="35" presetClass="path" presetSubtype="0" accel="50000" decel="50000" fill="hold" nodeType="withEffect">
                                  <p:stCondLst>
                                    <p:cond delay="1500"/>
                                  </p:stCondLst>
                                  <p:childTnLst>
                                    <p:animMotion origin="layout" path="M 3.75E-6 -4.44444E-6 L -1.00756 0.02477 " pathEditMode="relative" rAng="0" ptsTypes="AA">
                                      <p:cBhvr>
                                        <p:cTn id="28" dur="2000" fill="hold"/>
                                        <p:tgtEl>
                                          <p:spTgt spid="22"/>
                                        </p:tgtEl>
                                        <p:attrNameLst>
                                          <p:attrName>ppt_x</p:attrName>
                                          <p:attrName>ppt_y</p:attrName>
                                        </p:attrNameLst>
                                      </p:cBhvr>
                                      <p:rCtr x="-50378" y="1227"/>
                                    </p:animMotion>
                                  </p:childTnLst>
                                </p:cTn>
                              </p:par>
                              <p:par>
                                <p:cTn id="29" presetID="35" presetClass="path" presetSubtype="0" accel="50000" decel="50000" fill="hold" nodeType="withEffect">
                                  <p:stCondLst>
                                    <p:cond delay="1500"/>
                                  </p:stCondLst>
                                  <p:childTnLst>
                                    <p:animMotion origin="layout" path="M 4.375E-6 -3.7037E-6 L -0.99727 0.00139 " pathEditMode="relative" rAng="0" ptsTypes="AA">
                                      <p:cBhvr>
                                        <p:cTn id="30" dur="2000" fill="hold"/>
                                        <p:tgtEl>
                                          <p:spTgt spid="20"/>
                                        </p:tgtEl>
                                        <p:attrNameLst>
                                          <p:attrName>ppt_x</p:attrName>
                                          <p:attrName>ppt_y</p:attrName>
                                        </p:attrNameLst>
                                      </p:cBhvr>
                                      <p:rCtr x="-49870" y="69"/>
                                    </p:animMotion>
                                  </p:childTnLst>
                                </p:cTn>
                              </p:par>
                              <p:par>
                                <p:cTn id="31" presetID="35" presetClass="path" presetSubtype="0" accel="50000" decel="50000" fill="hold" nodeType="withEffect">
                                  <p:stCondLst>
                                    <p:cond delay="1500"/>
                                  </p:stCondLst>
                                  <p:childTnLst>
                                    <p:animMotion origin="layout" path="M 3.125E-6 -2.96296E-6 L -0.96055 0.01111 " pathEditMode="relative" rAng="0" ptsTypes="AA">
                                      <p:cBhvr>
                                        <p:cTn id="32" dur="2000" fill="hold"/>
                                        <p:tgtEl>
                                          <p:spTgt spid="18"/>
                                        </p:tgtEl>
                                        <p:attrNameLst>
                                          <p:attrName>ppt_x</p:attrName>
                                          <p:attrName>ppt_y</p:attrName>
                                        </p:attrNameLst>
                                      </p:cBhvr>
                                      <p:rCtr x="-48034"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4F4F24-834B-5F01-EDE0-77630CC9A976}"/>
              </a:ext>
            </a:extLst>
          </p:cNvPr>
          <p:cNvSpPr>
            <a:spLocks noGrp="1"/>
          </p:cNvSpPr>
          <p:nvPr>
            <p:ph type="title"/>
          </p:nvPr>
        </p:nvSpPr>
        <p:spPr/>
        <p:txBody>
          <a:bodyPr/>
          <a:lstStyle/>
          <a:p>
            <a:r>
              <a:rPr lang="en-US"/>
              <a:t>Welcome</a:t>
            </a:r>
          </a:p>
        </p:txBody>
      </p:sp>
      <p:sp>
        <p:nvSpPr>
          <p:cNvPr id="5" name="Text Placeholder 4">
            <a:extLst>
              <a:ext uri="{FF2B5EF4-FFF2-40B4-BE49-F238E27FC236}">
                <a16:creationId xmlns:a16="http://schemas.microsoft.com/office/drawing/2014/main" id="{E2D8B5DD-90F5-72BE-C795-62D39DC4B3BC}"/>
              </a:ext>
            </a:extLst>
          </p:cNvPr>
          <p:cNvSpPr>
            <a:spLocks noGrp="1"/>
          </p:cNvSpPr>
          <p:nvPr>
            <p:ph type="body" idx="1"/>
          </p:nvPr>
        </p:nvSpPr>
        <p:spPr/>
        <p:txBody>
          <a:bodyPr/>
          <a:lstStyle/>
          <a:p>
            <a:r>
              <a:rPr lang="en-US"/>
              <a:t>Please pull up your Ci3T Implementation Manual</a:t>
            </a:r>
          </a:p>
          <a:p>
            <a:endParaRPr lang="en-US"/>
          </a:p>
        </p:txBody>
      </p:sp>
    </p:spTree>
    <p:extLst>
      <p:ext uri="{BB962C8B-B14F-4D97-AF65-F5344CB8AC3E}">
        <p14:creationId xmlns:p14="http://schemas.microsoft.com/office/powerpoint/2010/main" val="807265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10403220" y="115649"/>
            <a:ext cx="1788780" cy="1978944"/>
          </a:xfrm>
          <a:prstGeom prst="rect">
            <a:avLst/>
          </a:prstGeom>
        </p:spPr>
      </p:pic>
      <p:sp>
        <p:nvSpPr>
          <p:cNvPr id="2" name="Title 1"/>
          <p:cNvSpPr>
            <a:spLocks noGrp="1"/>
          </p:cNvSpPr>
          <p:nvPr>
            <p:ph type="title"/>
          </p:nvPr>
        </p:nvSpPr>
        <p:spPr/>
        <p:txBody>
          <a:bodyPr>
            <a:noAutofit/>
          </a:bodyPr>
          <a:lstStyle/>
          <a:p>
            <a:br>
              <a:rPr lang="en-US"/>
            </a:br>
            <a:r>
              <a:rPr lang="en-US"/>
              <a:t>Goals for this Implementation Year</a:t>
            </a:r>
            <a:br>
              <a:rPr lang="en-US"/>
            </a:br>
            <a:endParaRPr lang="en-US"/>
          </a:p>
        </p:txBody>
      </p:sp>
      <p:sp>
        <p:nvSpPr>
          <p:cNvPr id="3" name="Content Placeholder 2"/>
          <p:cNvSpPr>
            <a:spLocks noGrp="1"/>
          </p:cNvSpPr>
          <p:nvPr>
            <p:ph idx="1"/>
          </p:nvPr>
        </p:nvSpPr>
        <p:spPr/>
        <p:txBody>
          <a:bodyPr>
            <a:noAutofit/>
          </a:bodyPr>
          <a:lstStyle/>
          <a:p>
            <a:pPr>
              <a:spcBef>
                <a:spcPts val="600"/>
              </a:spcBef>
            </a:pPr>
            <a:r>
              <a:rPr lang="en-US" sz="2400"/>
              <a:t>Establish effective Ci3T leadership structures</a:t>
            </a:r>
          </a:p>
          <a:p>
            <a:pPr>
              <a:spcBef>
                <a:spcPts val="600"/>
              </a:spcBef>
            </a:pPr>
            <a:r>
              <a:rPr lang="en-US" sz="2400"/>
              <a:t>Gain a deeper understanding of Ci3T models of prevention</a:t>
            </a:r>
          </a:p>
          <a:p>
            <a:pPr>
              <a:spcBef>
                <a:spcPts val="600"/>
              </a:spcBef>
            </a:pPr>
            <a:r>
              <a:rPr lang="en-US" sz="2400"/>
              <a:t>Implement your school’s plan with high fidelity</a:t>
            </a:r>
          </a:p>
          <a:p>
            <a:pPr>
              <a:spcBef>
                <a:spcPts val="600"/>
              </a:spcBef>
            </a:pPr>
            <a:r>
              <a:rPr lang="en-US" sz="2400"/>
              <a:t>Collect and use social validity and treatment integrity data to monitor Ci3T plan implementation</a:t>
            </a:r>
          </a:p>
          <a:p>
            <a:pPr>
              <a:spcBef>
                <a:spcPts val="600"/>
              </a:spcBef>
            </a:pPr>
            <a:r>
              <a:rPr lang="en-US" sz="2400"/>
              <a:t>Collect student academic and behavioral outcome data to inform Ci3T implementation efforts</a:t>
            </a:r>
          </a:p>
          <a:p>
            <a:pPr>
              <a:spcBef>
                <a:spcPts val="600"/>
              </a:spcBef>
            </a:pPr>
            <a:r>
              <a:rPr lang="en-US" sz="2400"/>
              <a:t>Share data with all stakeholders regularly (e.g., monthly, quarterly)</a:t>
            </a:r>
          </a:p>
          <a:p>
            <a:pPr>
              <a:spcBef>
                <a:spcPts val="600"/>
              </a:spcBef>
            </a:pPr>
            <a:r>
              <a:rPr lang="en-US" sz="2400"/>
              <a:t>Identify areas of additional professional learning for faculty and staff and support faculty and staff access to professional learning</a:t>
            </a:r>
          </a:p>
          <a:p>
            <a:pPr>
              <a:spcBef>
                <a:spcPts val="600"/>
              </a:spcBef>
            </a:pPr>
            <a:r>
              <a:rPr lang="en-US" sz="2400"/>
              <a:t>Address any barriers to implementing your Ci3T model</a:t>
            </a:r>
          </a:p>
          <a:p>
            <a:pPr marL="0" indent="0">
              <a:spcBef>
                <a:spcPts val="600"/>
              </a:spcBef>
              <a:buNone/>
            </a:pPr>
            <a:endParaRPr lang="en-US" sz="2400"/>
          </a:p>
        </p:txBody>
      </p:sp>
    </p:spTree>
    <p:extLst>
      <p:ext uri="{BB962C8B-B14F-4D97-AF65-F5344CB8AC3E}">
        <p14:creationId xmlns:p14="http://schemas.microsoft.com/office/powerpoint/2010/main" val="2813498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4679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he Journey of Ci3T">
            <a:extLst>
              <a:ext uri="{FF2B5EF4-FFF2-40B4-BE49-F238E27FC236}">
                <a16:creationId xmlns:a16="http://schemas.microsoft.com/office/drawing/2014/main" id="{731AA8DF-BB90-94BD-B3EF-8AA5269BEDD3}"/>
              </a:ext>
            </a:extLst>
          </p:cNvPr>
          <p:cNvSpPr txBox="1">
            <a:spLocks/>
          </p:cNvSpPr>
          <p:nvPr/>
        </p:nvSpPr>
        <p:spPr>
          <a:xfrm>
            <a:off x="0" y="0"/>
            <a:ext cx="12192000" cy="1039855"/>
          </a:xfrm>
          <a:prstGeom prst="rect">
            <a:avLst/>
          </a:prstGeom>
        </p:spPr>
        <p:txBody>
          <a:bodyPr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5400" b="1" i="0" u="none" strike="noStrike" kern="1200" cap="none" spc="0" normalizeH="0" baseline="0" noProof="0">
                <a:ln w="3175">
                  <a:solidFill>
                    <a:prstClr val="white">
                      <a:alpha val="75000"/>
                    </a:prstClr>
                  </a:solidFill>
                </a:ln>
                <a:solidFill>
                  <a:prstClr val="black"/>
                </a:solidFill>
                <a:effectLst>
                  <a:outerShdw blurRad="127000" dist="38100" dir="2700000" algn="tl" rotWithShape="0">
                    <a:prstClr val="black">
                      <a:alpha val="40000"/>
                    </a:prstClr>
                  </a:outerShdw>
                </a:effectLst>
                <a:uLnTx/>
                <a:uFillTx/>
                <a:latin typeface="Arial" panose="020B0604020202020204" pitchFamily="34" charset="0"/>
                <a:ea typeface="+mj-ea"/>
                <a:cs typeface="Arial" panose="020B0604020202020204" pitchFamily="34" charset="0"/>
              </a:rPr>
              <a:t>The Journey of Ci3T</a:t>
            </a:r>
            <a:endParaRPr kumimoji="0" lang="en-US" sz="5400" b="1" i="0" u="none" strike="noStrike" kern="1200" cap="none" spc="0" normalizeH="0" baseline="0" noProof="0">
              <a:ln w="3175">
                <a:solidFill>
                  <a:prstClr val="white">
                    <a:alpha val="75000"/>
                  </a:prstClr>
                </a:solidFill>
              </a:ln>
              <a:solidFill>
                <a:prstClr val="black"/>
              </a:solidFill>
              <a:effectLst>
                <a:outerShdw blurRad="127000" dist="38100" dir="2700000" algn="tl" rotWithShape="0">
                  <a:prstClr val="black">
                    <a:alpha val="40000"/>
                  </a:prstClr>
                </a:outerShdw>
              </a:effectLst>
              <a:uLnTx/>
              <a:uFillTx/>
              <a:latin typeface="Arial" panose="020B0604020202020204" pitchFamily="34" charset="0"/>
              <a:ea typeface="+mj-ea"/>
              <a:cs typeface="Arial" panose="020B0604020202020204" pitchFamily="34" charset="0"/>
            </a:endParaRPr>
          </a:p>
        </p:txBody>
      </p:sp>
      <p:pic>
        <p:nvPicPr>
          <p:cNvPr id="56" name="USA map">
            <a:extLst>
              <a:ext uri="{FF2B5EF4-FFF2-40B4-BE49-F238E27FC236}">
                <a16:creationId xmlns:a16="http://schemas.microsoft.com/office/drawing/2014/main" id="{E5C0EB43-5478-4160-A8F9-E8DB3BF475E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60166" y="637446"/>
            <a:ext cx="10730455" cy="6220554"/>
          </a:xfrm>
          <a:prstGeom prst="rect">
            <a:avLst/>
          </a:prstGeom>
        </p:spPr>
      </p:pic>
      <p:pic>
        <p:nvPicPr>
          <p:cNvPr id="57" name="Ci3T logo">
            <a:extLst>
              <a:ext uri="{FF2B5EF4-FFF2-40B4-BE49-F238E27FC236}">
                <a16:creationId xmlns:a16="http://schemas.microsoft.com/office/drawing/2014/main" id="{932EA7CB-F302-9D6C-C870-93D547B1173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bwMode="auto">
          <a:xfrm>
            <a:off x="1432395" y="2560539"/>
            <a:ext cx="12573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1996">
            <a:extLst>
              <a:ext uri="{FF2B5EF4-FFF2-40B4-BE49-F238E27FC236}">
                <a16:creationId xmlns:a16="http://schemas.microsoft.com/office/drawing/2014/main" id="{965C7836-2984-8CF3-BAA9-61B6111CA0E8}"/>
              </a:ext>
            </a:extLst>
          </p:cNvPr>
          <p:cNvSpPr txBox="1"/>
          <p:nvPr/>
        </p:nvSpPr>
        <p:spPr>
          <a:xfrm>
            <a:off x="1294372" y="3675099"/>
            <a:ext cx="69762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1996</a:t>
            </a:r>
          </a:p>
        </p:txBody>
      </p:sp>
      <p:pic>
        <p:nvPicPr>
          <p:cNvPr id="59" name="Southern California">
            <a:extLst>
              <a:ext uri="{FF2B5EF4-FFF2-40B4-BE49-F238E27FC236}">
                <a16:creationId xmlns:a16="http://schemas.microsoft.com/office/drawing/2014/main" id="{6C35A2BE-142D-BE65-ADBA-DF1A27C45BD6}"/>
              </a:ext>
            </a:extLst>
          </p:cNvPr>
          <p:cNvPicPr>
            <a:picLocks noChangeAspect="1"/>
          </p:cNvPicPr>
          <p:nvPr/>
        </p:nvPicPr>
        <p:blipFill>
          <a:blip r:embed="rId6" cstate="screen">
            <a:extLst>
              <a:ext uri="{28A0092B-C50C-407E-A947-70E740481C1C}">
                <a14:useLocalDpi xmlns:a14="http://schemas.microsoft.com/office/drawing/2010/main"/>
              </a:ext>
            </a:extLst>
          </a:blip>
          <a:stretch/>
        </p:blipFill>
        <p:spPr bwMode="auto">
          <a:xfrm flipH="1">
            <a:off x="2423423" y="3494005"/>
            <a:ext cx="762496" cy="731520"/>
          </a:xfrm>
          <a:prstGeom prst="rect">
            <a:avLst/>
          </a:prstGeom>
        </p:spPr>
      </p:pic>
      <p:pic>
        <p:nvPicPr>
          <p:cNvPr id="60" name="Arizona" descr="A blue thumbtack on a black background&#10;&#10;Description automatically generated">
            <a:extLst>
              <a:ext uri="{FF2B5EF4-FFF2-40B4-BE49-F238E27FC236}">
                <a16:creationId xmlns:a16="http://schemas.microsoft.com/office/drawing/2014/main" id="{72E80D95-5302-74CE-8ED3-A940601365E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3339251" y="3908391"/>
            <a:ext cx="762497" cy="731520"/>
          </a:xfrm>
          <a:prstGeom prst="rect">
            <a:avLst/>
          </a:prstGeom>
        </p:spPr>
      </p:pic>
      <p:pic>
        <p:nvPicPr>
          <p:cNvPr id="61" name="Tennessee" descr="A blue thumbtack on a black background&#10;&#10;Description automatically generated">
            <a:extLst>
              <a:ext uri="{FF2B5EF4-FFF2-40B4-BE49-F238E27FC236}">
                <a16:creationId xmlns:a16="http://schemas.microsoft.com/office/drawing/2014/main" id="{48C0CC17-EEB7-EF99-31A2-85512D1B051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7861501" y="3542631"/>
            <a:ext cx="762497" cy="731520"/>
          </a:xfrm>
          <a:prstGeom prst="rect">
            <a:avLst/>
          </a:prstGeom>
        </p:spPr>
      </p:pic>
      <p:pic>
        <p:nvPicPr>
          <p:cNvPr id="62" name="North Carolina" descr="A blue thumbtack on a black background&#10;&#10;Description automatically generated">
            <a:extLst>
              <a:ext uri="{FF2B5EF4-FFF2-40B4-BE49-F238E27FC236}">
                <a16:creationId xmlns:a16="http://schemas.microsoft.com/office/drawing/2014/main" id="{CC7B908B-1FE0-8E9C-10DC-71C290DD1A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397689" y="3421612"/>
            <a:ext cx="762497" cy="731520"/>
          </a:xfrm>
          <a:prstGeom prst="rect">
            <a:avLst/>
          </a:prstGeom>
        </p:spPr>
      </p:pic>
      <p:pic>
        <p:nvPicPr>
          <p:cNvPr id="63" name="Kansas" descr="A blue thumbtack on a black background&#10;&#10;Description automatically generated">
            <a:extLst>
              <a:ext uri="{FF2B5EF4-FFF2-40B4-BE49-F238E27FC236}">
                <a16:creationId xmlns:a16="http://schemas.microsoft.com/office/drawing/2014/main" id="{D1488143-4345-A85B-C4ED-64927502AE1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5811213" y="3031681"/>
            <a:ext cx="762497" cy="731520"/>
          </a:xfrm>
          <a:prstGeom prst="rect">
            <a:avLst/>
          </a:prstGeom>
        </p:spPr>
      </p:pic>
      <p:pic>
        <p:nvPicPr>
          <p:cNvPr id="64" name="Alabama" descr="A blue thumbtack on a black background&#10;&#10;Description automatically generated">
            <a:extLst>
              <a:ext uri="{FF2B5EF4-FFF2-40B4-BE49-F238E27FC236}">
                <a16:creationId xmlns:a16="http://schemas.microsoft.com/office/drawing/2014/main" id="{3EC974A4-D856-FBB6-E142-58A6662BE55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7933497" y="4405666"/>
            <a:ext cx="762497" cy="731520"/>
          </a:xfrm>
          <a:prstGeom prst="rect">
            <a:avLst/>
          </a:prstGeom>
        </p:spPr>
      </p:pic>
      <p:pic>
        <p:nvPicPr>
          <p:cNvPr id="65" name="Missouri" descr="A blue thumbtack on a black background&#10;&#10;Description automatically generated">
            <a:extLst>
              <a:ext uri="{FF2B5EF4-FFF2-40B4-BE49-F238E27FC236}">
                <a16:creationId xmlns:a16="http://schemas.microsoft.com/office/drawing/2014/main" id="{90ACA289-99C7-5CD9-8205-B347B05FD5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6830697" y="2999715"/>
            <a:ext cx="762497" cy="731520"/>
          </a:xfrm>
          <a:prstGeom prst="rect">
            <a:avLst/>
          </a:prstGeom>
        </p:spPr>
      </p:pic>
      <p:pic>
        <p:nvPicPr>
          <p:cNvPr id="66" name="Iowa" descr="A blue thumbtack on a black background&#10;&#10;Description automatically generated">
            <a:extLst>
              <a:ext uri="{FF2B5EF4-FFF2-40B4-BE49-F238E27FC236}">
                <a16:creationId xmlns:a16="http://schemas.microsoft.com/office/drawing/2014/main" id="{28554124-367D-3BCF-776B-0B401DB5DB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6605664" y="2218341"/>
            <a:ext cx="762497" cy="731520"/>
          </a:xfrm>
          <a:prstGeom prst="rect">
            <a:avLst/>
          </a:prstGeom>
        </p:spPr>
      </p:pic>
      <p:pic>
        <p:nvPicPr>
          <p:cNvPr id="67" name="Hawaii" descr="A blue thumbtack on a black background&#10;&#10;Description automatically generated">
            <a:extLst>
              <a:ext uri="{FF2B5EF4-FFF2-40B4-BE49-F238E27FC236}">
                <a16:creationId xmlns:a16="http://schemas.microsoft.com/office/drawing/2014/main" id="{8CCFB647-027B-AB71-5670-82E04687D1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4676375" y="5854794"/>
            <a:ext cx="762497" cy="731520"/>
          </a:xfrm>
          <a:prstGeom prst="rect">
            <a:avLst/>
          </a:prstGeom>
        </p:spPr>
      </p:pic>
      <p:pic>
        <p:nvPicPr>
          <p:cNvPr id="68" name="Washington" descr="A blue thumbtack on a black background&#10;&#10;Description automatically generated">
            <a:extLst>
              <a:ext uri="{FF2B5EF4-FFF2-40B4-BE49-F238E27FC236}">
                <a16:creationId xmlns:a16="http://schemas.microsoft.com/office/drawing/2014/main" id="{A270C4A7-93FE-FD61-532F-2DBDBF2B719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2576754" y="644042"/>
            <a:ext cx="762497" cy="731520"/>
          </a:xfrm>
          <a:prstGeom prst="rect">
            <a:avLst/>
          </a:prstGeom>
        </p:spPr>
      </p:pic>
      <p:pic>
        <p:nvPicPr>
          <p:cNvPr id="69" name="Vermont" descr="A blue thumbtack on a black background&#10;&#10;Description automatically generated">
            <a:extLst>
              <a:ext uri="{FF2B5EF4-FFF2-40B4-BE49-F238E27FC236}">
                <a16:creationId xmlns:a16="http://schemas.microsoft.com/office/drawing/2014/main" id="{F65D3FA3-63DA-7285-B256-72B22096A91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918514" y="1277971"/>
            <a:ext cx="762497" cy="731520"/>
          </a:xfrm>
          <a:prstGeom prst="rect">
            <a:avLst/>
          </a:prstGeom>
        </p:spPr>
      </p:pic>
      <p:pic>
        <p:nvPicPr>
          <p:cNvPr id="70" name="South Carolina" descr="A blue thumbtack on a black background&#10;&#10;Description automatically generated">
            <a:extLst>
              <a:ext uri="{FF2B5EF4-FFF2-40B4-BE49-F238E27FC236}">
                <a16:creationId xmlns:a16="http://schemas.microsoft.com/office/drawing/2014/main" id="{E770F610-4F49-7ED7-244F-53724419631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9016440" y="3908391"/>
            <a:ext cx="762497" cy="731520"/>
          </a:xfrm>
          <a:prstGeom prst="rect">
            <a:avLst/>
          </a:prstGeom>
        </p:spPr>
      </p:pic>
      <p:pic>
        <p:nvPicPr>
          <p:cNvPr id="71" name="Kentucky" descr="A blue thumbtack on a black background&#10;&#10;Description automatically generated">
            <a:extLst>
              <a:ext uri="{FF2B5EF4-FFF2-40B4-BE49-F238E27FC236}">
                <a16:creationId xmlns:a16="http://schemas.microsoft.com/office/drawing/2014/main" id="{63693B44-94CB-74CC-7B68-57331A56284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8314745" y="3063240"/>
            <a:ext cx="762497" cy="731520"/>
          </a:xfrm>
          <a:prstGeom prst="rect">
            <a:avLst/>
          </a:prstGeom>
        </p:spPr>
      </p:pic>
    </p:spTree>
    <p:extLst>
      <p:ext uri="{BB962C8B-B14F-4D97-AF65-F5344CB8AC3E}">
        <p14:creationId xmlns:p14="http://schemas.microsoft.com/office/powerpoint/2010/main" val="348307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00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anim calcmode="lin" valueType="num">
                                      <p:cBhvr>
                                        <p:cTn id="8" dur="500" fill="hold"/>
                                        <p:tgtEl>
                                          <p:spTgt spid="60"/>
                                        </p:tgtEl>
                                        <p:attrNameLst>
                                          <p:attrName>ppt_x</p:attrName>
                                        </p:attrNameLst>
                                      </p:cBhvr>
                                      <p:tavLst>
                                        <p:tav tm="0">
                                          <p:val>
                                            <p:strVal val="#ppt_x"/>
                                          </p:val>
                                        </p:tav>
                                        <p:tav tm="100000">
                                          <p:val>
                                            <p:strVal val="#ppt_x"/>
                                          </p:val>
                                        </p:tav>
                                      </p:tavLst>
                                    </p:anim>
                                    <p:anim calcmode="lin" valueType="num">
                                      <p:cBhvr>
                                        <p:cTn id="9" dur="500" fill="hold"/>
                                        <p:tgtEl>
                                          <p:spTgt spid="60"/>
                                        </p:tgtEl>
                                        <p:attrNameLst>
                                          <p:attrName>ppt_y</p:attrName>
                                        </p:attrNameLst>
                                      </p:cBhvr>
                                      <p:tavLst>
                                        <p:tav tm="0">
                                          <p:val>
                                            <p:strVal val="#ppt_y-.1"/>
                                          </p:val>
                                        </p:tav>
                                        <p:tav tm="100000">
                                          <p:val>
                                            <p:strVal val="#ppt_y"/>
                                          </p:val>
                                        </p:tav>
                                      </p:tavLst>
                                    </p:anim>
                                  </p:childTnLst>
                                </p:cTn>
                              </p:par>
                            </p:childTnLst>
                          </p:cTn>
                        </p:par>
                        <p:par>
                          <p:cTn id="10" fill="hold">
                            <p:stCondLst>
                              <p:cond delay="1500"/>
                            </p:stCondLst>
                            <p:childTnLst>
                              <p:par>
                                <p:cTn id="11" presetID="47" presetClass="entr" presetSubtype="0" fill="hold" nodeType="after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fade">
                                      <p:cBhvr>
                                        <p:cTn id="13" dur="10"/>
                                        <p:tgtEl>
                                          <p:spTgt spid="61"/>
                                        </p:tgtEl>
                                      </p:cBhvr>
                                    </p:animEffect>
                                    <p:anim calcmode="lin" valueType="num">
                                      <p:cBhvr>
                                        <p:cTn id="14" dur="10" fill="hold"/>
                                        <p:tgtEl>
                                          <p:spTgt spid="61"/>
                                        </p:tgtEl>
                                        <p:attrNameLst>
                                          <p:attrName>ppt_x</p:attrName>
                                        </p:attrNameLst>
                                      </p:cBhvr>
                                      <p:tavLst>
                                        <p:tav tm="0">
                                          <p:val>
                                            <p:strVal val="#ppt_x"/>
                                          </p:val>
                                        </p:tav>
                                        <p:tav tm="100000">
                                          <p:val>
                                            <p:strVal val="#ppt_x"/>
                                          </p:val>
                                        </p:tav>
                                      </p:tavLst>
                                    </p:anim>
                                    <p:anim calcmode="lin" valueType="num">
                                      <p:cBhvr>
                                        <p:cTn id="15" dur="10" fill="hold"/>
                                        <p:tgtEl>
                                          <p:spTgt spid="61"/>
                                        </p:tgtEl>
                                        <p:attrNameLst>
                                          <p:attrName>ppt_y</p:attrName>
                                        </p:attrNameLst>
                                      </p:cBhvr>
                                      <p:tavLst>
                                        <p:tav tm="0">
                                          <p:val>
                                            <p:strVal val="#ppt_y-.1"/>
                                          </p:val>
                                        </p:tav>
                                        <p:tav tm="100000">
                                          <p:val>
                                            <p:strVal val="#ppt_y"/>
                                          </p:val>
                                        </p:tav>
                                      </p:tavLst>
                                    </p:anim>
                                  </p:childTnLst>
                                </p:cTn>
                              </p:par>
                            </p:childTnLst>
                          </p:cTn>
                        </p:par>
                        <p:par>
                          <p:cTn id="16" fill="hold">
                            <p:stCondLst>
                              <p:cond delay="1510"/>
                            </p:stCondLst>
                            <p:childTnLst>
                              <p:par>
                                <p:cTn id="17" presetID="47" presetClass="entr" presetSubtype="0" fill="hold" nodeType="after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10"/>
                                        <p:tgtEl>
                                          <p:spTgt spid="62"/>
                                        </p:tgtEl>
                                      </p:cBhvr>
                                    </p:animEffect>
                                    <p:anim calcmode="lin" valueType="num">
                                      <p:cBhvr>
                                        <p:cTn id="20" dur="10" fill="hold"/>
                                        <p:tgtEl>
                                          <p:spTgt spid="62"/>
                                        </p:tgtEl>
                                        <p:attrNameLst>
                                          <p:attrName>ppt_x</p:attrName>
                                        </p:attrNameLst>
                                      </p:cBhvr>
                                      <p:tavLst>
                                        <p:tav tm="0">
                                          <p:val>
                                            <p:strVal val="#ppt_x"/>
                                          </p:val>
                                        </p:tav>
                                        <p:tav tm="100000">
                                          <p:val>
                                            <p:strVal val="#ppt_x"/>
                                          </p:val>
                                        </p:tav>
                                      </p:tavLst>
                                    </p:anim>
                                    <p:anim calcmode="lin" valueType="num">
                                      <p:cBhvr>
                                        <p:cTn id="21" dur="10" fill="hold"/>
                                        <p:tgtEl>
                                          <p:spTgt spid="62"/>
                                        </p:tgtEl>
                                        <p:attrNameLst>
                                          <p:attrName>ppt_y</p:attrName>
                                        </p:attrNameLst>
                                      </p:cBhvr>
                                      <p:tavLst>
                                        <p:tav tm="0">
                                          <p:val>
                                            <p:strVal val="#ppt_y-.1"/>
                                          </p:val>
                                        </p:tav>
                                        <p:tav tm="100000">
                                          <p:val>
                                            <p:strVal val="#ppt_y"/>
                                          </p:val>
                                        </p:tav>
                                      </p:tavLst>
                                    </p:anim>
                                  </p:childTnLst>
                                </p:cTn>
                              </p:par>
                            </p:childTnLst>
                          </p:cTn>
                        </p:par>
                        <p:par>
                          <p:cTn id="22" fill="hold">
                            <p:stCondLst>
                              <p:cond delay="1520"/>
                            </p:stCondLst>
                            <p:childTnLst>
                              <p:par>
                                <p:cTn id="23" presetID="47" presetClass="entr" presetSubtype="0" fill="hold" nodeType="after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10"/>
                                        <p:tgtEl>
                                          <p:spTgt spid="63"/>
                                        </p:tgtEl>
                                      </p:cBhvr>
                                    </p:animEffect>
                                    <p:anim calcmode="lin" valueType="num">
                                      <p:cBhvr>
                                        <p:cTn id="26" dur="10" fill="hold"/>
                                        <p:tgtEl>
                                          <p:spTgt spid="63"/>
                                        </p:tgtEl>
                                        <p:attrNameLst>
                                          <p:attrName>ppt_x</p:attrName>
                                        </p:attrNameLst>
                                      </p:cBhvr>
                                      <p:tavLst>
                                        <p:tav tm="0">
                                          <p:val>
                                            <p:strVal val="#ppt_x"/>
                                          </p:val>
                                        </p:tav>
                                        <p:tav tm="100000">
                                          <p:val>
                                            <p:strVal val="#ppt_x"/>
                                          </p:val>
                                        </p:tav>
                                      </p:tavLst>
                                    </p:anim>
                                    <p:anim calcmode="lin" valueType="num">
                                      <p:cBhvr>
                                        <p:cTn id="27" dur="10" fill="hold"/>
                                        <p:tgtEl>
                                          <p:spTgt spid="63"/>
                                        </p:tgtEl>
                                        <p:attrNameLst>
                                          <p:attrName>ppt_y</p:attrName>
                                        </p:attrNameLst>
                                      </p:cBhvr>
                                      <p:tavLst>
                                        <p:tav tm="0">
                                          <p:val>
                                            <p:strVal val="#ppt_y-.1"/>
                                          </p:val>
                                        </p:tav>
                                        <p:tav tm="100000">
                                          <p:val>
                                            <p:strVal val="#ppt_y"/>
                                          </p:val>
                                        </p:tav>
                                      </p:tavLst>
                                    </p:anim>
                                  </p:childTnLst>
                                </p:cTn>
                              </p:par>
                            </p:childTnLst>
                          </p:cTn>
                        </p:par>
                        <p:par>
                          <p:cTn id="28" fill="hold">
                            <p:stCondLst>
                              <p:cond delay="1530"/>
                            </p:stCondLst>
                            <p:childTnLst>
                              <p:par>
                                <p:cTn id="29" presetID="47" presetClass="entr" presetSubtype="0" fill="hold" nodeType="after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fade">
                                      <p:cBhvr>
                                        <p:cTn id="31" dur="10"/>
                                        <p:tgtEl>
                                          <p:spTgt spid="64"/>
                                        </p:tgtEl>
                                      </p:cBhvr>
                                    </p:animEffect>
                                    <p:anim calcmode="lin" valueType="num">
                                      <p:cBhvr>
                                        <p:cTn id="32" dur="10" fill="hold"/>
                                        <p:tgtEl>
                                          <p:spTgt spid="64"/>
                                        </p:tgtEl>
                                        <p:attrNameLst>
                                          <p:attrName>ppt_x</p:attrName>
                                        </p:attrNameLst>
                                      </p:cBhvr>
                                      <p:tavLst>
                                        <p:tav tm="0">
                                          <p:val>
                                            <p:strVal val="#ppt_x"/>
                                          </p:val>
                                        </p:tav>
                                        <p:tav tm="100000">
                                          <p:val>
                                            <p:strVal val="#ppt_x"/>
                                          </p:val>
                                        </p:tav>
                                      </p:tavLst>
                                    </p:anim>
                                    <p:anim calcmode="lin" valueType="num">
                                      <p:cBhvr>
                                        <p:cTn id="33" dur="10" fill="hold"/>
                                        <p:tgtEl>
                                          <p:spTgt spid="64"/>
                                        </p:tgtEl>
                                        <p:attrNameLst>
                                          <p:attrName>ppt_y</p:attrName>
                                        </p:attrNameLst>
                                      </p:cBhvr>
                                      <p:tavLst>
                                        <p:tav tm="0">
                                          <p:val>
                                            <p:strVal val="#ppt_y-.1"/>
                                          </p:val>
                                        </p:tav>
                                        <p:tav tm="100000">
                                          <p:val>
                                            <p:strVal val="#ppt_y"/>
                                          </p:val>
                                        </p:tav>
                                      </p:tavLst>
                                    </p:anim>
                                  </p:childTnLst>
                                </p:cTn>
                              </p:par>
                            </p:childTnLst>
                          </p:cTn>
                        </p:par>
                        <p:par>
                          <p:cTn id="34" fill="hold">
                            <p:stCondLst>
                              <p:cond delay="1540"/>
                            </p:stCondLst>
                            <p:childTnLst>
                              <p:par>
                                <p:cTn id="35" presetID="47" presetClass="entr" presetSubtype="0" fill="hold" nodeType="after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fade">
                                      <p:cBhvr>
                                        <p:cTn id="37" dur="10"/>
                                        <p:tgtEl>
                                          <p:spTgt spid="65"/>
                                        </p:tgtEl>
                                      </p:cBhvr>
                                    </p:animEffect>
                                    <p:anim calcmode="lin" valueType="num">
                                      <p:cBhvr>
                                        <p:cTn id="38" dur="10" fill="hold"/>
                                        <p:tgtEl>
                                          <p:spTgt spid="65"/>
                                        </p:tgtEl>
                                        <p:attrNameLst>
                                          <p:attrName>ppt_x</p:attrName>
                                        </p:attrNameLst>
                                      </p:cBhvr>
                                      <p:tavLst>
                                        <p:tav tm="0">
                                          <p:val>
                                            <p:strVal val="#ppt_x"/>
                                          </p:val>
                                        </p:tav>
                                        <p:tav tm="100000">
                                          <p:val>
                                            <p:strVal val="#ppt_x"/>
                                          </p:val>
                                        </p:tav>
                                      </p:tavLst>
                                    </p:anim>
                                    <p:anim calcmode="lin" valueType="num">
                                      <p:cBhvr>
                                        <p:cTn id="39" dur="10" fill="hold"/>
                                        <p:tgtEl>
                                          <p:spTgt spid="65"/>
                                        </p:tgtEl>
                                        <p:attrNameLst>
                                          <p:attrName>ppt_y</p:attrName>
                                        </p:attrNameLst>
                                      </p:cBhvr>
                                      <p:tavLst>
                                        <p:tav tm="0">
                                          <p:val>
                                            <p:strVal val="#ppt_y-.1"/>
                                          </p:val>
                                        </p:tav>
                                        <p:tav tm="100000">
                                          <p:val>
                                            <p:strVal val="#ppt_y"/>
                                          </p:val>
                                        </p:tav>
                                      </p:tavLst>
                                    </p:anim>
                                  </p:childTnLst>
                                </p:cTn>
                              </p:par>
                            </p:childTnLst>
                          </p:cTn>
                        </p:par>
                        <p:par>
                          <p:cTn id="40" fill="hold">
                            <p:stCondLst>
                              <p:cond delay="1550"/>
                            </p:stCondLst>
                            <p:childTnLst>
                              <p:par>
                                <p:cTn id="41" presetID="47" presetClass="entr" presetSubtype="0"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fade">
                                      <p:cBhvr>
                                        <p:cTn id="43" dur="10"/>
                                        <p:tgtEl>
                                          <p:spTgt spid="66"/>
                                        </p:tgtEl>
                                      </p:cBhvr>
                                    </p:animEffect>
                                    <p:anim calcmode="lin" valueType="num">
                                      <p:cBhvr>
                                        <p:cTn id="44" dur="10" fill="hold"/>
                                        <p:tgtEl>
                                          <p:spTgt spid="66"/>
                                        </p:tgtEl>
                                        <p:attrNameLst>
                                          <p:attrName>ppt_x</p:attrName>
                                        </p:attrNameLst>
                                      </p:cBhvr>
                                      <p:tavLst>
                                        <p:tav tm="0">
                                          <p:val>
                                            <p:strVal val="#ppt_x"/>
                                          </p:val>
                                        </p:tav>
                                        <p:tav tm="100000">
                                          <p:val>
                                            <p:strVal val="#ppt_x"/>
                                          </p:val>
                                        </p:tav>
                                      </p:tavLst>
                                    </p:anim>
                                    <p:anim calcmode="lin" valueType="num">
                                      <p:cBhvr>
                                        <p:cTn id="45" dur="10" fill="hold"/>
                                        <p:tgtEl>
                                          <p:spTgt spid="66"/>
                                        </p:tgtEl>
                                        <p:attrNameLst>
                                          <p:attrName>ppt_y</p:attrName>
                                        </p:attrNameLst>
                                      </p:cBhvr>
                                      <p:tavLst>
                                        <p:tav tm="0">
                                          <p:val>
                                            <p:strVal val="#ppt_y-.1"/>
                                          </p:val>
                                        </p:tav>
                                        <p:tav tm="100000">
                                          <p:val>
                                            <p:strVal val="#ppt_y"/>
                                          </p:val>
                                        </p:tav>
                                      </p:tavLst>
                                    </p:anim>
                                  </p:childTnLst>
                                </p:cTn>
                              </p:par>
                            </p:childTnLst>
                          </p:cTn>
                        </p:par>
                        <p:par>
                          <p:cTn id="46" fill="hold">
                            <p:stCondLst>
                              <p:cond delay="1560"/>
                            </p:stCondLst>
                            <p:childTnLst>
                              <p:par>
                                <p:cTn id="47" presetID="47" presetClass="entr" presetSubtype="0" fill="hold" nodeType="after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fade">
                                      <p:cBhvr>
                                        <p:cTn id="49" dur="10"/>
                                        <p:tgtEl>
                                          <p:spTgt spid="67"/>
                                        </p:tgtEl>
                                      </p:cBhvr>
                                    </p:animEffect>
                                    <p:anim calcmode="lin" valueType="num">
                                      <p:cBhvr>
                                        <p:cTn id="50" dur="10" fill="hold"/>
                                        <p:tgtEl>
                                          <p:spTgt spid="67"/>
                                        </p:tgtEl>
                                        <p:attrNameLst>
                                          <p:attrName>ppt_x</p:attrName>
                                        </p:attrNameLst>
                                      </p:cBhvr>
                                      <p:tavLst>
                                        <p:tav tm="0">
                                          <p:val>
                                            <p:strVal val="#ppt_x"/>
                                          </p:val>
                                        </p:tav>
                                        <p:tav tm="100000">
                                          <p:val>
                                            <p:strVal val="#ppt_x"/>
                                          </p:val>
                                        </p:tav>
                                      </p:tavLst>
                                    </p:anim>
                                    <p:anim calcmode="lin" valueType="num">
                                      <p:cBhvr>
                                        <p:cTn id="51" dur="10" fill="hold"/>
                                        <p:tgtEl>
                                          <p:spTgt spid="67"/>
                                        </p:tgtEl>
                                        <p:attrNameLst>
                                          <p:attrName>ppt_y</p:attrName>
                                        </p:attrNameLst>
                                      </p:cBhvr>
                                      <p:tavLst>
                                        <p:tav tm="0">
                                          <p:val>
                                            <p:strVal val="#ppt_y-.1"/>
                                          </p:val>
                                        </p:tav>
                                        <p:tav tm="100000">
                                          <p:val>
                                            <p:strVal val="#ppt_y"/>
                                          </p:val>
                                        </p:tav>
                                      </p:tavLst>
                                    </p:anim>
                                  </p:childTnLst>
                                </p:cTn>
                              </p:par>
                            </p:childTnLst>
                          </p:cTn>
                        </p:par>
                        <p:par>
                          <p:cTn id="52" fill="hold">
                            <p:stCondLst>
                              <p:cond delay="1570"/>
                            </p:stCondLst>
                            <p:childTnLst>
                              <p:par>
                                <p:cTn id="53" presetID="47" presetClass="entr" presetSubtype="0" fill="hold" nodeType="afterEffect">
                                  <p:stCondLst>
                                    <p:cond delay="0"/>
                                  </p:stCondLst>
                                  <p:childTnLst>
                                    <p:set>
                                      <p:cBhvr>
                                        <p:cTn id="54" dur="1" fill="hold">
                                          <p:stCondLst>
                                            <p:cond delay="0"/>
                                          </p:stCondLst>
                                        </p:cTn>
                                        <p:tgtEl>
                                          <p:spTgt spid="68"/>
                                        </p:tgtEl>
                                        <p:attrNameLst>
                                          <p:attrName>style.visibility</p:attrName>
                                        </p:attrNameLst>
                                      </p:cBhvr>
                                      <p:to>
                                        <p:strVal val="visible"/>
                                      </p:to>
                                    </p:set>
                                    <p:animEffect transition="in" filter="fade">
                                      <p:cBhvr>
                                        <p:cTn id="55" dur="10"/>
                                        <p:tgtEl>
                                          <p:spTgt spid="68"/>
                                        </p:tgtEl>
                                      </p:cBhvr>
                                    </p:animEffect>
                                    <p:anim calcmode="lin" valueType="num">
                                      <p:cBhvr>
                                        <p:cTn id="56" dur="10" fill="hold"/>
                                        <p:tgtEl>
                                          <p:spTgt spid="68"/>
                                        </p:tgtEl>
                                        <p:attrNameLst>
                                          <p:attrName>ppt_x</p:attrName>
                                        </p:attrNameLst>
                                      </p:cBhvr>
                                      <p:tavLst>
                                        <p:tav tm="0">
                                          <p:val>
                                            <p:strVal val="#ppt_x"/>
                                          </p:val>
                                        </p:tav>
                                        <p:tav tm="100000">
                                          <p:val>
                                            <p:strVal val="#ppt_x"/>
                                          </p:val>
                                        </p:tav>
                                      </p:tavLst>
                                    </p:anim>
                                    <p:anim calcmode="lin" valueType="num">
                                      <p:cBhvr>
                                        <p:cTn id="57" dur="10" fill="hold"/>
                                        <p:tgtEl>
                                          <p:spTgt spid="68"/>
                                        </p:tgtEl>
                                        <p:attrNameLst>
                                          <p:attrName>ppt_y</p:attrName>
                                        </p:attrNameLst>
                                      </p:cBhvr>
                                      <p:tavLst>
                                        <p:tav tm="0">
                                          <p:val>
                                            <p:strVal val="#ppt_y-.1"/>
                                          </p:val>
                                        </p:tav>
                                        <p:tav tm="100000">
                                          <p:val>
                                            <p:strVal val="#ppt_y"/>
                                          </p:val>
                                        </p:tav>
                                      </p:tavLst>
                                    </p:anim>
                                  </p:childTnLst>
                                </p:cTn>
                              </p:par>
                            </p:childTnLst>
                          </p:cTn>
                        </p:par>
                        <p:par>
                          <p:cTn id="58" fill="hold">
                            <p:stCondLst>
                              <p:cond delay="1580"/>
                            </p:stCondLst>
                            <p:childTnLst>
                              <p:par>
                                <p:cTn id="59" presetID="47" presetClass="entr" presetSubtype="0" fill="hold" nodeType="afterEffect">
                                  <p:stCondLst>
                                    <p:cond delay="0"/>
                                  </p:stCondLst>
                                  <p:childTnLst>
                                    <p:set>
                                      <p:cBhvr>
                                        <p:cTn id="60" dur="1" fill="hold">
                                          <p:stCondLst>
                                            <p:cond delay="0"/>
                                          </p:stCondLst>
                                        </p:cTn>
                                        <p:tgtEl>
                                          <p:spTgt spid="69"/>
                                        </p:tgtEl>
                                        <p:attrNameLst>
                                          <p:attrName>style.visibility</p:attrName>
                                        </p:attrNameLst>
                                      </p:cBhvr>
                                      <p:to>
                                        <p:strVal val="visible"/>
                                      </p:to>
                                    </p:set>
                                    <p:animEffect transition="in" filter="fade">
                                      <p:cBhvr>
                                        <p:cTn id="61" dur="10"/>
                                        <p:tgtEl>
                                          <p:spTgt spid="69"/>
                                        </p:tgtEl>
                                      </p:cBhvr>
                                    </p:animEffect>
                                    <p:anim calcmode="lin" valueType="num">
                                      <p:cBhvr>
                                        <p:cTn id="62" dur="10" fill="hold"/>
                                        <p:tgtEl>
                                          <p:spTgt spid="69"/>
                                        </p:tgtEl>
                                        <p:attrNameLst>
                                          <p:attrName>ppt_x</p:attrName>
                                        </p:attrNameLst>
                                      </p:cBhvr>
                                      <p:tavLst>
                                        <p:tav tm="0">
                                          <p:val>
                                            <p:strVal val="#ppt_x"/>
                                          </p:val>
                                        </p:tav>
                                        <p:tav tm="100000">
                                          <p:val>
                                            <p:strVal val="#ppt_x"/>
                                          </p:val>
                                        </p:tav>
                                      </p:tavLst>
                                    </p:anim>
                                    <p:anim calcmode="lin" valueType="num">
                                      <p:cBhvr>
                                        <p:cTn id="63" dur="10" fill="hold"/>
                                        <p:tgtEl>
                                          <p:spTgt spid="69"/>
                                        </p:tgtEl>
                                        <p:attrNameLst>
                                          <p:attrName>ppt_y</p:attrName>
                                        </p:attrNameLst>
                                      </p:cBhvr>
                                      <p:tavLst>
                                        <p:tav tm="0">
                                          <p:val>
                                            <p:strVal val="#ppt_y-.1"/>
                                          </p:val>
                                        </p:tav>
                                        <p:tav tm="100000">
                                          <p:val>
                                            <p:strVal val="#ppt_y"/>
                                          </p:val>
                                        </p:tav>
                                      </p:tavLst>
                                    </p:anim>
                                  </p:childTnLst>
                                </p:cTn>
                              </p:par>
                            </p:childTnLst>
                          </p:cTn>
                        </p:par>
                        <p:par>
                          <p:cTn id="64" fill="hold">
                            <p:stCondLst>
                              <p:cond delay="1590"/>
                            </p:stCondLst>
                            <p:childTnLst>
                              <p:par>
                                <p:cTn id="65" presetID="47" presetClass="entr" presetSubtype="0" fill="hold" nodeType="after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fade">
                                      <p:cBhvr>
                                        <p:cTn id="67" dur="10"/>
                                        <p:tgtEl>
                                          <p:spTgt spid="70"/>
                                        </p:tgtEl>
                                      </p:cBhvr>
                                    </p:animEffect>
                                    <p:anim calcmode="lin" valueType="num">
                                      <p:cBhvr>
                                        <p:cTn id="68" dur="10" fill="hold"/>
                                        <p:tgtEl>
                                          <p:spTgt spid="70"/>
                                        </p:tgtEl>
                                        <p:attrNameLst>
                                          <p:attrName>ppt_x</p:attrName>
                                        </p:attrNameLst>
                                      </p:cBhvr>
                                      <p:tavLst>
                                        <p:tav tm="0">
                                          <p:val>
                                            <p:strVal val="#ppt_x"/>
                                          </p:val>
                                        </p:tav>
                                        <p:tav tm="100000">
                                          <p:val>
                                            <p:strVal val="#ppt_x"/>
                                          </p:val>
                                        </p:tav>
                                      </p:tavLst>
                                    </p:anim>
                                    <p:anim calcmode="lin" valueType="num">
                                      <p:cBhvr>
                                        <p:cTn id="69" dur="10" fill="hold"/>
                                        <p:tgtEl>
                                          <p:spTgt spid="70"/>
                                        </p:tgtEl>
                                        <p:attrNameLst>
                                          <p:attrName>ppt_y</p:attrName>
                                        </p:attrNameLst>
                                      </p:cBhvr>
                                      <p:tavLst>
                                        <p:tav tm="0">
                                          <p:val>
                                            <p:strVal val="#ppt_y-.1"/>
                                          </p:val>
                                        </p:tav>
                                        <p:tav tm="100000">
                                          <p:val>
                                            <p:strVal val="#ppt_y"/>
                                          </p:val>
                                        </p:tav>
                                      </p:tavLst>
                                    </p:anim>
                                  </p:childTnLst>
                                </p:cTn>
                              </p:par>
                            </p:childTnLst>
                          </p:cTn>
                        </p:par>
                        <p:par>
                          <p:cTn id="70" fill="hold">
                            <p:stCondLst>
                              <p:cond delay="1600"/>
                            </p:stCondLst>
                            <p:childTnLst>
                              <p:par>
                                <p:cTn id="71" presetID="47" presetClass="entr" presetSubtype="0" fill="hold" nodeType="afterEffect">
                                  <p:stCondLst>
                                    <p:cond delay="0"/>
                                  </p:stCondLst>
                                  <p:childTnLst>
                                    <p:set>
                                      <p:cBhvr>
                                        <p:cTn id="72" dur="1" fill="hold">
                                          <p:stCondLst>
                                            <p:cond delay="0"/>
                                          </p:stCondLst>
                                        </p:cTn>
                                        <p:tgtEl>
                                          <p:spTgt spid="71"/>
                                        </p:tgtEl>
                                        <p:attrNameLst>
                                          <p:attrName>style.visibility</p:attrName>
                                        </p:attrNameLst>
                                      </p:cBhvr>
                                      <p:to>
                                        <p:strVal val="visible"/>
                                      </p:to>
                                    </p:set>
                                    <p:animEffect transition="in" filter="fade">
                                      <p:cBhvr>
                                        <p:cTn id="73" dur="10"/>
                                        <p:tgtEl>
                                          <p:spTgt spid="71"/>
                                        </p:tgtEl>
                                      </p:cBhvr>
                                    </p:animEffect>
                                    <p:anim calcmode="lin" valueType="num">
                                      <p:cBhvr>
                                        <p:cTn id="74" dur="10" fill="hold"/>
                                        <p:tgtEl>
                                          <p:spTgt spid="71"/>
                                        </p:tgtEl>
                                        <p:attrNameLst>
                                          <p:attrName>ppt_x</p:attrName>
                                        </p:attrNameLst>
                                      </p:cBhvr>
                                      <p:tavLst>
                                        <p:tav tm="0">
                                          <p:val>
                                            <p:strVal val="#ppt_x"/>
                                          </p:val>
                                        </p:tav>
                                        <p:tav tm="100000">
                                          <p:val>
                                            <p:strVal val="#ppt_x"/>
                                          </p:val>
                                        </p:tav>
                                      </p:tavLst>
                                    </p:anim>
                                    <p:anim calcmode="lin" valueType="num">
                                      <p:cBhvr>
                                        <p:cTn id="75" dur="10" fill="hold"/>
                                        <p:tgtEl>
                                          <p:spTgt spid="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85684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er 1 trapezoid">
            <a:extLst>
              <a:ext uri="{FF2B5EF4-FFF2-40B4-BE49-F238E27FC236}">
                <a16:creationId xmlns:a16="http://schemas.microsoft.com/office/drawing/2014/main" id="{7799C258-68B7-4C46-A2F5-4D8B3BB56F63}"/>
              </a:ext>
            </a:extLst>
          </p:cNvPr>
          <p:cNvSpPr/>
          <p:nvPr/>
        </p:nvSpPr>
        <p:spPr>
          <a:xfrm>
            <a:off x="2019300" y="3129625"/>
            <a:ext cx="8153399" cy="3609975"/>
          </a:xfrm>
          <a:prstGeom prst="trapezoid">
            <a:avLst>
              <a:gd name="adj" fmla="val 71146"/>
            </a:avLst>
          </a:prstGeom>
          <a:noFill/>
          <a:ln>
            <a:solidFill>
              <a:schemeClr val="accent1"/>
            </a:solidFill>
          </a:ln>
          <a:effectLst>
            <a:glow rad="127000">
              <a:schemeClr val="accent1">
                <a:alpha val="8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tandards Based HQ Arrow">
            <a:extLst>
              <a:ext uri="{FF2B5EF4-FFF2-40B4-BE49-F238E27FC236}">
                <a16:creationId xmlns:a16="http://schemas.microsoft.com/office/drawing/2014/main" id="{F9EA4572-5915-F2A1-E260-3F65C8B7897E}"/>
              </a:ext>
            </a:extLst>
          </p:cNvPr>
          <p:cNvSpPr>
            <a:spLocks noChangeArrowheads="1"/>
          </p:cNvSpPr>
          <p:nvPr/>
        </p:nvSpPr>
        <p:spPr bwMode="auto">
          <a:xfrm rot="2522493">
            <a:off x="144709" y="2950785"/>
            <a:ext cx="4010025" cy="2943225"/>
          </a:xfrm>
          <a:prstGeom prst="rightArrow">
            <a:avLst>
              <a:gd name="adj1" fmla="val 50000"/>
              <a:gd name="adj2" fmla="val 50001"/>
            </a:avLst>
          </a:prstGeom>
          <a:solidFill>
            <a:srgbClr val="4F81BD"/>
          </a:solidFill>
          <a:ln>
            <a:noFill/>
          </a:ln>
          <a:effectLst>
            <a:outerShdw blurRad="57150" dist="19050" dir="5400000" algn="ctr" rotWithShape="0">
              <a:srgbClr val="000000">
                <a:alpha val="62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prstClr val="white"/>
                </a:solidFill>
                <a:effectLst/>
                <a:uLnTx/>
                <a:uFillTx/>
                <a:latin typeface="Calibri" panose="020F0502020204030204"/>
                <a:ea typeface="MS PGothic" charset="-128"/>
              </a:rPr>
              <a:t>District &amp; State Standard</a:t>
            </a:r>
            <a:r>
              <a:rPr kumimoji="0" lang="en-US" sz="2000" b="0" i="0" u="none" strike="noStrike" kern="0" cap="none" spc="0" normalizeH="0" baseline="0" noProof="0">
                <a:ln>
                  <a:noFill/>
                </a:ln>
                <a:solidFill>
                  <a:prstClr val="white"/>
                </a:solidFill>
                <a:effectLst/>
                <a:uLnTx/>
                <a:uFillTx/>
                <a:latin typeface="Calibri" panose="020F0502020204030204"/>
                <a:ea typeface="MS PGothic" charset="-128"/>
              </a:rPr>
              <a:t>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prstClr val="white"/>
                </a:solidFill>
                <a:effectLst/>
                <a:uLnTx/>
                <a:uFillTx/>
                <a:latin typeface="Calibri" panose="020F0502020204030204"/>
                <a:ea typeface="MS PGothic" charset="-128"/>
              </a:rPr>
              <a:t>High-Quality Instruction</a:t>
            </a:r>
          </a:p>
        </p:txBody>
      </p:sp>
      <p:sp>
        <p:nvSpPr>
          <p:cNvPr id="3" name="Reading Street Arrow">
            <a:extLst>
              <a:ext uri="{FF2B5EF4-FFF2-40B4-BE49-F238E27FC236}">
                <a16:creationId xmlns:a16="http://schemas.microsoft.com/office/drawing/2014/main" id="{2D336FCE-9EE7-576A-33FC-26DE30DC34F2}"/>
              </a:ext>
            </a:extLst>
          </p:cNvPr>
          <p:cNvSpPr>
            <a:spLocks noChangeArrowheads="1"/>
          </p:cNvSpPr>
          <p:nvPr/>
        </p:nvSpPr>
        <p:spPr bwMode="auto">
          <a:xfrm rot="2522493">
            <a:off x="773360" y="1356935"/>
            <a:ext cx="4010025" cy="2943225"/>
          </a:xfrm>
          <a:prstGeom prst="rightArrow">
            <a:avLst>
              <a:gd name="adj1" fmla="val 50000"/>
              <a:gd name="adj2" fmla="val 50001"/>
            </a:avLst>
          </a:prstGeom>
          <a:solidFill>
            <a:srgbClr val="4F81BD"/>
          </a:solidFill>
          <a:ln>
            <a:noFill/>
          </a:ln>
          <a:effectLst>
            <a:outerShdw blurRad="57150" dist="19050" dir="5400000" algn="ctr" rotWithShape="0">
              <a:srgbClr val="000000">
                <a:alpha val="62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a:ln>
                  <a:noFill/>
                </a:ln>
                <a:solidFill>
                  <a:prstClr val="white"/>
                </a:solidFill>
                <a:effectLst/>
                <a:uLnTx/>
                <a:uFillTx/>
                <a:latin typeface="Calibri" panose="020F0502020204030204"/>
                <a:ea typeface="MS PGothic" charset="-128"/>
              </a:rPr>
              <a:t>Reading Street  </a:t>
            </a:r>
          </a:p>
        </p:txBody>
      </p:sp>
      <p:sp>
        <p:nvSpPr>
          <p:cNvPr id="4" name="PBIS Arrow">
            <a:extLst>
              <a:ext uri="{FF2B5EF4-FFF2-40B4-BE49-F238E27FC236}">
                <a16:creationId xmlns:a16="http://schemas.microsoft.com/office/drawing/2014/main" id="{8C9FF68F-5B03-2E09-9144-552724678D6B}"/>
              </a:ext>
            </a:extLst>
          </p:cNvPr>
          <p:cNvSpPr>
            <a:spLocks noChangeArrowheads="1"/>
          </p:cNvSpPr>
          <p:nvPr/>
        </p:nvSpPr>
        <p:spPr bwMode="auto">
          <a:xfrm rot="2482386">
            <a:off x="2111075" y="3265195"/>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Calibri" panose="020F0502020204030204"/>
                <a:ea typeface="MS PGothic" charset="-128"/>
              </a:rPr>
              <a:t>P</a:t>
            </a:r>
            <a:r>
              <a:rPr kumimoji="0" lang="en-US" sz="2000" b="1" i="0" u="none" strike="noStrike" kern="0" cap="none" spc="0" normalizeH="0" baseline="0" noProof="0">
                <a:ln>
                  <a:noFill/>
                </a:ln>
                <a:solidFill>
                  <a:prstClr val="white"/>
                </a:solidFill>
                <a:effectLst/>
                <a:uLnTx/>
                <a:uFillTx/>
                <a:latin typeface="Calibri" panose="020F0502020204030204"/>
                <a:ea typeface="MS PGothic" charset="-128"/>
              </a:rPr>
              <a:t>ositive behavioral </a:t>
            </a:r>
            <a:r>
              <a:rPr lang="en-US" sz="2000" b="1" kern="0">
                <a:solidFill>
                  <a:prstClr val="white"/>
                </a:solidFill>
                <a:latin typeface="Calibri" panose="020F0502020204030204"/>
                <a:ea typeface="MS PGothic" charset="-128"/>
              </a:rPr>
              <a:t>interventions</a:t>
            </a:r>
            <a:r>
              <a:rPr kumimoji="0" lang="en-US" sz="2000" b="1" i="0" u="none" strike="noStrike" kern="0" cap="none" spc="0" normalizeH="0" baseline="0" noProof="0">
                <a:ln>
                  <a:noFill/>
                </a:ln>
                <a:solidFill>
                  <a:prstClr val="white"/>
                </a:solidFill>
                <a:effectLst/>
                <a:uLnTx/>
                <a:uFillTx/>
                <a:latin typeface="Calibri" panose="020F0502020204030204"/>
                <a:ea typeface="MS PGothic" charset="-128"/>
              </a:rPr>
              <a:t> and supports </a:t>
            </a:r>
          </a:p>
        </p:txBody>
      </p:sp>
      <p:grpSp>
        <p:nvGrpSpPr>
          <p:cNvPr id="5" name="Lions Quest">
            <a:extLst>
              <a:ext uri="{FF2B5EF4-FFF2-40B4-BE49-F238E27FC236}">
                <a16:creationId xmlns:a16="http://schemas.microsoft.com/office/drawing/2014/main" id="{18044786-2319-7D1A-78AD-2F3DA1BBF268}"/>
              </a:ext>
            </a:extLst>
          </p:cNvPr>
          <p:cNvGrpSpPr/>
          <p:nvPr/>
        </p:nvGrpSpPr>
        <p:grpSpPr>
          <a:xfrm>
            <a:off x="8822993" y="4260468"/>
            <a:ext cx="3369007" cy="2111375"/>
            <a:chOff x="6322875" y="4283618"/>
            <a:chExt cx="3369007" cy="2111375"/>
          </a:xfrm>
        </p:grpSpPr>
        <p:sp>
          <p:nvSpPr>
            <p:cNvPr id="6" name="Lions Quest Arrow">
              <a:extLst>
                <a:ext uri="{FF2B5EF4-FFF2-40B4-BE49-F238E27FC236}">
                  <a16:creationId xmlns:a16="http://schemas.microsoft.com/office/drawing/2014/main" id="{DC3CB167-2CF1-64D4-314A-B519C36319F4}"/>
                </a:ext>
              </a:extLst>
            </p:cNvPr>
            <p:cNvSpPr/>
            <p:nvPr/>
          </p:nvSpPr>
          <p:spPr bwMode="auto">
            <a:xfrm rot="19607267">
              <a:off x="6322875" y="4283618"/>
              <a:ext cx="3369007" cy="2111375"/>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7" name="Lions Quest Logo" descr="Lions Quest">
              <a:extLst>
                <a:ext uri="{FF2B5EF4-FFF2-40B4-BE49-F238E27FC236}">
                  <a16:creationId xmlns:a16="http://schemas.microsoft.com/office/drawing/2014/main" id="{C0EA7079-B603-0703-C174-523DD912C8A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19574630">
              <a:off x="7706964" y="4743974"/>
              <a:ext cx="1368425" cy="66214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Second Step">
            <a:extLst>
              <a:ext uri="{FF2B5EF4-FFF2-40B4-BE49-F238E27FC236}">
                <a16:creationId xmlns:a16="http://schemas.microsoft.com/office/drawing/2014/main" id="{88B9078B-B4C6-BCC0-C510-C437C53D2E89}"/>
              </a:ext>
            </a:extLst>
          </p:cNvPr>
          <p:cNvGrpSpPr/>
          <p:nvPr/>
        </p:nvGrpSpPr>
        <p:grpSpPr>
          <a:xfrm>
            <a:off x="8305144" y="3500078"/>
            <a:ext cx="3281362" cy="2111375"/>
            <a:chOff x="6172200" y="4572000"/>
            <a:chExt cx="3281362" cy="2111375"/>
          </a:xfrm>
        </p:grpSpPr>
        <p:sp>
          <p:nvSpPr>
            <p:cNvPr id="9" name="Second Step Arrow">
              <a:extLst>
                <a:ext uri="{FF2B5EF4-FFF2-40B4-BE49-F238E27FC236}">
                  <a16:creationId xmlns:a16="http://schemas.microsoft.com/office/drawing/2014/main" id="{EC6FF7EE-B9EC-FB2D-998E-2B2E55426E02}"/>
                </a:ext>
              </a:extLst>
            </p:cNvPr>
            <p:cNvSpPr/>
            <p:nvPr/>
          </p:nvSpPr>
          <p:spPr bwMode="auto">
            <a:xfrm rot="19607267">
              <a:off x="6172200" y="4572000"/>
              <a:ext cx="3281362" cy="2111375"/>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0" name="Second Step logo" descr="Second Step">
              <a:extLst>
                <a:ext uri="{FF2B5EF4-FFF2-40B4-BE49-F238E27FC236}">
                  <a16:creationId xmlns:a16="http://schemas.microsoft.com/office/drawing/2014/main" id="{77BD7F97-E142-3427-4B35-7781AE06718E}"/>
                </a:ext>
              </a:extLst>
            </p:cNvPr>
            <p:cNvPicPr>
              <a:picLocks noChangeAspect="1" noChangeArrowheads="1"/>
            </p:cNvPicPr>
            <p:nvPr/>
          </p:nvPicPr>
          <p:blipFill>
            <a:blip r:embed="rId3">
              <a:biLevel thresh="75000"/>
              <a:extLst>
                <a:ext uri="{28A0092B-C50C-407E-A947-70E740481C1C}">
                  <a14:useLocalDpi xmlns:a14="http://schemas.microsoft.com/office/drawing/2010/main"/>
                </a:ext>
              </a:extLst>
            </a:blip>
            <a:srcRect/>
            <a:stretch>
              <a:fillRect/>
            </a:stretch>
          </p:blipFill>
          <p:spPr bwMode="auto">
            <a:xfrm rot="19593795">
              <a:off x="7066084" y="5296501"/>
              <a:ext cx="2223203" cy="32936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Connect with Kids">
            <a:extLst>
              <a:ext uri="{FF2B5EF4-FFF2-40B4-BE49-F238E27FC236}">
                <a16:creationId xmlns:a16="http://schemas.microsoft.com/office/drawing/2014/main" id="{3EEB94ED-E584-6D9A-9A14-FAEB64092E10}"/>
              </a:ext>
            </a:extLst>
          </p:cNvPr>
          <p:cNvGrpSpPr>
            <a:grpSpLocks/>
          </p:cNvGrpSpPr>
          <p:nvPr/>
        </p:nvGrpSpPr>
        <p:grpSpPr bwMode="auto">
          <a:xfrm>
            <a:off x="7697322" y="2941920"/>
            <a:ext cx="3416135" cy="2111375"/>
            <a:chOff x="5762729" y="3050778"/>
            <a:chExt cx="3416135" cy="2111375"/>
          </a:xfrm>
        </p:grpSpPr>
        <p:sp>
          <p:nvSpPr>
            <p:cNvPr id="13" name="Connect with Kids Arrow">
              <a:extLst>
                <a:ext uri="{FF2B5EF4-FFF2-40B4-BE49-F238E27FC236}">
                  <a16:creationId xmlns:a16="http://schemas.microsoft.com/office/drawing/2014/main" id="{53598BF0-89D6-CB46-35FF-94E308829113}"/>
                </a:ext>
              </a:extLst>
            </p:cNvPr>
            <p:cNvSpPr/>
            <p:nvPr/>
          </p:nvSpPr>
          <p:spPr>
            <a:xfrm rot="19607267">
              <a:off x="5762729" y="3050778"/>
              <a:ext cx="3416135" cy="2111375"/>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14" name="Connect with Kids Logo">
              <a:extLst>
                <a:ext uri="{FF2B5EF4-FFF2-40B4-BE49-F238E27FC236}">
                  <a16:creationId xmlns:a16="http://schemas.microsoft.com/office/drawing/2014/main" id="{052244F4-8E89-8C6C-0C55-B1F5B0D08D9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9624506">
              <a:off x="6717113" y="3688536"/>
              <a:ext cx="222726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Character Strong">
            <a:extLst>
              <a:ext uri="{FF2B5EF4-FFF2-40B4-BE49-F238E27FC236}">
                <a16:creationId xmlns:a16="http://schemas.microsoft.com/office/drawing/2014/main" id="{3FF41735-DBBF-70D0-6845-B6684AA4CEB0}"/>
              </a:ext>
            </a:extLst>
          </p:cNvPr>
          <p:cNvGrpSpPr/>
          <p:nvPr/>
        </p:nvGrpSpPr>
        <p:grpSpPr>
          <a:xfrm>
            <a:off x="7095178" y="2340631"/>
            <a:ext cx="3508545" cy="2111247"/>
            <a:chOff x="6330445" y="1350068"/>
            <a:chExt cx="3508545" cy="2111247"/>
          </a:xfrm>
        </p:grpSpPr>
        <p:sp>
          <p:nvSpPr>
            <p:cNvPr id="26" name="Character Strong Arrow">
              <a:extLst>
                <a:ext uri="{FF2B5EF4-FFF2-40B4-BE49-F238E27FC236}">
                  <a16:creationId xmlns:a16="http://schemas.microsoft.com/office/drawing/2014/main" id="{A81AF745-39BD-7BF4-0711-8497E8FAF5B5}"/>
                </a:ext>
              </a:extLst>
            </p:cNvPr>
            <p:cNvSpPr/>
            <p:nvPr/>
          </p:nvSpPr>
          <p:spPr>
            <a:xfrm rot="19657824">
              <a:off x="6330445" y="1350068"/>
              <a:ext cx="3508545" cy="2111247"/>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7" name="Character Strong Logo">
              <a:extLst>
                <a:ext uri="{FF2B5EF4-FFF2-40B4-BE49-F238E27FC236}">
                  <a16:creationId xmlns:a16="http://schemas.microsoft.com/office/drawing/2014/main" id="{F898A8F1-3F04-DC8B-5685-9216DD9D4F1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19670538">
              <a:off x="7236800" y="1918502"/>
              <a:ext cx="2435339" cy="564790"/>
            </a:xfrm>
            <a:prstGeom prst="rect">
              <a:avLst/>
            </a:prstGeom>
          </p:spPr>
        </p:pic>
      </p:grpSp>
      <p:grpSp>
        <p:nvGrpSpPr>
          <p:cNvPr id="24" name="Harmony">
            <a:extLst>
              <a:ext uri="{FF2B5EF4-FFF2-40B4-BE49-F238E27FC236}">
                <a16:creationId xmlns:a16="http://schemas.microsoft.com/office/drawing/2014/main" id="{A6F56F00-CB29-89D5-B0EC-DE8C69F1846C}"/>
              </a:ext>
            </a:extLst>
          </p:cNvPr>
          <p:cNvGrpSpPr/>
          <p:nvPr/>
        </p:nvGrpSpPr>
        <p:grpSpPr>
          <a:xfrm>
            <a:off x="6544180" y="1671374"/>
            <a:ext cx="3508545" cy="2111247"/>
            <a:chOff x="6330445" y="1350068"/>
            <a:chExt cx="3508545" cy="2111247"/>
          </a:xfrm>
        </p:grpSpPr>
        <p:sp>
          <p:nvSpPr>
            <p:cNvPr id="20" name="Harmony Arrow">
              <a:extLst>
                <a:ext uri="{FF2B5EF4-FFF2-40B4-BE49-F238E27FC236}">
                  <a16:creationId xmlns:a16="http://schemas.microsoft.com/office/drawing/2014/main" id="{CFD27016-5571-AEF9-EFAC-72D63A66B01E}"/>
                </a:ext>
              </a:extLst>
            </p:cNvPr>
            <p:cNvSpPr/>
            <p:nvPr/>
          </p:nvSpPr>
          <p:spPr>
            <a:xfrm rot="19657824">
              <a:off x="6330445" y="1350068"/>
              <a:ext cx="3508545" cy="2111247"/>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70C0"/>
                </a:solidFill>
                <a:effectLst/>
                <a:uLnTx/>
                <a:uFillTx/>
                <a:latin typeface="Calibri" panose="020F0502020204030204"/>
                <a:ea typeface="+mn-ea"/>
                <a:cs typeface="+mn-cs"/>
              </a:endParaRPr>
            </a:p>
          </p:txBody>
        </p:sp>
        <p:pic>
          <p:nvPicPr>
            <p:cNvPr id="23" name="Harmony Logo" descr="A blue and black logo&#10;&#10;Description automatically generated">
              <a:extLst>
                <a:ext uri="{FF2B5EF4-FFF2-40B4-BE49-F238E27FC236}">
                  <a16:creationId xmlns:a16="http://schemas.microsoft.com/office/drawing/2014/main" id="{5AE0604A-6DDB-8597-FB3A-6E2AB150C33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19670538">
              <a:off x="7317027" y="1910384"/>
              <a:ext cx="2313351" cy="566707"/>
            </a:xfrm>
            <a:prstGeom prst="rect">
              <a:avLst/>
            </a:prstGeom>
          </p:spPr>
        </p:pic>
      </p:grpSp>
      <p:grpSp>
        <p:nvGrpSpPr>
          <p:cNvPr id="15" name="Positive Action">
            <a:extLst>
              <a:ext uri="{FF2B5EF4-FFF2-40B4-BE49-F238E27FC236}">
                <a16:creationId xmlns:a16="http://schemas.microsoft.com/office/drawing/2014/main" id="{22BE01C0-05EE-C02C-A7CF-5C96E509CBA8}"/>
              </a:ext>
            </a:extLst>
          </p:cNvPr>
          <p:cNvGrpSpPr/>
          <p:nvPr/>
        </p:nvGrpSpPr>
        <p:grpSpPr>
          <a:xfrm>
            <a:off x="5986020" y="928155"/>
            <a:ext cx="3508545" cy="2169520"/>
            <a:chOff x="4143676" y="2079951"/>
            <a:chExt cx="3508545" cy="2169520"/>
          </a:xfrm>
        </p:grpSpPr>
        <p:sp>
          <p:nvSpPr>
            <p:cNvPr id="16" name="Positive Action Arrow">
              <a:extLst>
                <a:ext uri="{FF2B5EF4-FFF2-40B4-BE49-F238E27FC236}">
                  <a16:creationId xmlns:a16="http://schemas.microsoft.com/office/drawing/2014/main" id="{04C0FABB-3F2F-5ED4-9846-14CE4642617C}"/>
                </a:ext>
              </a:extLst>
            </p:cNvPr>
            <p:cNvSpPr/>
            <p:nvPr/>
          </p:nvSpPr>
          <p:spPr>
            <a:xfrm rot="19657824">
              <a:off x="4143676" y="2138224"/>
              <a:ext cx="3508545" cy="2111247"/>
            </a:xfrm>
            <a:prstGeom prst="leftArrow">
              <a:avLst/>
            </a:prstGeom>
            <a:solidFill>
              <a:srgbClr val="4F81BD">
                <a:lumMod val="20000"/>
                <a:lumOff val="80000"/>
              </a:srgbClr>
            </a:solidFill>
            <a:ln w="25400" cap="flat" cmpd="sng" algn="ctr">
              <a:solidFill>
                <a:srgbClr val="4F81BD">
                  <a:shade val="50000"/>
                </a:srgbClr>
              </a:solidFill>
              <a:prstDash val="solid"/>
            </a:ln>
            <a:effectLst/>
          </p:spPr>
          <p:txBody>
            <a:bodyPr tIns="91440" anchor="ctr" anchorCtr="0"/>
            <a:lstStyle/>
            <a:p>
              <a:pPr marL="0" marR="0" lvl="0" indent="0" defTabSz="914400" eaLnBrk="0" fontAlgn="base" latinLnBrk="0" hangingPunct="0">
                <a:lnSpc>
                  <a:spcPct val="100000"/>
                </a:lnSpc>
                <a:spcBef>
                  <a:spcPct val="0"/>
                </a:spcBef>
                <a:spcAft>
                  <a:spcPct val="0"/>
                </a:spcAft>
                <a:buClrTx/>
                <a:buSzTx/>
                <a:buFontTx/>
                <a:buNone/>
                <a:tabLst/>
                <a:defRPr/>
              </a:pPr>
              <a:r>
                <a:rPr kumimoji="0" lang="en-US" sz="2400" b="0" i="0" u="none" strike="noStrike" kern="0" cap="none" spc="0" normalizeH="0" baseline="0" noProof="0">
                  <a:ln>
                    <a:noFill/>
                  </a:ln>
                  <a:solidFill>
                    <a:srgbClr val="0070C0"/>
                  </a:solidFill>
                  <a:effectLst/>
                  <a:uLnTx/>
                  <a:uFillTx/>
                  <a:latin typeface="Calibri" panose="020F0502020204030204"/>
                  <a:ea typeface="+mn-ea"/>
                  <a:cs typeface="+mn-cs"/>
                </a:rPr>
                <a:t>Positive Action </a:t>
              </a:r>
            </a:p>
          </p:txBody>
        </p:sp>
        <p:pic>
          <p:nvPicPr>
            <p:cNvPr id="17" name="Positive Action Circle">
              <a:extLst>
                <a:ext uri="{FF2B5EF4-FFF2-40B4-BE49-F238E27FC236}">
                  <a16:creationId xmlns:a16="http://schemas.microsoft.com/office/drawing/2014/main" id="{3353E046-EF43-2C12-FA2B-8FCB65477E1C}"/>
                </a:ext>
              </a:extLst>
            </p:cNvPr>
            <p:cNvPicPr>
              <a:picLocks noChangeAspect="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l="-4173" t="-5288" r="-2705"/>
            <a:stretch/>
          </p:blipFill>
          <p:spPr>
            <a:xfrm rot="21087965">
              <a:off x="6471363" y="2079951"/>
              <a:ext cx="851534" cy="883011"/>
            </a:xfrm>
            <a:prstGeom prst="ellipse">
              <a:avLst/>
            </a:prstGeom>
            <a:solidFill>
              <a:srgbClr val="4F81BD">
                <a:lumMod val="20000"/>
                <a:lumOff val="80000"/>
              </a:srgbClr>
            </a:solidFill>
          </p:spPr>
        </p:pic>
      </p:grpSp>
    </p:spTree>
    <p:extLst>
      <p:ext uri="{BB962C8B-B14F-4D97-AF65-F5344CB8AC3E}">
        <p14:creationId xmlns:p14="http://schemas.microsoft.com/office/powerpoint/2010/main" val="159078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par>
                          <p:cTn id="8" fill="hold">
                            <p:stCondLst>
                              <p:cond delay="2000"/>
                            </p:stCondLst>
                            <p:childTnLst>
                              <p:par>
                                <p:cTn id="9" presetID="26" presetClass="emph" presetSubtype="0" fill="hold" grpId="1" nodeType="afterEffect">
                                  <p:stCondLst>
                                    <p:cond delay="0"/>
                                  </p:stCondLst>
                                  <p:childTnLst>
                                    <p:animEffect transition="out" filter="fade">
                                      <p:cBhvr>
                                        <p:cTn id="10" dur="500" tmFilter="0, 0; .2, .5; .8, .5; 1, 0"/>
                                        <p:tgtEl>
                                          <p:spTgt spid="11"/>
                                        </p:tgtEl>
                                      </p:cBhvr>
                                    </p:animEffect>
                                    <p:animScale>
                                      <p:cBhvr>
                                        <p:cTn id="11" dur="250" autoRev="1" fill="hold"/>
                                        <p:tgtEl>
                                          <p:spTgt spid="11"/>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 presetClass="entr" presetSubtype="9"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9"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0" nodeType="clickEffect">
                                  <p:stCondLst>
                                    <p:cond delay="0"/>
                                  </p:stCondLst>
                                  <p:childTnLst>
                                    <p:animEffect transition="out" filter="dissolv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9"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0-#ppt_w/2"/>
                                          </p:val>
                                        </p:tav>
                                        <p:tav tm="100000">
                                          <p:val>
                                            <p:strVal val="#ppt_x"/>
                                          </p:val>
                                        </p:tav>
                                      </p:tavLst>
                                    </p:anim>
                                    <p:anim calcmode="lin" valueType="num">
                                      <p:cBhvr additive="base">
                                        <p:cTn id="37"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9" presetClass="exit" presetSubtype="0" fill="hold" grpId="0" nodeType="clickEffect">
                                  <p:stCondLst>
                                    <p:cond delay="0"/>
                                  </p:stCondLst>
                                  <p:childTnLst>
                                    <p:animEffect transition="out" filter="dissolve">
                                      <p:cBhvr>
                                        <p:cTn id="41" dur="500"/>
                                        <p:tgtEl>
                                          <p:spTgt spid="4"/>
                                        </p:tgtEl>
                                      </p:cBhvr>
                                    </p:animEffect>
                                    <p:set>
                                      <p:cBhvr>
                                        <p:cTn id="42" dur="1" fill="hold">
                                          <p:stCondLst>
                                            <p:cond delay="499"/>
                                          </p:stCondLst>
                                        </p:cTn>
                                        <p:tgtEl>
                                          <p:spTgt spid="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1+#ppt_w/2"/>
                                          </p:val>
                                        </p:tav>
                                        <p:tav tm="100000">
                                          <p:val>
                                            <p:strVal val="#ppt_x"/>
                                          </p:val>
                                        </p:tav>
                                      </p:tavLst>
                                    </p:anim>
                                    <p:anim calcmode="lin" valueType="num">
                                      <p:cBhvr additive="base">
                                        <p:cTn id="48" dur="500" fill="hold"/>
                                        <p:tgtEl>
                                          <p:spTgt spid="5"/>
                                        </p:tgtEl>
                                        <p:attrNameLst>
                                          <p:attrName>ppt_y</p:attrName>
                                        </p:attrNameLst>
                                      </p:cBhvr>
                                      <p:tavLst>
                                        <p:tav tm="0">
                                          <p:val>
                                            <p:strVal val="0-#ppt_h/2"/>
                                          </p:val>
                                        </p:tav>
                                        <p:tav tm="100000">
                                          <p:val>
                                            <p:strVal val="#ppt_y"/>
                                          </p:val>
                                        </p:tav>
                                      </p:tavLst>
                                    </p:anim>
                                  </p:childTnLst>
                                </p:cTn>
                              </p:par>
                            </p:childTnLst>
                          </p:cTn>
                        </p:par>
                        <p:par>
                          <p:cTn id="49" fill="hold">
                            <p:stCondLst>
                              <p:cond delay="500"/>
                            </p:stCondLst>
                            <p:childTnLst>
                              <p:par>
                                <p:cTn id="50" presetID="2" presetClass="entr" presetSubtype="3" fill="hold" nodeType="after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additive="base">
                                        <p:cTn id="52" dur="500" fill="hold"/>
                                        <p:tgtEl>
                                          <p:spTgt spid="8"/>
                                        </p:tgtEl>
                                        <p:attrNameLst>
                                          <p:attrName>ppt_x</p:attrName>
                                        </p:attrNameLst>
                                      </p:cBhvr>
                                      <p:tavLst>
                                        <p:tav tm="0">
                                          <p:val>
                                            <p:strVal val="1+#ppt_w/2"/>
                                          </p:val>
                                        </p:tav>
                                        <p:tav tm="100000">
                                          <p:val>
                                            <p:strVal val="#ppt_x"/>
                                          </p:val>
                                        </p:tav>
                                      </p:tavLst>
                                    </p:anim>
                                    <p:anim calcmode="lin" valueType="num">
                                      <p:cBhvr additive="base">
                                        <p:cTn id="53" dur="500" fill="hold"/>
                                        <p:tgtEl>
                                          <p:spTgt spid="8"/>
                                        </p:tgtEl>
                                        <p:attrNameLst>
                                          <p:attrName>ppt_y</p:attrName>
                                        </p:attrNameLst>
                                      </p:cBhvr>
                                      <p:tavLst>
                                        <p:tav tm="0">
                                          <p:val>
                                            <p:strVal val="0-#ppt_h/2"/>
                                          </p:val>
                                        </p:tav>
                                        <p:tav tm="100000">
                                          <p:val>
                                            <p:strVal val="#ppt_y"/>
                                          </p:val>
                                        </p:tav>
                                      </p:tavLst>
                                    </p:anim>
                                  </p:childTnLst>
                                </p:cTn>
                              </p:par>
                            </p:childTnLst>
                          </p:cTn>
                        </p:par>
                        <p:par>
                          <p:cTn id="54" fill="hold">
                            <p:stCondLst>
                              <p:cond delay="1000"/>
                            </p:stCondLst>
                            <p:childTnLst>
                              <p:par>
                                <p:cTn id="55" presetID="2" presetClass="entr" presetSubtype="3" fill="hold" nodeType="after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1+#ppt_w/2"/>
                                          </p:val>
                                        </p:tav>
                                        <p:tav tm="100000">
                                          <p:val>
                                            <p:strVal val="#ppt_x"/>
                                          </p:val>
                                        </p:tav>
                                      </p:tavLst>
                                    </p:anim>
                                    <p:anim calcmode="lin" valueType="num">
                                      <p:cBhvr additive="base">
                                        <p:cTn id="58" dur="500" fill="hold"/>
                                        <p:tgtEl>
                                          <p:spTgt spid="12"/>
                                        </p:tgtEl>
                                        <p:attrNameLst>
                                          <p:attrName>ppt_y</p:attrName>
                                        </p:attrNameLst>
                                      </p:cBhvr>
                                      <p:tavLst>
                                        <p:tav tm="0">
                                          <p:val>
                                            <p:strVal val="0-#ppt_h/2"/>
                                          </p:val>
                                        </p:tav>
                                        <p:tav tm="100000">
                                          <p:val>
                                            <p:strVal val="#ppt_y"/>
                                          </p:val>
                                        </p:tav>
                                      </p:tavLst>
                                    </p:anim>
                                  </p:childTnLst>
                                </p:cTn>
                              </p:par>
                            </p:childTnLst>
                          </p:cTn>
                        </p:par>
                        <p:par>
                          <p:cTn id="59" fill="hold">
                            <p:stCondLst>
                              <p:cond delay="1500"/>
                            </p:stCondLst>
                            <p:childTnLst>
                              <p:par>
                                <p:cTn id="60" presetID="2" presetClass="entr" presetSubtype="3" fill="hold" nodeType="afterEffect">
                                  <p:stCondLst>
                                    <p:cond delay="0"/>
                                  </p:stCondLst>
                                  <p:childTnLst>
                                    <p:set>
                                      <p:cBhvr>
                                        <p:cTn id="61" dur="1" fill="hold">
                                          <p:stCondLst>
                                            <p:cond delay="0"/>
                                          </p:stCondLst>
                                        </p:cTn>
                                        <p:tgtEl>
                                          <p:spTgt spid="25"/>
                                        </p:tgtEl>
                                        <p:attrNameLst>
                                          <p:attrName>style.visibility</p:attrName>
                                        </p:attrNameLst>
                                      </p:cBhvr>
                                      <p:to>
                                        <p:strVal val="visible"/>
                                      </p:to>
                                    </p:set>
                                    <p:anim calcmode="lin" valueType="num">
                                      <p:cBhvr additive="base">
                                        <p:cTn id="62" dur="500" fill="hold"/>
                                        <p:tgtEl>
                                          <p:spTgt spid="25"/>
                                        </p:tgtEl>
                                        <p:attrNameLst>
                                          <p:attrName>ppt_x</p:attrName>
                                        </p:attrNameLst>
                                      </p:cBhvr>
                                      <p:tavLst>
                                        <p:tav tm="0">
                                          <p:val>
                                            <p:strVal val="1+#ppt_w/2"/>
                                          </p:val>
                                        </p:tav>
                                        <p:tav tm="100000">
                                          <p:val>
                                            <p:strVal val="#ppt_x"/>
                                          </p:val>
                                        </p:tav>
                                      </p:tavLst>
                                    </p:anim>
                                    <p:anim calcmode="lin" valueType="num">
                                      <p:cBhvr additive="base">
                                        <p:cTn id="63" dur="500" fill="hold"/>
                                        <p:tgtEl>
                                          <p:spTgt spid="25"/>
                                        </p:tgtEl>
                                        <p:attrNameLst>
                                          <p:attrName>ppt_y</p:attrName>
                                        </p:attrNameLst>
                                      </p:cBhvr>
                                      <p:tavLst>
                                        <p:tav tm="0">
                                          <p:val>
                                            <p:strVal val="0-#ppt_h/2"/>
                                          </p:val>
                                        </p:tav>
                                        <p:tav tm="100000">
                                          <p:val>
                                            <p:strVal val="#ppt_y"/>
                                          </p:val>
                                        </p:tav>
                                      </p:tavLst>
                                    </p:anim>
                                  </p:childTnLst>
                                </p:cTn>
                              </p:par>
                            </p:childTnLst>
                          </p:cTn>
                        </p:par>
                        <p:par>
                          <p:cTn id="64" fill="hold">
                            <p:stCondLst>
                              <p:cond delay="2000"/>
                            </p:stCondLst>
                            <p:childTnLst>
                              <p:par>
                                <p:cTn id="65" presetID="2" presetClass="entr" presetSubtype="3"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1+#ppt_w/2"/>
                                          </p:val>
                                        </p:tav>
                                        <p:tav tm="100000">
                                          <p:val>
                                            <p:strVal val="#ppt_x"/>
                                          </p:val>
                                        </p:tav>
                                      </p:tavLst>
                                    </p:anim>
                                    <p:anim calcmode="lin" valueType="num">
                                      <p:cBhvr additive="base">
                                        <p:cTn id="68" dur="500" fill="hold"/>
                                        <p:tgtEl>
                                          <p:spTgt spid="24"/>
                                        </p:tgtEl>
                                        <p:attrNameLst>
                                          <p:attrName>ppt_y</p:attrName>
                                        </p:attrNameLst>
                                      </p:cBhvr>
                                      <p:tavLst>
                                        <p:tav tm="0">
                                          <p:val>
                                            <p:strVal val="0-#ppt_h/2"/>
                                          </p:val>
                                        </p:tav>
                                        <p:tav tm="100000">
                                          <p:val>
                                            <p:strVal val="#ppt_y"/>
                                          </p:val>
                                        </p:tav>
                                      </p:tavLst>
                                    </p:anim>
                                  </p:childTnLst>
                                </p:cTn>
                              </p:par>
                            </p:childTnLst>
                          </p:cTn>
                        </p:par>
                        <p:par>
                          <p:cTn id="69" fill="hold">
                            <p:stCondLst>
                              <p:cond delay="2500"/>
                            </p:stCondLst>
                            <p:childTnLst>
                              <p:par>
                                <p:cTn id="70" presetID="2" presetClass="entr" presetSubtype="3" fill="hold" nodeType="after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additive="base">
                                        <p:cTn id="72" dur="500" fill="hold"/>
                                        <p:tgtEl>
                                          <p:spTgt spid="15"/>
                                        </p:tgtEl>
                                        <p:attrNameLst>
                                          <p:attrName>ppt_x</p:attrName>
                                        </p:attrNameLst>
                                      </p:cBhvr>
                                      <p:tavLst>
                                        <p:tav tm="0">
                                          <p:val>
                                            <p:strVal val="1+#ppt_w/2"/>
                                          </p:val>
                                        </p:tav>
                                        <p:tav tm="100000">
                                          <p:val>
                                            <p:strVal val="#ppt_x"/>
                                          </p:val>
                                        </p:tav>
                                      </p:tavLst>
                                    </p:anim>
                                    <p:anim calcmode="lin" valueType="num">
                                      <p:cBhvr additive="base">
                                        <p:cTn id="73"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2" grpId="0" animBg="1"/>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70581" y="1838165"/>
            <a:ext cx="5211894" cy="2084594"/>
          </a:xfrm>
        </p:spPr>
        <p:txBody>
          <a:bodyPr/>
          <a:lstStyle/>
          <a:p>
            <a:r>
              <a:rPr lang="en-US"/>
              <a:t>Core Features</a:t>
            </a:r>
          </a:p>
        </p:txBody>
      </p:sp>
      <p:pic>
        <p:nvPicPr>
          <p:cNvPr id="4" name="Picture 3" descr="The number 3, large in 3D brushed steel." title="Three">
            <a:extLst>
              <a:ext uri="{FF2B5EF4-FFF2-40B4-BE49-F238E27FC236}">
                <a16:creationId xmlns:a16="http://schemas.microsoft.com/office/drawing/2014/main" id="{6B6AF0AD-8021-9B4C-B0FA-3405A5F6FF7B}"/>
              </a:ext>
            </a:extLst>
          </p:cNvPr>
          <p:cNvPicPr>
            <a:picLocks noChangeAspect="1"/>
          </p:cNvPicPr>
          <p:nvPr/>
        </p:nvPicPr>
        <p:blipFill rotWithShape="1">
          <a:blip r:embed="rId3" cstate="screen">
            <a:duotone>
              <a:prstClr val="black"/>
              <a:schemeClr val="tx2">
                <a:tint val="45000"/>
                <a:satMod val="400000"/>
              </a:schemeClr>
            </a:duotone>
            <a:extLst>
              <a:ext uri="{28A0092B-C50C-407E-A947-70E740481C1C}">
                <a14:useLocalDpi xmlns:a14="http://schemas.microsoft.com/office/drawing/2010/main"/>
              </a:ext>
            </a:extLst>
          </a:blip>
          <a:srcRect/>
          <a:stretch/>
        </p:blipFill>
        <p:spPr>
          <a:xfrm>
            <a:off x="2399461" y="1849177"/>
            <a:ext cx="3198244" cy="3602736"/>
          </a:xfrm>
          <a:prstGeom prst="rect">
            <a:avLst/>
          </a:prstGeom>
        </p:spPr>
      </p:pic>
    </p:spTree>
    <p:extLst>
      <p:ext uri="{BB962C8B-B14F-4D97-AF65-F5344CB8AC3E}">
        <p14:creationId xmlns:p14="http://schemas.microsoft.com/office/powerpoint/2010/main" val="3698959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a:lstStyle/>
          <a:p>
            <a:r>
              <a:rPr lang="en-US"/>
              <a:t>Academic Component</a:t>
            </a:r>
          </a:p>
        </p:txBody>
      </p:sp>
      <p:sp>
        <p:nvSpPr>
          <p:cNvPr id="31747" name="Rectangle 3"/>
          <p:cNvSpPr>
            <a:spLocks noGrp="1" noChangeArrowheads="1"/>
          </p:cNvSpPr>
          <p:nvPr>
            <p:ph idx="1"/>
          </p:nvPr>
        </p:nvSpPr>
        <p:spPr/>
        <p:txBody>
          <a:bodyPr/>
          <a:lstStyle/>
          <a:p>
            <a:r>
              <a:rPr lang="en-US" altLang="en-US"/>
              <a:t>Coordinated instruction within and across grade levels</a:t>
            </a:r>
          </a:p>
          <a:p>
            <a:r>
              <a:rPr lang="en-US" altLang="en-US"/>
              <a:t>Instruction linked to College and Career-Ready Standards, early learning standards, state, or district standards</a:t>
            </a:r>
          </a:p>
          <a:p>
            <a:r>
              <a:rPr lang="en-US" altLang="en-US"/>
              <a:t>Benchmarking student progress to inform instruction</a:t>
            </a:r>
          </a:p>
          <a:p>
            <a:r>
              <a:rPr lang="en-US" altLang="en-US"/>
              <a:t>Progress monitoring for students identified for secondary (Tier 2) and tertiary (Tier 3) supports</a:t>
            </a:r>
          </a:p>
        </p:txBody>
      </p:sp>
      <p:sp>
        <p:nvSpPr>
          <p:cNvPr id="4" name="Rectangle 3"/>
          <p:cNvSpPr/>
          <p:nvPr/>
        </p:nvSpPr>
        <p:spPr>
          <a:xfrm>
            <a:off x="1524000" y="6377869"/>
            <a:ext cx="9144000" cy="480131"/>
          </a:xfrm>
          <a:prstGeom prst="rect">
            <a:avLst/>
          </a:prstGeom>
        </p:spPr>
        <p:txBody>
          <a:bodyPr wrap="square" anchor="b" anchorCtr="0">
            <a:noAutofit/>
          </a:bodyPr>
          <a:lstStyle/>
          <a:p>
            <a:pPr>
              <a:lnSpc>
                <a:spcPct val="90000"/>
              </a:lnSpc>
              <a:spcBef>
                <a:spcPts val="576"/>
              </a:spcBef>
              <a:defRPr/>
            </a:pPr>
            <a:r>
              <a:rPr lang="en-US" sz="1400">
                <a:solidFill>
                  <a:prstClr val="white">
                    <a:lumMod val="50000"/>
                  </a:prstClr>
                </a:solidFill>
                <a:latin typeface="Calibri" panose="020F0502020204030204"/>
                <a:ea typeface="ＭＳ Ｐゴシック" pitchFamily="34" charset="-128"/>
              </a:rPr>
              <a:t>Source: </a:t>
            </a:r>
            <a:r>
              <a:rPr lang="en-US" sz="1400">
                <a:solidFill>
                  <a:srgbClr val="FF0000"/>
                </a:solidFill>
                <a:latin typeface="Calibri" panose="020F0502020204030204"/>
                <a:ea typeface="ＭＳ Ｐゴシック" pitchFamily="34" charset="-128"/>
              </a:rPr>
              <a:t> </a:t>
            </a:r>
            <a:r>
              <a:rPr lang="en-US" sz="1400">
                <a:solidFill>
                  <a:prstClr val="white">
                    <a:lumMod val="50000"/>
                  </a:prstClr>
                </a:solidFill>
                <a:latin typeface="Calibri" panose="020F0502020204030204"/>
                <a:ea typeface="ＭＳ Ｐゴシック" pitchFamily="34" charset="-128"/>
              </a:rPr>
              <a:t>Lane, K.L., Oakes, W.P., &amp; Menzies, H.M. (2014). Comprehensive, integrated, three-tiered models of prevention: Why does my school—and district—need an integrated approach to meet students’ academic, behavioral, and social needs? </a:t>
            </a:r>
            <a:r>
              <a:rPr lang="en-US" sz="1400" i="1">
                <a:solidFill>
                  <a:prstClr val="white">
                    <a:lumMod val="50000"/>
                  </a:prstClr>
                </a:solidFill>
                <a:latin typeface="Calibri" panose="020F0502020204030204"/>
                <a:ea typeface="ＭＳ Ｐゴシック" pitchFamily="34" charset="-128"/>
              </a:rPr>
              <a:t>Preventing School Failure: Alternative Education for Children and Youth, 58</a:t>
            </a:r>
            <a:r>
              <a:rPr lang="en-US" sz="1400">
                <a:solidFill>
                  <a:prstClr val="white">
                    <a:lumMod val="50000"/>
                  </a:prstClr>
                </a:solidFill>
                <a:latin typeface="Calibri" panose="020F0502020204030204"/>
                <a:ea typeface="ＭＳ Ｐゴシック" pitchFamily="34" charset="-128"/>
              </a:rPr>
              <a:t>, 121-128.</a:t>
            </a:r>
          </a:p>
        </p:txBody>
      </p:sp>
      <p:grpSp>
        <p:nvGrpSpPr>
          <p:cNvPr id="3" name="Group 2">
            <a:extLst>
              <a:ext uri="{FF2B5EF4-FFF2-40B4-BE49-F238E27FC236}">
                <a16:creationId xmlns:a16="http://schemas.microsoft.com/office/drawing/2014/main" id="{5467DA85-0414-4EDB-AAD9-6D389E64E951}"/>
              </a:ext>
            </a:extLst>
          </p:cNvPr>
          <p:cNvGrpSpPr/>
          <p:nvPr/>
        </p:nvGrpSpPr>
        <p:grpSpPr>
          <a:xfrm>
            <a:off x="3410897" y="5512456"/>
            <a:ext cx="5370206" cy="623098"/>
            <a:chOff x="2653453" y="5512456"/>
            <a:chExt cx="5370206" cy="623098"/>
          </a:xfrm>
        </p:grpSpPr>
        <p:pic>
          <p:nvPicPr>
            <p:cNvPr id="2" name="Picture 1" descr="Base of Ci3T triangle showing academic, behaviorl, and social domans." title="Ci3T Domains">
              <a:extLst>
                <a:ext uri="{FF2B5EF4-FFF2-40B4-BE49-F238E27FC236}">
                  <a16:creationId xmlns:a16="http://schemas.microsoft.com/office/drawing/2014/main" id="{506326CE-5E75-9943-ADBA-9D640E24B2C0}"/>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2653453" y="5512456"/>
              <a:ext cx="5370206" cy="623098"/>
            </a:xfrm>
            <a:prstGeom prst="rect">
              <a:avLst/>
            </a:prstGeom>
          </p:spPr>
        </p:pic>
        <p:pic>
          <p:nvPicPr>
            <p:cNvPr id="6" name="Picture 5" title="Academic domain">
              <a:extLst>
                <a:ext uri="{FF2B5EF4-FFF2-40B4-BE49-F238E27FC236}">
                  <a16:creationId xmlns:a16="http://schemas.microsoft.com/office/drawing/2014/main" id="{72F9DF52-CC49-BD4D-AA16-10FE9E0F85A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653454" y="5512456"/>
              <a:ext cx="2041859" cy="623098"/>
            </a:xfrm>
            <a:prstGeom prst="rect">
              <a:avLst/>
            </a:prstGeom>
            <a:effectLst>
              <a:softEdge rad="63500"/>
            </a:effectLst>
          </p:spPr>
        </p:pic>
      </p:grpSp>
    </p:spTree>
    <p:extLst>
      <p:ext uri="{BB962C8B-B14F-4D97-AF65-F5344CB8AC3E}">
        <p14:creationId xmlns:p14="http://schemas.microsoft.com/office/powerpoint/2010/main" val="35991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a:normAutofit fontScale="90000"/>
          </a:bodyPr>
          <a:lstStyle/>
          <a:p>
            <a:r>
              <a:rPr lang="en-US"/>
              <a:t>Behavioral Component: Positive Behavioral Interventions and Supports (PBIS)</a:t>
            </a:r>
          </a:p>
        </p:txBody>
      </p:sp>
      <p:sp>
        <p:nvSpPr>
          <p:cNvPr id="33796" name="Rectangle 3"/>
          <p:cNvSpPr>
            <a:spLocks noGrp="1" noChangeArrowheads="1"/>
          </p:cNvSpPr>
          <p:nvPr>
            <p:ph idx="1"/>
          </p:nvPr>
        </p:nvSpPr>
        <p:spPr/>
        <p:txBody>
          <a:bodyPr>
            <a:normAutofit/>
          </a:bodyPr>
          <a:lstStyle/>
          <a:p>
            <a:r>
              <a:rPr lang="en-US" altLang="en-US" sz="2400"/>
              <a:t>Establish, clarify, and define expectations</a:t>
            </a:r>
          </a:p>
          <a:p>
            <a:r>
              <a:rPr lang="en-US" altLang="en-US" sz="2400"/>
              <a:t>Teach all students the expectations, planned and implemented by all adults in the school </a:t>
            </a:r>
          </a:p>
          <a:p>
            <a:r>
              <a:rPr lang="en-US" altLang="en-US" sz="2400"/>
              <a:t>Give opportunities to practice</a:t>
            </a:r>
          </a:p>
          <a:p>
            <a:r>
              <a:rPr lang="en-US" altLang="en-US" sz="2400"/>
              <a:t>Reinforce students consistently, facilitate success</a:t>
            </a:r>
          </a:p>
          <a:p>
            <a:r>
              <a:rPr lang="en-US" altLang="en-US" sz="2400"/>
              <a:t>Consider rules, routines, and physical arrangements</a:t>
            </a:r>
          </a:p>
          <a:p>
            <a:r>
              <a:rPr lang="en-US" altLang="en-US" sz="2400"/>
              <a:t>Monitor the plan using school-wide data to identify students who need more support</a:t>
            </a:r>
          </a:p>
          <a:p>
            <a:r>
              <a:rPr lang="en-US" altLang="en-US" sz="2400"/>
              <a:t>Monitor student progress</a:t>
            </a:r>
          </a:p>
        </p:txBody>
      </p:sp>
      <p:sp>
        <p:nvSpPr>
          <p:cNvPr id="5" name="Rectangle 4"/>
          <p:cNvSpPr/>
          <p:nvPr/>
        </p:nvSpPr>
        <p:spPr>
          <a:xfrm>
            <a:off x="1524000" y="6377869"/>
            <a:ext cx="9144000" cy="480131"/>
          </a:xfrm>
          <a:prstGeom prst="rect">
            <a:avLst/>
          </a:prstGeom>
        </p:spPr>
        <p:txBody>
          <a:bodyPr wrap="square" anchor="b" anchorCtr="0">
            <a:noAutofit/>
          </a:bodyPr>
          <a:lstStyle/>
          <a:p>
            <a:pPr>
              <a:lnSpc>
                <a:spcPct val="90000"/>
              </a:lnSpc>
              <a:spcBef>
                <a:spcPts val="576"/>
              </a:spcBef>
              <a:defRPr/>
            </a:pPr>
            <a:r>
              <a:rPr lang="en-US" sz="1400">
                <a:solidFill>
                  <a:prstClr val="white">
                    <a:lumMod val="50000"/>
                  </a:prstClr>
                </a:solidFill>
                <a:latin typeface="Calibri" panose="020F0502020204030204"/>
                <a:ea typeface="ＭＳ Ｐゴシック" pitchFamily="34" charset="-128"/>
              </a:rPr>
              <a:t>Source: </a:t>
            </a:r>
            <a:r>
              <a:rPr lang="en-US" sz="1400">
                <a:solidFill>
                  <a:prstClr val="white">
                    <a:lumMod val="50000"/>
                  </a:prstClr>
                </a:solidFill>
                <a:latin typeface="Calibri" panose="020F0502020204030204"/>
              </a:rPr>
              <a:t>Horner, R.H., &amp; </a:t>
            </a:r>
            <a:r>
              <a:rPr lang="en-US" sz="1400" err="1">
                <a:solidFill>
                  <a:prstClr val="white">
                    <a:lumMod val="50000"/>
                  </a:prstClr>
                </a:solidFill>
                <a:latin typeface="Calibri" panose="020F0502020204030204"/>
              </a:rPr>
              <a:t>Sugai</a:t>
            </a:r>
            <a:r>
              <a:rPr lang="en-US" sz="1400">
                <a:solidFill>
                  <a:prstClr val="white">
                    <a:lumMod val="50000"/>
                  </a:prstClr>
                </a:solidFill>
                <a:latin typeface="Calibri" panose="020F0502020204030204"/>
              </a:rPr>
              <a:t>, G. (2015). School-wide PBIS: An example of applied behavior analysis implemented at a scale of social importance. </a:t>
            </a:r>
            <a:r>
              <a:rPr lang="en-US" sz="1400" i="1">
                <a:solidFill>
                  <a:prstClr val="white">
                    <a:lumMod val="50000"/>
                  </a:prstClr>
                </a:solidFill>
                <a:latin typeface="Calibri" panose="020F0502020204030204"/>
              </a:rPr>
              <a:t>Behavior Analysis in Practice, 8</a:t>
            </a:r>
            <a:r>
              <a:rPr lang="en-US" sz="1400">
                <a:solidFill>
                  <a:prstClr val="white">
                    <a:lumMod val="50000"/>
                  </a:prstClr>
                </a:solidFill>
                <a:latin typeface="Calibri" panose="020F0502020204030204"/>
              </a:rPr>
              <a:t>, 80-85.</a:t>
            </a:r>
          </a:p>
        </p:txBody>
      </p:sp>
      <p:sp>
        <p:nvSpPr>
          <p:cNvPr id="9" name="Rounded Rectangle 8"/>
          <p:cNvSpPr/>
          <p:nvPr/>
        </p:nvSpPr>
        <p:spPr>
          <a:xfrm>
            <a:off x="6984073" y="1572432"/>
            <a:ext cx="4849684" cy="3925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defRPr/>
            </a:pPr>
            <a:r>
              <a:rPr lang="en-US" sz="2800">
                <a:solidFill>
                  <a:prstClr val="black"/>
                </a:solidFill>
                <a:latin typeface="Calibri" panose="020F0502020204030204"/>
              </a:rPr>
              <a:t>A Framework, Not a Curriculum</a:t>
            </a:r>
          </a:p>
        </p:txBody>
      </p:sp>
      <p:grpSp>
        <p:nvGrpSpPr>
          <p:cNvPr id="2" name="Group 1">
            <a:extLst>
              <a:ext uri="{FF2B5EF4-FFF2-40B4-BE49-F238E27FC236}">
                <a16:creationId xmlns:a16="http://schemas.microsoft.com/office/drawing/2014/main" id="{930A8666-FC61-4EC9-9B69-02113646ECB4}"/>
              </a:ext>
            </a:extLst>
          </p:cNvPr>
          <p:cNvGrpSpPr/>
          <p:nvPr/>
        </p:nvGrpSpPr>
        <p:grpSpPr>
          <a:xfrm>
            <a:off x="3410897" y="5753608"/>
            <a:ext cx="5370206" cy="623098"/>
            <a:chOff x="2653453" y="5753608"/>
            <a:chExt cx="5370206" cy="623098"/>
          </a:xfrm>
        </p:grpSpPr>
        <p:pic>
          <p:nvPicPr>
            <p:cNvPr id="7" name="Picture 6" descr="Base of Ci3T triangle showing academic, behaviorl, and social domans." title="Ci3T Domains">
              <a:extLst>
                <a:ext uri="{FF2B5EF4-FFF2-40B4-BE49-F238E27FC236}">
                  <a16:creationId xmlns:a16="http://schemas.microsoft.com/office/drawing/2014/main" id="{A1C055D2-6365-744D-8B76-6FE18E3CBF74}"/>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2653453" y="5753608"/>
              <a:ext cx="5370206" cy="623098"/>
            </a:xfrm>
            <a:prstGeom prst="rect">
              <a:avLst/>
            </a:prstGeom>
          </p:spPr>
        </p:pic>
        <p:pic>
          <p:nvPicPr>
            <p:cNvPr id="8" name="Picture 7" title="Behavioral domain">
              <a:extLst>
                <a:ext uri="{FF2B5EF4-FFF2-40B4-BE49-F238E27FC236}">
                  <a16:creationId xmlns:a16="http://schemas.microsoft.com/office/drawing/2014/main" id="{BCF8EA23-126F-F246-8B00-9E917C94C28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68167" y="5753608"/>
              <a:ext cx="1758462" cy="623098"/>
            </a:xfrm>
            <a:prstGeom prst="rect">
              <a:avLst/>
            </a:prstGeom>
            <a:effectLst>
              <a:softEdge rad="63500"/>
            </a:effectLst>
          </p:spPr>
        </p:pic>
      </p:grpSp>
    </p:spTree>
    <p:extLst>
      <p:ext uri="{BB962C8B-B14F-4D97-AF65-F5344CB8AC3E}">
        <p14:creationId xmlns:p14="http://schemas.microsoft.com/office/powerpoint/2010/main" val="2118878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title="Ci3T Elementary School Exemplar Expectation Matrix">
            <a:extLst>
              <a:ext uri="{FF2B5EF4-FFF2-40B4-BE49-F238E27FC236}">
                <a16:creationId xmlns:a16="http://schemas.microsoft.com/office/drawing/2014/main" id="{A9BEDBF5-2940-FA47-BFE5-3B978BAF496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36744" y="182880"/>
            <a:ext cx="8318512" cy="6492240"/>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p:spPr>
      </p:pic>
      <p:sp>
        <p:nvSpPr>
          <p:cNvPr id="8" name="Rounded Rectangle 7">
            <a:extLst>
              <a:ext uri="{FF2B5EF4-FFF2-40B4-BE49-F238E27FC236}">
                <a16:creationId xmlns:a16="http://schemas.microsoft.com/office/drawing/2014/main" id="{C67B5815-ACE7-1444-9207-0B03A3CD1F94}"/>
              </a:ext>
            </a:extLst>
          </p:cNvPr>
          <p:cNvSpPr/>
          <p:nvPr/>
        </p:nvSpPr>
        <p:spPr>
          <a:xfrm>
            <a:off x="7124700" y="5641999"/>
            <a:ext cx="3543300" cy="303861"/>
          </a:xfrm>
          <a:prstGeom prst="roundRect">
            <a:avLst>
              <a:gd name="adj" fmla="val 10074"/>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p:spPr>
        <p:style>
          <a:lnRef idx="1">
            <a:schemeClr val="accent5"/>
          </a:lnRef>
          <a:fillRef idx="2">
            <a:schemeClr val="accent5"/>
          </a:fillRef>
          <a:effectRef idx="1">
            <a:schemeClr val="accent5"/>
          </a:effectRef>
          <a:fontRef idx="minor">
            <a:schemeClr val="dk1"/>
          </a:fontRef>
        </p:style>
        <p:txBody>
          <a:bodyPr rtlCol="0" anchor="ctr"/>
          <a:lstStyle/>
          <a:p>
            <a:pPr algn="ctr">
              <a:defRPr/>
            </a:pPr>
            <a:r>
              <a:rPr lang="en-US" sz="2000" b="1">
                <a:solidFill>
                  <a:prstClr val="black"/>
                </a:solidFill>
                <a:latin typeface="Calibri" panose="020F0502020204030204"/>
              </a:rPr>
              <a:t>Establish,  Teach, Acknowledge</a:t>
            </a:r>
          </a:p>
        </p:txBody>
      </p:sp>
      <p:pic>
        <p:nvPicPr>
          <p:cNvPr id="2" name="Picture 1">
            <a:extLst>
              <a:ext uri="{FF2B5EF4-FFF2-40B4-BE49-F238E27FC236}">
                <a16:creationId xmlns:a16="http://schemas.microsoft.com/office/drawing/2014/main" id="{E8A95070-D2C6-9C8A-DDB9-16BBB853064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634505" y="0"/>
            <a:ext cx="1544205" cy="1998383"/>
          </a:xfrm>
          <a:prstGeom prst="rect">
            <a:avLst/>
          </a:prstGeom>
          <a:ln>
            <a:solidFill>
              <a:schemeClr val="tx1"/>
            </a:solidFill>
          </a:ln>
        </p:spPr>
      </p:pic>
    </p:spTree>
    <p:extLst>
      <p:ext uri="{BB962C8B-B14F-4D97-AF65-F5344CB8AC3E}">
        <p14:creationId xmlns:p14="http://schemas.microsoft.com/office/powerpoint/2010/main" val="374327548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title="Ci3T Middle School Exemplar Expectation Matrix">
            <a:extLst>
              <a:ext uri="{FF2B5EF4-FFF2-40B4-BE49-F238E27FC236}">
                <a16:creationId xmlns:a16="http://schemas.microsoft.com/office/drawing/2014/main" id="{0E050531-8666-1D4B-85B5-0699F49854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80661" y="182880"/>
            <a:ext cx="8430681" cy="6492240"/>
          </a:xfrm>
          <a:prstGeom prst="rect">
            <a:avLst/>
          </a:prstGeom>
          <a:solidFill>
            <a:schemeClr val="bg1"/>
          </a:solidFill>
          <a:ln>
            <a:noFill/>
          </a:ln>
          <a:effectLst>
            <a:outerShdw blurRad="292100" dist="139700" dir="2700000" algn="tl" rotWithShape="0">
              <a:srgbClr val="333333">
                <a:alpha val="65000"/>
              </a:srgbClr>
            </a:outerShdw>
          </a:effectLst>
        </p:spPr>
      </p:pic>
      <p:sp>
        <p:nvSpPr>
          <p:cNvPr id="4" name="Rounded Rectangle 3">
            <a:extLst>
              <a:ext uri="{FF2B5EF4-FFF2-40B4-BE49-F238E27FC236}">
                <a16:creationId xmlns:a16="http://schemas.microsoft.com/office/drawing/2014/main" id="{3485F906-3556-CA4B-B265-37392DC87242}"/>
              </a:ext>
            </a:extLst>
          </p:cNvPr>
          <p:cNvSpPr/>
          <p:nvPr/>
        </p:nvSpPr>
        <p:spPr>
          <a:xfrm>
            <a:off x="7124700" y="5641999"/>
            <a:ext cx="3543300" cy="303861"/>
          </a:xfrm>
          <a:prstGeom prst="roundRect">
            <a:avLst>
              <a:gd name="adj" fmla="val 10074"/>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p:spPr>
        <p:style>
          <a:lnRef idx="1">
            <a:schemeClr val="accent5"/>
          </a:lnRef>
          <a:fillRef idx="2">
            <a:schemeClr val="accent5"/>
          </a:fillRef>
          <a:effectRef idx="1">
            <a:schemeClr val="accent5"/>
          </a:effectRef>
          <a:fontRef idx="minor">
            <a:schemeClr val="dk1"/>
          </a:fontRef>
        </p:style>
        <p:txBody>
          <a:bodyPr rtlCol="0" anchor="ctr"/>
          <a:lstStyle/>
          <a:p>
            <a:pPr algn="ctr">
              <a:defRPr/>
            </a:pPr>
            <a:r>
              <a:rPr lang="en-US" sz="2000" b="1">
                <a:solidFill>
                  <a:prstClr val="black"/>
                </a:solidFill>
                <a:latin typeface="Calibri" panose="020F0502020204030204"/>
              </a:rPr>
              <a:t>Establish,  Teach, Acknowledge</a:t>
            </a:r>
          </a:p>
        </p:txBody>
      </p:sp>
      <p:pic>
        <p:nvPicPr>
          <p:cNvPr id="2" name="Picture 1">
            <a:extLst>
              <a:ext uri="{FF2B5EF4-FFF2-40B4-BE49-F238E27FC236}">
                <a16:creationId xmlns:a16="http://schemas.microsoft.com/office/drawing/2014/main" id="{46D088C5-2EE8-2BEC-36B8-3B7D844FC07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634505" y="0"/>
            <a:ext cx="1544205" cy="1998383"/>
          </a:xfrm>
          <a:prstGeom prst="rect">
            <a:avLst/>
          </a:prstGeom>
          <a:ln>
            <a:solidFill>
              <a:schemeClr val="tx1"/>
            </a:solidFill>
          </a:ln>
        </p:spPr>
      </p:pic>
    </p:spTree>
    <p:extLst>
      <p:ext uri="{BB962C8B-B14F-4D97-AF65-F5344CB8AC3E}">
        <p14:creationId xmlns:p14="http://schemas.microsoft.com/office/powerpoint/2010/main" val="400069665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ChangeArrowheads="1"/>
          </p:cNvSpPr>
          <p:nvPr>
            <p:ph type="title"/>
          </p:nvPr>
        </p:nvSpPr>
        <p:spPr/>
        <p:txBody>
          <a:bodyPr>
            <a:normAutofit/>
          </a:bodyPr>
          <a:lstStyle/>
          <a:p>
            <a:r>
              <a:rPr lang="en-US"/>
              <a:t>Social Component: </a:t>
            </a:r>
            <a:br>
              <a:rPr lang="en-US"/>
            </a:br>
            <a:r>
              <a:rPr lang="en-US"/>
              <a:t>Identifying a Validated Curriculum</a:t>
            </a:r>
          </a:p>
        </p:txBody>
      </p:sp>
      <p:sp>
        <p:nvSpPr>
          <p:cNvPr id="32772" name="Rectangle 3"/>
          <p:cNvSpPr>
            <a:spLocks noGrp="1" noChangeArrowheads="1"/>
          </p:cNvSpPr>
          <p:nvPr>
            <p:ph idx="1"/>
          </p:nvPr>
        </p:nvSpPr>
        <p:spPr/>
        <p:txBody>
          <a:bodyPr>
            <a:normAutofit/>
          </a:bodyPr>
          <a:lstStyle/>
          <a:p>
            <a:r>
              <a:rPr lang="en-US" altLang="en-US" sz="2400"/>
              <a:t>Violence Prevention</a:t>
            </a:r>
          </a:p>
          <a:p>
            <a:pPr lvl="1"/>
            <a:r>
              <a:rPr lang="en-US" altLang="en-US"/>
              <a:t>Second Step Violence Prevention (</a:t>
            </a:r>
            <a:r>
              <a:rPr lang="en-US" altLang="en-US" err="1"/>
              <a:t>www.cfchildren.org</a:t>
            </a:r>
            <a:r>
              <a:rPr lang="en-US" altLang="en-US"/>
              <a:t>)</a:t>
            </a:r>
          </a:p>
          <a:p>
            <a:r>
              <a:rPr lang="en-US" altLang="en-US" sz="2400"/>
              <a:t>Character Education</a:t>
            </a:r>
          </a:p>
          <a:p>
            <a:pPr lvl="1"/>
            <a:r>
              <a:rPr lang="en-US" altLang="en-US"/>
              <a:t>Positive Action (</a:t>
            </a:r>
            <a:r>
              <a:rPr lang="en-US" altLang="en-US" err="1"/>
              <a:t>www.positiveaction.net</a:t>
            </a:r>
            <a:r>
              <a:rPr lang="en-US" altLang="en-US"/>
              <a:t>)</a:t>
            </a:r>
          </a:p>
          <a:p>
            <a:pPr lvl="1"/>
            <a:r>
              <a:rPr lang="en-US" altLang="en-US"/>
              <a:t>Caring School Community (www.characterplus.org)</a:t>
            </a:r>
          </a:p>
          <a:p>
            <a:r>
              <a:rPr lang="en-US" altLang="en-US" sz="2400"/>
              <a:t>Social Skills</a:t>
            </a:r>
          </a:p>
          <a:p>
            <a:pPr lvl="1"/>
            <a:r>
              <a:rPr lang="en-US" altLang="en-US"/>
              <a:t>Social Skills Improvement System: </a:t>
            </a:r>
            <a:r>
              <a:rPr lang="en-US" altLang="en-US" err="1"/>
              <a:t>Classwide</a:t>
            </a:r>
            <a:r>
              <a:rPr lang="en-US" altLang="en-US"/>
              <a:t> Intervention Program (Elliott &amp; Gresham, 2007)</a:t>
            </a:r>
          </a:p>
        </p:txBody>
      </p:sp>
      <p:sp>
        <p:nvSpPr>
          <p:cNvPr id="5" name="Rectangle 4"/>
          <p:cNvSpPr/>
          <p:nvPr/>
        </p:nvSpPr>
        <p:spPr>
          <a:xfrm>
            <a:off x="1524000" y="6377869"/>
            <a:ext cx="9144000" cy="480131"/>
          </a:xfrm>
          <a:prstGeom prst="rect">
            <a:avLst/>
          </a:prstGeom>
        </p:spPr>
        <p:txBody>
          <a:bodyPr wrap="square" lIns="91440" tIns="45720" rIns="91440" bIns="45720" anchor="b" anchorCtr="0">
            <a:noAutofit/>
          </a:bodyPr>
          <a:lstStyle/>
          <a:p>
            <a:pPr>
              <a:lnSpc>
                <a:spcPct val="90000"/>
              </a:lnSpc>
              <a:spcBef>
                <a:spcPts val="576"/>
              </a:spcBef>
              <a:defRPr/>
            </a:pPr>
            <a:r>
              <a:rPr lang="en-US" sz="1400">
                <a:latin typeface="Calibri" panose="020F0502020204030204"/>
                <a:ea typeface="ＭＳ Ｐゴシック"/>
              </a:rPr>
              <a:t>Source: </a:t>
            </a:r>
            <a:r>
              <a:rPr lang="en-US" sz="1400">
                <a:latin typeface="Calibri" panose="020F0502020204030204"/>
              </a:rPr>
              <a:t>Elliott, S. N., &amp; Gresham, F. M. (2007). </a:t>
            </a:r>
            <a:r>
              <a:rPr lang="en-US" sz="1400" i="1">
                <a:latin typeface="Calibri" panose="020F0502020204030204"/>
              </a:rPr>
              <a:t>Social Skills Improvement System: </a:t>
            </a:r>
            <a:r>
              <a:rPr lang="en-US" sz="1400" i="1" err="1">
                <a:latin typeface="Calibri" panose="020F0502020204030204"/>
              </a:rPr>
              <a:t>Classwide</a:t>
            </a:r>
            <a:r>
              <a:rPr lang="en-US" sz="1400" i="1">
                <a:latin typeface="Calibri" panose="020F0502020204030204"/>
              </a:rPr>
              <a:t> intervention program teacher’s guide. </a:t>
            </a:r>
            <a:r>
              <a:rPr lang="en-US" sz="1400">
                <a:latin typeface="Calibri" panose="020F0502020204030204"/>
              </a:rPr>
              <a:t>Pearson Assessments.</a:t>
            </a:r>
            <a:endParaRPr lang="en-US" sz="1400">
              <a:latin typeface="Calibri" panose="020F0502020204030204"/>
              <a:ea typeface="ＭＳ Ｐゴシック" pitchFamily="34" charset="-128"/>
            </a:endParaRPr>
          </a:p>
        </p:txBody>
      </p:sp>
      <p:grpSp>
        <p:nvGrpSpPr>
          <p:cNvPr id="2" name="Group 1">
            <a:extLst>
              <a:ext uri="{FF2B5EF4-FFF2-40B4-BE49-F238E27FC236}">
                <a16:creationId xmlns:a16="http://schemas.microsoft.com/office/drawing/2014/main" id="{5B4338C5-BF8A-4BB6-B30D-77731E9F5B19}"/>
              </a:ext>
            </a:extLst>
          </p:cNvPr>
          <p:cNvGrpSpPr/>
          <p:nvPr/>
        </p:nvGrpSpPr>
        <p:grpSpPr>
          <a:xfrm>
            <a:off x="3410897" y="5604092"/>
            <a:ext cx="5370206" cy="673324"/>
            <a:chOff x="2653453" y="5604092"/>
            <a:chExt cx="5370206" cy="673324"/>
          </a:xfrm>
        </p:grpSpPr>
        <p:pic>
          <p:nvPicPr>
            <p:cNvPr id="8" name="Picture 7" descr="Base of Ci3T triangle showing academic, behaviorl, and social domans." title="Ci3T Domains">
              <a:extLst>
                <a:ext uri="{FF2B5EF4-FFF2-40B4-BE49-F238E27FC236}">
                  <a16:creationId xmlns:a16="http://schemas.microsoft.com/office/drawing/2014/main" id="{A5F1D16F-9573-2F4B-9962-9508E081B3B2}"/>
                </a:ext>
              </a:extLst>
            </p:cNvPr>
            <p:cNvPicPr>
              <a:picLocks noChangeAspect="1"/>
            </p:cNvPicPr>
            <p:nvPr/>
          </p:nvPicPr>
          <p:blipFill>
            <a:blip r:embed="rId3" cstate="screen">
              <a:alphaModFix amt="50000"/>
              <a:extLst>
                <a:ext uri="{28A0092B-C50C-407E-A947-70E740481C1C}">
                  <a14:useLocalDpi xmlns:a14="http://schemas.microsoft.com/office/drawing/2010/main"/>
                </a:ext>
              </a:extLst>
            </a:blip>
            <a:stretch>
              <a:fillRect/>
            </a:stretch>
          </p:blipFill>
          <p:spPr>
            <a:xfrm>
              <a:off x="2653453" y="5654318"/>
              <a:ext cx="5370206" cy="623098"/>
            </a:xfrm>
            <a:prstGeom prst="rect">
              <a:avLst/>
            </a:prstGeom>
          </p:spPr>
        </p:pic>
        <p:pic>
          <p:nvPicPr>
            <p:cNvPr id="9" name="Picture 8" title="Social domain">
              <a:extLst>
                <a:ext uri="{FF2B5EF4-FFF2-40B4-BE49-F238E27FC236}">
                  <a16:creationId xmlns:a16="http://schemas.microsoft.com/office/drawing/2014/main" id="{717BB114-2D89-2842-91B2-0DEB130C0E9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86435" y="5604092"/>
              <a:ext cx="1837224" cy="623098"/>
            </a:xfrm>
            <a:prstGeom prst="rect">
              <a:avLst/>
            </a:prstGeom>
            <a:effectLst>
              <a:softEdge rad="63500"/>
            </a:effectLst>
          </p:spPr>
        </p:pic>
      </p:grpSp>
    </p:spTree>
    <p:extLst>
      <p:ext uri="{BB962C8B-B14F-4D97-AF65-F5344CB8AC3E}">
        <p14:creationId xmlns:p14="http://schemas.microsoft.com/office/powerpoint/2010/main" val="209949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147C7-7A27-C72D-6AE7-4C46BE72EBBB}"/>
              </a:ext>
            </a:extLst>
          </p:cNvPr>
          <p:cNvSpPr>
            <a:spLocks noGrp="1"/>
          </p:cNvSpPr>
          <p:nvPr>
            <p:ph type="title"/>
          </p:nvPr>
        </p:nvSpPr>
        <p:spPr/>
        <p:txBody>
          <a:bodyPr/>
          <a:lstStyle/>
          <a:p>
            <a:r>
              <a:rPr lang="en-US"/>
              <a:t>Social Component: </a:t>
            </a:r>
            <a:br>
              <a:rPr lang="en-US"/>
            </a:br>
            <a:r>
              <a:rPr lang="en-US"/>
              <a:t>Identifying a Validated Curriculum</a:t>
            </a:r>
          </a:p>
        </p:txBody>
      </p:sp>
      <p:pic>
        <p:nvPicPr>
          <p:cNvPr id="5" name="Picture 4">
            <a:extLst>
              <a:ext uri="{FF2B5EF4-FFF2-40B4-BE49-F238E27FC236}">
                <a16:creationId xmlns:a16="http://schemas.microsoft.com/office/drawing/2014/main" id="{5BC859F5-A344-F309-C7E9-403000F5B4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6280" y="1888890"/>
            <a:ext cx="8659440" cy="4472458"/>
          </a:xfrm>
          <a:prstGeom prst="rect">
            <a:avLst/>
          </a:prstGeom>
          <a:ln>
            <a:solidFill>
              <a:schemeClr val="tx1"/>
            </a:solidFill>
          </a:ln>
        </p:spPr>
      </p:pic>
    </p:spTree>
    <p:extLst>
      <p:ext uri="{BB962C8B-B14F-4D97-AF65-F5344CB8AC3E}">
        <p14:creationId xmlns:p14="http://schemas.microsoft.com/office/powerpoint/2010/main" val="141796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49452D99-B270-82FE-49FC-99136E2DF586}"/>
              </a:ext>
            </a:extLst>
          </p:cNvPr>
          <p:cNvSpPr>
            <a:spLocks noGrp="1"/>
          </p:cNvSpPr>
          <p:nvPr>
            <p:ph type="title"/>
          </p:nvPr>
        </p:nvSpPr>
        <p:spPr/>
        <p:txBody>
          <a:bodyPr/>
          <a:lstStyle/>
          <a:p>
            <a:r>
              <a:rPr lang="en-US"/>
              <a:t>Ci3T Research Team</a:t>
            </a:r>
          </a:p>
        </p:txBody>
      </p:sp>
      <p:sp>
        <p:nvSpPr>
          <p:cNvPr id="42" name="TextBox 41">
            <a:extLst>
              <a:ext uri="{FF2B5EF4-FFF2-40B4-BE49-F238E27FC236}">
                <a16:creationId xmlns:a16="http://schemas.microsoft.com/office/drawing/2014/main" id="{FF9441A3-B7F1-85D2-6075-BEBDC2E7DF42}"/>
              </a:ext>
            </a:extLst>
          </p:cNvPr>
          <p:cNvSpPr txBox="1"/>
          <p:nvPr/>
        </p:nvSpPr>
        <p:spPr>
          <a:xfrm>
            <a:off x="5201898" y="4480388"/>
            <a:ext cx="1843801" cy="276999"/>
          </a:xfrm>
          <a:prstGeom prst="rect">
            <a:avLst/>
          </a:prstGeom>
          <a:noFill/>
        </p:spPr>
        <p:txBody>
          <a:bodyPr wrap="square" rtlCol="0">
            <a:spAutoFit/>
          </a:bodyPr>
          <a:lstStyle/>
          <a:p>
            <a:pPr algn="ctr"/>
            <a:r>
              <a:rPr lang="en-US" sz="1200" b="1" dirty="0"/>
              <a:t>Kathleen Lynne Lane</a:t>
            </a:r>
          </a:p>
        </p:txBody>
      </p:sp>
      <p:sp>
        <p:nvSpPr>
          <p:cNvPr id="48" name="TextBox 47">
            <a:extLst>
              <a:ext uri="{FF2B5EF4-FFF2-40B4-BE49-F238E27FC236}">
                <a16:creationId xmlns:a16="http://schemas.microsoft.com/office/drawing/2014/main" id="{6B6CC6FC-94A0-FFBD-6DEB-40D11399BDC2}"/>
              </a:ext>
            </a:extLst>
          </p:cNvPr>
          <p:cNvSpPr txBox="1"/>
          <p:nvPr/>
        </p:nvSpPr>
        <p:spPr>
          <a:xfrm>
            <a:off x="8507866" y="4480388"/>
            <a:ext cx="1858252" cy="304882"/>
          </a:xfrm>
          <a:prstGeom prst="rect">
            <a:avLst/>
          </a:prstGeom>
          <a:noFill/>
        </p:spPr>
        <p:txBody>
          <a:bodyPr wrap="square" rtlCol="0">
            <a:spAutoFit/>
          </a:bodyPr>
          <a:lstStyle/>
          <a:p>
            <a:pPr algn="ctr"/>
            <a:r>
              <a:rPr lang="en-US" sz="1200" b="1" dirty="0"/>
              <a:t>Wendy P. Oakes</a:t>
            </a:r>
          </a:p>
        </p:txBody>
      </p:sp>
      <p:sp>
        <p:nvSpPr>
          <p:cNvPr id="17" name="TextBox 16">
            <a:extLst>
              <a:ext uri="{FF2B5EF4-FFF2-40B4-BE49-F238E27FC236}">
                <a16:creationId xmlns:a16="http://schemas.microsoft.com/office/drawing/2014/main" id="{E468EDCF-5152-01F2-3AC7-CCCEB379256D}"/>
              </a:ext>
            </a:extLst>
          </p:cNvPr>
          <p:cNvSpPr txBox="1"/>
          <p:nvPr/>
        </p:nvSpPr>
        <p:spPr>
          <a:xfrm>
            <a:off x="8684328" y="6338243"/>
            <a:ext cx="1804017" cy="276999"/>
          </a:xfrm>
          <a:prstGeom prst="rect">
            <a:avLst/>
          </a:prstGeom>
          <a:noFill/>
        </p:spPr>
        <p:txBody>
          <a:bodyPr wrap="square" rtlCol="0">
            <a:spAutoFit/>
          </a:bodyPr>
          <a:lstStyle/>
          <a:p>
            <a:pPr algn="ctr"/>
            <a:r>
              <a:rPr lang="en-US" sz="1200" b="1" dirty="0"/>
              <a:t>Kate Williamson</a:t>
            </a:r>
          </a:p>
        </p:txBody>
      </p:sp>
      <p:sp>
        <p:nvSpPr>
          <p:cNvPr id="18" name="TextBox 17">
            <a:extLst>
              <a:ext uri="{FF2B5EF4-FFF2-40B4-BE49-F238E27FC236}">
                <a16:creationId xmlns:a16="http://schemas.microsoft.com/office/drawing/2014/main" id="{960D5A1C-F7D6-816E-4935-B56A3053496F}"/>
              </a:ext>
            </a:extLst>
          </p:cNvPr>
          <p:cNvSpPr txBox="1"/>
          <p:nvPr/>
        </p:nvSpPr>
        <p:spPr>
          <a:xfrm>
            <a:off x="398274" y="4480388"/>
            <a:ext cx="1755619" cy="296311"/>
          </a:xfrm>
          <a:prstGeom prst="rect">
            <a:avLst/>
          </a:prstGeom>
          <a:noFill/>
        </p:spPr>
        <p:txBody>
          <a:bodyPr wrap="square" rtlCol="0">
            <a:spAutoFit/>
          </a:bodyPr>
          <a:lstStyle/>
          <a:p>
            <a:pPr algn="ctr"/>
            <a:r>
              <a:rPr lang="en-US" sz="1200" b="1" dirty="0"/>
              <a:t>Sandy Chafouleas </a:t>
            </a:r>
          </a:p>
        </p:txBody>
      </p:sp>
      <p:sp>
        <p:nvSpPr>
          <p:cNvPr id="19" name="TextBox 18">
            <a:extLst>
              <a:ext uri="{FF2B5EF4-FFF2-40B4-BE49-F238E27FC236}">
                <a16:creationId xmlns:a16="http://schemas.microsoft.com/office/drawing/2014/main" id="{47998D33-7D89-E104-4DDA-95A3DA99D029}"/>
              </a:ext>
            </a:extLst>
          </p:cNvPr>
          <p:cNvSpPr txBox="1"/>
          <p:nvPr/>
        </p:nvSpPr>
        <p:spPr>
          <a:xfrm>
            <a:off x="8710802" y="2651713"/>
            <a:ext cx="1755619" cy="317677"/>
          </a:xfrm>
          <a:prstGeom prst="rect">
            <a:avLst/>
          </a:prstGeom>
          <a:noFill/>
        </p:spPr>
        <p:txBody>
          <a:bodyPr wrap="square" rtlCol="0">
            <a:spAutoFit/>
          </a:bodyPr>
          <a:lstStyle/>
          <a:p>
            <a:pPr algn="ctr"/>
            <a:r>
              <a:rPr lang="en-US" sz="1200" b="1" dirty="0"/>
              <a:t>Amy Briesch</a:t>
            </a:r>
            <a:r>
              <a:rPr lang="en-US" sz="1200" dirty="0"/>
              <a:t> </a:t>
            </a:r>
          </a:p>
        </p:txBody>
      </p:sp>
      <p:sp>
        <p:nvSpPr>
          <p:cNvPr id="37" name="TextBox 36">
            <a:extLst>
              <a:ext uri="{FF2B5EF4-FFF2-40B4-BE49-F238E27FC236}">
                <a16:creationId xmlns:a16="http://schemas.microsoft.com/office/drawing/2014/main" id="{96DE9EE1-7EFB-7C2D-8517-036711C24265}"/>
              </a:ext>
            </a:extLst>
          </p:cNvPr>
          <p:cNvSpPr txBox="1"/>
          <p:nvPr/>
        </p:nvSpPr>
        <p:spPr>
          <a:xfrm>
            <a:off x="5535191" y="6366595"/>
            <a:ext cx="1312094" cy="276999"/>
          </a:xfrm>
          <a:prstGeom prst="rect">
            <a:avLst/>
          </a:prstGeom>
          <a:noFill/>
        </p:spPr>
        <p:txBody>
          <a:bodyPr wrap="square" rtlCol="0">
            <a:spAutoFit/>
          </a:bodyPr>
          <a:lstStyle/>
          <a:p>
            <a:pPr algn="ctr"/>
            <a:r>
              <a:rPr lang="en-US" sz="1200" b="1" dirty="0"/>
              <a:t>Joni Weiss</a:t>
            </a:r>
          </a:p>
        </p:txBody>
      </p:sp>
      <p:sp>
        <p:nvSpPr>
          <p:cNvPr id="45" name="TextBox 44">
            <a:extLst>
              <a:ext uri="{FF2B5EF4-FFF2-40B4-BE49-F238E27FC236}">
                <a16:creationId xmlns:a16="http://schemas.microsoft.com/office/drawing/2014/main" id="{0DE614BF-0E5E-6F41-B687-3906CA378CAD}"/>
              </a:ext>
            </a:extLst>
          </p:cNvPr>
          <p:cNvSpPr txBox="1"/>
          <p:nvPr/>
        </p:nvSpPr>
        <p:spPr>
          <a:xfrm>
            <a:off x="10425600" y="2651713"/>
            <a:ext cx="1359758" cy="231026"/>
          </a:xfrm>
          <a:prstGeom prst="rect">
            <a:avLst/>
          </a:prstGeom>
          <a:noFill/>
        </p:spPr>
        <p:txBody>
          <a:bodyPr wrap="square" rtlCol="0">
            <a:spAutoFit/>
          </a:bodyPr>
          <a:lstStyle/>
          <a:p>
            <a:pPr algn="ctr"/>
            <a:r>
              <a:rPr lang="en-US" sz="1200" b="1" dirty="0"/>
              <a:t>Mark Buckman</a:t>
            </a:r>
          </a:p>
        </p:txBody>
      </p:sp>
      <p:sp>
        <p:nvSpPr>
          <p:cNvPr id="63" name="TextBox 62">
            <a:extLst>
              <a:ext uri="{FF2B5EF4-FFF2-40B4-BE49-F238E27FC236}">
                <a16:creationId xmlns:a16="http://schemas.microsoft.com/office/drawing/2014/main" id="{0D9A1DC4-083D-B3DD-A3A4-08494BBCC30A}"/>
              </a:ext>
            </a:extLst>
          </p:cNvPr>
          <p:cNvSpPr txBox="1"/>
          <p:nvPr/>
        </p:nvSpPr>
        <p:spPr>
          <a:xfrm>
            <a:off x="7058328" y="4480388"/>
            <a:ext cx="1436909" cy="225345"/>
          </a:xfrm>
          <a:prstGeom prst="rect">
            <a:avLst/>
          </a:prstGeom>
          <a:noFill/>
        </p:spPr>
        <p:txBody>
          <a:bodyPr wrap="square" rtlCol="0">
            <a:spAutoFit/>
          </a:bodyPr>
          <a:lstStyle/>
          <a:p>
            <a:pPr algn="ctr"/>
            <a:r>
              <a:rPr lang="en-US" sz="1200" b="1" dirty="0"/>
              <a:t>Jessica Matus </a:t>
            </a:r>
          </a:p>
        </p:txBody>
      </p:sp>
      <p:sp>
        <p:nvSpPr>
          <p:cNvPr id="23" name="TextBox 22">
            <a:extLst>
              <a:ext uri="{FF2B5EF4-FFF2-40B4-BE49-F238E27FC236}">
                <a16:creationId xmlns:a16="http://schemas.microsoft.com/office/drawing/2014/main" id="{909DF344-81F6-C50B-CB3C-C01C581522FA}"/>
              </a:ext>
            </a:extLst>
          </p:cNvPr>
          <p:cNvSpPr txBox="1"/>
          <p:nvPr/>
        </p:nvSpPr>
        <p:spPr>
          <a:xfrm>
            <a:off x="558183" y="6338243"/>
            <a:ext cx="1468589" cy="276999"/>
          </a:xfrm>
          <a:prstGeom prst="rect">
            <a:avLst/>
          </a:prstGeom>
          <a:noFill/>
        </p:spPr>
        <p:txBody>
          <a:bodyPr wrap="square" rtlCol="0">
            <a:spAutoFit/>
          </a:bodyPr>
          <a:lstStyle/>
          <a:p>
            <a:pPr algn="ctr"/>
            <a:r>
              <a:rPr lang="en-US" sz="1200" b="1" dirty="0"/>
              <a:t>David Royer</a:t>
            </a:r>
            <a:endParaRPr lang="en-US" sz="1200" dirty="0"/>
          </a:p>
        </p:txBody>
      </p:sp>
      <p:sp>
        <p:nvSpPr>
          <p:cNvPr id="34" name="TextBox 33">
            <a:extLst>
              <a:ext uri="{FF2B5EF4-FFF2-40B4-BE49-F238E27FC236}">
                <a16:creationId xmlns:a16="http://schemas.microsoft.com/office/drawing/2014/main" id="{63CA9231-E2C7-75FF-892D-022ED662E1BB}"/>
              </a:ext>
            </a:extLst>
          </p:cNvPr>
          <p:cNvSpPr txBox="1"/>
          <p:nvPr/>
        </p:nvSpPr>
        <p:spPr>
          <a:xfrm>
            <a:off x="7163991" y="2676146"/>
            <a:ext cx="1436909" cy="225345"/>
          </a:xfrm>
          <a:prstGeom prst="rect">
            <a:avLst/>
          </a:prstGeom>
          <a:noFill/>
        </p:spPr>
        <p:txBody>
          <a:bodyPr wrap="square" rtlCol="0">
            <a:spAutoFit/>
          </a:bodyPr>
          <a:lstStyle/>
          <a:p>
            <a:pPr algn="ctr"/>
            <a:r>
              <a:rPr lang="en-US" sz="1200" b="1" dirty="0"/>
              <a:t>Carrie Brandon</a:t>
            </a:r>
          </a:p>
        </p:txBody>
      </p:sp>
      <p:sp>
        <p:nvSpPr>
          <p:cNvPr id="54" name="TextBox 53">
            <a:extLst>
              <a:ext uri="{FF2B5EF4-FFF2-40B4-BE49-F238E27FC236}">
                <a16:creationId xmlns:a16="http://schemas.microsoft.com/office/drawing/2014/main" id="{AE1FAB36-07C0-7265-68A1-ADAA5ED69A2F}"/>
              </a:ext>
            </a:extLst>
          </p:cNvPr>
          <p:cNvSpPr txBox="1"/>
          <p:nvPr/>
        </p:nvSpPr>
        <p:spPr>
          <a:xfrm>
            <a:off x="5461570" y="2680081"/>
            <a:ext cx="1521158" cy="229253"/>
          </a:xfrm>
          <a:prstGeom prst="rect">
            <a:avLst/>
          </a:prstGeom>
          <a:noFill/>
        </p:spPr>
        <p:txBody>
          <a:bodyPr wrap="square" rtlCol="0">
            <a:spAutoFit/>
          </a:bodyPr>
          <a:lstStyle/>
          <a:p>
            <a:pPr algn="ctr"/>
            <a:r>
              <a:rPr lang="en-US" sz="1200" b="1" dirty="0"/>
              <a:t>Allison Bernard</a:t>
            </a:r>
          </a:p>
        </p:txBody>
      </p:sp>
      <p:sp>
        <p:nvSpPr>
          <p:cNvPr id="57" name="TextBox 56">
            <a:extLst>
              <a:ext uri="{FF2B5EF4-FFF2-40B4-BE49-F238E27FC236}">
                <a16:creationId xmlns:a16="http://schemas.microsoft.com/office/drawing/2014/main" id="{50B50AA8-75D0-1760-325A-8E72D1C276A2}"/>
              </a:ext>
            </a:extLst>
          </p:cNvPr>
          <p:cNvSpPr txBox="1"/>
          <p:nvPr/>
        </p:nvSpPr>
        <p:spPr>
          <a:xfrm>
            <a:off x="2118969" y="6338243"/>
            <a:ext cx="1630047" cy="253887"/>
          </a:xfrm>
          <a:prstGeom prst="rect">
            <a:avLst/>
          </a:prstGeom>
          <a:noFill/>
        </p:spPr>
        <p:txBody>
          <a:bodyPr wrap="square" rtlCol="0">
            <a:spAutoFit/>
          </a:bodyPr>
          <a:lstStyle/>
          <a:p>
            <a:pPr algn="ctr"/>
            <a:r>
              <a:rPr lang="en-US" sz="1200" b="1" dirty="0"/>
              <a:t>Elise Sarasin</a:t>
            </a:r>
          </a:p>
        </p:txBody>
      </p:sp>
      <p:sp>
        <p:nvSpPr>
          <p:cNvPr id="76" name="TextBox 75">
            <a:extLst>
              <a:ext uri="{FF2B5EF4-FFF2-40B4-BE49-F238E27FC236}">
                <a16:creationId xmlns:a16="http://schemas.microsoft.com/office/drawing/2014/main" id="{48C994FC-879D-AC15-C98C-71F32C6C14FE}"/>
              </a:ext>
            </a:extLst>
          </p:cNvPr>
          <p:cNvSpPr txBox="1"/>
          <p:nvPr/>
        </p:nvSpPr>
        <p:spPr>
          <a:xfrm>
            <a:off x="447799" y="2660704"/>
            <a:ext cx="1749208" cy="276999"/>
          </a:xfrm>
          <a:prstGeom prst="rect">
            <a:avLst/>
          </a:prstGeom>
          <a:noFill/>
        </p:spPr>
        <p:txBody>
          <a:bodyPr wrap="square" rtlCol="0">
            <a:spAutoFit/>
          </a:bodyPr>
          <a:lstStyle/>
          <a:p>
            <a:pPr algn="ctr"/>
            <a:r>
              <a:rPr lang="en-US" sz="1200" b="1" dirty="0"/>
              <a:t>Matthew Aschliman</a:t>
            </a:r>
          </a:p>
        </p:txBody>
      </p:sp>
      <p:sp>
        <p:nvSpPr>
          <p:cNvPr id="15" name="TextBox 14">
            <a:extLst>
              <a:ext uri="{FF2B5EF4-FFF2-40B4-BE49-F238E27FC236}">
                <a16:creationId xmlns:a16="http://schemas.microsoft.com/office/drawing/2014/main" id="{55BB7BB7-B8CB-B6E7-0BDD-5F651544FB0D}"/>
              </a:ext>
            </a:extLst>
          </p:cNvPr>
          <p:cNvSpPr txBox="1"/>
          <p:nvPr/>
        </p:nvSpPr>
        <p:spPr>
          <a:xfrm>
            <a:off x="3793822" y="4480388"/>
            <a:ext cx="1395447" cy="276999"/>
          </a:xfrm>
          <a:prstGeom prst="rect">
            <a:avLst/>
          </a:prstGeom>
          <a:noFill/>
        </p:spPr>
        <p:txBody>
          <a:bodyPr wrap="square" rtlCol="0">
            <a:spAutoFit/>
          </a:bodyPr>
          <a:lstStyle/>
          <a:p>
            <a:pPr algn="ctr"/>
            <a:r>
              <a:rPr lang="en-US" sz="1200" b="1" dirty="0"/>
              <a:t>Howard </a:t>
            </a:r>
            <a:r>
              <a:rPr lang="en-US" sz="1200" b="1" dirty="0" err="1"/>
              <a:t>Diacon</a:t>
            </a:r>
            <a:endParaRPr lang="en-US" sz="1200" b="1" dirty="0"/>
          </a:p>
        </p:txBody>
      </p:sp>
      <p:sp>
        <p:nvSpPr>
          <p:cNvPr id="16" name="TextBox 15">
            <a:extLst>
              <a:ext uri="{FF2B5EF4-FFF2-40B4-BE49-F238E27FC236}">
                <a16:creationId xmlns:a16="http://schemas.microsoft.com/office/drawing/2014/main" id="{00392040-BB21-AB6A-71B4-A1BB4491CAA4}"/>
              </a:ext>
            </a:extLst>
          </p:cNvPr>
          <p:cNvSpPr txBox="1"/>
          <p:nvPr/>
        </p:nvSpPr>
        <p:spPr>
          <a:xfrm>
            <a:off x="3965637" y="2651713"/>
            <a:ext cx="1316425" cy="285990"/>
          </a:xfrm>
          <a:prstGeom prst="rect">
            <a:avLst/>
          </a:prstGeom>
          <a:noFill/>
        </p:spPr>
        <p:txBody>
          <a:bodyPr wrap="square" rtlCol="0">
            <a:spAutoFit/>
          </a:bodyPr>
          <a:lstStyle/>
          <a:p>
            <a:pPr algn="ctr"/>
            <a:r>
              <a:rPr lang="en-US" sz="1200" b="1" dirty="0"/>
              <a:t>Tammy Becker</a:t>
            </a:r>
          </a:p>
        </p:txBody>
      </p:sp>
      <p:sp>
        <p:nvSpPr>
          <p:cNvPr id="51" name="TextBox 50">
            <a:extLst>
              <a:ext uri="{FF2B5EF4-FFF2-40B4-BE49-F238E27FC236}">
                <a16:creationId xmlns:a16="http://schemas.microsoft.com/office/drawing/2014/main" id="{5F54315A-C373-9520-F371-7D177885076F}"/>
              </a:ext>
            </a:extLst>
          </p:cNvPr>
          <p:cNvSpPr txBox="1"/>
          <p:nvPr/>
        </p:nvSpPr>
        <p:spPr>
          <a:xfrm>
            <a:off x="2326431" y="4480388"/>
            <a:ext cx="1454762" cy="238191"/>
          </a:xfrm>
          <a:prstGeom prst="rect">
            <a:avLst/>
          </a:prstGeom>
          <a:noFill/>
        </p:spPr>
        <p:txBody>
          <a:bodyPr wrap="square" rtlCol="0">
            <a:spAutoFit/>
          </a:bodyPr>
          <a:lstStyle/>
          <a:p>
            <a:pPr algn="ctr"/>
            <a:r>
              <a:rPr lang="en-US" sz="1200" b="1" dirty="0"/>
              <a:t>Eric Common</a:t>
            </a:r>
          </a:p>
        </p:txBody>
      </p:sp>
      <p:sp>
        <p:nvSpPr>
          <p:cNvPr id="60" name="TextBox 59">
            <a:extLst>
              <a:ext uri="{FF2B5EF4-FFF2-40B4-BE49-F238E27FC236}">
                <a16:creationId xmlns:a16="http://schemas.microsoft.com/office/drawing/2014/main" id="{215D3C9A-7C86-DAFD-9B36-847B506EC508}"/>
              </a:ext>
            </a:extLst>
          </p:cNvPr>
          <p:cNvSpPr txBox="1"/>
          <p:nvPr/>
        </p:nvSpPr>
        <p:spPr>
          <a:xfrm>
            <a:off x="3834802" y="6338243"/>
            <a:ext cx="1668618" cy="254195"/>
          </a:xfrm>
          <a:prstGeom prst="rect">
            <a:avLst/>
          </a:prstGeom>
          <a:noFill/>
        </p:spPr>
        <p:txBody>
          <a:bodyPr wrap="square" rtlCol="0">
            <a:spAutoFit/>
          </a:bodyPr>
          <a:lstStyle/>
          <a:p>
            <a:pPr algn="ctr"/>
            <a:r>
              <a:rPr lang="en-US" sz="1200" b="1" dirty="0"/>
              <a:t>Rebecca Sherod</a:t>
            </a:r>
            <a:endParaRPr lang="en-US" sz="1200" dirty="0"/>
          </a:p>
        </p:txBody>
      </p:sp>
      <p:sp>
        <p:nvSpPr>
          <p:cNvPr id="4" name="TextBox 3">
            <a:extLst>
              <a:ext uri="{FF2B5EF4-FFF2-40B4-BE49-F238E27FC236}">
                <a16:creationId xmlns:a16="http://schemas.microsoft.com/office/drawing/2014/main" id="{010C2B21-8F09-44F3-2143-DA30BF4DFEAF}"/>
              </a:ext>
            </a:extLst>
          </p:cNvPr>
          <p:cNvSpPr txBox="1"/>
          <p:nvPr/>
        </p:nvSpPr>
        <p:spPr>
          <a:xfrm>
            <a:off x="2421265" y="2651713"/>
            <a:ext cx="1436909" cy="225345"/>
          </a:xfrm>
          <a:prstGeom prst="rect">
            <a:avLst/>
          </a:prstGeom>
          <a:noFill/>
        </p:spPr>
        <p:txBody>
          <a:bodyPr wrap="square" rtlCol="0">
            <a:spAutoFit/>
          </a:bodyPr>
          <a:lstStyle/>
          <a:p>
            <a:pPr algn="ctr"/>
            <a:r>
              <a:rPr lang="en-US" sz="1200" b="1" dirty="0"/>
              <a:t>Grant Allen</a:t>
            </a:r>
          </a:p>
        </p:txBody>
      </p:sp>
      <p:sp>
        <p:nvSpPr>
          <p:cNvPr id="86" name="TextBox 85">
            <a:extLst>
              <a:ext uri="{FF2B5EF4-FFF2-40B4-BE49-F238E27FC236}">
                <a16:creationId xmlns:a16="http://schemas.microsoft.com/office/drawing/2014/main" id="{9E2BE847-F62E-886C-71BB-6FDDB00A2D44}"/>
              </a:ext>
            </a:extLst>
          </p:cNvPr>
          <p:cNvSpPr txBox="1"/>
          <p:nvPr/>
        </p:nvSpPr>
        <p:spPr>
          <a:xfrm>
            <a:off x="6987086" y="6338243"/>
            <a:ext cx="1611455" cy="243210"/>
          </a:xfrm>
          <a:prstGeom prst="rect">
            <a:avLst/>
          </a:prstGeom>
          <a:noFill/>
        </p:spPr>
        <p:txBody>
          <a:bodyPr wrap="square" rtlCol="0">
            <a:spAutoFit/>
          </a:bodyPr>
          <a:lstStyle/>
          <a:p>
            <a:pPr algn="ctr"/>
            <a:r>
              <a:rPr lang="en-US" sz="1200" b="1" dirty="0"/>
              <a:t>Stacie Williams</a:t>
            </a:r>
          </a:p>
        </p:txBody>
      </p:sp>
      <p:sp>
        <p:nvSpPr>
          <p:cNvPr id="79" name="TextBox 78">
            <a:extLst>
              <a:ext uri="{FF2B5EF4-FFF2-40B4-BE49-F238E27FC236}">
                <a16:creationId xmlns:a16="http://schemas.microsoft.com/office/drawing/2014/main" id="{9266FC4E-3FC6-0634-B295-AEDA78940B5D}"/>
              </a:ext>
            </a:extLst>
          </p:cNvPr>
          <p:cNvSpPr txBox="1"/>
          <p:nvPr/>
        </p:nvSpPr>
        <p:spPr>
          <a:xfrm>
            <a:off x="10378748" y="4480388"/>
            <a:ext cx="1474359" cy="216210"/>
          </a:xfrm>
          <a:prstGeom prst="rect">
            <a:avLst/>
          </a:prstGeom>
          <a:noFill/>
        </p:spPr>
        <p:txBody>
          <a:bodyPr wrap="square" rtlCol="0">
            <a:spAutoFit/>
          </a:bodyPr>
          <a:lstStyle/>
          <a:p>
            <a:pPr algn="ctr"/>
            <a:r>
              <a:rPr lang="en-US" sz="1200" b="1" dirty="0"/>
              <a:t>Jenna Raad</a:t>
            </a:r>
          </a:p>
        </p:txBody>
      </p:sp>
      <p:pic>
        <p:nvPicPr>
          <p:cNvPr id="8" name="Picture 7" descr="A person with glasses and a mustache&#10;&#10;Description automatically generated">
            <a:extLst>
              <a:ext uri="{FF2B5EF4-FFF2-40B4-BE49-F238E27FC236}">
                <a16:creationId xmlns:a16="http://schemas.microsoft.com/office/drawing/2014/main" id="{8BEAA8C8-744E-7725-3EB1-6652B52E560A}"/>
              </a:ext>
            </a:extLst>
          </p:cNvPr>
          <p:cNvPicPr>
            <a:picLocks noChangeAspect="1"/>
          </p:cNvPicPr>
          <p:nvPr/>
        </p:nvPicPr>
        <p:blipFill>
          <a:blip r:embed="rId3"/>
          <a:stretch>
            <a:fillRect/>
          </a:stretch>
        </p:blipFill>
        <p:spPr>
          <a:xfrm>
            <a:off x="612681" y="1361080"/>
            <a:ext cx="1371600" cy="1371600"/>
          </a:xfrm>
          <a:prstGeom prst="rect">
            <a:avLst/>
          </a:prstGeom>
        </p:spPr>
      </p:pic>
      <p:pic>
        <p:nvPicPr>
          <p:cNvPr id="11" name="Picture 10" descr="A person with dark hair and a white circle around her neck&#10;&#10;Description automatically generated">
            <a:extLst>
              <a:ext uri="{FF2B5EF4-FFF2-40B4-BE49-F238E27FC236}">
                <a16:creationId xmlns:a16="http://schemas.microsoft.com/office/drawing/2014/main" id="{4442D2B0-3497-6DA3-F541-35AC0A99AD76}"/>
              </a:ext>
            </a:extLst>
          </p:cNvPr>
          <p:cNvPicPr>
            <a:picLocks noChangeAspect="1"/>
          </p:cNvPicPr>
          <p:nvPr/>
        </p:nvPicPr>
        <p:blipFill>
          <a:blip r:embed="rId4"/>
          <a:stretch>
            <a:fillRect/>
          </a:stretch>
        </p:blipFill>
        <p:spPr>
          <a:xfrm>
            <a:off x="10494137" y="3101454"/>
            <a:ext cx="1371600" cy="1371600"/>
          </a:xfrm>
          <a:prstGeom prst="rect">
            <a:avLst/>
          </a:prstGeom>
        </p:spPr>
      </p:pic>
      <p:pic>
        <p:nvPicPr>
          <p:cNvPr id="26" name="Picture 25" descr="A person smiling at camera&#10;&#10;Description automatically generated">
            <a:extLst>
              <a:ext uri="{FF2B5EF4-FFF2-40B4-BE49-F238E27FC236}">
                <a16:creationId xmlns:a16="http://schemas.microsoft.com/office/drawing/2014/main" id="{0263BB4B-E30D-2B6E-642F-44D69BE80C99}"/>
              </a:ext>
            </a:extLst>
          </p:cNvPr>
          <p:cNvPicPr>
            <a:picLocks noChangeAspect="1"/>
          </p:cNvPicPr>
          <p:nvPr/>
        </p:nvPicPr>
        <p:blipFill>
          <a:blip r:embed="rId5"/>
          <a:stretch>
            <a:fillRect/>
          </a:stretch>
        </p:blipFill>
        <p:spPr>
          <a:xfrm>
            <a:off x="2321340" y="5026463"/>
            <a:ext cx="1371600" cy="1371600"/>
          </a:xfrm>
          <a:prstGeom prst="rect">
            <a:avLst/>
          </a:prstGeom>
        </p:spPr>
      </p:pic>
      <p:pic>
        <p:nvPicPr>
          <p:cNvPr id="28" name="Picture 27" descr="A person smiling for the camera&#10;&#10;Description automatically generated">
            <a:extLst>
              <a:ext uri="{FF2B5EF4-FFF2-40B4-BE49-F238E27FC236}">
                <a16:creationId xmlns:a16="http://schemas.microsoft.com/office/drawing/2014/main" id="{BF9A7994-F066-B7AA-9A5B-89E43F82F7A8}"/>
              </a:ext>
            </a:extLst>
          </p:cNvPr>
          <p:cNvPicPr>
            <a:picLocks noChangeAspect="1"/>
          </p:cNvPicPr>
          <p:nvPr/>
        </p:nvPicPr>
        <p:blipFill>
          <a:blip r:embed="rId6"/>
          <a:stretch>
            <a:fillRect/>
          </a:stretch>
        </p:blipFill>
        <p:spPr>
          <a:xfrm>
            <a:off x="2321340" y="1361080"/>
            <a:ext cx="1371600" cy="1371600"/>
          </a:xfrm>
          <a:prstGeom prst="rect">
            <a:avLst/>
          </a:prstGeom>
        </p:spPr>
      </p:pic>
      <p:pic>
        <p:nvPicPr>
          <p:cNvPr id="30" name="Picture 29" descr="A person smiling in a blue shirt&#10;&#10;Description automatically generated">
            <a:extLst>
              <a:ext uri="{FF2B5EF4-FFF2-40B4-BE49-F238E27FC236}">
                <a16:creationId xmlns:a16="http://schemas.microsoft.com/office/drawing/2014/main" id="{73F18F1D-C9B8-4287-38BA-7F8AE671C5F3}"/>
              </a:ext>
            </a:extLst>
          </p:cNvPr>
          <p:cNvPicPr>
            <a:picLocks noChangeAspect="1"/>
          </p:cNvPicPr>
          <p:nvPr/>
        </p:nvPicPr>
        <p:blipFill>
          <a:blip r:embed="rId7"/>
          <a:stretch>
            <a:fillRect/>
          </a:stretch>
        </p:blipFill>
        <p:spPr>
          <a:xfrm>
            <a:off x="3962660" y="3202585"/>
            <a:ext cx="1371600" cy="1371600"/>
          </a:xfrm>
          <a:prstGeom prst="rect">
            <a:avLst/>
          </a:prstGeom>
        </p:spPr>
      </p:pic>
      <p:pic>
        <p:nvPicPr>
          <p:cNvPr id="32" name="Picture 31" descr="A person smiling at camera&#10;&#10;Description automatically generated">
            <a:extLst>
              <a:ext uri="{FF2B5EF4-FFF2-40B4-BE49-F238E27FC236}">
                <a16:creationId xmlns:a16="http://schemas.microsoft.com/office/drawing/2014/main" id="{84023368-B8FB-FB0A-F416-7A90BA3F723A}"/>
              </a:ext>
            </a:extLst>
          </p:cNvPr>
          <p:cNvPicPr>
            <a:picLocks noChangeAspect="1"/>
          </p:cNvPicPr>
          <p:nvPr/>
        </p:nvPicPr>
        <p:blipFill>
          <a:blip r:embed="rId8"/>
          <a:stretch>
            <a:fillRect/>
          </a:stretch>
        </p:blipFill>
        <p:spPr>
          <a:xfrm>
            <a:off x="5503420" y="5032131"/>
            <a:ext cx="1371600" cy="1371600"/>
          </a:xfrm>
          <a:prstGeom prst="rect">
            <a:avLst/>
          </a:prstGeom>
        </p:spPr>
      </p:pic>
      <p:pic>
        <p:nvPicPr>
          <p:cNvPr id="38" name="Picture 37" descr="A person wearing glasses smiling&#10;&#10;Description automatically generated">
            <a:extLst>
              <a:ext uri="{FF2B5EF4-FFF2-40B4-BE49-F238E27FC236}">
                <a16:creationId xmlns:a16="http://schemas.microsoft.com/office/drawing/2014/main" id="{D40A3D4D-C8A5-BBC6-ABB8-F84809E2D39B}"/>
              </a:ext>
            </a:extLst>
          </p:cNvPr>
          <p:cNvPicPr>
            <a:picLocks noChangeAspect="1"/>
          </p:cNvPicPr>
          <p:nvPr/>
        </p:nvPicPr>
        <p:blipFill>
          <a:blip r:embed="rId9"/>
          <a:stretch>
            <a:fillRect/>
          </a:stretch>
        </p:blipFill>
        <p:spPr>
          <a:xfrm>
            <a:off x="5503420" y="3136365"/>
            <a:ext cx="1371600" cy="1371600"/>
          </a:xfrm>
          <a:prstGeom prst="rect">
            <a:avLst/>
          </a:prstGeom>
        </p:spPr>
      </p:pic>
      <p:pic>
        <p:nvPicPr>
          <p:cNvPr id="70" name="Picture 69" descr="A person smiling at camera&#10;&#10;Description automatically generated">
            <a:extLst>
              <a:ext uri="{FF2B5EF4-FFF2-40B4-BE49-F238E27FC236}">
                <a16:creationId xmlns:a16="http://schemas.microsoft.com/office/drawing/2014/main" id="{542BBF9C-E466-EEDC-028D-1B835CA0C162}"/>
              </a:ext>
            </a:extLst>
          </p:cNvPr>
          <p:cNvPicPr>
            <a:picLocks noChangeAspect="1"/>
          </p:cNvPicPr>
          <p:nvPr/>
        </p:nvPicPr>
        <p:blipFill>
          <a:blip r:embed="rId10"/>
          <a:stretch>
            <a:fillRect/>
          </a:stretch>
        </p:blipFill>
        <p:spPr>
          <a:xfrm>
            <a:off x="8899156" y="5017171"/>
            <a:ext cx="1371600" cy="1371600"/>
          </a:xfrm>
          <a:prstGeom prst="rect">
            <a:avLst/>
          </a:prstGeom>
        </p:spPr>
      </p:pic>
      <p:pic>
        <p:nvPicPr>
          <p:cNvPr id="72" name="Picture 71" descr="A person with a beard&#10;&#10;Description automatically generated">
            <a:extLst>
              <a:ext uri="{FF2B5EF4-FFF2-40B4-BE49-F238E27FC236}">
                <a16:creationId xmlns:a16="http://schemas.microsoft.com/office/drawing/2014/main" id="{B4A509F7-F68A-363D-F11E-AD7AE83E9BDD}"/>
              </a:ext>
            </a:extLst>
          </p:cNvPr>
          <p:cNvPicPr>
            <a:picLocks noChangeAspect="1"/>
          </p:cNvPicPr>
          <p:nvPr/>
        </p:nvPicPr>
        <p:blipFill>
          <a:blip r:embed="rId11"/>
          <a:stretch>
            <a:fillRect/>
          </a:stretch>
        </p:blipFill>
        <p:spPr>
          <a:xfrm>
            <a:off x="10494137" y="1361080"/>
            <a:ext cx="1371600" cy="1371600"/>
          </a:xfrm>
          <a:prstGeom prst="rect">
            <a:avLst/>
          </a:prstGeom>
        </p:spPr>
      </p:pic>
      <p:pic>
        <p:nvPicPr>
          <p:cNvPr id="74" name="Picture 73" descr="A person smiling at the camera&#10;&#10;Description automatically generated">
            <a:extLst>
              <a:ext uri="{FF2B5EF4-FFF2-40B4-BE49-F238E27FC236}">
                <a16:creationId xmlns:a16="http://schemas.microsoft.com/office/drawing/2014/main" id="{4BE37220-3D95-6AB3-14EB-EE107E67905B}"/>
              </a:ext>
            </a:extLst>
          </p:cNvPr>
          <p:cNvPicPr>
            <a:picLocks noChangeAspect="1"/>
          </p:cNvPicPr>
          <p:nvPr/>
        </p:nvPicPr>
        <p:blipFill>
          <a:blip r:embed="rId12"/>
          <a:stretch>
            <a:fillRect/>
          </a:stretch>
        </p:blipFill>
        <p:spPr>
          <a:xfrm>
            <a:off x="3962660" y="5026463"/>
            <a:ext cx="1371600" cy="1371600"/>
          </a:xfrm>
          <a:prstGeom prst="rect">
            <a:avLst/>
          </a:prstGeom>
        </p:spPr>
      </p:pic>
      <p:pic>
        <p:nvPicPr>
          <p:cNvPr id="82" name="Picture 81" descr="A close-up of a person&#10;&#10;Description automatically generated">
            <a:extLst>
              <a:ext uri="{FF2B5EF4-FFF2-40B4-BE49-F238E27FC236}">
                <a16:creationId xmlns:a16="http://schemas.microsoft.com/office/drawing/2014/main" id="{312F302F-9618-8703-32E7-2AFCFE072D15}"/>
              </a:ext>
            </a:extLst>
          </p:cNvPr>
          <p:cNvPicPr>
            <a:picLocks noChangeAspect="1"/>
          </p:cNvPicPr>
          <p:nvPr/>
        </p:nvPicPr>
        <p:blipFill>
          <a:blip r:embed="rId13"/>
          <a:stretch>
            <a:fillRect/>
          </a:stretch>
        </p:blipFill>
        <p:spPr>
          <a:xfrm>
            <a:off x="612681" y="3136365"/>
            <a:ext cx="1371600" cy="1371600"/>
          </a:xfrm>
          <a:prstGeom prst="rect">
            <a:avLst/>
          </a:prstGeom>
        </p:spPr>
      </p:pic>
      <p:pic>
        <p:nvPicPr>
          <p:cNvPr id="87" name="Picture 86" descr="A close-up of a person smiling&#10;&#10;Description automatically generated">
            <a:extLst>
              <a:ext uri="{FF2B5EF4-FFF2-40B4-BE49-F238E27FC236}">
                <a16:creationId xmlns:a16="http://schemas.microsoft.com/office/drawing/2014/main" id="{07B8CDFE-B43B-8509-3C26-36A70802F3D3}"/>
              </a:ext>
            </a:extLst>
          </p:cNvPr>
          <p:cNvPicPr>
            <a:picLocks noChangeAspect="1"/>
          </p:cNvPicPr>
          <p:nvPr/>
        </p:nvPicPr>
        <p:blipFill>
          <a:blip r:embed="rId14"/>
          <a:stretch>
            <a:fillRect/>
          </a:stretch>
        </p:blipFill>
        <p:spPr>
          <a:xfrm>
            <a:off x="7114944" y="5043357"/>
            <a:ext cx="1371600" cy="1371600"/>
          </a:xfrm>
          <a:prstGeom prst="rect">
            <a:avLst/>
          </a:prstGeom>
        </p:spPr>
      </p:pic>
      <p:pic>
        <p:nvPicPr>
          <p:cNvPr id="89" name="Picture 88" descr="A close-up of a person smiling&#10;&#10;Description automatically generated">
            <a:extLst>
              <a:ext uri="{FF2B5EF4-FFF2-40B4-BE49-F238E27FC236}">
                <a16:creationId xmlns:a16="http://schemas.microsoft.com/office/drawing/2014/main" id="{50F3B18E-FAB9-DB39-F253-235E244D4918}"/>
              </a:ext>
            </a:extLst>
          </p:cNvPr>
          <p:cNvPicPr>
            <a:picLocks noChangeAspect="1"/>
          </p:cNvPicPr>
          <p:nvPr/>
        </p:nvPicPr>
        <p:blipFill>
          <a:blip r:embed="rId15"/>
          <a:stretch>
            <a:fillRect/>
          </a:stretch>
        </p:blipFill>
        <p:spPr>
          <a:xfrm>
            <a:off x="3962660" y="1361080"/>
            <a:ext cx="1371600" cy="1371600"/>
          </a:xfrm>
          <a:prstGeom prst="rect">
            <a:avLst/>
          </a:prstGeom>
        </p:spPr>
      </p:pic>
      <p:pic>
        <p:nvPicPr>
          <p:cNvPr id="91" name="Picture 90" descr="A person smiling in a circle&#10;&#10;Description automatically generated">
            <a:extLst>
              <a:ext uri="{FF2B5EF4-FFF2-40B4-BE49-F238E27FC236}">
                <a16:creationId xmlns:a16="http://schemas.microsoft.com/office/drawing/2014/main" id="{363C6386-320E-953C-C060-969E119D71D3}"/>
              </a:ext>
            </a:extLst>
          </p:cNvPr>
          <p:cNvPicPr>
            <a:picLocks noChangeAspect="1"/>
          </p:cNvPicPr>
          <p:nvPr/>
        </p:nvPicPr>
        <p:blipFill>
          <a:blip r:embed="rId16"/>
          <a:stretch>
            <a:fillRect/>
          </a:stretch>
        </p:blipFill>
        <p:spPr>
          <a:xfrm>
            <a:off x="612681" y="5026463"/>
            <a:ext cx="1371600" cy="1371600"/>
          </a:xfrm>
          <a:prstGeom prst="rect">
            <a:avLst/>
          </a:prstGeom>
        </p:spPr>
      </p:pic>
      <p:pic>
        <p:nvPicPr>
          <p:cNvPr id="93" name="Picture 92" descr="A close-up of a person smiling&#10;&#10;Description automatically generated">
            <a:extLst>
              <a:ext uri="{FF2B5EF4-FFF2-40B4-BE49-F238E27FC236}">
                <a16:creationId xmlns:a16="http://schemas.microsoft.com/office/drawing/2014/main" id="{5F36602B-95A7-0851-ED9B-DE7542001693}"/>
              </a:ext>
            </a:extLst>
          </p:cNvPr>
          <p:cNvPicPr>
            <a:picLocks noChangeAspect="1"/>
          </p:cNvPicPr>
          <p:nvPr/>
        </p:nvPicPr>
        <p:blipFill>
          <a:blip r:embed="rId17"/>
          <a:stretch>
            <a:fillRect/>
          </a:stretch>
        </p:blipFill>
        <p:spPr>
          <a:xfrm>
            <a:off x="7114944" y="1361080"/>
            <a:ext cx="1371600" cy="1371600"/>
          </a:xfrm>
          <a:prstGeom prst="rect">
            <a:avLst/>
          </a:prstGeom>
        </p:spPr>
      </p:pic>
      <p:pic>
        <p:nvPicPr>
          <p:cNvPr id="95" name="Picture 94" descr="A person wearing glasses and a black background&#10;&#10;Description automatically generated">
            <a:extLst>
              <a:ext uri="{FF2B5EF4-FFF2-40B4-BE49-F238E27FC236}">
                <a16:creationId xmlns:a16="http://schemas.microsoft.com/office/drawing/2014/main" id="{D4BFD122-5682-C3A8-F3B3-8A207843F48E}"/>
              </a:ext>
            </a:extLst>
          </p:cNvPr>
          <p:cNvPicPr>
            <a:picLocks noChangeAspect="1"/>
          </p:cNvPicPr>
          <p:nvPr/>
        </p:nvPicPr>
        <p:blipFill>
          <a:blip r:embed="rId18"/>
          <a:stretch>
            <a:fillRect/>
          </a:stretch>
        </p:blipFill>
        <p:spPr>
          <a:xfrm>
            <a:off x="5503420" y="1361080"/>
            <a:ext cx="1371600" cy="1371600"/>
          </a:xfrm>
          <a:prstGeom prst="rect">
            <a:avLst/>
          </a:prstGeom>
        </p:spPr>
      </p:pic>
      <p:pic>
        <p:nvPicPr>
          <p:cNvPr id="97" name="Picture 96" descr="A person wearing glasses and smiling&#10;&#10;Description automatically generated">
            <a:extLst>
              <a:ext uri="{FF2B5EF4-FFF2-40B4-BE49-F238E27FC236}">
                <a16:creationId xmlns:a16="http://schemas.microsoft.com/office/drawing/2014/main" id="{10E1BC8A-41BB-E9AB-0D29-F2545B1D5B13}"/>
              </a:ext>
            </a:extLst>
          </p:cNvPr>
          <p:cNvPicPr>
            <a:picLocks noChangeAspect="1"/>
          </p:cNvPicPr>
          <p:nvPr/>
        </p:nvPicPr>
        <p:blipFill>
          <a:blip r:embed="rId19"/>
          <a:stretch>
            <a:fillRect/>
          </a:stretch>
        </p:blipFill>
        <p:spPr>
          <a:xfrm>
            <a:off x="8899156" y="1361080"/>
            <a:ext cx="1371600" cy="1371600"/>
          </a:xfrm>
          <a:prstGeom prst="rect">
            <a:avLst/>
          </a:prstGeom>
        </p:spPr>
      </p:pic>
      <p:pic>
        <p:nvPicPr>
          <p:cNvPr id="99" name="Picture 98" descr="A close-up of a person smiling&#10;&#10;Description automatically generated">
            <a:extLst>
              <a:ext uri="{FF2B5EF4-FFF2-40B4-BE49-F238E27FC236}">
                <a16:creationId xmlns:a16="http://schemas.microsoft.com/office/drawing/2014/main" id="{0CBBC207-6BD8-5B8A-2EF6-A42902E1A25C}"/>
              </a:ext>
            </a:extLst>
          </p:cNvPr>
          <p:cNvPicPr>
            <a:picLocks noChangeAspect="1"/>
          </p:cNvPicPr>
          <p:nvPr/>
        </p:nvPicPr>
        <p:blipFill>
          <a:blip r:embed="rId20"/>
          <a:stretch>
            <a:fillRect/>
          </a:stretch>
        </p:blipFill>
        <p:spPr>
          <a:xfrm>
            <a:off x="8899156" y="3101454"/>
            <a:ext cx="1371600" cy="1371600"/>
          </a:xfrm>
          <a:prstGeom prst="rect">
            <a:avLst/>
          </a:prstGeom>
        </p:spPr>
      </p:pic>
      <p:pic>
        <p:nvPicPr>
          <p:cNvPr id="101" name="Picture 100" descr="A person with beard and blue glasses smiling&#10;&#10;Description automatically generated">
            <a:extLst>
              <a:ext uri="{FF2B5EF4-FFF2-40B4-BE49-F238E27FC236}">
                <a16:creationId xmlns:a16="http://schemas.microsoft.com/office/drawing/2014/main" id="{26D12D89-02D6-D4E4-A277-DE46C414EB50}"/>
              </a:ext>
            </a:extLst>
          </p:cNvPr>
          <p:cNvPicPr>
            <a:picLocks noChangeAspect="1"/>
          </p:cNvPicPr>
          <p:nvPr/>
        </p:nvPicPr>
        <p:blipFill>
          <a:blip r:embed="rId21"/>
          <a:stretch>
            <a:fillRect/>
          </a:stretch>
        </p:blipFill>
        <p:spPr>
          <a:xfrm>
            <a:off x="2321340" y="3121273"/>
            <a:ext cx="1371600" cy="1371600"/>
          </a:xfrm>
          <a:prstGeom prst="rect">
            <a:avLst/>
          </a:prstGeom>
        </p:spPr>
      </p:pic>
      <p:pic>
        <p:nvPicPr>
          <p:cNvPr id="102" name="Picture 101">
            <a:extLst>
              <a:ext uri="{FF2B5EF4-FFF2-40B4-BE49-F238E27FC236}">
                <a16:creationId xmlns:a16="http://schemas.microsoft.com/office/drawing/2014/main" id="{24DADE76-001F-8183-04E3-57C13580FD12}"/>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7200167" y="3193416"/>
            <a:ext cx="1201153" cy="1227313"/>
          </a:xfrm>
          <a:prstGeom prst="ellipse">
            <a:avLst/>
          </a:prstGeom>
          <a:ln w="63500" cap="rnd">
            <a:solidFill>
              <a:srgbClr val="C9BF9E"/>
            </a:solidFill>
          </a:ln>
          <a:effectLst>
            <a:outerShdw blurRad="381000" dist="292100" dir="5400000" sx="-80000" sy="-18000" rotWithShape="0">
              <a:srgbClr val="000000">
                <a:alpha val="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27314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apezoid 1">
            <a:extLst>
              <a:ext uri="{FF2B5EF4-FFF2-40B4-BE49-F238E27FC236}">
                <a16:creationId xmlns:a16="http://schemas.microsoft.com/office/drawing/2014/main" id="{19719A01-79FC-47AC-AC23-4629E02B054A}"/>
              </a:ext>
            </a:extLst>
          </p:cNvPr>
          <p:cNvSpPr/>
          <p:nvPr/>
        </p:nvSpPr>
        <p:spPr>
          <a:xfrm>
            <a:off x="2019301" y="3152775"/>
            <a:ext cx="8153399" cy="3609975"/>
          </a:xfrm>
          <a:prstGeom prst="trapezoid">
            <a:avLst>
              <a:gd name="adj" fmla="val 71146"/>
            </a:avLst>
          </a:prstGeom>
          <a:noFill/>
          <a:effectLst>
            <a:glow rad="254000">
              <a:schemeClr val="accent6">
                <a:satMod val="175000"/>
                <a:alpha val="7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22815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9AE6B-92B9-E5E8-BF47-94DBF77D1967}"/>
              </a:ext>
            </a:extLst>
          </p:cNvPr>
          <p:cNvSpPr>
            <a:spLocks noGrp="1"/>
          </p:cNvSpPr>
          <p:nvPr>
            <p:ph type="title"/>
          </p:nvPr>
        </p:nvSpPr>
        <p:spPr/>
        <p:txBody>
          <a:bodyPr/>
          <a:lstStyle/>
          <a:p>
            <a:r>
              <a:rPr lang="en-US"/>
              <a:t>Ci3T Implementation Manual</a:t>
            </a:r>
          </a:p>
        </p:txBody>
      </p:sp>
      <p:pic>
        <p:nvPicPr>
          <p:cNvPr id="6" name="Content Placeholder 5" descr="A book with a lion head&#10;&#10;Description automatically generated">
            <a:extLst>
              <a:ext uri="{FF2B5EF4-FFF2-40B4-BE49-F238E27FC236}">
                <a16:creationId xmlns:a16="http://schemas.microsoft.com/office/drawing/2014/main" id="{DFB1ACCB-641C-32E7-2B1A-6828496C4F9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38200" y="1818641"/>
            <a:ext cx="3262546" cy="4222119"/>
          </a:xfrm>
          <a:ln>
            <a:solidFill>
              <a:schemeClr val="tx1"/>
            </a:solidFill>
          </a:ln>
        </p:spPr>
      </p:pic>
      <p:sp>
        <p:nvSpPr>
          <p:cNvPr id="11" name="AutoShape 2">
            <a:extLst>
              <a:ext uri="{FF2B5EF4-FFF2-40B4-BE49-F238E27FC236}">
                <a16:creationId xmlns:a16="http://schemas.microsoft.com/office/drawing/2014/main" id="{D7F5DF8F-0078-6ABD-B61A-8B79EF6854E8}"/>
              </a:ext>
            </a:extLst>
          </p:cNvPr>
          <p:cNvSpPr>
            <a:spLocks noChangeAspect="1" noChangeArrowheads="1"/>
          </p:cNvSpPr>
          <p:nvPr/>
        </p:nvSpPr>
        <p:spPr bwMode="auto">
          <a:xfrm>
            <a:off x="5943600" y="3276600"/>
            <a:ext cx="3749040" cy="37490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19546B91-294E-3F7F-4484-16C86CFF97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4339" y="1818641"/>
            <a:ext cx="3262547" cy="4222119"/>
          </a:xfrm>
          <a:prstGeom prst="rect">
            <a:avLst/>
          </a:prstGeom>
          <a:ln w="9525" cap="sq">
            <a:solidFill>
              <a:srgbClr val="000000"/>
            </a:solidFill>
            <a:prstDash val="solid"/>
            <a:miter lim="800000"/>
          </a:ln>
          <a:effectLst/>
        </p:spPr>
      </p:pic>
      <p:pic>
        <p:nvPicPr>
          <p:cNvPr id="14" name="Picture 13">
            <a:extLst>
              <a:ext uri="{FF2B5EF4-FFF2-40B4-BE49-F238E27FC236}">
                <a16:creationId xmlns:a16="http://schemas.microsoft.com/office/drawing/2014/main" id="{9B069BBB-F8E1-20F3-D2BF-9E5E506C31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1269" y="1818641"/>
            <a:ext cx="3262546" cy="4223640"/>
          </a:xfrm>
          <a:prstGeom prst="rect">
            <a:avLst/>
          </a:prstGeom>
          <a:ln w="9525" cap="sq">
            <a:solidFill>
              <a:srgbClr val="000000"/>
            </a:solidFill>
            <a:prstDash val="solid"/>
            <a:miter lim="800000"/>
          </a:ln>
          <a:effectLst/>
        </p:spPr>
      </p:pic>
    </p:spTree>
    <p:extLst>
      <p:ext uri="{BB962C8B-B14F-4D97-AF65-F5344CB8AC3E}">
        <p14:creationId xmlns:p14="http://schemas.microsoft.com/office/powerpoint/2010/main" val="24508288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790047" y="339692"/>
            <a:ext cx="8410815" cy="6426635"/>
          </a:xfrm>
          <a:prstGeom prst="rect">
            <a:avLst/>
          </a:prstGeom>
          <a:ln>
            <a:noFill/>
          </a:ln>
          <a:effectLst>
            <a:outerShdw blurRad="292100" dist="139700" dir="2700000" algn="tl" rotWithShape="0">
              <a:srgbClr val="333333">
                <a:alpha val="65000"/>
              </a:srgbClr>
            </a:outerShdw>
          </a:effectLst>
        </p:spPr>
      </p:pic>
      <p:sp>
        <p:nvSpPr>
          <p:cNvPr id="8" name="Rounded Rectangle 7"/>
          <p:cNvSpPr/>
          <p:nvPr/>
        </p:nvSpPr>
        <p:spPr>
          <a:xfrm>
            <a:off x="1549400" y="54805"/>
            <a:ext cx="7627851" cy="685800"/>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a:t>Ci3T Implementation Manual Primary (Tier 1) Plan</a:t>
            </a:r>
          </a:p>
        </p:txBody>
      </p:sp>
      <p:sp>
        <p:nvSpPr>
          <p:cNvPr id="3" name="TextBox 2"/>
          <p:cNvSpPr txBox="1"/>
          <p:nvPr/>
        </p:nvSpPr>
        <p:spPr>
          <a:xfrm>
            <a:off x="2093844" y="6119996"/>
            <a:ext cx="5327522" cy="461665"/>
          </a:xfrm>
          <a:prstGeom prst="rect">
            <a:avLst/>
          </a:prstGeom>
          <a:noFill/>
        </p:spPr>
        <p:txBody>
          <a:bodyPr wrap="square" rtlCol="0">
            <a:spAutoFit/>
          </a:bodyPr>
          <a:lstStyle/>
          <a:p>
            <a:r>
              <a:rPr lang="en-US" sz="2400" b="1">
                <a:solidFill>
                  <a:schemeClr val="accent5"/>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What are ALL students accessing?</a:t>
            </a:r>
            <a:endParaRPr lang="en-US" sz="2400" b="1">
              <a:solidFill>
                <a:schemeClr val="accent5"/>
              </a:solidFill>
              <a:effectLst>
                <a:outerShdw blurRad="38100" dist="38100" dir="2700000" algn="tl">
                  <a:srgbClr val="000000">
                    <a:alpha val="43137"/>
                  </a:srgbClr>
                </a:outerShdw>
              </a:effectLst>
            </a:endParaRPr>
          </a:p>
        </p:txBody>
      </p:sp>
      <p:sp>
        <p:nvSpPr>
          <p:cNvPr id="2" name="Rectangle 1">
            <a:extLst>
              <a:ext uri="{FF2B5EF4-FFF2-40B4-BE49-F238E27FC236}">
                <a16:creationId xmlns:a16="http://schemas.microsoft.com/office/drawing/2014/main" id="{36F1126B-D9E3-6663-CA3F-BB499FBE4C03}"/>
              </a:ext>
            </a:extLst>
          </p:cNvPr>
          <p:cNvSpPr/>
          <p:nvPr/>
        </p:nvSpPr>
        <p:spPr>
          <a:xfrm>
            <a:off x="1549400" y="2066925"/>
            <a:ext cx="8985250" cy="1362075"/>
          </a:xfrm>
          <a:prstGeom prst="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a:p>
        </p:txBody>
      </p:sp>
      <p:pic>
        <p:nvPicPr>
          <p:cNvPr id="4" name="Content Placeholder 5" descr="A book with a lion head&#10;&#10;Description automatically generated">
            <a:extLst>
              <a:ext uri="{FF2B5EF4-FFF2-40B4-BE49-F238E27FC236}">
                <a16:creationId xmlns:a16="http://schemas.microsoft.com/office/drawing/2014/main" id="{0DD4805E-8305-FDA8-2A94-A7B40C05A84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008470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tudents for morph">
            <a:extLst>
              <a:ext uri="{FF2B5EF4-FFF2-40B4-BE49-F238E27FC236}">
                <a16:creationId xmlns:a16="http://schemas.microsoft.com/office/drawing/2014/main" id="{1AFB9D97-552E-07BA-9836-ED2E7E1F79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4331" y="195969"/>
            <a:ext cx="8393031" cy="6485524"/>
          </a:xfrm>
          <a:prstGeom prst="rect">
            <a:avLst/>
          </a:prstGeom>
          <a:ln>
            <a:solidFill>
              <a:schemeClr val="bg2"/>
            </a:solidFill>
          </a:ln>
          <a:effectLst/>
        </p:spPr>
      </p:pic>
      <p:pic>
        <p:nvPicPr>
          <p:cNvPr id="3" name="Picture 2">
            <a:extLst>
              <a:ext uri="{FF2B5EF4-FFF2-40B4-BE49-F238E27FC236}">
                <a16:creationId xmlns:a16="http://schemas.microsoft.com/office/drawing/2014/main" id="{0C280809-D876-B207-1DED-EAD6C3AC459F}"/>
              </a:ext>
            </a:extLst>
          </p:cNvPr>
          <p:cNvPicPr>
            <a:picLocks noChangeAspect="1"/>
          </p:cNvPicPr>
          <p:nvPr/>
        </p:nvPicPr>
        <p:blipFill>
          <a:blip r:embed="rId3"/>
          <a:srcRect/>
          <a:stretch/>
        </p:blipFill>
        <p:spPr>
          <a:xfrm>
            <a:off x="347293" y="179770"/>
            <a:ext cx="8449415" cy="6474352"/>
          </a:xfrm>
          <a:prstGeom prst="rect">
            <a:avLst/>
          </a:prstGeom>
          <a:ln>
            <a:noFill/>
          </a:ln>
          <a:effectLst>
            <a:outerShdw blurRad="292100" dist="139700" dir="2700000" algn="tl" rotWithShape="0">
              <a:srgbClr val="333333">
                <a:alpha val="65000"/>
              </a:srgbClr>
            </a:outerShdw>
          </a:effectLst>
        </p:spPr>
      </p:pic>
      <p:sp>
        <p:nvSpPr>
          <p:cNvPr id="12" name="Rounded Rectangle 11">
            <a:extLst>
              <a:ext uri="{FF2B5EF4-FFF2-40B4-BE49-F238E27FC236}">
                <a16:creationId xmlns:a16="http://schemas.microsoft.com/office/drawing/2014/main" id="{212967E6-D19C-2248-9F3D-5F6F72EC562C}"/>
              </a:ext>
            </a:extLst>
          </p:cNvPr>
          <p:cNvSpPr/>
          <p:nvPr/>
        </p:nvSpPr>
        <p:spPr>
          <a:xfrm rot="5400000">
            <a:off x="717328" y="2665262"/>
            <a:ext cx="2020120" cy="2055688"/>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ounded Rectangle 12">
            <a:extLst>
              <a:ext uri="{FF2B5EF4-FFF2-40B4-BE49-F238E27FC236}">
                <a16:creationId xmlns:a16="http://schemas.microsoft.com/office/drawing/2014/main" id="{6C6F184B-D454-524E-8284-77849D660310}"/>
              </a:ext>
            </a:extLst>
          </p:cNvPr>
          <p:cNvSpPr/>
          <p:nvPr/>
        </p:nvSpPr>
        <p:spPr>
          <a:xfrm rot="5400000">
            <a:off x="3072373" y="3297246"/>
            <a:ext cx="2020121" cy="2350729"/>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le 13">
            <a:extLst>
              <a:ext uri="{FF2B5EF4-FFF2-40B4-BE49-F238E27FC236}">
                <a16:creationId xmlns:a16="http://schemas.microsoft.com/office/drawing/2014/main" id="{A54254C8-AC84-0740-A97B-1673BD79874F}"/>
              </a:ext>
            </a:extLst>
          </p:cNvPr>
          <p:cNvSpPr/>
          <p:nvPr/>
        </p:nvSpPr>
        <p:spPr>
          <a:xfrm rot="5400000">
            <a:off x="5634863" y="833860"/>
            <a:ext cx="1906397" cy="2537925"/>
          </a:xfrm>
          <a:prstGeom prst="roundRect">
            <a:avLst/>
          </a:prstGeom>
          <a:noFill/>
          <a:ln w="3175">
            <a:solidFill>
              <a:schemeClr val="accent5">
                <a:lumMod val="60000"/>
                <a:lumOff val="40000"/>
              </a:schemeClr>
            </a:solidFill>
          </a:ln>
          <a:effectLst>
            <a:glow rad="139700">
              <a:schemeClr val="accent5">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7E41C484-EAF3-974A-A20B-B7E58713C8FC}"/>
              </a:ext>
            </a:extLst>
          </p:cNvPr>
          <p:cNvSpPr txBox="1">
            <a:spLocks/>
          </p:cNvSpPr>
          <p:nvPr/>
        </p:nvSpPr>
        <p:spPr bwMode="auto">
          <a:xfrm rot="-246943">
            <a:off x="552171" y="1118394"/>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a:solidFill>
                  <a:schemeClr val="bg1"/>
                </a:solidFill>
                <a:latin typeface="Times New Roman" charset="0"/>
                <a:ea typeface="+mn-ea"/>
                <a:cs typeface="Times New Roman" charset="0"/>
              </a:rPr>
              <a:t>Procedures for Teaching</a:t>
            </a:r>
          </a:p>
        </p:txBody>
      </p:sp>
      <p:sp>
        <p:nvSpPr>
          <p:cNvPr id="8" name="Title 3">
            <a:extLst>
              <a:ext uri="{FF2B5EF4-FFF2-40B4-BE49-F238E27FC236}">
                <a16:creationId xmlns:a16="http://schemas.microsoft.com/office/drawing/2014/main" id="{FFF86DAD-3777-AC4F-8CD6-515CD3E47450}"/>
              </a:ext>
            </a:extLst>
          </p:cNvPr>
          <p:cNvSpPr txBox="1">
            <a:spLocks/>
          </p:cNvSpPr>
          <p:nvPr/>
        </p:nvSpPr>
        <p:spPr bwMode="auto">
          <a:xfrm rot="414631">
            <a:off x="720446" y="2983923"/>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a:solidFill>
                  <a:schemeClr val="bg1"/>
                </a:solidFill>
                <a:latin typeface="Times New Roman" charset="0"/>
                <a:ea typeface="+mn-ea"/>
                <a:cs typeface="Times New Roman" charset="0"/>
              </a:rPr>
              <a:t>Procedures for Reinforcing</a:t>
            </a:r>
          </a:p>
        </p:txBody>
      </p:sp>
      <p:sp>
        <p:nvSpPr>
          <p:cNvPr id="9" name="Title 3">
            <a:extLst>
              <a:ext uri="{FF2B5EF4-FFF2-40B4-BE49-F238E27FC236}">
                <a16:creationId xmlns:a16="http://schemas.microsoft.com/office/drawing/2014/main" id="{ED864D72-2272-7245-9B53-9AD30E644BE1}"/>
              </a:ext>
            </a:extLst>
          </p:cNvPr>
          <p:cNvSpPr txBox="1">
            <a:spLocks/>
          </p:cNvSpPr>
          <p:nvPr/>
        </p:nvSpPr>
        <p:spPr bwMode="auto">
          <a:xfrm rot="-330507">
            <a:off x="552171" y="4853998"/>
            <a:ext cx="8382000" cy="736600"/>
          </a:xfrm>
          <a:prstGeom prst="rect">
            <a:avLst/>
          </a:prstGeom>
          <a:solidFill>
            <a:schemeClr val="accent1">
              <a:lumMod val="75000"/>
            </a:schemeClr>
          </a:solidFill>
          <a:ln>
            <a:noFill/>
          </a:ln>
        </p:spPr>
        <p:txBody>
          <a:bodyPr anchor="ct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a:solidFill>
                  <a:schemeClr val="tx1"/>
                </a:solidFill>
                <a:latin typeface="Calibri" charset="0"/>
              </a:defRPr>
            </a:lvl4pPr>
            <a:lvl5pPr marL="2057400" indent="-228600">
              <a:lnSpc>
                <a:spcPct val="90000"/>
              </a:lnSpc>
              <a:spcBef>
                <a:spcPts val="500"/>
              </a:spcBef>
              <a:buFont typeface="Arial" charset="0"/>
              <a:buChar char="•"/>
              <a:defRPr>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charset="0"/>
              </a:defRPr>
            </a:lvl9pPr>
          </a:lstStyle>
          <a:p>
            <a:pPr algn="ctr" eaLnBrk="1" fontAlgn="auto" hangingPunct="1">
              <a:lnSpc>
                <a:spcPct val="100000"/>
              </a:lnSpc>
              <a:spcBef>
                <a:spcPct val="0"/>
              </a:spcBef>
              <a:spcAft>
                <a:spcPts val="0"/>
              </a:spcAft>
              <a:buFontTx/>
              <a:buNone/>
            </a:pPr>
            <a:r>
              <a:rPr lang="en-US" altLang="en-US" sz="3200">
                <a:solidFill>
                  <a:schemeClr val="bg1"/>
                </a:solidFill>
                <a:latin typeface="Times New Roman" charset="0"/>
                <a:ea typeface="+mn-ea"/>
                <a:cs typeface="Times New Roman" charset="0"/>
              </a:rPr>
              <a:t>Procedures for Monitoring</a:t>
            </a:r>
          </a:p>
        </p:txBody>
      </p:sp>
      <p:pic>
        <p:nvPicPr>
          <p:cNvPr id="4" name="Reactive Plan">
            <a:extLst>
              <a:ext uri="{FF2B5EF4-FFF2-40B4-BE49-F238E27FC236}">
                <a16:creationId xmlns:a16="http://schemas.microsoft.com/office/drawing/2014/main" id="{A4DFA449-148D-A9FB-D5B3-1F75CCBFA66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38560" y="2026059"/>
            <a:ext cx="2513419" cy="3252661"/>
          </a:xfrm>
          <a:prstGeom prst="rect">
            <a:avLst/>
          </a:prstGeom>
          <a:ln>
            <a:solidFill>
              <a:schemeClr val="tx1"/>
            </a:solidFill>
          </a:ln>
        </p:spPr>
      </p:pic>
      <p:pic>
        <p:nvPicPr>
          <p:cNvPr id="6" name="Content Placeholder 5" descr="A book with a lion head&#10;&#10;Description automatically generated">
            <a:extLst>
              <a:ext uri="{FF2B5EF4-FFF2-40B4-BE49-F238E27FC236}">
                <a16:creationId xmlns:a16="http://schemas.microsoft.com/office/drawing/2014/main" id="{9CA859C8-0FFD-DD30-CD5E-E38B0B4894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217636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1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7" grpId="0" animBg="1"/>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669791-B09D-A173-8200-ABF8E5C784E8}"/>
              </a:ext>
            </a:extLst>
          </p:cNvPr>
          <p:cNvSpPr txBox="1"/>
          <p:nvPr/>
        </p:nvSpPr>
        <p:spPr>
          <a:xfrm>
            <a:off x="6517944" y="5843730"/>
            <a:ext cx="2347117" cy="584775"/>
          </a:xfrm>
          <a:prstGeom prst="rect">
            <a:avLst/>
          </a:prstGeom>
          <a:noFill/>
        </p:spPr>
        <p:txBody>
          <a:bodyPr wrap="none" rtlCol="0">
            <a:spAutoFit/>
          </a:bodyPr>
          <a:lstStyle/>
          <a:p>
            <a:r>
              <a:rPr lang="en-US" sz="3200">
                <a:solidFill>
                  <a:schemeClr val="tx2"/>
                </a:solidFill>
              </a:rPr>
              <a:t>for behavior</a:t>
            </a:r>
          </a:p>
        </p:txBody>
      </p:sp>
      <p:sp>
        <p:nvSpPr>
          <p:cNvPr id="2" name="Title 1">
            <a:extLst>
              <a:ext uri="{FF2B5EF4-FFF2-40B4-BE49-F238E27FC236}">
                <a16:creationId xmlns:a16="http://schemas.microsoft.com/office/drawing/2014/main" id="{0D71DF4C-A026-E041-8D5B-8384E05DA34E}"/>
              </a:ext>
            </a:extLst>
          </p:cNvPr>
          <p:cNvSpPr>
            <a:spLocks noGrp="1"/>
          </p:cNvSpPr>
          <p:nvPr>
            <p:ph type="title"/>
          </p:nvPr>
        </p:nvSpPr>
        <p:spPr/>
        <p:txBody>
          <a:bodyPr/>
          <a:lstStyle/>
          <a:p>
            <a:r>
              <a:rPr lang="en-US"/>
              <a:t>Essential Components of Primary (Tier 1) Prevention Efforts</a:t>
            </a:r>
          </a:p>
        </p:txBody>
      </p:sp>
      <p:graphicFrame>
        <p:nvGraphicFramePr>
          <p:cNvPr id="12" name="Content Placeholder 4">
            <a:extLst>
              <a:ext uri="{FF2B5EF4-FFF2-40B4-BE49-F238E27FC236}">
                <a16:creationId xmlns:a16="http://schemas.microsoft.com/office/drawing/2014/main" id="{AC8CEEF1-B7B5-1B40-A8D2-D660A9946D46}"/>
              </a:ext>
            </a:extLst>
          </p:cNvPr>
          <p:cNvGraphicFramePr>
            <a:graphicFrameLocks/>
          </p:cNvGraphicFramePr>
          <p:nvPr/>
        </p:nvGraphicFramePr>
        <p:xfrm>
          <a:off x="1981200" y="1925320"/>
          <a:ext cx="8229600" cy="4530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5A09957-B873-4686-A463-F5135D02C7D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657115" y="2291728"/>
            <a:ext cx="1601535" cy="2073416"/>
          </a:xfrm>
          <a:prstGeom prst="rect">
            <a:avLst/>
          </a:prstGeom>
          <a:ln w="6350">
            <a:solidFill>
              <a:schemeClr val="tx1">
                <a:lumMod val="50000"/>
                <a:lumOff val="50000"/>
              </a:schemeClr>
            </a:solidFill>
          </a:ln>
        </p:spPr>
      </p:pic>
      <p:pic>
        <p:nvPicPr>
          <p:cNvPr id="3" name="Picture 2">
            <a:extLst>
              <a:ext uri="{FF2B5EF4-FFF2-40B4-BE49-F238E27FC236}">
                <a16:creationId xmlns:a16="http://schemas.microsoft.com/office/drawing/2014/main" id="{3BBFC1AA-EFA0-0A9B-7069-C384CEE5CF4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448800" y="5224109"/>
            <a:ext cx="2590582" cy="1466568"/>
          </a:xfrm>
          <a:prstGeom prst="rect">
            <a:avLst/>
          </a:prstGeom>
          <a:ln w="6350">
            <a:solidFill>
              <a:schemeClr val="tx1">
                <a:lumMod val="50000"/>
                <a:lumOff val="50000"/>
              </a:schemeClr>
            </a:solidFill>
          </a:ln>
        </p:spPr>
      </p:pic>
      <p:pic>
        <p:nvPicPr>
          <p:cNvPr id="6" name="Picture 5">
            <a:hlinkClick r:id="rId10"/>
            <a:extLst>
              <a:ext uri="{FF2B5EF4-FFF2-40B4-BE49-F238E27FC236}">
                <a16:creationId xmlns:a16="http://schemas.microsoft.com/office/drawing/2014/main" id="{9C5782F8-C9F0-1D0E-2C03-D708AABB0D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874119" y="1430440"/>
            <a:ext cx="1739944" cy="2633704"/>
          </a:xfrm>
          <a:prstGeom prst="rect">
            <a:avLst/>
          </a:prstGeom>
          <a:ln>
            <a:solidFill>
              <a:schemeClr val="tx1"/>
            </a:solidFill>
          </a:ln>
        </p:spPr>
      </p:pic>
      <p:sp>
        <p:nvSpPr>
          <p:cNvPr id="9" name="Websites" hidden="1">
            <a:extLst>
              <a:ext uri="{FF2B5EF4-FFF2-40B4-BE49-F238E27FC236}">
                <a16:creationId xmlns:a16="http://schemas.microsoft.com/office/drawing/2014/main" id="{76C90D6D-2E52-5BDA-E966-D00047FFE5AB}"/>
              </a:ext>
            </a:extLst>
          </p:cNvPr>
          <p:cNvSpPr txBox="1"/>
          <p:nvPr/>
        </p:nvSpPr>
        <p:spPr>
          <a:xfrm>
            <a:off x="10222859" y="4064144"/>
            <a:ext cx="1816523" cy="1138773"/>
          </a:xfrm>
          <a:prstGeom prst="rect">
            <a:avLst/>
          </a:prstGeom>
          <a:noFill/>
        </p:spPr>
        <p:txBody>
          <a:bodyPr wrap="none" rtlCol="0">
            <a:spAutoFit/>
          </a:bodyPr>
          <a:lstStyle/>
          <a:p>
            <a:r>
              <a:rPr lang="en-US" sz="1600"/>
              <a:t>ci3t.org/measures</a:t>
            </a:r>
          </a:p>
          <a:p>
            <a:endParaRPr lang="en-US"/>
          </a:p>
          <a:p>
            <a:endParaRPr lang="en-US"/>
          </a:p>
          <a:p>
            <a:r>
              <a:rPr lang="en-US" sz="1600"/>
              <a:t>ci3t.org/screening</a:t>
            </a:r>
          </a:p>
        </p:txBody>
      </p:sp>
    </p:spTree>
    <p:extLst>
      <p:ext uri="{BB962C8B-B14F-4D97-AF65-F5344CB8AC3E}">
        <p14:creationId xmlns:p14="http://schemas.microsoft.com/office/powerpoint/2010/main" val="837041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rapezoid 19"/>
          <p:cNvSpPr/>
          <p:nvPr/>
        </p:nvSpPr>
        <p:spPr>
          <a:xfrm>
            <a:off x="2033588" y="3141345"/>
            <a:ext cx="8153399" cy="3609975"/>
          </a:xfrm>
          <a:prstGeom prst="trapezoid">
            <a:avLst>
              <a:gd name="adj" fmla="val 71146"/>
            </a:avLst>
          </a:prstGeom>
          <a:noFill/>
          <a:ln w="12700">
            <a:solidFill>
              <a:schemeClr val="accent1">
                <a:lumMod val="60000"/>
                <a:lumOff val="40000"/>
              </a:schemeClr>
            </a:solidFill>
          </a:ln>
          <a:effectLst>
            <a:glow rad="181846">
              <a:schemeClr val="accent1">
                <a:satMod val="175000"/>
                <a:alpha val="65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5580F3C-94FF-6D6E-A77C-20FE497F14EE}"/>
              </a:ext>
            </a:extLst>
          </p:cNvPr>
          <p:cNvPicPr>
            <a:picLocks noChangeAspect="1"/>
          </p:cNvPicPr>
          <p:nvPr/>
        </p:nvPicPr>
        <p:blipFill>
          <a:blip r:embed="rId3">
            <a:clrChange>
              <a:clrFrom>
                <a:srgbClr val="F6FFF7"/>
              </a:clrFrom>
              <a:clrTo>
                <a:srgbClr val="F6FFF7">
                  <a:alpha val="0"/>
                </a:srgbClr>
              </a:clrTo>
            </a:clrChange>
          </a:blip>
          <a:stretch>
            <a:fillRect/>
          </a:stretch>
        </p:blipFill>
        <p:spPr>
          <a:xfrm>
            <a:off x="6314562" y="1542845"/>
            <a:ext cx="5727700" cy="2946400"/>
          </a:xfrm>
          <a:prstGeom prst="rect">
            <a:avLst/>
          </a:prstGeom>
        </p:spPr>
      </p:pic>
      <p:pic>
        <p:nvPicPr>
          <p:cNvPr id="1026" name="Picture 2" descr="Module 7.0">
            <a:extLst>
              <a:ext uri="{FF2B5EF4-FFF2-40B4-BE49-F238E27FC236}">
                <a16:creationId xmlns:a16="http://schemas.microsoft.com/office/drawing/2014/main" id="{E3ADC064-4EA5-5770-5AAF-94D652D9154A}"/>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1258" y="1542844"/>
            <a:ext cx="2648989" cy="412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08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1000"/>
                                  </p:stCondLst>
                                  <p:childTnLst>
                                    <p:set>
                                      <p:cBhvr>
                                        <p:cTn id="6" dur="1" fill="hold">
                                          <p:stCondLst>
                                            <p:cond delay="0"/>
                                          </p:stCondLst>
                                        </p:cTn>
                                        <p:tgtEl>
                                          <p:spTgt spid="20"/>
                                        </p:tgtEl>
                                        <p:attrNameLst>
                                          <p:attrName>style.visibility</p:attrName>
                                        </p:attrNameLst>
                                      </p:cBhvr>
                                      <p:to>
                                        <p:strVal val="visible"/>
                                      </p:to>
                                    </p:set>
                                    <p:animEffect transition="in" filter="wheel(1)">
                                      <p:cBhvr>
                                        <p:cTn id="7" dur="3000"/>
                                        <p:tgtEl>
                                          <p:spTgt spid="20"/>
                                        </p:tgtEl>
                                      </p:cBhvr>
                                    </p:animEffect>
                                  </p:childTnLst>
                                </p:cTn>
                              </p:par>
                            </p:childTnLst>
                          </p:cTn>
                        </p:par>
                        <p:par>
                          <p:cTn id="8" fill="hold">
                            <p:stCondLst>
                              <p:cond delay="4000"/>
                            </p:stCondLst>
                            <p:childTnLst>
                              <p:par>
                                <p:cTn id="9" presetID="26" presetClass="emph" presetSubtype="0" fill="hold" grpId="0" nodeType="afterEffect">
                                  <p:stCondLst>
                                    <p:cond delay="0"/>
                                  </p:stCondLst>
                                  <p:childTnLst>
                                    <p:animEffect transition="out" filter="fade">
                                      <p:cBhvr>
                                        <p:cTn id="10" dur="1000" tmFilter="0, 0; .2, .5; .8, .5; 1, 0"/>
                                        <p:tgtEl>
                                          <p:spTgt spid="20"/>
                                        </p:tgtEl>
                                      </p:cBhvr>
                                    </p:animEffect>
                                    <p:animScale>
                                      <p:cBhvr>
                                        <p:cTn id="11" dur="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51403165-C407-5146-92D1-223B8A8D5C06}"/>
              </a:ext>
            </a:extLst>
          </p:cNvPr>
          <p:cNvSpPr/>
          <p:nvPr/>
        </p:nvSpPr>
        <p:spPr>
          <a:xfrm>
            <a:off x="4071156" y="1929809"/>
            <a:ext cx="4049689" cy="1725612"/>
          </a:xfrm>
          <a:prstGeom prst="ellipse">
            <a:avLst/>
          </a:prstGeom>
          <a:noFill/>
          <a:ln w="57150" cap="flat" cmpd="sng" algn="ctr">
            <a:solidFill>
              <a:srgbClr val="FFFF00"/>
            </a:solidFill>
            <a:prstDash val="solid"/>
            <a:miter lim="800000"/>
          </a:ln>
          <a:effectLst>
            <a:glow rad="12700">
              <a:sysClr val="windowText" lastClr="000000">
                <a:alpha val="4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8">
            <a:extLst>
              <a:ext uri="{FF2B5EF4-FFF2-40B4-BE49-F238E27FC236}">
                <a16:creationId xmlns:a16="http://schemas.microsoft.com/office/drawing/2014/main" id="{4DD5A587-7E90-774B-8A2F-B21E2057207C}"/>
              </a:ext>
            </a:extLst>
          </p:cNvPr>
          <p:cNvPicPr>
            <a:picLocks noChangeAspect="1"/>
          </p:cNvPicPr>
          <p:nvPr/>
        </p:nvPicPr>
        <p:blipFill>
          <a:blip r:embed="rId2"/>
          <a:srcRect/>
          <a:stretch/>
        </p:blipFill>
        <p:spPr bwMode="auto">
          <a:xfrm>
            <a:off x="104929" y="1088339"/>
            <a:ext cx="5246522" cy="655815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a:extLst>
              <a:ext uri="{FF2B5EF4-FFF2-40B4-BE49-F238E27FC236}">
                <a16:creationId xmlns:a16="http://schemas.microsoft.com/office/drawing/2014/main" id="{80152DF5-9257-1F49-910B-D3739F5653E1}"/>
              </a:ext>
            </a:extLst>
          </p:cNvPr>
          <p:cNvSpPr txBox="1">
            <a:spLocks/>
          </p:cNvSpPr>
          <p:nvPr/>
        </p:nvSpPr>
        <p:spPr bwMode="auto">
          <a:xfrm>
            <a:off x="2197394" y="3907834"/>
            <a:ext cx="9994605" cy="91916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algn="ctr">
              <a:spcBef>
                <a:spcPct val="0"/>
              </a:spcBef>
              <a:buFontTx/>
              <a:buNone/>
              <a:defRPr/>
            </a:pPr>
            <a:r>
              <a:rPr lang="en-US" altLang="en-US">
                <a:solidFill>
                  <a:srgbClr val="000000"/>
                </a:solidFill>
                <a:latin typeface="Times New Roman" charset="0"/>
                <a:ea typeface="MS PGothic" charset="-128"/>
                <a:cs typeface="Times New Roman" charset="0"/>
              </a:rPr>
              <a:t>Secondary (Tier 2) Intervention Grids</a:t>
            </a:r>
          </a:p>
        </p:txBody>
      </p:sp>
      <p:pic>
        <p:nvPicPr>
          <p:cNvPr id="2" name="Picture 1" descr="A person and a child working on a project&#10;&#10;Description automatically generated">
            <a:extLst>
              <a:ext uri="{FF2B5EF4-FFF2-40B4-BE49-F238E27FC236}">
                <a16:creationId xmlns:a16="http://schemas.microsoft.com/office/drawing/2014/main" id="{1BFAA75A-FFD4-19E1-4FD0-DB17403567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66671" y="469719"/>
            <a:ext cx="2071772" cy="3237144"/>
          </a:xfrm>
          <a:prstGeom prst="rect">
            <a:avLst/>
          </a:prstGeom>
        </p:spPr>
      </p:pic>
    </p:spTree>
    <p:extLst>
      <p:ext uri="{BB962C8B-B14F-4D97-AF65-F5344CB8AC3E}">
        <p14:creationId xmlns:p14="http://schemas.microsoft.com/office/powerpoint/2010/main" val="365548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5326371C-58D6-024C-97BB-E72875F449D0}"/>
              </a:ext>
            </a:extLst>
          </p:cNvPr>
          <p:cNvSpPr/>
          <p:nvPr/>
        </p:nvSpPr>
        <p:spPr>
          <a:xfrm>
            <a:off x="4191000" y="1034902"/>
            <a:ext cx="3810000" cy="1143000"/>
          </a:xfrm>
          <a:prstGeom prst="ellipse">
            <a:avLst/>
          </a:prstGeom>
          <a:noFill/>
          <a:ln w="57150" cap="flat" cmpd="sng" algn="ctr">
            <a:solidFill>
              <a:srgbClr val="C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8">
            <a:extLst>
              <a:ext uri="{FF2B5EF4-FFF2-40B4-BE49-F238E27FC236}">
                <a16:creationId xmlns:a16="http://schemas.microsoft.com/office/drawing/2014/main" id="{0311E041-CA33-444B-BC43-3AA4F5A8285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4471" y="1655804"/>
            <a:ext cx="5981181" cy="50507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3">
            <a:extLst>
              <a:ext uri="{FF2B5EF4-FFF2-40B4-BE49-F238E27FC236}">
                <a16:creationId xmlns:a16="http://schemas.microsoft.com/office/drawing/2014/main" id="{6B14B590-B107-CE43-9D40-CF1F2FCFF361}"/>
              </a:ext>
            </a:extLst>
          </p:cNvPr>
          <p:cNvSpPr txBox="1">
            <a:spLocks/>
          </p:cNvSpPr>
          <p:nvPr/>
        </p:nvSpPr>
        <p:spPr bwMode="auto">
          <a:xfrm>
            <a:off x="2239926" y="4468419"/>
            <a:ext cx="9952074" cy="73501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algn="ctr">
              <a:spcBef>
                <a:spcPct val="0"/>
              </a:spcBef>
              <a:buFontTx/>
              <a:buNone/>
              <a:defRPr/>
            </a:pPr>
            <a:r>
              <a:rPr lang="en-US" altLang="en-US">
                <a:solidFill>
                  <a:srgbClr val="FFFFFF"/>
                </a:solidFill>
                <a:latin typeface="Times New Roman" charset="0"/>
                <a:ea typeface="MS PGothic" charset="-128"/>
                <a:cs typeface="Times New Roman" charset="0"/>
              </a:rPr>
              <a:t>Tertiary (Tier 3) Intervention Grids</a:t>
            </a:r>
          </a:p>
        </p:txBody>
      </p:sp>
      <p:pic>
        <p:nvPicPr>
          <p:cNvPr id="2" name="Picture 1" descr="A child hiding behind a book&#10;&#10;Description automatically generated">
            <a:extLst>
              <a:ext uri="{FF2B5EF4-FFF2-40B4-BE49-F238E27FC236}">
                <a16:creationId xmlns:a16="http://schemas.microsoft.com/office/drawing/2014/main" id="{DF4E9C48-2E8E-4080-FE9C-70F7D037D6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3381" y="632559"/>
            <a:ext cx="1828800" cy="2857500"/>
          </a:xfrm>
          <a:prstGeom prst="rect">
            <a:avLst/>
          </a:prstGeom>
        </p:spPr>
      </p:pic>
      <p:pic>
        <p:nvPicPr>
          <p:cNvPr id="3" name="Picture 2" descr="A child reading a book&#10;&#10;Description automatically generated">
            <a:extLst>
              <a:ext uri="{FF2B5EF4-FFF2-40B4-BE49-F238E27FC236}">
                <a16:creationId xmlns:a16="http://schemas.microsoft.com/office/drawing/2014/main" id="{676105BB-F862-AEE1-56E1-0145176A35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38280" y="985454"/>
            <a:ext cx="1828800" cy="2857500"/>
          </a:xfrm>
          <a:prstGeom prst="rect">
            <a:avLst/>
          </a:prstGeom>
        </p:spPr>
      </p:pic>
      <p:pic>
        <p:nvPicPr>
          <p:cNvPr id="4" name="Picture 3" descr="A child holding a book&#10;&#10;Description automatically generated">
            <a:extLst>
              <a:ext uri="{FF2B5EF4-FFF2-40B4-BE49-F238E27FC236}">
                <a16:creationId xmlns:a16="http://schemas.microsoft.com/office/drawing/2014/main" id="{E6775432-39E0-86BB-22E8-2E895DE69BE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33179" y="1338349"/>
            <a:ext cx="1828800" cy="2857500"/>
          </a:xfrm>
          <a:prstGeom prst="rect">
            <a:avLst/>
          </a:prstGeom>
        </p:spPr>
      </p:pic>
      <p:pic>
        <p:nvPicPr>
          <p:cNvPr id="8" name="Picture 7" descr="A child with her mouth open and her hands on a wooden surface&#10;&#10;Description automatically generated">
            <a:extLst>
              <a:ext uri="{FF2B5EF4-FFF2-40B4-BE49-F238E27FC236}">
                <a16:creationId xmlns:a16="http://schemas.microsoft.com/office/drawing/2014/main" id="{5CE86BEF-282E-FEAE-FD8A-015D67FBB6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28077" y="1691244"/>
            <a:ext cx="1828800" cy="2857500"/>
          </a:xfrm>
          <a:prstGeom prst="rect">
            <a:avLst/>
          </a:prstGeom>
        </p:spPr>
      </p:pic>
    </p:spTree>
    <p:extLst>
      <p:ext uri="{BB962C8B-B14F-4D97-AF65-F5344CB8AC3E}">
        <p14:creationId xmlns:p14="http://schemas.microsoft.com/office/powerpoint/2010/main" val="161980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2"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4F4F24-834B-5F01-EDE0-77630CC9A976}"/>
              </a:ext>
            </a:extLst>
          </p:cNvPr>
          <p:cNvSpPr>
            <a:spLocks noGrp="1"/>
          </p:cNvSpPr>
          <p:nvPr>
            <p:ph type="title"/>
          </p:nvPr>
        </p:nvSpPr>
        <p:spPr/>
        <p:txBody>
          <a:bodyPr/>
          <a:lstStyle/>
          <a:p>
            <a:r>
              <a:rPr lang="en-US"/>
              <a:t>Scheduling for Success</a:t>
            </a:r>
          </a:p>
        </p:txBody>
      </p:sp>
      <p:sp>
        <p:nvSpPr>
          <p:cNvPr id="5" name="Text Placeholder 4">
            <a:extLst>
              <a:ext uri="{FF2B5EF4-FFF2-40B4-BE49-F238E27FC236}">
                <a16:creationId xmlns:a16="http://schemas.microsoft.com/office/drawing/2014/main" id="{E2D8B5DD-90F5-72BE-C795-62D39DC4B3BC}"/>
              </a:ext>
            </a:extLst>
          </p:cNvPr>
          <p:cNvSpPr>
            <a:spLocks noGrp="1"/>
          </p:cNvSpPr>
          <p:nvPr>
            <p:ph type="body" idx="1"/>
          </p:nvPr>
        </p:nvSpPr>
        <p:spPr/>
        <p:txBody>
          <a:bodyPr>
            <a:normAutofit fontScale="92500" lnSpcReduction="20000"/>
          </a:bodyPr>
          <a:lstStyle/>
          <a:p>
            <a:r>
              <a:rPr lang="en-US"/>
              <a:t>Structuring your Ci3T Team</a:t>
            </a:r>
          </a:p>
          <a:p>
            <a:r>
              <a:rPr lang="en-US"/>
              <a:t>Long-range Planning: The Importance of Planning Ahead</a:t>
            </a:r>
          </a:p>
          <a:p>
            <a:r>
              <a:rPr lang="en-US"/>
              <a:t>Conducting Effective Meetings</a:t>
            </a:r>
          </a:p>
          <a:p>
            <a:r>
              <a:rPr lang="en-US"/>
              <a:t>Communicating with Your Stakeholders</a:t>
            </a:r>
          </a:p>
        </p:txBody>
      </p:sp>
      <p:pic>
        <p:nvPicPr>
          <p:cNvPr id="1028" name="Picture 4">
            <a:extLst>
              <a:ext uri="{FF2B5EF4-FFF2-40B4-BE49-F238E27FC236}">
                <a16:creationId xmlns:a16="http://schemas.microsoft.com/office/drawing/2014/main" id="{1905CD78-1A78-DF8C-3807-59BFF7875A6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997282" y="1"/>
            <a:ext cx="21947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245D7FE-D8D1-6603-E022-C90CB5C196B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04242" y="0"/>
            <a:ext cx="219471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494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77"/>
          <a:stretch/>
        </p:blipFill>
        <p:spPr>
          <a:xfrm>
            <a:off x="2683040" y="1505412"/>
            <a:ext cx="7358991" cy="5158444"/>
          </a:xfrm>
          <a:prstGeom prst="rect">
            <a:avLst/>
          </a:prstGeom>
        </p:spPr>
      </p:pic>
      <p:sp>
        <p:nvSpPr>
          <p:cNvPr id="7" name="Rectangle 6">
            <a:extLst>
              <a:ext uri="{FF2B5EF4-FFF2-40B4-BE49-F238E27FC236}">
                <a16:creationId xmlns:a16="http://schemas.microsoft.com/office/drawing/2014/main" id="{2D378C1D-F90A-1E9B-855A-A23BA6CB0546}"/>
              </a:ext>
            </a:extLst>
          </p:cNvPr>
          <p:cNvSpPr/>
          <p:nvPr/>
        </p:nvSpPr>
        <p:spPr>
          <a:xfrm>
            <a:off x="2683040" y="320040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a:effectLst/>
                <a:latin typeface="Segoe UI" panose="020B0502040204020203" pitchFamily="34" charset="0"/>
              </a:rPr>
              <a:t>Enhanced Ci3T Implementation Series and Delivery</a:t>
            </a:r>
            <a:endParaRPr lang="en-US"/>
          </a:p>
        </p:txBody>
      </p:sp>
    </p:spTree>
    <p:extLst>
      <p:ext uri="{BB962C8B-B14F-4D97-AF65-F5344CB8AC3E}">
        <p14:creationId xmlns:p14="http://schemas.microsoft.com/office/powerpoint/2010/main" val="2044280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5058944" y="5412752"/>
            <a:ext cx="3165236" cy="930275"/>
          </a:xfrm>
        </p:spPr>
        <p:txBody>
          <a:bodyPr>
            <a:noAutofit/>
          </a:bodyPr>
          <a:lstStyle/>
          <a:p>
            <a:pPr marL="0" indent="0" algn="ctr">
              <a:buNone/>
            </a:pPr>
            <a:r>
              <a:rPr lang="en-US" sz="1800" dirty="0"/>
              <a:t>If there are multiple people in the room with you, please list their first and last names and email in the chat!</a:t>
            </a:r>
          </a:p>
        </p:txBody>
      </p:sp>
      <p:sp>
        <p:nvSpPr>
          <p:cNvPr id="17" name="Content Placeholder 2">
            <a:extLst>
              <a:ext uri="{FF2B5EF4-FFF2-40B4-BE49-F238E27FC236}">
                <a16:creationId xmlns:a16="http://schemas.microsoft.com/office/drawing/2014/main" id="{AB434CB4-83DD-F712-B48A-B552946270D3}"/>
              </a:ext>
            </a:extLst>
          </p:cNvPr>
          <p:cNvSpPr txBox="1">
            <a:spLocks/>
          </p:cNvSpPr>
          <p:nvPr/>
        </p:nvSpPr>
        <p:spPr>
          <a:xfrm>
            <a:off x="529368" y="5347176"/>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To help us put you in breakout rooms with your colleagues today we are renaming you with your school initials and first and last name</a:t>
            </a:r>
          </a:p>
        </p:txBody>
      </p:sp>
      <p:sp>
        <p:nvSpPr>
          <p:cNvPr id="6" name="Content Placeholder 2">
            <a:extLst>
              <a:ext uri="{FF2B5EF4-FFF2-40B4-BE49-F238E27FC236}">
                <a16:creationId xmlns:a16="http://schemas.microsoft.com/office/drawing/2014/main" id="{DD34EFEB-C4A5-104E-E680-E1852BEB4D47}"/>
              </a:ext>
            </a:extLst>
          </p:cNvPr>
          <p:cNvSpPr txBox="1">
            <a:spLocks/>
          </p:cNvSpPr>
          <p:nvPr/>
        </p:nvSpPr>
        <p:spPr>
          <a:xfrm>
            <a:off x="8380556" y="5167312"/>
            <a:ext cx="3811444"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If you are facilitating a Ci3T Leadership Team Symposium session at a satellite location, please email us a list of the names, email addresses, and schools of those attending.   </a:t>
            </a:r>
          </a:p>
        </p:txBody>
      </p:sp>
      <p:pic>
        <p:nvPicPr>
          <p:cNvPr id="11" name="Picture 10">
            <a:extLst>
              <a:ext uri="{FF2B5EF4-FFF2-40B4-BE49-F238E27FC236}">
                <a16:creationId xmlns:a16="http://schemas.microsoft.com/office/drawing/2014/main" id="{B2102BB7-87D9-1A99-92A7-CFAC8B69F63D}"/>
              </a:ext>
            </a:extLst>
          </p:cNvPr>
          <p:cNvPicPr>
            <a:picLocks noChangeAspect="1"/>
          </p:cNvPicPr>
          <p:nvPr/>
        </p:nvPicPr>
        <p:blipFill>
          <a:blip r:embed="rId3"/>
          <a:stretch>
            <a:fillRect/>
          </a:stretch>
        </p:blipFill>
        <p:spPr>
          <a:xfrm>
            <a:off x="838200" y="1941318"/>
            <a:ext cx="4087109" cy="2975364"/>
          </a:xfrm>
          <a:prstGeom prst="rect">
            <a:avLst/>
          </a:prstGeom>
        </p:spPr>
      </p:pic>
      <p:pic>
        <p:nvPicPr>
          <p:cNvPr id="19" name="Graphic 18" descr="Teacher outline">
            <a:extLst>
              <a:ext uri="{FF2B5EF4-FFF2-40B4-BE49-F238E27FC236}">
                <a16:creationId xmlns:a16="http://schemas.microsoft.com/office/drawing/2014/main" id="{D19C5008-DAE6-C73E-9219-3BF222D95C2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7148" y="1268436"/>
            <a:ext cx="1233591" cy="1233591"/>
          </a:xfrm>
          <a:prstGeom prst="rect">
            <a:avLst/>
          </a:prstGeom>
        </p:spPr>
      </p:pic>
      <p:pic>
        <p:nvPicPr>
          <p:cNvPr id="21" name="Graphic 20" descr="Meeting outline">
            <a:extLst>
              <a:ext uri="{FF2B5EF4-FFF2-40B4-BE49-F238E27FC236}">
                <a16:creationId xmlns:a16="http://schemas.microsoft.com/office/drawing/2014/main" id="{29C1A7FC-E764-F27D-D0CF-958EB51999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10685" y="3381798"/>
            <a:ext cx="914400" cy="914400"/>
          </a:xfrm>
          <a:prstGeom prst="rect">
            <a:avLst/>
          </a:prstGeom>
        </p:spPr>
      </p:pic>
      <p:pic>
        <p:nvPicPr>
          <p:cNvPr id="22" name="Graphic 21" descr="Meeting outline">
            <a:extLst>
              <a:ext uri="{FF2B5EF4-FFF2-40B4-BE49-F238E27FC236}">
                <a16:creationId xmlns:a16="http://schemas.microsoft.com/office/drawing/2014/main" id="{DA26C2A7-B969-49AA-25E6-3127D3E8825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99036" y="2855590"/>
            <a:ext cx="914400" cy="914400"/>
          </a:xfrm>
          <a:prstGeom prst="rect">
            <a:avLst/>
          </a:prstGeom>
        </p:spPr>
      </p:pic>
      <p:pic>
        <p:nvPicPr>
          <p:cNvPr id="23" name="Graphic 22" descr="Meeting outline">
            <a:extLst>
              <a:ext uri="{FF2B5EF4-FFF2-40B4-BE49-F238E27FC236}">
                <a16:creationId xmlns:a16="http://schemas.microsoft.com/office/drawing/2014/main" id="{C31B41B8-33AC-43AF-5E1F-0D031BA84E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81121" y="2959464"/>
            <a:ext cx="914400" cy="914400"/>
          </a:xfrm>
          <a:prstGeom prst="rect">
            <a:avLst/>
          </a:prstGeom>
        </p:spPr>
      </p:pic>
      <p:pic>
        <p:nvPicPr>
          <p:cNvPr id="25" name="Graphic 24" descr="Meeting outline">
            <a:extLst>
              <a:ext uri="{FF2B5EF4-FFF2-40B4-BE49-F238E27FC236}">
                <a16:creationId xmlns:a16="http://schemas.microsoft.com/office/drawing/2014/main" id="{F263F9D6-1C70-F9C1-7842-ECBD8EB8E88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207920" y="2372576"/>
            <a:ext cx="914400" cy="914400"/>
          </a:xfrm>
          <a:prstGeom prst="rect">
            <a:avLst/>
          </a:prstGeom>
        </p:spPr>
      </p:pic>
      <p:pic>
        <p:nvPicPr>
          <p:cNvPr id="26" name="Graphic 25" descr="Meeting outline">
            <a:extLst>
              <a:ext uri="{FF2B5EF4-FFF2-40B4-BE49-F238E27FC236}">
                <a16:creationId xmlns:a16="http://schemas.microsoft.com/office/drawing/2014/main" id="{6BEAB490-96CC-2FF8-8F09-78DEB3920C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3795" y="2117751"/>
            <a:ext cx="914400" cy="914400"/>
          </a:xfrm>
          <a:prstGeom prst="rect">
            <a:avLst/>
          </a:prstGeom>
        </p:spPr>
      </p:pic>
      <p:pic>
        <p:nvPicPr>
          <p:cNvPr id="27" name="Graphic 26" descr="Meeting outline">
            <a:extLst>
              <a:ext uri="{FF2B5EF4-FFF2-40B4-BE49-F238E27FC236}">
                <a16:creationId xmlns:a16="http://schemas.microsoft.com/office/drawing/2014/main" id="{A4CD696E-2713-43C1-84A5-200395FDA8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64871" y="3722318"/>
            <a:ext cx="914400" cy="914400"/>
          </a:xfrm>
          <a:prstGeom prst="rect">
            <a:avLst/>
          </a:prstGeom>
        </p:spPr>
      </p:pic>
      <p:pic>
        <p:nvPicPr>
          <p:cNvPr id="8" name="Picture 7">
            <a:extLst>
              <a:ext uri="{FF2B5EF4-FFF2-40B4-BE49-F238E27FC236}">
                <a16:creationId xmlns:a16="http://schemas.microsoft.com/office/drawing/2014/main" id="{46061717-A78B-86F0-3D1F-BA4639D1696B}"/>
              </a:ext>
            </a:extLst>
          </p:cNvPr>
          <p:cNvPicPr>
            <a:picLocks noChangeAspect="1"/>
          </p:cNvPicPr>
          <p:nvPr/>
        </p:nvPicPr>
        <p:blipFill>
          <a:blip r:embed="rId8"/>
          <a:stretch>
            <a:fillRect/>
          </a:stretch>
        </p:blipFill>
        <p:spPr>
          <a:xfrm>
            <a:off x="5630424" y="1541376"/>
            <a:ext cx="2085652" cy="3491199"/>
          </a:xfrm>
          <a:prstGeom prst="rect">
            <a:avLst/>
          </a:prstGeom>
          <a:ln>
            <a:solidFill>
              <a:schemeClr val="tx1"/>
            </a:solidFill>
          </a:ln>
        </p:spPr>
      </p:pic>
    </p:spTree>
    <p:extLst>
      <p:ext uri="{BB962C8B-B14F-4D97-AF65-F5344CB8AC3E}">
        <p14:creationId xmlns:p14="http://schemas.microsoft.com/office/powerpoint/2010/main" val="29378384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2405" y="2706624"/>
            <a:ext cx="11743129" cy="1444752"/>
          </a:xfrm>
          <a:prstGeom prst="rect">
            <a:avLst/>
          </a:prstGeom>
        </p:spPr>
      </p:pic>
      <p:sp>
        <p:nvSpPr>
          <p:cNvPr id="4" name="Title 3">
            <a:extLst>
              <a:ext uri="{FF2B5EF4-FFF2-40B4-BE49-F238E27FC236}">
                <a16:creationId xmlns:a16="http://schemas.microsoft.com/office/drawing/2014/main" id="{37FADC33-56E8-6D68-DBF4-96E0E4601858}"/>
              </a:ext>
            </a:extLst>
          </p:cNvPr>
          <p:cNvSpPr>
            <a:spLocks noGrp="1"/>
          </p:cNvSpPr>
          <p:nvPr>
            <p:ph type="title"/>
          </p:nvPr>
        </p:nvSpPr>
        <p:spPr/>
        <p:txBody>
          <a:bodyPr/>
          <a:lstStyle/>
          <a:p>
            <a:r>
              <a:rPr lang="en-US"/>
              <a:t>Data Collection &amp; Data-Informed Decision Making: Professional Learning Activities</a:t>
            </a:r>
          </a:p>
        </p:txBody>
      </p:sp>
    </p:spTree>
    <p:extLst>
      <p:ext uri="{BB962C8B-B14F-4D97-AF65-F5344CB8AC3E}">
        <p14:creationId xmlns:p14="http://schemas.microsoft.com/office/powerpoint/2010/main" val="24442336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9721" y="2505456"/>
            <a:ext cx="11958560" cy="1901951"/>
          </a:xfrm>
          <a:prstGeom prst="rect">
            <a:avLst/>
          </a:prstGeom>
        </p:spPr>
      </p:pic>
      <p:sp>
        <p:nvSpPr>
          <p:cNvPr id="4" name="Title 3">
            <a:extLst>
              <a:ext uri="{FF2B5EF4-FFF2-40B4-BE49-F238E27FC236}">
                <a16:creationId xmlns:a16="http://schemas.microsoft.com/office/drawing/2014/main" id="{942F29B5-90A1-F801-FC54-1827A1A36798}"/>
              </a:ext>
            </a:extLst>
          </p:cNvPr>
          <p:cNvSpPr>
            <a:spLocks noGrp="1"/>
          </p:cNvSpPr>
          <p:nvPr>
            <p:ph type="title"/>
          </p:nvPr>
        </p:nvSpPr>
        <p:spPr/>
        <p:txBody>
          <a:bodyPr>
            <a:normAutofit fontScale="90000"/>
          </a:bodyPr>
          <a:lstStyle/>
          <a:p>
            <a:r>
              <a:rPr lang="en-US"/>
              <a:t>Ci3T District Decision Makers and School Principals Professional Learning Activities</a:t>
            </a:r>
          </a:p>
        </p:txBody>
      </p:sp>
    </p:spTree>
    <p:extLst>
      <p:ext uri="{BB962C8B-B14F-4D97-AF65-F5344CB8AC3E}">
        <p14:creationId xmlns:p14="http://schemas.microsoft.com/office/powerpoint/2010/main" val="27839506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Structuring your Ci3T Team</a:t>
            </a:r>
          </a:p>
        </p:txBody>
      </p:sp>
      <p:pic>
        <p:nvPicPr>
          <p:cNvPr id="5" name="Picture 4" descr="A computer screen shot of a computer&#10;&#10;Description automatically generated">
            <a:extLst>
              <a:ext uri="{FF2B5EF4-FFF2-40B4-BE49-F238E27FC236}">
                <a16:creationId xmlns:a16="http://schemas.microsoft.com/office/drawing/2014/main" id="{350C7B80-592B-4E77-0D53-818BDE248E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48053" y="1556951"/>
            <a:ext cx="6495893" cy="5121276"/>
          </a:xfrm>
          <a:prstGeom prst="rect">
            <a:avLst/>
          </a:prstGeom>
          <a:ln>
            <a:solidFill>
              <a:schemeClr val="tx1"/>
            </a:solidFill>
          </a:ln>
        </p:spPr>
      </p:pic>
      <p:pic>
        <p:nvPicPr>
          <p:cNvPr id="6" name="Picture 2">
            <a:extLst>
              <a:ext uri="{FF2B5EF4-FFF2-40B4-BE49-F238E27FC236}">
                <a16:creationId xmlns:a16="http://schemas.microsoft.com/office/drawing/2014/main" id="{2F273E9B-1C71-B8F7-5605-D9AFA4B5BCD7}"/>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0243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7028" y="2565957"/>
            <a:ext cx="4097594" cy="2734699"/>
          </a:xfrm>
          <a:prstGeom prst="rect">
            <a:avLst/>
          </a:prstGeom>
          <a:ln>
            <a:solidFill>
              <a:schemeClr val="tx1"/>
            </a:solidFill>
          </a:ln>
        </p:spPr>
      </p:pic>
      <p:sp>
        <p:nvSpPr>
          <p:cNvPr id="2" name="Title 1"/>
          <p:cNvSpPr>
            <a:spLocks noGrp="1"/>
          </p:cNvSpPr>
          <p:nvPr>
            <p:ph type="title"/>
          </p:nvPr>
        </p:nvSpPr>
        <p:spPr>
          <a:xfrm>
            <a:off x="838200" y="365125"/>
            <a:ext cx="9080241" cy="1325563"/>
          </a:xfrm>
        </p:spPr>
        <p:txBody>
          <a:bodyPr/>
          <a:lstStyle/>
          <a:p>
            <a:r>
              <a:rPr lang="en-US"/>
              <a:t>Scheduling Your Ci3T Leadership Team Meetings</a:t>
            </a:r>
          </a:p>
        </p:txBody>
      </p:sp>
      <p:pic>
        <p:nvPicPr>
          <p:cNvPr id="8" name="Picture 2">
            <a:extLst>
              <a:ext uri="{FF2B5EF4-FFF2-40B4-BE49-F238E27FC236}">
                <a16:creationId xmlns:a16="http://schemas.microsoft.com/office/drawing/2014/main" id="{82CAEFA9-3C74-1EE2-2822-66A10EEFD8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hedule of meeting schedule&#10;&#10;Description automatically generated">
            <a:extLst>
              <a:ext uri="{FF2B5EF4-FFF2-40B4-BE49-F238E27FC236}">
                <a16:creationId xmlns:a16="http://schemas.microsoft.com/office/drawing/2014/main" id="{D03BCC64-DAD5-A3FA-B6D9-3E0F507C44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4754" y="1828799"/>
            <a:ext cx="5920789" cy="4575155"/>
          </a:xfrm>
          <a:prstGeom prst="rect">
            <a:avLst/>
          </a:prstGeom>
          <a:ln>
            <a:solidFill>
              <a:schemeClr val="tx1"/>
            </a:solidFill>
          </a:ln>
        </p:spPr>
      </p:pic>
    </p:spTree>
    <p:extLst>
      <p:ext uri="{BB962C8B-B14F-4D97-AF65-F5344CB8AC3E}">
        <p14:creationId xmlns:p14="http://schemas.microsoft.com/office/powerpoint/2010/main" val="2493429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F9236-1ED6-F42A-64DE-E447954DA36A}"/>
              </a:ext>
            </a:extLst>
          </p:cNvPr>
          <p:cNvSpPr>
            <a:spLocks noGrp="1"/>
          </p:cNvSpPr>
          <p:nvPr>
            <p:ph type="title"/>
          </p:nvPr>
        </p:nvSpPr>
        <p:spPr/>
        <p:txBody>
          <a:bodyPr/>
          <a:lstStyle/>
          <a:p>
            <a:r>
              <a:rPr lang="en-US"/>
              <a:t>Scheduling Your Ci3T Leadership Team Meetings &amp; Faculty and Meetings </a:t>
            </a:r>
          </a:p>
        </p:txBody>
      </p:sp>
      <p:graphicFrame>
        <p:nvGraphicFramePr>
          <p:cNvPr id="5" name="Content Placeholder 4">
            <a:extLst>
              <a:ext uri="{FF2B5EF4-FFF2-40B4-BE49-F238E27FC236}">
                <a16:creationId xmlns:a16="http://schemas.microsoft.com/office/drawing/2014/main" id="{36592CE1-66AA-D04B-E1C4-10115E1DF2E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schedule of meeting schedule&#10;&#10;Description automatically generated">
            <a:extLst>
              <a:ext uri="{FF2B5EF4-FFF2-40B4-BE49-F238E27FC236}">
                <a16:creationId xmlns:a16="http://schemas.microsoft.com/office/drawing/2014/main" id="{B32B7B69-602D-E147-4E72-AF3433B6254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243067" y="4001294"/>
            <a:ext cx="3508157" cy="2710849"/>
          </a:xfrm>
          <a:prstGeom prst="rect">
            <a:avLst/>
          </a:prstGeom>
          <a:ln>
            <a:solidFill>
              <a:schemeClr val="tx1"/>
            </a:solidFill>
          </a:ln>
        </p:spPr>
      </p:pic>
      <p:pic>
        <p:nvPicPr>
          <p:cNvPr id="8" name="Picture 2">
            <a:extLst>
              <a:ext uri="{FF2B5EF4-FFF2-40B4-BE49-F238E27FC236}">
                <a16:creationId xmlns:a16="http://schemas.microsoft.com/office/drawing/2014/main" id="{0EA1245C-9AA7-0842-CEFF-62B73E95F5B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8950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7EBFE-2ED6-6288-FD91-842BC9211040}"/>
              </a:ext>
            </a:extLst>
          </p:cNvPr>
          <p:cNvSpPr>
            <a:spLocks noGrp="1"/>
          </p:cNvSpPr>
          <p:nvPr>
            <p:ph type="title"/>
          </p:nvPr>
        </p:nvSpPr>
        <p:spPr/>
        <p:txBody>
          <a:bodyPr>
            <a:noAutofit/>
          </a:bodyPr>
          <a:lstStyle/>
          <a:p>
            <a:r>
              <a:rPr lang="en-US"/>
              <a:t>Scheduling Your Ci3T Leadership Team Meetings &amp; Faculty and Meetings</a:t>
            </a:r>
          </a:p>
        </p:txBody>
      </p:sp>
      <p:pic>
        <p:nvPicPr>
          <p:cNvPr id="10" name="Picture 9">
            <a:extLst>
              <a:ext uri="{FF2B5EF4-FFF2-40B4-BE49-F238E27FC236}">
                <a16:creationId xmlns:a16="http://schemas.microsoft.com/office/drawing/2014/main" id="{9D472D5C-800F-E104-80E9-B8C9B50C17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819" y="3429000"/>
            <a:ext cx="3538705" cy="1117205"/>
          </a:xfrm>
          <a:prstGeom prst="rect">
            <a:avLst/>
          </a:prstGeom>
          <a:ln>
            <a:solidFill>
              <a:schemeClr val="tx1"/>
            </a:solidFill>
          </a:ln>
        </p:spPr>
      </p:pic>
      <p:sp>
        <p:nvSpPr>
          <p:cNvPr id="6" name="Rectangle 5">
            <a:extLst>
              <a:ext uri="{FF2B5EF4-FFF2-40B4-BE49-F238E27FC236}">
                <a16:creationId xmlns:a16="http://schemas.microsoft.com/office/drawing/2014/main" id="{465148C4-6776-1A78-BFA7-0116928948BD}"/>
              </a:ext>
            </a:extLst>
          </p:cNvPr>
          <p:cNvSpPr/>
          <p:nvPr/>
        </p:nvSpPr>
        <p:spPr>
          <a:xfrm>
            <a:off x="2546219" y="3604907"/>
            <a:ext cx="919808" cy="41054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7032224-1B83-3208-BD8A-DDE5CCE87F39}"/>
              </a:ext>
            </a:extLst>
          </p:cNvPr>
          <p:cNvGrpSpPr/>
          <p:nvPr/>
        </p:nvGrpSpPr>
        <p:grpSpPr>
          <a:xfrm>
            <a:off x="5227444" y="1797391"/>
            <a:ext cx="3843696" cy="2145650"/>
            <a:chOff x="6857462" y="4533663"/>
            <a:chExt cx="3843696" cy="2145650"/>
          </a:xfrm>
        </p:grpSpPr>
        <p:sp>
          <p:nvSpPr>
            <p:cNvPr id="8" name="Thought Bubble: Cloud 7">
              <a:extLst>
                <a:ext uri="{FF2B5EF4-FFF2-40B4-BE49-F238E27FC236}">
                  <a16:creationId xmlns:a16="http://schemas.microsoft.com/office/drawing/2014/main" id="{2A3BBCB6-2DFA-D5F3-BAB5-7DA778134689}"/>
                </a:ext>
              </a:extLst>
            </p:cNvPr>
            <p:cNvSpPr/>
            <p:nvPr/>
          </p:nvSpPr>
          <p:spPr>
            <a:xfrm>
              <a:off x="6857462" y="4533663"/>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AD40802-9384-A9E9-9D6F-C9530E88130A}"/>
                </a:ext>
              </a:extLst>
            </p:cNvPr>
            <p:cNvSpPr txBox="1"/>
            <p:nvPr/>
          </p:nvSpPr>
          <p:spPr>
            <a:xfrm>
              <a:off x="7395257" y="4902044"/>
              <a:ext cx="2943550" cy="1477328"/>
            </a:xfrm>
            <a:prstGeom prst="rect">
              <a:avLst/>
            </a:prstGeom>
            <a:noFill/>
          </p:spPr>
          <p:txBody>
            <a:bodyPr wrap="square" rtlCol="0">
              <a:spAutoFit/>
            </a:bodyPr>
            <a:lstStyle/>
            <a:p>
              <a:r>
                <a:rPr lang="en-US"/>
                <a:t>When during this window can we set aside time during a faculty meeting for staff to complete these measures?</a:t>
              </a:r>
            </a:p>
          </p:txBody>
        </p:sp>
      </p:grpSp>
      <p:grpSp>
        <p:nvGrpSpPr>
          <p:cNvPr id="11" name="Group 10">
            <a:extLst>
              <a:ext uri="{FF2B5EF4-FFF2-40B4-BE49-F238E27FC236}">
                <a16:creationId xmlns:a16="http://schemas.microsoft.com/office/drawing/2014/main" id="{59D0DD58-FF08-EECC-606C-1C51DBAD738F}"/>
              </a:ext>
            </a:extLst>
          </p:cNvPr>
          <p:cNvGrpSpPr/>
          <p:nvPr/>
        </p:nvGrpSpPr>
        <p:grpSpPr>
          <a:xfrm>
            <a:off x="5861884" y="4049744"/>
            <a:ext cx="5071851" cy="2145650"/>
            <a:chOff x="6905170" y="4327032"/>
            <a:chExt cx="5071851" cy="2145650"/>
          </a:xfrm>
        </p:grpSpPr>
        <p:grpSp>
          <p:nvGrpSpPr>
            <p:cNvPr id="16" name="Group 15">
              <a:extLst>
                <a:ext uri="{FF2B5EF4-FFF2-40B4-BE49-F238E27FC236}">
                  <a16:creationId xmlns:a16="http://schemas.microsoft.com/office/drawing/2014/main" id="{9A69DF97-710A-3320-5961-C6266606E934}"/>
                </a:ext>
              </a:extLst>
            </p:cNvPr>
            <p:cNvGrpSpPr/>
            <p:nvPr/>
          </p:nvGrpSpPr>
          <p:grpSpPr>
            <a:xfrm>
              <a:off x="6905170" y="4327032"/>
              <a:ext cx="3843696" cy="2145650"/>
              <a:chOff x="6905170" y="4233722"/>
              <a:chExt cx="3843696" cy="2145650"/>
            </a:xfrm>
          </p:grpSpPr>
          <p:sp>
            <p:nvSpPr>
              <p:cNvPr id="18" name="Thought Bubble: Cloud 17">
                <a:extLst>
                  <a:ext uri="{FF2B5EF4-FFF2-40B4-BE49-F238E27FC236}">
                    <a16:creationId xmlns:a16="http://schemas.microsoft.com/office/drawing/2014/main" id="{F51BE560-6029-EDE2-F1E1-6810D43EDE40}"/>
                  </a:ext>
                </a:extLst>
              </p:cNvPr>
              <p:cNvSpPr/>
              <p:nvPr/>
            </p:nvSpPr>
            <p:spPr>
              <a:xfrm>
                <a:off x="6905170" y="4233722"/>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EAC4864-A91D-4252-DC76-6652D0FB85FC}"/>
                  </a:ext>
                </a:extLst>
              </p:cNvPr>
              <p:cNvSpPr txBox="1"/>
              <p:nvPr/>
            </p:nvSpPr>
            <p:spPr>
              <a:xfrm>
                <a:off x="7418353" y="4567883"/>
                <a:ext cx="2943550" cy="1477328"/>
              </a:xfrm>
              <a:prstGeom prst="rect">
                <a:avLst/>
              </a:prstGeom>
              <a:noFill/>
            </p:spPr>
            <p:txBody>
              <a:bodyPr wrap="square" rtlCol="0">
                <a:spAutoFit/>
              </a:bodyPr>
              <a:lstStyle/>
              <a:p>
                <a:r>
                  <a:rPr lang="en-US"/>
                  <a:t>We also need to complete the TFI during this window. When will our Ci3T Leadership Team meet to do this?</a:t>
                </a:r>
              </a:p>
            </p:txBody>
          </p:sp>
        </p:grpSp>
        <p:pic>
          <p:nvPicPr>
            <p:cNvPr id="17" name="Picture 16">
              <a:extLst>
                <a:ext uri="{FF2B5EF4-FFF2-40B4-BE49-F238E27FC236}">
                  <a16:creationId xmlns:a16="http://schemas.microsoft.com/office/drawing/2014/main" id="{153F09C3-9D63-7DCE-5F08-89F9C95366A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875086" y="4984044"/>
              <a:ext cx="1101935" cy="1426034"/>
            </a:xfrm>
            <a:prstGeom prst="rect">
              <a:avLst/>
            </a:prstGeom>
            <a:ln>
              <a:solidFill>
                <a:schemeClr val="tx1"/>
              </a:solidFill>
            </a:ln>
          </p:spPr>
        </p:pic>
      </p:grpSp>
      <p:grpSp>
        <p:nvGrpSpPr>
          <p:cNvPr id="41" name="Group 40">
            <a:extLst>
              <a:ext uri="{FF2B5EF4-FFF2-40B4-BE49-F238E27FC236}">
                <a16:creationId xmlns:a16="http://schemas.microsoft.com/office/drawing/2014/main" id="{6BBA097D-B65E-EA2F-F7A2-24673A27656D}"/>
              </a:ext>
            </a:extLst>
          </p:cNvPr>
          <p:cNvGrpSpPr/>
          <p:nvPr/>
        </p:nvGrpSpPr>
        <p:grpSpPr>
          <a:xfrm>
            <a:off x="4484536" y="1590741"/>
            <a:ext cx="6524921" cy="5107676"/>
            <a:chOff x="-5487031" y="-699235"/>
            <a:chExt cx="6325231" cy="5107676"/>
          </a:xfrm>
        </p:grpSpPr>
        <p:sp>
          <p:nvSpPr>
            <p:cNvPr id="40" name="Rectangle 39">
              <a:extLst>
                <a:ext uri="{FF2B5EF4-FFF2-40B4-BE49-F238E27FC236}">
                  <a16:creationId xmlns:a16="http://schemas.microsoft.com/office/drawing/2014/main" id="{418E8CE8-03AF-FB03-0CC2-A8B689DF708A}"/>
                </a:ext>
              </a:extLst>
            </p:cNvPr>
            <p:cNvSpPr/>
            <p:nvPr/>
          </p:nvSpPr>
          <p:spPr>
            <a:xfrm>
              <a:off x="-5487031" y="-699235"/>
              <a:ext cx="6325231" cy="51076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D3F35143-A98F-F201-5FB6-DEF72BC31187}"/>
                </a:ext>
              </a:extLst>
            </p:cNvPr>
            <p:cNvGrpSpPr/>
            <p:nvPr/>
          </p:nvGrpSpPr>
          <p:grpSpPr>
            <a:xfrm>
              <a:off x="-4792393" y="-151416"/>
              <a:ext cx="5345117" cy="2888771"/>
              <a:chOff x="6675898" y="227616"/>
              <a:chExt cx="5345117" cy="2888771"/>
            </a:xfrm>
          </p:grpSpPr>
          <p:grpSp>
            <p:nvGrpSpPr>
              <p:cNvPr id="26" name="Group 25">
                <a:extLst>
                  <a:ext uri="{FF2B5EF4-FFF2-40B4-BE49-F238E27FC236}">
                    <a16:creationId xmlns:a16="http://schemas.microsoft.com/office/drawing/2014/main" id="{75BA3659-A73C-C7E2-71E5-352FF23B2059}"/>
                  </a:ext>
                </a:extLst>
              </p:cNvPr>
              <p:cNvGrpSpPr/>
              <p:nvPr/>
            </p:nvGrpSpPr>
            <p:grpSpPr>
              <a:xfrm>
                <a:off x="6675898" y="227616"/>
                <a:ext cx="2645384" cy="2006019"/>
                <a:chOff x="6069736" y="4740237"/>
                <a:chExt cx="3843696" cy="2145650"/>
              </a:xfrm>
            </p:grpSpPr>
            <p:sp>
              <p:nvSpPr>
                <p:cNvPr id="30" name="Thought Bubble: Cloud 29">
                  <a:extLst>
                    <a:ext uri="{FF2B5EF4-FFF2-40B4-BE49-F238E27FC236}">
                      <a16:creationId xmlns:a16="http://schemas.microsoft.com/office/drawing/2014/main" id="{C706707E-72DD-4F5F-E96E-14DB614EF0C7}"/>
                    </a:ext>
                  </a:extLst>
                </p:cNvPr>
                <p:cNvSpPr/>
                <p:nvPr/>
              </p:nvSpPr>
              <p:spPr>
                <a:xfrm>
                  <a:off x="6069736" y="4740237"/>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413B618B-E1E3-A561-4C01-BA6118A75F66}"/>
                    </a:ext>
                  </a:extLst>
                </p:cNvPr>
                <p:cNvSpPr txBox="1"/>
                <p:nvPr/>
              </p:nvSpPr>
              <p:spPr>
                <a:xfrm>
                  <a:off x="6693543" y="5022982"/>
                  <a:ext cx="2887474" cy="1580159"/>
                </a:xfrm>
                <a:prstGeom prst="rect">
                  <a:avLst/>
                </a:prstGeom>
                <a:noFill/>
              </p:spPr>
              <p:txBody>
                <a:bodyPr wrap="square" rtlCol="0">
                  <a:spAutoFit/>
                </a:bodyPr>
                <a:lstStyle/>
                <a:p>
                  <a:r>
                    <a:rPr lang="en-US"/>
                    <a:t>When will our Ci3T Leadership team meet to review these data?</a:t>
                  </a:r>
                </a:p>
              </p:txBody>
            </p:sp>
          </p:grpSp>
          <p:pic>
            <p:nvPicPr>
              <p:cNvPr id="27" name="Picture 26" descr="A picture containing text, measuring stick&#10;&#10;Description automatically generated">
                <a:extLst>
                  <a:ext uri="{FF2B5EF4-FFF2-40B4-BE49-F238E27FC236}">
                    <a16:creationId xmlns:a16="http://schemas.microsoft.com/office/drawing/2014/main" id="{A925BEF2-B382-BD48-D2F6-F363B0D6AA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827720" y="828214"/>
                <a:ext cx="1193295" cy="1544128"/>
              </a:xfrm>
              <a:prstGeom prst="rect">
                <a:avLst/>
              </a:prstGeom>
              <a:ln>
                <a:solidFill>
                  <a:schemeClr val="tx1"/>
                </a:solidFill>
              </a:ln>
            </p:spPr>
          </p:pic>
          <p:pic>
            <p:nvPicPr>
              <p:cNvPr id="28" name="Picture 27">
                <a:extLst>
                  <a:ext uri="{FF2B5EF4-FFF2-40B4-BE49-F238E27FC236}">
                    <a16:creationId xmlns:a16="http://schemas.microsoft.com/office/drawing/2014/main" id="{4D84C4B6-BC82-C224-2497-BBE8C4704C5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538094" y="257379"/>
                <a:ext cx="1136336" cy="1470547"/>
              </a:xfrm>
              <a:prstGeom prst="rect">
                <a:avLst/>
              </a:prstGeom>
              <a:ln>
                <a:solidFill>
                  <a:schemeClr val="tx1"/>
                </a:solidFill>
              </a:ln>
            </p:spPr>
          </p:pic>
          <p:pic>
            <p:nvPicPr>
              <p:cNvPr id="29" name="Picture 28" descr="Chart, bar chart&#10;&#10;Description automatically generated">
                <a:extLst>
                  <a:ext uri="{FF2B5EF4-FFF2-40B4-BE49-F238E27FC236}">
                    <a16:creationId xmlns:a16="http://schemas.microsoft.com/office/drawing/2014/main" id="{69959E7D-8448-9D9D-9BD1-0F0F2D8BB42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34618" y="1954968"/>
                <a:ext cx="1876762" cy="1161419"/>
              </a:xfrm>
              <a:prstGeom prst="rect">
                <a:avLst/>
              </a:prstGeom>
              <a:ln>
                <a:solidFill>
                  <a:schemeClr val="tx1"/>
                </a:solidFill>
              </a:ln>
            </p:spPr>
          </p:pic>
        </p:grpSp>
      </p:grpSp>
      <p:grpSp>
        <p:nvGrpSpPr>
          <p:cNvPr id="43" name="Group 42">
            <a:extLst>
              <a:ext uri="{FF2B5EF4-FFF2-40B4-BE49-F238E27FC236}">
                <a16:creationId xmlns:a16="http://schemas.microsoft.com/office/drawing/2014/main" id="{DB4B05B1-B970-2340-7294-CF729FA23DE8}"/>
              </a:ext>
            </a:extLst>
          </p:cNvPr>
          <p:cNvGrpSpPr/>
          <p:nvPr/>
        </p:nvGrpSpPr>
        <p:grpSpPr>
          <a:xfrm>
            <a:off x="4354216" y="1913988"/>
            <a:ext cx="6655241" cy="4058105"/>
            <a:chOff x="11766660" y="-568177"/>
            <a:chExt cx="6655241" cy="4058105"/>
          </a:xfrm>
        </p:grpSpPr>
        <p:sp>
          <p:nvSpPr>
            <p:cNvPr id="42" name="Rectangle 41">
              <a:extLst>
                <a:ext uri="{FF2B5EF4-FFF2-40B4-BE49-F238E27FC236}">
                  <a16:creationId xmlns:a16="http://schemas.microsoft.com/office/drawing/2014/main" id="{D4B0F5B1-C969-4CF2-1054-EE9BA1B51C8C}"/>
                </a:ext>
              </a:extLst>
            </p:cNvPr>
            <p:cNvSpPr/>
            <p:nvPr/>
          </p:nvSpPr>
          <p:spPr>
            <a:xfrm>
              <a:off x="11766660" y="-568177"/>
              <a:ext cx="6655241" cy="40581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1791ED47-9E94-C032-53AA-B6765FEE3B91}"/>
                </a:ext>
              </a:extLst>
            </p:cNvPr>
            <p:cNvGrpSpPr/>
            <p:nvPr/>
          </p:nvGrpSpPr>
          <p:grpSpPr>
            <a:xfrm>
              <a:off x="12641837" y="-330070"/>
              <a:ext cx="5034286" cy="3333866"/>
              <a:chOff x="6722286" y="3462702"/>
              <a:chExt cx="5034286" cy="3333866"/>
            </a:xfrm>
          </p:grpSpPr>
          <p:grpSp>
            <p:nvGrpSpPr>
              <p:cNvPr id="33" name="Group 32">
                <a:extLst>
                  <a:ext uri="{FF2B5EF4-FFF2-40B4-BE49-F238E27FC236}">
                    <a16:creationId xmlns:a16="http://schemas.microsoft.com/office/drawing/2014/main" id="{96D8E762-E39E-16AB-2CC1-D29F62A27F28}"/>
                  </a:ext>
                </a:extLst>
              </p:cNvPr>
              <p:cNvGrpSpPr/>
              <p:nvPr/>
            </p:nvGrpSpPr>
            <p:grpSpPr>
              <a:xfrm>
                <a:off x="6822727" y="3462702"/>
                <a:ext cx="2853117" cy="1692312"/>
                <a:chOff x="5798539" y="4547867"/>
                <a:chExt cx="3843696" cy="2145650"/>
              </a:xfrm>
            </p:grpSpPr>
            <p:sp>
              <p:nvSpPr>
                <p:cNvPr id="37" name="Thought Bubble: Cloud 36">
                  <a:extLst>
                    <a:ext uri="{FF2B5EF4-FFF2-40B4-BE49-F238E27FC236}">
                      <a16:creationId xmlns:a16="http://schemas.microsoft.com/office/drawing/2014/main" id="{9849A72C-2A9D-7687-C8BD-88ADE136CD1A}"/>
                    </a:ext>
                  </a:extLst>
                </p:cNvPr>
                <p:cNvSpPr/>
                <p:nvPr/>
              </p:nvSpPr>
              <p:spPr>
                <a:xfrm>
                  <a:off x="5798539" y="4547867"/>
                  <a:ext cx="3843696" cy="2145650"/>
                </a:xfrm>
                <a:prstGeom prst="cloudCallout">
                  <a:avLst>
                    <a:gd name="adj1" fmla="val -66843"/>
                    <a:gd name="adj2" fmla="val 5817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BAB60A6F-C088-008B-E6A5-A45548ED9F3F}"/>
                    </a:ext>
                  </a:extLst>
                </p:cNvPr>
                <p:cNvSpPr txBox="1"/>
                <p:nvPr/>
              </p:nvSpPr>
              <p:spPr>
                <a:xfrm>
                  <a:off x="6369614" y="5020788"/>
                  <a:ext cx="2943552" cy="929459"/>
                </a:xfrm>
                <a:prstGeom prst="rect">
                  <a:avLst/>
                </a:prstGeom>
                <a:noFill/>
              </p:spPr>
              <p:txBody>
                <a:bodyPr wrap="square" rtlCol="0">
                  <a:spAutoFit/>
                </a:bodyPr>
                <a:lstStyle/>
                <a:p>
                  <a:r>
                    <a:rPr lang="en-US"/>
                    <a:t>When will we share out these data with faculty and staff?</a:t>
                  </a:r>
                </a:p>
              </p:txBody>
            </p:sp>
          </p:grpSp>
          <p:grpSp>
            <p:nvGrpSpPr>
              <p:cNvPr id="34" name="Group 33">
                <a:extLst>
                  <a:ext uri="{FF2B5EF4-FFF2-40B4-BE49-F238E27FC236}">
                    <a16:creationId xmlns:a16="http://schemas.microsoft.com/office/drawing/2014/main" id="{E35415E6-1AB6-29B0-99BD-5630D3EE6D2B}"/>
                  </a:ext>
                </a:extLst>
              </p:cNvPr>
              <p:cNvGrpSpPr/>
              <p:nvPr/>
            </p:nvGrpSpPr>
            <p:grpSpPr>
              <a:xfrm>
                <a:off x="6722286" y="5253648"/>
                <a:ext cx="5034286" cy="1542920"/>
                <a:chOff x="6722286" y="5253648"/>
                <a:chExt cx="5034286" cy="1542920"/>
              </a:xfrm>
            </p:grpSpPr>
            <p:pic>
              <p:nvPicPr>
                <p:cNvPr id="35" name="Picture 34">
                  <a:extLst>
                    <a:ext uri="{FF2B5EF4-FFF2-40B4-BE49-F238E27FC236}">
                      <a16:creationId xmlns:a16="http://schemas.microsoft.com/office/drawing/2014/main" id="{6BB77347-26B8-F1A3-7207-4D8BF40055F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058232" y="5253648"/>
                  <a:ext cx="3698340" cy="1542920"/>
                </a:xfrm>
                <a:prstGeom prst="rect">
                  <a:avLst/>
                </a:prstGeom>
              </p:spPr>
            </p:pic>
            <p:pic>
              <p:nvPicPr>
                <p:cNvPr id="36" name="Graphic 35" descr="Teacher outline">
                  <a:extLst>
                    <a:ext uri="{FF2B5EF4-FFF2-40B4-BE49-F238E27FC236}">
                      <a16:creationId xmlns:a16="http://schemas.microsoft.com/office/drawing/2014/main" id="{E1B5A2FB-1B21-E00F-0E73-30E4E391EC8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722286" y="5467587"/>
                  <a:ext cx="1134175" cy="1134175"/>
                </a:xfrm>
                <a:prstGeom prst="rect">
                  <a:avLst/>
                </a:prstGeom>
              </p:spPr>
            </p:pic>
          </p:grpSp>
        </p:grpSp>
      </p:grpSp>
      <p:pic>
        <p:nvPicPr>
          <p:cNvPr id="3" name="Picture 2">
            <a:extLst>
              <a:ext uri="{FF2B5EF4-FFF2-40B4-BE49-F238E27FC236}">
                <a16:creationId xmlns:a16="http://schemas.microsoft.com/office/drawing/2014/main" id="{6297FCA2-44A5-ECE1-DD20-C1513FE036A0}"/>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73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1" nodeType="clickEffect">
                                  <p:stCondLst>
                                    <p:cond delay="0"/>
                                  </p:stCondLst>
                                  <p:childTnLst>
                                    <p:animMotion origin="layout" path="M -4.375E-6 4.44444E-6 L 0.06758 0.00509 " pathEditMode="relative" rAng="0" ptsTypes="AA">
                                      <p:cBhvr>
                                        <p:cTn id="21" dur="2000" fill="hold"/>
                                        <p:tgtEl>
                                          <p:spTgt spid="6"/>
                                        </p:tgtEl>
                                        <p:attrNameLst>
                                          <p:attrName>ppt_x</p:attrName>
                                          <p:attrName>ppt_y</p:attrName>
                                        </p:attrNameLst>
                                      </p:cBhvr>
                                      <p:rCtr x="3372" y="255"/>
                                    </p:animMotion>
                                  </p:childTnLst>
                                </p:cTn>
                              </p:par>
                            </p:childTnLst>
                          </p:cTn>
                        </p:par>
                        <p:par>
                          <p:cTn id="22" fill="hold">
                            <p:stCondLst>
                              <p:cond delay="2000"/>
                            </p:stCondLst>
                            <p:childTnLst>
                              <p:par>
                                <p:cTn id="23" presetID="2" presetClass="entr" presetSubtype="4" fill="hold" nodeType="after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lstStyle/>
          <a:p>
            <a:r>
              <a:rPr lang="en-US"/>
              <a:t>Agenda</a:t>
            </a:r>
          </a:p>
        </p:txBody>
      </p:sp>
      <p:pic>
        <p:nvPicPr>
          <p:cNvPr id="3" name="Picture 2" descr="Graphical user interface, text, application&#10;&#10;Description automatically generated">
            <a:extLst>
              <a:ext uri="{FF2B5EF4-FFF2-40B4-BE49-F238E27FC236}">
                <a16:creationId xmlns:a16="http://schemas.microsoft.com/office/drawing/2014/main" id="{E04C9470-C55E-4F84-8104-6FF086F1D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306501" cy="4442692"/>
          </a:xfrm>
          <a:prstGeom prst="rect">
            <a:avLst/>
          </a:prstGeom>
          <a:ln>
            <a:solidFill>
              <a:schemeClr val="tx1"/>
            </a:solidFill>
          </a:ln>
        </p:spPr>
      </p:pic>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1429" y="1690688"/>
            <a:ext cx="3432989" cy="4442692"/>
          </a:xfrm>
          <a:prstGeom prst="rect">
            <a:avLst/>
          </a:prstGeom>
          <a:ln>
            <a:solidFill>
              <a:schemeClr val="tx1"/>
            </a:solidFill>
          </a:ln>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7822" y="2585652"/>
            <a:ext cx="3432989" cy="2652764"/>
          </a:xfrm>
          <a:prstGeom prst="rect">
            <a:avLst/>
          </a:prstGeom>
          <a:ln>
            <a:solidFill>
              <a:schemeClr val="tx1"/>
            </a:solidFill>
          </a:ln>
        </p:spPr>
      </p:pic>
      <p:pic>
        <p:nvPicPr>
          <p:cNvPr id="4" name="Picture 2">
            <a:extLst>
              <a:ext uri="{FF2B5EF4-FFF2-40B4-BE49-F238E27FC236}">
                <a16:creationId xmlns:a16="http://schemas.microsoft.com/office/drawing/2014/main" id="{C0E8BA83-8D9C-080F-A489-16F9B9EB0C6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3906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E04C9470-C55E-4F84-8104-6FF086F1D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76013" y="-484807"/>
            <a:ext cx="7839974" cy="10533972"/>
          </a:xfrm>
          <a:prstGeom prst="rect">
            <a:avLst/>
          </a:prstGeom>
          <a:ln>
            <a:solidFill>
              <a:schemeClr val="tx1"/>
            </a:solidFill>
          </a:ln>
        </p:spPr>
      </p:pic>
      <p:pic>
        <p:nvPicPr>
          <p:cNvPr id="10" name="Graphic 9">
            <a:extLst>
              <a:ext uri="{FF2B5EF4-FFF2-40B4-BE49-F238E27FC236}">
                <a16:creationId xmlns:a16="http://schemas.microsoft.com/office/drawing/2014/main" id="{9CD91971-1C74-472B-9623-6F43A7233582}"/>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rot="5400000">
            <a:off x="1749103" y="2195947"/>
            <a:ext cx="1507904" cy="1507904"/>
          </a:xfrm>
          <a:prstGeom prst="rect">
            <a:avLst/>
          </a:prstGeom>
        </p:spPr>
      </p:pic>
      <p:sp>
        <p:nvSpPr>
          <p:cNvPr id="4" name="Rectangle 3">
            <a:extLst>
              <a:ext uri="{FF2B5EF4-FFF2-40B4-BE49-F238E27FC236}">
                <a16:creationId xmlns:a16="http://schemas.microsoft.com/office/drawing/2014/main" id="{766469CF-1B38-493B-9869-8DC0F8AA557E}"/>
              </a:ext>
            </a:extLst>
          </p:cNvPr>
          <p:cNvSpPr/>
          <p:nvPr/>
        </p:nvSpPr>
        <p:spPr>
          <a:xfrm>
            <a:off x="9572797" y="4240382"/>
            <a:ext cx="2114378" cy="1754326"/>
          </a:xfrm>
          <a:prstGeom prst="rect">
            <a:avLst/>
          </a:prstGeom>
          <a:solidFill>
            <a:schemeClr val="accent5"/>
          </a:solidFill>
          <a:effectLst>
            <a:outerShdw blurRad="50800" dist="38100" dir="2700000" algn="tl" rotWithShape="0">
              <a:prstClr val="black">
                <a:alpha val="40000"/>
              </a:prstClr>
            </a:outerShdw>
          </a:effectLst>
        </p:spPr>
        <p:txBody>
          <a:bodyPr wrap="square" lIns="91440" tIns="45720" rIns="91440" bIns="45720">
            <a:spAutoFit/>
          </a:bodyPr>
          <a:lstStyle/>
          <a:p>
            <a:pPr algn="ctr"/>
            <a:r>
              <a:rPr lang="en-US">
                <a:ln w="0"/>
                <a:solidFill>
                  <a:schemeClr val="bg1"/>
                </a:solidFill>
                <a:effectLst>
                  <a:outerShdw blurRad="38100" dist="19050" dir="2700000" algn="tl" rotWithShape="0">
                    <a:schemeClr val="dk1">
                      <a:alpha val="40000"/>
                    </a:schemeClr>
                  </a:outerShdw>
                </a:effectLst>
              </a:rPr>
              <a:t>1 document for the whole year</a:t>
            </a:r>
          </a:p>
          <a:p>
            <a:pPr algn="ctr"/>
            <a:endParaRPr lang="en-US" b="0" cap="none" spc="0">
              <a:ln w="0"/>
              <a:solidFill>
                <a:schemeClr val="bg1"/>
              </a:solidFill>
              <a:effectLst>
                <a:outerShdw blurRad="38100" dist="19050" dir="2700000" algn="tl" rotWithShape="0">
                  <a:schemeClr val="dk1">
                    <a:alpha val="40000"/>
                  </a:schemeClr>
                </a:outerShdw>
              </a:effectLst>
            </a:endParaRPr>
          </a:p>
          <a:p>
            <a:pPr algn="ctr"/>
            <a:r>
              <a:rPr lang="en-US">
                <a:ln w="0"/>
                <a:solidFill>
                  <a:schemeClr val="bg1"/>
                </a:solidFill>
                <a:effectLst>
                  <a:outerShdw blurRad="38100" dist="19050" dir="2700000" algn="tl" rotWithShape="0">
                    <a:schemeClr val="dk1">
                      <a:alpha val="40000"/>
                    </a:schemeClr>
                  </a:outerShdw>
                </a:effectLst>
              </a:rPr>
              <a:t>Internal document links for easy navigation</a:t>
            </a:r>
            <a:endParaRPr lang="en-US" b="0" cap="none" spc="0">
              <a:ln w="0"/>
              <a:solidFill>
                <a:schemeClr val="bg1"/>
              </a:solidFill>
              <a:effectLst>
                <a:outerShdw blurRad="38100" dist="19050" dir="2700000" algn="tl" rotWithShape="0">
                  <a:schemeClr val="dk1">
                    <a:alpha val="40000"/>
                  </a:schemeClr>
                </a:outerShdw>
              </a:effectLst>
            </a:endParaRPr>
          </a:p>
        </p:txBody>
      </p:sp>
      <p:pic>
        <p:nvPicPr>
          <p:cNvPr id="2" name="Picture 2">
            <a:extLst>
              <a:ext uri="{FF2B5EF4-FFF2-40B4-BE49-F238E27FC236}">
                <a16:creationId xmlns:a16="http://schemas.microsoft.com/office/drawing/2014/main" id="{2CA64628-941D-ECF7-0B6B-F30401B6AA8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7948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1.45833E-6 -2.59259E-6 L 1.45833E-6 0.31343 " pathEditMode="relative" rAng="0" ptsTypes="AA">
                                      <p:cBhvr>
                                        <p:cTn id="12" dur="2000" fill="hold"/>
                                        <p:tgtEl>
                                          <p:spTgt spid="10"/>
                                        </p:tgtEl>
                                        <p:attrNameLst>
                                          <p:attrName>ppt_x</p:attrName>
                                          <p:attrName>ppt_y</p:attrName>
                                        </p:attrNameLst>
                                      </p:cBhvr>
                                      <p:rCtr x="0" y="15671"/>
                                    </p:animMotion>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lstStyle/>
          <a:p>
            <a:r>
              <a:rPr lang="en-US"/>
              <a:t>Agenda</a:t>
            </a:r>
          </a:p>
        </p:txBody>
      </p:sp>
      <p:pic>
        <p:nvPicPr>
          <p:cNvPr id="3" name="Picture 2" descr="Graphical user interface, text, application&#10;&#10;Description automatically generated">
            <a:extLst>
              <a:ext uri="{FF2B5EF4-FFF2-40B4-BE49-F238E27FC236}">
                <a16:creationId xmlns:a16="http://schemas.microsoft.com/office/drawing/2014/main" id="{E04C9470-C55E-4F84-8104-6FF086F1D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306501" cy="4442692"/>
          </a:xfrm>
          <a:prstGeom prst="rect">
            <a:avLst/>
          </a:prstGeom>
          <a:ln>
            <a:solidFill>
              <a:schemeClr val="tx1"/>
            </a:solidFill>
          </a:ln>
        </p:spPr>
      </p:pic>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1429" y="1690688"/>
            <a:ext cx="3432989" cy="4442692"/>
          </a:xfrm>
          <a:prstGeom prst="rect">
            <a:avLst/>
          </a:prstGeom>
          <a:ln>
            <a:solidFill>
              <a:schemeClr val="tx1"/>
            </a:solidFill>
          </a:ln>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7822" y="2585652"/>
            <a:ext cx="3432989" cy="2652764"/>
          </a:xfrm>
          <a:prstGeom prst="rect">
            <a:avLst/>
          </a:prstGeom>
          <a:ln>
            <a:solidFill>
              <a:schemeClr val="tx1"/>
            </a:solidFill>
          </a:ln>
        </p:spPr>
      </p:pic>
      <p:pic>
        <p:nvPicPr>
          <p:cNvPr id="4" name="Picture 2">
            <a:extLst>
              <a:ext uri="{FF2B5EF4-FFF2-40B4-BE49-F238E27FC236}">
                <a16:creationId xmlns:a16="http://schemas.microsoft.com/office/drawing/2014/main" id="{999F4165-1A19-BBBB-EE0A-A89E82548CC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972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196E3CBF-4906-DB38-66C7-6E4F16B7EED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Graphical user interface, application&#10;&#10;Description automatically generated">
            <a:extLst>
              <a:ext uri="{FF2B5EF4-FFF2-40B4-BE49-F238E27FC236}">
                <a16:creationId xmlns:a16="http://schemas.microsoft.com/office/drawing/2014/main" id="{4D8FA9BA-1319-495D-B791-98FB6B68F5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3740" y="0"/>
            <a:ext cx="10944519" cy="8457128"/>
          </a:xfrm>
          <a:prstGeom prst="rect">
            <a:avLst/>
          </a:prstGeom>
          <a:ln>
            <a:solidFill>
              <a:schemeClr val="tx1"/>
            </a:solidFill>
          </a:ln>
        </p:spPr>
      </p:pic>
      <p:pic>
        <p:nvPicPr>
          <p:cNvPr id="3" name="Graphic 2">
            <a:extLst>
              <a:ext uri="{FF2B5EF4-FFF2-40B4-BE49-F238E27FC236}">
                <a16:creationId xmlns:a16="http://schemas.microsoft.com/office/drawing/2014/main" id="{237FAC79-CA5D-4701-B995-8489CBDF5D80}"/>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rot="5400000">
            <a:off x="241199" y="876194"/>
            <a:ext cx="1507904" cy="1507904"/>
          </a:xfrm>
          <a:prstGeom prst="rect">
            <a:avLst/>
          </a:prstGeom>
        </p:spPr>
      </p:pic>
      <p:pic>
        <p:nvPicPr>
          <p:cNvPr id="4" name="Graphic 3">
            <a:extLst>
              <a:ext uri="{FF2B5EF4-FFF2-40B4-BE49-F238E27FC236}">
                <a16:creationId xmlns:a16="http://schemas.microsoft.com/office/drawing/2014/main" id="{2EFD60CD-FB0E-49AF-80FE-38581BA3592F}"/>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rot="5400000">
            <a:off x="241199" y="3719951"/>
            <a:ext cx="1507904" cy="1507904"/>
          </a:xfrm>
          <a:prstGeom prst="rect">
            <a:avLst/>
          </a:prstGeom>
        </p:spPr>
      </p:pic>
      <p:sp>
        <p:nvSpPr>
          <p:cNvPr id="5" name="Rectangle: Rounded Corners 4">
            <a:extLst>
              <a:ext uri="{FF2B5EF4-FFF2-40B4-BE49-F238E27FC236}">
                <a16:creationId xmlns:a16="http://schemas.microsoft.com/office/drawing/2014/main" id="{2D6556F2-24A9-4B7F-BAEE-F5E10753B5F0}"/>
              </a:ext>
            </a:extLst>
          </p:cNvPr>
          <p:cNvSpPr/>
          <p:nvPr/>
        </p:nvSpPr>
        <p:spPr>
          <a:xfrm>
            <a:off x="1462795" y="4238626"/>
            <a:ext cx="9271880" cy="590550"/>
          </a:xfrm>
          <a:prstGeom prst="roundRect">
            <a:avLst/>
          </a:prstGeom>
          <a:solidFill>
            <a:srgbClr val="FFFF00">
              <a:alpha val="18039"/>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2268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081273" cy="1325563"/>
          </a:xfrm>
        </p:spPr>
        <p:txBody>
          <a:bodyPr/>
          <a:lstStyle/>
          <a:p>
            <a:r>
              <a:rPr lang="en-US" dirty="0"/>
              <a:t>Knowledge, Confidence, Use (KCU) Survey</a:t>
            </a:r>
          </a:p>
        </p:txBody>
      </p:sp>
      <p:pic>
        <p:nvPicPr>
          <p:cNvPr id="5" name="Picture 4">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1194098" y="1526678"/>
            <a:ext cx="3534675" cy="5206730"/>
          </a:xfrm>
          <a:prstGeom prst="rect">
            <a:avLst/>
          </a:prstGeom>
          <a:ln>
            <a:solidFill>
              <a:schemeClr val="tx1"/>
            </a:solidFill>
          </a:ln>
        </p:spPr>
      </p:pic>
      <p:pic>
        <p:nvPicPr>
          <p:cNvPr id="7" name="Picture 6">
            <a:extLst>
              <a:ext uri="{FF2B5EF4-FFF2-40B4-BE49-F238E27FC236}">
                <a16:creationId xmlns:a16="http://schemas.microsoft.com/office/drawing/2014/main" id="{D4F0225B-2D7C-741A-4D38-ACAA63B102ED}"/>
              </a:ext>
            </a:extLst>
          </p:cNvPr>
          <p:cNvPicPr>
            <a:picLocks noChangeAspect="1"/>
          </p:cNvPicPr>
          <p:nvPr/>
        </p:nvPicPr>
        <p:blipFill>
          <a:blip r:embed="rId4"/>
          <a:stretch>
            <a:fillRect/>
          </a:stretch>
        </p:blipFill>
        <p:spPr>
          <a:xfrm>
            <a:off x="5515087" y="1526678"/>
            <a:ext cx="4680182" cy="5067760"/>
          </a:xfrm>
          <a:prstGeom prst="rect">
            <a:avLst/>
          </a:prstGeom>
          <a:ln>
            <a:solidFill>
              <a:schemeClr val="tx1"/>
            </a:solidFill>
          </a:ln>
        </p:spPr>
      </p:pic>
      <p:sp>
        <p:nvSpPr>
          <p:cNvPr id="8" name="Rectangle: Rounded Corners 7">
            <a:extLst>
              <a:ext uri="{FF2B5EF4-FFF2-40B4-BE49-F238E27FC236}">
                <a16:creationId xmlns:a16="http://schemas.microsoft.com/office/drawing/2014/main" id="{4165BF09-25CE-D72B-2DC4-9ABFB43D4DD5}"/>
              </a:ext>
            </a:extLst>
          </p:cNvPr>
          <p:cNvSpPr/>
          <p:nvPr/>
        </p:nvSpPr>
        <p:spPr>
          <a:xfrm>
            <a:off x="8489285" y="6048105"/>
            <a:ext cx="2285250" cy="68530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000" dirty="0"/>
              <a:t>ci3t.org/measures</a:t>
            </a:r>
          </a:p>
        </p:txBody>
      </p:sp>
    </p:spTree>
    <p:extLst>
      <p:ext uri="{BB962C8B-B14F-4D97-AF65-F5344CB8AC3E}">
        <p14:creationId xmlns:p14="http://schemas.microsoft.com/office/powerpoint/2010/main" val="3340887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D2D3-2EDC-49C0-B389-61248FA93630}"/>
              </a:ext>
            </a:extLst>
          </p:cNvPr>
          <p:cNvSpPr>
            <a:spLocks noGrp="1"/>
          </p:cNvSpPr>
          <p:nvPr>
            <p:ph type="title"/>
          </p:nvPr>
        </p:nvSpPr>
        <p:spPr/>
        <p:txBody>
          <a:bodyPr/>
          <a:lstStyle/>
          <a:p>
            <a:r>
              <a:rPr lang="en-US"/>
              <a:t>Agenda</a:t>
            </a:r>
          </a:p>
        </p:txBody>
      </p:sp>
      <p:pic>
        <p:nvPicPr>
          <p:cNvPr id="3" name="Picture 2" descr="Graphical user interface, text, application&#10;&#10;Description automatically generated">
            <a:extLst>
              <a:ext uri="{FF2B5EF4-FFF2-40B4-BE49-F238E27FC236}">
                <a16:creationId xmlns:a16="http://schemas.microsoft.com/office/drawing/2014/main" id="{E04C9470-C55E-4F84-8104-6FF086F1DB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200" y="1690688"/>
            <a:ext cx="3306501" cy="4442692"/>
          </a:xfrm>
          <a:prstGeom prst="rect">
            <a:avLst/>
          </a:prstGeom>
          <a:ln>
            <a:solidFill>
              <a:schemeClr val="tx1"/>
            </a:solidFill>
          </a:ln>
        </p:spPr>
      </p:pic>
      <p:pic>
        <p:nvPicPr>
          <p:cNvPr id="16" name="Picture 15" descr="Table&#10;&#10;Description automatically generated">
            <a:extLst>
              <a:ext uri="{FF2B5EF4-FFF2-40B4-BE49-F238E27FC236}">
                <a16:creationId xmlns:a16="http://schemas.microsoft.com/office/drawing/2014/main" id="{9E61DE6D-61DE-4D5D-8AE2-4390146FDE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21429" y="1690688"/>
            <a:ext cx="3432989" cy="4442692"/>
          </a:xfrm>
          <a:prstGeom prst="rect">
            <a:avLst/>
          </a:prstGeom>
          <a:ln>
            <a:solidFill>
              <a:schemeClr val="tx1"/>
            </a:solidFill>
          </a:ln>
        </p:spPr>
      </p:pic>
      <p:pic>
        <p:nvPicPr>
          <p:cNvPr id="18" name="Picture 17" descr="Graphical user interface, application&#10;&#10;Description automatically generated">
            <a:extLst>
              <a:ext uri="{FF2B5EF4-FFF2-40B4-BE49-F238E27FC236}">
                <a16:creationId xmlns:a16="http://schemas.microsoft.com/office/drawing/2014/main" id="{5158CF46-5AEE-4095-AD0C-C3123AB368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7822" y="2585652"/>
            <a:ext cx="3432989" cy="2652764"/>
          </a:xfrm>
          <a:prstGeom prst="rect">
            <a:avLst/>
          </a:prstGeom>
          <a:ln>
            <a:solidFill>
              <a:schemeClr val="tx1"/>
            </a:solidFill>
          </a:ln>
        </p:spPr>
      </p:pic>
      <p:pic>
        <p:nvPicPr>
          <p:cNvPr id="4" name="Picture 2">
            <a:extLst>
              <a:ext uri="{FF2B5EF4-FFF2-40B4-BE49-F238E27FC236}">
                <a16:creationId xmlns:a16="http://schemas.microsoft.com/office/drawing/2014/main" id="{CE54DCD6-BDC1-456F-D52F-343891B19F1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077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EEC646D5-2D1A-499A-9D1B-E2355EFB60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06749" y="-693583"/>
            <a:ext cx="6371264" cy="8245166"/>
          </a:xfrm>
          <a:prstGeom prst="rect">
            <a:avLst/>
          </a:prstGeom>
          <a:ln>
            <a:solidFill>
              <a:schemeClr val="tx1"/>
            </a:solidFill>
          </a:ln>
        </p:spPr>
      </p:pic>
      <p:pic>
        <p:nvPicPr>
          <p:cNvPr id="3" name="Picture 2">
            <a:extLst>
              <a:ext uri="{FF2B5EF4-FFF2-40B4-BE49-F238E27FC236}">
                <a16:creationId xmlns:a16="http://schemas.microsoft.com/office/drawing/2014/main" id="{C55697B8-0F92-696A-0FD1-E05B0798AF1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0044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D47149-D1ED-47D6-BAE3-CC7371CAE2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4590" y="2461098"/>
            <a:ext cx="8902819" cy="3907869"/>
          </a:xfrm>
          <a:prstGeom prst="rect">
            <a:avLst/>
          </a:prstGeom>
        </p:spPr>
      </p:pic>
      <p:pic>
        <p:nvPicPr>
          <p:cNvPr id="10" name="Picture 9">
            <a:extLst>
              <a:ext uri="{FF2B5EF4-FFF2-40B4-BE49-F238E27FC236}">
                <a16:creationId xmlns:a16="http://schemas.microsoft.com/office/drawing/2014/main" id="{0A793A71-D91A-4D23-BEF8-434B0F11D0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97815" y="24051"/>
            <a:ext cx="9196370" cy="2533787"/>
          </a:xfrm>
          <a:prstGeom prst="rect">
            <a:avLst/>
          </a:prstGeom>
        </p:spPr>
      </p:pic>
      <p:pic>
        <p:nvPicPr>
          <p:cNvPr id="2" name="Picture 2">
            <a:extLst>
              <a:ext uri="{FF2B5EF4-FFF2-40B4-BE49-F238E27FC236}">
                <a16:creationId xmlns:a16="http://schemas.microsoft.com/office/drawing/2014/main" id="{D223ACA9-C11D-54BE-9463-81F11777EF6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0770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EC01FF7-0BCB-C2EB-A78B-4DB339F2A8F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42F1E2D-0EF0-8EE8-DD84-2C146E0C3467}"/>
              </a:ext>
            </a:extLst>
          </p:cNvPr>
          <p:cNvPicPr>
            <a:picLocks noChangeAspect="1"/>
          </p:cNvPicPr>
          <p:nvPr/>
        </p:nvPicPr>
        <p:blipFill>
          <a:blip r:embed="rId3"/>
          <a:stretch>
            <a:fillRect/>
          </a:stretch>
        </p:blipFill>
        <p:spPr>
          <a:xfrm>
            <a:off x="935061" y="262780"/>
            <a:ext cx="10321878" cy="6332441"/>
          </a:xfrm>
          <a:prstGeom prst="rect">
            <a:avLst/>
          </a:prstGeom>
          <a:ln>
            <a:solidFill>
              <a:schemeClr val="tx1"/>
            </a:solidFill>
          </a:ln>
        </p:spPr>
      </p:pic>
    </p:spTree>
    <p:extLst>
      <p:ext uri="{BB962C8B-B14F-4D97-AF65-F5344CB8AC3E}">
        <p14:creationId xmlns:p14="http://schemas.microsoft.com/office/powerpoint/2010/main" val="852898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362441D-6A0A-F94E-2DFD-2682B86DD30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98B9C27-B8E7-6BE1-86EB-5FFE3235DCEB}"/>
              </a:ext>
            </a:extLst>
          </p:cNvPr>
          <p:cNvPicPr>
            <a:picLocks noChangeAspect="1"/>
          </p:cNvPicPr>
          <p:nvPr/>
        </p:nvPicPr>
        <p:blipFill>
          <a:blip r:embed="rId3"/>
          <a:stretch>
            <a:fillRect/>
          </a:stretch>
        </p:blipFill>
        <p:spPr>
          <a:xfrm>
            <a:off x="918859" y="222581"/>
            <a:ext cx="10354283" cy="6412838"/>
          </a:xfrm>
          <a:prstGeom prst="rect">
            <a:avLst/>
          </a:prstGeom>
          <a:ln>
            <a:solidFill>
              <a:schemeClr val="tx1"/>
            </a:solidFill>
          </a:ln>
        </p:spPr>
      </p:pic>
    </p:spTree>
    <p:extLst>
      <p:ext uri="{BB962C8B-B14F-4D97-AF65-F5344CB8AC3E}">
        <p14:creationId xmlns:p14="http://schemas.microsoft.com/office/powerpoint/2010/main" val="197750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58F019-7578-CBCC-CFF6-7EF3D4AE069C}"/>
              </a:ext>
            </a:extLst>
          </p:cNvPr>
          <p:cNvPicPr>
            <a:picLocks noChangeAspect="1"/>
          </p:cNvPicPr>
          <p:nvPr/>
        </p:nvPicPr>
        <p:blipFill>
          <a:blip r:embed="rId2"/>
          <a:stretch>
            <a:fillRect/>
          </a:stretch>
        </p:blipFill>
        <p:spPr>
          <a:xfrm>
            <a:off x="1001904" y="286945"/>
            <a:ext cx="10188192" cy="6284110"/>
          </a:xfrm>
          <a:prstGeom prst="rect">
            <a:avLst/>
          </a:prstGeom>
          <a:ln>
            <a:solidFill>
              <a:schemeClr val="tx1"/>
            </a:solidFill>
          </a:ln>
        </p:spPr>
      </p:pic>
      <p:pic>
        <p:nvPicPr>
          <p:cNvPr id="2" name="Picture 2">
            <a:extLst>
              <a:ext uri="{FF2B5EF4-FFF2-40B4-BE49-F238E27FC236}">
                <a16:creationId xmlns:a16="http://schemas.microsoft.com/office/drawing/2014/main" id="{3BE097D8-4CD0-B8EF-F694-7987A557A5D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10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7CE19E-6EF0-B4ED-14B6-2541BA3B438E}"/>
              </a:ext>
            </a:extLst>
          </p:cNvPr>
          <p:cNvPicPr>
            <a:picLocks noChangeAspect="1"/>
          </p:cNvPicPr>
          <p:nvPr/>
        </p:nvPicPr>
        <p:blipFill>
          <a:blip r:embed="rId2"/>
          <a:stretch>
            <a:fillRect/>
          </a:stretch>
        </p:blipFill>
        <p:spPr>
          <a:xfrm>
            <a:off x="843138" y="178254"/>
            <a:ext cx="10505724" cy="6501493"/>
          </a:xfrm>
          <a:prstGeom prst="rect">
            <a:avLst/>
          </a:prstGeom>
          <a:ln>
            <a:solidFill>
              <a:schemeClr val="tx1"/>
            </a:solidFill>
          </a:ln>
        </p:spPr>
      </p:pic>
      <p:pic>
        <p:nvPicPr>
          <p:cNvPr id="2" name="Picture 2">
            <a:extLst>
              <a:ext uri="{FF2B5EF4-FFF2-40B4-BE49-F238E27FC236}">
                <a16:creationId xmlns:a16="http://schemas.microsoft.com/office/drawing/2014/main" id="{4D8D5A05-B8DD-B448-9746-F5D01FCF158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90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66497C-0DB4-4525-E320-A8C133F3335E}"/>
              </a:ext>
            </a:extLst>
          </p:cNvPr>
          <p:cNvPicPr>
            <a:picLocks noChangeAspect="1"/>
          </p:cNvPicPr>
          <p:nvPr/>
        </p:nvPicPr>
        <p:blipFill>
          <a:blip r:embed="rId2"/>
          <a:stretch>
            <a:fillRect/>
          </a:stretch>
        </p:blipFill>
        <p:spPr>
          <a:xfrm>
            <a:off x="5962650" y="2816050"/>
            <a:ext cx="6229350" cy="2238375"/>
          </a:xfrm>
          <a:prstGeom prst="rect">
            <a:avLst/>
          </a:prstGeom>
        </p:spPr>
      </p:pic>
      <p:pic>
        <p:nvPicPr>
          <p:cNvPr id="5" name="Picture 4" descr="Graphical user interface, text, application&#10;&#10;Description automatically generated">
            <a:extLst>
              <a:ext uri="{FF2B5EF4-FFF2-40B4-BE49-F238E27FC236}">
                <a16:creationId xmlns:a16="http://schemas.microsoft.com/office/drawing/2014/main" id="{496F45F4-16CE-98DC-A600-3AA9C79823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200" y="1584343"/>
            <a:ext cx="2979888" cy="4003846"/>
          </a:xfrm>
          <a:prstGeom prst="rect">
            <a:avLst/>
          </a:prstGeom>
          <a:ln>
            <a:solidFill>
              <a:schemeClr val="tx1"/>
            </a:solidFill>
          </a:ln>
        </p:spPr>
      </p:pic>
      <p:sp>
        <p:nvSpPr>
          <p:cNvPr id="10" name="Arrow: Right 9">
            <a:extLst>
              <a:ext uri="{FF2B5EF4-FFF2-40B4-BE49-F238E27FC236}">
                <a16:creationId xmlns:a16="http://schemas.microsoft.com/office/drawing/2014/main" id="{39CB2E33-0427-81A2-CD23-14352CB2CF2D}"/>
              </a:ext>
            </a:extLst>
          </p:cNvPr>
          <p:cNvSpPr/>
          <p:nvPr/>
        </p:nvSpPr>
        <p:spPr>
          <a:xfrm>
            <a:off x="4844406" y="3416440"/>
            <a:ext cx="1251751" cy="612950"/>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9B5417A-CDBB-5C70-2E3C-FD35E0B799DF}"/>
              </a:ext>
            </a:extLst>
          </p:cNvPr>
          <p:cNvSpPr>
            <a:spLocks noGrp="1"/>
          </p:cNvSpPr>
          <p:nvPr>
            <p:ph type="title"/>
          </p:nvPr>
        </p:nvSpPr>
        <p:spPr/>
        <p:txBody>
          <a:bodyPr/>
          <a:lstStyle/>
          <a:p>
            <a:r>
              <a:rPr lang="en-US"/>
              <a:t>Assigning Team Roles in Your Agenda</a:t>
            </a:r>
          </a:p>
        </p:txBody>
      </p:sp>
      <p:pic>
        <p:nvPicPr>
          <p:cNvPr id="9" name="Picture 8">
            <a:extLst>
              <a:ext uri="{FF2B5EF4-FFF2-40B4-BE49-F238E27FC236}">
                <a16:creationId xmlns:a16="http://schemas.microsoft.com/office/drawing/2014/main" id="{16A5D0EF-9794-A5A5-3686-4F8AB178E113}"/>
              </a:ext>
            </a:extLst>
          </p:cNvPr>
          <p:cNvPicPr>
            <a:picLocks noChangeAspect="1"/>
          </p:cNvPicPr>
          <p:nvPr/>
        </p:nvPicPr>
        <p:blipFill>
          <a:blip r:embed="rId4"/>
          <a:stretch>
            <a:fillRect/>
          </a:stretch>
        </p:blipFill>
        <p:spPr>
          <a:xfrm>
            <a:off x="2374656" y="2816050"/>
            <a:ext cx="3045023" cy="3860521"/>
          </a:xfrm>
          <a:prstGeom prst="rect">
            <a:avLst/>
          </a:prstGeom>
          <a:ln>
            <a:solidFill>
              <a:schemeClr val="tx1"/>
            </a:solidFill>
          </a:ln>
        </p:spPr>
      </p:pic>
      <p:pic>
        <p:nvPicPr>
          <p:cNvPr id="3" name="Picture 2">
            <a:extLst>
              <a:ext uri="{FF2B5EF4-FFF2-40B4-BE49-F238E27FC236}">
                <a16:creationId xmlns:a16="http://schemas.microsoft.com/office/drawing/2014/main" id="{0BCAF44C-FD70-F20E-7C24-26B2249F8E1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207579" y="-1"/>
            <a:ext cx="984422" cy="15380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1922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51032" y="3563921"/>
            <a:ext cx="3416968" cy="3231633"/>
          </a:xfrm>
          <a:prstGeom prst="rect">
            <a:avLst/>
          </a:prstGeom>
        </p:spPr>
      </p:pic>
      <p:sp>
        <p:nvSpPr>
          <p:cNvPr id="4" name="Title 3"/>
          <p:cNvSpPr>
            <a:spLocks noGrp="1"/>
          </p:cNvSpPr>
          <p:nvPr>
            <p:ph type="title"/>
          </p:nvPr>
        </p:nvSpPr>
        <p:spPr/>
        <p:txBody>
          <a:bodyPr>
            <a:normAutofit/>
          </a:bodyPr>
          <a:lstStyle/>
          <a:p>
            <a:r>
              <a:rPr lang="en-US"/>
              <a:t>Communicating with Your Stakeholders</a:t>
            </a:r>
          </a:p>
        </p:txBody>
      </p:sp>
      <p:sp>
        <p:nvSpPr>
          <p:cNvPr id="5" name="Content Placeholder 4"/>
          <p:cNvSpPr>
            <a:spLocks noGrp="1"/>
          </p:cNvSpPr>
          <p:nvPr>
            <p:ph idx="1"/>
          </p:nvPr>
        </p:nvSpPr>
        <p:spPr/>
        <p:txBody>
          <a:bodyPr/>
          <a:lstStyle/>
          <a:p>
            <a:r>
              <a:rPr lang="en-US"/>
              <a:t>How will you share data and Ci3T Leadership Team updates with stakeholders?</a:t>
            </a:r>
          </a:p>
          <a:p>
            <a:pPr lvl="1"/>
            <a:r>
              <a:rPr lang="en-US"/>
              <a:t>Faculty and staff</a:t>
            </a:r>
          </a:p>
          <a:p>
            <a:pPr lvl="2"/>
            <a:r>
              <a:rPr lang="en-US"/>
              <a:t>Include plans for sharing updates with cafeteria, custodial, transportation, office, paraeducators, itinerant related service providers, and others</a:t>
            </a:r>
          </a:p>
          <a:p>
            <a:pPr lvl="1"/>
            <a:r>
              <a:rPr lang="en-US"/>
              <a:t>District leaders</a:t>
            </a:r>
          </a:p>
          <a:p>
            <a:pPr lvl="1"/>
            <a:r>
              <a:rPr lang="en-US"/>
              <a:t>Students</a:t>
            </a:r>
          </a:p>
          <a:p>
            <a:pPr lvl="1"/>
            <a:r>
              <a:rPr lang="en-US"/>
              <a:t>Parents &amp; Families</a:t>
            </a:r>
          </a:p>
          <a:p>
            <a:pPr lvl="1"/>
            <a:r>
              <a:rPr lang="en-US"/>
              <a:t>Community</a:t>
            </a:r>
          </a:p>
          <a:p>
            <a:pPr lvl="2"/>
            <a:r>
              <a:rPr lang="en-US"/>
              <a:t>Consider dedicating space on school website </a:t>
            </a:r>
            <a:br>
              <a:rPr lang="en-US"/>
            </a:br>
            <a:r>
              <a:rPr lang="en-US"/>
              <a:t>to give parents and community members </a:t>
            </a:r>
            <a:br>
              <a:rPr lang="en-US"/>
            </a:br>
            <a:r>
              <a:rPr lang="en-US"/>
              <a:t>access to updates </a:t>
            </a:r>
          </a:p>
        </p:txBody>
      </p:sp>
    </p:spTree>
    <p:extLst>
      <p:ext uri="{BB962C8B-B14F-4D97-AF65-F5344CB8AC3E}">
        <p14:creationId xmlns:p14="http://schemas.microsoft.com/office/powerpoint/2010/main" val="12563587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5" name="Rectangle 4">
            <a:extLst>
              <a:ext uri="{FF2B5EF4-FFF2-40B4-BE49-F238E27FC236}">
                <a16:creationId xmlns:a16="http://schemas.microsoft.com/office/drawing/2014/main" id="{AD1D97D0-4EC2-1551-8E65-CE12755322EB}"/>
              </a:ext>
            </a:extLst>
          </p:cNvPr>
          <p:cNvSpPr/>
          <p:nvPr/>
        </p:nvSpPr>
        <p:spPr>
          <a:xfrm>
            <a:off x="1322480" y="3800103"/>
            <a:ext cx="10031320" cy="28310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768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grpSp>
        <p:nvGrpSpPr>
          <p:cNvPr id="3" name="Group 2">
            <a:extLst>
              <a:ext uri="{FF2B5EF4-FFF2-40B4-BE49-F238E27FC236}">
                <a16:creationId xmlns:a16="http://schemas.microsoft.com/office/drawing/2014/main" id="{D02254BA-1039-58B9-95FB-753BE60319D8}"/>
              </a:ext>
            </a:extLst>
          </p:cNvPr>
          <p:cNvGrpSpPr/>
          <p:nvPr/>
        </p:nvGrpSpPr>
        <p:grpSpPr>
          <a:xfrm>
            <a:off x="770057" y="1626111"/>
            <a:ext cx="5783776" cy="5231889"/>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website">
            <a:extLst>
              <a:ext uri="{FF2B5EF4-FFF2-40B4-BE49-F238E27FC236}">
                <a16:creationId xmlns:a16="http://schemas.microsoft.com/office/drawing/2014/main" id="{1C2E37FF-3EDF-2CC8-2E93-FD0384EC4E7A}"/>
              </a:ext>
            </a:extLst>
          </p:cNvPr>
          <p:cNvSpPr>
            <a:spLocks noGrp="1"/>
          </p:cNvSpPr>
          <p:nvPr>
            <p:ph idx="1"/>
          </p:nvPr>
        </p:nvSpPr>
        <p:spPr>
          <a:xfrm>
            <a:off x="2443415" y="5367348"/>
            <a:ext cx="3103179" cy="633796"/>
          </a:xfrm>
        </p:spPr>
        <p:txBody>
          <a:bodyPr anchor="ctr">
            <a:normAutofit/>
          </a:bodyPr>
          <a:lstStyle/>
          <a:p>
            <a:pPr marL="0" indent="0" algn="ctr">
              <a:buNone/>
            </a:pPr>
            <a:r>
              <a:rPr lang="en-US" sz="2400">
                <a:solidFill>
                  <a:schemeClr val="accent4"/>
                </a:solidFill>
              </a:rPr>
              <a:t>ci3t.org/enhance</a:t>
            </a:r>
          </a:p>
        </p:txBody>
      </p:sp>
      <p:pic>
        <p:nvPicPr>
          <p:cNvPr id="11" name="Picture 10">
            <a:extLst>
              <a:ext uri="{FF2B5EF4-FFF2-40B4-BE49-F238E27FC236}">
                <a16:creationId xmlns:a16="http://schemas.microsoft.com/office/drawing/2014/main" id="{01A9ED8C-9CA7-67AF-FD7B-0B826FB505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9626" y="1690688"/>
            <a:ext cx="4296814" cy="3765301"/>
          </a:xfrm>
          <a:prstGeom prst="rect">
            <a:avLst/>
          </a:prstGeom>
          <a:ln>
            <a:solidFill>
              <a:schemeClr val="tx1"/>
            </a:solidFill>
          </a:ln>
        </p:spPr>
      </p:pic>
      <p:sp>
        <p:nvSpPr>
          <p:cNvPr id="13" name="Rectangle 12">
            <a:extLst>
              <a:ext uri="{FF2B5EF4-FFF2-40B4-BE49-F238E27FC236}">
                <a16:creationId xmlns:a16="http://schemas.microsoft.com/office/drawing/2014/main" id="{08F4ADA9-D3F0-7DED-9E0E-918F55320D84}"/>
              </a:ext>
            </a:extLst>
          </p:cNvPr>
          <p:cNvSpPr/>
          <p:nvPr/>
        </p:nvSpPr>
        <p:spPr>
          <a:xfrm>
            <a:off x="7033259" y="4319280"/>
            <a:ext cx="4581226" cy="84803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785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5" name="Rectangle 4">
            <a:extLst>
              <a:ext uri="{FF2B5EF4-FFF2-40B4-BE49-F238E27FC236}">
                <a16:creationId xmlns:a16="http://schemas.microsoft.com/office/drawing/2014/main" id="{AD1D97D0-4EC2-1551-8E65-CE12755322EB}"/>
              </a:ext>
            </a:extLst>
          </p:cNvPr>
          <p:cNvSpPr/>
          <p:nvPr/>
        </p:nvSpPr>
        <p:spPr>
          <a:xfrm>
            <a:off x="1440467" y="4440086"/>
            <a:ext cx="9783583" cy="28310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523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Arrow Connector 55">
            <a:extLst>
              <a:ext uri="{FF2B5EF4-FFF2-40B4-BE49-F238E27FC236}">
                <a16:creationId xmlns:a16="http://schemas.microsoft.com/office/drawing/2014/main" id="{1B5A661C-1F26-4AF6-9066-47F02AC0ADAC}"/>
              </a:ext>
            </a:extLst>
          </p:cNvPr>
          <p:cNvCxnSpPr>
            <a:cxnSpLocks/>
            <a:endCxn id="38" idx="0"/>
          </p:cNvCxnSpPr>
          <p:nvPr/>
        </p:nvCxnSpPr>
        <p:spPr>
          <a:xfrm flipH="1">
            <a:off x="6090570" y="3617599"/>
            <a:ext cx="808650"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2" name="Title 1"/>
          <p:cNvSpPr>
            <a:spLocks noGrp="1"/>
          </p:cNvSpPr>
          <p:nvPr>
            <p:ph type="title"/>
          </p:nvPr>
        </p:nvSpPr>
        <p:spPr/>
        <p:txBody>
          <a:bodyPr/>
          <a:lstStyle/>
          <a:p>
            <a:r>
              <a:rPr lang="en-US"/>
              <a:t>Sustaining and Disseminating Professional Learning</a:t>
            </a:r>
          </a:p>
        </p:txBody>
      </p:sp>
      <p:grpSp>
        <p:nvGrpSpPr>
          <p:cNvPr id="15" name="Group 14">
            <a:extLst>
              <a:ext uri="{FF2B5EF4-FFF2-40B4-BE49-F238E27FC236}">
                <a16:creationId xmlns:a16="http://schemas.microsoft.com/office/drawing/2014/main" id="{AEECC441-8638-E9E1-6638-84660AEF0844}"/>
              </a:ext>
            </a:extLst>
          </p:cNvPr>
          <p:cNvGrpSpPr/>
          <p:nvPr/>
        </p:nvGrpSpPr>
        <p:grpSpPr>
          <a:xfrm>
            <a:off x="7011404" y="4936131"/>
            <a:ext cx="1557521" cy="1704538"/>
            <a:chOff x="8003783" y="5023409"/>
            <a:chExt cx="1557521" cy="1704538"/>
          </a:xfrm>
        </p:grpSpPr>
        <p:pic>
          <p:nvPicPr>
            <p:cNvPr id="41"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03783"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8224207" y="5119780"/>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Behavior Contracts</a:t>
              </a:r>
            </a:p>
          </p:txBody>
        </p:sp>
      </p:grpSp>
      <p:cxnSp>
        <p:nvCxnSpPr>
          <p:cNvPr id="45" name="Straight Arrow Connector 44"/>
          <p:cNvCxnSpPr>
            <a:cxnSpLocks/>
            <a:endCxn id="54" idx="0"/>
          </p:cNvCxnSpPr>
          <p:nvPr/>
        </p:nvCxnSpPr>
        <p:spPr>
          <a:xfrm flipH="1">
            <a:off x="991785" y="3617599"/>
            <a:ext cx="2195069"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7" name="Straight Arrow Connector 46"/>
          <p:cNvCxnSpPr>
            <a:cxnSpLocks/>
            <a:endCxn id="10" idx="0"/>
          </p:cNvCxnSpPr>
          <p:nvPr/>
        </p:nvCxnSpPr>
        <p:spPr>
          <a:xfrm flipH="1">
            <a:off x="2691380" y="3617599"/>
            <a:ext cx="1420935"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49" name="Straight Arrow Connector 48"/>
          <p:cNvCxnSpPr>
            <a:cxnSpLocks/>
            <a:endCxn id="35" idx="0"/>
          </p:cNvCxnSpPr>
          <p:nvPr/>
        </p:nvCxnSpPr>
        <p:spPr>
          <a:xfrm flipH="1">
            <a:off x="4390975" y="3617599"/>
            <a:ext cx="63627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cxnSp>
        <p:nvCxnSpPr>
          <p:cNvPr id="51" name="Straight Arrow Connector 50"/>
          <p:cNvCxnSpPr>
            <a:cxnSpLocks/>
            <a:endCxn id="41" idx="0"/>
          </p:cNvCxnSpPr>
          <p:nvPr/>
        </p:nvCxnSpPr>
        <p:spPr>
          <a:xfrm flipH="1">
            <a:off x="7790165" y="3617599"/>
            <a:ext cx="40133"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12" name="Group 11">
            <a:extLst>
              <a:ext uri="{FF2B5EF4-FFF2-40B4-BE49-F238E27FC236}">
                <a16:creationId xmlns:a16="http://schemas.microsoft.com/office/drawing/2014/main" id="{9242A803-C39D-8C4D-7BD0-6F5A095BC432}"/>
              </a:ext>
            </a:extLst>
          </p:cNvPr>
          <p:cNvGrpSpPr/>
          <p:nvPr/>
        </p:nvGrpSpPr>
        <p:grpSpPr>
          <a:xfrm>
            <a:off x="5311809" y="4936131"/>
            <a:ext cx="1557521" cy="1704538"/>
            <a:chOff x="6433186" y="5023409"/>
            <a:chExt cx="1557521" cy="1704538"/>
          </a:xfrm>
        </p:grpSpPr>
        <p:pic>
          <p:nvPicPr>
            <p:cNvPr id="38"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433186"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650841" y="5124543"/>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kern="100">
                  <a:solidFill>
                    <a:schemeClr val="bg1"/>
                  </a:solidFill>
                </a:rPr>
                <a:t>Instructional choice &amp; OTR</a:t>
              </a:r>
            </a:p>
          </p:txBody>
        </p:sp>
      </p:grpSp>
      <p:grpSp>
        <p:nvGrpSpPr>
          <p:cNvPr id="11" name="Group 10">
            <a:extLst>
              <a:ext uri="{FF2B5EF4-FFF2-40B4-BE49-F238E27FC236}">
                <a16:creationId xmlns:a16="http://schemas.microsoft.com/office/drawing/2014/main" id="{260F7BEA-A0CB-3007-95B7-AC9E17DBC907}"/>
              </a:ext>
            </a:extLst>
          </p:cNvPr>
          <p:cNvGrpSpPr/>
          <p:nvPr/>
        </p:nvGrpSpPr>
        <p:grpSpPr>
          <a:xfrm>
            <a:off x="3612214" y="4936131"/>
            <a:ext cx="1557521" cy="1704538"/>
            <a:chOff x="4771482" y="5023409"/>
            <a:chExt cx="1557521" cy="1704538"/>
          </a:xfrm>
        </p:grpSpPr>
        <p:pic>
          <p:nvPicPr>
            <p:cNvPr id="35"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7148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4978742" y="5114972"/>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Precorrection &amp; active supervision</a:t>
              </a:r>
            </a:p>
          </p:txBody>
        </p:sp>
      </p:grpSp>
      <p:grpSp>
        <p:nvGrpSpPr>
          <p:cNvPr id="9" name="Group 8">
            <a:extLst>
              <a:ext uri="{FF2B5EF4-FFF2-40B4-BE49-F238E27FC236}">
                <a16:creationId xmlns:a16="http://schemas.microsoft.com/office/drawing/2014/main" id="{868B7666-4011-0361-0485-12DB992F04AB}"/>
              </a:ext>
            </a:extLst>
          </p:cNvPr>
          <p:cNvGrpSpPr/>
          <p:nvPr/>
        </p:nvGrpSpPr>
        <p:grpSpPr>
          <a:xfrm>
            <a:off x="1912619" y="4936131"/>
            <a:ext cx="1557521" cy="1704538"/>
            <a:chOff x="3149624" y="5023409"/>
            <a:chExt cx="1557521" cy="1704538"/>
          </a:xfrm>
        </p:grpSpPr>
        <p:pic>
          <p:nvPicPr>
            <p:cNvPr id="10" name="Picture 2" descr="people near a blackboard by jetxe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49624"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4" name="Rectangle 43"/>
            <p:cNvSpPr/>
            <p:nvPr/>
          </p:nvSpPr>
          <p:spPr>
            <a:xfrm>
              <a:off x="3369979" y="5124626"/>
              <a:ext cx="1143000" cy="292608"/>
            </a:xfrm>
            <a:prstGeom prst="rect">
              <a:avLst/>
            </a:prstGeom>
            <a:solidFill>
              <a:srgbClr val="0C8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ctr"/>
              <a:r>
                <a:rPr lang="en-US" sz="1000">
                  <a:solidFill>
                    <a:schemeClr val="bg1"/>
                  </a:solidFill>
                </a:rPr>
                <a:t>Data-informed instruction</a:t>
              </a:r>
            </a:p>
          </p:txBody>
        </p:sp>
      </p:grpSp>
      <p:grpSp>
        <p:nvGrpSpPr>
          <p:cNvPr id="16" name="Group 15">
            <a:extLst>
              <a:ext uri="{FF2B5EF4-FFF2-40B4-BE49-F238E27FC236}">
                <a16:creationId xmlns:a16="http://schemas.microsoft.com/office/drawing/2014/main" id="{31ABF914-162B-E918-FF8E-789A104CDDD4}"/>
              </a:ext>
            </a:extLst>
          </p:cNvPr>
          <p:cNvGrpSpPr/>
          <p:nvPr/>
        </p:nvGrpSpPr>
        <p:grpSpPr>
          <a:xfrm>
            <a:off x="8710999" y="4936131"/>
            <a:ext cx="1557521" cy="1704538"/>
            <a:chOff x="9723505" y="5023409"/>
            <a:chExt cx="1557521" cy="1704538"/>
          </a:xfrm>
        </p:grpSpPr>
        <p:pic>
          <p:nvPicPr>
            <p:cNvPr id="46" name="Picture 2" descr="people near a blackboard by jetxee">
              <a:extLst>
                <a:ext uri="{FF2B5EF4-FFF2-40B4-BE49-F238E27FC236}">
                  <a16:creationId xmlns:a16="http://schemas.microsoft.com/office/drawing/2014/main" id="{E32C92C9-67B8-363F-EAD0-5F96B156D98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23505"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C6BB5C8E-9B06-8450-C21A-755F5CACFA81}"/>
                </a:ext>
              </a:extLst>
            </p:cNvPr>
            <p:cNvSpPr txBox="1"/>
            <p:nvPr/>
          </p:nvSpPr>
          <p:spPr>
            <a:xfrm>
              <a:off x="9945054" y="5114972"/>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Direct behavior ratings</a:t>
              </a:r>
            </a:p>
          </p:txBody>
        </p:sp>
      </p:grpSp>
      <p:cxnSp>
        <p:nvCxnSpPr>
          <p:cNvPr id="50" name="Straight Arrow Connector 49">
            <a:extLst>
              <a:ext uri="{FF2B5EF4-FFF2-40B4-BE49-F238E27FC236}">
                <a16:creationId xmlns:a16="http://schemas.microsoft.com/office/drawing/2014/main" id="{C785175B-6F6B-E82E-70A5-F5F56D72DD79}"/>
              </a:ext>
            </a:extLst>
          </p:cNvPr>
          <p:cNvCxnSpPr>
            <a:cxnSpLocks/>
            <a:endCxn id="46" idx="0"/>
          </p:cNvCxnSpPr>
          <p:nvPr/>
        </p:nvCxnSpPr>
        <p:spPr>
          <a:xfrm>
            <a:off x="8777656" y="3617599"/>
            <a:ext cx="712104"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grpSp>
        <p:nvGrpSpPr>
          <p:cNvPr id="8" name="Group 7">
            <a:extLst>
              <a:ext uri="{FF2B5EF4-FFF2-40B4-BE49-F238E27FC236}">
                <a16:creationId xmlns:a16="http://schemas.microsoft.com/office/drawing/2014/main" id="{571F952A-FA77-7F92-D757-3664CFB9BF30}"/>
              </a:ext>
            </a:extLst>
          </p:cNvPr>
          <p:cNvGrpSpPr/>
          <p:nvPr/>
        </p:nvGrpSpPr>
        <p:grpSpPr>
          <a:xfrm>
            <a:off x="213024" y="4936131"/>
            <a:ext cx="1557521" cy="1704538"/>
            <a:chOff x="1490432" y="5023409"/>
            <a:chExt cx="1557521" cy="1704538"/>
          </a:xfrm>
        </p:grpSpPr>
        <p:pic>
          <p:nvPicPr>
            <p:cNvPr id="54" name="Picture 2" descr="people near a blackboard by jetxee">
              <a:extLst>
                <a:ext uri="{FF2B5EF4-FFF2-40B4-BE49-F238E27FC236}">
                  <a16:creationId xmlns:a16="http://schemas.microsoft.com/office/drawing/2014/main" id="{249AB8DB-FD95-6D38-7CB8-38C7B4B056D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0432"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55" name="TextBox 54">
              <a:extLst>
                <a:ext uri="{FF2B5EF4-FFF2-40B4-BE49-F238E27FC236}">
                  <a16:creationId xmlns:a16="http://schemas.microsoft.com/office/drawing/2014/main" id="{6C7127B9-BF46-4A3C-1ECB-95F50DB7521C}"/>
                </a:ext>
              </a:extLst>
            </p:cNvPr>
            <p:cNvSpPr txBox="1"/>
            <p:nvPr/>
          </p:nvSpPr>
          <p:spPr>
            <a:xfrm>
              <a:off x="1706021" y="5117463"/>
              <a:ext cx="1143000" cy="292608"/>
            </a:xfrm>
            <a:prstGeom prst="rect">
              <a:avLst/>
            </a:prstGeom>
            <a:solidFill>
              <a:srgbClr val="0C8000"/>
            </a:solidFill>
          </p:spPr>
          <p:txBody>
            <a:bodyPr wrap="square" lIns="0" tIns="0" rIns="0" bIns="0" rtlCol="0" anchor="t" anchorCtr="0">
              <a:noAutofit/>
            </a:bodyPr>
            <a:lstStyle/>
            <a:p>
              <a:pPr algn="ctr"/>
              <a:r>
                <a:rPr lang="en-US" sz="1000">
                  <a:solidFill>
                    <a:schemeClr val="bg1"/>
                  </a:solidFill>
                </a:rPr>
                <a:t>Ci3T fit: Start the year strong</a:t>
              </a:r>
            </a:p>
          </p:txBody>
        </p:sp>
      </p:grpSp>
      <p:graphicFrame>
        <p:nvGraphicFramePr>
          <p:cNvPr id="3" name="Table 2">
            <a:extLst>
              <a:ext uri="{FF2B5EF4-FFF2-40B4-BE49-F238E27FC236}">
                <a16:creationId xmlns:a16="http://schemas.microsoft.com/office/drawing/2014/main" id="{097D17A4-C867-40AC-06EB-26B5F4C77401}"/>
              </a:ext>
            </a:extLst>
          </p:cNvPr>
          <p:cNvGraphicFramePr>
            <a:graphicFrameLocks noGrp="1"/>
          </p:cNvGraphicFramePr>
          <p:nvPr/>
        </p:nvGraphicFramePr>
        <p:xfrm>
          <a:off x="147708" y="1869455"/>
          <a:ext cx="11887201" cy="1748144"/>
        </p:xfrm>
        <a:graphic>
          <a:graphicData uri="http://schemas.openxmlformats.org/drawingml/2006/table">
            <a:tbl>
              <a:tblPr firstRow="1" firstCol="1" bandRow="1"/>
              <a:tblGrid>
                <a:gridCol w="732181">
                  <a:extLst>
                    <a:ext uri="{9D8B030D-6E8A-4147-A177-3AD203B41FA5}">
                      <a16:colId xmlns:a16="http://schemas.microsoft.com/office/drawing/2014/main" val="3564526547"/>
                    </a:ext>
                  </a:extLst>
                </a:gridCol>
                <a:gridCol w="929585">
                  <a:extLst>
                    <a:ext uri="{9D8B030D-6E8A-4147-A177-3AD203B41FA5}">
                      <a16:colId xmlns:a16="http://schemas.microsoft.com/office/drawing/2014/main" val="152405260"/>
                    </a:ext>
                  </a:extLst>
                </a:gridCol>
                <a:gridCol w="929585">
                  <a:extLst>
                    <a:ext uri="{9D8B030D-6E8A-4147-A177-3AD203B41FA5}">
                      <a16:colId xmlns:a16="http://schemas.microsoft.com/office/drawing/2014/main" val="3816323472"/>
                    </a:ext>
                  </a:extLst>
                </a:gridCol>
                <a:gridCol w="929585">
                  <a:extLst>
                    <a:ext uri="{9D8B030D-6E8A-4147-A177-3AD203B41FA5}">
                      <a16:colId xmlns:a16="http://schemas.microsoft.com/office/drawing/2014/main" val="1235247631"/>
                    </a:ext>
                  </a:extLst>
                </a:gridCol>
                <a:gridCol w="929585">
                  <a:extLst>
                    <a:ext uri="{9D8B030D-6E8A-4147-A177-3AD203B41FA5}">
                      <a16:colId xmlns:a16="http://schemas.microsoft.com/office/drawing/2014/main" val="2106293475"/>
                    </a:ext>
                  </a:extLst>
                </a:gridCol>
                <a:gridCol w="929585">
                  <a:extLst>
                    <a:ext uri="{9D8B030D-6E8A-4147-A177-3AD203B41FA5}">
                      <a16:colId xmlns:a16="http://schemas.microsoft.com/office/drawing/2014/main" val="2141082053"/>
                    </a:ext>
                  </a:extLst>
                </a:gridCol>
                <a:gridCol w="929585">
                  <a:extLst>
                    <a:ext uri="{9D8B030D-6E8A-4147-A177-3AD203B41FA5}">
                      <a16:colId xmlns:a16="http://schemas.microsoft.com/office/drawing/2014/main" val="365265412"/>
                    </a:ext>
                  </a:extLst>
                </a:gridCol>
                <a:gridCol w="929585">
                  <a:extLst>
                    <a:ext uri="{9D8B030D-6E8A-4147-A177-3AD203B41FA5}">
                      <a16:colId xmlns:a16="http://schemas.microsoft.com/office/drawing/2014/main" val="1310106552"/>
                    </a:ext>
                  </a:extLst>
                </a:gridCol>
                <a:gridCol w="929585">
                  <a:extLst>
                    <a:ext uri="{9D8B030D-6E8A-4147-A177-3AD203B41FA5}">
                      <a16:colId xmlns:a16="http://schemas.microsoft.com/office/drawing/2014/main" val="4145809130"/>
                    </a:ext>
                  </a:extLst>
                </a:gridCol>
                <a:gridCol w="929585">
                  <a:extLst>
                    <a:ext uri="{9D8B030D-6E8A-4147-A177-3AD203B41FA5}">
                      <a16:colId xmlns:a16="http://schemas.microsoft.com/office/drawing/2014/main" val="1417258483"/>
                    </a:ext>
                  </a:extLst>
                </a:gridCol>
                <a:gridCol w="929585">
                  <a:extLst>
                    <a:ext uri="{9D8B030D-6E8A-4147-A177-3AD203B41FA5}">
                      <a16:colId xmlns:a16="http://schemas.microsoft.com/office/drawing/2014/main" val="2172962834"/>
                    </a:ext>
                  </a:extLst>
                </a:gridCol>
                <a:gridCol w="929585">
                  <a:extLst>
                    <a:ext uri="{9D8B030D-6E8A-4147-A177-3AD203B41FA5}">
                      <a16:colId xmlns:a16="http://schemas.microsoft.com/office/drawing/2014/main" val="550505166"/>
                    </a:ext>
                  </a:extLst>
                </a:gridCol>
                <a:gridCol w="929585">
                  <a:extLst>
                    <a:ext uri="{9D8B030D-6E8A-4147-A177-3AD203B41FA5}">
                      <a16:colId xmlns:a16="http://schemas.microsoft.com/office/drawing/2014/main" val="1963077407"/>
                    </a:ext>
                  </a:extLst>
                </a:gridCol>
              </a:tblGrid>
              <a:tr h="84841">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200" b="1" kern="1200">
                          <a:solidFill>
                            <a:schemeClr val="bg1"/>
                          </a:solidFill>
                          <a:effectLst/>
                          <a:latin typeface="+mn-lt"/>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6</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200" b="1">
                          <a:solidFill>
                            <a:schemeClr val="bg1"/>
                          </a:solidFill>
                          <a:effectLst/>
                          <a:latin typeface="+mn-lt"/>
                          <a:ea typeface="Calibri" panose="020F0502020204030204" pitchFamily="34" charset="0"/>
                          <a:cs typeface="Times New Roman" panose="02020603050405020304" pitchFamily="18" charset="0"/>
                        </a:rPr>
                        <a:t>11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9912794"/>
                  </a:ext>
                </a:extLst>
              </a:tr>
              <a:tr h="270919">
                <a:tc>
                  <a:txBody>
                    <a:bodyPr/>
                    <a:lstStyle/>
                    <a:p>
                      <a:pPr marL="0" marR="0" algn="ctr">
                        <a:lnSpc>
                          <a:spcPct val="107000"/>
                        </a:lnSpc>
                        <a:spcBef>
                          <a:spcPts val="0"/>
                        </a:spcBef>
                        <a:spcAft>
                          <a:spcPts val="0"/>
                        </a:spcAft>
                      </a:pPr>
                      <a:endParaRPr lang="en-US" sz="1600" b="1" kern="120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r>
                        <a:rPr lang="en-US" sz="1600" b="1" kern="1200">
                          <a:solidFill>
                            <a:schemeClr val="bg1"/>
                          </a:solidFill>
                          <a:effectLst/>
                          <a:latin typeface="+mn-lt"/>
                          <a:ea typeface="Calibri" panose="020F0502020204030204" pitchFamily="34" charset="0"/>
                          <a:cs typeface="Times New Roman" panose="02020603050405020304" pitchFamily="18" charset="0"/>
                        </a:rPr>
                        <a:t>July</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Aug</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Sep</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Oct</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56D3C"/>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Nov</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Dec</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50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Jan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Feb</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5A11"/>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Apr</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A3576"/>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May </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tc>
                  <a:txBody>
                    <a:bodyPr/>
                    <a:lstStyle/>
                    <a:p>
                      <a:pPr marL="0" marR="0" algn="ctr">
                        <a:lnSpc>
                          <a:spcPct val="107000"/>
                        </a:lnSpc>
                        <a:spcBef>
                          <a:spcPts val="0"/>
                        </a:spcBef>
                        <a:spcAft>
                          <a:spcPts val="0"/>
                        </a:spcAft>
                      </a:pPr>
                      <a:r>
                        <a:rPr lang="en-US" sz="1600" b="1">
                          <a:solidFill>
                            <a:schemeClr val="bg1"/>
                          </a:solidFill>
                          <a:effectLst/>
                          <a:latin typeface="+mn-lt"/>
                          <a:ea typeface="Calibri" panose="020F0502020204030204" pitchFamily="34" charset="0"/>
                          <a:cs typeface="Times New Roman" panose="02020603050405020304" pitchFamily="18" charset="0"/>
                        </a:rPr>
                        <a:t>Jun</a:t>
                      </a:r>
                      <a:endParaRPr lang="en-US" sz="1600">
                        <a:solidFill>
                          <a:schemeClr val="bg1"/>
                        </a:solidFill>
                        <a:effectLst/>
                        <a:latin typeface="+mn-lt"/>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30A0"/>
                    </a:solidFill>
                  </a:tcPr>
                </a:tc>
                <a:extLst>
                  <a:ext uri="{0D108BD9-81ED-4DB2-BD59-A6C34878D82A}">
                    <a16:rowId xmlns:a16="http://schemas.microsoft.com/office/drawing/2014/main" val="1652462419"/>
                  </a:ext>
                </a:extLst>
              </a:tr>
              <a:tr h="1235290">
                <a:tc>
                  <a:txBody>
                    <a:bodyPr/>
                    <a:lstStyle/>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Ci3T</a:t>
                      </a:r>
                    </a:p>
                    <a:p>
                      <a:pPr marL="0" marR="0" algn="ctr">
                        <a:lnSpc>
                          <a:spcPct val="107000"/>
                        </a:lnSpc>
                        <a:spcBef>
                          <a:spcPts val="0"/>
                        </a:spcBef>
                        <a:spcAft>
                          <a:spcPts val="0"/>
                        </a:spcAft>
                      </a:pPr>
                      <a:r>
                        <a:rPr lang="en-US" sz="1050" b="1">
                          <a:solidFill>
                            <a:schemeClr val="tx1"/>
                          </a:solidFill>
                          <a:effectLst/>
                          <a:latin typeface="+mn-lt"/>
                          <a:ea typeface="Calibri" panose="020F0502020204030204" pitchFamily="34" charset="0"/>
                          <a:cs typeface="Times New Roman" panose="02020603050405020304" pitchFamily="18" charset="0"/>
                        </a:rPr>
                        <a:t>EMPOWER</a:t>
                      </a:r>
                    </a:p>
                  </a:txBody>
                  <a:tcPr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85000"/>
                      </a:schemeClr>
                    </a:solidFill>
                  </a:tcPr>
                </a:tc>
                <a:tc>
                  <a:txBody>
                    <a:bodyPr/>
                    <a:lstStyle/>
                    <a:p>
                      <a:pPr marL="0" marR="0" algn="ctr">
                        <a:lnSpc>
                          <a:spcPct val="107000"/>
                        </a:lnSpc>
                        <a:spcBef>
                          <a:spcPts val="0"/>
                        </a:spcBef>
                        <a:spcAft>
                          <a:spcPts val="0"/>
                        </a:spcAft>
                      </a:pP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1</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2</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3</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4</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5</a:t>
                      </a: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6</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Ci3T</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b="1">
                          <a:solidFill>
                            <a:srgbClr val="000000"/>
                          </a:solidFill>
                          <a:effectLst/>
                          <a:latin typeface="+mn-lt"/>
                          <a:ea typeface="Calibri" panose="020F0502020204030204" pitchFamily="34" charset="0"/>
                          <a:cs typeface="Times New Roman" panose="02020603050405020304" pitchFamily="18" charset="0"/>
                        </a:rPr>
                        <a:t>EMPOWER</a:t>
                      </a:r>
                      <a:endParaRPr lang="en-US" sz="1050">
                        <a:effectLst/>
                        <a:latin typeface="+mn-lt"/>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050">
                          <a:solidFill>
                            <a:srgbClr val="000000"/>
                          </a:solidFill>
                          <a:effectLst/>
                          <a:latin typeface="+mn-lt"/>
                          <a:ea typeface="Calibri" panose="020F0502020204030204" pitchFamily="34" charset="0"/>
                          <a:cs typeface="Times New Roman" panose="02020603050405020304" pitchFamily="18" charset="0"/>
                        </a:rPr>
                        <a:t>Session 7</a:t>
                      </a:r>
                      <a:r>
                        <a:rPr lang="en-US" sz="1050" b="1">
                          <a:effectLst/>
                          <a:latin typeface="+mn-lt"/>
                          <a:ea typeface="Calibri" panose="020F0502020204030204" pitchFamily="34" charset="0"/>
                          <a:cs typeface="Times New Roman" panose="02020603050405020304" pitchFamily="18" charset="0"/>
                        </a:rPr>
                        <a:t> </a:t>
                      </a:r>
                      <a:endParaRPr lang="en-US" sz="1050">
                        <a:effectLst/>
                        <a:latin typeface="+mn-lt"/>
                        <a:ea typeface="Calibri" panose="020F0502020204030204" pitchFamily="34" charset="0"/>
                        <a:cs typeface="Times New Roman" panose="02020603050405020304" pitchFamily="18" charset="0"/>
                      </a:endParaRP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050">
                          <a:effectLst/>
                          <a:latin typeface="+mn-lt"/>
                          <a:ea typeface="Calibri" panose="020F0502020204030204" pitchFamily="34" charset="0"/>
                          <a:cs typeface="Times New Roman" panose="02020603050405020304" pitchFamily="18" charset="0"/>
                        </a:rPr>
                        <a:t> </a:t>
                      </a:r>
                    </a:p>
                  </a:txBody>
                  <a:tcPr marL="36576" marR="3657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507386573"/>
                  </a:ext>
                </a:extLst>
              </a:tr>
            </a:tbl>
          </a:graphicData>
        </a:graphic>
      </p:graphicFrame>
      <p:grpSp>
        <p:nvGrpSpPr>
          <p:cNvPr id="17" name="Group 16">
            <a:extLst>
              <a:ext uri="{FF2B5EF4-FFF2-40B4-BE49-F238E27FC236}">
                <a16:creationId xmlns:a16="http://schemas.microsoft.com/office/drawing/2014/main" id="{0112BD6A-0914-EF55-281B-0CF1EDD0D99B}"/>
              </a:ext>
            </a:extLst>
          </p:cNvPr>
          <p:cNvGrpSpPr/>
          <p:nvPr/>
        </p:nvGrpSpPr>
        <p:grpSpPr>
          <a:xfrm>
            <a:off x="10410597" y="4936131"/>
            <a:ext cx="1557521" cy="1704538"/>
            <a:chOff x="11239760" y="5023409"/>
            <a:chExt cx="1557521" cy="1704538"/>
          </a:xfrm>
        </p:grpSpPr>
        <p:pic>
          <p:nvPicPr>
            <p:cNvPr id="6" name="Picture 2" descr="people near a blackboard by jetxee">
              <a:extLst>
                <a:ext uri="{FF2B5EF4-FFF2-40B4-BE49-F238E27FC236}">
                  <a16:creationId xmlns:a16="http://schemas.microsoft.com/office/drawing/2014/main" id="{8A57CBBD-3634-45C9-A5D8-58DB4BAEF1A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239760" y="5023409"/>
              <a:ext cx="1557521" cy="170453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7767613-2A83-0E16-C2D1-81BB436C80CF}"/>
                </a:ext>
              </a:extLst>
            </p:cNvPr>
            <p:cNvSpPr txBox="1"/>
            <p:nvPr/>
          </p:nvSpPr>
          <p:spPr>
            <a:xfrm>
              <a:off x="11461309" y="5114972"/>
              <a:ext cx="1143000" cy="292608"/>
            </a:xfrm>
            <a:prstGeom prst="rect">
              <a:avLst/>
            </a:prstGeom>
            <a:solidFill>
              <a:srgbClr val="0C8000"/>
            </a:solidFill>
          </p:spPr>
          <p:txBody>
            <a:bodyPr wrap="square" lIns="0" tIns="0" rIns="0" bIns="0" rtlCol="0" anchor="ctr" anchorCtr="0">
              <a:noAutofit/>
            </a:bodyPr>
            <a:lstStyle/>
            <a:p>
              <a:pPr algn="ctr"/>
              <a:r>
                <a:rPr lang="en-US" sz="1000">
                  <a:solidFill>
                    <a:schemeClr val="bg1"/>
                  </a:solidFill>
                </a:rPr>
                <a:t>FABI</a:t>
              </a:r>
            </a:p>
          </p:txBody>
        </p:sp>
      </p:grpSp>
      <p:cxnSp>
        <p:nvCxnSpPr>
          <p:cNvPr id="27" name="Straight Arrow Connector 26">
            <a:extLst>
              <a:ext uri="{FF2B5EF4-FFF2-40B4-BE49-F238E27FC236}">
                <a16:creationId xmlns:a16="http://schemas.microsoft.com/office/drawing/2014/main" id="{E6EA19D3-FA81-1361-FAE4-9F0EC92C77AE}"/>
              </a:ext>
            </a:extLst>
          </p:cNvPr>
          <p:cNvCxnSpPr>
            <a:cxnSpLocks/>
            <a:endCxn id="6" idx="0"/>
          </p:cNvCxnSpPr>
          <p:nvPr/>
        </p:nvCxnSpPr>
        <p:spPr>
          <a:xfrm>
            <a:off x="9691942" y="3617599"/>
            <a:ext cx="1497416" cy="1318532"/>
          </a:xfrm>
          <a:prstGeom prst="straightConnector1">
            <a:avLst/>
          </a:prstGeom>
          <a:ln>
            <a:tailEnd type="triangle"/>
          </a:ln>
        </p:spPr>
        <p:style>
          <a:lnRef idx="2">
            <a:schemeClr val="dk1">
              <a:shade val="50000"/>
            </a:schemeClr>
          </a:lnRef>
          <a:fillRef idx="1">
            <a:schemeClr val="dk1"/>
          </a:fillRef>
          <a:effectRef idx="0">
            <a:schemeClr val="dk1"/>
          </a:effectRef>
          <a:fontRef idx="minor">
            <a:schemeClr val="lt1"/>
          </a:fontRef>
        </p:style>
      </p:cxnSp>
      <p:sp>
        <p:nvSpPr>
          <p:cNvPr id="43" name="Rounded Rectangle 42"/>
          <p:cNvSpPr/>
          <p:nvPr/>
        </p:nvSpPr>
        <p:spPr>
          <a:xfrm>
            <a:off x="2502937" y="4201885"/>
            <a:ext cx="7186127" cy="370115"/>
          </a:xfrm>
          <a:prstGeom prst="roundRect">
            <a:avLst/>
          </a:prstGeom>
          <a:solidFill>
            <a:schemeClr val="accent4">
              <a:alpha val="95000"/>
            </a:schemeClr>
          </a:solidFill>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bg1"/>
                </a:solidFill>
              </a:rPr>
              <a:t>Designate two staff to attend trainings to become on-site coaches</a:t>
            </a:r>
          </a:p>
        </p:txBody>
      </p:sp>
      <p:sp>
        <p:nvSpPr>
          <p:cNvPr id="32" name="Right Arrow 31"/>
          <p:cNvSpPr/>
          <p:nvPr/>
        </p:nvSpPr>
        <p:spPr>
          <a:xfrm>
            <a:off x="-1748" y="6043927"/>
            <a:ext cx="3146721" cy="697959"/>
          </a:xfrm>
          <a:prstGeom prst="rightArrow">
            <a:avLst/>
          </a:prstGeom>
          <a:solidFill>
            <a:schemeClr val="accent5">
              <a:alpha val="90000"/>
            </a:schemeClr>
          </a:solidFill>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1400">
                <a:solidFill>
                  <a:schemeClr val="bg1"/>
                </a:solidFill>
              </a:rPr>
              <a:t>10 min @ next faculty meeting</a:t>
            </a:r>
          </a:p>
        </p:txBody>
      </p:sp>
    </p:spTree>
    <p:extLst>
      <p:ext uri="{BB962C8B-B14F-4D97-AF65-F5344CB8AC3E}">
        <p14:creationId xmlns:p14="http://schemas.microsoft.com/office/powerpoint/2010/main" val="23947402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8450" y="1592985"/>
            <a:ext cx="10515600" cy="4387164"/>
          </a:xfrm>
          <a:prstGeom prst="rect">
            <a:avLst/>
          </a:prstGeom>
        </p:spPr>
      </p:pic>
      <p:sp>
        <p:nvSpPr>
          <p:cNvPr id="2" name="Title 1">
            <a:extLst>
              <a:ext uri="{FF2B5EF4-FFF2-40B4-BE49-F238E27FC236}">
                <a16:creationId xmlns:a16="http://schemas.microsoft.com/office/drawing/2014/main" id="{1F719A63-198C-A223-CEFA-9D32E59186E0}"/>
              </a:ext>
            </a:extLst>
          </p:cNvPr>
          <p:cNvSpPr>
            <a:spLocks noGrp="1"/>
          </p:cNvSpPr>
          <p:nvPr>
            <p:ph type="title"/>
          </p:nvPr>
        </p:nvSpPr>
        <p:spPr/>
        <p:txBody>
          <a:bodyPr/>
          <a:lstStyle/>
          <a:p>
            <a:r>
              <a:rPr lang="en-US"/>
              <a:t>Foundational Ci3T Implementation &amp; Professional Learning Activities</a:t>
            </a:r>
          </a:p>
        </p:txBody>
      </p:sp>
      <p:sp>
        <p:nvSpPr>
          <p:cNvPr id="5" name="Rectangle 4">
            <a:extLst>
              <a:ext uri="{FF2B5EF4-FFF2-40B4-BE49-F238E27FC236}">
                <a16:creationId xmlns:a16="http://schemas.microsoft.com/office/drawing/2014/main" id="{AD1D97D0-4EC2-1551-8E65-CE12755322EB}"/>
              </a:ext>
            </a:extLst>
          </p:cNvPr>
          <p:cNvSpPr/>
          <p:nvPr/>
        </p:nvSpPr>
        <p:spPr>
          <a:xfrm>
            <a:off x="1440467" y="5024284"/>
            <a:ext cx="9783583" cy="688258"/>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51469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02254BA-1039-58B9-95FB-753BE60319D8}"/>
              </a:ext>
            </a:extLst>
          </p:cNvPr>
          <p:cNvGrpSpPr/>
          <p:nvPr/>
        </p:nvGrpSpPr>
        <p:grpSpPr>
          <a:xfrm>
            <a:off x="916858" y="1825625"/>
            <a:ext cx="4500716" cy="4457188"/>
            <a:chOff x="8188726" y="3207338"/>
            <a:chExt cx="3932788" cy="3557522"/>
          </a:xfrm>
        </p:grpSpPr>
        <p:pic>
          <p:nvPicPr>
            <p:cNvPr id="4" name="Computer">
              <a:extLst>
                <a:ext uri="{FF2B5EF4-FFF2-40B4-BE49-F238E27FC236}">
                  <a16:creationId xmlns:a16="http://schemas.microsoft.com/office/drawing/2014/main" id="{F3E1B861-C5A8-D6D9-7346-D3DF30A22CB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188726" y="3207338"/>
              <a:ext cx="3932788" cy="3557522"/>
            </a:xfrm>
            <a:prstGeom prst="rect">
              <a:avLst/>
            </a:prstGeom>
          </p:spPr>
        </p:pic>
        <p:pic>
          <p:nvPicPr>
            <p:cNvPr id="5" name="Modules">
              <a:extLst>
                <a:ext uri="{FF2B5EF4-FFF2-40B4-BE49-F238E27FC236}">
                  <a16:creationId xmlns:a16="http://schemas.microsoft.com/office/drawing/2014/main" id="{0C8B6526-0747-DD26-11A9-10B3A7ABE73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1"/>
            <a:stretch/>
          </p:blipFill>
          <p:spPr>
            <a:xfrm>
              <a:off x="8337235" y="3356755"/>
              <a:ext cx="3658295" cy="2289001"/>
            </a:xfrm>
            <a:prstGeom prst="rect">
              <a:avLst/>
            </a:prstGeom>
          </p:spPr>
        </p:pic>
        <p:sp>
          <p:nvSpPr>
            <p:cNvPr id="6" name="Right Triangle 180">
              <a:extLst>
                <a:ext uri="{FF2B5EF4-FFF2-40B4-BE49-F238E27FC236}">
                  <a16:creationId xmlns:a16="http://schemas.microsoft.com/office/drawing/2014/main" id="{7191B44F-8EB9-CA64-1543-13A299A80A1A}"/>
                </a:ext>
              </a:extLst>
            </p:cNvPr>
            <p:cNvSpPr/>
            <p:nvPr userDrawn="1"/>
          </p:nvSpPr>
          <p:spPr>
            <a:xfrm flipH="1" flipV="1">
              <a:off x="8607387" y="3359664"/>
              <a:ext cx="3379506" cy="1843606"/>
            </a:xfrm>
            <a:custGeom>
              <a:avLst/>
              <a:gdLst>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1807081 w 3630775"/>
                <a:gd name="connsiteY2" fmla="*/ 1130669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1298659 w 3630775"/>
                <a:gd name="connsiteY2" fmla="*/ 1240701 h 2286092"/>
                <a:gd name="connsiteX3" fmla="*/ 3630775 w 3630775"/>
                <a:gd name="connsiteY3" fmla="*/ 2286092 h 2286092"/>
                <a:gd name="connsiteX4" fmla="*/ 0 w 3630775"/>
                <a:gd name="connsiteY4"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60418"/>
                <a:gd name="connsiteY0" fmla="*/ 2286092 h 2286092"/>
                <a:gd name="connsiteX1" fmla="*/ 0 w 3660418"/>
                <a:gd name="connsiteY1" fmla="*/ 0 h 2286092"/>
                <a:gd name="connsiteX2" fmla="*/ 3630775 w 3660418"/>
                <a:gd name="connsiteY2" fmla="*/ 2286092 h 2286092"/>
                <a:gd name="connsiteX3" fmla="*/ 0 w 3660418"/>
                <a:gd name="connsiteY3" fmla="*/ 2286092 h 2286092"/>
                <a:gd name="connsiteX0" fmla="*/ 453845 w 4084620"/>
                <a:gd name="connsiteY0" fmla="*/ 2286092 h 2286092"/>
                <a:gd name="connsiteX1" fmla="*/ 453845 w 4084620"/>
                <a:gd name="connsiteY1" fmla="*/ 0 h 2286092"/>
                <a:gd name="connsiteX2" fmla="*/ 4084620 w 4084620"/>
                <a:gd name="connsiteY2" fmla="*/ 2286092 h 2286092"/>
                <a:gd name="connsiteX3" fmla="*/ 453845 w 4084620"/>
                <a:gd name="connsiteY3" fmla="*/ 2286092 h 2286092"/>
                <a:gd name="connsiteX0" fmla="*/ 268947 w 3899722"/>
                <a:gd name="connsiteY0" fmla="*/ 2286092 h 2286092"/>
                <a:gd name="connsiteX1" fmla="*/ 268947 w 3899722"/>
                <a:gd name="connsiteY1" fmla="*/ 0 h 2286092"/>
                <a:gd name="connsiteX2" fmla="*/ 3899722 w 3899722"/>
                <a:gd name="connsiteY2" fmla="*/ 2286092 h 2286092"/>
                <a:gd name="connsiteX3" fmla="*/ 268947 w 3899722"/>
                <a:gd name="connsiteY3" fmla="*/ 2286092 h 2286092"/>
                <a:gd name="connsiteX0" fmla="*/ 1 w 3630776"/>
                <a:gd name="connsiteY0" fmla="*/ 2286092 h 2286092"/>
                <a:gd name="connsiteX1" fmla="*/ 1 w 3630776"/>
                <a:gd name="connsiteY1" fmla="*/ 0 h 2286092"/>
                <a:gd name="connsiteX2" fmla="*/ 3630776 w 3630776"/>
                <a:gd name="connsiteY2" fmla="*/ 2286092 h 2286092"/>
                <a:gd name="connsiteX3" fmla="*/ 1 w 3630776"/>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 name="connsiteX0" fmla="*/ 0 w 3630775"/>
                <a:gd name="connsiteY0" fmla="*/ 2286092 h 2286092"/>
                <a:gd name="connsiteX1" fmla="*/ 0 w 3630775"/>
                <a:gd name="connsiteY1" fmla="*/ 0 h 2286092"/>
                <a:gd name="connsiteX2" fmla="*/ 3630775 w 3630775"/>
                <a:gd name="connsiteY2" fmla="*/ 2286092 h 2286092"/>
                <a:gd name="connsiteX3" fmla="*/ 0 w 3630775"/>
                <a:gd name="connsiteY3" fmla="*/ 2286092 h 2286092"/>
              </a:gdLst>
              <a:ahLst/>
              <a:cxnLst>
                <a:cxn ang="0">
                  <a:pos x="connsiteX0" y="connsiteY0"/>
                </a:cxn>
                <a:cxn ang="0">
                  <a:pos x="connsiteX1" y="connsiteY1"/>
                </a:cxn>
                <a:cxn ang="0">
                  <a:pos x="connsiteX2" y="connsiteY2"/>
                </a:cxn>
                <a:cxn ang="0">
                  <a:pos x="connsiteX3" y="connsiteY3"/>
                </a:cxn>
              </a:cxnLst>
              <a:rect l="l" t="t" r="r" b="b"/>
              <a:pathLst>
                <a:path w="3630775" h="2286092">
                  <a:moveTo>
                    <a:pt x="0" y="2286092"/>
                  </a:moveTo>
                  <a:lnTo>
                    <a:pt x="0" y="0"/>
                  </a:lnTo>
                  <a:cubicBezTo>
                    <a:pt x="573095" y="332764"/>
                    <a:pt x="1815387" y="1143046"/>
                    <a:pt x="3630775" y="2286092"/>
                  </a:cubicBezTo>
                  <a:lnTo>
                    <a:pt x="0" y="2286092"/>
                  </a:lnTo>
                  <a:close/>
                </a:path>
              </a:pathLst>
            </a:cu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1B9AA39-7B21-C120-7EEC-5794C2E33C43}"/>
              </a:ext>
            </a:extLst>
          </p:cNvPr>
          <p:cNvSpPr>
            <a:spLocks noGrp="1"/>
          </p:cNvSpPr>
          <p:nvPr>
            <p:ph type="title"/>
          </p:nvPr>
        </p:nvSpPr>
        <p:spPr/>
        <p:txBody>
          <a:bodyPr/>
          <a:lstStyle/>
          <a:p>
            <a:r>
              <a:rPr lang="en-US"/>
              <a:t>Enhancing Ci3T Modules</a:t>
            </a:r>
          </a:p>
        </p:txBody>
      </p:sp>
      <p:sp>
        <p:nvSpPr>
          <p:cNvPr id="7" name="website">
            <a:extLst>
              <a:ext uri="{FF2B5EF4-FFF2-40B4-BE49-F238E27FC236}">
                <a16:creationId xmlns:a16="http://schemas.microsoft.com/office/drawing/2014/main" id="{1C2E37FF-3EDF-2CC8-2E93-FD0384EC4E7A}"/>
              </a:ext>
            </a:extLst>
          </p:cNvPr>
          <p:cNvSpPr>
            <a:spLocks noGrp="1"/>
          </p:cNvSpPr>
          <p:nvPr>
            <p:ph sz="half" idx="1"/>
          </p:nvPr>
        </p:nvSpPr>
        <p:spPr>
          <a:xfrm>
            <a:off x="916857" y="5058341"/>
            <a:ext cx="4346655" cy="425092"/>
          </a:xfrm>
        </p:spPr>
        <p:txBody>
          <a:bodyPr anchor="ctr">
            <a:normAutofit/>
          </a:bodyPr>
          <a:lstStyle/>
          <a:p>
            <a:pPr marL="0" indent="0" algn="ctr">
              <a:buNone/>
            </a:pPr>
            <a:r>
              <a:rPr lang="en-US" sz="2400">
                <a:solidFill>
                  <a:schemeClr val="accent4"/>
                </a:solidFill>
              </a:rPr>
              <a:t>ci3t.org/enhance</a:t>
            </a:r>
          </a:p>
        </p:txBody>
      </p:sp>
      <p:sp>
        <p:nvSpPr>
          <p:cNvPr id="8" name="Content Placeholder 7">
            <a:extLst>
              <a:ext uri="{FF2B5EF4-FFF2-40B4-BE49-F238E27FC236}">
                <a16:creationId xmlns:a16="http://schemas.microsoft.com/office/drawing/2014/main" id="{D8258A95-DDDB-A588-5D94-FD34C184A544}"/>
              </a:ext>
            </a:extLst>
          </p:cNvPr>
          <p:cNvSpPr>
            <a:spLocks noGrp="1"/>
          </p:cNvSpPr>
          <p:nvPr>
            <p:ph sz="half" idx="2"/>
          </p:nvPr>
        </p:nvSpPr>
        <p:spPr>
          <a:xfrm>
            <a:off x="6172200" y="1825625"/>
            <a:ext cx="5803490" cy="4351338"/>
          </a:xfrm>
        </p:spPr>
        <p:txBody>
          <a:bodyPr/>
          <a:lstStyle/>
          <a:p>
            <a:r>
              <a:rPr lang="en-US"/>
              <a:t>Asynchronous- eBook or Interactive Resources</a:t>
            </a:r>
          </a:p>
          <a:p>
            <a:r>
              <a:rPr lang="en-US"/>
              <a:t>Embed in weekly newsletter/communication</a:t>
            </a:r>
          </a:p>
          <a:p>
            <a:r>
              <a:rPr lang="en-US"/>
              <a:t>Book study/PLC</a:t>
            </a:r>
          </a:p>
          <a:p>
            <a:r>
              <a:rPr lang="en-US"/>
              <a:t>Build into school-led professional learning</a:t>
            </a:r>
          </a:p>
        </p:txBody>
      </p:sp>
    </p:spTree>
    <p:extLst>
      <p:ext uri="{BB962C8B-B14F-4D97-AF65-F5344CB8AC3E}">
        <p14:creationId xmlns:p14="http://schemas.microsoft.com/office/powerpoint/2010/main" val="28296154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2">
            <a:extLst>
              <a:ext uri="{FF2B5EF4-FFF2-40B4-BE49-F238E27FC236}">
                <a16:creationId xmlns:a16="http://schemas.microsoft.com/office/drawing/2014/main" id="{ED721205-F4F0-8B02-76D8-6576885F9811}"/>
              </a:ext>
            </a:extLst>
          </p:cNvPr>
          <p:cNvGraphicFramePr>
            <a:graphicFrameLocks noGrp="1"/>
          </p:cNvGraphicFramePr>
          <p:nvPr>
            <p:extLst>
              <p:ext uri="{D42A27DB-BD31-4B8C-83A1-F6EECF244321}">
                <p14:modId xmlns:p14="http://schemas.microsoft.com/office/powerpoint/2010/main" val="3852671863"/>
              </p:ext>
            </p:extLst>
          </p:nvPr>
        </p:nvGraphicFramePr>
        <p:xfrm>
          <a:off x="247169" y="163598"/>
          <a:ext cx="11619010" cy="5538593"/>
        </p:xfrm>
        <a:graphic>
          <a:graphicData uri="http://schemas.openxmlformats.org/drawingml/2006/table">
            <a:tbl>
              <a:tblPr firstRow="1" bandRow="1">
                <a:tableStyleId>{5C22544A-7EE6-4342-B048-85BDC9FD1C3A}</a:tableStyleId>
              </a:tblPr>
              <a:tblGrid>
                <a:gridCol w="4731473">
                  <a:extLst>
                    <a:ext uri="{9D8B030D-6E8A-4147-A177-3AD203B41FA5}">
                      <a16:colId xmlns:a16="http://schemas.microsoft.com/office/drawing/2014/main" val="753282578"/>
                    </a:ext>
                  </a:extLst>
                </a:gridCol>
                <a:gridCol w="6887537">
                  <a:extLst>
                    <a:ext uri="{9D8B030D-6E8A-4147-A177-3AD203B41FA5}">
                      <a16:colId xmlns:a16="http://schemas.microsoft.com/office/drawing/2014/main" val="3891728414"/>
                    </a:ext>
                  </a:extLst>
                </a:gridCol>
              </a:tblGrid>
              <a:tr h="46367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rPr>
                        <a:t>Let’s Talk!</a:t>
                      </a:r>
                    </a:p>
                  </a:txBody>
                  <a:tcPr>
                    <a:solidFill>
                      <a:srgbClr val="2F4E6D"/>
                    </a:solidFill>
                  </a:tcPr>
                </a:tc>
                <a:tc hMerge="1">
                  <a:txBody>
                    <a:bodyPr/>
                    <a:lstStyle/>
                    <a:p>
                      <a:endParaRPr lang="en-US"/>
                    </a:p>
                  </a:txBody>
                  <a:tcPr/>
                </a:tc>
                <a:extLst>
                  <a:ext uri="{0D108BD9-81ED-4DB2-BD59-A6C34878D82A}">
                    <a16:rowId xmlns:a16="http://schemas.microsoft.com/office/drawing/2014/main" val="2457955308"/>
                  </a:ext>
                </a:extLst>
              </a:tr>
              <a:tr h="4984489">
                <a:tc>
                  <a:txBody>
                    <a:bodyPr/>
                    <a:lstStyle/>
                    <a:p>
                      <a:pPr algn="ctr"/>
                      <a:r>
                        <a:rPr lang="en-US" b="1" dirty="0"/>
                        <a:t>Randomized Breakout</a:t>
                      </a:r>
                    </a:p>
                    <a:p>
                      <a:pPr marL="285750" indent="-285750" algn="l">
                        <a:buFont typeface="Arial" panose="020B0604020202020204" pitchFamily="34" charset="0"/>
                        <a:buChar char="•"/>
                      </a:pPr>
                      <a:r>
                        <a:rPr lang="en-US" b="0" dirty="0"/>
                        <a:t>Introduce yourselves in the chat</a:t>
                      </a:r>
                    </a:p>
                    <a:p>
                      <a:pPr marL="285750" indent="-285750" algn="l">
                        <a:buFont typeface="Arial" panose="020B0604020202020204" pitchFamily="34" charset="0"/>
                        <a:buChar char="•"/>
                      </a:pPr>
                      <a:r>
                        <a:rPr lang="en-US" b="0" dirty="0"/>
                        <a:t>Nominate one person to facilitate</a:t>
                      </a:r>
                    </a:p>
                    <a:p>
                      <a:pPr marL="285750" indent="-285750" algn="l">
                        <a:buFont typeface="Arial" panose="020B0604020202020204" pitchFamily="34" charset="0"/>
                        <a:buChar char="•"/>
                      </a:pPr>
                      <a:r>
                        <a:rPr lang="en-US" b="0" dirty="0"/>
                        <a:t>Take notes to share back with your team</a:t>
                      </a:r>
                    </a:p>
                    <a:p>
                      <a:pPr marL="285750" indent="-285750" algn="l">
                        <a:buFont typeface="Arial" panose="020B0604020202020204" pitchFamily="34" charset="0"/>
                        <a:buChar char="•"/>
                      </a:pPr>
                      <a:r>
                        <a:rPr lang="en-US" b="0" dirty="0"/>
                        <a:t>Share </a:t>
                      </a:r>
                      <a:r>
                        <a:rPr lang="en-US" sz="1800" b="0" dirty="0"/>
                        <a:t>successes, challenges, or how your team has innovated.</a:t>
                      </a:r>
                      <a:endParaRPr lang="en-US" b="0"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t>How has your team built and used an implementation calendar?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t>How do you set up your agendas?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t>What helps your Ci3T Leadership Team meetings run smoothly?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t>What routines do you have during your Ci3T Leadership Team meetings to review data?</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a:t>What types of professional                                       learning does your faculty                                          and staff access?</a:t>
                      </a:r>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Ci3T Leadership Team</a:t>
                      </a:r>
                      <a:endParaRPr lang="en-US"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Confirm central calendar includes: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Ci3T Leadership Team meeting dates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Faculty and staff meeting dates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Screening windows (academic and behavior)</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Treatment integrity and social validity windows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Dates to communicate updates to stakeholders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Professional learning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Set up Ci3T Leadership Team Meeting agenda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latin typeface="+mn-lt"/>
                        </a:rPr>
                        <a:t>Ensure agendas are accessible to all Ci3T Leadership Team members (e.g., Google Drive)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latin typeface="+mn-lt"/>
                        </a:rPr>
                        <a:t>Consider what data sources our team will review during monthly Ci3T Leadership Meetings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latin typeface="+mn-lt"/>
                        </a:rPr>
                        <a:t>Consider how to include our parent member in monthly meetings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b="0" dirty="0"/>
                        <a:t>What routines do you have during your Ci3T Leadership Team meetings to review data?</a:t>
                      </a:r>
                      <a:endParaRPr lang="en-US" sz="150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Consider professional learning opportunities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Example: EMPOWER+, Trainer and Coaches call,                                            modules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dirty="0"/>
                        <a:t>How can we connect our families and community                              members to professional learning on Ci3T</a:t>
                      </a:r>
                    </a:p>
                  </a:txBody>
                  <a:tcPr>
                    <a:solidFill>
                      <a:schemeClr val="accent5">
                        <a:lumMod val="20000"/>
                        <a:lumOff val="80000"/>
                      </a:schemeClr>
                    </a:solidFill>
                  </a:tcPr>
                </a:tc>
                <a:extLst>
                  <a:ext uri="{0D108BD9-81ED-4DB2-BD59-A6C34878D82A}">
                    <a16:rowId xmlns:a16="http://schemas.microsoft.com/office/drawing/2014/main" val="758992147"/>
                  </a:ext>
                </a:extLst>
              </a:tr>
            </a:tbl>
          </a:graphicData>
        </a:graphic>
      </p:graphicFrame>
      <p:pic>
        <p:nvPicPr>
          <p:cNvPr id="2095" name="Picture 47"/>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9" name="Picture 51"/>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8" name="Picture 50"/>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7" name="Picture 49"/>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6" name="Picture 48"/>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0" name="Picture 42"/>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4" name="Picture 46"/>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3" name="Picture 45"/>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2" name="Picture 44"/>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91" name="Picture 43"/>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9" name="Picture 41"/>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8" name="Picture 40"/>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7" name="Picture 39"/>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6" name="Picture 38"/>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1" name="Picture 33"/>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2084" name="Picture 36"/>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4223258" y="5833602"/>
            <a:ext cx="2768473" cy="981726"/>
          </a:xfrm>
          <a:prstGeom prst="rect">
            <a:avLst/>
          </a:prstGeom>
          <a:noFill/>
        </p:spPr>
      </p:pic>
      <p:pic>
        <p:nvPicPr>
          <p:cNvPr id="19" name="Picture 32">
            <a:extLst>
              <a:ext uri="{FF2B5EF4-FFF2-40B4-BE49-F238E27FC236}">
                <a16:creationId xmlns:a16="http://schemas.microsoft.com/office/drawing/2014/main" id="{7B827D80-A9E1-7845-B779-C52EE5330B92}"/>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4346088" y="5833602"/>
            <a:ext cx="2768468" cy="981726"/>
          </a:xfrm>
          <a:prstGeom prst="rect">
            <a:avLst/>
          </a:prstGeom>
          <a:noFill/>
        </p:spPr>
      </p:pic>
      <p:pic>
        <p:nvPicPr>
          <p:cNvPr id="16" name="Graphic 15" descr="Meeting outline">
            <a:extLst>
              <a:ext uri="{FF2B5EF4-FFF2-40B4-BE49-F238E27FC236}">
                <a16:creationId xmlns:a16="http://schemas.microsoft.com/office/drawing/2014/main" id="{65930F57-AA66-55F5-6396-2F2D716C682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0443337" y="4315303"/>
            <a:ext cx="1301709" cy="1301709"/>
          </a:xfrm>
          <a:prstGeom prst="rect">
            <a:avLst/>
          </a:prstGeom>
        </p:spPr>
      </p:pic>
      <p:grpSp>
        <p:nvGrpSpPr>
          <p:cNvPr id="13" name="Group 12">
            <a:extLst>
              <a:ext uri="{FF2B5EF4-FFF2-40B4-BE49-F238E27FC236}">
                <a16:creationId xmlns:a16="http://schemas.microsoft.com/office/drawing/2014/main" id="{A565C796-7480-4F11-4607-21F7E8166558}"/>
              </a:ext>
            </a:extLst>
          </p:cNvPr>
          <p:cNvGrpSpPr/>
          <p:nvPr/>
        </p:nvGrpSpPr>
        <p:grpSpPr>
          <a:xfrm>
            <a:off x="3372981" y="4223994"/>
            <a:ext cx="1652495" cy="1652495"/>
            <a:chOff x="3066711" y="4037758"/>
            <a:chExt cx="1652495" cy="1652495"/>
          </a:xfrm>
        </p:grpSpPr>
        <p:grpSp>
          <p:nvGrpSpPr>
            <p:cNvPr id="11" name="Group 10">
              <a:extLst>
                <a:ext uri="{FF2B5EF4-FFF2-40B4-BE49-F238E27FC236}">
                  <a16:creationId xmlns:a16="http://schemas.microsoft.com/office/drawing/2014/main" id="{74F91CA6-6BD1-23F8-1FF4-E855F5F2EDC2}"/>
                </a:ext>
              </a:extLst>
            </p:cNvPr>
            <p:cNvGrpSpPr/>
            <p:nvPr/>
          </p:nvGrpSpPr>
          <p:grpSpPr>
            <a:xfrm>
              <a:off x="3380664" y="4450220"/>
              <a:ext cx="1024588" cy="628401"/>
              <a:chOff x="4991639" y="5620045"/>
              <a:chExt cx="1024588" cy="628401"/>
            </a:xfrm>
          </p:grpSpPr>
          <p:pic>
            <p:nvPicPr>
              <p:cNvPr id="7" name="Graphic 6" descr="Female Profile outline">
                <a:extLst>
                  <a:ext uri="{FF2B5EF4-FFF2-40B4-BE49-F238E27FC236}">
                    <a16:creationId xmlns:a16="http://schemas.microsoft.com/office/drawing/2014/main" id="{A6F45329-66AB-921C-E4FA-C43B242125E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376473" y="5641246"/>
                <a:ext cx="274320" cy="274320"/>
              </a:xfrm>
              <a:prstGeom prst="rect">
                <a:avLst/>
              </a:prstGeom>
            </p:spPr>
          </p:pic>
          <p:pic>
            <p:nvPicPr>
              <p:cNvPr id="10" name="Graphic 9" descr="User outline">
                <a:extLst>
                  <a:ext uri="{FF2B5EF4-FFF2-40B4-BE49-F238E27FC236}">
                    <a16:creationId xmlns:a16="http://schemas.microsoft.com/office/drawing/2014/main" id="{9EBE0309-4D10-AE51-42ED-D55D7A43460B}"/>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996418" y="5620045"/>
                <a:ext cx="274320" cy="274320"/>
              </a:xfrm>
              <a:prstGeom prst="rect">
                <a:avLst/>
              </a:prstGeom>
            </p:spPr>
          </p:pic>
          <p:pic>
            <p:nvPicPr>
              <p:cNvPr id="12" name="Graphic 11" descr="Male profile outline">
                <a:extLst>
                  <a:ext uri="{FF2B5EF4-FFF2-40B4-BE49-F238E27FC236}">
                    <a16:creationId xmlns:a16="http://schemas.microsoft.com/office/drawing/2014/main" id="{DA5CC71A-FA6A-545E-86C6-ED34F1E6F70B}"/>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741021" y="5632077"/>
                <a:ext cx="274320" cy="274320"/>
              </a:xfrm>
              <a:prstGeom prst="rect">
                <a:avLst/>
              </a:prstGeom>
            </p:spPr>
          </p:pic>
          <p:sp>
            <p:nvSpPr>
              <p:cNvPr id="17" name="Rectangle 16">
                <a:extLst>
                  <a:ext uri="{FF2B5EF4-FFF2-40B4-BE49-F238E27FC236}">
                    <a16:creationId xmlns:a16="http://schemas.microsoft.com/office/drawing/2014/main" id="{DE06BF6B-246B-E5AA-429B-9311B9194AD6}"/>
                  </a:ext>
                </a:extLst>
              </p:cNvPr>
              <p:cNvSpPr/>
              <p:nvPr/>
            </p:nvSpPr>
            <p:spPr>
              <a:xfrm>
                <a:off x="4991639" y="5621979"/>
                <a:ext cx="274034" cy="28071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Rectangle 17">
                <a:extLst>
                  <a:ext uri="{FF2B5EF4-FFF2-40B4-BE49-F238E27FC236}">
                    <a16:creationId xmlns:a16="http://schemas.microsoft.com/office/drawing/2014/main" id="{356E2462-F855-2F88-F400-C3A66C682CEF}"/>
                  </a:ext>
                </a:extLst>
              </p:cNvPr>
              <p:cNvSpPr/>
              <p:nvPr/>
            </p:nvSpPr>
            <p:spPr>
              <a:xfrm>
                <a:off x="5367855" y="5621979"/>
                <a:ext cx="274034" cy="28071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 name="Rectangle 19">
                <a:extLst>
                  <a:ext uri="{FF2B5EF4-FFF2-40B4-BE49-F238E27FC236}">
                    <a16:creationId xmlns:a16="http://schemas.microsoft.com/office/drawing/2014/main" id="{7ECE09A7-93E0-86D3-DFC4-2AB56959BAB3}"/>
                  </a:ext>
                </a:extLst>
              </p:cNvPr>
              <p:cNvSpPr/>
              <p:nvPr/>
            </p:nvSpPr>
            <p:spPr>
              <a:xfrm>
                <a:off x="5742193" y="5621979"/>
                <a:ext cx="274034" cy="28071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 name="Rectangle 20">
                <a:extLst>
                  <a:ext uri="{FF2B5EF4-FFF2-40B4-BE49-F238E27FC236}">
                    <a16:creationId xmlns:a16="http://schemas.microsoft.com/office/drawing/2014/main" id="{59E3FEF4-3493-5707-9A69-B556A7B9D1D8}"/>
                  </a:ext>
                </a:extLst>
              </p:cNvPr>
              <p:cNvSpPr/>
              <p:nvPr/>
            </p:nvSpPr>
            <p:spPr>
              <a:xfrm>
                <a:off x="5170678" y="5966684"/>
                <a:ext cx="274034" cy="28071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Rectangle 21">
                <a:extLst>
                  <a:ext uri="{FF2B5EF4-FFF2-40B4-BE49-F238E27FC236}">
                    <a16:creationId xmlns:a16="http://schemas.microsoft.com/office/drawing/2014/main" id="{5CCAD034-14EC-2D50-B6D4-7E4CAB5D8AA2}"/>
                  </a:ext>
                </a:extLst>
              </p:cNvPr>
              <p:cNvSpPr/>
              <p:nvPr/>
            </p:nvSpPr>
            <p:spPr>
              <a:xfrm>
                <a:off x="5567544" y="5966684"/>
                <a:ext cx="274034" cy="280712"/>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23" name="Graphic 22" descr="Female Profile outline">
                <a:extLst>
                  <a:ext uri="{FF2B5EF4-FFF2-40B4-BE49-F238E27FC236}">
                    <a16:creationId xmlns:a16="http://schemas.microsoft.com/office/drawing/2014/main" id="{6931C0E7-AF39-8DE5-00C3-18998F7EB4C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577001" y="5974126"/>
                <a:ext cx="274320" cy="274320"/>
              </a:xfrm>
              <a:prstGeom prst="rect">
                <a:avLst/>
              </a:prstGeom>
            </p:spPr>
          </p:pic>
          <p:pic>
            <p:nvPicPr>
              <p:cNvPr id="24" name="Graphic 23" descr="Male profile outline">
                <a:extLst>
                  <a:ext uri="{FF2B5EF4-FFF2-40B4-BE49-F238E27FC236}">
                    <a16:creationId xmlns:a16="http://schemas.microsoft.com/office/drawing/2014/main" id="{2CAF3FAD-C266-0A7B-7E67-D510F08D0667}"/>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179849" y="5965841"/>
                <a:ext cx="274320" cy="274320"/>
              </a:xfrm>
              <a:prstGeom prst="rect">
                <a:avLst/>
              </a:prstGeom>
            </p:spPr>
          </p:pic>
        </p:grpSp>
        <p:pic>
          <p:nvPicPr>
            <p:cNvPr id="6" name="Graphic 5" descr="Monitor outline">
              <a:extLst>
                <a:ext uri="{FF2B5EF4-FFF2-40B4-BE49-F238E27FC236}">
                  <a16:creationId xmlns:a16="http://schemas.microsoft.com/office/drawing/2014/main" id="{99062F68-6650-6812-122C-E8811B88096B}"/>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066711" y="4037758"/>
              <a:ext cx="1652495" cy="1652495"/>
            </a:xfrm>
            <a:prstGeom prst="rect">
              <a:avLst/>
            </a:prstGeom>
          </p:spPr>
        </p:pic>
      </p:grpSp>
    </p:spTree>
    <p:extLst>
      <p:ext uri="{BB962C8B-B14F-4D97-AF65-F5344CB8AC3E}">
        <p14:creationId xmlns:p14="http://schemas.microsoft.com/office/powerpoint/2010/main" val="3520586221"/>
      </p:ext>
    </p:extLst>
  </p:cSld>
  <p:clrMapOvr>
    <a:masterClrMapping/>
  </p:clrMapOvr>
  <mc:AlternateContent xmlns:mc="http://schemas.openxmlformats.org/markup-compatibility/2006" xmlns:p14="http://schemas.microsoft.com/office/powerpoint/2010/main">
    <mc:Choice Requires="p14">
      <p:transition p14:dur="0" advClick="0" advTm="901000"/>
    </mc:Choice>
    <mc:Fallback xmlns="">
      <p:transition advClick="0" advTm="9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60000"/>
                                  </p:stCondLst>
                                  <p:childTnLst>
                                    <p:set>
                                      <p:cBhvr>
                                        <p:cTn id="6" dur="1" fill="hold">
                                          <p:stCondLst>
                                            <p:cond delay="0"/>
                                          </p:stCondLst>
                                        </p:cTn>
                                        <p:tgtEl>
                                          <p:spTgt spid="2099"/>
                                        </p:tgtEl>
                                        <p:attrNameLst>
                                          <p:attrName>style.visibility</p:attrName>
                                        </p:attrNameLst>
                                      </p:cBhvr>
                                      <p:to>
                                        <p:strVal val="visible"/>
                                      </p:to>
                                    </p:set>
                                  </p:childTnLst>
                                </p:cTn>
                              </p:par>
                            </p:childTnLst>
                          </p:cTn>
                        </p:par>
                        <p:par>
                          <p:cTn id="7" fill="hold">
                            <p:stCondLst>
                              <p:cond delay="60000"/>
                            </p:stCondLst>
                            <p:childTnLst>
                              <p:par>
                                <p:cTn id="8" presetID="1" presetClass="entr" presetSubtype="0" fill="hold" nodeType="afterEffect">
                                  <p:stCondLst>
                                    <p:cond delay="60000"/>
                                  </p:stCondLst>
                                  <p:childTnLst>
                                    <p:set>
                                      <p:cBhvr>
                                        <p:cTn id="9" dur="1" fill="hold">
                                          <p:stCondLst>
                                            <p:cond delay="0"/>
                                          </p:stCondLst>
                                        </p:cTn>
                                        <p:tgtEl>
                                          <p:spTgt spid="2098"/>
                                        </p:tgtEl>
                                        <p:attrNameLst>
                                          <p:attrName>style.visibility</p:attrName>
                                        </p:attrNameLst>
                                      </p:cBhvr>
                                      <p:to>
                                        <p:strVal val="visible"/>
                                      </p:to>
                                    </p:set>
                                  </p:childTnLst>
                                </p:cTn>
                              </p:par>
                            </p:childTnLst>
                          </p:cTn>
                        </p:par>
                        <p:par>
                          <p:cTn id="10" fill="hold">
                            <p:stCondLst>
                              <p:cond delay="120000"/>
                            </p:stCondLst>
                            <p:childTnLst>
                              <p:par>
                                <p:cTn id="11" presetID="1" presetClass="entr" presetSubtype="0" fill="hold" nodeType="afterEffect">
                                  <p:stCondLst>
                                    <p:cond delay="60000"/>
                                  </p:stCondLst>
                                  <p:childTnLst>
                                    <p:set>
                                      <p:cBhvr>
                                        <p:cTn id="12" dur="1" fill="hold">
                                          <p:stCondLst>
                                            <p:cond delay="0"/>
                                          </p:stCondLst>
                                        </p:cTn>
                                        <p:tgtEl>
                                          <p:spTgt spid="2097"/>
                                        </p:tgtEl>
                                        <p:attrNameLst>
                                          <p:attrName>style.visibility</p:attrName>
                                        </p:attrNameLst>
                                      </p:cBhvr>
                                      <p:to>
                                        <p:strVal val="visible"/>
                                      </p:to>
                                    </p:set>
                                  </p:childTnLst>
                                </p:cTn>
                              </p:par>
                            </p:childTnLst>
                          </p:cTn>
                        </p:par>
                        <p:par>
                          <p:cTn id="13" fill="hold">
                            <p:stCondLst>
                              <p:cond delay="180000"/>
                            </p:stCondLst>
                            <p:childTnLst>
                              <p:par>
                                <p:cTn id="14" presetID="1" presetClass="entr" presetSubtype="0" fill="hold" nodeType="afterEffect">
                                  <p:stCondLst>
                                    <p:cond delay="60000"/>
                                  </p:stCondLst>
                                  <p:childTnLst>
                                    <p:set>
                                      <p:cBhvr>
                                        <p:cTn id="15" dur="1" fill="hold">
                                          <p:stCondLst>
                                            <p:cond delay="0"/>
                                          </p:stCondLst>
                                        </p:cTn>
                                        <p:tgtEl>
                                          <p:spTgt spid="2096"/>
                                        </p:tgtEl>
                                        <p:attrNameLst>
                                          <p:attrName>style.visibility</p:attrName>
                                        </p:attrNameLst>
                                      </p:cBhvr>
                                      <p:to>
                                        <p:strVal val="visible"/>
                                      </p:to>
                                    </p:set>
                                  </p:childTnLst>
                                </p:cTn>
                              </p:par>
                            </p:childTnLst>
                          </p:cTn>
                        </p:par>
                        <p:par>
                          <p:cTn id="16" fill="hold">
                            <p:stCondLst>
                              <p:cond delay="240000"/>
                            </p:stCondLst>
                            <p:childTnLst>
                              <p:par>
                                <p:cTn id="17" presetID="1" presetClass="entr" presetSubtype="0" fill="hold" nodeType="afterEffect">
                                  <p:stCondLst>
                                    <p:cond delay="60000"/>
                                  </p:stCondLst>
                                  <p:childTnLst>
                                    <p:set>
                                      <p:cBhvr>
                                        <p:cTn id="18" dur="1" fill="hold">
                                          <p:stCondLst>
                                            <p:cond delay="0"/>
                                          </p:stCondLst>
                                        </p:cTn>
                                        <p:tgtEl>
                                          <p:spTgt spid="2090"/>
                                        </p:tgtEl>
                                        <p:attrNameLst>
                                          <p:attrName>style.visibility</p:attrName>
                                        </p:attrNameLst>
                                      </p:cBhvr>
                                      <p:to>
                                        <p:strVal val="visible"/>
                                      </p:to>
                                    </p:set>
                                  </p:childTnLst>
                                </p:cTn>
                              </p:par>
                            </p:childTnLst>
                          </p:cTn>
                        </p:par>
                        <p:par>
                          <p:cTn id="19" fill="hold">
                            <p:stCondLst>
                              <p:cond delay="300000"/>
                            </p:stCondLst>
                            <p:childTnLst>
                              <p:par>
                                <p:cTn id="20" presetID="1" presetClass="entr" presetSubtype="0" fill="hold" nodeType="afterEffect">
                                  <p:stCondLst>
                                    <p:cond delay="60000"/>
                                  </p:stCondLst>
                                  <p:childTnLst>
                                    <p:set>
                                      <p:cBhvr>
                                        <p:cTn id="21" dur="1" fill="hold">
                                          <p:stCondLst>
                                            <p:cond delay="0"/>
                                          </p:stCondLst>
                                        </p:cTn>
                                        <p:tgtEl>
                                          <p:spTgt spid="2094"/>
                                        </p:tgtEl>
                                        <p:attrNameLst>
                                          <p:attrName>style.visibility</p:attrName>
                                        </p:attrNameLst>
                                      </p:cBhvr>
                                      <p:to>
                                        <p:strVal val="visible"/>
                                      </p:to>
                                    </p:set>
                                  </p:childTnLst>
                                </p:cTn>
                              </p:par>
                            </p:childTnLst>
                          </p:cTn>
                        </p:par>
                        <p:par>
                          <p:cTn id="22" fill="hold">
                            <p:stCondLst>
                              <p:cond delay="360000"/>
                            </p:stCondLst>
                            <p:childTnLst>
                              <p:par>
                                <p:cTn id="23" presetID="1" presetClass="entr" presetSubtype="0" fill="hold" nodeType="afterEffect">
                                  <p:stCondLst>
                                    <p:cond delay="60000"/>
                                  </p:stCondLst>
                                  <p:childTnLst>
                                    <p:set>
                                      <p:cBhvr>
                                        <p:cTn id="24" dur="1" fill="hold">
                                          <p:stCondLst>
                                            <p:cond delay="0"/>
                                          </p:stCondLst>
                                        </p:cTn>
                                        <p:tgtEl>
                                          <p:spTgt spid="2093"/>
                                        </p:tgtEl>
                                        <p:attrNameLst>
                                          <p:attrName>style.visibility</p:attrName>
                                        </p:attrNameLst>
                                      </p:cBhvr>
                                      <p:to>
                                        <p:strVal val="visible"/>
                                      </p:to>
                                    </p:set>
                                  </p:childTnLst>
                                </p:cTn>
                              </p:par>
                            </p:childTnLst>
                          </p:cTn>
                        </p:par>
                        <p:par>
                          <p:cTn id="25" fill="hold">
                            <p:stCondLst>
                              <p:cond delay="420000"/>
                            </p:stCondLst>
                            <p:childTnLst>
                              <p:par>
                                <p:cTn id="26" presetID="1" presetClass="entr" presetSubtype="0" fill="hold" nodeType="afterEffect">
                                  <p:stCondLst>
                                    <p:cond delay="60000"/>
                                  </p:stCondLst>
                                  <p:childTnLst>
                                    <p:set>
                                      <p:cBhvr>
                                        <p:cTn id="27" dur="1" fill="hold">
                                          <p:stCondLst>
                                            <p:cond delay="0"/>
                                          </p:stCondLst>
                                        </p:cTn>
                                        <p:tgtEl>
                                          <p:spTgt spid="2092"/>
                                        </p:tgtEl>
                                        <p:attrNameLst>
                                          <p:attrName>style.visibility</p:attrName>
                                        </p:attrNameLst>
                                      </p:cBhvr>
                                      <p:to>
                                        <p:strVal val="visible"/>
                                      </p:to>
                                    </p:set>
                                  </p:childTnLst>
                                </p:cTn>
                              </p:par>
                            </p:childTnLst>
                          </p:cTn>
                        </p:par>
                        <p:par>
                          <p:cTn id="28" fill="hold">
                            <p:stCondLst>
                              <p:cond delay="480000"/>
                            </p:stCondLst>
                            <p:childTnLst>
                              <p:par>
                                <p:cTn id="29" presetID="1" presetClass="entr" presetSubtype="0" fill="hold" nodeType="afterEffect">
                                  <p:stCondLst>
                                    <p:cond delay="60000"/>
                                  </p:stCondLst>
                                  <p:childTnLst>
                                    <p:set>
                                      <p:cBhvr>
                                        <p:cTn id="30" dur="1" fill="hold">
                                          <p:stCondLst>
                                            <p:cond delay="0"/>
                                          </p:stCondLst>
                                        </p:cTn>
                                        <p:tgtEl>
                                          <p:spTgt spid="2091"/>
                                        </p:tgtEl>
                                        <p:attrNameLst>
                                          <p:attrName>style.visibility</p:attrName>
                                        </p:attrNameLst>
                                      </p:cBhvr>
                                      <p:to>
                                        <p:strVal val="visible"/>
                                      </p:to>
                                    </p:set>
                                  </p:childTnLst>
                                </p:cTn>
                              </p:par>
                            </p:childTnLst>
                          </p:cTn>
                        </p:par>
                        <p:par>
                          <p:cTn id="31" fill="hold">
                            <p:stCondLst>
                              <p:cond delay="540000"/>
                            </p:stCondLst>
                            <p:childTnLst>
                              <p:par>
                                <p:cTn id="32" presetID="1" presetClass="entr" presetSubtype="0" fill="hold" nodeType="afterEffect">
                                  <p:stCondLst>
                                    <p:cond delay="60000"/>
                                  </p:stCondLst>
                                  <p:childTnLst>
                                    <p:set>
                                      <p:cBhvr>
                                        <p:cTn id="33" dur="1" fill="hold">
                                          <p:stCondLst>
                                            <p:cond delay="0"/>
                                          </p:stCondLst>
                                        </p:cTn>
                                        <p:tgtEl>
                                          <p:spTgt spid="2089"/>
                                        </p:tgtEl>
                                        <p:attrNameLst>
                                          <p:attrName>style.visibility</p:attrName>
                                        </p:attrNameLst>
                                      </p:cBhvr>
                                      <p:to>
                                        <p:strVal val="visible"/>
                                      </p:to>
                                    </p:set>
                                  </p:childTnLst>
                                </p:cTn>
                              </p:par>
                            </p:childTnLst>
                          </p:cTn>
                        </p:par>
                        <p:par>
                          <p:cTn id="34" fill="hold">
                            <p:stCondLst>
                              <p:cond delay="600000"/>
                            </p:stCondLst>
                            <p:childTnLst>
                              <p:par>
                                <p:cTn id="35" presetID="1" presetClass="entr" presetSubtype="0" fill="hold" nodeType="afterEffect">
                                  <p:stCondLst>
                                    <p:cond delay="60000"/>
                                  </p:stCondLst>
                                  <p:childTnLst>
                                    <p:set>
                                      <p:cBhvr>
                                        <p:cTn id="36" dur="1" fill="hold">
                                          <p:stCondLst>
                                            <p:cond delay="0"/>
                                          </p:stCondLst>
                                        </p:cTn>
                                        <p:tgtEl>
                                          <p:spTgt spid="2088"/>
                                        </p:tgtEl>
                                        <p:attrNameLst>
                                          <p:attrName>style.visibility</p:attrName>
                                        </p:attrNameLst>
                                      </p:cBhvr>
                                      <p:to>
                                        <p:strVal val="visible"/>
                                      </p:to>
                                    </p:set>
                                  </p:childTnLst>
                                </p:cTn>
                              </p:par>
                            </p:childTnLst>
                          </p:cTn>
                        </p:par>
                        <p:par>
                          <p:cTn id="37" fill="hold">
                            <p:stCondLst>
                              <p:cond delay="660000"/>
                            </p:stCondLst>
                            <p:childTnLst>
                              <p:par>
                                <p:cTn id="38" presetID="1" presetClass="entr" presetSubtype="0" fill="hold" nodeType="afterEffect">
                                  <p:stCondLst>
                                    <p:cond delay="60000"/>
                                  </p:stCondLst>
                                  <p:childTnLst>
                                    <p:set>
                                      <p:cBhvr>
                                        <p:cTn id="39" dur="1" fill="hold">
                                          <p:stCondLst>
                                            <p:cond delay="0"/>
                                          </p:stCondLst>
                                        </p:cTn>
                                        <p:tgtEl>
                                          <p:spTgt spid="2087"/>
                                        </p:tgtEl>
                                        <p:attrNameLst>
                                          <p:attrName>style.visibility</p:attrName>
                                        </p:attrNameLst>
                                      </p:cBhvr>
                                      <p:to>
                                        <p:strVal val="visible"/>
                                      </p:to>
                                    </p:set>
                                  </p:childTnLst>
                                </p:cTn>
                              </p:par>
                            </p:childTnLst>
                          </p:cTn>
                        </p:par>
                        <p:par>
                          <p:cTn id="40" fill="hold">
                            <p:stCondLst>
                              <p:cond delay="720000"/>
                            </p:stCondLst>
                            <p:childTnLst>
                              <p:par>
                                <p:cTn id="41" presetID="1" presetClass="entr" presetSubtype="0" fill="hold" nodeType="afterEffect">
                                  <p:stCondLst>
                                    <p:cond delay="60000"/>
                                  </p:stCondLst>
                                  <p:childTnLst>
                                    <p:set>
                                      <p:cBhvr>
                                        <p:cTn id="42" dur="1" fill="hold">
                                          <p:stCondLst>
                                            <p:cond delay="0"/>
                                          </p:stCondLst>
                                        </p:cTn>
                                        <p:tgtEl>
                                          <p:spTgt spid="2086"/>
                                        </p:tgtEl>
                                        <p:attrNameLst>
                                          <p:attrName>style.visibility</p:attrName>
                                        </p:attrNameLst>
                                      </p:cBhvr>
                                      <p:to>
                                        <p:strVal val="visible"/>
                                      </p:to>
                                    </p:set>
                                  </p:childTnLst>
                                </p:cTn>
                              </p:par>
                            </p:childTnLst>
                          </p:cTn>
                        </p:par>
                        <p:par>
                          <p:cTn id="43" fill="hold">
                            <p:stCondLst>
                              <p:cond delay="780000"/>
                            </p:stCondLst>
                            <p:childTnLst>
                              <p:par>
                                <p:cTn id="44" presetID="1" presetClass="entr" presetSubtype="0" fill="hold" nodeType="afterEffect">
                                  <p:stCondLst>
                                    <p:cond delay="60000"/>
                                  </p:stCondLst>
                                  <p:childTnLst>
                                    <p:set>
                                      <p:cBhvr>
                                        <p:cTn id="45" dur="1" fill="hold">
                                          <p:stCondLst>
                                            <p:cond delay="0"/>
                                          </p:stCondLst>
                                        </p:cTn>
                                        <p:tgtEl>
                                          <p:spTgt spid="2081"/>
                                        </p:tgtEl>
                                        <p:attrNameLst>
                                          <p:attrName>style.visibility</p:attrName>
                                        </p:attrNameLst>
                                      </p:cBhvr>
                                      <p:to>
                                        <p:strVal val="visible"/>
                                      </p:to>
                                    </p:set>
                                  </p:childTnLst>
                                </p:cTn>
                              </p:par>
                            </p:childTnLst>
                          </p:cTn>
                        </p:par>
                        <p:par>
                          <p:cTn id="46" fill="hold">
                            <p:stCondLst>
                              <p:cond delay="840000"/>
                            </p:stCondLst>
                            <p:childTnLst>
                              <p:par>
                                <p:cTn id="47" presetID="1" presetClass="entr" presetSubtype="0" fill="hold" nodeType="afterEffect">
                                  <p:stCondLst>
                                    <p:cond delay="30000"/>
                                  </p:stCondLst>
                                  <p:childTnLst>
                                    <p:set>
                                      <p:cBhvr>
                                        <p:cTn id="48" dur="1" fill="hold">
                                          <p:stCondLst>
                                            <p:cond delay="0"/>
                                          </p:stCondLst>
                                        </p:cTn>
                                        <p:tgtEl>
                                          <p:spTgt spid="2084"/>
                                        </p:tgtEl>
                                        <p:attrNameLst>
                                          <p:attrName>style.visibility</p:attrName>
                                        </p:attrNameLst>
                                      </p:cBhvr>
                                      <p:to>
                                        <p:strVal val="visible"/>
                                      </p:to>
                                    </p:set>
                                  </p:childTnLst>
                                </p:cTn>
                              </p:par>
                            </p:childTnLst>
                          </p:cTn>
                        </p:par>
                        <p:par>
                          <p:cTn id="49" fill="hold">
                            <p:stCondLst>
                              <p:cond delay="870000"/>
                            </p:stCondLst>
                            <p:childTnLst>
                              <p:par>
                                <p:cTn id="50" presetID="1" presetClass="entr" presetSubtype="0" fill="hold" nodeType="afterEffect">
                                  <p:stCondLst>
                                    <p:cond delay="30000"/>
                                  </p:stCondLst>
                                  <p:childTnLst>
                                    <p:set>
                                      <p:cBhvr>
                                        <p:cTn id="5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DBD50-3C05-E8CC-D003-23A89A82FED3}"/>
              </a:ext>
            </a:extLst>
          </p:cNvPr>
          <p:cNvSpPr>
            <a:spLocks noGrp="1"/>
          </p:cNvSpPr>
          <p:nvPr>
            <p:ph type="title"/>
          </p:nvPr>
        </p:nvSpPr>
        <p:spPr/>
        <p:txBody>
          <a:bodyPr/>
          <a:lstStyle/>
          <a:p>
            <a:r>
              <a:rPr lang="en-US"/>
              <a:t>Implementing Your Primary (Tier 1) Prevention Efforts</a:t>
            </a:r>
          </a:p>
        </p:txBody>
      </p:sp>
      <p:sp>
        <p:nvSpPr>
          <p:cNvPr id="3" name="Text Placeholder 2">
            <a:extLst>
              <a:ext uri="{FF2B5EF4-FFF2-40B4-BE49-F238E27FC236}">
                <a16:creationId xmlns:a16="http://schemas.microsoft.com/office/drawing/2014/main" id="{4B5B1888-157F-FCBB-1D7B-AED8B3E6D79F}"/>
              </a:ext>
            </a:extLst>
          </p:cNvPr>
          <p:cNvSpPr>
            <a:spLocks noGrp="1"/>
          </p:cNvSpPr>
          <p:nvPr>
            <p:ph type="body" idx="1"/>
          </p:nvPr>
        </p:nvSpPr>
        <p:spPr/>
        <p:txBody>
          <a:bodyPr/>
          <a:lstStyle/>
          <a:p>
            <a:pPr marL="342900" indent="-342900">
              <a:buFont typeface="Wingdings" panose="05000000000000000000" pitchFamily="2" charset="2"/>
              <a:buChar char="ü"/>
            </a:pPr>
            <a:r>
              <a:rPr lang="en-US" b="1"/>
              <a:t>Rolling out Tier 1</a:t>
            </a:r>
          </a:p>
          <a:p>
            <a:pPr marL="342900" indent="-342900">
              <a:buFont typeface="Wingdings" panose="05000000000000000000" pitchFamily="2" charset="2"/>
              <a:buChar char="ü"/>
            </a:pPr>
            <a:r>
              <a:rPr lang="en-US"/>
              <a:t>Implementing Procedures</a:t>
            </a:r>
          </a:p>
        </p:txBody>
      </p:sp>
    </p:spTree>
    <p:extLst>
      <p:ext uri="{BB962C8B-B14F-4D97-AF65-F5344CB8AC3E}">
        <p14:creationId xmlns:p14="http://schemas.microsoft.com/office/powerpoint/2010/main" val="5025315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E142E-BBE1-4963-90F8-7FDF66C091F1}"/>
              </a:ext>
            </a:extLst>
          </p:cNvPr>
          <p:cNvSpPr>
            <a:spLocks noGrp="1"/>
          </p:cNvSpPr>
          <p:nvPr>
            <p:ph type="title"/>
          </p:nvPr>
        </p:nvSpPr>
        <p:spPr/>
        <p:txBody>
          <a:bodyPr/>
          <a:lstStyle/>
          <a:p>
            <a:r>
              <a:rPr lang="en-US"/>
              <a:t>Rolling out at Tier 1: Academic Domain</a:t>
            </a:r>
          </a:p>
        </p:txBody>
      </p:sp>
      <p:sp>
        <p:nvSpPr>
          <p:cNvPr id="3" name="Text Placeholder 2">
            <a:extLst>
              <a:ext uri="{FF2B5EF4-FFF2-40B4-BE49-F238E27FC236}">
                <a16:creationId xmlns:a16="http://schemas.microsoft.com/office/drawing/2014/main" id="{8B0FF2BB-A088-4D6C-9319-C7F3016DF10C}"/>
              </a:ext>
            </a:extLst>
          </p:cNvPr>
          <p:cNvSpPr>
            <a:spLocks noGrp="1"/>
          </p:cNvSpPr>
          <p:nvPr>
            <p:ph type="body" idx="1"/>
          </p:nvPr>
        </p:nvSpPr>
        <p:spPr>
          <a:xfrm>
            <a:off x="5961381" y="4590301"/>
            <a:ext cx="6613004" cy="1500187"/>
          </a:xfrm>
        </p:spPr>
        <p:txBody>
          <a:bodyPr/>
          <a:lstStyle/>
          <a:p>
            <a:r>
              <a:rPr lang="en-US"/>
              <a:t>Teaching </a:t>
            </a:r>
          </a:p>
          <a:p>
            <a:r>
              <a:rPr lang="en-US"/>
              <a:t>Reinforcing</a:t>
            </a:r>
          </a:p>
          <a:p>
            <a:r>
              <a:rPr lang="en-US"/>
              <a:t>Monitoring</a:t>
            </a:r>
          </a:p>
          <a:p>
            <a:endParaRPr lang="en-US"/>
          </a:p>
        </p:txBody>
      </p:sp>
      <p:pic>
        <p:nvPicPr>
          <p:cNvPr id="4" name="Picture 3">
            <a:extLst>
              <a:ext uri="{FF2B5EF4-FFF2-40B4-BE49-F238E27FC236}">
                <a16:creationId xmlns:a16="http://schemas.microsoft.com/office/drawing/2014/main" id="{9747361F-1368-4FF9-A0FE-690C4D9E12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3943" y="3648988"/>
            <a:ext cx="3880474" cy="2998548"/>
          </a:xfrm>
          <a:prstGeom prst="rect">
            <a:avLst/>
          </a:prstGeom>
          <a:ln>
            <a:noFill/>
          </a:ln>
          <a:effectLst>
            <a:outerShdw blurRad="292100" dist="139700" dir="2700000" algn="tl" rotWithShape="0">
              <a:srgbClr val="333333">
                <a:alpha val="65000"/>
              </a:srgbClr>
            </a:outerShdw>
          </a:effectLst>
        </p:spPr>
      </p:pic>
      <p:sp>
        <p:nvSpPr>
          <p:cNvPr id="5" name="Rounded Rectangle 6">
            <a:extLst>
              <a:ext uri="{FF2B5EF4-FFF2-40B4-BE49-F238E27FC236}">
                <a16:creationId xmlns:a16="http://schemas.microsoft.com/office/drawing/2014/main" id="{BACCDC07-54A3-4639-ACEC-FEC2BFAA5F78}"/>
              </a:ext>
            </a:extLst>
          </p:cNvPr>
          <p:cNvSpPr/>
          <p:nvPr/>
        </p:nvSpPr>
        <p:spPr>
          <a:xfrm rot="5400000">
            <a:off x="-249668" y="4460891"/>
            <a:ext cx="2681036" cy="128170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13715971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4874" y="224158"/>
            <a:ext cx="10515600" cy="1325563"/>
          </a:xfrm>
        </p:spPr>
        <p:txBody>
          <a:bodyPr>
            <a:normAutofit/>
          </a:bodyPr>
          <a:lstStyle/>
          <a:p>
            <a:r>
              <a:rPr lang="en-US" sz="4000"/>
              <a:t>Ci3T Primary Plan: Faculty and Staff Roles and Responsibilities</a:t>
            </a:r>
          </a:p>
        </p:txBody>
      </p:sp>
      <p:pic>
        <p:nvPicPr>
          <p:cNvPr id="5"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2671666" y="1549721"/>
            <a:ext cx="6802017" cy="5256104"/>
          </a:xfrm>
          <a:prstGeom prst="rect">
            <a:avLst/>
          </a:prstGeom>
          <a:ln w="9525">
            <a:solidFill>
              <a:schemeClr val="bg1">
                <a:lumMod val="75000"/>
              </a:schemeClr>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Rectangle 1">
            <a:extLst>
              <a:ext uri="{FF2B5EF4-FFF2-40B4-BE49-F238E27FC236}">
                <a16:creationId xmlns:a16="http://schemas.microsoft.com/office/drawing/2014/main" id="{839E5BBC-6062-9710-7A33-965504AE5659}"/>
              </a:ext>
            </a:extLst>
          </p:cNvPr>
          <p:cNvSpPr/>
          <p:nvPr/>
        </p:nvSpPr>
        <p:spPr>
          <a:xfrm>
            <a:off x="3071190" y="3872840"/>
            <a:ext cx="2186609" cy="247600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book with a lion head&#10;&#10;Description automatically generated">
            <a:extLst>
              <a:ext uri="{FF2B5EF4-FFF2-40B4-BE49-F238E27FC236}">
                <a16:creationId xmlns:a16="http://schemas.microsoft.com/office/drawing/2014/main" id="{6EE69C0A-6F37-D03F-BB56-858E1EDE99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80789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C8B168F-E468-0F12-E065-FFACE06E9648}"/>
              </a:ext>
            </a:extLst>
          </p:cNvPr>
          <p:cNvSpPr/>
          <p:nvPr/>
        </p:nvSpPr>
        <p:spPr>
          <a:xfrm>
            <a:off x="458281" y="3046721"/>
            <a:ext cx="3754159" cy="764558"/>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A6CCFD2-BFBB-8EF6-605C-9A686324FD5D}"/>
              </a:ext>
            </a:extLst>
          </p:cNvPr>
          <p:cNvSpPr>
            <a:spLocks noGrp="1"/>
          </p:cNvSpPr>
          <p:nvPr>
            <p:ph type="title"/>
          </p:nvPr>
        </p:nvSpPr>
        <p:spPr/>
        <p:txBody>
          <a:bodyPr/>
          <a:lstStyle/>
          <a:p>
            <a:r>
              <a:rPr lang="en-US"/>
              <a:t>Academics</a:t>
            </a:r>
          </a:p>
        </p:txBody>
      </p:sp>
      <p:graphicFrame>
        <p:nvGraphicFramePr>
          <p:cNvPr id="16" name="Table 2">
            <a:extLst>
              <a:ext uri="{FF2B5EF4-FFF2-40B4-BE49-F238E27FC236}">
                <a16:creationId xmlns:a16="http://schemas.microsoft.com/office/drawing/2014/main" id="{DB15B418-14FB-4DFD-9F83-746BE6C62697}"/>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2" name="Content Placeholder 5" descr="A book with a lion head&#10;&#10;Description automatically generated">
            <a:extLst>
              <a:ext uri="{FF2B5EF4-FFF2-40B4-BE49-F238E27FC236}">
                <a16:creationId xmlns:a16="http://schemas.microsoft.com/office/drawing/2014/main" id="{F67C9DAC-18B1-1E73-687C-E6F43B5E53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86406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Table 2">
            <a:extLst>
              <a:ext uri="{FF2B5EF4-FFF2-40B4-BE49-F238E27FC236}">
                <a16:creationId xmlns:a16="http://schemas.microsoft.com/office/drawing/2014/main" id="{424B4646-57B0-366B-0446-B1BBB81A8384}"/>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13" name="Rectangle 12">
            <a:extLst>
              <a:ext uri="{FF2B5EF4-FFF2-40B4-BE49-F238E27FC236}">
                <a16:creationId xmlns:a16="http://schemas.microsoft.com/office/drawing/2014/main" id="{FC8B168F-E468-0F12-E065-FFACE06E9648}"/>
              </a:ext>
            </a:extLst>
          </p:cNvPr>
          <p:cNvSpPr/>
          <p:nvPr/>
        </p:nvSpPr>
        <p:spPr>
          <a:xfrm>
            <a:off x="458281" y="2965701"/>
            <a:ext cx="3754159" cy="764558"/>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A6CCFD2-BFBB-8EF6-605C-9A686324FD5D}"/>
              </a:ext>
            </a:extLst>
          </p:cNvPr>
          <p:cNvSpPr>
            <a:spLocks noGrp="1"/>
          </p:cNvSpPr>
          <p:nvPr>
            <p:ph type="title"/>
          </p:nvPr>
        </p:nvSpPr>
        <p:spPr/>
        <p:txBody>
          <a:bodyPr/>
          <a:lstStyle/>
          <a:p>
            <a:r>
              <a:rPr lang="en-US"/>
              <a:t>Academics</a:t>
            </a:r>
          </a:p>
        </p:txBody>
      </p:sp>
      <p:pic>
        <p:nvPicPr>
          <p:cNvPr id="16" name="Picture 15">
            <a:extLst>
              <a:ext uri="{FF2B5EF4-FFF2-40B4-BE49-F238E27FC236}">
                <a16:creationId xmlns:a16="http://schemas.microsoft.com/office/drawing/2014/main" id="{6A39DD43-A545-7C30-4406-35BAE4A391BA}"/>
              </a:ext>
            </a:extLst>
          </p:cNvPr>
          <p:cNvPicPr>
            <a:picLocks noChangeAspect="1"/>
          </p:cNvPicPr>
          <p:nvPr/>
        </p:nvPicPr>
        <p:blipFill>
          <a:blip r:embed="rId2"/>
          <a:stretch>
            <a:fillRect/>
          </a:stretch>
        </p:blipFill>
        <p:spPr>
          <a:xfrm>
            <a:off x="6693754" y="2837242"/>
            <a:ext cx="5241817" cy="3748035"/>
          </a:xfrm>
          <a:prstGeom prst="rect">
            <a:avLst/>
          </a:prstGeom>
          <a:ln w="9525" cap="sq">
            <a:solidFill>
              <a:srgbClr val="000000"/>
            </a:solidFill>
            <a:prstDash val="solid"/>
            <a:miter lim="800000"/>
          </a:ln>
          <a:effectLst>
            <a:outerShdw blurRad="50800" dist="38100" dir="2700000" algn="tl" rotWithShape="0">
              <a:srgbClr val="000000">
                <a:alpha val="43000"/>
              </a:srgbClr>
            </a:outerShdw>
          </a:effectLst>
        </p:spPr>
      </p:pic>
      <p:pic>
        <p:nvPicPr>
          <p:cNvPr id="2" name="Content Placeholder 5" descr="A book with a lion head&#10;&#10;Description automatically generated">
            <a:extLst>
              <a:ext uri="{FF2B5EF4-FFF2-40B4-BE49-F238E27FC236}">
                <a16:creationId xmlns:a16="http://schemas.microsoft.com/office/drawing/2014/main" id="{94A771AA-10F9-DBC2-20BA-EB6CBFE0D7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2160294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54167E-6 -4.44444E-6 L 3.54167E-6 0.11158 " pathEditMode="relative" rAng="0" ptsTypes="AA">
                                      <p:cBhvr>
                                        <p:cTn id="6" dur="1000" fill="hold"/>
                                        <p:tgtEl>
                                          <p:spTgt spid="13"/>
                                        </p:tgtEl>
                                        <p:attrNameLst>
                                          <p:attrName>ppt_x</p:attrName>
                                          <p:attrName>ppt_y</p:attrName>
                                        </p:attrNameLst>
                                      </p:cBhvr>
                                      <p:rCtr x="0" y="5579"/>
                                    </p:animMotion>
                                  </p:childTnLst>
                                </p:cTn>
                              </p:par>
                            </p:childTnLst>
                          </p:cTn>
                        </p:par>
                        <p:par>
                          <p:cTn id="7" fill="hold">
                            <p:stCondLst>
                              <p:cond delay="1000"/>
                            </p:stCondLst>
                            <p:childTnLst>
                              <p:par>
                                <p:cTn id="8" presetID="42" presetClass="entr" presetSubtype="0"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768D80F0-420F-532D-852B-162006D0457C}"/>
              </a:ext>
            </a:extLst>
          </p:cNvPr>
          <p:cNvSpPr>
            <a:spLocks noGrp="1"/>
          </p:cNvSpPr>
          <p:nvPr>
            <p:ph type="title"/>
          </p:nvPr>
        </p:nvSpPr>
        <p:spPr>
          <a:xfrm>
            <a:off x="838200" y="365125"/>
            <a:ext cx="10515600" cy="996949"/>
          </a:xfrm>
        </p:spPr>
        <p:txBody>
          <a:bodyPr>
            <a:normAutofit/>
          </a:bodyPr>
          <a:lstStyle/>
          <a:p>
            <a:r>
              <a:rPr lang="en-US" sz="3600"/>
              <a:t>Enhancing Ci3T Modules</a:t>
            </a:r>
          </a:p>
        </p:txBody>
      </p:sp>
      <p:pic>
        <p:nvPicPr>
          <p:cNvPr id="8" name="Picture 7">
            <a:extLst>
              <a:ext uri="{FF2B5EF4-FFF2-40B4-BE49-F238E27FC236}">
                <a16:creationId xmlns:a16="http://schemas.microsoft.com/office/drawing/2014/main" id="{4B74BD83-0D65-9FE6-BB9E-F51EF6C0BB30}"/>
              </a:ext>
            </a:extLst>
          </p:cNvPr>
          <p:cNvPicPr>
            <a:picLocks noChangeAspect="1"/>
          </p:cNvPicPr>
          <p:nvPr/>
        </p:nvPicPr>
        <p:blipFill rotWithShape="1">
          <a:blip r:embed="rId2" cstate="screen">
            <a:extLst>
              <a:ext uri="{28A0092B-C50C-407E-A947-70E740481C1C}">
                <a14:useLocalDpi xmlns:a14="http://schemas.microsoft.com/office/drawing/2010/main"/>
              </a:ext>
            </a:extLst>
          </a:blip>
          <a:stretch/>
        </p:blipFill>
        <p:spPr>
          <a:xfrm>
            <a:off x="155717" y="1362076"/>
            <a:ext cx="3657600" cy="4305005"/>
          </a:xfrm>
          <a:prstGeom prst="rect">
            <a:avLst/>
          </a:prstGeom>
        </p:spPr>
      </p:pic>
      <p:pic>
        <p:nvPicPr>
          <p:cNvPr id="11" name="Picture 10">
            <a:extLst>
              <a:ext uri="{FF2B5EF4-FFF2-40B4-BE49-F238E27FC236}">
                <a16:creationId xmlns:a16="http://schemas.microsoft.com/office/drawing/2014/main" id="{78D6E69D-53CA-981E-AFF6-95C053293D92}"/>
              </a:ext>
            </a:extLst>
          </p:cNvPr>
          <p:cNvPicPr>
            <a:picLocks noChangeAspect="1"/>
          </p:cNvPicPr>
          <p:nvPr/>
        </p:nvPicPr>
        <p:blipFill>
          <a:blip r:embed="rId3"/>
          <a:stretch/>
        </p:blipFill>
        <p:spPr>
          <a:xfrm>
            <a:off x="3813317" y="1362075"/>
            <a:ext cx="3657600" cy="5401413"/>
          </a:xfrm>
          <a:prstGeom prst="rect">
            <a:avLst/>
          </a:prstGeom>
        </p:spPr>
      </p:pic>
      <p:pic>
        <p:nvPicPr>
          <p:cNvPr id="13" name="Picture 12">
            <a:extLst>
              <a:ext uri="{FF2B5EF4-FFF2-40B4-BE49-F238E27FC236}">
                <a16:creationId xmlns:a16="http://schemas.microsoft.com/office/drawing/2014/main" id="{17948268-4D39-6AFA-E5C2-4234DE211F39}"/>
              </a:ext>
            </a:extLst>
          </p:cNvPr>
          <p:cNvPicPr>
            <a:picLocks noChangeAspect="1"/>
          </p:cNvPicPr>
          <p:nvPr/>
        </p:nvPicPr>
        <p:blipFill>
          <a:blip r:embed="rId4" cstate="screen">
            <a:extLst>
              <a:ext uri="{28A0092B-C50C-407E-A947-70E740481C1C}">
                <a14:useLocalDpi xmlns:a14="http://schemas.microsoft.com/office/drawing/2010/main"/>
              </a:ext>
            </a:extLst>
          </a:blip>
          <a:stretch/>
        </p:blipFill>
        <p:spPr>
          <a:xfrm>
            <a:off x="7870047" y="205020"/>
            <a:ext cx="3258470" cy="4848243"/>
          </a:xfrm>
          <a:prstGeom prst="rect">
            <a:avLst/>
          </a:prstGeom>
        </p:spPr>
      </p:pic>
      <p:pic>
        <p:nvPicPr>
          <p:cNvPr id="2" name="Picture 1">
            <a:extLst>
              <a:ext uri="{FF2B5EF4-FFF2-40B4-BE49-F238E27FC236}">
                <a16:creationId xmlns:a16="http://schemas.microsoft.com/office/drawing/2014/main" id="{81A8BCA5-308D-5BEC-60A9-231225FF5C4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870047" y="5214831"/>
            <a:ext cx="2328762" cy="1548657"/>
          </a:xfrm>
          <a:prstGeom prst="rect">
            <a:avLst/>
          </a:prstGeom>
        </p:spPr>
      </p:pic>
    </p:spTree>
    <p:extLst>
      <p:ext uri="{BB962C8B-B14F-4D97-AF65-F5344CB8AC3E}">
        <p14:creationId xmlns:p14="http://schemas.microsoft.com/office/powerpoint/2010/main" val="3283867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Rolling out at Tier 1: Academics</a:t>
            </a:r>
          </a:p>
        </p:txBody>
      </p:sp>
      <p:sp>
        <p:nvSpPr>
          <p:cNvPr id="10" name="Content Placeholder 9"/>
          <p:cNvSpPr>
            <a:spLocks noGrp="1"/>
          </p:cNvSpPr>
          <p:nvPr>
            <p:ph idx="1"/>
          </p:nvPr>
        </p:nvSpPr>
        <p:spPr/>
        <p:txBody>
          <a:bodyPr>
            <a:normAutofit/>
          </a:bodyPr>
          <a:lstStyle/>
          <a:p>
            <a:r>
              <a:rPr lang="en-US"/>
              <a:t>Reviewing Roles &amp; Responsibilities</a:t>
            </a:r>
          </a:p>
          <a:p>
            <a:pPr lvl="1"/>
            <a:r>
              <a:rPr lang="en-US">
                <a:solidFill>
                  <a:schemeClr val="accent1"/>
                </a:solidFill>
              </a:rPr>
              <a:t>What do I need to know?</a:t>
            </a:r>
          </a:p>
          <a:p>
            <a:r>
              <a:rPr lang="en-US"/>
              <a:t>Procedures for Teaching</a:t>
            </a:r>
          </a:p>
          <a:p>
            <a:pPr lvl="1"/>
            <a:r>
              <a:rPr lang="en-US">
                <a:solidFill>
                  <a:srgbClr val="7030A0"/>
                </a:solidFill>
              </a:rPr>
              <a:t>How am I doing with using low-intensity supports?</a:t>
            </a:r>
          </a:p>
          <a:p>
            <a:r>
              <a:rPr lang="en-US"/>
              <a:t>Procedures for Reinforcing</a:t>
            </a:r>
          </a:p>
          <a:p>
            <a:pPr lvl="1"/>
            <a:r>
              <a:rPr lang="en-US">
                <a:solidFill>
                  <a:schemeClr val="accent1"/>
                </a:solidFill>
              </a:rPr>
              <a:t>How have I been reinforcing students for meeting expectations?</a:t>
            </a:r>
          </a:p>
          <a:p>
            <a:r>
              <a:rPr lang="en-US"/>
              <a:t>Procedures for Monitoring</a:t>
            </a:r>
          </a:p>
          <a:p>
            <a:pPr lvl="1"/>
            <a:r>
              <a:rPr lang="en-US">
                <a:solidFill>
                  <a:schemeClr val="accent1"/>
                </a:solidFill>
              </a:rPr>
              <a:t>How am I doing with implementation?</a:t>
            </a:r>
          </a:p>
          <a:p>
            <a:r>
              <a:rPr lang="en-US"/>
              <a:t>Questions &amp; Considerations?</a:t>
            </a:r>
          </a:p>
          <a:p>
            <a:endParaRPr lang="en-US"/>
          </a:p>
        </p:txBody>
      </p:sp>
      <p:sp>
        <p:nvSpPr>
          <p:cNvPr id="11" name="Content Placeholder 10"/>
          <p:cNvSpPr>
            <a:spLocks noGrp="1"/>
          </p:cNvSpPr>
          <p:nvPr>
            <p:ph sz="half" idx="4294967295"/>
          </p:nvPr>
        </p:nvSpPr>
        <p:spPr>
          <a:xfrm rot="880817">
            <a:off x="7537450" y="5062538"/>
            <a:ext cx="3130550" cy="1422400"/>
          </a:xfrm>
          <a:prstGeom prst="irregularSeal1">
            <a:avLst/>
          </a:prstGeom>
          <a:solidFill>
            <a:schemeClr val="tx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a:normAutofit fontScale="85000" lnSpcReduction="10000"/>
          </a:bodyPr>
          <a:lstStyle/>
          <a:p>
            <a:pPr marL="0" indent="0">
              <a:buNone/>
            </a:pPr>
            <a:r>
              <a:rPr lang="en-US"/>
              <a:t>Successes! </a:t>
            </a:r>
          </a:p>
        </p:txBody>
      </p:sp>
    </p:spTree>
    <p:extLst>
      <p:ext uri="{BB962C8B-B14F-4D97-AF65-F5344CB8AC3E}">
        <p14:creationId xmlns:p14="http://schemas.microsoft.com/office/powerpoint/2010/main" val="24134540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DF968-FBE7-4E2C-8D0E-B7D733A5ADD4}"/>
              </a:ext>
            </a:extLst>
          </p:cNvPr>
          <p:cNvSpPr>
            <a:spLocks noGrp="1"/>
          </p:cNvSpPr>
          <p:nvPr>
            <p:ph type="title"/>
          </p:nvPr>
        </p:nvSpPr>
        <p:spPr/>
        <p:txBody>
          <a:bodyPr/>
          <a:lstStyle/>
          <a:p>
            <a:r>
              <a:rPr lang="en-US"/>
              <a:t>Rolling out at Tier 1: Behavioral Domain</a:t>
            </a:r>
          </a:p>
        </p:txBody>
      </p:sp>
      <p:sp>
        <p:nvSpPr>
          <p:cNvPr id="3" name="Text Placeholder 2">
            <a:extLst>
              <a:ext uri="{FF2B5EF4-FFF2-40B4-BE49-F238E27FC236}">
                <a16:creationId xmlns:a16="http://schemas.microsoft.com/office/drawing/2014/main" id="{14950EF5-0D89-4AA6-863F-9AE0F43789D9}"/>
              </a:ext>
            </a:extLst>
          </p:cNvPr>
          <p:cNvSpPr>
            <a:spLocks noGrp="1"/>
          </p:cNvSpPr>
          <p:nvPr>
            <p:ph type="body" idx="1"/>
          </p:nvPr>
        </p:nvSpPr>
        <p:spPr>
          <a:xfrm>
            <a:off x="5918662" y="4589463"/>
            <a:ext cx="6273338" cy="1500187"/>
          </a:xfrm>
        </p:spPr>
        <p:txBody>
          <a:bodyPr/>
          <a:lstStyle/>
          <a:p>
            <a:r>
              <a:rPr lang="en-US"/>
              <a:t>Teaching </a:t>
            </a:r>
          </a:p>
          <a:p>
            <a:r>
              <a:rPr lang="en-US"/>
              <a:t>Reinforcing</a:t>
            </a:r>
          </a:p>
          <a:p>
            <a:r>
              <a:rPr lang="en-US"/>
              <a:t>Monitoring</a:t>
            </a:r>
          </a:p>
          <a:p>
            <a:endParaRPr lang="en-US"/>
          </a:p>
        </p:txBody>
      </p:sp>
      <p:pic>
        <p:nvPicPr>
          <p:cNvPr id="4" name="Picture 3">
            <a:extLst>
              <a:ext uri="{FF2B5EF4-FFF2-40B4-BE49-F238E27FC236}">
                <a16:creationId xmlns:a16="http://schemas.microsoft.com/office/drawing/2014/main" id="{3CF05660-0F8D-497D-88B3-4DD38252744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0129" y="3648988"/>
            <a:ext cx="3880474" cy="2998548"/>
          </a:xfrm>
          <a:prstGeom prst="rect">
            <a:avLst/>
          </a:prstGeom>
          <a:ln>
            <a:noFill/>
          </a:ln>
          <a:effectLst>
            <a:outerShdw blurRad="292100" dist="139700" dir="2700000" algn="tl" rotWithShape="0">
              <a:srgbClr val="333333">
                <a:alpha val="65000"/>
              </a:srgbClr>
            </a:outerShdw>
          </a:effectLst>
        </p:spPr>
      </p:pic>
      <p:sp>
        <p:nvSpPr>
          <p:cNvPr id="5" name="Rounded Rectangle 6">
            <a:extLst>
              <a:ext uri="{FF2B5EF4-FFF2-40B4-BE49-F238E27FC236}">
                <a16:creationId xmlns:a16="http://schemas.microsoft.com/office/drawing/2014/main" id="{98ACB40D-04DD-411F-81E3-42254B1FF8E7}"/>
              </a:ext>
            </a:extLst>
          </p:cNvPr>
          <p:cNvSpPr/>
          <p:nvPr/>
        </p:nvSpPr>
        <p:spPr>
          <a:xfrm rot="5400000">
            <a:off x="833149" y="4499921"/>
            <a:ext cx="2681036" cy="120364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7210912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Ci3T Primary Plan: Faculty and Staff Roles and Responsibilities</a:t>
            </a:r>
          </a:p>
        </p:txBody>
      </p:sp>
      <p:pic>
        <p:nvPicPr>
          <p:cNvPr id="6" name="Picture 2"/>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2671666" y="1549721"/>
            <a:ext cx="6802017" cy="52561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7B5F2854-463B-4F17-6334-BA7537B27F0E}"/>
              </a:ext>
            </a:extLst>
          </p:cNvPr>
          <p:cNvSpPr/>
          <p:nvPr/>
        </p:nvSpPr>
        <p:spPr>
          <a:xfrm>
            <a:off x="5002695" y="3872840"/>
            <a:ext cx="2186609" cy="2476006"/>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5" descr="A book with a lion head&#10;&#10;Description automatically generated">
            <a:extLst>
              <a:ext uri="{FF2B5EF4-FFF2-40B4-BE49-F238E27FC236}">
                <a16:creationId xmlns:a16="http://schemas.microsoft.com/office/drawing/2014/main" id="{F6C00E4E-C853-4A57-2D32-C697CF6BE8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19195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2B5229DB-6E50-44E8-BB39-B9F071671308}"/>
              </a:ext>
            </a:extLst>
          </p:cNvPr>
          <p:cNvGraphicFramePr>
            <a:graphicFrameLocks noGrp="1"/>
          </p:cNvGraphicFramePr>
          <p:nvPr>
            <p:extLst>
              <p:ext uri="{D42A27DB-BD31-4B8C-83A1-F6EECF244321}">
                <p14:modId xmlns:p14="http://schemas.microsoft.com/office/powerpoint/2010/main" val="3405379001"/>
              </p:ext>
            </p:extLst>
          </p:nvPr>
        </p:nvGraphicFramePr>
        <p:xfrm>
          <a:off x="838201" y="1592347"/>
          <a:ext cx="10505439" cy="4541520"/>
        </p:xfrm>
        <a:graphic>
          <a:graphicData uri="http://schemas.openxmlformats.org/drawingml/2006/table">
            <a:tbl>
              <a:tblPr firstRow="1" bandRow="1">
                <a:tableStyleId>{5C22544A-7EE6-4342-B048-85BDC9FD1C3A}</a:tableStyleId>
              </a:tblPr>
              <a:tblGrid>
                <a:gridCol w="3501813">
                  <a:extLst>
                    <a:ext uri="{9D8B030D-6E8A-4147-A177-3AD203B41FA5}">
                      <a16:colId xmlns:a16="http://schemas.microsoft.com/office/drawing/2014/main" val="4241179634"/>
                    </a:ext>
                  </a:extLst>
                </a:gridCol>
                <a:gridCol w="3501813">
                  <a:extLst>
                    <a:ext uri="{9D8B030D-6E8A-4147-A177-3AD203B41FA5}">
                      <a16:colId xmlns:a16="http://schemas.microsoft.com/office/drawing/2014/main" val="1235358528"/>
                    </a:ext>
                  </a:extLst>
                </a:gridCol>
                <a:gridCol w="3501813">
                  <a:extLst>
                    <a:ext uri="{9D8B030D-6E8A-4147-A177-3AD203B41FA5}">
                      <a16:colId xmlns:a16="http://schemas.microsoft.com/office/drawing/2014/main" val="2503614493"/>
                    </a:ext>
                  </a:extLst>
                </a:gridCol>
              </a:tblGrid>
              <a:tr h="4113128">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Provide behavior specific praise and intermittently pair praise with delivering the schoolwide ticket to students who display school-wide expectations throughout school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13" name="Rectangle 12">
            <a:extLst>
              <a:ext uri="{FF2B5EF4-FFF2-40B4-BE49-F238E27FC236}">
                <a16:creationId xmlns:a16="http://schemas.microsoft.com/office/drawing/2014/main" id="{FC8B168F-E468-0F12-E065-FFACE06E9648}"/>
              </a:ext>
            </a:extLst>
          </p:cNvPr>
          <p:cNvSpPr/>
          <p:nvPr/>
        </p:nvSpPr>
        <p:spPr>
          <a:xfrm>
            <a:off x="4352925" y="3038475"/>
            <a:ext cx="3438525" cy="742950"/>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48C2C2-FA1F-8350-D8A7-9ED200F54C2C}"/>
              </a:ext>
            </a:extLst>
          </p:cNvPr>
          <p:cNvSpPr>
            <a:spLocks noGrp="1"/>
          </p:cNvSpPr>
          <p:nvPr>
            <p:ph type="title"/>
          </p:nvPr>
        </p:nvSpPr>
        <p:spPr/>
        <p:txBody>
          <a:bodyPr/>
          <a:lstStyle/>
          <a:p>
            <a:r>
              <a:rPr lang="en-US"/>
              <a:t>Behavioral</a:t>
            </a:r>
          </a:p>
        </p:txBody>
      </p:sp>
      <p:pic>
        <p:nvPicPr>
          <p:cNvPr id="6" name="Picture 5" descr="A person holding a yellow flower with kids in the background&#10;&#10;Description automatically generated">
            <a:extLst>
              <a:ext uri="{FF2B5EF4-FFF2-40B4-BE49-F238E27FC236}">
                <a16:creationId xmlns:a16="http://schemas.microsoft.com/office/drawing/2014/main" id="{44DF494E-1706-7BBF-8088-B1B3F58E0B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43640" y="7488"/>
            <a:ext cx="877824" cy="1371600"/>
          </a:xfrm>
          <a:prstGeom prst="rect">
            <a:avLst/>
          </a:prstGeom>
        </p:spPr>
      </p:pic>
      <p:pic>
        <p:nvPicPr>
          <p:cNvPr id="5" name="Picture 4" descr="A poster with text and images&#10;&#10;Description automatically generated">
            <a:extLst>
              <a:ext uri="{FF2B5EF4-FFF2-40B4-BE49-F238E27FC236}">
                <a16:creationId xmlns:a16="http://schemas.microsoft.com/office/drawing/2014/main" id="{E7965210-D8A6-7C27-D788-AB3976D279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9050" y="1208002"/>
            <a:ext cx="3317321" cy="4293003"/>
          </a:xfrm>
          <a:prstGeom prst="rect">
            <a:avLst/>
          </a:prstGeom>
          <a:ln>
            <a:solidFill>
              <a:schemeClr val="tx1"/>
            </a:solidFill>
          </a:ln>
        </p:spPr>
      </p:pic>
      <p:pic>
        <p:nvPicPr>
          <p:cNvPr id="14" name="Picture 13">
            <a:extLst>
              <a:ext uri="{FF2B5EF4-FFF2-40B4-BE49-F238E27FC236}">
                <a16:creationId xmlns:a16="http://schemas.microsoft.com/office/drawing/2014/main" id="{C4ECBADD-07DF-B794-6DB4-23246E81079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030215" y="2885769"/>
            <a:ext cx="2943599" cy="3809364"/>
          </a:xfrm>
          <a:prstGeom prst="rect">
            <a:avLst/>
          </a:prstGeom>
          <a:ln>
            <a:solidFill>
              <a:schemeClr val="tx1"/>
            </a:solidFill>
          </a:ln>
        </p:spPr>
      </p:pic>
    </p:spTree>
    <p:extLst>
      <p:ext uri="{BB962C8B-B14F-4D97-AF65-F5344CB8AC3E}">
        <p14:creationId xmlns:p14="http://schemas.microsoft.com/office/powerpoint/2010/main" val="376646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 presetClass="entr" presetSubtype="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2">
            <a:extLst>
              <a:ext uri="{FF2B5EF4-FFF2-40B4-BE49-F238E27FC236}">
                <a16:creationId xmlns:a16="http://schemas.microsoft.com/office/drawing/2014/main" id="{1154A400-9769-EEDC-0C7A-1882318E18D7}"/>
              </a:ext>
            </a:extLst>
          </p:cNvPr>
          <p:cNvGraphicFramePr>
            <a:graphicFrameLocks noGrp="1"/>
          </p:cNvGraphicFramePr>
          <p:nvPr>
            <p:extLst>
              <p:ext uri="{D42A27DB-BD31-4B8C-83A1-F6EECF244321}">
                <p14:modId xmlns:p14="http://schemas.microsoft.com/office/powerpoint/2010/main" val="1630177822"/>
              </p:ext>
            </p:extLst>
          </p:nvPr>
        </p:nvGraphicFramePr>
        <p:xfrm>
          <a:off x="838201" y="1592347"/>
          <a:ext cx="10505439" cy="4541520"/>
        </p:xfrm>
        <a:graphic>
          <a:graphicData uri="http://schemas.openxmlformats.org/drawingml/2006/table">
            <a:tbl>
              <a:tblPr firstRow="1" bandRow="1">
                <a:tableStyleId>{5C22544A-7EE6-4342-B048-85BDC9FD1C3A}</a:tableStyleId>
              </a:tblPr>
              <a:tblGrid>
                <a:gridCol w="3501813">
                  <a:extLst>
                    <a:ext uri="{9D8B030D-6E8A-4147-A177-3AD203B41FA5}">
                      <a16:colId xmlns:a16="http://schemas.microsoft.com/office/drawing/2014/main" val="4241179634"/>
                    </a:ext>
                  </a:extLst>
                </a:gridCol>
                <a:gridCol w="3501813">
                  <a:extLst>
                    <a:ext uri="{9D8B030D-6E8A-4147-A177-3AD203B41FA5}">
                      <a16:colId xmlns:a16="http://schemas.microsoft.com/office/drawing/2014/main" val="1235358528"/>
                    </a:ext>
                  </a:extLst>
                </a:gridCol>
                <a:gridCol w="3501813">
                  <a:extLst>
                    <a:ext uri="{9D8B030D-6E8A-4147-A177-3AD203B41FA5}">
                      <a16:colId xmlns:a16="http://schemas.microsoft.com/office/drawing/2014/main" val="2503614493"/>
                    </a:ext>
                  </a:extLst>
                </a:gridCol>
              </a:tblGrid>
              <a:tr h="4113128">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Provide behavior specific praise and intermittently pair praise with delivering the schoolwide ticket to students who display school-wide expectations throughout school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13" name="Rectangle 12">
            <a:extLst>
              <a:ext uri="{FF2B5EF4-FFF2-40B4-BE49-F238E27FC236}">
                <a16:creationId xmlns:a16="http://schemas.microsoft.com/office/drawing/2014/main" id="{FC8B168F-E468-0F12-E065-FFACE06E9648}"/>
              </a:ext>
            </a:extLst>
          </p:cNvPr>
          <p:cNvSpPr/>
          <p:nvPr/>
        </p:nvSpPr>
        <p:spPr>
          <a:xfrm>
            <a:off x="4342745" y="3776885"/>
            <a:ext cx="3524906" cy="56651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4ECBADD-07DF-B794-6DB4-23246E81079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146446" y="3081115"/>
            <a:ext cx="4918400" cy="3688799"/>
          </a:xfrm>
          <a:prstGeom prst="rect">
            <a:avLst/>
          </a:prstGeom>
        </p:spPr>
      </p:pic>
      <p:sp>
        <p:nvSpPr>
          <p:cNvPr id="4" name="Title 3">
            <a:extLst>
              <a:ext uri="{FF2B5EF4-FFF2-40B4-BE49-F238E27FC236}">
                <a16:creationId xmlns:a16="http://schemas.microsoft.com/office/drawing/2014/main" id="{F948C2C2-FA1F-8350-D8A7-9ED200F54C2C}"/>
              </a:ext>
            </a:extLst>
          </p:cNvPr>
          <p:cNvSpPr>
            <a:spLocks noGrp="1"/>
          </p:cNvSpPr>
          <p:nvPr>
            <p:ph type="title"/>
          </p:nvPr>
        </p:nvSpPr>
        <p:spPr/>
        <p:txBody>
          <a:bodyPr/>
          <a:lstStyle/>
          <a:p>
            <a:r>
              <a:rPr lang="en-US"/>
              <a:t>Behavioral</a:t>
            </a:r>
          </a:p>
        </p:txBody>
      </p:sp>
      <p:pic>
        <p:nvPicPr>
          <p:cNvPr id="5" name="Picture 4" descr="A person holding a yellow flower with kids in the background&#10;&#10;Description automatically generated">
            <a:extLst>
              <a:ext uri="{FF2B5EF4-FFF2-40B4-BE49-F238E27FC236}">
                <a16:creationId xmlns:a16="http://schemas.microsoft.com/office/drawing/2014/main" id="{BE238031-65A6-8D72-3CDE-353A09CFA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43640" y="7488"/>
            <a:ext cx="877824" cy="1371600"/>
          </a:xfrm>
          <a:prstGeom prst="rect">
            <a:avLst/>
          </a:prstGeom>
        </p:spPr>
      </p:pic>
    </p:spTree>
    <p:extLst>
      <p:ext uri="{BB962C8B-B14F-4D97-AF65-F5344CB8AC3E}">
        <p14:creationId xmlns:p14="http://schemas.microsoft.com/office/powerpoint/2010/main" val="517762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2">
            <a:extLst>
              <a:ext uri="{FF2B5EF4-FFF2-40B4-BE49-F238E27FC236}">
                <a16:creationId xmlns:a16="http://schemas.microsoft.com/office/drawing/2014/main" id="{1154A400-9769-EEDC-0C7A-1882318E18D7}"/>
              </a:ext>
            </a:extLst>
          </p:cNvPr>
          <p:cNvGraphicFramePr>
            <a:graphicFrameLocks noGrp="1"/>
          </p:cNvGraphicFramePr>
          <p:nvPr/>
        </p:nvGraphicFramePr>
        <p:xfrm>
          <a:off x="838201" y="1592347"/>
          <a:ext cx="10505439" cy="4541520"/>
        </p:xfrm>
        <a:graphic>
          <a:graphicData uri="http://schemas.openxmlformats.org/drawingml/2006/table">
            <a:tbl>
              <a:tblPr firstRow="1" bandRow="1">
                <a:tableStyleId>{5C22544A-7EE6-4342-B048-85BDC9FD1C3A}</a:tableStyleId>
              </a:tblPr>
              <a:tblGrid>
                <a:gridCol w="3501813">
                  <a:extLst>
                    <a:ext uri="{9D8B030D-6E8A-4147-A177-3AD203B41FA5}">
                      <a16:colId xmlns:a16="http://schemas.microsoft.com/office/drawing/2014/main" val="4241179634"/>
                    </a:ext>
                  </a:extLst>
                </a:gridCol>
                <a:gridCol w="3501813">
                  <a:extLst>
                    <a:ext uri="{9D8B030D-6E8A-4147-A177-3AD203B41FA5}">
                      <a16:colId xmlns:a16="http://schemas.microsoft.com/office/drawing/2014/main" val="1235358528"/>
                    </a:ext>
                  </a:extLst>
                </a:gridCol>
                <a:gridCol w="3501813">
                  <a:extLst>
                    <a:ext uri="{9D8B030D-6E8A-4147-A177-3AD203B41FA5}">
                      <a16:colId xmlns:a16="http://schemas.microsoft.com/office/drawing/2014/main" val="2503614493"/>
                    </a:ext>
                  </a:extLst>
                </a:gridCol>
              </a:tblGrid>
              <a:tr h="4113128">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Provide behavior specific praise and intermittently pair praise with delivering the schoolwide ticket to students who display school-wide expectations throughout school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13" name="Rectangle 12">
            <a:extLst>
              <a:ext uri="{FF2B5EF4-FFF2-40B4-BE49-F238E27FC236}">
                <a16:creationId xmlns:a16="http://schemas.microsoft.com/office/drawing/2014/main" id="{FC8B168F-E468-0F12-E065-FFACE06E9648}"/>
              </a:ext>
            </a:extLst>
          </p:cNvPr>
          <p:cNvSpPr/>
          <p:nvPr/>
        </p:nvSpPr>
        <p:spPr>
          <a:xfrm>
            <a:off x="4328467" y="4358999"/>
            <a:ext cx="3524906" cy="1325563"/>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48C2C2-FA1F-8350-D8A7-9ED200F54C2C}"/>
              </a:ext>
            </a:extLst>
          </p:cNvPr>
          <p:cNvSpPr>
            <a:spLocks noGrp="1"/>
          </p:cNvSpPr>
          <p:nvPr>
            <p:ph type="title"/>
          </p:nvPr>
        </p:nvSpPr>
        <p:spPr/>
        <p:txBody>
          <a:bodyPr/>
          <a:lstStyle/>
          <a:p>
            <a:r>
              <a:rPr lang="en-US"/>
              <a:t>Behavioral</a:t>
            </a:r>
          </a:p>
        </p:txBody>
      </p:sp>
      <p:pic>
        <p:nvPicPr>
          <p:cNvPr id="5" name="Picture 4" descr="A person holding a yellow flower with kids in the background&#10;&#10;Description automatically generated">
            <a:extLst>
              <a:ext uri="{FF2B5EF4-FFF2-40B4-BE49-F238E27FC236}">
                <a16:creationId xmlns:a16="http://schemas.microsoft.com/office/drawing/2014/main" id="{BE238031-65A6-8D72-3CDE-353A09CFAF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343640" y="7488"/>
            <a:ext cx="877824" cy="1371600"/>
          </a:xfrm>
          <a:prstGeom prst="rect">
            <a:avLst/>
          </a:prstGeom>
        </p:spPr>
      </p:pic>
      <p:pic>
        <p:nvPicPr>
          <p:cNvPr id="2" name="Picture 1">
            <a:extLst>
              <a:ext uri="{FF2B5EF4-FFF2-40B4-BE49-F238E27FC236}">
                <a16:creationId xmlns:a16="http://schemas.microsoft.com/office/drawing/2014/main" id="{12CE925E-6940-6D34-98C4-0F5690F825C2}"/>
              </a:ext>
            </a:extLst>
          </p:cNvPr>
          <p:cNvPicPr>
            <a:picLocks noChangeAspect="1"/>
          </p:cNvPicPr>
          <p:nvPr/>
        </p:nvPicPr>
        <p:blipFill>
          <a:blip r:embed="rId3"/>
          <a:srcRect/>
          <a:stretch/>
        </p:blipFill>
        <p:spPr>
          <a:xfrm>
            <a:off x="1003296" y="1394296"/>
            <a:ext cx="3160077" cy="4937621"/>
          </a:xfrm>
          <a:prstGeom prst="rect">
            <a:avLst/>
          </a:prstGeom>
        </p:spPr>
      </p:pic>
      <p:pic>
        <p:nvPicPr>
          <p:cNvPr id="3" name="Picture 2" descr="A person giving a high five to a child&#10;&#10;Description automatically generated">
            <a:extLst>
              <a:ext uri="{FF2B5EF4-FFF2-40B4-BE49-F238E27FC236}">
                <a16:creationId xmlns:a16="http://schemas.microsoft.com/office/drawing/2014/main" id="{E49F5DB3-6523-11F3-5F33-DDE40E7EDDEB}"/>
              </a:ext>
            </a:extLst>
          </p:cNvPr>
          <p:cNvPicPr>
            <a:picLocks noChangeAspect="1"/>
          </p:cNvPicPr>
          <p:nvPr/>
        </p:nvPicPr>
        <p:blipFill>
          <a:blip r:embed="rId4"/>
          <a:stretch>
            <a:fillRect/>
          </a:stretch>
        </p:blipFill>
        <p:spPr>
          <a:xfrm>
            <a:off x="8085895" y="1443467"/>
            <a:ext cx="3160076" cy="4937621"/>
          </a:xfrm>
          <a:prstGeom prst="rect">
            <a:avLst/>
          </a:prstGeom>
        </p:spPr>
      </p:pic>
      <p:pic>
        <p:nvPicPr>
          <p:cNvPr id="6" name="Picture 2">
            <a:extLst>
              <a:ext uri="{FF2B5EF4-FFF2-40B4-BE49-F238E27FC236}">
                <a16:creationId xmlns:a16="http://schemas.microsoft.com/office/drawing/2014/main" id="{4DFC7F6F-D70F-6199-DA30-0E864142226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427378" y="5275648"/>
            <a:ext cx="2697947" cy="151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8084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2">
            <a:extLst>
              <a:ext uri="{FF2B5EF4-FFF2-40B4-BE49-F238E27FC236}">
                <a16:creationId xmlns:a16="http://schemas.microsoft.com/office/drawing/2014/main" id="{EF128B8C-3ECA-EED2-AA7D-871992AA396F}"/>
              </a:ext>
            </a:extLst>
          </p:cNvPr>
          <p:cNvGraphicFramePr>
            <a:graphicFrameLocks noGrp="1"/>
          </p:cNvGraphicFramePr>
          <p:nvPr>
            <p:extLst>
              <p:ext uri="{D42A27DB-BD31-4B8C-83A1-F6EECF244321}">
                <p14:modId xmlns:p14="http://schemas.microsoft.com/office/powerpoint/2010/main" val="2144066003"/>
              </p:ext>
            </p:extLst>
          </p:nvPr>
        </p:nvGraphicFramePr>
        <p:xfrm>
          <a:off x="838201" y="1592347"/>
          <a:ext cx="10505439" cy="4541520"/>
        </p:xfrm>
        <a:graphic>
          <a:graphicData uri="http://schemas.openxmlformats.org/drawingml/2006/table">
            <a:tbl>
              <a:tblPr firstRow="1" bandRow="1">
                <a:tableStyleId>{5C22544A-7EE6-4342-B048-85BDC9FD1C3A}</a:tableStyleId>
              </a:tblPr>
              <a:tblGrid>
                <a:gridCol w="3501813">
                  <a:extLst>
                    <a:ext uri="{9D8B030D-6E8A-4147-A177-3AD203B41FA5}">
                      <a16:colId xmlns:a16="http://schemas.microsoft.com/office/drawing/2014/main" val="4241179634"/>
                    </a:ext>
                  </a:extLst>
                </a:gridCol>
                <a:gridCol w="3501813">
                  <a:extLst>
                    <a:ext uri="{9D8B030D-6E8A-4147-A177-3AD203B41FA5}">
                      <a16:colId xmlns:a16="http://schemas.microsoft.com/office/drawing/2014/main" val="1235358528"/>
                    </a:ext>
                  </a:extLst>
                </a:gridCol>
                <a:gridCol w="3501813">
                  <a:extLst>
                    <a:ext uri="{9D8B030D-6E8A-4147-A177-3AD203B41FA5}">
                      <a16:colId xmlns:a16="http://schemas.microsoft.com/office/drawing/2014/main" val="2503614493"/>
                    </a:ext>
                  </a:extLst>
                </a:gridCol>
              </a:tblGrid>
              <a:tr h="4113128">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Provide behavior specific praise and intermittently pair praise with delivering the schoolwide ticket to students who display school-wide expectations throughout school settings.</a:t>
                      </a:r>
                    </a:p>
                    <a:p>
                      <a:pPr marL="285750" lvl="0" indent="-285750">
                        <a:buFont typeface="Arial" panose="020B0604020202020204" pitchFamily="34" charset="0"/>
                        <a:buChar char="•"/>
                      </a:pPr>
                      <a:r>
                        <a:rPr lang="en-US" sz="14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sp>
        <p:nvSpPr>
          <p:cNvPr id="9" name="Rectangle 8">
            <a:extLst>
              <a:ext uri="{FF2B5EF4-FFF2-40B4-BE49-F238E27FC236}">
                <a16:creationId xmlns:a16="http://schemas.microsoft.com/office/drawing/2014/main" id="{BA245386-5ECC-A7CE-CFA4-D4B04E796809}"/>
              </a:ext>
            </a:extLst>
          </p:cNvPr>
          <p:cNvSpPr/>
          <p:nvPr/>
        </p:nvSpPr>
        <p:spPr>
          <a:xfrm>
            <a:off x="4339794" y="5597318"/>
            <a:ext cx="3502251" cy="53654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50452" y="1484820"/>
            <a:ext cx="3592446" cy="4649047"/>
          </a:xfrm>
          <a:prstGeom prst="rect">
            <a:avLst/>
          </a:prstGeom>
          <a:ln>
            <a:solidFill>
              <a:schemeClr val="tx1"/>
            </a:solidFill>
          </a:ln>
        </p:spPr>
      </p:pic>
      <p:sp>
        <p:nvSpPr>
          <p:cNvPr id="2" name="Title 1">
            <a:extLst>
              <a:ext uri="{FF2B5EF4-FFF2-40B4-BE49-F238E27FC236}">
                <a16:creationId xmlns:a16="http://schemas.microsoft.com/office/drawing/2014/main" id="{A57D7F89-E964-7226-4AEA-8FE5F764769B}"/>
              </a:ext>
            </a:extLst>
          </p:cNvPr>
          <p:cNvSpPr>
            <a:spLocks noGrp="1"/>
          </p:cNvSpPr>
          <p:nvPr>
            <p:ph type="title"/>
          </p:nvPr>
        </p:nvSpPr>
        <p:spPr/>
        <p:txBody>
          <a:bodyPr/>
          <a:lstStyle/>
          <a:p>
            <a:r>
              <a:rPr lang="en-US"/>
              <a:t>Behavioral</a:t>
            </a:r>
          </a:p>
        </p:txBody>
      </p:sp>
      <p:grpSp>
        <p:nvGrpSpPr>
          <p:cNvPr id="10" name="Group 9">
            <a:extLst>
              <a:ext uri="{FF2B5EF4-FFF2-40B4-BE49-F238E27FC236}">
                <a16:creationId xmlns:a16="http://schemas.microsoft.com/office/drawing/2014/main" id="{2DEA0A12-4730-4AD1-D961-A9C7E2BF0ECD}"/>
              </a:ext>
            </a:extLst>
          </p:cNvPr>
          <p:cNvGrpSpPr/>
          <p:nvPr/>
        </p:nvGrpSpPr>
        <p:grpSpPr>
          <a:xfrm>
            <a:off x="6646364" y="219492"/>
            <a:ext cx="3954931" cy="6273383"/>
            <a:chOff x="6213904" y="292308"/>
            <a:chExt cx="3954931" cy="6273383"/>
          </a:xfrm>
        </p:grpSpPr>
        <p:pic>
          <p:nvPicPr>
            <p:cNvPr id="5" name="Picture 4" descr="Text&#10;&#10;Description automatically generated">
              <a:extLst>
                <a:ext uri="{FF2B5EF4-FFF2-40B4-BE49-F238E27FC236}">
                  <a16:creationId xmlns:a16="http://schemas.microsoft.com/office/drawing/2014/main" id="{D0B0AFE3-62D2-4039-8185-4E2B21F62E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13904" y="292308"/>
              <a:ext cx="3952359" cy="3054096"/>
            </a:xfrm>
            <a:prstGeom prst="rect">
              <a:avLst/>
            </a:prstGeom>
            <a:ln>
              <a:solidFill>
                <a:schemeClr val="tx1"/>
              </a:solidFill>
            </a:ln>
          </p:spPr>
        </p:pic>
        <p:pic>
          <p:nvPicPr>
            <p:cNvPr id="7" name="Picture 6" descr="Table&#10;&#10;Description automatically generated">
              <a:extLst>
                <a:ext uri="{FF2B5EF4-FFF2-40B4-BE49-F238E27FC236}">
                  <a16:creationId xmlns:a16="http://schemas.microsoft.com/office/drawing/2014/main" id="{EF35E753-9B37-4C7E-920F-C63D591352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14446" y="3510027"/>
              <a:ext cx="3954389" cy="3055664"/>
            </a:xfrm>
            <a:prstGeom prst="rect">
              <a:avLst/>
            </a:prstGeom>
            <a:ln>
              <a:solidFill>
                <a:schemeClr val="tx1"/>
              </a:solidFill>
            </a:ln>
          </p:spPr>
        </p:pic>
      </p:grpSp>
      <p:pic>
        <p:nvPicPr>
          <p:cNvPr id="6" name="Picture 5" descr="A child holding a pencil&#10;&#10;Description automatically generated">
            <a:extLst>
              <a:ext uri="{FF2B5EF4-FFF2-40B4-BE49-F238E27FC236}">
                <a16:creationId xmlns:a16="http://schemas.microsoft.com/office/drawing/2014/main" id="{5161E309-FB8F-8A8F-EBDF-D2753C2087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012894" y="29740"/>
            <a:ext cx="1157546" cy="1808666"/>
          </a:xfrm>
          <a:prstGeom prst="rect">
            <a:avLst/>
          </a:prstGeom>
        </p:spPr>
      </p:pic>
    </p:spTree>
    <p:extLst>
      <p:ext uri="{BB962C8B-B14F-4D97-AF65-F5344CB8AC3E}">
        <p14:creationId xmlns:p14="http://schemas.microsoft.com/office/powerpoint/2010/main" val="2786174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a:stretch>
            <a:fillRect/>
          </a:stretch>
        </p:blipFill>
        <p:spPr>
          <a:xfrm>
            <a:off x="517181" y="-206375"/>
            <a:ext cx="11157637" cy="14439292"/>
          </a:xfrm>
          <a:prstGeom prst="rect">
            <a:avLst/>
          </a:prstGeom>
          <a:ln>
            <a:solidFill>
              <a:schemeClr val="tx1"/>
            </a:solidFill>
          </a:ln>
        </p:spPr>
      </p:pic>
    </p:spTree>
    <p:extLst>
      <p:ext uri="{BB962C8B-B14F-4D97-AF65-F5344CB8AC3E}">
        <p14:creationId xmlns:p14="http://schemas.microsoft.com/office/powerpoint/2010/main" val="5515265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 text&#10;&#10;Description automatically generated">
            <a:extLst>
              <a:ext uri="{FF2B5EF4-FFF2-40B4-BE49-F238E27FC236}">
                <a16:creationId xmlns:a16="http://schemas.microsoft.com/office/drawing/2014/main" id="{7E62A863-2762-40F2-8179-9ECAA0F33F26}"/>
              </a:ext>
            </a:extLst>
          </p:cNvPr>
          <p:cNvPicPr>
            <a:picLocks noChangeAspect="1"/>
          </p:cNvPicPr>
          <p:nvPr/>
        </p:nvPicPr>
        <p:blipFill>
          <a:blip r:embed="rId2"/>
          <a:stretch>
            <a:fillRect/>
          </a:stretch>
        </p:blipFill>
        <p:spPr>
          <a:xfrm>
            <a:off x="517181" y="-7407275"/>
            <a:ext cx="11157637" cy="14439292"/>
          </a:xfrm>
          <a:prstGeom prst="rect">
            <a:avLst/>
          </a:prstGeom>
          <a:ln>
            <a:solidFill>
              <a:schemeClr val="tx1"/>
            </a:solidFill>
          </a:ln>
        </p:spPr>
      </p:pic>
    </p:spTree>
    <p:extLst>
      <p:ext uri="{BB962C8B-B14F-4D97-AF65-F5344CB8AC3E}">
        <p14:creationId xmlns:p14="http://schemas.microsoft.com/office/powerpoint/2010/main" val="2897303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BCE0ED-E324-1C08-C703-30D9596103C4}"/>
              </a:ext>
            </a:extLst>
          </p:cNvPr>
          <p:cNvSpPr>
            <a:spLocks noGrp="1"/>
          </p:cNvSpPr>
          <p:nvPr>
            <p:ph type="title"/>
          </p:nvPr>
        </p:nvSpPr>
        <p:spPr/>
        <p:txBody>
          <a:bodyPr>
            <a:normAutofit/>
          </a:bodyPr>
          <a:lstStyle/>
          <a:p>
            <a:r>
              <a:rPr lang="en-US" sz="4400"/>
              <a:t>ENHANCED Resource!</a:t>
            </a:r>
            <a:br>
              <a:rPr lang="en-US" sz="4400"/>
            </a:br>
            <a:r>
              <a:rPr lang="en-US" sz="2700">
                <a:solidFill>
                  <a:schemeClr val="accent5"/>
                </a:solidFill>
              </a:rPr>
              <a:t>6-Step Instructional Approach for Responding to Challenging Behavior</a:t>
            </a:r>
            <a:endParaRPr lang="en-US"/>
          </a:p>
        </p:txBody>
      </p:sp>
      <p:pic>
        <p:nvPicPr>
          <p:cNvPr id="1028" name="Picture 4">
            <a:extLst>
              <a:ext uri="{FF2B5EF4-FFF2-40B4-BE49-F238E27FC236}">
                <a16:creationId xmlns:a16="http://schemas.microsoft.com/office/drawing/2014/main" id="{17C26591-6866-1533-9ECC-B2612B8F05F1}"/>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p:blipFill>
        <p:spPr bwMode="auto">
          <a:xfrm>
            <a:off x="8568944" y="1825625"/>
            <a:ext cx="2784856" cy="4351338"/>
          </a:xfrm>
          <a:prstGeom prst="rect">
            <a:avLst/>
          </a:prstGeom>
          <a:extLst>
            <a:ext uri="{909E8E84-426E-40DD-AFC4-6F175D3DCCD1}">
              <a14:hiddenFill xmlns:a14="http://schemas.microsoft.com/office/drawing/2010/main">
                <a:solidFill>
                  <a:srgbClr val="FFFFFF"/>
                </a:solidFill>
              </a14:hiddenFill>
            </a:ext>
          </a:extLst>
        </p:spPr>
      </p:pic>
      <p:pic>
        <p:nvPicPr>
          <p:cNvPr id="13" name="Picture 12" descr="A picture containing text, sign, clipart&#10;&#10;Description automatically generated">
            <a:extLst>
              <a:ext uri="{FF2B5EF4-FFF2-40B4-BE49-F238E27FC236}">
                <a16:creationId xmlns:a16="http://schemas.microsoft.com/office/drawing/2014/main" id="{12FC4348-DCE7-5131-3935-B9350AB55BA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972150" y="0"/>
            <a:ext cx="1160858" cy="681037"/>
          </a:xfrm>
          <a:prstGeom prst="rect">
            <a:avLst/>
          </a:prstGeom>
        </p:spPr>
      </p:pic>
      <p:graphicFrame>
        <p:nvGraphicFramePr>
          <p:cNvPr id="15" name="Content Placeholder 5">
            <a:extLst>
              <a:ext uri="{FF2B5EF4-FFF2-40B4-BE49-F238E27FC236}">
                <a16:creationId xmlns:a16="http://schemas.microsoft.com/office/drawing/2014/main" id="{2DA1E502-6025-524F-9127-E3FBF532EF5C}"/>
              </a:ext>
            </a:extLst>
          </p:cNvPr>
          <p:cNvGraphicFramePr>
            <a:graphicFrameLocks noGrp="1"/>
          </p:cNvGraphicFramePr>
          <p:nvPr>
            <p:ph sz="half" idx="1"/>
          </p:nvPr>
        </p:nvGraphicFramePr>
        <p:xfrm>
          <a:off x="838200" y="1825625"/>
          <a:ext cx="730291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87676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363D29FB-AF02-B57D-8AE4-E0055F689F31}"/>
              </a:ext>
            </a:extLst>
          </p:cNvPr>
          <p:cNvPicPr>
            <a:picLocks noChangeAspect="1"/>
          </p:cNvPicPr>
          <p:nvPr/>
        </p:nvPicPr>
        <p:blipFill>
          <a:blip r:embed="rId2"/>
          <a:stretch>
            <a:fillRect/>
          </a:stretch>
        </p:blipFill>
        <p:spPr>
          <a:xfrm>
            <a:off x="2803423" y="136422"/>
            <a:ext cx="6585155" cy="6585155"/>
          </a:xfrm>
          <a:prstGeom prst="rect">
            <a:avLst/>
          </a:prstGeom>
          <a:ln>
            <a:solidFill>
              <a:schemeClr val="tx2"/>
            </a:solidFill>
          </a:ln>
        </p:spPr>
      </p:pic>
    </p:spTree>
    <p:extLst>
      <p:ext uri="{BB962C8B-B14F-4D97-AF65-F5344CB8AC3E}">
        <p14:creationId xmlns:p14="http://schemas.microsoft.com/office/powerpoint/2010/main" val="37619579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71294" y="152400"/>
            <a:ext cx="8449415" cy="6529094"/>
          </a:xfrm>
          <a:prstGeom prst="rect">
            <a:avLst/>
          </a:prstGeom>
          <a:ln>
            <a:noFill/>
          </a:ln>
          <a:effectLst>
            <a:outerShdw blurRad="292100" dist="139700" dir="2700000" algn="tl" rotWithShape="0">
              <a:srgbClr val="333333">
                <a:alpha val="65000"/>
              </a:srgbClr>
            </a:outerShdw>
          </a:effectLst>
        </p:spPr>
      </p:pic>
      <p:sp>
        <p:nvSpPr>
          <p:cNvPr id="12" name="Oval Callout 11"/>
          <p:cNvSpPr/>
          <p:nvPr/>
        </p:nvSpPr>
        <p:spPr>
          <a:xfrm rot="516946">
            <a:off x="7877802" y="5552615"/>
            <a:ext cx="2667000" cy="612775"/>
          </a:xfrm>
          <a:prstGeom prst="wedgeEllipseCallout">
            <a:avLst>
              <a:gd name="adj1" fmla="val -8842"/>
              <a:gd name="adj2" fmla="val -80933"/>
            </a:avLst>
          </a:prstGeom>
        </p:spPr>
        <p:style>
          <a:lnRef idx="1">
            <a:schemeClr val="accent5"/>
          </a:lnRef>
          <a:fillRef idx="2">
            <a:schemeClr val="accent5"/>
          </a:fillRef>
          <a:effectRef idx="1">
            <a:schemeClr val="accent5"/>
          </a:effectRef>
          <a:fontRef idx="minor">
            <a:schemeClr val="dk1"/>
          </a:fontRef>
        </p:style>
        <p:txBody>
          <a:bodyPr anchor="ctr"/>
          <a:lstStyle/>
          <a:p>
            <a:pPr algn="ctr">
              <a:defRPr/>
            </a:pPr>
            <a:r>
              <a:rPr lang="en-US"/>
              <a:t>What do I need to know?</a:t>
            </a:r>
          </a:p>
        </p:txBody>
      </p:sp>
      <p:sp>
        <p:nvSpPr>
          <p:cNvPr id="13" name="Rounded Rectangle 12"/>
          <p:cNvSpPr/>
          <p:nvPr/>
        </p:nvSpPr>
        <p:spPr>
          <a:xfrm>
            <a:off x="1761227" y="6004455"/>
            <a:ext cx="2472267" cy="71449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a:t>Ci3T Exemplar - Elementary</a:t>
            </a:r>
          </a:p>
        </p:txBody>
      </p:sp>
      <p:sp>
        <p:nvSpPr>
          <p:cNvPr id="15" name="Rounded Rectangle 14"/>
          <p:cNvSpPr/>
          <p:nvPr/>
        </p:nvSpPr>
        <p:spPr>
          <a:xfrm rot="5400000">
            <a:off x="3399453" y="2015414"/>
            <a:ext cx="5402422" cy="2416629"/>
          </a:xfrm>
          <a:prstGeom prst="roundRect">
            <a:avLst/>
          </a:prstGeom>
          <a:noFill/>
          <a:ln>
            <a:solidFill>
              <a:schemeClr val="accent1">
                <a:lumMod val="60000"/>
                <a:lumOff val="40000"/>
              </a:schemeClr>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01765866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Rolling out at Tier 1: Behavior</a:t>
            </a:r>
          </a:p>
        </p:txBody>
      </p:sp>
      <p:sp>
        <p:nvSpPr>
          <p:cNvPr id="10" name="Content Placeholder 9"/>
          <p:cNvSpPr>
            <a:spLocks noGrp="1"/>
          </p:cNvSpPr>
          <p:nvPr>
            <p:ph idx="1"/>
          </p:nvPr>
        </p:nvSpPr>
        <p:spPr/>
        <p:txBody>
          <a:bodyPr>
            <a:normAutofit/>
          </a:bodyPr>
          <a:lstStyle/>
          <a:p>
            <a:r>
              <a:rPr lang="en-US"/>
              <a:t>Reviewing Roles &amp; Responsibilities</a:t>
            </a:r>
          </a:p>
          <a:p>
            <a:pPr lvl="1"/>
            <a:r>
              <a:rPr lang="en-US">
                <a:solidFill>
                  <a:schemeClr val="accent1"/>
                </a:solidFill>
              </a:rPr>
              <a:t>What do I need to know?</a:t>
            </a:r>
          </a:p>
          <a:p>
            <a:r>
              <a:rPr lang="en-US"/>
              <a:t>Procedures for Teaching</a:t>
            </a:r>
          </a:p>
          <a:p>
            <a:pPr lvl="1"/>
            <a:r>
              <a:rPr lang="en-US">
                <a:solidFill>
                  <a:srgbClr val="7030A0"/>
                </a:solidFill>
              </a:rPr>
              <a:t>How am I doing with teaching expectations for specific settings?</a:t>
            </a:r>
          </a:p>
          <a:p>
            <a:r>
              <a:rPr lang="en-US"/>
              <a:t>Procedures for Reinforcing</a:t>
            </a:r>
          </a:p>
          <a:p>
            <a:pPr lvl="1"/>
            <a:r>
              <a:rPr lang="en-US">
                <a:solidFill>
                  <a:schemeClr val="accent1"/>
                </a:solidFill>
              </a:rPr>
              <a:t>How have I been reinforcing students for meeting expectations?</a:t>
            </a:r>
          </a:p>
          <a:p>
            <a:r>
              <a:rPr lang="en-US"/>
              <a:t>Procedures for Monitoring</a:t>
            </a:r>
          </a:p>
          <a:p>
            <a:pPr lvl="1"/>
            <a:r>
              <a:rPr lang="en-US">
                <a:solidFill>
                  <a:schemeClr val="accent1"/>
                </a:solidFill>
              </a:rPr>
              <a:t>How am I doing with implementation?</a:t>
            </a:r>
          </a:p>
          <a:p>
            <a:r>
              <a:rPr lang="en-US"/>
              <a:t>Questions &amp; Considerations?</a:t>
            </a:r>
          </a:p>
          <a:p>
            <a:endParaRPr lang="en-US"/>
          </a:p>
        </p:txBody>
      </p:sp>
      <p:sp>
        <p:nvSpPr>
          <p:cNvPr id="3" name="Content Placeholder 10">
            <a:extLst>
              <a:ext uri="{FF2B5EF4-FFF2-40B4-BE49-F238E27FC236}">
                <a16:creationId xmlns:a16="http://schemas.microsoft.com/office/drawing/2014/main" id="{233D7B59-114C-5D5A-E090-84F6C7890DC0}"/>
              </a:ext>
            </a:extLst>
          </p:cNvPr>
          <p:cNvSpPr txBox="1">
            <a:spLocks/>
          </p:cNvSpPr>
          <p:nvPr/>
        </p:nvSpPr>
        <p:spPr>
          <a:xfrm rot="880817">
            <a:off x="7537450" y="5062538"/>
            <a:ext cx="3130550" cy="1422400"/>
          </a:xfrm>
          <a:prstGeom prst="irregularSeal1">
            <a:avLst/>
          </a:prstGeom>
          <a:solidFill>
            <a:schemeClr val="tx2">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en-US"/>
              <a:t>Successes! </a:t>
            </a:r>
          </a:p>
        </p:txBody>
      </p:sp>
    </p:spTree>
    <p:extLst>
      <p:ext uri="{BB962C8B-B14F-4D97-AF65-F5344CB8AC3E}">
        <p14:creationId xmlns:p14="http://schemas.microsoft.com/office/powerpoint/2010/main" val="14298763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19FCD-3F36-4EA3-8ADA-2775F823E209}"/>
              </a:ext>
            </a:extLst>
          </p:cNvPr>
          <p:cNvSpPr>
            <a:spLocks noGrp="1"/>
          </p:cNvSpPr>
          <p:nvPr>
            <p:ph type="title"/>
          </p:nvPr>
        </p:nvSpPr>
        <p:spPr/>
        <p:txBody>
          <a:bodyPr/>
          <a:lstStyle/>
          <a:p>
            <a:r>
              <a:rPr lang="en-US"/>
              <a:t>Rolling out at Tier 1: Social Domain</a:t>
            </a:r>
          </a:p>
        </p:txBody>
      </p:sp>
      <p:sp>
        <p:nvSpPr>
          <p:cNvPr id="3" name="Text Placeholder 2">
            <a:extLst>
              <a:ext uri="{FF2B5EF4-FFF2-40B4-BE49-F238E27FC236}">
                <a16:creationId xmlns:a16="http://schemas.microsoft.com/office/drawing/2014/main" id="{ADA3D7B7-526B-4D02-A3D7-F00FA01809A4}"/>
              </a:ext>
            </a:extLst>
          </p:cNvPr>
          <p:cNvSpPr>
            <a:spLocks noGrp="1"/>
          </p:cNvSpPr>
          <p:nvPr>
            <p:ph type="body" idx="1"/>
          </p:nvPr>
        </p:nvSpPr>
        <p:spPr>
          <a:xfrm>
            <a:off x="5818908" y="4589463"/>
            <a:ext cx="6373091" cy="1500187"/>
          </a:xfrm>
        </p:spPr>
        <p:txBody>
          <a:bodyPr/>
          <a:lstStyle/>
          <a:p>
            <a:r>
              <a:rPr lang="en-US"/>
              <a:t>Teaching </a:t>
            </a:r>
          </a:p>
          <a:p>
            <a:r>
              <a:rPr lang="en-US"/>
              <a:t>Reinforcing</a:t>
            </a:r>
          </a:p>
          <a:p>
            <a:r>
              <a:rPr lang="en-US"/>
              <a:t>Monitoring</a:t>
            </a:r>
          </a:p>
          <a:p>
            <a:endParaRPr lang="en-US"/>
          </a:p>
        </p:txBody>
      </p:sp>
      <p:pic>
        <p:nvPicPr>
          <p:cNvPr id="4" name="Picture 3">
            <a:extLst>
              <a:ext uri="{FF2B5EF4-FFF2-40B4-BE49-F238E27FC236}">
                <a16:creationId xmlns:a16="http://schemas.microsoft.com/office/drawing/2014/main" id="{146F1514-5166-4FFF-8426-8A211BE94EA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9882" y="3648988"/>
            <a:ext cx="3880474" cy="2998548"/>
          </a:xfrm>
          <a:prstGeom prst="rect">
            <a:avLst/>
          </a:prstGeom>
          <a:ln>
            <a:noFill/>
          </a:ln>
          <a:effectLst>
            <a:outerShdw blurRad="292100" dist="139700" dir="2700000" algn="tl" rotWithShape="0">
              <a:srgbClr val="333333">
                <a:alpha val="65000"/>
              </a:srgbClr>
            </a:outerShdw>
          </a:effectLst>
        </p:spPr>
      </p:pic>
      <p:sp>
        <p:nvSpPr>
          <p:cNvPr id="5" name="Rounded Rectangle 6">
            <a:extLst>
              <a:ext uri="{FF2B5EF4-FFF2-40B4-BE49-F238E27FC236}">
                <a16:creationId xmlns:a16="http://schemas.microsoft.com/office/drawing/2014/main" id="{15246A1E-3F9F-49EE-BFD6-DB43F1A20F4B}"/>
              </a:ext>
            </a:extLst>
          </p:cNvPr>
          <p:cNvSpPr/>
          <p:nvPr/>
        </p:nvSpPr>
        <p:spPr>
          <a:xfrm rot="5400000">
            <a:off x="2071242" y="4499921"/>
            <a:ext cx="2681036" cy="1203646"/>
          </a:xfrm>
          <a:prstGeom prst="roundRect">
            <a:avLst/>
          </a:prstGeom>
          <a:noFill/>
          <a:ln>
            <a:solidFill>
              <a:schemeClr val="accent1">
                <a:lumMod val="60000"/>
                <a:lumOff val="40000"/>
              </a:schemeClr>
            </a:solidFill>
          </a:ln>
          <a:effectLst>
            <a:glow rad="139700">
              <a:srgbClr val="7030A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p14="http://schemas.microsoft.com/office/powerpoint/2010/main" val="9827425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Ci3T Primary Plan: Faculty and Staff Roles and Responsibilities</a:t>
            </a:r>
          </a:p>
        </p:txBody>
      </p:sp>
      <p:pic>
        <p:nvPicPr>
          <p:cNvPr id="6"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2671666" y="1549721"/>
            <a:ext cx="6802017" cy="52561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C75B3605-4035-F019-E019-70C3B3B58500}"/>
              </a:ext>
            </a:extLst>
          </p:cNvPr>
          <p:cNvSpPr/>
          <p:nvPr/>
        </p:nvSpPr>
        <p:spPr>
          <a:xfrm>
            <a:off x="7048500" y="3910940"/>
            <a:ext cx="1971675" cy="236603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975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2">
            <a:extLst>
              <a:ext uri="{FF2B5EF4-FFF2-40B4-BE49-F238E27FC236}">
                <a16:creationId xmlns:a16="http://schemas.microsoft.com/office/drawing/2014/main" id="{8227B40A-5C57-2505-631A-713CB23AF92A}"/>
              </a:ext>
            </a:extLst>
          </p:cNvPr>
          <p:cNvGraphicFramePr>
            <a:graphicFrameLocks noGrp="1"/>
          </p:cNvGraphicFramePr>
          <p:nvPr/>
        </p:nvGraphicFramePr>
        <p:xfrm>
          <a:off x="458281" y="2241524"/>
          <a:ext cx="11275437" cy="3505200"/>
        </p:xfrm>
        <a:graphic>
          <a:graphicData uri="http://schemas.openxmlformats.org/drawingml/2006/table">
            <a:tbl>
              <a:tblPr firstRow="1" bandRow="1">
                <a:tableStyleId>{5C22544A-7EE6-4342-B048-85BDC9FD1C3A}</a:tableStyleId>
              </a:tblPr>
              <a:tblGrid>
                <a:gridCol w="3758479">
                  <a:extLst>
                    <a:ext uri="{9D8B030D-6E8A-4147-A177-3AD203B41FA5}">
                      <a16:colId xmlns:a16="http://schemas.microsoft.com/office/drawing/2014/main" val="4241179634"/>
                    </a:ext>
                  </a:extLst>
                </a:gridCol>
                <a:gridCol w="3758479">
                  <a:extLst>
                    <a:ext uri="{9D8B030D-6E8A-4147-A177-3AD203B41FA5}">
                      <a16:colId xmlns:a16="http://schemas.microsoft.com/office/drawing/2014/main" val="1235358528"/>
                    </a:ext>
                  </a:extLst>
                </a:gridCol>
                <a:gridCol w="3758479">
                  <a:extLst>
                    <a:ext uri="{9D8B030D-6E8A-4147-A177-3AD203B41FA5}">
                      <a16:colId xmlns:a16="http://schemas.microsoft.com/office/drawing/2014/main" val="2503614493"/>
                    </a:ext>
                  </a:extLst>
                </a:gridCol>
              </a:tblGrid>
              <a:tr h="2573435">
                <a:tc>
                  <a:txBody>
                    <a:bodyPr/>
                    <a:lstStyle/>
                    <a:p>
                      <a:pPr algn="ctr"/>
                      <a:r>
                        <a:rPr lang="en-US" sz="1600" b="0">
                          <a:solidFill>
                            <a:schemeClr val="tx1"/>
                          </a:solidFill>
                          <a:latin typeface="Arial" panose="020B0604020202020204" pitchFamily="34" charset="0"/>
                          <a:cs typeface="Arial" panose="020B0604020202020204" pitchFamily="34" charset="0"/>
                        </a:rPr>
                        <a:t>Area II: Academics</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core programs according to district and state standards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Use teacher-delivered, low-intensity strategies to support students’ active engagement</a:t>
                      </a:r>
                      <a:endParaRPr lang="en-US" sz="1600" b="0" i="1" kern="1200">
                        <a:solidFill>
                          <a:schemeClr val="tx1"/>
                        </a:solidFill>
                        <a:effectLst/>
                        <a:latin typeface="Arial" panose="020B0604020202020204" pitchFamily="34" charset="0"/>
                        <a:ea typeface="+mn-ea"/>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Behavior</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Implement Positive Behavioral Interventions and Supports (PBIS) with integrity.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Teach all setting Expectations within the first week of school and reteach Expectations (monthly).</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Display and model school-wide expectations in classrooms and other key settings.</a:t>
                      </a:r>
                    </a:p>
                    <a:p>
                      <a:pPr marL="285750" lvl="0" indent="-285750">
                        <a:buFont typeface="Arial" panose="020B0604020202020204" pitchFamily="34" charset="0"/>
                        <a:buChar char="•"/>
                      </a:pPr>
                      <a:r>
                        <a:rPr lang="en-US" sz="1600" b="0" kern="1200">
                          <a:solidFill>
                            <a:schemeClr val="tx1"/>
                          </a:solidFill>
                          <a:effectLst/>
                          <a:latin typeface="Arial" panose="020B0604020202020204" pitchFamily="34" charset="0"/>
                          <a:ea typeface="+mn-ea"/>
                          <a:cs typeface="Arial" panose="020B0604020202020204" pitchFamily="34" charset="0"/>
                        </a:rPr>
                        <a:t>Implement the reactive plan with integrity.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tx1"/>
                          </a:solidFill>
                          <a:latin typeface="Arial" panose="020B0604020202020204" pitchFamily="34" charset="0"/>
                          <a:cs typeface="Arial" panose="020B0604020202020204" pitchFamily="34" charset="0"/>
                        </a:rPr>
                        <a:t>Area II: Social</a:t>
                      </a:r>
                    </a:p>
                    <a:p>
                      <a:pPr algn="ctr"/>
                      <a:r>
                        <a:rPr lang="en-US" sz="1600" b="0">
                          <a:solidFill>
                            <a:schemeClr val="tx1"/>
                          </a:solidFill>
                          <a:latin typeface="Arial" panose="020B0604020202020204" pitchFamily="34" charset="0"/>
                          <a:cs typeface="Arial" panose="020B0604020202020204" pitchFamily="34" charset="0"/>
                        </a:rPr>
                        <a:t>Responsibilities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1"/>
                          </a:solidFill>
                          <a:effectLst/>
                          <a:latin typeface="Arial" panose="020B0604020202020204" pitchFamily="34" charset="0"/>
                          <a:ea typeface="+mn-ea"/>
                          <a:cs typeface="Arial" panose="020B0604020202020204" pitchFamily="34" charset="0"/>
                        </a:rPr>
                        <a:t>Faculty and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effectLst/>
                          <a:latin typeface="Arial" panose="020B0604020202020204" pitchFamily="34" charset="0"/>
                          <a:ea typeface="+mn-ea"/>
                          <a:cs typeface="Arial" panose="020B0604020202020204" pitchFamily="34" charset="0"/>
                        </a:rPr>
                        <a:t>Teach schoolwide social skills/ character education curricula with integrity: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Teach daily Second Step ® lessons (link to grade level instructional schedules)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tx1"/>
                          </a:solidFill>
                          <a:effectLst/>
                          <a:latin typeface="Arial" panose="020B0604020202020204" pitchFamily="34" charset="0"/>
                          <a:ea typeface="+mn-ea"/>
                          <a:cs typeface="Arial" panose="020B0604020202020204" pitchFamily="34" charset="0"/>
                        </a:rPr>
                        <a:t>Seek ways to engage parents as partners in the school program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27300800"/>
                  </a:ext>
                </a:extLst>
              </a:tr>
            </a:tbl>
          </a:graphicData>
        </a:graphic>
      </p:graphicFrame>
      <p:pic>
        <p:nvPicPr>
          <p:cNvPr id="6" name="Picture 5">
            <a:extLst>
              <a:ext uri="{FF2B5EF4-FFF2-40B4-BE49-F238E27FC236}">
                <a16:creationId xmlns:a16="http://schemas.microsoft.com/office/drawing/2014/main" id="{E88698EA-2E54-CBAC-6305-574F67BE0E34}"/>
              </a:ext>
            </a:extLst>
          </p:cNvPr>
          <p:cNvPicPr>
            <a:picLocks noChangeAspect="1"/>
          </p:cNvPicPr>
          <p:nvPr/>
        </p:nvPicPr>
        <p:blipFill>
          <a:blip r:embed="rId2"/>
          <a:stretch>
            <a:fillRect/>
          </a:stretch>
        </p:blipFill>
        <p:spPr>
          <a:xfrm>
            <a:off x="97954" y="1500809"/>
            <a:ext cx="4488013" cy="5233505"/>
          </a:xfrm>
          <a:prstGeom prst="rect">
            <a:avLst/>
          </a:prstGeom>
          <a:ln>
            <a:solidFill>
              <a:schemeClr val="tx2"/>
            </a:solidFill>
          </a:ln>
        </p:spPr>
      </p:pic>
      <p:pic>
        <p:nvPicPr>
          <p:cNvPr id="7" name="Picture 6">
            <a:extLst>
              <a:ext uri="{FF2B5EF4-FFF2-40B4-BE49-F238E27FC236}">
                <a16:creationId xmlns:a16="http://schemas.microsoft.com/office/drawing/2014/main" id="{556D3C11-59EE-206B-6561-4C3E8CA0E64A}"/>
              </a:ext>
            </a:extLst>
          </p:cNvPr>
          <p:cNvPicPr>
            <a:picLocks noChangeAspect="1"/>
          </p:cNvPicPr>
          <p:nvPr/>
        </p:nvPicPr>
        <p:blipFill>
          <a:blip r:embed="rId3"/>
          <a:stretch>
            <a:fillRect/>
          </a:stretch>
        </p:blipFill>
        <p:spPr>
          <a:xfrm>
            <a:off x="1333359" y="2321865"/>
            <a:ext cx="6272676" cy="4536135"/>
          </a:xfrm>
          <a:prstGeom prst="rect">
            <a:avLst/>
          </a:prstGeom>
          <a:ln>
            <a:solidFill>
              <a:schemeClr val="tx2"/>
            </a:solid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FF7DEE92-D604-A7B2-0ECD-96E1015D57C7}"/>
              </a:ext>
            </a:extLst>
          </p:cNvPr>
          <p:cNvSpPr/>
          <p:nvPr/>
        </p:nvSpPr>
        <p:spPr>
          <a:xfrm>
            <a:off x="7979559" y="2995904"/>
            <a:ext cx="3754159" cy="2263140"/>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A2C7BF5-C6FF-55FE-23F0-8B6867E4FB42}"/>
              </a:ext>
            </a:extLst>
          </p:cNvPr>
          <p:cNvSpPr>
            <a:spLocks noGrp="1"/>
          </p:cNvSpPr>
          <p:nvPr>
            <p:ph type="title"/>
          </p:nvPr>
        </p:nvSpPr>
        <p:spPr/>
        <p:txBody>
          <a:bodyPr/>
          <a:lstStyle/>
          <a:p>
            <a:r>
              <a:rPr lang="en-US"/>
              <a:t>Social-Emotional Well-being</a:t>
            </a:r>
          </a:p>
        </p:txBody>
      </p:sp>
    </p:spTree>
    <p:extLst>
      <p:ext uri="{BB962C8B-B14F-4D97-AF65-F5344CB8AC3E}">
        <p14:creationId xmlns:p14="http://schemas.microsoft.com/office/powerpoint/2010/main" val="3637211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52574" y="2140750"/>
            <a:ext cx="7815427" cy="4717251"/>
          </a:xfrm>
          <a:prstGeom prst="rect">
            <a:avLst/>
          </a:prstGeom>
        </p:spPr>
      </p:pic>
      <p:sp>
        <p:nvSpPr>
          <p:cNvPr id="2" name="Title 1"/>
          <p:cNvSpPr>
            <a:spLocks noGrp="1"/>
          </p:cNvSpPr>
          <p:nvPr>
            <p:ph type="title"/>
          </p:nvPr>
        </p:nvSpPr>
        <p:spPr/>
        <p:txBody>
          <a:bodyPr/>
          <a:lstStyle/>
          <a:p>
            <a:r>
              <a:rPr lang="en-US"/>
              <a:t>Treatment Integrity: </a:t>
            </a:r>
            <a:br>
              <a:rPr lang="en-US"/>
            </a:br>
            <a:r>
              <a:rPr lang="en-US"/>
              <a:t>Tracking Lessons Taught</a:t>
            </a:r>
          </a:p>
        </p:txBody>
      </p:sp>
      <p:sp>
        <p:nvSpPr>
          <p:cNvPr id="11" name="Oval 10"/>
          <p:cNvSpPr/>
          <p:nvPr/>
        </p:nvSpPr>
        <p:spPr>
          <a:xfrm>
            <a:off x="5622665" y="3023119"/>
            <a:ext cx="1904103" cy="1194319"/>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24013" y="1776146"/>
            <a:ext cx="8495714" cy="3483334"/>
          </a:xfrm>
          <a:prstGeom prst="rect">
            <a:avLst/>
          </a:prstGeom>
          <a:ln w="19050">
            <a:solidFill>
              <a:schemeClr val="accent6"/>
            </a:solidFill>
          </a:ln>
          <a:effectLst>
            <a:outerShdw blurRad="292100" dist="139700" dir="2700000" algn="tl" rotWithShape="0">
              <a:srgbClr val="333333">
                <a:alpha val="65000"/>
              </a:srgbClr>
            </a:outerShdw>
          </a:effectLst>
        </p:spPr>
      </p:pic>
      <p:sp>
        <p:nvSpPr>
          <p:cNvPr id="5" name="Right Arrow 4"/>
          <p:cNvSpPr/>
          <p:nvPr/>
        </p:nvSpPr>
        <p:spPr>
          <a:xfrm>
            <a:off x="1075739" y="2527069"/>
            <a:ext cx="3224311" cy="1904501"/>
          </a:xfrm>
          <a:prstGeom prst="rightArrow">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t>Example social skills lesson implementation tracker</a:t>
            </a:r>
            <a:endParaRPr lang="en-US" b="1"/>
          </a:p>
        </p:txBody>
      </p:sp>
    </p:spTree>
    <p:extLst>
      <p:ext uri="{BB962C8B-B14F-4D97-AF65-F5344CB8AC3E}">
        <p14:creationId xmlns:p14="http://schemas.microsoft.com/office/powerpoint/2010/main" val="336379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4FE7E35-DF58-3A68-0348-AE9AA5EDD1F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838200" y="1861720"/>
            <a:ext cx="2680558" cy="41880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screenshot of a video game&#10;&#10;Description automatically generated">
            <a:extLst>
              <a:ext uri="{FF2B5EF4-FFF2-40B4-BE49-F238E27FC236}">
                <a16:creationId xmlns:a16="http://schemas.microsoft.com/office/drawing/2014/main" id="{7CD1A545-E85C-93C7-7500-1B7610A3820D}"/>
              </a:ext>
            </a:extLst>
          </p:cNvPr>
          <p:cNvPicPr>
            <a:picLocks noChangeAspect="1"/>
          </p:cNvPicPr>
          <p:nvPr/>
        </p:nvPicPr>
        <p:blipFill>
          <a:blip r:embed="rId4"/>
          <a:stretch>
            <a:fillRect/>
          </a:stretch>
        </p:blipFill>
        <p:spPr>
          <a:xfrm>
            <a:off x="7856374" y="1879960"/>
            <a:ext cx="3365079" cy="1904762"/>
          </a:xfrm>
          <a:prstGeom prst="rect">
            <a:avLst/>
          </a:prstGeom>
          <a:ln>
            <a:solidFill>
              <a:schemeClr val="tx1"/>
            </a:solidFill>
          </a:ln>
        </p:spPr>
      </p:pic>
      <p:pic>
        <p:nvPicPr>
          <p:cNvPr id="8" name="Picture 7" descr="A person in a tie&#10;&#10;Description automatically generated">
            <a:extLst>
              <a:ext uri="{FF2B5EF4-FFF2-40B4-BE49-F238E27FC236}">
                <a16:creationId xmlns:a16="http://schemas.microsoft.com/office/drawing/2014/main" id="{E79705F1-8098-D929-BF2C-112C0F55130F}"/>
              </a:ext>
            </a:extLst>
          </p:cNvPr>
          <p:cNvPicPr>
            <a:picLocks noChangeAspect="1"/>
          </p:cNvPicPr>
          <p:nvPr/>
        </p:nvPicPr>
        <p:blipFill>
          <a:blip r:embed="rId5"/>
          <a:stretch>
            <a:fillRect/>
          </a:stretch>
        </p:blipFill>
        <p:spPr>
          <a:xfrm>
            <a:off x="8246052" y="2724057"/>
            <a:ext cx="3390476" cy="1904762"/>
          </a:xfrm>
          <a:prstGeom prst="rect">
            <a:avLst/>
          </a:prstGeom>
          <a:ln>
            <a:solidFill>
              <a:schemeClr val="tx1"/>
            </a:solidFill>
          </a:ln>
        </p:spPr>
      </p:pic>
      <p:sp>
        <p:nvSpPr>
          <p:cNvPr id="2" name="Title 1">
            <a:extLst>
              <a:ext uri="{FF2B5EF4-FFF2-40B4-BE49-F238E27FC236}">
                <a16:creationId xmlns:a16="http://schemas.microsoft.com/office/drawing/2014/main" id="{1D11668C-697D-4C8F-D134-14F5C14AE58B}"/>
              </a:ext>
            </a:extLst>
          </p:cNvPr>
          <p:cNvSpPr>
            <a:spLocks noGrp="1"/>
          </p:cNvSpPr>
          <p:nvPr>
            <p:ph type="title"/>
          </p:nvPr>
        </p:nvSpPr>
        <p:spPr/>
        <p:txBody>
          <a:bodyPr/>
          <a:lstStyle/>
          <a:p>
            <a:r>
              <a:rPr lang="en-US"/>
              <a:t>An Integrated Approach</a:t>
            </a:r>
          </a:p>
        </p:txBody>
      </p:sp>
      <p:pic>
        <p:nvPicPr>
          <p:cNvPr id="4" name="Picture 3" descr="A person standing next to a person&#10;&#10;Description automatically generated">
            <a:extLst>
              <a:ext uri="{FF2B5EF4-FFF2-40B4-BE49-F238E27FC236}">
                <a16:creationId xmlns:a16="http://schemas.microsoft.com/office/drawing/2014/main" id="{C24A83A1-E8EA-5057-693D-77A2BBC03941}"/>
              </a:ext>
            </a:extLst>
          </p:cNvPr>
          <p:cNvPicPr>
            <a:picLocks noChangeAspect="1"/>
          </p:cNvPicPr>
          <p:nvPr/>
        </p:nvPicPr>
        <p:blipFill>
          <a:blip r:embed="rId6"/>
          <a:stretch>
            <a:fillRect/>
          </a:stretch>
        </p:blipFill>
        <p:spPr>
          <a:xfrm>
            <a:off x="8623032" y="3865710"/>
            <a:ext cx="3403174" cy="1904762"/>
          </a:xfrm>
          <a:prstGeom prst="rect">
            <a:avLst/>
          </a:prstGeom>
          <a:ln>
            <a:solidFill>
              <a:schemeClr val="tx1"/>
            </a:solidFill>
          </a:ln>
        </p:spPr>
      </p:pic>
      <p:pic>
        <p:nvPicPr>
          <p:cNvPr id="5" name="Picture 4" descr="Table&#10;&#10;Description automatically generated">
            <a:extLst>
              <a:ext uri="{FF2B5EF4-FFF2-40B4-BE49-F238E27FC236}">
                <a16:creationId xmlns:a16="http://schemas.microsoft.com/office/drawing/2014/main" id="{843924C5-4B6D-110A-3A81-1B98017640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821978" y="2547567"/>
            <a:ext cx="3644718" cy="2816373"/>
          </a:xfrm>
          <a:prstGeom prst="rect">
            <a:avLst/>
          </a:prstGeom>
          <a:ln>
            <a:solidFill>
              <a:schemeClr val="tx1"/>
            </a:solidFill>
          </a:ln>
        </p:spPr>
      </p:pic>
    </p:spTree>
    <p:extLst>
      <p:ext uri="{BB962C8B-B14F-4D97-AF65-F5344CB8AC3E}">
        <p14:creationId xmlns:p14="http://schemas.microsoft.com/office/powerpoint/2010/main" val="42745741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able&#10;&#10;Description automatically generated">
            <a:extLst>
              <a:ext uri="{FF2B5EF4-FFF2-40B4-BE49-F238E27FC236}">
                <a16:creationId xmlns:a16="http://schemas.microsoft.com/office/drawing/2014/main" id="{5A29E1D8-7908-D04C-68F3-09B4F6764E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290" b="13076"/>
          <a:stretch/>
        </p:blipFill>
        <p:spPr>
          <a:xfrm>
            <a:off x="878297" y="75721"/>
            <a:ext cx="10502990" cy="6706558"/>
          </a:xfrm>
          <a:prstGeom prst="rect">
            <a:avLst/>
          </a:prstGeom>
          <a:ln>
            <a:solidFill>
              <a:schemeClr val="tx1"/>
            </a:solidFill>
          </a:ln>
        </p:spPr>
      </p:pic>
      <p:pic>
        <p:nvPicPr>
          <p:cNvPr id="14" name="Picture 13">
            <a:extLst>
              <a:ext uri="{FF2B5EF4-FFF2-40B4-BE49-F238E27FC236}">
                <a16:creationId xmlns:a16="http://schemas.microsoft.com/office/drawing/2014/main" id="{EEFCEB27-F8CB-6812-A317-974ED324FE77}"/>
              </a:ext>
            </a:extLst>
          </p:cNvPr>
          <p:cNvPicPr>
            <a:picLocks noChangeAspect="1"/>
          </p:cNvPicPr>
          <p:nvPr/>
        </p:nvPicPr>
        <p:blipFill>
          <a:blip r:embed="rId3"/>
          <a:stretch>
            <a:fillRect/>
          </a:stretch>
        </p:blipFill>
        <p:spPr>
          <a:xfrm>
            <a:off x="1155023" y="4335556"/>
            <a:ext cx="9926052" cy="2420731"/>
          </a:xfrm>
          <a:prstGeom prst="rect">
            <a:avLst/>
          </a:prstGeom>
          <a:ln>
            <a:noFill/>
          </a:ln>
          <a:effectLst/>
        </p:spPr>
      </p:pic>
      <p:sp>
        <p:nvSpPr>
          <p:cNvPr id="15" name="Rectangle 14">
            <a:extLst>
              <a:ext uri="{FF2B5EF4-FFF2-40B4-BE49-F238E27FC236}">
                <a16:creationId xmlns:a16="http://schemas.microsoft.com/office/drawing/2014/main" id="{614F4E20-F682-20BC-CEDD-F9704CBCE9A0}"/>
              </a:ext>
            </a:extLst>
          </p:cNvPr>
          <p:cNvSpPr/>
          <p:nvPr/>
        </p:nvSpPr>
        <p:spPr>
          <a:xfrm>
            <a:off x="1094864" y="2574758"/>
            <a:ext cx="2033337" cy="1540042"/>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D10287F-4A8E-6334-0A27-66115EF16611}"/>
              </a:ext>
            </a:extLst>
          </p:cNvPr>
          <p:cNvSpPr/>
          <p:nvPr/>
        </p:nvSpPr>
        <p:spPr>
          <a:xfrm>
            <a:off x="8410259" y="502723"/>
            <a:ext cx="2694880" cy="1819371"/>
          </a:xfrm>
          <a:prstGeom prst="rect">
            <a:avLst/>
          </a:prstGeom>
          <a:noFill/>
          <a:ln w="57150" cap="flat" cmpd="sng" algn="ctr">
            <a:solidFill>
              <a:schemeClr val="accent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186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heel(1)">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Rolling out at Tier 1: Social Skills</a:t>
            </a:r>
          </a:p>
        </p:txBody>
      </p:sp>
      <p:sp>
        <p:nvSpPr>
          <p:cNvPr id="10" name="Content Placeholder 9"/>
          <p:cNvSpPr>
            <a:spLocks noGrp="1"/>
          </p:cNvSpPr>
          <p:nvPr>
            <p:ph idx="1"/>
          </p:nvPr>
        </p:nvSpPr>
        <p:spPr/>
        <p:txBody>
          <a:bodyPr/>
          <a:lstStyle/>
          <a:p>
            <a:r>
              <a:rPr lang="en-US"/>
              <a:t>Reviewing Roles &amp; Responsibilities</a:t>
            </a:r>
          </a:p>
          <a:p>
            <a:pPr lvl="1"/>
            <a:r>
              <a:rPr lang="en-US">
                <a:solidFill>
                  <a:schemeClr val="accent1"/>
                </a:solidFill>
              </a:rPr>
              <a:t>What do I need to know?</a:t>
            </a:r>
          </a:p>
          <a:p>
            <a:r>
              <a:rPr lang="en-US"/>
              <a:t>Procedures for Teaching</a:t>
            </a:r>
          </a:p>
          <a:p>
            <a:pPr lvl="1"/>
            <a:r>
              <a:rPr lang="en-US">
                <a:solidFill>
                  <a:srgbClr val="7030A0"/>
                </a:solidFill>
              </a:rPr>
              <a:t>How am I doing with teaching the validated social skills curriculum?</a:t>
            </a:r>
          </a:p>
          <a:p>
            <a:r>
              <a:rPr lang="en-US"/>
              <a:t>Procedures for Reinforcing</a:t>
            </a:r>
          </a:p>
          <a:p>
            <a:pPr lvl="1"/>
            <a:r>
              <a:rPr lang="en-US">
                <a:solidFill>
                  <a:schemeClr val="accent1"/>
                </a:solidFill>
              </a:rPr>
              <a:t>How have I been reinforcing students for meeting expectations?</a:t>
            </a:r>
          </a:p>
          <a:p>
            <a:r>
              <a:rPr lang="en-US"/>
              <a:t>Procedures for Monitoring</a:t>
            </a:r>
          </a:p>
          <a:p>
            <a:pPr lvl="1"/>
            <a:r>
              <a:rPr lang="en-US">
                <a:solidFill>
                  <a:schemeClr val="accent1"/>
                </a:solidFill>
              </a:rPr>
              <a:t>How am I doing with implementation?</a:t>
            </a:r>
          </a:p>
          <a:p>
            <a:r>
              <a:rPr lang="en-US"/>
              <a:t>Questions &amp; Considerations?</a:t>
            </a:r>
          </a:p>
          <a:p>
            <a:endParaRPr lang="en-US"/>
          </a:p>
        </p:txBody>
      </p:sp>
      <p:sp>
        <p:nvSpPr>
          <p:cNvPr id="6" name="Content Placeholder 10"/>
          <p:cNvSpPr txBox="1">
            <a:spLocks/>
          </p:cNvSpPr>
          <p:nvPr/>
        </p:nvSpPr>
        <p:spPr bwMode="auto">
          <a:xfrm rot="880817">
            <a:off x="7399574" y="5129965"/>
            <a:ext cx="3665844" cy="1422400"/>
          </a:xfrm>
          <a:prstGeom prst="irregularSeal1">
            <a:avLst/>
          </a:prstGeom>
          <a:solidFill>
            <a:schemeClr val="tx2">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t" anchorCtr="0" compatLnSpc="1">
            <a:prstTxWarp prst="textNoShape">
              <a:avLst/>
            </a:prstTxWarp>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lt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lt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lt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None/>
            </a:pPr>
            <a:r>
              <a:rPr lang="en-US"/>
              <a:t>Successes! </a:t>
            </a:r>
          </a:p>
        </p:txBody>
      </p:sp>
    </p:spTree>
    <p:extLst>
      <p:ext uri="{BB962C8B-B14F-4D97-AF65-F5344CB8AC3E}">
        <p14:creationId xmlns:p14="http://schemas.microsoft.com/office/powerpoint/2010/main" val="35460978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66BAA8EC-6D7A-B8AE-06F6-1CB14AF21950}"/>
              </a:ext>
            </a:extLst>
          </p:cNvPr>
          <p:cNvGraphicFramePr>
            <a:graphicFrameLocks noGrp="1"/>
          </p:cNvGraphicFramePr>
          <p:nvPr>
            <p:extLst>
              <p:ext uri="{D42A27DB-BD31-4B8C-83A1-F6EECF244321}">
                <p14:modId xmlns:p14="http://schemas.microsoft.com/office/powerpoint/2010/main" val="4210359424"/>
              </p:ext>
            </p:extLst>
          </p:nvPr>
        </p:nvGraphicFramePr>
        <p:xfrm>
          <a:off x="458012" y="112614"/>
          <a:ext cx="11275977" cy="5354320"/>
        </p:xfrm>
        <a:graphic>
          <a:graphicData uri="http://schemas.openxmlformats.org/drawingml/2006/table">
            <a:tbl>
              <a:tblPr firstRow="1" bandRow="1">
                <a:tableStyleId>{5C22544A-7EE6-4342-B048-85BDC9FD1C3A}</a:tableStyleId>
              </a:tblPr>
              <a:tblGrid>
                <a:gridCol w="3758659">
                  <a:extLst>
                    <a:ext uri="{9D8B030D-6E8A-4147-A177-3AD203B41FA5}">
                      <a16:colId xmlns:a16="http://schemas.microsoft.com/office/drawing/2014/main" val="753282578"/>
                    </a:ext>
                  </a:extLst>
                </a:gridCol>
                <a:gridCol w="3758659">
                  <a:extLst>
                    <a:ext uri="{9D8B030D-6E8A-4147-A177-3AD203B41FA5}">
                      <a16:colId xmlns:a16="http://schemas.microsoft.com/office/drawing/2014/main" val="3891728414"/>
                    </a:ext>
                  </a:extLst>
                </a:gridCol>
                <a:gridCol w="3758659">
                  <a:extLst>
                    <a:ext uri="{9D8B030D-6E8A-4147-A177-3AD203B41FA5}">
                      <a16:colId xmlns:a16="http://schemas.microsoft.com/office/drawing/2014/main" val="1621564121"/>
                    </a:ext>
                  </a:extLst>
                </a:gridCol>
              </a:tblGrid>
              <a:tr h="37084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rPr>
                        <a:t>Let’s Talk!</a:t>
                      </a:r>
                    </a:p>
                  </a:txBody>
                  <a:tcPr>
                    <a:solidFill>
                      <a:srgbClr val="2F4E6D"/>
                    </a:solidFill>
                  </a:tcPr>
                </a:tc>
                <a:tc hMerge="1">
                  <a:txBody>
                    <a:bodyPr/>
                    <a:lstStyle/>
                    <a:p>
                      <a:endParaRPr lang="en-US"/>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solidFill>
                          <a:schemeClr val="bg1"/>
                        </a:solidFill>
                      </a:endParaRPr>
                    </a:p>
                  </a:txBody>
                  <a:tcPr>
                    <a:solidFill>
                      <a:srgbClr val="2F4E6D"/>
                    </a:solidFill>
                  </a:tcPr>
                </a:tc>
                <a:extLst>
                  <a:ext uri="{0D108BD9-81ED-4DB2-BD59-A6C34878D82A}">
                    <a16:rowId xmlns:a16="http://schemas.microsoft.com/office/drawing/2014/main" val="2457955308"/>
                  </a:ext>
                </a:extLst>
              </a:tr>
              <a:tr h="370840">
                <a:tc>
                  <a:txBody>
                    <a:bodyPr/>
                    <a:lstStyle/>
                    <a:p>
                      <a:pPr algn="ctr"/>
                      <a:r>
                        <a:rPr lang="en-US" b="1" dirty="0"/>
                        <a:t>Academic</a:t>
                      </a:r>
                    </a:p>
                    <a:p>
                      <a:pPr algn="ctr"/>
                      <a:r>
                        <a:rPr lang="en-US" sz="1400" b="1" dirty="0"/>
                        <a:t>(Tier 1)</a:t>
                      </a:r>
                      <a:endParaRPr lang="en-US"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How are we doing with teaching core academic curricula?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How are we doing with using low-intensity supports?</a:t>
                      </a:r>
                    </a:p>
                    <a:p>
                      <a:pPr marL="285750" indent="-285750">
                        <a:buFont typeface="Arial" panose="020B0604020202020204" pitchFamily="34" charset="0"/>
                        <a:buChar char="•"/>
                      </a:pPr>
                      <a:r>
                        <a:rPr lang="en-US" b="0" dirty="0"/>
                        <a:t>How are we doing with procedures for monitoring?</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800" dirty="0"/>
                        <a:t>Do faculty &amp; staff need further professional learning?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What have we communicated to families (e.g., curricula, home / school connections)?</a:t>
                      </a:r>
                      <a:endParaRPr lang="en-US" b="0" dirty="0"/>
                    </a:p>
                  </a:txBody>
                  <a:tcP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Behavior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(Tier 1)</a:t>
                      </a:r>
                      <a:endParaRPr lang="en-US"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dirty="0"/>
                        <a:t>How are we doing with teaching expectations for specific settings?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dirty="0"/>
                        <a:t>How have we been reinforcing students for meeting expectations?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dirty="0"/>
                        <a:t>How are we doing with using low-intensity supports?</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700" dirty="0"/>
                        <a:t>To what extent are we implementing the reactive plan with integrity? </a:t>
                      </a:r>
                      <a:endParaRPr lang="en-US" sz="1700" b="1"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dirty="0"/>
                        <a:t>How are we doing with procedures for monitoring?</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700" dirty="0"/>
                        <a:t>Do faculty &amp; staff need further professional learning?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dirty="0"/>
                        <a:t>What have we communicated to families (e.g., screening, expectations)?</a:t>
                      </a:r>
                    </a:p>
                  </a:txBody>
                  <a:tcPr>
                    <a:solidFill>
                      <a:schemeClr val="accent5">
                        <a:lumMod val="20000"/>
                        <a:lumOff val="80000"/>
                      </a:schemeClr>
                    </a:solidFill>
                  </a:tcPr>
                </a:tc>
                <a:tc>
                  <a:txBody>
                    <a:bodyPr/>
                    <a:lstStyle/>
                    <a:p>
                      <a:pPr algn="ctr"/>
                      <a:r>
                        <a:rPr lang="en-US" b="1" dirty="0"/>
                        <a:t>Social Skills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a:t>(Tier 1)</a:t>
                      </a:r>
                      <a:endParaRPr lang="en-US" sz="1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How are we doing with teaching the validated social skills curriculum?</a:t>
                      </a:r>
                      <a:endParaRPr lang="en-US" b="1"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How are we doing with procedures for monitoring?</a:t>
                      </a:r>
                    </a:p>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800" dirty="0"/>
                        <a:t>Do faculty &amp; staff need further professional learning?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What have we communicated to families (e.g., curriculum, home / school connections)?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a:p>
                      <a:endParaRPr lang="en-US" b="1" dirty="0"/>
                    </a:p>
                  </a:txBody>
                  <a:tcPr>
                    <a:solidFill>
                      <a:schemeClr val="accent5">
                        <a:lumMod val="20000"/>
                        <a:lumOff val="80000"/>
                      </a:schemeClr>
                    </a:solidFill>
                  </a:tcPr>
                </a:tc>
                <a:extLst>
                  <a:ext uri="{0D108BD9-81ED-4DB2-BD59-A6C34878D82A}">
                    <a16:rowId xmlns:a16="http://schemas.microsoft.com/office/drawing/2014/main" val="758992147"/>
                  </a:ext>
                </a:extLst>
              </a:tr>
            </a:tbl>
          </a:graphicData>
        </a:graphic>
      </p:graphicFrame>
      <p:pic>
        <p:nvPicPr>
          <p:cNvPr id="3" name="20">
            <a:extLst>
              <a:ext uri="{FF2B5EF4-FFF2-40B4-BE49-F238E27FC236}">
                <a16:creationId xmlns:a16="http://schemas.microsoft.com/office/drawing/2014/main" id="{D7B41D87-E201-EB1D-3016-200BAD30B86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4" name="19">
            <a:extLst>
              <a:ext uri="{FF2B5EF4-FFF2-40B4-BE49-F238E27FC236}">
                <a16:creationId xmlns:a16="http://schemas.microsoft.com/office/drawing/2014/main" id="{9939007F-190A-14B2-D074-BE2AEB40BB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5" name="18">
            <a:extLst>
              <a:ext uri="{FF2B5EF4-FFF2-40B4-BE49-F238E27FC236}">
                <a16:creationId xmlns:a16="http://schemas.microsoft.com/office/drawing/2014/main" id="{4B8CABE3-B044-D04D-79E6-1EBE8ACB675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6" name="17">
            <a:extLst>
              <a:ext uri="{FF2B5EF4-FFF2-40B4-BE49-F238E27FC236}">
                <a16:creationId xmlns:a16="http://schemas.microsoft.com/office/drawing/2014/main" id="{963BBCD8-E81A-655E-C2D6-600CC250209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7" name="16">
            <a:extLst>
              <a:ext uri="{FF2B5EF4-FFF2-40B4-BE49-F238E27FC236}">
                <a16:creationId xmlns:a16="http://schemas.microsoft.com/office/drawing/2014/main" id="{3C200D17-96C8-7499-D122-BBD2E8A8138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8" name="Picture 47">
            <a:extLst>
              <a:ext uri="{FF2B5EF4-FFF2-40B4-BE49-F238E27FC236}">
                <a16:creationId xmlns:a16="http://schemas.microsoft.com/office/drawing/2014/main" id="{B1641AF1-2A1B-9FBF-70D9-A80A4764D840}"/>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9" name="Picture 51">
            <a:extLst>
              <a:ext uri="{FF2B5EF4-FFF2-40B4-BE49-F238E27FC236}">
                <a16:creationId xmlns:a16="http://schemas.microsoft.com/office/drawing/2014/main" id="{C44242A6-1E7E-9EB4-B89C-D196215411F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0" name="Picture 50">
            <a:extLst>
              <a:ext uri="{FF2B5EF4-FFF2-40B4-BE49-F238E27FC236}">
                <a16:creationId xmlns:a16="http://schemas.microsoft.com/office/drawing/2014/main" id="{DAD22126-9BDD-A1FA-5908-F3C9700F68F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1" name="Picture 49">
            <a:extLst>
              <a:ext uri="{FF2B5EF4-FFF2-40B4-BE49-F238E27FC236}">
                <a16:creationId xmlns:a16="http://schemas.microsoft.com/office/drawing/2014/main" id="{134DE2A9-B85F-DDF6-AD36-9265ED9935C0}"/>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2" name="Picture 48">
            <a:extLst>
              <a:ext uri="{FF2B5EF4-FFF2-40B4-BE49-F238E27FC236}">
                <a16:creationId xmlns:a16="http://schemas.microsoft.com/office/drawing/2014/main" id="{2A9B121E-DAB8-1DD7-34C8-1C94E38B0AA2}"/>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3" name="Picture 42">
            <a:extLst>
              <a:ext uri="{FF2B5EF4-FFF2-40B4-BE49-F238E27FC236}">
                <a16:creationId xmlns:a16="http://schemas.microsoft.com/office/drawing/2014/main" id="{5FC8A6E8-9C8B-532E-6959-5F1F34BE9F75}"/>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4" name="Picture 46">
            <a:extLst>
              <a:ext uri="{FF2B5EF4-FFF2-40B4-BE49-F238E27FC236}">
                <a16:creationId xmlns:a16="http://schemas.microsoft.com/office/drawing/2014/main" id="{49FE9C92-962E-E99B-A3F8-6B5F3BF31BB9}"/>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5" name="Picture 45">
            <a:extLst>
              <a:ext uri="{FF2B5EF4-FFF2-40B4-BE49-F238E27FC236}">
                <a16:creationId xmlns:a16="http://schemas.microsoft.com/office/drawing/2014/main" id="{D787B4D2-6DFA-3159-F33D-862943359722}"/>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6" name="Picture 44">
            <a:extLst>
              <a:ext uri="{FF2B5EF4-FFF2-40B4-BE49-F238E27FC236}">
                <a16:creationId xmlns:a16="http://schemas.microsoft.com/office/drawing/2014/main" id="{52D044F0-3282-7095-8FAD-6F9E70EE0A92}"/>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7" name="Picture 43">
            <a:extLst>
              <a:ext uri="{FF2B5EF4-FFF2-40B4-BE49-F238E27FC236}">
                <a16:creationId xmlns:a16="http://schemas.microsoft.com/office/drawing/2014/main" id="{BC1FDA27-5B78-D53B-023C-040F354BFE2C}"/>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18" name="Picture 17">
            <a:extLst>
              <a:ext uri="{FF2B5EF4-FFF2-40B4-BE49-F238E27FC236}">
                <a16:creationId xmlns:a16="http://schemas.microsoft.com/office/drawing/2014/main" id="{602C6DB4-04BB-3010-A625-421B1558702C}"/>
              </a:ext>
            </a:extLst>
          </p:cNvPr>
          <p:cNvPicPr>
            <a:picLocks noChangeAspect="1" noChangeArrowheads="1"/>
          </p:cNvPicPr>
          <p:nvPr/>
        </p:nvPicPr>
        <p:blipFill>
          <a:blip r:embed="rId18"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0" name="Picture 40">
            <a:extLst>
              <a:ext uri="{FF2B5EF4-FFF2-40B4-BE49-F238E27FC236}">
                <a16:creationId xmlns:a16="http://schemas.microsoft.com/office/drawing/2014/main" id="{14627A99-E672-A540-C8C7-592588464920}"/>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1" name="Picture 39">
            <a:extLst>
              <a:ext uri="{FF2B5EF4-FFF2-40B4-BE49-F238E27FC236}">
                <a16:creationId xmlns:a16="http://schemas.microsoft.com/office/drawing/2014/main" id="{7208CE4F-4894-941E-78D0-A098D7A71A5C}"/>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2" name="Picture 38">
            <a:extLst>
              <a:ext uri="{FF2B5EF4-FFF2-40B4-BE49-F238E27FC236}">
                <a16:creationId xmlns:a16="http://schemas.microsoft.com/office/drawing/2014/main" id="{11B07328-0B29-63BD-C0F9-A9BFC57218CE}"/>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3" name="Picture 33">
            <a:extLst>
              <a:ext uri="{FF2B5EF4-FFF2-40B4-BE49-F238E27FC236}">
                <a16:creationId xmlns:a16="http://schemas.microsoft.com/office/drawing/2014/main" id="{C47957A7-45CF-DA3E-7638-63C5036E9198}"/>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4" name="Picture 36">
            <a:extLst>
              <a:ext uri="{FF2B5EF4-FFF2-40B4-BE49-F238E27FC236}">
                <a16:creationId xmlns:a16="http://schemas.microsoft.com/office/drawing/2014/main" id="{A35FBDF3-D59B-59ED-CA39-96675F75937C}"/>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pic>
        <p:nvPicPr>
          <p:cNvPr id="25" name="Picture 32">
            <a:extLst>
              <a:ext uri="{FF2B5EF4-FFF2-40B4-BE49-F238E27FC236}">
                <a16:creationId xmlns:a16="http://schemas.microsoft.com/office/drawing/2014/main" id="{29BA8BF6-DD65-58D9-AE63-45A63A186FB3}"/>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tretch>
            <a:fillRect/>
          </a:stretch>
        </p:blipFill>
        <p:spPr bwMode="auto">
          <a:xfrm>
            <a:off x="7480380" y="5573225"/>
            <a:ext cx="3296059" cy="1168815"/>
          </a:xfrm>
          <a:prstGeom prst="rect">
            <a:avLst/>
          </a:prstGeom>
          <a:noFill/>
        </p:spPr>
      </p:pic>
      <p:sp>
        <p:nvSpPr>
          <p:cNvPr id="26" name="Rectangle 25">
            <a:extLst>
              <a:ext uri="{FF2B5EF4-FFF2-40B4-BE49-F238E27FC236}">
                <a16:creationId xmlns:a16="http://schemas.microsoft.com/office/drawing/2014/main" id="{7332B922-A4E7-88CA-AD92-C00790D12B70}"/>
              </a:ext>
            </a:extLst>
          </p:cNvPr>
          <p:cNvSpPr/>
          <p:nvPr/>
        </p:nvSpPr>
        <p:spPr>
          <a:xfrm>
            <a:off x="458011" y="5573225"/>
            <a:ext cx="6693415" cy="1168815"/>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en-US" b="1" dirty="0"/>
              <a:t>Team Breakout</a:t>
            </a:r>
          </a:p>
          <a:p>
            <a:pPr marL="285750" indent="-285750">
              <a:buFont typeface="Arial" panose="020B0604020202020204" pitchFamily="34" charset="0"/>
              <a:buChar char="•"/>
            </a:pPr>
            <a:r>
              <a:rPr lang="en-US" dirty="0"/>
              <a:t>Share notes and takeaways from randomized breakout</a:t>
            </a:r>
          </a:p>
          <a:p>
            <a:pPr marL="285750" indent="-285750">
              <a:buFont typeface="Arial" panose="020B0604020202020204" pitchFamily="34" charset="0"/>
              <a:buChar char="•"/>
            </a:pPr>
            <a:r>
              <a:rPr lang="en-US" dirty="0"/>
              <a:t>Record action items in your Ci3T Leadership Team Agenda</a:t>
            </a:r>
          </a:p>
        </p:txBody>
      </p:sp>
    </p:spTree>
    <p:extLst>
      <p:ext uri="{BB962C8B-B14F-4D97-AF65-F5344CB8AC3E}">
        <p14:creationId xmlns:p14="http://schemas.microsoft.com/office/powerpoint/2010/main" val="3069920460"/>
      </p:ext>
    </p:extLst>
  </p:cSld>
  <p:clrMapOvr>
    <a:masterClrMapping/>
  </p:clrMapOvr>
  <mc:AlternateContent xmlns:mc="http://schemas.openxmlformats.org/markup-compatibility/2006" xmlns:p14="http://schemas.microsoft.com/office/powerpoint/2010/main">
    <mc:Choice Requires="p14">
      <p:transition p14:dur="0" advClick="0" advTm="901000"/>
    </mc:Choice>
    <mc:Fallback xmlns="">
      <p:transition advClick="0" advTm="90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7"/>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1"/>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13"/>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14"/>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15"/>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16"/>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17"/>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18"/>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20"/>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21"/>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22"/>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23"/>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24"/>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927B3F7-E306-CDAE-C2C1-A52BEF7AA1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6377"/>
          <a:stretch/>
        </p:blipFill>
        <p:spPr>
          <a:xfrm>
            <a:off x="2683040" y="1505412"/>
            <a:ext cx="7358991" cy="5158444"/>
          </a:xfrm>
          <a:prstGeom prst="rect">
            <a:avLst/>
          </a:prstGeom>
        </p:spPr>
      </p:pic>
      <p:sp>
        <p:nvSpPr>
          <p:cNvPr id="7" name="Rectangle 6">
            <a:extLst>
              <a:ext uri="{FF2B5EF4-FFF2-40B4-BE49-F238E27FC236}">
                <a16:creationId xmlns:a16="http://schemas.microsoft.com/office/drawing/2014/main" id="{2D378C1D-F90A-1E9B-855A-A23BA6CB0546}"/>
              </a:ext>
            </a:extLst>
          </p:cNvPr>
          <p:cNvSpPr/>
          <p:nvPr/>
        </p:nvSpPr>
        <p:spPr>
          <a:xfrm>
            <a:off x="2683040" y="3200401"/>
            <a:ext cx="7358991" cy="336884"/>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8FB2CED-AC05-FE02-6533-BD4D23CA9427}"/>
              </a:ext>
            </a:extLst>
          </p:cNvPr>
          <p:cNvSpPr>
            <a:spLocks noGrp="1"/>
          </p:cNvSpPr>
          <p:nvPr>
            <p:ph type="title"/>
          </p:nvPr>
        </p:nvSpPr>
        <p:spPr/>
        <p:txBody>
          <a:bodyPr/>
          <a:lstStyle/>
          <a:p>
            <a:r>
              <a:rPr lang="en-US">
                <a:effectLst/>
                <a:latin typeface="Segoe UI" panose="020B0502040204020203" pitchFamily="34" charset="0"/>
              </a:rPr>
              <a:t>Enhanced Ci3T Implementation Series and Delivery</a:t>
            </a:r>
            <a:endParaRPr lang="en-US"/>
          </a:p>
        </p:txBody>
      </p:sp>
    </p:spTree>
    <p:extLst>
      <p:ext uri="{BB962C8B-B14F-4D97-AF65-F5344CB8AC3E}">
        <p14:creationId xmlns:p14="http://schemas.microsoft.com/office/powerpoint/2010/main" val="109714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DBD50-3C05-E8CC-D003-23A89A82FED3}"/>
              </a:ext>
            </a:extLst>
          </p:cNvPr>
          <p:cNvSpPr>
            <a:spLocks noGrp="1"/>
          </p:cNvSpPr>
          <p:nvPr>
            <p:ph type="title"/>
          </p:nvPr>
        </p:nvSpPr>
        <p:spPr/>
        <p:txBody>
          <a:bodyPr/>
          <a:lstStyle/>
          <a:p>
            <a:r>
              <a:rPr lang="en-US"/>
              <a:t>Implementing Your Primary (Tier 1) Prevention Efforts</a:t>
            </a:r>
          </a:p>
        </p:txBody>
      </p:sp>
      <p:sp>
        <p:nvSpPr>
          <p:cNvPr id="3" name="Text Placeholder 2">
            <a:extLst>
              <a:ext uri="{FF2B5EF4-FFF2-40B4-BE49-F238E27FC236}">
                <a16:creationId xmlns:a16="http://schemas.microsoft.com/office/drawing/2014/main" id="{4B5B1888-157F-FCBB-1D7B-AED8B3E6D79F}"/>
              </a:ext>
            </a:extLst>
          </p:cNvPr>
          <p:cNvSpPr>
            <a:spLocks noGrp="1"/>
          </p:cNvSpPr>
          <p:nvPr>
            <p:ph type="body" idx="1"/>
          </p:nvPr>
        </p:nvSpPr>
        <p:spPr/>
        <p:txBody>
          <a:bodyPr/>
          <a:lstStyle/>
          <a:p>
            <a:pPr marL="342900" indent="-342900">
              <a:buFont typeface="Wingdings" panose="05000000000000000000" pitchFamily="2" charset="2"/>
              <a:buChar char="ü"/>
            </a:pPr>
            <a:r>
              <a:rPr lang="en-US"/>
              <a:t>Rolling out Tier 1</a:t>
            </a:r>
          </a:p>
          <a:p>
            <a:pPr marL="342900" indent="-342900">
              <a:buFont typeface="Wingdings" panose="05000000000000000000" pitchFamily="2" charset="2"/>
              <a:buChar char="ü"/>
            </a:pPr>
            <a:r>
              <a:rPr lang="en-US" b="1"/>
              <a:t>Implementing Procedures</a:t>
            </a:r>
          </a:p>
        </p:txBody>
      </p:sp>
      <p:pic>
        <p:nvPicPr>
          <p:cNvPr id="5" name="Picture 4" descr="A person holding a yellow flower with kids in the background&#10;&#10;Description automatically generated">
            <a:extLst>
              <a:ext uri="{FF2B5EF4-FFF2-40B4-BE49-F238E27FC236}">
                <a16:creationId xmlns:a16="http://schemas.microsoft.com/office/drawing/2014/main" id="{AAD0C11A-B016-6F2D-2290-A0D0757A9DB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94351" y="0"/>
            <a:ext cx="1497649" cy="2340077"/>
          </a:xfrm>
          <a:prstGeom prst="rect">
            <a:avLst/>
          </a:prstGeom>
        </p:spPr>
      </p:pic>
    </p:spTree>
    <p:extLst>
      <p:ext uri="{BB962C8B-B14F-4D97-AF65-F5344CB8AC3E}">
        <p14:creationId xmlns:p14="http://schemas.microsoft.com/office/powerpoint/2010/main" val="11792205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95139" y="182880"/>
            <a:ext cx="8401722"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grpSp>
        <p:nvGrpSpPr>
          <p:cNvPr id="2" name="Group 1">
            <a:extLst>
              <a:ext uri="{FF2B5EF4-FFF2-40B4-BE49-F238E27FC236}">
                <a16:creationId xmlns:a16="http://schemas.microsoft.com/office/drawing/2014/main" id="{CA06E9AB-F9F3-8546-8813-FB2D2F1A59BA}"/>
              </a:ext>
            </a:extLst>
          </p:cNvPr>
          <p:cNvGrpSpPr/>
          <p:nvPr/>
        </p:nvGrpSpPr>
        <p:grpSpPr>
          <a:xfrm rot="20972135">
            <a:off x="9126191" y="4145217"/>
            <a:ext cx="3048317" cy="2781589"/>
            <a:chOff x="6025121" y="5538607"/>
            <a:chExt cx="3048317" cy="2781589"/>
          </a:xfrm>
        </p:grpSpPr>
        <p:pic>
          <p:nvPicPr>
            <p:cNvPr id="11" name="Picture 10" title="Sticky note"/>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6025121" y="5538607"/>
              <a:ext cx="3048317" cy="2781589"/>
            </a:xfrm>
            <a:prstGeom prst="rect">
              <a:avLst/>
            </a:prstGeom>
          </p:spPr>
        </p:pic>
        <p:pic>
          <p:nvPicPr>
            <p:cNvPr id="12" name="Picture 11" title="Push pin"/>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6791893" y="5539484"/>
              <a:ext cx="1378923" cy="1297050"/>
            </a:xfrm>
            <a:prstGeom prst="rect">
              <a:avLst/>
            </a:prstGeom>
          </p:spPr>
        </p:pic>
        <p:sp>
          <p:nvSpPr>
            <p:cNvPr id="9" name="TextBox 8"/>
            <p:cNvSpPr txBox="1"/>
            <p:nvPr/>
          </p:nvSpPr>
          <p:spPr>
            <a:xfrm rot="184573">
              <a:off x="6238071" y="6527911"/>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4" name="Rectangle 3">
            <a:extLst>
              <a:ext uri="{FF2B5EF4-FFF2-40B4-BE49-F238E27FC236}">
                <a16:creationId xmlns:a16="http://schemas.microsoft.com/office/drawing/2014/main" id="{AA099617-3309-F8B7-362E-9FC59DF7B4CC}"/>
              </a:ext>
            </a:extLst>
          </p:cNvPr>
          <p:cNvSpPr/>
          <p:nvPr/>
        </p:nvSpPr>
        <p:spPr>
          <a:xfrm>
            <a:off x="2406629" y="932584"/>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C5F8F26-548A-595D-26DE-2AD94428DE37}"/>
              </a:ext>
            </a:extLst>
          </p:cNvPr>
          <p:cNvSpPr/>
          <p:nvPr/>
        </p:nvSpPr>
        <p:spPr>
          <a:xfrm>
            <a:off x="2406629" y="2395169"/>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155373F-6CBE-62A6-03C9-A6E3B1069359}"/>
              </a:ext>
            </a:extLst>
          </p:cNvPr>
          <p:cNvSpPr/>
          <p:nvPr/>
        </p:nvSpPr>
        <p:spPr>
          <a:xfrm>
            <a:off x="2559029" y="3896430"/>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0BC7D26-3AB7-D5EE-E97E-EEFE943BDDE0}"/>
              </a:ext>
            </a:extLst>
          </p:cNvPr>
          <p:cNvSpPr/>
          <p:nvPr/>
        </p:nvSpPr>
        <p:spPr>
          <a:xfrm>
            <a:off x="5210739" y="661898"/>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865685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pic>
        <p:nvPicPr>
          <p:cNvPr id="10" name="Picture 2" descr="Module 3.2">
            <a:extLst>
              <a:ext uri="{FF2B5EF4-FFF2-40B4-BE49-F238E27FC236}">
                <a16:creationId xmlns:a16="http://schemas.microsoft.com/office/drawing/2014/main" id="{9EACC4BA-F722-49BE-D529-C2BE48FE525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558218" y="1927136"/>
            <a:ext cx="1544741" cy="24134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41CC418-08E2-B9D1-015E-00BA81FA1863}"/>
              </a:ext>
            </a:extLst>
          </p:cNvPr>
          <p:cNvPicPr>
            <a:picLocks noChangeAspect="1"/>
          </p:cNvPicPr>
          <p:nvPr/>
        </p:nvPicPr>
        <p:blipFill>
          <a:blip r:embed="rId5"/>
          <a:stretch>
            <a:fillRect/>
          </a:stretch>
        </p:blipFill>
        <p:spPr>
          <a:xfrm>
            <a:off x="5343933" y="1885048"/>
            <a:ext cx="2999848" cy="2455571"/>
          </a:xfrm>
          <a:prstGeom prst="rect">
            <a:avLst/>
          </a:prstGeom>
          <a:ln>
            <a:solidFill>
              <a:schemeClr val="tx1"/>
            </a:solidFill>
          </a:ln>
        </p:spPr>
      </p:pic>
      <p:pic>
        <p:nvPicPr>
          <p:cNvPr id="15" name="Content Placeholder 4">
            <a:extLst>
              <a:ext uri="{FF2B5EF4-FFF2-40B4-BE49-F238E27FC236}">
                <a16:creationId xmlns:a16="http://schemas.microsoft.com/office/drawing/2014/main" id="{05370244-42DA-E1E8-DDF3-3C5671DCAF4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43857" y="4534979"/>
            <a:ext cx="3841349" cy="2170449"/>
          </a:xfrm>
          <a:prstGeom prst="rect">
            <a:avLst/>
          </a:prstGeom>
        </p:spPr>
      </p:pic>
      <p:sp>
        <p:nvSpPr>
          <p:cNvPr id="16" name="Title 15">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Faculty and Staff </a:t>
            </a:r>
          </a:p>
        </p:txBody>
      </p:sp>
      <p:sp>
        <p:nvSpPr>
          <p:cNvPr id="17" name="Content Placeholder 16">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normAutofit fontScale="92500"/>
          </a:bodyPr>
          <a:lstStyle/>
          <a:p>
            <a:r>
              <a:rPr lang="en-US"/>
              <a:t>Implementation manual</a:t>
            </a:r>
          </a:p>
          <a:p>
            <a:r>
              <a:rPr lang="en-US"/>
              <a:t>Expectation matrix</a:t>
            </a:r>
          </a:p>
          <a:p>
            <a:r>
              <a:rPr lang="en-US"/>
              <a:t>Bookmarks</a:t>
            </a:r>
          </a:p>
          <a:p>
            <a:r>
              <a:rPr lang="en-US"/>
              <a:t>Posters</a:t>
            </a:r>
          </a:p>
          <a:p>
            <a:r>
              <a:rPr lang="en-US"/>
              <a:t>Ticket tip sheet </a:t>
            </a:r>
          </a:p>
          <a:p>
            <a:r>
              <a:rPr lang="en-US"/>
              <a:t>Professional learning</a:t>
            </a:r>
          </a:p>
          <a:p>
            <a:pPr lvl="1"/>
            <a:r>
              <a:rPr lang="en-US"/>
              <a:t>Onboarding new staff</a:t>
            </a:r>
          </a:p>
          <a:p>
            <a:pPr lvl="1"/>
            <a:r>
              <a:rPr lang="en-US"/>
              <a:t>Consider opportunities to reach all staff (e.g., bus drivers, substitute teachers, cafeteria staff)</a:t>
            </a:r>
          </a:p>
        </p:txBody>
      </p:sp>
      <p:pic>
        <p:nvPicPr>
          <p:cNvPr id="24" name="Picture 23" descr="A person giving a high five to a child&#10;&#10;Description automatically generated">
            <a:extLst>
              <a:ext uri="{FF2B5EF4-FFF2-40B4-BE49-F238E27FC236}">
                <a16:creationId xmlns:a16="http://schemas.microsoft.com/office/drawing/2014/main" id="{3FF94A2B-C368-CF08-48FC-C32CA2569FC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31522" y="1885047"/>
            <a:ext cx="1544630" cy="2413484"/>
          </a:xfrm>
          <a:prstGeom prst="rect">
            <a:avLst/>
          </a:prstGeom>
        </p:spPr>
      </p:pic>
    </p:spTree>
    <p:extLst>
      <p:ext uri="{BB962C8B-B14F-4D97-AF65-F5344CB8AC3E}">
        <p14:creationId xmlns:p14="http://schemas.microsoft.com/office/powerpoint/2010/main" val="2237287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16" name="Title 15">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Students</a:t>
            </a:r>
          </a:p>
        </p:txBody>
      </p:sp>
      <p:sp>
        <p:nvSpPr>
          <p:cNvPr id="17" name="Content Placeholder 16">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lstStyle/>
          <a:p>
            <a:r>
              <a:rPr lang="en-US"/>
              <a:t>Lessons</a:t>
            </a:r>
          </a:p>
          <a:p>
            <a:r>
              <a:rPr lang="en-US"/>
              <a:t>Posters</a:t>
            </a:r>
          </a:p>
          <a:p>
            <a:r>
              <a:rPr lang="en-US"/>
              <a:t>Videos</a:t>
            </a:r>
          </a:p>
          <a:p>
            <a:r>
              <a:rPr lang="en-US"/>
              <a:t>Announcements</a:t>
            </a:r>
          </a:p>
          <a:p>
            <a:r>
              <a:rPr lang="en-US"/>
              <a:t>Assemblies</a:t>
            </a:r>
          </a:p>
        </p:txBody>
      </p:sp>
      <p:pic>
        <p:nvPicPr>
          <p:cNvPr id="5" name="Picture 4" descr="Be responsible" title="Hallway banner">
            <a:extLst>
              <a:ext uri="{FF2B5EF4-FFF2-40B4-BE49-F238E27FC236}">
                <a16:creationId xmlns:a16="http://schemas.microsoft.com/office/drawing/2014/main" id="{C6956088-692C-127B-65F8-28ACE1A2197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40361" y="4789645"/>
            <a:ext cx="6563476" cy="1440318"/>
          </a:xfrm>
          <a:prstGeom prst="rect">
            <a:avLst/>
          </a:prstGeom>
          <a:ln>
            <a:solidFill>
              <a:schemeClr val="tx1"/>
            </a:solidFill>
          </a:ln>
        </p:spPr>
      </p:pic>
      <p:sp>
        <p:nvSpPr>
          <p:cNvPr id="6" name="Rectangle 5">
            <a:extLst>
              <a:ext uri="{FF2B5EF4-FFF2-40B4-BE49-F238E27FC236}">
                <a16:creationId xmlns:a16="http://schemas.microsoft.com/office/drawing/2014/main" id="{5F6E52C8-A7AE-D21A-22F0-AE2C338B559D}"/>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pic>
        <p:nvPicPr>
          <p:cNvPr id="7" name="Picture 6" descr="Graphical user interface, application&#10;&#10;Description automatically generated">
            <a:extLst>
              <a:ext uri="{FF2B5EF4-FFF2-40B4-BE49-F238E27FC236}">
                <a16:creationId xmlns:a16="http://schemas.microsoft.com/office/drawing/2014/main" id="{138D9DC4-617B-2DF5-E94D-FD23F23F28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28221" y="1319345"/>
            <a:ext cx="2543366" cy="3291412"/>
          </a:xfrm>
          <a:prstGeom prst="rect">
            <a:avLst/>
          </a:prstGeom>
          <a:ln>
            <a:solidFill>
              <a:schemeClr val="tx1"/>
            </a:solidFill>
          </a:ln>
        </p:spPr>
      </p:pic>
      <p:pic>
        <p:nvPicPr>
          <p:cNvPr id="8" name="Picture 7" title="Setting expectations powerpoint lesson">
            <a:extLst>
              <a:ext uri="{FF2B5EF4-FFF2-40B4-BE49-F238E27FC236}">
                <a16:creationId xmlns:a16="http://schemas.microsoft.com/office/drawing/2014/main" id="{332B3568-13DA-EEE9-2DDA-3CD08CFEB94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64874" y="2962294"/>
            <a:ext cx="1764874" cy="1323655"/>
          </a:xfrm>
          <a:prstGeom prst="rect">
            <a:avLst/>
          </a:prstGeom>
        </p:spPr>
      </p:pic>
      <p:pic>
        <p:nvPicPr>
          <p:cNvPr id="9" name="Picture 8" title="Setting expectations powerpoint lesson">
            <a:extLst>
              <a:ext uri="{FF2B5EF4-FFF2-40B4-BE49-F238E27FC236}">
                <a16:creationId xmlns:a16="http://schemas.microsoft.com/office/drawing/2014/main" id="{1D63A137-9EE1-10E7-7C65-B4C60829EE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06899" y="1537623"/>
            <a:ext cx="1783924" cy="1337943"/>
          </a:xfrm>
          <a:prstGeom prst="rect">
            <a:avLst/>
          </a:prstGeom>
        </p:spPr>
      </p:pic>
      <p:pic>
        <p:nvPicPr>
          <p:cNvPr id="11" name="Picture 10" title="Setting expectations powerpoint lesson">
            <a:extLst>
              <a:ext uri="{FF2B5EF4-FFF2-40B4-BE49-F238E27FC236}">
                <a16:creationId xmlns:a16="http://schemas.microsoft.com/office/drawing/2014/main" id="{725B8CA9-A616-769F-A098-0F8AF9E5554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150269" y="1548682"/>
            <a:ext cx="1779479" cy="1326884"/>
          </a:xfrm>
          <a:prstGeom prst="rect">
            <a:avLst/>
          </a:prstGeom>
        </p:spPr>
      </p:pic>
      <p:pic>
        <p:nvPicPr>
          <p:cNvPr id="12" name="Picture 11" title="Setting expectations powerpoint lesson">
            <a:extLst>
              <a:ext uri="{FF2B5EF4-FFF2-40B4-BE49-F238E27FC236}">
                <a16:creationId xmlns:a16="http://schemas.microsoft.com/office/drawing/2014/main" id="{E68459FD-C53F-B184-1BC2-B358F31E818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006899" y="2928566"/>
            <a:ext cx="1783924" cy="1337943"/>
          </a:xfrm>
          <a:prstGeom prst="rect">
            <a:avLst/>
          </a:prstGeom>
        </p:spPr>
      </p:pic>
    </p:spTree>
    <p:extLst>
      <p:ext uri="{BB962C8B-B14F-4D97-AF65-F5344CB8AC3E}">
        <p14:creationId xmlns:p14="http://schemas.microsoft.com/office/powerpoint/2010/main" val="24267853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16" name="Title 15">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Families and Community</a:t>
            </a:r>
          </a:p>
        </p:txBody>
      </p:sp>
      <p:sp>
        <p:nvSpPr>
          <p:cNvPr id="17" name="Content Placeholder 16">
            <a:extLst>
              <a:ext uri="{FF2B5EF4-FFF2-40B4-BE49-F238E27FC236}">
                <a16:creationId xmlns:a16="http://schemas.microsoft.com/office/drawing/2014/main" id="{76F2B696-8757-8D52-B72E-DD60217EC6EB}"/>
              </a:ext>
            </a:extLst>
          </p:cNvPr>
          <p:cNvSpPr>
            <a:spLocks noGrp="1"/>
          </p:cNvSpPr>
          <p:nvPr>
            <p:ph idx="1"/>
          </p:nvPr>
        </p:nvSpPr>
        <p:spPr>
          <a:xfrm>
            <a:off x="838201" y="1825625"/>
            <a:ext cx="4661848" cy="4351338"/>
          </a:xfrm>
        </p:spPr>
        <p:txBody>
          <a:bodyPr/>
          <a:lstStyle/>
          <a:p>
            <a:r>
              <a:rPr lang="en-US"/>
              <a:t>Sending communication to families</a:t>
            </a:r>
          </a:p>
          <a:p>
            <a:pPr lvl="1"/>
            <a:r>
              <a:rPr lang="en-US"/>
              <a:t>Letters</a:t>
            </a:r>
          </a:p>
          <a:p>
            <a:pPr lvl="1"/>
            <a:r>
              <a:rPr lang="en-US"/>
              <a:t>Brochures</a:t>
            </a:r>
          </a:p>
          <a:p>
            <a:pPr lvl="1"/>
            <a:r>
              <a:rPr lang="en-US"/>
              <a:t>Infographics</a:t>
            </a:r>
          </a:p>
          <a:p>
            <a:r>
              <a:rPr lang="en-US"/>
              <a:t>School website</a:t>
            </a:r>
          </a:p>
          <a:p>
            <a:r>
              <a:rPr lang="en-US"/>
              <a:t>Contacts with community businesses</a:t>
            </a:r>
          </a:p>
        </p:txBody>
      </p:sp>
      <p:pic>
        <p:nvPicPr>
          <p:cNvPr id="8" name="Picture 7">
            <a:extLst>
              <a:ext uri="{FF2B5EF4-FFF2-40B4-BE49-F238E27FC236}">
                <a16:creationId xmlns:a16="http://schemas.microsoft.com/office/drawing/2014/main" id="{92854D25-1472-F793-F34D-06EA58D5C16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674801" y="1825625"/>
            <a:ext cx="2909642" cy="2258407"/>
          </a:xfrm>
          <a:prstGeom prst="rect">
            <a:avLst/>
          </a:prstGeom>
          <a:ln w="19050">
            <a:solidFill>
              <a:schemeClr val="tx1"/>
            </a:solidFill>
          </a:ln>
        </p:spPr>
      </p:pic>
      <p:pic>
        <p:nvPicPr>
          <p:cNvPr id="9" name="Picture 8" descr="A poster of a school&#10;&#10;Description automatically generated">
            <a:extLst>
              <a:ext uri="{FF2B5EF4-FFF2-40B4-BE49-F238E27FC236}">
                <a16:creationId xmlns:a16="http://schemas.microsoft.com/office/drawing/2014/main" id="{2908F4FA-71B5-293B-CCCD-101C8AC533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44576" y="1815856"/>
            <a:ext cx="1752166" cy="2268176"/>
          </a:xfrm>
          <a:prstGeom prst="rect">
            <a:avLst/>
          </a:prstGeom>
        </p:spPr>
      </p:pic>
      <p:pic>
        <p:nvPicPr>
          <p:cNvPr id="10" name="Picture 9">
            <a:extLst>
              <a:ext uri="{FF2B5EF4-FFF2-40B4-BE49-F238E27FC236}">
                <a16:creationId xmlns:a16="http://schemas.microsoft.com/office/drawing/2014/main" id="{BFD70DA3-5FEA-378C-B237-E71D252B8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4413784"/>
            <a:ext cx="4462279" cy="2201921"/>
          </a:xfrm>
          <a:prstGeom prst="rect">
            <a:avLst/>
          </a:prstGeom>
          <a:ln>
            <a:solidFill>
              <a:schemeClr val="tx1"/>
            </a:solidFill>
          </a:ln>
        </p:spPr>
      </p:pic>
      <p:pic>
        <p:nvPicPr>
          <p:cNvPr id="11" name="Picture 10" descr="A poster of a diagram&#10;&#10;Description automatically generated with medium confidence">
            <a:extLst>
              <a:ext uri="{FF2B5EF4-FFF2-40B4-BE49-F238E27FC236}">
                <a16:creationId xmlns:a16="http://schemas.microsoft.com/office/drawing/2014/main" id="{440752CC-6D59-E911-95EB-6F59F7B2DF7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99823" y="2668961"/>
            <a:ext cx="1993837" cy="1540239"/>
          </a:xfrm>
          <a:prstGeom prst="rect">
            <a:avLst/>
          </a:prstGeom>
        </p:spPr>
      </p:pic>
    </p:spTree>
    <p:extLst>
      <p:ext uri="{BB962C8B-B14F-4D97-AF65-F5344CB8AC3E}">
        <p14:creationId xmlns:p14="http://schemas.microsoft.com/office/powerpoint/2010/main" val="32237190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652839-2D62-E042-A811-9870CB07A1E7}"/>
              </a:ext>
            </a:extLst>
          </p:cNvPr>
          <p:cNvPicPr>
            <a:picLocks noChangeAspect="1"/>
          </p:cNvPicPr>
          <p:nvPr/>
        </p:nvPicPr>
        <p:blipFill>
          <a:blip r:embed="rId3"/>
          <a:srcRect/>
          <a:stretch/>
        </p:blipFill>
        <p:spPr>
          <a:xfrm>
            <a:off x="1915524" y="182880"/>
            <a:ext cx="8360951" cy="6492240"/>
          </a:xfrm>
          <a:prstGeom prst="rect">
            <a:avLst/>
          </a:prstGeom>
          <a:solidFill>
            <a:schemeClr val="bg1"/>
          </a:solidFill>
          <a:ln>
            <a:solidFill>
              <a:schemeClr val="tx1">
                <a:lumMod val="50000"/>
                <a:lumOff val="50000"/>
              </a:schemeClr>
            </a:solidFill>
          </a:ln>
          <a:effectLst>
            <a:outerShdw blurRad="292100" dist="139700" dir="2700000" algn="tl" rotWithShape="0">
              <a:srgbClr val="333333">
                <a:alpha val="65000"/>
              </a:srgbClr>
            </a:outerShdw>
          </a:effectLst>
        </p:spPr>
      </p:pic>
      <p:sp>
        <p:nvSpPr>
          <p:cNvPr id="6" name="Right Arrow 5"/>
          <p:cNvSpPr/>
          <p:nvPr/>
        </p:nvSpPr>
        <p:spPr>
          <a:xfrm rot="9318962">
            <a:off x="8836812" y="686212"/>
            <a:ext cx="1752600" cy="759848"/>
          </a:xfrm>
          <a:prstGeom prst="rightArrow">
            <a:avLst/>
          </a:prstGeom>
          <a:gradFill flip="none" rotWithShape="1">
            <a:gsLst>
              <a:gs pos="0">
                <a:schemeClr val="accent5">
                  <a:lumMod val="20000"/>
                  <a:lumOff val="80000"/>
                </a:schemeClr>
              </a:gs>
              <a:gs pos="47000">
                <a:schemeClr val="accent5">
                  <a:lumMod val="105000"/>
                  <a:satMod val="103000"/>
                  <a:tint val="73000"/>
                </a:schemeClr>
              </a:gs>
              <a:gs pos="100000">
                <a:schemeClr val="accent5">
                  <a:lumMod val="75000"/>
                </a:schemeClr>
              </a:gs>
            </a:gsLst>
            <a:lin ang="10800000" scaled="1"/>
            <a:tileRect/>
          </a:gra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defTabSz="457200">
              <a:defRPr/>
            </a:pPr>
            <a:endParaRPr lang="en-US" sz="2400">
              <a:solidFill>
                <a:prstClr val="black"/>
              </a:solidFill>
              <a:latin typeface="Calibri" panose="020F0502020204030204"/>
            </a:endParaRPr>
          </a:p>
        </p:txBody>
      </p:sp>
      <p:grpSp>
        <p:nvGrpSpPr>
          <p:cNvPr id="2" name="Group 1">
            <a:extLst>
              <a:ext uri="{FF2B5EF4-FFF2-40B4-BE49-F238E27FC236}">
                <a16:creationId xmlns:a16="http://schemas.microsoft.com/office/drawing/2014/main" id="{CA06E9AB-F9F3-8546-8813-FB2D2F1A59BA}"/>
              </a:ext>
            </a:extLst>
          </p:cNvPr>
          <p:cNvGrpSpPr/>
          <p:nvPr/>
        </p:nvGrpSpPr>
        <p:grpSpPr>
          <a:xfrm rot="20972135">
            <a:off x="7366004" y="2689899"/>
            <a:ext cx="3048317" cy="3072620"/>
            <a:chOff x="4532102" y="3785380"/>
            <a:chExt cx="3048317" cy="3072620"/>
          </a:xfrm>
        </p:grpSpPr>
        <p:pic>
          <p:nvPicPr>
            <p:cNvPr id="11" name="Picture 10" title="Sticky note"/>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4532102" y="4076411"/>
              <a:ext cx="3048317" cy="2781589"/>
            </a:xfrm>
            <a:prstGeom prst="rect">
              <a:avLst/>
            </a:prstGeom>
          </p:spPr>
        </p:pic>
        <p:pic>
          <p:nvPicPr>
            <p:cNvPr id="12" name="Picture 11" title="Push pin"/>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263037" y="3785380"/>
              <a:ext cx="1378923" cy="1297050"/>
            </a:xfrm>
            <a:prstGeom prst="rect">
              <a:avLst/>
            </a:prstGeom>
          </p:spPr>
        </p:pic>
        <p:sp>
          <p:nvSpPr>
            <p:cNvPr id="9" name="TextBox 8"/>
            <p:cNvSpPr txBox="1"/>
            <p:nvPr/>
          </p:nvSpPr>
          <p:spPr>
            <a:xfrm rot="184573">
              <a:off x="4709214" y="4773807"/>
              <a:ext cx="2694093" cy="1569660"/>
            </a:xfrm>
            <a:prstGeom prst="rect">
              <a:avLst/>
            </a:prstGeom>
            <a:noFill/>
          </p:spPr>
          <p:txBody>
            <a:bodyPr wrap="square" rtlCol="0">
              <a:spAutoFit/>
            </a:bodyPr>
            <a:lstStyle/>
            <a:p>
              <a:pPr algn="ctr" defTabSz="457200">
                <a:defRPr/>
              </a:pPr>
              <a:r>
                <a:rPr lang="en-US" sz="2400" b="1">
                  <a:solidFill>
                    <a:prstClr val="black"/>
                  </a:solidFill>
                  <a:latin typeface="Arial" panose="020B0604020202020204" pitchFamily="34" charset="0"/>
                  <a:cs typeface="Arial" panose="020B0604020202020204" pitchFamily="34" charset="0"/>
                </a:rPr>
                <a:t>Locate in your Ci3T Implementation Manual</a:t>
              </a:r>
            </a:p>
          </p:txBody>
        </p:sp>
      </p:grpSp>
      <p:pic>
        <p:nvPicPr>
          <p:cNvPr id="3" name="Content Placeholder 5" descr="A book with a lion head&#10;&#10;Description automatically generated">
            <a:extLst>
              <a:ext uri="{FF2B5EF4-FFF2-40B4-BE49-F238E27FC236}">
                <a16:creationId xmlns:a16="http://schemas.microsoft.com/office/drawing/2014/main" id="{C1501776-9784-DB20-53F2-D0C5463B1C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
        <p:nvSpPr>
          <p:cNvPr id="4" name="Rectangle 3">
            <a:extLst>
              <a:ext uri="{FF2B5EF4-FFF2-40B4-BE49-F238E27FC236}">
                <a16:creationId xmlns:a16="http://schemas.microsoft.com/office/drawing/2014/main" id="{CD02469E-1387-BF5D-2E08-9B16259B24F7}"/>
              </a:ext>
            </a:extLst>
          </p:cNvPr>
          <p:cNvSpPr/>
          <p:nvPr/>
        </p:nvSpPr>
        <p:spPr>
          <a:xfrm>
            <a:off x="5200052" y="405558"/>
            <a:ext cx="2015246" cy="377601"/>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884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C0F63-F17B-FE85-702A-F4D0B0524F65}"/>
              </a:ext>
            </a:extLst>
          </p:cNvPr>
          <p:cNvSpPr>
            <a:spLocks noGrp="1"/>
          </p:cNvSpPr>
          <p:nvPr>
            <p:ph type="title"/>
          </p:nvPr>
        </p:nvSpPr>
        <p:spPr/>
        <p:txBody>
          <a:bodyPr/>
          <a:lstStyle/>
          <a:p>
            <a:r>
              <a:rPr lang="en-US"/>
              <a:t>Faculty and Staff </a:t>
            </a:r>
          </a:p>
        </p:txBody>
      </p:sp>
      <p:pic>
        <p:nvPicPr>
          <p:cNvPr id="4" name="Picture 3" descr="A picture containing text, handwriting, furniture, indoor&#10;&#10;Description automatically generated">
            <a:extLst>
              <a:ext uri="{FF2B5EF4-FFF2-40B4-BE49-F238E27FC236}">
                <a16:creationId xmlns:a16="http://schemas.microsoft.com/office/drawing/2014/main" id="{45B32C7C-1E71-089C-D6B8-96FEBE2868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12703" y="1790627"/>
            <a:ext cx="2817282" cy="3975902"/>
          </a:xfrm>
          <a:prstGeom prst="rect">
            <a:avLst/>
          </a:prstGeom>
        </p:spPr>
      </p:pic>
      <p:pic>
        <p:nvPicPr>
          <p:cNvPr id="5" name="Picture 4">
            <a:extLst>
              <a:ext uri="{FF2B5EF4-FFF2-40B4-BE49-F238E27FC236}">
                <a16:creationId xmlns:a16="http://schemas.microsoft.com/office/drawing/2014/main" id="{7D82BFB4-BF33-00CA-17D8-B9C1BE1A2811}"/>
              </a:ext>
            </a:extLst>
          </p:cNvPr>
          <p:cNvPicPr>
            <a:picLocks noChangeAspect="1"/>
          </p:cNvPicPr>
          <p:nvPr/>
        </p:nvPicPr>
        <p:blipFill>
          <a:blip r:embed="rId4"/>
          <a:stretch>
            <a:fillRect/>
          </a:stretch>
        </p:blipFill>
        <p:spPr>
          <a:xfrm>
            <a:off x="825676" y="2369611"/>
            <a:ext cx="3728780" cy="2817934"/>
          </a:xfrm>
          <a:prstGeom prst="rect">
            <a:avLst/>
          </a:prstGeom>
          <a:ln>
            <a:solidFill>
              <a:schemeClr val="tx1"/>
            </a:solidFill>
          </a:ln>
        </p:spPr>
      </p:pic>
      <p:grpSp>
        <p:nvGrpSpPr>
          <p:cNvPr id="6" name="Group 5">
            <a:extLst>
              <a:ext uri="{FF2B5EF4-FFF2-40B4-BE49-F238E27FC236}">
                <a16:creationId xmlns:a16="http://schemas.microsoft.com/office/drawing/2014/main" id="{31E924ED-C548-1292-FEBA-3A052F1FADC1}"/>
              </a:ext>
            </a:extLst>
          </p:cNvPr>
          <p:cNvGrpSpPr/>
          <p:nvPr/>
        </p:nvGrpSpPr>
        <p:grpSpPr>
          <a:xfrm>
            <a:off x="8488233" y="2369611"/>
            <a:ext cx="3128616" cy="2775553"/>
            <a:chOff x="3238940" y="980736"/>
            <a:chExt cx="3128616" cy="2775553"/>
          </a:xfrm>
        </p:grpSpPr>
        <p:pic>
          <p:nvPicPr>
            <p:cNvPr id="7" name="Picture 6" descr="A couple of white rectangles on a wood surface&#10;&#10;Description automatically generated with low confidence">
              <a:extLst>
                <a:ext uri="{FF2B5EF4-FFF2-40B4-BE49-F238E27FC236}">
                  <a16:creationId xmlns:a16="http://schemas.microsoft.com/office/drawing/2014/main" id="{97CA3592-0463-99FB-2DB3-A5C4399D665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5400000">
              <a:off x="3415471" y="804205"/>
              <a:ext cx="2775553" cy="3128616"/>
            </a:xfrm>
            <a:prstGeom prst="rect">
              <a:avLst/>
            </a:prstGeom>
          </p:spPr>
        </p:pic>
        <p:sp>
          <p:nvSpPr>
            <p:cNvPr id="8" name="TextBox 7">
              <a:extLst>
                <a:ext uri="{FF2B5EF4-FFF2-40B4-BE49-F238E27FC236}">
                  <a16:creationId xmlns:a16="http://schemas.microsoft.com/office/drawing/2014/main" id="{028A69F9-CBD0-C36D-4E7F-06CEA8B07354}"/>
                </a:ext>
              </a:extLst>
            </p:cNvPr>
            <p:cNvSpPr txBox="1"/>
            <p:nvPr/>
          </p:nvSpPr>
          <p:spPr>
            <a:xfrm>
              <a:off x="3673082" y="1937578"/>
              <a:ext cx="2260330" cy="830997"/>
            </a:xfrm>
            <a:prstGeom prst="rect">
              <a:avLst/>
            </a:prstGeom>
            <a:noFill/>
          </p:spPr>
          <p:txBody>
            <a:bodyPr wrap="square" rtlCol="0">
              <a:spAutoFit/>
            </a:bodyPr>
            <a:lstStyle/>
            <a:p>
              <a:pPr algn="ctr"/>
              <a:r>
                <a:rPr lang="en-US" sz="2400">
                  <a:latin typeface="Bradley Hand" pitchFamily="2" charset="77"/>
                </a:rPr>
                <a:t>(1) day of recess coverage</a:t>
              </a:r>
            </a:p>
          </p:txBody>
        </p:sp>
      </p:grpSp>
      <p:pic>
        <p:nvPicPr>
          <p:cNvPr id="9" name="Content Placeholder 5" descr="A book with a lion head&#10;&#10;Description automatically generated">
            <a:extLst>
              <a:ext uri="{FF2B5EF4-FFF2-40B4-BE49-F238E27FC236}">
                <a16:creationId xmlns:a16="http://schemas.microsoft.com/office/drawing/2014/main" id="{A30C559F-A115-35E9-249D-3B1507A54E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spTree>
    <p:extLst>
      <p:ext uri="{BB962C8B-B14F-4D97-AF65-F5344CB8AC3E}">
        <p14:creationId xmlns:p14="http://schemas.microsoft.com/office/powerpoint/2010/main" val="65447034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6F3-56BB-2C20-3A7D-30B6B9837535}"/>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439B3C60-69CB-F3F9-798B-625E84340BDC}"/>
              </a:ext>
            </a:extLst>
          </p:cNvPr>
          <p:cNvSpPr>
            <a:spLocks noGrp="1"/>
          </p:cNvSpPr>
          <p:nvPr>
            <p:ph sz="half" idx="1"/>
          </p:nvPr>
        </p:nvSpPr>
        <p:spPr>
          <a:xfrm>
            <a:off x="838199" y="1825625"/>
            <a:ext cx="5491939" cy="4351338"/>
          </a:xfrm>
        </p:spPr>
        <p:txBody>
          <a:bodyPr/>
          <a:lstStyle/>
          <a:p>
            <a:pPr marL="0" indent="0">
              <a:buNone/>
            </a:pPr>
            <a:r>
              <a:rPr lang="en-US"/>
              <a:t>What faculty and staff reinforcers does your school offer?</a:t>
            </a:r>
          </a:p>
        </p:txBody>
      </p:sp>
      <p:pic>
        <p:nvPicPr>
          <p:cNvPr id="11" name="Content Placeholder 10" descr="A screenshot of a chat&#10;&#10;Description automatically generated">
            <a:extLst>
              <a:ext uri="{FF2B5EF4-FFF2-40B4-BE49-F238E27FC236}">
                <a16:creationId xmlns:a16="http://schemas.microsoft.com/office/drawing/2014/main" id="{FE3A79D8-4B4F-813E-DE0C-19DFF7FEC343}"/>
              </a:ext>
            </a:extLst>
          </p:cNvPr>
          <p:cNvPicPr>
            <a:picLocks noGrp="1" noChangeAspect="1"/>
          </p:cNvPicPr>
          <p:nvPr>
            <p:ph sz="half" idx="2"/>
          </p:nvPr>
        </p:nvPicPr>
        <p:blipFill>
          <a:blip r:embed="rId2"/>
          <a:stretch>
            <a:fillRect/>
          </a:stretch>
        </p:blipFill>
        <p:spPr>
          <a:xfrm>
            <a:off x="6553325" y="1825625"/>
            <a:ext cx="3345666" cy="3605019"/>
          </a:xfrm>
          <a:ln>
            <a:solidFill>
              <a:schemeClr val="tx1"/>
            </a:solidFill>
          </a:ln>
        </p:spPr>
      </p:pic>
      <p:grpSp>
        <p:nvGrpSpPr>
          <p:cNvPr id="17" name="Group 16">
            <a:extLst>
              <a:ext uri="{FF2B5EF4-FFF2-40B4-BE49-F238E27FC236}">
                <a16:creationId xmlns:a16="http://schemas.microsoft.com/office/drawing/2014/main" id="{3D434F94-0250-8A22-234B-71EB74CE89CA}"/>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A98560FE-81F1-5A7A-FC29-A61552B3A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F85607F6-0F22-7C36-B0BC-9624B74DF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C835BD43-5B1C-2376-617A-C9138E114EF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898496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C0F63-F17B-FE85-702A-F4D0B0524F65}"/>
              </a:ext>
            </a:extLst>
          </p:cNvPr>
          <p:cNvSpPr>
            <a:spLocks noGrp="1"/>
          </p:cNvSpPr>
          <p:nvPr>
            <p:ph type="title"/>
          </p:nvPr>
        </p:nvSpPr>
        <p:spPr/>
        <p:txBody>
          <a:bodyPr/>
          <a:lstStyle/>
          <a:p>
            <a:r>
              <a:rPr lang="en-US"/>
              <a:t>Students</a:t>
            </a:r>
          </a:p>
        </p:txBody>
      </p:sp>
      <p:sp>
        <p:nvSpPr>
          <p:cNvPr id="15" name="Title 16">
            <a:extLst>
              <a:ext uri="{FF2B5EF4-FFF2-40B4-BE49-F238E27FC236}">
                <a16:creationId xmlns:a16="http://schemas.microsoft.com/office/drawing/2014/main" id="{116D3487-E817-D1B0-E783-DA000BD7DA2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r>
              <a:rPr lang="en-US"/>
              <a:t>Students</a:t>
            </a:r>
          </a:p>
        </p:txBody>
      </p:sp>
      <p:pic>
        <p:nvPicPr>
          <p:cNvPr id="23" name="Picture 22">
            <a:extLst>
              <a:ext uri="{FF2B5EF4-FFF2-40B4-BE49-F238E27FC236}">
                <a16:creationId xmlns:a16="http://schemas.microsoft.com/office/drawing/2014/main" id="{5D39C856-7D3C-6BC8-CF9F-F11BACDAEE0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0299" y="1860777"/>
            <a:ext cx="3771266" cy="4632098"/>
          </a:xfrm>
          <a:prstGeom prst="rect">
            <a:avLst/>
          </a:prstGeom>
          <a:ln>
            <a:solidFill>
              <a:schemeClr val="tx1"/>
            </a:solidFill>
          </a:ln>
        </p:spPr>
      </p:pic>
      <p:pic>
        <p:nvPicPr>
          <p:cNvPr id="25" name="Content Placeholder 5" descr="A book with a lion head&#10;&#10;Description automatically generated">
            <a:extLst>
              <a:ext uri="{FF2B5EF4-FFF2-40B4-BE49-F238E27FC236}">
                <a16:creationId xmlns:a16="http://schemas.microsoft.com/office/drawing/2014/main" id="{FD4298B7-74E0-9A48-F7E4-E15B1ABC49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3837" y="0"/>
            <a:ext cx="1188163" cy="1537623"/>
          </a:xfrm>
          <a:prstGeom prst="rect">
            <a:avLst/>
          </a:prstGeom>
          <a:ln>
            <a:solidFill>
              <a:schemeClr val="tx1"/>
            </a:solidFill>
          </a:ln>
        </p:spPr>
      </p:pic>
      <p:pic>
        <p:nvPicPr>
          <p:cNvPr id="28" name="Picture 2">
            <a:extLst>
              <a:ext uri="{FF2B5EF4-FFF2-40B4-BE49-F238E27FC236}">
                <a16:creationId xmlns:a16="http://schemas.microsoft.com/office/drawing/2014/main" id="{8D2F6ECC-D361-FE75-D285-BB901991602C}"/>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38200" y="1793962"/>
            <a:ext cx="3652930" cy="472757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189CAC0A-DF7A-F3E7-6780-0EE08AC2E7E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971294" y="5510159"/>
            <a:ext cx="2059114" cy="115280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250EEDB-A39C-15B4-9EA0-CD5648696F5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469636" y="1860777"/>
            <a:ext cx="3128282" cy="2193187"/>
          </a:xfrm>
          <a:prstGeom prst="rect">
            <a:avLst/>
          </a:prstGeom>
          <a:ln>
            <a:solidFill>
              <a:schemeClr val="tx1"/>
            </a:solidFill>
          </a:ln>
        </p:spPr>
      </p:pic>
      <p:pic>
        <p:nvPicPr>
          <p:cNvPr id="22" name="Picture 21" descr="A group of plastic containers on a table&#10;&#10;Description automatically generated with low confidence">
            <a:extLst>
              <a:ext uri="{FF2B5EF4-FFF2-40B4-BE49-F238E27FC236}">
                <a16:creationId xmlns:a16="http://schemas.microsoft.com/office/drawing/2014/main" id="{20254339-CE26-36CC-E513-9E6DB765B5F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820947" y="3114728"/>
            <a:ext cx="2930634" cy="2193187"/>
          </a:xfrm>
          <a:prstGeom prst="rect">
            <a:avLst/>
          </a:prstGeom>
        </p:spPr>
      </p:pic>
      <p:grpSp>
        <p:nvGrpSpPr>
          <p:cNvPr id="12" name="Group 11">
            <a:extLst>
              <a:ext uri="{FF2B5EF4-FFF2-40B4-BE49-F238E27FC236}">
                <a16:creationId xmlns:a16="http://schemas.microsoft.com/office/drawing/2014/main" id="{F3DAD8E2-E5AD-D4DF-3FDD-E54270D4BF4B}"/>
              </a:ext>
            </a:extLst>
          </p:cNvPr>
          <p:cNvGrpSpPr/>
          <p:nvPr/>
        </p:nvGrpSpPr>
        <p:grpSpPr>
          <a:xfrm>
            <a:off x="9184071" y="4385479"/>
            <a:ext cx="2869605" cy="2333188"/>
            <a:chOff x="5397378" y="2085315"/>
            <a:chExt cx="2320334" cy="1824212"/>
          </a:xfrm>
        </p:grpSpPr>
        <p:pic>
          <p:nvPicPr>
            <p:cNvPr id="13" name="Picture 12">
              <a:extLst>
                <a:ext uri="{FF2B5EF4-FFF2-40B4-BE49-F238E27FC236}">
                  <a16:creationId xmlns:a16="http://schemas.microsoft.com/office/drawing/2014/main" id="{205440EA-2B06-F34E-EFC7-9F16F31EB13C}"/>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397378" y="2085315"/>
              <a:ext cx="2320334" cy="1824212"/>
            </a:xfrm>
            <a:prstGeom prst="rect">
              <a:avLst/>
            </a:prstGeom>
          </p:spPr>
        </p:pic>
        <p:pic>
          <p:nvPicPr>
            <p:cNvPr id="14" name="Picture 13">
              <a:extLst>
                <a:ext uri="{FF2B5EF4-FFF2-40B4-BE49-F238E27FC236}">
                  <a16:creationId xmlns:a16="http://schemas.microsoft.com/office/drawing/2014/main" id="{AD520B6F-CAC7-BF82-10EA-04CF13068F4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481773">
              <a:off x="6850268" y="3391419"/>
              <a:ext cx="91440" cy="20782"/>
            </a:xfrm>
            <a:prstGeom prst="rect">
              <a:avLst/>
            </a:prstGeom>
          </p:spPr>
        </p:pic>
      </p:grpSp>
    </p:spTree>
    <p:extLst>
      <p:ext uri="{BB962C8B-B14F-4D97-AF65-F5344CB8AC3E}">
        <p14:creationId xmlns:p14="http://schemas.microsoft.com/office/powerpoint/2010/main" val="3547273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306F3-56BB-2C20-3A7D-30B6B9837535}"/>
              </a:ext>
            </a:extLst>
          </p:cNvPr>
          <p:cNvSpPr>
            <a:spLocks noGrp="1"/>
          </p:cNvSpPr>
          <p:nvPr>
            <p:ph type="title"/>
          </p:nvPr>
        </p:nvSpPr>
        <p:spPr/>
        <p:txBody>
          <a:bodyPr/>
          <a:lstStyle/>
          <a:p>
            <a:r>
              <a:rPr lang="en-US"/>
              <a:t>Let’s Chat!</a:t>
            </a:r>
          </a:p>
        </p:txBody>
      </p:sp>
      <p:sp>
        <p:nvSpPr>
          <p:cNvPr id="3" name="Content Placeholder 2">
            <a:extLst>
              <a:ext uri="{FF2B5EF4-FFF2-40B4-BE49-F238E27FC236}">
                <a16:creationId xmlns:a16="http://schemas.microsoft.com/office/drawing/2014/main" id="{439B3C60-69CB-F3F9-798B-625E84340BDC}"/>
              </a:ext>
            </a:extLst>
          </p:cNvPr>
          <p:cNvSpPr>
            <a:spLocks noGrp="1"/>
          </p:cNvSpPr>
          <p:nvPr>
            <p:ph sz="half" idx="1"/>
          </p:nvPr>
        </p:nvSpPr>
        <p:spPr>
          <a:xfrm>
            <a:off x="838200" y="1825625"/>
            <a:ext cx="5181600" cy="4351338"/>
          </a:xfrm>
        </p:spPr>
        <p:txBody>
          <a:bodyPr/>
          <a:lstStyle/>
          <a:p>
            <a:pPr marL="0" indent="0">
              <a:buNone/>
            </a:pPr>
            <a:r>
              <a:rPr lang="en-US"/>
              <a:t>What is the most unique reinforcer you have offered?</a:t>
            </a:r>
          </a:p>
          <a:p>
            <a:pPr marL="0" indent="0">
              <a:buNone/>
            </a:pPr>
            <a:endParaRPr lang="en-US"/>
          </a:p>
          <a:p>
            <a:pPr marL="0" indent="0">
              <a:buNone/>
            </a:pPr>
            <a:r>
              <a:rPr lang="en-US" i="1"/>
              <a:t>OR</a:t>
            </a:r>
          </a:p>
          <a:p>
            <a:pPr marL="0" indent="0">
              <a:buNone/>
            </a:pPr>
            <a:endParaRPr lang="en-US"/>
          </a:p>
          <a:p>
            <a:pPr marL="0" indent="0">
              <a:buNone/>
            </a:pPr>
            <a:r>
              <a:rPr lang="en-US"/>
              <a:t>What is the most popular reinforcer on your menu?</a:t>
            </a:r>
          </a:p>
          <a:p>
            <a:endParaRPr lang="en-US"/>
          </a:p>
        </p:txBody>
      </p:sp>
      <p:pic>
        <p:nvPicPr>
          <p:cNvPr id="11" name="Content Placeholder 10" descr="A screenshot of a chat&#10;&#10;Description automatically generated">
            <a:extLst>
              <a:ext uri="{FF2B5EF4-FFF2-40B4-BE49-F238E27FC236}">
                <a16:creationId xmlns:a16="http://schemas.microsoft.com/office/drawing/2014/main" id="{FE3A79D8-4B4F-813E-DE0C-19DFF7FEC343}"/>
              </a:ext>
            </a:extLst>
          </p:cNvPr>
          <p:cNvPicPr>
            <a:picLocks noGrp="1" noChangeAspect="1"/>
          </p:cNvPicPr>
          <p:nvPr>
            <p:ph sz="half" idx="2"/>
          </p:nvPr>
        </p:nvPicPr>
        <p:blipFill>
          <a:blip r:embed="rId2"/>
          <a:stretch>
            <a:fillRect/>
          </a:stretch>
        </p:blipFill>
        <p:spPr>
          <a:xfrm>
            <a:off x="6536224" y="1469307"/>
            <a:ext cx="3345666" cy="3605019"/>
          </a:xfrm>
          <a:ln>
            <a:solidFill>
              <a:schemeClr val="tx1"/>
            </a:solidFill>
          </a:ln>
        </p:spPr>
      </p:pic>
      <p:grpSp>
        <p:nvGrpSpPr>
          <p:cNvPr id="17" name="Group 16">
            <a:extLst>
              <a:ext uri="{FF2B5EF4-FFF2-40B4-BE49-F238E27FC236}">
                <a16:creationId xmlns:a16="http://schemas.microsoft.com/office/drawing/2014/main" id="{3D434F94-0250-8A22-234B-71EB74CE89CA}"/>
              </a:ext>
            </a:extLst>
          </p:cNvPr>
          <p:cNvGrpSpPr/>
          <p:nvPr/>
        </p:nvGrpSpPr>
        <p:grpSpPr>
          <a:xfrm>
            <a:off x="10022930" y="3831566"/>
            <a:ext cx="1561171" cy="2129883"/>
            <a:chOff x="10326029" y="3813717"/>
            <a:chExt cx="1561171" cy="2129883"/>
          </a:xfrm>
        </p:grpSpPr>
        <p:pic>
          <p:nvPicPr>
            <p:cNvPr id="7" name="Graphic 6" descr="Keyboard outline">
              <a:extLst>
                <a:ext uri="{FF2B5EF4-FFF2-40B4-BE49-F238E27FC236}">
                  <a16:creationId xmlns:a16="http://schemas.microsoft.com/office/drawing/2014/main" id="{A98560FE-81F1-5A7A-FC29-A61552B3A2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5666" y="4830077"/>
              <a:ext cx="1060895" cy="1060895"/>
            </a:xfrm>
            <a:prstGeom prst="rect">
              <a:avLst/>
            </a:prstGeom>
          </p:spPr>
        </p:pic>
        <p:pic>
          <p:nvPicPr>
            <p:cNvPr id="14" name="Graphic 13" descr="Computer outline">
              <a:extLst>
                <a:ext uri="{FF2B5EF4-FFF2-40B4-BE49-F238E27FC236}">
                  <a16:creationId xmlns:a16="http://schemas.microsoft.com/office/drawing/2014/main" id="{F85607F6-0F22-7C36-B0BC-9624B74DF9D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89583" y="3887462"/>
              <a:ext cx="1473063" cy="1473063"/>
            </a:xfrm>
            <a:prstGeom prst="rect">
              <a:avLst/>
            </a:prstGeom>
          </p:spPr>
        </p:pic>
        <p:sp>
          <p:nvSpPr>
            <p:cNvPr id="16" name="Rectangle 15">
              <a:extLst>
                <a:ext uri="{FF2B5EF4-FFF2-40B4-BE49-F238E27FC236}">
                  <a16:creationId xmlns:a16="http://schemas.microsoft.com/office/drawing/2014/main" id="{C835BD43-5B1C-2376-617A-C9138E114EFA}"/>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19579572"/>
      </p:ext>
    </p:extLst>
  </p:cSld>
  <p:clrMapOvr>
    <a:masterClrMapping/>
  </p:clrMapOvr>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4" ma:contentTypeDescription="Create a new document." ma:contentTypeScope="" ma:versionID="7d9fab7d046d650632c5e8de292e969c">
  <xsd:schema xmlns:xsd="http://www.w3.org/2001/XMLSchema" xmlns:xs="http://www.w3.org/2001/XMLSchema" xmlns:p="http://schemas.microsoft.com/office/2006/metadata/properties" xmlns:ns2="a235ba24-0017-43d1-bba7-85df926f0576" targetNamespace="http://schemas.microsoft.com/office/2006/metadata/properties" ma:root="true" ma:fieldsID="b6cd7b0dafddd7f255b3beb987343e53" ns2:_="">
    <xsd:import namespace="a235ba24-0017-43d1-bba7-85df926f057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F777F3-6079-4545-82A1-8899C1BF4B17}">
  <ds:schemaRefs>
    <ds:schemaRef ds:uri="http://purl.org/dc/elements/1.1/"/>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schemas.microsoft.com/office/2006/documentManagement/types"/>
    <ds:schemaRef ds:uri="a235ba24-0017-43d1-bba7-85df926f0576"/>
    <ds:schemaRef ds:uri="http://purl.org/dc/terms/"/>
  </ds:schemaRefs>
</ds:datastoreItem>
</file>

<file path=customXml/itemProps2.xml><?xml version="1.0" encoding="utf-8"?>
<ds:datastoreItem xmlns:ds="http://schemas.openxmlformats.org/officeDocument/2006/customXml" ds:itemID="{72A5BBB8-EB4B-46E8-9ABE-945FF5FA31F1}">
  <ds:schemaRefs>
    <ds:schemaRef ds:uri="a235ba24-0017-43d1-bba7-85df926f05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D7CC1B7-66EB-47CE-B68C-EECED86C43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Ci3T</Template>
  <TotalTime>744</TotalTime>
  <Words>5449</Words>
  <Application>Microsoft Office PowerPoint</Application>
  <PresentationFormat>Widescreen</PresentationFormat>
  <Paragraphs>845</Paragraphs>
  <Slides>119</Slides>
  <Notes>45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119</vt:i4>
      </vt:variant>
    </vt:vector>
  </HeadingPairs>
  <TitlesOfParts>
    <vt:vector size="131" baseType="lpstr">
      <vt:lpstr>Arial</vt:lpstr>
      <vt:lpstr>Bradley Hand</vt:lpstr>
      <vt:lpstr>Calibri</vt:lpstr>
      <vt:lpstr>Century Gothic</vt:lpstr>
      <vt:lpstr>Courier New</vt:lpstr>
      <vt:lpstr>Roboto</vt:lpstr>
      <vt:lpstr>Segoe UI</vt:lpstr>
      <vt:lpstr>System Font Regular</vt:lpstr>
      <vt:lpstr>Times New Roman</vt:lpstr>
      <vt:lpstr>Wingdings</vt:lpstr>
      <vt:lpstr>Ci3T</vt:lpstr>
      <vt:lpstr>1_Ci3T</vt:lpstr>
      <vt:lpstr>Implementing Comprehensive, Integrated, Three-tiered (Ci3T) Models: Setting up for Success</vt:lpstr>
      <vt:lpstr>PowerPoint Presentation</vt:lpstr>
      <vt:lpstr>Ci3T Research Team</vt:lpstr>
      <vt:lpstr>Zoom Logistics</vt:lpstr>
      <vt:lpstr>Knowledge, Confidence, Use (KCU) Survey</vt:lpstr>
      <vt:lpstr>Enhancing Ci3T Modules</vt:lpstr>
      <vt:lpstr>Enhancing Ci3T Modules</vt:lpstr>
      <vt:lpstr>PowerPoint Presentation</vt:lpstr>
      <vt:lpstr>Enhanced Ci3T Implementation Series and Delivery</vt:lpstr>
      <vt:lpstr>Foundational Ci3T Implementation &amp; Professional Learning Activities</vt:lpstr>
      <vt:lpstr>Ci3T District Decision Makers and School Principals Professional Learning Activities</vt:lpstr>
      <vt:lpstr>Session Outcomes</vt:lpstr>
      <vt:lpstr>Agenda</vt:lpstr>
      <vt:lpstr>Accessing Professional Learning Materials</vt:lpstr>
      <vt:lpstr>Materials for Today’s Session</vt:lpstr>
      <vt:lpstr>Ci3T Leadership Team Agenda Template</vt:lpstr>
      <vt:lpstr>Coaching Protocol</vt:lpstr>
      <vt:lpstr>Welcome</vt:lpstr>
      <vt:lpstr> Goals for this Implementation Year </vt:lpstr>
      <vt:lpstr>PowerPoint Presentation</vt:lpstr>
      <vt:lpstr>PowerPoint Presentation</vt:lpstr>
      <vt:lpstr>PowerPoint Presentation</vt:lpstr>
      <vt:lpstr>Core Features</vt:lpstr>
      <vt:lpstr>Academic Component</vt:lpstr>
      <vt:lpstr>Behavioral Component: Positive Behavioral Interventions and Supports (PBIS)</vt:lpstr>
      <vt:lpstr>PowerPoint Presentation</vt:lpstr>
      <vt:lpstr>PowerPoint Presentation</vt:lpstr>
      <vt:lpstr>Social Component:  Identifying a Validated Curriculum</vt:lpstr>
      <vt:lpstr>Social Component:  Identifying a Validated Curriculum</vt:lpstr>
      <vt:lpstr>PowerPoint Presentation</vt:lpstr>
      <vt:lpstr>Ci3T Implementation Manual</vt:lpstr>
      <vt:lpstr>PowerPoint Presentation</vt:lpstr>
      <vt:lpstr>PowerPoint Presentation</vt:lpstr>
      <vt:lpstr>Essential Components of Primary (Tier 1) Prevention Efforts</vt:lpstr>
      <vt:lpstr>PowerPoint Presentation</vt:lpstr>
      <vt:lpstr>PowerPoint Presentation</vt:lpstr>
      <vt:lpstr>PowerPoint Presentation</vt:lpstr>
      <vt:lpstr>Scheduling for Success</vt:lpstr>
      <vt:lpstr>Enhanced Ci3T Implementation Series and Delivery</vt:lpstr>
      <vt:lpstr>Data Collection &amp; Data-Informed Decision Making: Professional Learning Activities</vt:lpstr>
      <vt:lpstr>Ci3T District Decision Makers and School Principals Professional Learning Activities</vt:lpstr>
      <vt:lpstr>Structuring your Ci3T Team</vt:lpstr>
      <vt:lpstr>Scheduling Your Ci3T Leadership Team Meetings</vt:lpstr>
      <vt:lpstr>Scheduling Your Ci3T Leadership Team Meetings &amp; Faculty and Meetings </vt:lpstr>
      <vt:lpstr>Scheduling Your Ci3T Leadership Team Meetings &amp; Faculty and Meetings</vt:lpstr>
      <vt:lpstr>Agenda</vt:lpstr>
      <vt:lpstr>PowerPoint Presentation</vt:lpstr>
      <vt:lpstr>Agenda</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Assigning Team Roles in Your Agenda</vt:lpstr>
      <vt:lpstr>Communicating with Your Stakeholders</vt:lpstr>
      <vt:lpstr>Foundational Ci3T Implementation &amp; Professional Learning Activities</vt:lpstr>
      <vt:lpstr>Foundational Ci3T Implementation &amp; Professional Learning Activities</vt:lpstr>
      <vt:lpstr>Sustaining and Disseminating Professional Learning</vt:lpstr>
      <vt:lpstr>Foundational Ci3T Implementation &amp; Professional Learning Activities</vt:lpstr>
      <vt:lpstr>Enhancing Ci3T Modules</vt:lpstr>
      <vt:lpstr>PowerPoint Presentation</vt:lpstr>
      <vt:lpstr>Implementing Your Primary (Tier 1) Prevention Efforts</vt:lpstr>
      <vt:lpstr>Rolling out at Tier 1: Academic Domain</vt:lpstr>
      <vt:lpstr>Ci3T Primary Plan: Faculty and Staff Roles and Responsibilities</vt:lpstr>
      <vt:lpstr>Academics</vt:lpstr>
      <vt:lpstr>Academics</vt:lpstr>
      <vt:lpstr>Rolling out at Tier 1: Academics</vt:lpstr>
      <vt:lpstr>Rolling out at Tier 1: Behavioral Domain</vt:lpstr>
      <vt:lpstr>Ci3T Primary Plan: Faculty and Staff Roles and Responsibilities</vt:lpstr>
      <vt:lpstr>Behavioral</vt:lpstr>
      <vt:lpstr>Behavioral</vt:lpstr>
      <vt:lpstr>Behavioral</vt:lpstr>
      <vt:lpstr>Behavioral</vt:lpstr>
      <vt:lpstr>PowerPoint Presentation</vt:lpstr>
      <vt:lpstr>PowerPoint Presentation</vt:lpstr>
      <vt:lpstr>ENHANCED Resource! 6-Step Instructional Approach for Responding to Challenging Behavior</vt:lpstr>
      <vt:lpstr>PowerPoint Presentation</vt:lpstr>
      <vt:lpstr>Rolling out at Tier 1: Behavior</vt:lpstr>
      <vt:lpstr>Rolling out at Tier 1: Social Domain</vt:lpstr>
      <vt:lpstr>Ci3T Primary Plan: Faculty and Staff Roles and Responsibilities</vt:lpstr>
      <vt:lpstr>Social-Emotional Well-being</vt:lpstr>
      <vt:lpstr>Treatment Integrity:  Tracking Lessons Taught</vt:lpstr>
      <vt:lpstr>An Integrated Approach</vt:lpstr>
      <vt:lpstr>PowerPoint Presentation</vt:lpstr>
      <vt:lpstr>Rolling out at Tier 1: Social Skills</vt:lpstr>
      <vt:lpstr>PowerPoint Presentation</vt:lpstr>
      <vt:lpstr>Implementing Your Primary (Tier 1) Prevention Efforts</vt:lpstr>
      <vt:lpstr>PowerPoint Presentation</vt:lpstr>
      <vt:lpstr>Faculty and Staff </vt:lpstr>
      <vt:lpstr>Students</vt:lpstr>
      <vt:lpstr>Families and Community</vt:lpstr>
      <vt:lpstr>PowerPoint Presentation</vt:lpstr>
      <vt:lpstr>Faculty and Staff </vt:lpstr>
      <vt:lpstr>Let’s Chat!</vt:lpstr>
      <vt:lpstr>Students</vt:lpstr>
      <vt:lpstr>Let’s Chat!</vt:lpstr>
      <vt:lpstr>PowerPoint Presentation</vt:lpstr>
      <vt:lpstr>PowerPoint Presentation</vt:lpstr>
      <vt:lpstr>PowerPoint Presentation</vt:lpstr>
      <vt:lpstr>PowerPoint Presentation</vt:lpstr>
      <vt:lpstr>Essential Components of Primary (Tier 1) Prevention Efforts</vt:lpstr>
      <vt:lpstr>PowerPoint Presentation</vt:lpstr>
      <vt:lpstr>Preparing to Collect Treatment Integrity Data</vt:lpstr>
      <vt:lpstr>Setting Up for Success</vt:lpstr>
      <vt:lpstr>Setting Up for Success</vt:lpstr>
      <vt:lpstr>Ci3T Treatment Integrity Team Leader Training</vt:lpstr>
      <vt:lpstr>Wrapping Up and Moving Forward</vt:lpstr>
      <vt:lpstr>Knowledge, Confidence, Use (KCU) Survey</vt:lpstr>
      <vt:lpstr>ENHANCE Ci3T Implementation Professional Learning Series </vt:lpstr>
      <vt:lpstr>Project EMPOWER +</vt:lpstr>
      <vt:lpstr>Sustaining and Disseminating Professional Learning</vt:lpstr>
      <vt:lpstr>Wrap Up and Preview</vt:lpstr>
      <vt:lpstr>Homework</vt:lpstr>
      <vt:lpstr>Ci3T Leadership Team Agenda Reminder</vt:lpstr>
      <vt:lpstr>Coaching Protocol Reminder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2024-08-29T19:58:45Z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6194400.00000000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